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57" r:id="rId1"/>
  </p:sldMasterIdLst>
  <p:notesMasterIdLst>
    <p:notesMasterId r:id="rId44"/>
  </p:notesMasterIdLst>
  <p:handoutMasterIdLst>
    <p:handoutMasterId r:id="rId45"/>
  </p:handoutMasterIdLst>
  <p:sldIdLst>
    <p:sldId id="382" r:id="rId2"/>
    <p:sldId id="383" r:id="rId3"/>
    <p:sldId id="384" r:id="rId4"/>
    <p:sldId id="395" r:id="rId5"/>
    <p:sldId id="396" r:id="rId6"/>
    <p:sldId id="398" r:id="rId7"/>
    <p:sldId id="397" r:id="rId8"/>
    <p:sldId id="428" r:id="rId9"/>
    <p:sldId id="399" r:id="rId10"/>
    <p:sldId id="405" r:id="rId11"/>
    <p:sldId id="429" r:id="rId12"/>
    <p:sldId id="430" r:id="rId13"/>
    <p:sldId id="431" r:id="rId14"/>
    <p:sldId id="432" r:id="rId15"/>
    <p:sldId id="456" r:id="rId16"/>
    <p:sldId id="400" r:id="rId17"/>
    <p:sldId id="401" r:id="rId18"/>
    <p:sldId id="406" r:id="rId19"/>
    <p:sldId id="403" r:id="rId20"/>
    <p:sldId id="404" r:id="rId21"/>
    <p:sldId id="425" r:id="rId22"/>
    <p:sldId id="424" r:id="rId23"/>
    <p:sldId id="402" r:id="rId24"/>
    <p:sldId id="488" r:id="rId25"/>
    <p:sldId id="426" r:id="rId26"/>
    <p:sldId id="421" r:id="rId27"/>
    <p:sldId id="460" r:id="rId28"/>
    <p:sldId id="427" r:id="rId29"/>
    <p:sldId id="530" r:id="rId30"/>
    <p:sldId id="461" r:id="rId31"/>
    <p:sldId id="462" r:id="rId32"/>
    <p:sldId id="463" r:id="rId33"/>
    <p:sldId id="553" r:id="rId34"/>
    <p:sldId id="554" r:id="rId35"/>
    <p:sldId id="555" r:id="rId36"/>
    <p:sldId id="464" r:id="rId37"/>
    <p:sldId id="465" r:id="rId38"/>
    <p:sldId id="466" r:id="rId39"/>
    <p:sldId id="467" r:id="rId40"/>
    <p:sldId id="468" r:id="rId41"/>
    <p:sldId id="422" r:id="rId42"/>
    <p:sldId id="459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99"/>
    <a:srgbClr val="FF66FF"/>
    <a:srgbClr val="FF66CC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06" autoAdjust="0"/>
    <p:restoredTop sz="94660"/>
  </p:normalViewPr>
  <p:slideViewPr>
    <p:cSldViewPr>
      <p:cViewPr>
        <p:scale>
          <a:sx n="75" d="100"/>
          <a:sy n="75" d="100"/>
        </p:scale>
        <p:origin x="-10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F21F5-7DDA-45AD-A09D-AF4108415A93}" type="datetimeFigureOut">
              <a:rPr lang="en-US" smtClean="0"/>
              <a:pPr/>
              <a:t>2014-05-05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mahdi sadeghizadeh advanced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66206-2E6D-4C9B-A69C-5A1EAB8FD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ABBC41-5284-44AE-AAF5-EAF659A15D47}" type="datetimeFigureOut">
              <a:rPr lang="en-US"/>
              <a:pPr>
                <a:defRPr/>
              </a:pPr>
              <a:t>2014-05-05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7A19B7-B24A-44AC-818D-F44ADA5CA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Attention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Events- </a:t>
            </a:r>
            <a:r>
              <a:rPr lang="en-US" dirty="0" err="1" smtClean="0"/>
              <a:t>situable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2546B-1D49-4AF2-B80A-F0B498BE6E0E}" type="slidenum">
              <a:rPr lang="en-US" smtClean="0">
                <a:latin typeface="Arial" charset="0"/>
              </a:rPr>
              <a:pPr/>
              <a:t>33</a:t>
            </a:fld>
            <a:endParaRPr lang="en-US" smtClean="0">
              <a:latin typeface="Arial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8D751-A6EF-4EF7-8200-9ADA389CF1EB}" type="slidenum">
              <a:rPr lang="en-US" smtClean="0">
                <a:latin typeface="Arial" charset="0"/>
              </a:rPr>
              <a:pPr/>
              <a:t>34</a:t>
            </a:fld>
            <a:endParaRPr lang="en-US" smtClean="0">
              <a:latin typeface="Arial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DED21-58FC-47D1-9BD4-271F86F7A781}" type="slidenum">
              <a:rPr lang="en-US" smtClean="0">
                <a:latin typeface="Arial" charset="0"/>
              </a:rPr>
              <a:pPr/>
              <a:t>35</a:t>
            </a:fld>
            <a:endParaRPr lang="en-US" smtClean="0">
              <a:latin typeface="Arial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7A19B7-B24A-44AC-818D-F44ADA5CA5C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mahdi sadeghizadeh advanced networks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225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F2C61-DD02-4A9C-931D-CAF8F037C0E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31821-EF4D-44AB-804A-33FEA4208703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80193-5E37-4533-98FA-10E8B895E682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0A8E2-F081-402E-8312-CC182959F4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19A49-C9E0-4CE7-918D-9C08AD5522F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81AD-00CF-4FA1-A4AA-8DAB15C7463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F9561-11A6-44F1-9C74-54A31F73EFAD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AAF1C-DC92-4FFD-A5DB-E24CB30342CE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BF060-26EF-4206-BF82-0720422CD095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D7180-BCD2-4563-8076-F05B19193A7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3506A-0D5C-42EC-8AF6-8F59B3218A17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4F382-256D-4AE9-B1EA-F452FEB320C9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 smtClean="0"/>
              <a:t>Advanced Networks            Mahdi Sadeghizadeh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89776A49-E8E3-42E3-B759-1F5CB34F4EE6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3" Type="http://schemas.openxmlformats.org/officeDocument/2006/relationships/image" Target="../media/image7.jpeg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8.wmf"/><Relationship Id="rId7" Type="http://schemas.openxmlformats.org/officeDocument/2006/relationships/image" Target="../media/image14.wmf"/><Relationship Id="rId12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eyes.eu.org/sensorbig.jpg&amp;imgrefurl=http://www.eyes.eu.org/dissem.htm&amp;h=1200&amp;w=1600&amp;sz=428&amp;hl=en&amp;start=18&amp;tbnid=DUC0b0L1KT3T5M:&amp;tbnh=113&amp;tbnw=150&amp;prev=/images?q=Eyes+node&amp;gbv=2&amp;hl=en" TargetMode="External"/><Relationship Id="rId13" Type="http://schemas.openxmlformats.org/officeDocument/2006/relationships/image" Target="../media/image43.jpeg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12" Type="http://schemas.openxmlformats.org/officeDocument/2006/relationships/hyperlink" Target="http://images.google.com/imgres?imgurl=http://www.scatterweb.com/content/images/products/MSB430-core.jpg&amp;imgrefurl=http://www.scatterweb.com/content/products/research_line/msb430.en.html&amp;h=620&amp;w=415&amp;sz=72&amp;hl=en&amp;start=13&amp;tbnid=N3kjtCx54orbPM:&amp;tbnh=136&amp;tbnw=91&amp;prev=/images?q=scatterweb&amp;gbv=2&amp;hl=en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jpeg"/><Relationship Id="rId11" Type="http://schemas.openxmlformats.org/officeDocument/2006/relationships/image" Target="../media/image42.jpeg"/><Relationship Id="rId5" Type="http://schemas.openxmlformats.org/officeDocument/2006/relationships/image" Target="../media/image38.wmf"/><Relationship Id="rId10" Type="http://schemas.openxmlformats.org/officeDocument/2006/relationships/hyperlink" Target="http://images.google.com/imgres?imgurl=http://www.cse.unsw.edu.au/~sensar/hardware/pictures/btnode_rev3.20.jpg&amp;imgrefurl=http://www.cse.unsw.edu.au/~sensar/hardware/hardware_survey.html&amp;h=700&amp;w=836&amp;sz=168&amp;hl=en&amp;start=1&amp;tbnid=O6u12UvW0O0USM:&amp;tbnh=121&amp;tbnw=144&amp;prev=/images?q=BTnode&amp;gbv=2&amp;hl=en" TargetMode="External"/><Relationship Id="rId4" Type="http://schemas.openxmlformats.org/officeDocument/2006/relationships/oleObject" Target="../embeddings/oleObject1.bin"/><Relationship Id="rId9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828800"/>
            <a:ext cx="7239000" cy="2209800"/>
          </a:xfrm>
        </p:spPr>
        <p:txBody>
          <a:bodyPr/>
          <a:lstStyle/>
          <a:p>
            <a:pPr algn="ctr" rtl="1" eaLnBrk="1" hangingPunct="1"/>
            <a:r>
              <a:rPr lang="en-US" sz="6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Wireless Sensor Networks</a:t>
            </a:r>
            <a:endParaRPr lang="en-US" sz="6600" i="1" dirty="0" smtClean="0">
              <a:solidFill>
                <a:schemeClr val="bg1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B93698-06AD-435A-A0E3-D4BF08716F7B}" type="slidenum">
              <a:rPr lang="ar-SA" smtClean="0"/>
              <a:pPr/>
              <a:t>1</a:t>
            </a:fld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14670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6.1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5321808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By: Mahdi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1118616" y="5715000"/>
            <a:ext cx="3505200" cy="457200"/>
          </a:xfrm>
        </p:spPr>
        <p:txBody>
          <a:bodyPr/>
          <a:lstStyle/>
          <a:p>
            <a:pPr algn="l">
              <a:defRPr/>
            </a:pP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Website: Sadeghizadeh.ir </a:t>
            </a: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9576" y="4864608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Advanced Computer 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Possible Applications for Infrastructure-free Networks</a:t>
            </a:r>
            <a:endParaRPr lang="en-US" sz="4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1981200" cy="53340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Factory floor automation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674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352800" y="1752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Disaster recovery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400800" y="17526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Car-to-car communication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85800" y="45720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Military networking: Tanks, soldiers, …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Finding out empty parking lots in a city, without asking a server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Search-and-rescue in an avalanche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Personal area networking (watch, glasses, PDA, medical appliance, …)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715387" y="2489200"/>
            <a:ext cx="1920240" cy="2082800"/>
            <a:chOff x="1519" y="152"/>
            <a:chExt cx="3167" cy="3913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1519" y="935"/>
              <a:ext cx="2813" cy="2813"/>
            </a:xfrm>
            <a:prstGeom prst="ellips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17" name="Group 6"/>
            <p:cNvGrpSpPr>
              <a:grpSpLocks/>
            </p:cNvGrpSpPr>
            <p:nvPr/>
          </p:nvGrpSpPr>
          <p:grpSpPr bwMode="auto">
            <a:xfrm>
              <a:off x="2397" y="2069"/>
              <a:ext cx="660" cy="911"/>
              <a:chOff x="3899" y="1026"/>
              <a:chExt cx="660" cy="911"/>
            </a:xfrm>
          </p:grpSpPr>
          <p:pic>
            <p:nvPicPr>
              <p:cNvPr id="140" name="Picture 7" descr="cisco-aironet350-ap-thumb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41" y="1026"/>
                <a:ext cx="318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1" name="Text Box 8"/>
              <p:cNvSpPr txBox="1">
                <a:spLocks noChangeArrowheads="1"/>
              </p:cNvSpPr>
              <p:nvPr/>
            </p:nvSpPr>
            <p:spPr bwMode="auto">
              <a:xfrm>
                <a:off x="3899" y="1338"/>
                <a:ext cx="300" cy="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2472" y="2614"/>
              <a:ext cx="1271" cy="9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3696" y="210"/>
              <a:ext cx="91" cy="308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20" name="Group 11"/>
            <p:cNvGrpSpPr>
              <a:grpSpLocks/>
            </p:cNvGrpSpPr>
            <p:nvPr/>
          </p:nvGrpSpPr>
          <p:grpSpPr bwMode="auto">
            <a:xfrm flipH="1">
              <a:off x="1664" y="2102"/>
              <a:ext cx="717" cy="512"/>
              <a:chOff x="1519" y="1557"/>
              <a:chExt cx="717" cy="512"/>
            </a:xfrm>
          </p:grpSpPr>
          <p:grpSp>
            <p:nvGrpSpPr>
              <p:cNvPr id="122" name="Group 12"/>
              <p:cNvGrpSpPr>
                <a:grpSpLocks/>
              </p:cNvGrpSpPr>
              <p:nvPr/>
            </p:nvGrpSpPr>
            <p:grpSpPr bwMode="auto">
              <a:xfrm>
                <a:off x="1519" y="1729"/>
                <a:ext cx="454" cy="340"/>
                <a:chOff x="1519" y="1525"/>
                <a:chExt cx="726" cy="544"/>
              </a:xfrm>
            </p:grpSpPr>
            <p:sp>
              <p:nvSpPr>
                <p:cNvPr id="136" name="Oval 13"/>
                <p:cNvSpPr>
                  <a:spLocks noChangeArrowheads="1"/>
                </p:cNvSpPr>
                <p:nvPr/>
              </p:nvSpPr>
              <p:spPr bwMode="auto">
                <a:xfrm>
                  <a:off x="1610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37" name="Oval 14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38" name="Rectangle 15"/>
                <p:cNvSpPr>
                  <a:spLocks noChangeArrowheads="1"/>
                </p:cNvSpPr>
                <p:nvPr/>
              </p:nvSpPr>
              <p:spPr bwMode="auto">
                <a:xfrm>
                  <a:off x="1519" y="1797"/>
                  <a:ext cx="726" cy="1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39" name="Rectangle 16"/>
                <p:cNvSpPr>
                  <a:spLocks noChangeArrowheads="1"/>
                </p:cNvSpPr>
                <p:nvPr/>
              </p:nvSpPr>
              <p:spPr bwMode="auto">
                <a:xfrm>
                  <a:off x="2109" y="1525"/>
                  <a:ext cx="136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123" name="Group 17"/>
              <p:cNvGrpSpPr>
                <a:grpSpLocks/>
              </p:cNvGrpSpPr>
              <p:nvPr/>
            </p:nvGrpSpPr>
            <p:grpSpPr bwMode="auto">
              <a:xfrm flipH="1">
                <a:off x="1924" y="1557"/>
                <a:ext cx="312" cy="160"/>
                <a:chOff x="2463" y="2256"/>
                <a:chExt cx="348" cy="176"/>
              </a:xfrm>
            </p:grpSpPr>
            <p:sp>
              <p:nvSpPr>
                <p:cNvPr id="124" name="Freeform 18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2"/>
                    <a:gd name="T124" fmla="*/ 0 h 755"/>
                    <a:gd name="T125" fmla="*/ 192 w 192"/>
                    <a:gd name="T126" fmla="*/ 755 h 7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125" name="Freeform 19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897"/>
                    <a:gd name="T125" fmla="*/ 230 w 230"/>
                    <a:gd name="T126" fmla="*/ 897 h 8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126" name="Freeform 20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74"/>
                    <a:gd name="T130" fmla="*/ 0 h 1073"/>
                    <a:gd name="T131" fmla="*/ 274 w 274"/>
                    <a:gd name="T132" fmla="*/ 1073 h 10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127" name="Freeform 21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8"/>
                    <a:gd name="T118" fmla="*/ 0 h 582"/>
                    <a:gd name="T119" fmla="*/ 148 w 148"/>
                    <a:gd name="T120" fmla="*/ 582 h 58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128" name="Freeform 22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2"/>
                    <a:gd name="T124" fmla="*/ 0 h 755"/>
                    <a:gd name="T125" fmla="*/ 192 w 192"/>
                    <a:gd name="T126" fmla="*/ 755 h 7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129" name="Freeform 23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897"/>
                    <a:gd name="T125" fmla="*/ 230 w 230"/>
                    <a:gd name="T126" fmla="*/ 897 h 8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130" name="Freeform 24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74"/>
                    <a:gd name="T130" fmla="*/ 0 h 1073"/>
                    <a:gd name="T131" fmla="*/ 274 w 274"/>
                    <a:gd name="T132" fmla="*/ 1073 h 10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131" name="Freeform 25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8"/>
                    <a:gd name="T118" fmla="*/ 0 h 582"/>
                    <a:gd name="T119" fmla="*/ 148 w 148"/>
                    <a:gd name="T120" fmla="*/ 582 h 58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132" name="Freeform 26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  <a:gd name="T6" fmla="*/ 0 60000 65536"/>
                    <a:gd name="T7" fmla="*/ 0 60000 65536"/>
                    <a:gd name="T8" fmla="*/ 0 60000 65536"/>
                    <a:gd name="T9" fmla="*/ 0 w 1179"/>
                    <a:gd name="T10" fmla="*/ 0 h 862"/>
                    <a:gd name="T11" fmla="*/ 1179 w 1179"/>
                    <a:gd name="T12" fmla="*/ 862 h 8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133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Oval 29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  <p:grpSp>
          <p:nvGrpSpPr>
            <p:cNvPr id="21" name="Group 30"/>
            <p:cNvGrpSpPr>
              <a:grpSpLocks/>
            </p:cNvGrpSpPr>
            <p:nvPr/>
          </p:nvGrpSpPr>
          <p:grpSpPr bwMode="auto">
            <a:xfrm flipH="1">
              <a:off x="2662" y="3009"/>
              <a:ext cx="717" cy="512"/>
              <a:chOff x="1519" y="1557"/>
              <a:chExt cx="717" cy="512"/>
            </a:xfrm>
          </p:grpSpPr>
          <p:grpSp>
            <p:nvGrpSpPr>
              <p:cNvPr id="104" name="Group 31"/>
              <p:cNvGrpSpPr>
                <a:grpSpLocks/>
              </p:cNvGrpSpPr>
              <p:nvPr/>
            </p:nvGrpSpPr>
            <p:grpSpPr bwMode="auto">
              <a:xfrm>
                <a:off x="1519" y="1729"/>
                <a:ext cx="454" cy="340"/>
                <a:chOff x="1519" y="1525"/>
                <a:chExt cx="726" cy="544"/>
              </a:xfrm>
            </p:grpSpPr>
            <p:sp>
              <p:nvSpPr>
                <p:cNvPr id="118" name="Oval 32"/>
                <p:cNvSpPr>
                  <a:spLocks noChangeArrowheads="1"/>
                </p:cNvSpPr>
                <p:nvPr/>
              </p:nvSpPr>
              <p:spPr bwMode="auto">
                <a:xfrm>
                  <a:off x="1610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19" name="Oval 33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20" name="Rectangle 34"/>
                <p:cNvSpPr>
                  <a:spLocks noChangeArrowheads="1"/>
                </p:cNvSpPr>
                <p:nvPr/>
              </p:nvSpPr>
              <p:spPr bwMode="auto">
                <a:xfrm>
                  <a:off x="1519" y="1797"/>
                  <a:ext cx="726" cy="1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21" name="Rectangle 35"/>
                <p:cNvSpPr>
                  <a:spLocks noChangeArrowheads="1"/>
                </p:cNvSpPr>
                <p:nvPr/>
              </p:nvSpPr>
              <p:spPr bwMode="auto">
                <a:xfrm>
                  <a:off x="2109" y="1525"/>
                  <a:ext cx="136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105" name="Group 36"/>
              <p:cNvGrpSpPr>
                <a:grpSpLocks/>
              </p:cNvGrpSpPr>
              <p:nvPr/>
            </p:nvGrpSpPr>
            <p:grpSpPr bwMode="auto">
              <a:xfrm flipH="1">
                <a:off x="1924" y="1557"/>
                <a:ext cx="312" cy="160"/>
                <a:chOff x="2463" y="2256"/>
                <a:chExt cx="348" cy="176"/>
              </a:xfrm>
            </p:grpSpPr>
            <p:sp>
              <p:nvSpPr>
                <p:cNvPr id="106" name="Freeform 37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2"/>
                    <a:gd name="T124" fmla="*/ 0 h 755"/>
                    <a:gd name="T125" fmla="*/ 192 w 192"/>
                    <a:gd name="T126" fmla="*/ 755 h 7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107" name="Freeform 38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897"/>
                    <a:gd name="T125" fmla="*/ 230 w 230"/>
                    <a:gd name="T126" fmla="*/ 897 h 8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108" name="Freeform 39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74"/>
                    <a:gd name="T130" fmla="*/ 0 h 1073"/>
                    <a:gd name="T131" fmla="*/ 274 w 274"/>
                    <a:gd name="T132" fmla="*/ 1073 h 10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109" name="Freeform 40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8"/>
                    <a:gd name="T118" fmla="*/ 0 h 582"/>
                    <a:gd name="T119" fmla="*/ 148 w 148"/>
                    <a:gd name="T120" fmla="*/ 582 h 58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110" name="Freeform 41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2"/>
                    <a:gd name="T124" fmla="*/ 0 h 755"/>
                    <a:gd name="T125" fmla="*/ 192 w 192"/>
                    <a:gd name="T126" fmla="*/ 755 h 7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111" name="Freeform 42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897"/>
                    <a:gd name="T125" fmla="*/ 230 w 230"/>
                    <a:gd name="T126" fmla="*/ 897 h 8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112" name="Freeform 43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74"/>
                    <a:gd name="T130" fmla="*/ 0 h 1073"/>
                    <a:gd name="T131" fmla="*/ 274 w 274"/>
                    <a:gd name="T132" fmla="*/ 1073 h 10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113" name="Freeform 44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8"/>
                    <a:gd name="T118" fmla="*/ 0 h 582"/>
                    <a:gd name="T119" fmla="*/ 148 w 148"/>
                    <a:gd name="T120" fmla="*/ 582 h 58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114" name="Freeform 45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  <a:gd name="T6" fmla="*/ 0 60000 65536"/>
                    <a:gd name="T7" fmla="*/ 0 60000 65536"/>
                    <a:gd name="T8" fmla="*/ 0 60000 65536"/>
                    <a:gd name="T9" fmla="*/ 0 w 1179"/>
                    <a:gd name="T10" fmla="*/ 0 h 862"/>
                    <a:gd name="T11" fmla="*/ 1179 w 1179"/>
                    <a:gd name="T12" fmla="*/ 862 h 8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115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Oval 48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  <p:grpSp>
          <p:nvGrpSpPr>
            <p:cNvPr id="22" name="Group 49"/>
            <p:cNvGrpSpPr>
              <a:grpSpLocks/>
            </p:cNvGrpSpPr>
            <p:nvPr/>
          </p:nvGrpSpPr>
          <p:grpSpPr bwMode="auto">
            <a:xfrm>
              <a:off x="3560" y="3553"/>
              <a:ext cx="717" cy="512"/>
              <a:chOff x="1519" y="1557"/>
              <a:chExt cx="717" cy="512"/>
            </a:xfrm>
          </p:grpSpPr>
          <p:grpSp>
            <p:nvGrpSpPr>
              <p:cNvPr id="86" name="Group 50"/>
              <p:cNvGrpSpPr>
                <a:grpSpLocks/>
              </p:cNvGrpSpPr>
              <p:nvPr/>
            </p:nvGrpSpPr>
            <p:grpSpPr bwMode="auto">
              <a:xfrm>
                <a:off x="1519" y="1729"/>
                <a:ext cx="454" cy="340"/>
                <a:chOff x="1519" y="1525"/>
                <a:chExt cx="726" cy="544"/>
              </a:xfrm>
            </p:grpSpPr>
            <p:sp>
              <p:nvSpPr>
                <p:cNvPr id="100" name="Oval 51"/>
                <p:cNvSpPr>
                  <a:spLocks noChangeArrowheads="1"/>
                </p:cNvSpPr>
                <p:nvPr/>
              </p:nvSpPr>
              <p:spPr bwMode="auto">
                <a:xfrm>
                  <a:off x="1610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01" name="Oval 52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02" name="Rectangle 53"/>
                <p:cNvSpPr>
                  <a:spLocks noChangeArrowheads="1"/>
                </p:cNvSpPr>
                <p:nvPr/>
              </p:nvSpPr>
              <p:spPr bwMode="auto">
                <a:xfrm>
                  <a:off x="1519" y="1797"/>
                  <a:ext cx="726" cy="1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103" name="Rectangle 54"/>
                <p:cNvSpPr>
                  <a:spLocks noChangeArrowheads="1"/>
                </p:cNvSpPr>
                <p:nvPr/>
              </p:nvSpPr>
              <p:spPr bwMode="auto">
                <a:xfrm>
                  <a:off x="2109" y="1525"/>
                  <a:ext cx="136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87" name="Group 55"/>
              <p:cNvGrpSpPr>
                <a:grpSpLocks/>
              </p:cNvGrpSpPr>
              <p:nvPr/>
            </p:nvGrpSpPr>
            <p:grpSpPr bwMode="auto">
              <a:xfrm flipH="1">
                <a:off x="1924" y="1557"/>
                <a:ext cx="312" cy="160"/>
                <a:chOff x="2463" y="2256"/>
                <a:chExt cx="348" cy="176"/>
              </a:xfrm>
            </p:grpSpPr>
            <p:sp>
              <p:nvSpPr>
                <p:cNvPr id="88" name="Freeform 56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2"/>
                    <a:gd name="T124" fmla="*/ 0 h 755"/>
                    <a:gd name="T125" fmla="*/ 192 w 192"/>
                    <a:gd name="T126" fmla="*/ 755 h 7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89" name="Freeform 57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897"/>
                    <a:gd name="T125" fmla="*/ 230 w 230"/>
                    <a:gd name="T126" fmla="*/ 897 h 8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90" name="Freeform 58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74"/>
                    <a:gd name="T130" fmla="*/ 0 h 1073"/>
                    <a:gd name="T131" fmla="*/ 274 w 274"/>
                    <a:gd name="T132" fmla="*/ 1073 h 10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91" name="Freeform 59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8"/>
                    <a:gd name="T118" fmla="*/ 0 h 582"/>
                    <a:gd name="T119" fmla="*/ 148 w 148"/>
                    <a:gd name="T120" fmla="*/ 582 h 58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92" name="Freeform 60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2"/>
                    <a:gd name="T124" fmla="*/ 0 h 755"/>
                    <a:gd name="T125" fmla="*/ 192 w 192"/>
                    <a:gd name="T126" fmla="*/ 755 h 7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93" name="Freeform 61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897"/>
                    <a:gd name="T125" fmla="*/ 230 w 230"/>
                    <a:gd name="T126" fmla="*/ 897 h 8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94" name="Freeform 62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74"/>
                    <a:gd name="T130" fmla="*/ 0 h 1073"/>
                    <a:gd name="T131" fmla="*/ 274 w 274"/>
                    <a:gd name="T132" fmla="*/ 1073 h 10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95" name="Freeform 63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8"/>
                    <a:gd name="T118" fmla="*/ 0 h 582"/>
                    <a:gd name="T119" fmla="*/ 148 w 148"/>
                    <a:gd name="T120" fmla="*/ 582 h 58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96" name="Freeform 64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  <a:gd name="T6" fmla="*/ 0 60000 65536"/>
                    <a:gd name="T7" fmla="*/ 0 60000 65536"/>
                    <a:gd name="T8" fmla="*/ 0 60000 65536"/>
                    <a:gd name="T9" fmla="*/ 0 w 1179"/>
                    <a:gd name="T10" fmla="*/ 0 h 862"/>
                    <a:gd name="T11" fmla="*/ 1179 w 1179"/>
                    <a:gd name="T12" fmla="*/ 862 h 8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97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66"/>
                <p:cNvSpPr>
                  <a:spLocks noChangeShapeType="1"/>
                </p:cNvSpPr>
                <p:nvPr/>
              </p:nvSpPr>
              <p:spPr bwMode="auto">
                <a:xfrm flipH="1"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Oval 67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  <p:grpSp>
          <p:nvGrpSpPr>
            <p:cNvPr id="23" name="Group 68"/>
            <p:cNvGrpSpPr>
              <a:grpSpLocks/>
            </p:cNvGrpSpPr>
            <p:nvPr/>
          </p:nvGrpSpPr>
          <p:grpSpPr bwMode="auto">
            <a:xfrm>
              <a:off x="3969" y="1558"/>
              <a:ext cx="717" cy="512"/>
              <a:chOff x="1519" y="1557"/>
              <a:chExt cx="717" cy="512"/>
            </a:xfrm>
          </p:grpSpPr>
          <p:grpSp>
            <p:nvGrpSpPr>
              <p:cNvPr id="68" name="Group 69"/>
              <p:cNvGrpSpPr>
                <a:grpSpLocks/>
              </p:cNvGrpSpPr>
              <p:nvPr/>
            </p:nvGrpSpPr>
            <p:grpSpPr bwMode="auto">
              <a:xfrm>
                <a:off x="1519" y="1729"/>
                <a:ext cx="454" cy="340"/>
                <a:chOff x="1519" y="1525"/>
                <a:chExt cx="726" cy="544"/>
              </a:xfrm>
            </p:grpSpPr>
            <p:sp>
              <p:nvSpPr>
                <p:cNvPr id="82" name="Oval 70"/>
                <p:cNvSpPr>
                  <a:spLocks noChangeArrowheads="1"/>
                </p:cNvSpPr>
                <p:nvPr/>
              </p:nvSpPr>
              <p:spPr bwMode="auto">
                <a:xfrm>
                  <a:off x="1610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83" name="Oval 71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84" name="Rectangle 72"/>
                <p:cNvSpPr>
                  <a:spLocks noChangeArrowheads="1"/>
                </p:cNvSpPr>
                <p:nvPr/>
              </p:nvSpPr>
              <p:spPr bwMode="auto">
                <a:xfrm>
                  <a:off x="1519" y="1797"/>
                  <a:ext cx="726" cy="1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85" name="Rectangle 73"/>
                <p:cNvSpPr>
                  <a:spLocks noChangeArrowheads="1"/>
                </p:cNvSpPr>
                <p:nvPr/>
              </p:nvSpPr>
              <p:spPr bwMode="auto">
                <a:xfrm>
                  <a:off x="2109" y="1525"/>
                  <a:ext cx="136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69" name="Group 74"/>
              <p:cNvGrpSpPr>
                <a:grpSpLocks/>
              </p:cNvGrpSpPr>
              <p:nvPr/>
            </p:nvGrpSpPr>
            <p:grpSpPr bwMode="auto">
              <a:xfrm flipH="1">
                <a:off x="1924" y="1557"/>
                <a:ext cx="312" cy="160"/>
                <a:chOff x="2463" y="2256"/>
                <a:chExt cx="348" cy="176"/>
              </a:xfrm>
            </p:grpSpPr>
            <p:sp>
              <p:nvSpPr>
                <p:cNvPr id="70" name="Freeform 75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2"/>
                    <a:gd name="T124" fmla="*/ 0 h 755"/>
                    <a:gd name="T125" fmla="*/ 192 w 192"/>
                    <a:gd name="T126" fmla="*/ 755 h 7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71" name="Freeform 76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897"/>
                    <a:gd name="T125" fmla="*/ 230 w 230"/>
                    <a:gd name="T126" fmla="*/ 897 h 8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72" name="Freeform 77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74"/>
                    <a:gd name="T130" fmla="*/ 0 h 1073"/>
                    <a:gd name="T131" fmla="*/ 274 w 274"/>
                    <a:gd name="T132" fmla="*/ 1073 h 10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73" name="Freeform 78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8"/>
                    <a:gd name="T118" fmla="*/ 0 h 582"/>
                    <a:gd name="T119" fmla="*/ 148 w 148"/>
                    <a:gd name="T120" fmla="*/ 582 h 58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74" name="Freeform 79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2"/>
                    <a:gd name="T124" fmla="*/ 0 h 755"/>
                    <a:gd name="T125" fmla="*/ 192 w 192"/>
                    <a:gd name="T126" fmla="*/ 755 h 7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75" name="Freeform 80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897"/>
                    <a:gd name="T125" fmla="*/ 230 w 230"/>
                    <a:gd name="T126" fmla="*/ 897 h 8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76" name="Freeform 81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74"/>
                    <a:gd name="T130" fmla="*/ 0 h 1073"/>
                    <a:gd name="T131" fmla="*/ 274 w 274"/>
                    <a:gd name="T132" fmla="*/ 1073 h 10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77" name="Freeform 82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8"/>
                    <a:gd name="T118" fmla="*/ 0 h 582"/>
                    <a:gd name="T119" fmla="*/ 148 w 148"/>
                    <a:gd name="T120" fmla="*/ 582 h 58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78" name="Freeform 83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  <a:gd name="T6" fmla="*/ 0 60000 65536"/>
                    <a:gd name="T7" fmla="*/ 0 60000 65536"/>
                    <a:gd name="T8" fmla="*/ 0 60000 65536"/>
                    <a:gd name="T9" fmla="*/ 0 w 1179"/>
                    <a:gd name="T10" fmla="*/ 0 h 862"/>
                    <a:gd name="T11" fmla="*/ 1179 w 1179"/>
                    <a:gd name="T12" fmla="*/ 862 h 8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79" name="Line 84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85"/>
                <p:cNvSpPr>
                  <a:spLocks noChangeShapeType="1"/>
                </p:cNvSpPr>
                <p:nvPr/>
              </p:nvSpPr>
              <p:spPr bwMode="auto">
                <a:xfrm flipH="1"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Oval 86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  <p:grpSp>
          <p:nvGrpSpPr>
            <p:cNvPr id="24" name="Group 87"/>
            <p:cNvGrpSpPr>
              <a:grpSpLocks/>
            </p:cNvGrpSpPr>
            <p:nvPr/>
          </p:nvGrpSpPr>
          <p:grpSpPr bwMode="auto">
            <a:xfrm>
              <a:off x="2562" y="1240"/>
              <a:ext cx="717" cy="512"/>
              <a:chOff x="1519" y="1557"/>
              <a:chExt cx="717" cy="512"/>
            </a:xfrm>
          </p:grpSpPr>
          <p:grpSp>
            <p:nvGrpSpPr>
              <p:cNvPr id="50" name="Group 88"/>
              <p:cNvGrpSpPr>
                <a:grpSpLocks/>
              </p:cNvGrpSpPr>
              <p:nvPr/>
            </p:nvGrpSpPr>
            <p:grpSpPr bwMode="auto">
              <a:xfrm>
                <a:off x="1519" y="1729"/>
                <a:ext cx="454" cy="340"/>
                <a:chOff x="1519" y="1525"/>
                <a:chExt cx="726" cy="544"/>
              </a:xfrm>
            </p:grpSpPr>
            <p:sp>
              <p:nvSpPr>
                <p:cNvPr id="64" name="Oval 89"/>
                <p:cNvSpPr>
                  <a:spLocks noChangeArrowheads="1"/>
                </p:cNvSpPr>
                <p:nvPr/>
              </p:nvSpPr>
              <p:spPr bwMode="auto">
                <a:xfrm>
                  <a:off x="1610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5" name="Oval 90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6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9" y="1797"/>
                  <a:ext cx="726" cy="1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67" name="Rectangle 92"/>
                <p:cNvSpPr>
                  <a:spLocks noChangeArrowheads="1"/>
                </p:cNvSpPr>
                <p:nvPr/>
              </p:nvSpPr>
              <p:spPr bwMode="auto">
                <a:xfrm>
                  <a:off x="2109" y="1525"/>
                  <a:ext cx="136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51" name="Group 93"/>
              <p:cNvGrpSpPr>
                <a:grpSpLocks/>
              </p:cNvGrpSpPr>
              <p:nvPr/>
            </p:nvGrpSpPr>
            <p:grpSpPr bwMode="auto">
              <a:xfrm flipH="1">
                <a:off x="1924" y="1557"/>
                <a:ext cx="312" cy="160"/>
                <a:chOff x="2463" y="2256"/>
                <a:chExt cx="348" cy="176"/>
              </a:xfrm>
            </p:grpSpPr>
            <p:sp>
              <p:nvSpPr>
                <p:cNvPr id="52" name="Freeform 94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2"/>
                    <a:gd name="T124" fmla="*/ 0 h 755"/>
                    <a:gd name="T125" fmla="*/ 192 w 192"/>
                    <a:gd name="T126" fmla="*/ 755 h 7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53" name="Freeform 95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897"/>
                    <a:gd name="T125" fmla="*/ 230 w 230"/>
                    <a:gd name="T126" fmla="*/ 897 h 8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54" name="Freeform 96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74"/>
                    <a:gd name="T130" fmla="*/ 0 h 1073"/>
                    <a:gd name="T131" fmla="*/ 274 w 274"/>
                    <a:gd name="T132" fmla="*/ 1073 h 10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55" name="Freeform 97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8"/>
                    <a:gd name="T118" fmla="*/ 0 h 582"/>
                    <a:gd name="T119" fmla="*/ 148 w 148"/>
                    <a:gd name="T120" fmla="*/ 582 h 58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56" name="Freeform 98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2"/>
                    <a:gd name="T124" fmla="*/ 0 h 755"/>
                    <a:gd name="T125" fmla="*/ 192 w 192"/>
                    <a:gd name="T126" fmla="*/ 755 h 7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57" name="Freeform 99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897"/>
                    <a:gd name="T125" fmla="*/ 230 w 230"/>
                    <a:gd name="T126" fmla="*/ 897 h 8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58" name="Freeform 100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74"/>
                    <a:gd name="T130" fmla="*/ 0 h 1073"/>
                    <a:gd name="T131" fmla="*/ 274 w 274"/>
                    <a:gd name="T132" fmla="*/ 1073 h 10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59" name="Freeform 101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8"/>
                    <a:gd name="T118" fmla="*/ 0 h 582"/>
                    <a:gd name="T119" fmla="*/ 148 w 148"/>
                    <a:gd name="T120" fmla="*/ 582 h 58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60" name="Freeform 102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  <a:gd name="T6" fmla="*/ 0 60000 65536"/>
                    <a:gd name="T7" fmla="*/ 0 60000 65536"/>
                    <a:gd name="T8" fmla="*/ 0 60000 65536"/>
                    <a:gd name="T9" fmla="*/ 0 w 1179"/>
                    <a:gd name="T10" fmla="*/ 0 h 862"/>
                    <a:gd name="T11" fmla="*/ 1179 w 1179"/>
                    <a:gd name="T12" fmla="*/ 862 h 8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61" name="Line 103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04"/>
                <p:cNvSpPr>
                  <a:spLocks noChangeShapeType="1"/>
                </p:cNvSpPr>
                <p:nvPr/>
              </p:nvSpPr>
              <p:spPr bwMode="auto">
                <a:xfrm flipH="1"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Oval 105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  <p:grpSp>
          <p:nvGrpSpPr>
            <p:cNvPr id="25" name="Group 106"/>
            <p:cNvGrpSpPr>
              <a:grpSpLocks/>
            </p:cNvGrpSpPr>
            <p:nvPr/>
          </p:nvGrpSpPr>
          <p:grpSpPr bwMode="auto">
            <a:xfrm>
              <a:off x="2018" y="152"/>
              <a:ext cx="717" cy="512"/>
              <a:chOff x="1519" y="1557"/>
              <a:chExt cx="717" cy="512"/>
            </a:xfrm>
          </p:grpSpPr>
          <p:grpSp>
            <p:nvGrpSpPr>
              <p:cNvPr id="32" name="Group 107"/>
              <p:cNvGrpSpPr>
                <a:grpSpLocks/>
              </p:cNvGrpSpPr>
              <p:nvPr/>
            </p:nvGrpSpPr>
            <p:grpSpPr bwMode="auto">
              <a:xfrm>
                <a:off x="1519" y="1729"/>
                <a:ext cx="454" cy="340"/>
                <a:chOff x="1519" y="1525"/>
                <a:chExt cx="726" cy="544"/>
              </a:xfrm>
            </p:grpSpPr>
            <p:sp>
              <p:nvSpPr>
                <p:cNvPr id="46" name="Oval 108"/>
                <p:cNvSpPr>
                  <a:spLocks noChangeArrowheads="1"/>
                </p:cNvSpPr>
                <p:nvPr/>
              </p:nvSpPr>
              <p:spPr bwMode="auto">
                <a:xfrm>
                  <a:off x="1610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7" name="Oval 109"/>
                <p:cNvSpPr>
                  <a:spLocks noChangeArrowheads="1"/>
                </p:cNvSpPr>
                <p:nvPr/>
              </p:nvSpPr>
              <p:spPr bwMode="auto">
                <a:xfrm>
                  <a:off x="2018" y="1933"/>
                  <a:ext cx="136" cy="13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8" name="Rectangle 110"/>
                <p:cNvSpPr>
                  <a:spLocks noChangeArrowheads="1"/>
                </p:cNvSpPr>
                <p:nvPr/>
              </p:nvSpPr>
              <p:spPr bwMode="auto">
                <a:xfrm>
                  <a:off x="1519" y="1797"/>
                  <a:ext cx="726" cy="13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49" name="Rectangle 111"/>
                <p:cNvSpPr>
                  <a:spLocks noChangeArrowheads="1"/>
                </p:cNvSpPr>
                <p:nvPr/>
              </p:nvSpPr>
              <p:spPr bwMode="auto">
                <a:xfrm>
                  <a:off x="2109" y="1525"/>
                  <a:ext cx="136" cy="27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33" name="Group 112"/>
              <p:cNvGrpSpPr>
                <a:grpSpLocks/>
              </p:cNvGrpSpPr>
              <p:nvPr/>
            </p:nvGrpSpPr>
            <p:grpSpPr bwMode="auto">
              <a:xfrm flipH="1">
                <a:off x="1924" y="1557"/>
                <a:ext cx="312" cy="160"/>
                <a:chOff x="2463" y="2256"/>
                <a:chExt cx="348" cy="176"/>
              </a:xfrm>
            </p:grpSpPr>
            <p:sp>
              <p:nvSpPr>
                <p:cNvPr id="34" name="Freeform 113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2"/>
                    <a:gd name="T124" fmla="*/ 0 h 755"/>
                    <a:gd name="T125" fmla="*/ 192 w 192"/>
                    <a:gd name="T126" fmla="*/ 755 h 7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5" name="Freeform 114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897"/>
                    <a:gd name="T125" fmla="*/ 230 w 230"/>
                    <a:gd name="T126" fmla="*/ 897 h 8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6" name="Freeform 115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74"/>
                    <a:gd name="T130" fmla="*/ 0 h 1073"/>
                    <a:gd name="T131" fmla="*/ 274 w 274"/>
                    <a:gd name="T132" fmla="*/ 1073 h 10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7" name="Freeform 116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8"/>
                    <a:gd name="T118" fmla="*/ 0 h 582"/>
                    <a:gd name="T119" fmla="*/ 148 w 148"/>
                    <a:gd name="T120" fmla="*/ 582 h 58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8" name="Freeform 117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2"/>
                    <a:gd name="T124" fmla="*/ 0 h 755"/>
                    <a:gd name="T125" fmla="*/ 192 w 192"/>
                    <a:gd name="T126" fmla="*/ 755 h 7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9" name="Freeform 118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897"/>
                    <a:gd name="T125" fmla="*/ 230 w 230"/>
                    <a:gd name="T126" fmla="*/ 897 h 8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0" name="Freeform 119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74"/>
                    <a:gd name="T130" fmla="*/ 0 h 1073"/>
                    <a:gd name="T131" fmla="*/ 274 w 274"/>
                    <a:gd name="T132" fmla="*/ 1073 h 10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1" name="Freeform 120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8"/>
                    <a:gd name="T118" fmla="*/ 0 h 582"/>
                    <a:gd name="T119" fmla="*/ 148 w 148"/>
                    <a:gd name="T120" fmla="*/ 582 h 58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2" name="Freeform 121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  <a:gd name="T6" fmla="*/ 0 60000 65536"/>
                    <a:gd name="T7" fmla="*/ 0 60000 65536"/>
                    <a:gd name="T8" fmla="*/ 0 60000 65536"/>
                    <a:gd name="T9" fmla="*/ 0 w 1179"/>
                    <a:gd name="T10" fmla="*/ 0 h 862"/>
                    <a:gd name="T11" fmla="*/ 1179 w 1179"/>
                    <a:gd name="T12" fmla="*/ 862 h 8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43" name="Line 122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Oval 124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  <p:sp>
          <p:nvSpPr>
            <p:cNvPr id="26" name="Freeform 125"/>
            <p:cNvSpPr>
              <a:spLocks/>
            </p:cNvSpPr>
            <p:nvPr/>
          </p:nvSpPr>
          <p:spPr bwMode="auto">
            <a:xfrm rot="-2548159">
              <a:off x="2705" y="315"/>
              <a:ext cx="272" cy="907"/>
            </a:xfrm>
            <a:custGeom>
              <a:avLst/>
              <a:gdLst>
                <a:gd name="T0" fmla="*/ 136 w 136"/>
                <a:gd name="T1" fmla="*/ 0 h 725"/>
                <a:gd name="T2" fmla="*/ 0 w 136"/>
                <a:gd name="T3" fmla="*/ 453 h 725"/>
                <a:gd name="T4" fmla="*/ 136 w 136"/>
                <a:gd name="T5" fmla="*/ 317 h 725"/>
                <a:gd name="T6" fmla="*/ 0 w 136"/>
                <a:gd name="T7" fmla="*/ 725 h 7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725"/>
                <a:gd name="T14" fmla="*/ 136 w 136"/>
                <a:gd name="T15" fmla="*/ 725 h 7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725">
                  <a:moveTo>
                    <a:pt x="136" y="0"/>
                  </a:moveTo>
                  <a:lnTo>
                    <a:pt x="0" y="453"/>
                  </a:lnTo>
                  <a:lnTo>
                    <a:pt x="136" y="317"/>
                  </a:lnTo>
                  <a:lnTo>
                    <a:pt x="0" y="725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7" name="Freeform 126"/>
            <p:cNvSpPr>
              <a:spLocks/>
            </p:cNvSpPr>
            <p:nvPr/>
          </p:nvSpPr>
          <p:spPr bwMode="auto">
            <a:xfrm rot="-5710768">
              <a:off x="2290" y="1707"/>
              <a:ext cx="159" cy="794"/>
            </a:xfrm>
            <a:custGeom>
              <a:avLst/>
              <a:gdLst>
                <a:gd name="T0" fmla="*/ 136 w 136"/>
                <a:gd name="T1" fmla="*/ 0 h 725"/>
                <a:gd name="T2" fmla="*/ 0 w 136"/>
                <a:gd name="T3" fmla="*/ 453 h 725"/>
                <a:gd name="T4" fmla="*/ 136 w 136"/>
                <a:gd name="T5" fmla="*/ 317 h 725"/>
                <a:gd name="T6" fmla="*/ 0 w 136"/>
                <a:gd name="T7" fmla="*/ 725 h 7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725"/>
                <a:gd name="T14" fmla="*/ 136 w 136"/>
                <a:gd name="T15" fmla="*/ 725 h 7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725">
                  <a:moveTo>
                    <a:pt x="136" y="0"/>
                  </a:moveTo>
                  <a:lnTo>
                    <a:pt x="0" y="453"/>
                  </a:lnTo>
                  <a:lnTo>
                    <a:pt x="136" y="317"/>
                  </a:lnTo>
                  <a:lnTo>
                    <a:pt x="0" y="725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8" name="Freeform 127"/>
            <p:cNvSpPr>
              <a:spLocks/>
            </p:cNvSpPr>
            <p:nvPr/>
          </p:nvSpPr>
          <p:spPr bwMode="auto">
            <a:xfrm rot="-3070172">
              <a:off x="2210" y="2105"/>
              <a:ext cx="181" cy="1200"/>
            </a:xfrm>
            <a:custGeom>
              <a:avLst/>
              <a:gdLst>
                <a:gd name="T0" fmla="*/ 136 w 136"/>
                <a:gd name="T1" fmla="*/ 0 h 725"/>
                <a:gd name="T2" fmla="*/ 0 w 136"/>
                <a:gd name="T3" fmla="*/ 453 h 725"/>
                <a:gd name="T4" fmla="*/ 136 w 136"/>
                <a:gd name="T5" fmla="*/ 317 h 725"/>
                <a:gd name="T6" fmla="*/ 0 w 136"/>
                <a:gd name="T7" fmla="*/ 725 h 7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725"/>
                <a:gd name="T14" fmla="*/ 136 w 136"/>
                <a:gd name="T15" fmla="*/ 725 h 7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725">
                  <a:moveTo>
                    <a:pt x="136" y="0"/>
                  </a:moveTo>
                  <a:lnTo>
                    <a:pt x="0" y="453"/>
                  </a:lnTo>
                  <a:lnTo>
                    <a:pt x="136" y="317"/>
                  </a:lnTo>
                  <a:lnTo>
                    <a:pt x="0" y="725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9" name="Freeform 128"/>
            <p:cNvSpPr>
              <a:spLocks/>
            </p:cNvSpPr>
            <p:nvPr/>
          </p:nvSpPr>
          <p:spPr bwMode="auto">
            <a:xfrm rot="-4051512">
              <a:off x="3424" y="2796"/>
              <a:ext cx="181" cy="1088"/>
            </a:xfrm>
            <a:custGeom>
              <a:avLst/>
              <a:gdLst>
                <a:gd name="T0" fmla="*/ 136 w 136"/>
                <a:gd name="T1" fmla="*/ 0 h 725"/>
                <a:gd name="T2" fmla="*/ 0 w 136"/>
                <a:gd name="T3" fmla="*/ 453 h 725"/>
                <a:gd name="T4" fmla="*/ 136 w 136"/>
                <a:gd name="T5" fmla="*/ 317 h 725"/>
                <a:gd name="T6" fmla="*/ 0 w 136"/>
                <a:gd name="T7" fmla="*/ 725 h 7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725"/>
                <a:gd name="T14" fmla="*/ 136 w 136"/>
                <a:gd name="T15" fmla="*/ 725 h 7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725">
                  <a:moveTo>
                    <a:pt x="136" y="0"/>
                  </a:moveTo>
                  <a:lnTo>
                    <a:pt x="0" y="453"/>
                  </a:lnTo>
                  <a:lnTo>
                    <a:pt x="136" y="317"/>
                  </a:lnTo>
                  <a:lnTo>
                    <a:pt x="0" y="725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0" name="Freeform 129"/>
            <p:cNvSpPr>
              <a:spLocks/>
            </p:cNvSpPr>
            <p:nvPr/>
          </p:nvSpPr>
          <p:spPr bwMode="auto">
            <a:xfrm rot="410466">
              <a:off x="4241" y="1752"/>
              <a:ext cx="205" cy="1723"/>
            </a:xfrm>
            <a:custGeom>
              <a:avLst/>
              <a:gdLst>
                <a:gd name="T0" fmla="*/ 136 w 136"/>
                <a:gd name="T1" fmla="*/ 0 h 725"/>
                <a:gd name="T2" fmla="*/ 0 w 136"/>
                <a:gd name="T3" fmla="*/ 453 h 725"/>
                <a:gd name="T4" fmla="*/ 136 w 136"/>
                <a:gd name="T5" fmla="*/ 317 h 725"/>
                <a:gd name="T6" fmla="*/ 0 w 136"/>
                <a:gd name="T7" fmla="*/ 725 h 7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725"/>
                <a:gd name="T14" fmla="*/ 136 w 136"/>
                <a:gd name="T15" fmla="*/ 725 h 7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725">
                  <a:moveTo>
                    <a:pt x="136" y="0"/>
                  </a:moveTo>
                  <a:lnTo>
                    <a:pt x="0" y="453"/>
                  </a:lnTo>
                  <a:lnTo>
                    <a:pt x="136" y="317"/>
                  </a:lnTo>
                  <a:lnTo>
                    <a:pt x="0" y="725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1" name="Freeform 130"/>
            <p:cNvSpPr>
              <a:spLocks/>
            </p:cNvSpPr>
            <p:nvPr/>
          </p:nvSpPr>
          <p:spPr bwMode="auto">
            <a:xfrm rot="-507143" flipH="1" flipV="1">
              <a:off x="2969" y="1388"/>
              <a:ext cx="273" cy="726"/>
            </a:xfrm>
            <a:custGeom>
              <a:avLst/>
              <a:gdLst>
                <a:gd name="T0" fmla="*/ 136 w 136"/>
                <a:gd name="T1" fmla="*/ 0 h 725"/>
                <a:gd name="T2" fmla="*/ 0 w 136"/>
                <a:gd name="T3" fmla="*/ 453 h 725"/>
                <a:gd name="T4" fmla="*/ 136 w 136"/>
                <a:gd name="T5" fmla="*/ 317 h 725"/>
                <a:gd name="T6" fmla="*/ 0 w 136"/>
                <a:gd name="T7" fmla="*/ 725 h 7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725"/>
                <a:gd name="T14" fmla="*/ 136 w 136"/>
                <a:gd name="T15" fmla="*/ 725 h 7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725">
                  <a:moveTo>
                    <a:pt x="136" y="0"/>
                  </a:moveTo>
                  <a:lnTo>
                    <a:pt x="0" y="453"/>
                  </a:lnTo>
                  <a:lnTo>
                    <a:pt x="136" y="317"/>
                  </a:lnTo>
                  <a:lnTo>
                    <a:pt x="0" y="725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142" name="Group 133"/>
          <p:cNvGrpSpPr>
            <a:grpSpLocks/>
          </p:cNvGrpSpPr>
          <p:nvPr/>
        </p:nvGrpSpPr>
        <p:grpSpPr bwMode="auto">
          <a:xfrm>
            <a:off x="3124200" y="2286000"/>
            <a:ext cx="2768600" cy="1995487"/>
            <a:chOff x="431" y="346"/>
            <a:chExt cx="4982" cy="3591"/>
          </a:xfrm>
        </p:grpSpPr>
        <p:pic>
          <p:nvPicPr>
            <p:cNvPr id="143" name="Picture 134" descr="j0212137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7" y="2341"/>
              <a:ext cx="240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" name="Picture 135" descr="BD08158_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21" y="1298"/>
              <a:ext cx="492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" name="Picture 136" descr="TN00222_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70" y="1570"/>
              <a:ext cx="1000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" name="Picture 137" descr="BD08272_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29" y="1480"/>
              <a:ext cx="96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" name="Picture 138" descr="TN00626_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99" y="2568"/>
              <a:ext cx="71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8" name="Picture 139" descr="j0091751[1]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22" y="2704"/>
              <a:ext cx="840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" name="Picture 140" descr="PE00804_[1]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059" y="436"/>
              <a:ext cx="746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" name="Picture 141" descr="SY00612_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54" y="3385"/>
              <a:ext cx="898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" name="Picture 142" descr="IN00060_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03" y="482"/>
              <a:ext cx="916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2" name="Group 143"/>
            <p:cNvGrpSpPr>
              <a:grpSpLocks/>
            </p:cNvGrpSpPr>
            <p:nvPr/>
          </p:nvGrpSpPr>
          <p:grpSpPr bwMode="auto">
            <a:xfrm>
              <a:off x="3969" y="346"/>
              <a:ext cx="348" cy="176"/>
              <a:chOff x="2463" y="2256"/>
              <a:chExt cx="348" cy="176"/>
            </a:xfrm>
          </p:grpSpPr>
          <p:sp>
            <p:nvSpPr>
              <p:cNvPr id="282" name="Freeform 144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83" name="Freeform 145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84" name="Freeform 146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85" name="Freeform 147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86" name="Freeform 148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87" name="Freeform 149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88" name="Freeform 150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89" name="Freeform 151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90" name="Freeform 152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  <a:gd name="T6" fmla="*/ 0 60000 65536"/>
                  <a:gd name="T7" fmla="*/ 0 60000 65536"/>
                  <a:gd name="T8" fmla="*/ 0 60000 65536"/>
                  <a:gd name="T9" fmla="*/ 0 w 1179"/>
                  <a:gd name="T10" fmla="*/ 0 h 862"/>
                  <a:gd name="T11" fmla="*/ 1179 w 1179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91" name="Line 153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Line 154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Oval 155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grpSp>
          <p:nvGrpSpPr>
            <p:cNvPr id="153" name="Group 156"/>
            <p:cNvGrpSpPr>
              <a:grpSpLocks/>
            </p:cNvGrpSpPr>
            <p:nvPr/>
          </p:nvGrpSpPr>
          <p:grpSpPr bwMode="auto">
            <a:xfrm>
              <a:off x="2109" y="346"/>
              <a:ext cx="980" cy="530"/>
              <a:chOff x="2336" y="436"/>
              <a:chExt cx="980" cy="530"/>
            </a:xfrm>
          </p:grpSpPr>
          <p:pic>
            <p:nvPicPr>
              <p:cNvPr id="268" name="Picture 157" descr="j009274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472" y="572"/>
                <a:ext cx="844" cy="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69" name="Group 158"/>
              <p:cNvGrpSpPr>
                <a:grpSpLocks/>
              </p:cNvGrpSpPr>
              <p:nvPr/>
            </p:nvGrpSpPr>
            <p:grpSpPr bwMode="auto">
              <a:xfrm>
                <a:off x="2336" y="436"/>
                <a:ext cx="348" cy="176"/>
                <a:chOff x="2463" y="2256"/>
                <a:chExt cx="348" cy="176"/>
              </a:xfrm>
            </p:grpSpPr>
            <p:sp>
              <p:nvSpPr>
                <p:cNvPr id="270" name="Freeform 159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2"/>
                    <a:gd name="T124" fmla="*/ 0 h 755"/>
                    <a:gd name="T125" fmla="*/ 192 w 192"/>
                    <a:gd name="T126" fmla="*/ 755 h 7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1" name="Freeform 160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897"/>
                    <a:gd name="T125" fmla="*/ 230 w 230"/>
                    <a:gd name="T126" fmla="*/ 897 h 8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2" name="Freeform 161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74"/>
                    <a:gd name="T130" fmla="*/ 0 h 1073"/>
                    <a:gd name="T131" fmla="*/ 274 w 274"/>
                    <a:gd name="T132" fmla="*/ 1073 h 10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3" name="Freeform 162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8"/>
                    <a:gd name="T118" fmla="*/ 0 h 582"/>
                    <a:gd name="T119" fmla="*/ 148 w 148"/>
                    <a:gd name="T120" fmla="*/ 582 h 58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4" name="Freeform 163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>
                    <a:gd name="T0" fmla="*/ 80 w 192"/>
                    <a:gd name="T1" fmla="*/ 753 h 755"/>
                    <a:gd name="T2" fmla="*/ 66 w 192"/>
                    <a:gd name="T3" fmla="*/ 747 h 755"/>
                    <a:gd name="T4" fmla="*/ 55 w 192"/>
                    <a:gd name="T5" fmla="*/ 744 h 755"/>
                    <a:gd name="T6" fmla="*/ 42 w 192"/>
                    <a:gd name="T7" fmla="*/ 738 h 755"/>
                    <a:gd name="T8" fmla="*/ 47 w 192"/>
                    <a:gd name="T9" fmla="*/ 719 h 755"/>
                    <a:gd name="T10" fmla="*/ 68 w 192"/>
                    <a:gd name="T11" fmla="*/ 683 h 755"/>
                    <a:gd name="T12" fmla="*/ 87 w 192"/>
                    <a:gd name="T13" fmla="*/ 645 h 755"/>
                    <a:gd name="T14" fmla="*/ 104 w 192"/>
                    <a:gd name="T15" fmla="*/ 603 h 755"/>
                    <a:gd name="T16" fmla="*/ 118 w 192"/>
                    <a:gd name="T17" fmla="*/ 561 h 755"/>
                    <a:gd name="T18" fmla="*/ 127 w 192"/>
                    <a:gd name="T19" fmla="*/ 519 h 755"/>
                    <a:gd name="T20" fmla="*/ 135 w 192"/>
                    <a:gd name="T21" fmla="*/ 475 h 755"/>
                    <a:gd name="T22" fmla="*/ 139 w 192"/>
                    <a:gd name="T23" fmla="*/ 430 h 755"/>
                    <a:gd name="T24" fmla="*/ 139 w 192"/>
                    <a:gd name="T25" fmla="*/ 380 h 755"/>
                    <a:gd name="T26" fmla="*/ 135 w 192"/>
                    <a:gd name="T27" fmla="*/ 327 h 755"/>
                    <a:gd name="T28" fmla="*/ 123 w 192"/>
                    <a:gd name="T29" fmla="*/ 276 h 755"/>
                    <a:gd name="T30" fmla="*/ 110 w 192"/>
                    <a:gd name="T31" fmla="*/ 226 h 755"/>
                    <a:gd name="T32" fmla="*/ 91 w 192"/>
                    <a:gd name="T33" fmla="*/ 179 h 755"/>
                    <a:gd name="T34" fmla="*/ 70 w 192"/>
                    <a:gd name="T35" fmla="*/ 133 h 755"/>
                    <a:gd name="T36" fmla="*/ 44 w 192"/>
                    <a:gd name="T37" fmla="*/ 89 h 755"/>
                    <a:gd name="T38" fmla="*/ 15 w 192"/>
                    <a:gd name="T39" fmla="*/ 50 h 755"/>
                    <a:gd name="T40" fmla="*/ 6 w 192"/>
                    <a:gd name="T41" fmla="*/ 27 h 755"/>
                    <a:gd name="T42" fmla="*/ 15 w 192"/>
                    <a:gd name="T43" fmla="*/ 17 h 755"/>
                    <a:gd name="T44" fmla="*/ 25 w 192"/>
                    <a:gd name="T45" fmla="*/ 10 h 755"/>
                    <a:gd name="T46" fmla="*/ 34 w 192"/>
                    <a:gd name="T47" fmla="*/ 2 h 755"/>
                    <a:gd name="T48" fmla="*/ 57 w 192"/>
                    <a:gd name="T49" fmla="*/ 21 h 755"/>
                    <a:gd name="T50" fmla="*/ 89 w 192"/>
                    <a:gd name="T51" fmla="*/ 65 h 755"/>
                    <a:gd name="T52" fmla="*/ 116 w 192"/>
                    <a:gd name="T53" fmla="*/ 110 h 755"/>
                    <a:gd name="T54" fmla="*/ 141 w 192"/>
                    <a:gd name="T55" fmla="*/ 160 h 755"/>
                    <a:gd name="T56" fmla="*/ 160 w 192"/>
                    <a:gd name="T57" fmla="*/ 211 h 755"/>
                    <a:gd name="T58" fmla="*/ 175 w 192"/>
                    <a:gd name="T59" fmla="*/ 264 h 755"/>
                    <a:gd name="T60" fmla="*/ 186 w 192"/>
                    <a:gd name="T61" fmla="*/ 320 h 755"/>
                    <a:gd name="T62" fmla="*/ 190 w 192"/>
                    <a:gd name="T63" fmla="*/ 378 h 755"/>
                    <a:gd name="T64" fmla="*/ 192 w 192"/>
                    <a:gd name="T65" fmla="*/ 430 h 755"/>
                    <a:gd name="T66" fmla="*/ 188 w 192"/>
                    <a:gd name="T67" fmla="*/ 477 h 755"/>
                    <a:gd name="T68" fmla="*/ 180 w 192"/>
                    <a:gd name="T69" fmla="*/ 523 h 755"/>
                    <a:gd name="T70" fmla="*/ 169 w 192"/>
                    <a:gd name="T71" fmla="*/ 569 h 755"/>
                    <a:gd name="T72" fmla="*/ 156 w 192"/>
                    <a:gd name="T73" fmla="*/ 612 h 755"/>
                    <a:gd name="T74" fmla="*/ 139 w 192"/>
                    <a:gd name="T75" fmla="*/ 654 h 755"/>
                    <a:gd name="T76" fmla="*/ 120 w 192"/>
                    <a:gd name="T77" fmla="*/ 696 h 755"/>
                    <a:gd name="T78" fmla="*/ 99 w 192"/>
                    <a:gd name="T79" fmla="*/ 736 h 755"/>
                    <a:gd name="T80" fmla="*/ 87 w 192"/>
                    <a:gd name="T81" fmla="*/ 755 h 75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2"/>
                    <a:gd name="T124" fmla="*/ 0 h 755"/>
                    <a:gd name="T125" fmla="*/ 192 w 192"/>
                    <a:gd name="T126" fmla="*/ 755 h 75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5" name="Freeform 164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>
                    <a:gd name="T0" fmla="*/ 97 w 230"/>
                    <a:gd name="T1" fmla="*/ 893 h 897"/>
                    <a:gd name="T2" fmla="*/ 82 w 230"/>
                    <a:gd name="T3" fmla="*/ 887 h 897"/>
                    <a:gd name="T4" fmla="*/ 65 w 230"/>
                    <a:gd name="T5" fmla="*/ 884 h 897"/>
                    <a:gd name="T6" fmla="*/ 50 w 230"/>
                    <a:gd name="T7" fmla="*/ 878 h 897"/>
                    <a:gd name="T8" fmla="*/ 55 w 230"/>
                    <a:gd name="T9" fmla="*/ 855 h 897"/>
                    <a:gd name="T10" fmla="*/ 82 w 230"/>
                    <a:gd name="T11" fmla="*/ 810 h 897"/>
                    <a:gd name="T12" fmla="*/ 105 w 230"/>
                    <a:gd name="T13" fmla="*/ 764 h 897"/>
                    <a:gd name="T14" fmla="*/ 124 w 230"/>
                    <a:gd name="T15" fmla="*/ 716 h 897"/>
                    <a:gd name="T16" fmla="*/ 141 w 230"/>
                    <a:gd name="T17" fmla="*/ 667 h 897"/>
                    <a:gd name="T18" fmla="*/ 152 w 230"/>
                    <a:gd name="T19" fmla="*/ 616 h 897"/>
                    <a:gd name="T20" fmla="*/ 162 w 230"/>
                    <a:gd name="T21" fmla="*/ 562 h 897"/>
                    <a:gd name="T22" fmla="*/ 166 w 230"/>
                    <a:gd name="T23" fmla="*/ 511 h 897"/>
                    <a:gd name="T24" fmla="*/ 166 w 230"/>
                    <a:gd name="T25" fmla="*/ 452 h 897"/>
                    <a:gd name="T26" fmla="*/ 160 w 230"/>
                    <a:gd name="T27" fmla="*/ 389 h 897"/>
                    <a:gd name="T28" fmla="*/ 149 w 230"/>
                    <a:gd name="T29" fmla="*/ 328 h 897"/>
                    <a:gd name="T30" fmla="*/ 131 w 230"/>
                    <a:gd name="T31" fmla="*/ 270 h 897"/>
                    <a:gd name="T32" fmla="*/ 111 w 230"/>
                    <a:gd name="T33" fmla="*/ 213 h 897"/>
                    <a:gd name="T34" fmla="*/ 84 w 230"/>
                    <a:gd name="T35" fmla="*/ 159 h 897"/>
                    <a:gd name="T36" fmla="*/ 54 w 230"/>
                    <a:gd name="T37" fmla="*/ 108 h 897"/>
                    <a:gd name="T38" fmla="*/ 19 w 230"/>
                    <a:gd name="T39" fmla="*/ 60 h 897"/>
                    <a:gd name="T40" fmla="*/ 8 w 230"/>
                    <a:gd name="T41" fmla="*/ 32 h 897"/>
                    <a:gd name="T42" fmla="*/ 19 w 230"/>
                    <a:gd name="T43" fmla="*/ 22 h 897"/>
                    <a:gd name="T44" fmla="*/ 33 w 230"/>
                    <a:gd name="T45" fmla="*/ 13 h 897"/>
                    <a:gd name="T46" fmla="*/ 44 w 230"/>
                    <a:gd name="T47" fmla="*/ 3 h 897"/>
                    <a:gd name="T48" fmla="*/ 71 w 230"/>
                    <a:gd name="T49" fmla="*/ 24 h 897"/>
                    <a:gd name="T50" fmla="*/ 107 w 230"/>
                    <a:gd name="T51" fmla="*/ 76 h 897"/>
                    <a:gd name="T52" fmla="*/ 141 w 230"/>
                    <a:gd name="T53" fmla="*/ 131 h 897"/>
                    <a:gd name="T54" fmla="*/ 169 w 230"/>
                    <a:gd name="T55" fmla="*/ 190 h 897"/>
                    <a:gd name="T56" fmla="*/ 192 w 230"/>
                    <a:gd name="T57" fmla="*/ 252 h 897"/>
                    <a:gd name="T58" fmla="*/ 209 w 230"/>
                    <a:gd name="T59" fmla="*/ 315 h 897"/>
                    <a:gd name="T60" fmla="*/ 223 w 230"/>
                    <a:gd name="T61" fmla="*/ 382 h 897"/>
                    <a:gd name="T62" fmla="*/ 228 w 230"/>
                    <a:gd name="T63" fmla="*/ 448 h 897"/>
                    <a:gd name="T64" fmla="*/ 228 w 230"/>
                    <a:gd name="T65" fmla="*/ 511 h 897"/>
                    <a:gd name="T66" fmla="*/ 223 w 230"/>
                    <a:gd name="T67" fmla="*/ 568 h 897"/>
                    <a:gd name="T68" fmla="*/ 215 w 230"/>
                    <a:gd name="T69" fmla="*/ 621 h 897"/>
                    <a:gd name="T70" fmla="*/ 204 w 230"/>
                    <a:gd name="T71" fmla="*/ 675 h 897"/>
                    <a:gd name="T72" fmla="*/ 187 w 230"/>
                    <a:gd name="T73" fmla="*/ 728 h 897"/>
                    <a:gd name="T74" fmla="*/ 166 w 230"/>
                    <a:gd name="T75" fmla="*/ 777 h 897"/>
                    <a:gd name="T76" fmla="*/ 143 w 230"/>
                    <a:gd name="T77" fmla="*/ 827 h 897"/>
                    <a:gd name="T78" fmla="*/ 118 w 230"/>
                    <a:gd name="T79" fmla="*/ 872 h 897"/>
                    <a:gd name="T80" fmla="*/ 105 w 230"/>
                    <a:gd name="T81" fmla="*/ 897 h 8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0"/>
                    <a:gd name="T124" fmla="*/ 0 h 897"/>
                    <a:gd name="T125" fmla="*/ 230 w 230"/>
                    <a:gd name="T126" fmla="*/ 897 h 8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6" name="Freeform 165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>
                    <a:gd name="T0" fmla="*/ 114 w 274"/>
                    <a:gd name="T1" fmla="*/ 1071 h 1073"/>
                    <a:gd name="T2" fmla="*/ 95 w 274"/>
                    <a:gd name="T3" fmla="*/ 1063 h 1073"/>
                    <a:gd name="T4" fmla="*/ 82 w 274"/>
                    <a:gd name="T5" fmla="*/ 1060 h 1073"/>
                    <a:gd name="T6" fmla="*/ 72 w 274"/>
                    <a:gd name="T7" fmla="*/ 1056 h 1073"/>
                    <a:gd name="T8" fmla="*/ 63 w 274"/>
                    <a:gd name="T9" fmla="*/ 1054 h 1073"/>
                    <a:gd name="T10" fmla="*/ 53 w 274"/>
                    <a:gd name="T11" fmla="*/ 1050 h 1073"/>
                    <a:gd name="T12" fmla="*/ 67 w 274"/>
                    <a:gd name="T13" fmla="*/ 1023 h 1073"/>
                    <a:gd name="T14" fmla="*/ 97 w 274"/>
                    <a:gd name="T15" fmla="*/ 970 h 1073"/>
                    <a:gd name="T16" fmla="*/ 125 w 274"/>
                    <a:gd name="T17" fmla="*/ 915 h 1073"/>
                    <a:gd name="T18" fmla="*/ 148 w 274"/>
                    <a:gd name="T19" fmla="*/ 858 h 1073"/>
                    <a:gd name="T20" fmla="*/ 167 w 274"/>
                    <a:gd name="T21" fmla="*/ 799 h 1073"/>
                    <a:gd name="T22" fmla="*/ 183 w 274"/>
                    <a:gd name="T23" fmla="*/ 736 h 1073"/>
                    <a:gd name="T24" fmla="*/ 192 w 274"/>
                    <a:gd name="T25" fmla="*/ 674 h 1073"/>
                    <a:gd name="T26" fmla="*/ 198 w 274"/>
                    <a:gd name="T27" fmla="*/ 611 h 1073"/>
                    <a:gd name="T28" fmla="*/ 198 w 274"/>
                    <a:gd name="T29" fmla="*/ 540 h 1073"/>
                    <a:gd name="T30" fmla="*/ 190 w 274"/>
                    <a:gd name="T31" fmla="*/ 464 h 1073"/>
                    <a:gd name="T32" fmla="*/ 177 w 274"/>
                    <a:gd name="T33" fmla="*/ 392 h 1073"/>
                    <a:gd name="T34" fmla="*/ 158 w 274"/>
                    <a:gd name="T35" fmla="*/ 322 h 1073"/>
                    <a:gd name="T36" fmla="*/ 131 w 274"/>
                    <a:gd name="T37" fmla="*/ 255 h 1073"/>
                    <a:gd name="T38" fmla="*/ 101 w 274"/>
                    <a:gd name="T39" fmla="*/ 191 h 1073"/>
                    <a:gd name="T40" fmla="*/ 63 w 274"/>
                    <a:gd name="T41" fmla="*/ 130 h 1073"/>
                    <a:gd name="T42" fmla="*/ 23 w 274"/>
                    <a:gd name="T43" fmla="*/ 73 h 1073"/>
                    <a:gd name="T44" fmla="*/ 8 w 274"/>
                    <a:gd name="T45" fmla="*/ 40 h 1073"/>
                    <a:gd name="T46" fmla="*/ 23 w 274"/>
                    <a:gd name="T47" fmla="*/ 27 h 1073"/>
                    <a:gd name="T48" fmla="*/ 36 w 274"/>
                    <a:gd name="T49" fmla="*/ 16 h 1073"/>
                    <a:gd name="T50" fmla="*/ 51 w 274"/>
                    <a:gd name="T51" fmla="*/ 6 h 1073"/>
                    <a:gd name="T52" fmla="*/ 82 w 274"/>
                    <a:gd name="T53" fmla="*/ 29 h 1073"/>
                    <a:gd name="T54" fmla="*/ 127 w 274"/>
                    <a:gd name="T55" fmla="*/ 94 h 1073"/>
                    <a:gd name="T56" fmla="*/ 167 w 274"/>
                    <a:gd name="T57" fmla="*/ 160 h 1073"/>
                    <a:gd name="T58" fmla="*/ 202 w 274"/>
                    <a:gd name="T59" fmla="*/ 229 h 1073"/>
                    <a:gd name="T60" fmla="*/ 228 w 274"/>
                    <a:gd name="T61" fmla="*/ 303 h 1073"/>
                    <a:gd name="T62" fmla="*/ 249 w 274"/>
                    <a:gd name="T63" fmla="*/ 379 h 1073"/>
                    <a:gd name="T64" fmla="*/ 264 w 274"/>
                    <a:gd name="T65" fmla="*/ 455 h 1073"/>
                    <a:gd name="T66" fmla="*/ 272 w 274"/>
                    <a:gd name="T67" fmla="*/ 537 h 1073"/>
                    <a:gd name="T68" fmla="*/ 272 w 274"/>
                    <a:gd name="T69" fmla="*/ 613 h 1073"/>
                    <a:gd name="T70" fmla="*/ 266 w 274"/>
                    <a:gd name="T71" fmla="*/ 679 h 1073"/>
                    <a:gd name="T72" fmla="*/ 257 w 274"/>
                    <a:gd name="T73" fmla="*/ 746 h 1073"/>
                    <a:gd name="T74" fmla="*/ 241 w 274"/>
                    <a:gd name="T75" fmla="*/ 809 h 1073"/>
                    <a:gd name="T76" fmla="*/ 222 w 274"/>
                    <a:gd name="T77" fmla="*/ 871 h 1073"/>
                    <a:gd name="T78" fmla="*/ 200 w 274"/>
                    <a:gd name="T79" fmla="*/ 932 h 1073"/>
                    <a:gd name="T80" fmla="*/ 171 w 274"/>
                    <a:gd name="T81" fmla="*/ 989 h 1073"/>
                    <a:gd name="T82" fmla="*/ 141 w 274"/>
                    <a:gd name="T83" fmla="*/ 1046 h 1073"/>
                    <a:gd name="T84" fmla="*/ 124 w 274"/>
                    <a:gd name="T85" fmla="*/ 1073 h 107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74"/>
                    <a:gd name="T130" fmla="*/ 0 h 1073"/>
                    <a:gd name="T131" fmla="*/ 274 w 274"/>
                    <a:gd name="T132" fmla="*/ 1073 h 107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7" name="Freeform 166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>
                    <a:gd name="T0" fmla="*/ 63 w 148"/>
                    <a:gd name="T1" fmla="*/ 580 h 582"/>
                    <a:gd name="T2" fmla="*/ 53 w 148"/>
                    <a:gd name="T3" fmla="*/ 576 h 582"/>
                    <a:gd name="T4" fmla="*/ 42 w 148"/>
                    <a:gd name="T5" fmla="*/ 574 h 582"/>
                    <a:gd name="T6" fmla="*/ 32 w 148"/>
                    <a:gd name="T7" fmla="*/ 570 h 582"/>
                    <a:gd name="T8" fmla="*/ 36 w 148"/>
                    <a:gd name="T9" fmla="*/ 555 h 582"/>
                    <a:gd name="T10" fmla="*/ 53 w 148"/>
                    <a:gd name="T11" fmla="*/ 526 h 582"/>
                    <a:gd name="T12" fmla="*/ 69 w 148"/>
                    <a:gd name="T13" fmla="*/ 496 h 582"/>
                    <a:gd name="T14" fmla="*/ 82 w 148"/>
                    <a:gd name="T15" fmla="*/ 466 h 582"/>
                    <a:gd name="T16" fmla="*/ 91 w 148"/>
                    <a:gd name="T17" fmla="*/ 433 h 582"/>
                    <a:gd name="T18" fmla="*/ 99 w 148"/>
                    <a:gd name="T19" fmla="*/ 399 h 582"/>
                    <a:gd name="T20" fmla="*/ 105 w 148"/>
                    <a:gd name="T21" fmla="*/ 365 h 582"/>
                    <a:gd name="T22" fmla="*/ 108 w 148"/>
                    <a:gd name="T23" fmla="*/ 331 h 582"/>
                    <a:gd name="T24" fmla="*/ 108 w 148"/>
                    <a:gd name="T25" fmla="*/ 293 h 582"/>
                    <a:gd name="T26" fmla="*/ 103 w 148"/>
                    <a:gd name="T27" fmla="*/ 253 h 582"/>
                    <a:gd name="T28" fmla="*/ 95 w 148"/>
                    <a:gd name="T29" fmla="*/ 213 h 582"/>
                    <a:gd name="T30" fmla="*/ 86 w 148"/>
                    <a:gd name="T31" fmla="*/ 175 h 582"/>
                    <a:gd name="T32" fmla="*/ 70 w 148"/>
                    <a:gd name="T33" fmla="*/ 138 h 582"/>
                    <a:gd name="T34" fmla="*/ 55 w 148"/>
                    <a:gd name="T35" fmla="*/ 102 h 582"/>
                    <a:gd name="T36" fmla="*/ 34 w 148"/>
                    <a:gd name="T37" fmla="*/ 70 h 582"/>
                    <a:gd name="T38" fmla="*/ 11 w 148"/>
                    <a:gd name="T39" fmla="*/ 40 h 582"/>
                    <a:gd name="T40" fmla="*/ 10 w 148"/>
                    <a:gd name="T41" fmla="*/ 17 h 582"/>
                    <a:gd name="T42" fmla="*/ 25 w 148"/>
                    <a:gd name="T43" fmla="*/ 5 h 582"/>
                    <a:gd name="T44" fmla="*/ 46 w 148"/>
                    <a:gd name="T45" fmla="*/ 15 h 582"/>
                    <a:gd name="T46" fmla="*/ 69 w 148"/>
                    <a:gd name="T47" fmla="*/ 49 h 582"/>
                    <a:gd name="T48" fmla="*/ 91 w 148"/>
                    <a:gd name="T49" fmla="*/ 85 h 582"/>
                    <a:gd name="T50" fmla="*/ 108 w 148"/>
                    <a:gd name="T51" fmla="*/ 121 h 582"/>
                    <a:gd name="T52" fmla="*/ 124 w 148"/>
                    <a:gd name="T53" fmla="*/ 163 h 582"/>
                    <a:gd name="T54" fmla="*/ 135 w 148"/>
                    <a:gd name="T55" fmla="*/ 203 h 582"/>
                    <a:gd name="T56" fmla="*/ 143 w 148"/>
                    <a:gd name="T57" fmla="*/ 247 h 582"/>
                    <a:gd name="T58" fmla="*/ 148 w 148"/>
                    <a:gd name="T59" fmla="*/ 291 h 582"/>
                    <a:gd name="T60" fmla="*/ 148 w 148"/>
                    <a:gd name="T61" fmla="*/ 331 h 582"/>
                    <a:gd name="T62" fmla="*/ 145 w 148"/>
                    <a:gd name="T63" fmla="*/ 367 h 582"/>
                    <a:gd name="T64" fmla="*/ 139 w 148"/>
                    <a:gd name="T65" fmla="*/ 403 h 582"/>
                    <a:gd name="T66" fmla="*/ 131 w 148"/>
                    <a:gd name="T67" fmla="*/ 439 h 582"/>
                    <a:gd name="T68" fmla="*/ 122 w 148"/>
                    <a:gd name="T69" fmla="*/ 471 h 582"/>
                    <a:gd name="T70" fmla="*/ 108 w 148"/>
                    <a:gd name="T71" fmla="*/ 504 h 582"/>
                    <a:gd name="T72" fmla="*/ 93 w 148"/>
                    <a:gd name="T73" fmla="*/ 536 h 582"/>
                    <a:gd name="T74" fmla="*/ 76 w 148"/>
                    <a:gd name="T75" fmla="*/ 566 h 582"/>
                    <a:gd name="T76" fmla="*/ 69 w 148"/>
                    <a:gd name="T77" fmla="*/ 582 h 5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48"/>
                    <a:gd name="T118" fmla="*/ 0 h 582"/>
                    <a:gd name="T119" fmla="*/ 148 w 148"/>
                    <a:gd name="T120" fmla="*/ 582 h 58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8" name="Freeform 167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>
                    <a:gd name="T0" fmla="*/ 0 w 1179"/>
                    <a:gd name="T1" fmla="*/ 0 h 862"/>
                    <a:gd name="T2" fmla="*/ 0 w 1179"/>
                    <a:gd name="T3" fmla="*/ 862 h 862"/>
                    <a:gd name="T4" fmla="*/ 1179 w 1179"/>
                    <a:gd name="T5" fmla="*/ 862 h 862"/>
                    <a:gd name="T6" fmla="*/ 0 60000 65536"/>
                    <a:gd name="T7" fmla="*/ 0 60000 65536"/>
                    <a:gd name="T8" fmla="*/ 0 60000 65536"/>
                    <a:gd name="T9" fmla="*/ 0 w 1179"/>
                    <a:gd name="T10" fmla="*/ 0 h 862"/>
                    <a:gd name="T11" fmla="*/ 1179 w 1179"/>
                    <a:gd name="T12" fmla="*/ 862 h 8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279" name="Line 168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Oval 170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  <p:grpSp>
          <p:nvGrpSpPr>
            <p:cNvPr id="154" name="Group 171"/>
            <p:cNvGrpSpPr>
              <a:grpSpLocks/>
            </p:cNvGrpSpPr>
            <p:nvPr/>
          </p:nvGrpSpPr>
          <p:grpSpPr bwMode="auto">
            <a:xfrm>
              <a:off x="703" y="527"/>
              <a:ext cx="348" cy="176"/>
              <a:chOff x="2463" y="2256"/>
              <a:chExt cx="348" cy="176"/>
            </a:xfrm>
          </p:grpSpPr>
          <p:sp>
            <p:nvSpPr>
              <p:cNvPr id="256" name="Freeform 172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7" name="Freeform 173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8" name="Freeform 174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9" name="Freeform 175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60" name="Freeform 176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61" name="Freeform 177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62" name="Freeform 178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63" name="Freeform 179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64" name="Freeform 180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  <a:gd name="T6" fmla="*/ 0 60000 65536"/>
                  <a:gd name="T7" fmla="*/ 0 60000 65536"/>
                  <a:gd name="T8" fmla="*/ 0 60000 65536"/>
                  <a:gd name="T9" fmla="*/ 0 w 1179"/>
                  <a:gd name="T10" fmla="*/ 0 h 862"/>
                  <a:gd name="T11" fmla="*/ 1179 w 1179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65" name="Line 181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182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Oval 183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grpSp>
          <p:nvGrpSpPr>
            <p:cNvPr id="155" name="Group 184"/>
            <p:cNvGrpSpPr>
              <a:grpSpLocks/>
            </p:cNvGrpSpPr>
            <p:nvPr/>
          </p:nvGrpSpPr>
          <p:grpSpPr bwMode="auto">
            <a:xfrm>
              <a:off x="1292" y="1480"/>
              <a:ext cx="348" cy="176"/>
              <a:chOff x="2463" y="2256"/>
              <a:chExt cx="348" cy="176"/>
            </a:xfrm>
          </p:grpSpPr>
          <p:sp>
            <p:nvSpPr>
              <p:cNvPr id="244" name="Freeform 185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5" name="Freeform 186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6" name="Freeform 187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7" name="Freeform 188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8" name="Freeform 189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9" name="Freeform 190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0" name="Freeform 191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1" name="Freeform 192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2" name="Freeform 193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  <a:gd name="T6" fmla="*/ 0 60000 65536"/>
                  <a:gd name="T7" fmla="*/ 0 60000 65536"/>
                  <a:gd name="T8" fmla="*/ 0 60000 65536"/>
                  <a:gd name="T9" fmla="*/ 0 w 1179"/>
                  <a:gd name="T10" fmla="*/ 0 h 862"/>
                  <a:gd name="T11" fmla="*/ 1179 w 1179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3" name="Line 194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Line 195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Oval 196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grpSp>
          <p:nvGrpSpPr>
            <p:cNvPr id="156" name="Group 197"/>
            <p:cNvGrpSpPr>
              <a:grpSpLocks/>
            </p:cNvGrpSpPr>
            <p:nvPr/>
          </p:nvGrpSpPr>
          <p:grpSpPr bwMode="auto">
            <a:xfrm>
              <a:off x="431" y="2205"/>
              <a:ext cx="348" cy="176"/>
              <a:chOff x="2463" y="2256"/>
              <a:chExt cx="348" cy="176"/>
            </a:xfrm>
          </p:grpSpPr>
          <p:sp>
            <p:nvSpPr>
              <p:cNvPr id="232" name="Freeform 198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3" name="Freeform 199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4" name="Freeform 200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5" name="Freeform 201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6" name="Freeform 202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7" name="Freeform 203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8" name="Freeform 204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9" name="Freeform 205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0" name="Freeform 206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  <a:gd name="T6" fmla="*/ 0 60000 65536"/>
                  <a:gd name="T7" fmla="*/ 0 60000 65536"/>
                  <a:gd name="T8" fmla="*/ 0 60000 65536"/>
                  <a:gd name="T9" fmla="*/ 0 w 1179"/>
                  <a:gd name="T10" fmla="*/ 0 h 862"/>
                  <a:gd name="T11" fmla="*/ 1179 w 1179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1" name="Line 207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208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Oval 209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grpSp>
          <p:nvGrpSpPr>
            <p:cNvPr id="157" name="Group 210"/>
            <p:cNvGrpSpPr>
              <a:grpSpLocks/>
            </p:cNvGrpSpPr>
            <p:nvPr/>
          </p:nvGrpSpPr>
          <p:grpSpPr bwMode="auto">
            <a:xfrm>
              <a:off x="2381" y="2478"/>
              <a:ext cx="348" cy="176"/>
              <a:chOff x="2463" y="2256"/>
              <a:chExt cx="348" cy="176"/>
            </a:xfrm>
          </p:grpSpPr>
          <p:sp>
            <p:nvSpPr>
              <p:cNvPr id="220" name="Freeform 211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1" name="Freeform 212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2" name="Freeform 213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3" name="Freeform 214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4" name="Freeform 215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5" name="Freeform 216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6" name="Freeform 217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7" name="Freeform 218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8" name="Freeform 219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  <a:gd name="T6" fmla="*/ 0 60000 65536"/>
                  <a:gd name="T7" fmla="*/ 0 60000 65536"/>
                  <a:gd name="T8" fmla="*/ 0 60000 65536"/>
                  <a:gd name="T9" fmla="*/ 0 w 1179"/>
                  <a:gd name="T10" fmla="*/ 0 h 862"/>
                  <a:gd name="T11" fmla="*/ 1179 w 1179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9" name="Line 220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221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Oval 222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grpSp>
          <p:nvGrpSpPr>
            <p:cNvPr id="158" name="Group 223"/>
            <p:cNvGrpSpPr>
              <a:grpSpLocks/>
            </p:cNvGrpSpPr>
            <p:nvPr/>
          </p:nvGrpSpPr>
          <p:grpSpPr bwMode="auto">
            <a:xfrm>
              <a:off x="3560" y="1525"/>
              <a:ext cx="348" cy="176"/>
              <a:chOff x="2463" y="2256"/>
              <a:chExt cx="348" cy="176"/>
            </a:xfrm>
          </p:grpSpPr>
          <p:sp>
            <p:nvSpPr>
              <p:cNvPr id="208" name="Freeform 224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9" name="Freeform 225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0" name="Freeform 226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1" name="Freeform 227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2" name="Freeform 228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3" name="Freeform 229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4" name="Freeform 230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5" name="Freeform 231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6" name="Freeform 232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  <a:gd name="T6" fmla="*/ 0 60000 65536"/>
                  <a:gd name="T7" fmla="*/ 0 60000 65536"/>
                  <a:gd name="T8" fmla="*/ 0 60000 65536"/>
                  <a:gd name="T9" fmla="*/ 0 w 1179"/>
                  <a:gd name="T10" fmla="*/ 0 h 862"/>
                  <a:gd name="T11" fmla="*/ 1179 w 1179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7" name="Line 233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234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Oval 235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grpSp>
          <p:nvGrpSpPr>
            <p:cNvPr id="159" name="Group 236"/>
            <p:cNvGrpSpPr>
              <a:grpSpLocks/>
            </p:cNvGrpSpPr>
            <p:nvPr/>
          </p:nvGrpSpPr>
          <p:grpSpPr bwMode="auto">
            <a:xfrm>
              <a:off x="4740" y="1207"/>
              <a:ext cx="348" cy="176"/>
              <a:chOff x="2463" y="2256"/>
              <a:chExt cx="348" cy="176"/>
            </a:xfrm>
          </p:grpSpPr>
          <p:sp>
            <p:nvSpPr>
              <p:cNvPr id="196" name="Freeform 237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7" name="Freeform 238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8" name="Freeform 239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9" name="Freeform 240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0" name="Freeform 241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1" name="Freeform 242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2" name="Freeform 243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3" name="Freeform 244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4" name="Freeform 245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  <a:gd name="T6" fmla="*/ 0 60000 65536"/>
                  <a:gd name="T7" fmla="*/ 0 60000 65536"/>
                  <a:gd name="T8" fmla="*/ 0 60000 65536"/>
                  <a:gd name="T9" fmla="*/ 0 w 1179"/>
                  <a:gd name="T10" fmla="*/ 0 h 862"/>
                  <a:gd name="T11" fmla="*/ 1179 w 1179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5" name="Line 246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247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Oval 248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grpSp>
          <p:nvGrpSpPr>
            <p:cNvPr id="160" name="Group 249"/>
            <p:cNvGrpSpPr>
              <a:grpSpLocks/>
            </p:cNvGrpSpPr>
            <p:nvPr/>
          </p:nvGrpSpPr>
          <p:grpSpPr bwMode="auto">
            <a:xfrm>
              <a:off x="4150" y="2659"/>
              <a:ext cx="348" cy="176"/>
              <a:chOff x="2463" y="2256"/>
              <a:chExt cx="348" cy="176"/>
            </a:xfrm>
          </p:grpSpPr>
          <p:sp>
            <p:nvSpPr>
              <p:cNvPr id="184" name="Freeform 250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5" name="Freeform 251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6" name="Freeform 252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7" name="Freeform 253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8" name="Freeform 254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9" name="Freeform 255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0" name="Freeform 256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1" name="Freeform 257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2" name="Freeform 258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  <a:gd name="T6" fmla="*/ 0 60000 65536"/>
                  <a:gd name="T7" fmla="*/ 0 60000 65536"/>
                  <a:gd name="T8" fmla="*/ 0 60000 65536"/>
                  <a:gd name="T9" fmla="*/ 0 w 1179"/>
                  <a:gd name="T10" fmla="*/ 0 h 862"/>
                  <a:gd name="T11" fmla="*/ 1179 w 1179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3" name="Line 259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260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Oval 261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grpSp>
          <p:nvGrpSpPr>
            <p:cNvPr id="161" name="Group 262"/>
            <p:cNvGrpSpPr>
              <a:grpSpLocks/>
            </p:cNvGrpSpPr>
            <p:nvPr/>
          </p:nvGrpSpPr>
          <p:grpSpPr bwMode="auto">
            <a:xfrm>
              <a:off x="2018" y="3385"/>
              <a:ext cx="348" cy="176"/>
              <a:chOff x="2463" y="2256"/>
              <a:chExt cx="348" cy="176"/>
            </a:xfrm>
          </p:grpSpPr>
          <p:sp>
            <p:nvSpPr>
              <p:cNvPr id="172" name="Freeform 263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3" name="Freeform 264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4" name="Freeform 265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5" name="Freeform 266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6" name="Freeform 267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7" name="Freeform 268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8" name="Freeform 269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9" name="Freeform 270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0" name="Freeform 271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  <a:gd name="T6" fmla="*/ 0 60000 65536"/>
                  <a:gd name="T7" fmla="*/ 0 60000 65536"/>
                  <a:gd name="T8" fmla="*/ 0 60000 65536"/>
                  <a:gd name="T9" fmla="*/ 0 w 1179"/>
                  <a:gd name="T10" fmla="*/ 0 h 862"/>
                  <a:gd name="T11" fmla="*/ 1179 w 1179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1" name="Line 272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273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Oval 274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cxnSp>
          <p:nvCxnSpPr>
            <p:cNvPr id="162" name="AutoShape 275"/>
            <p:cNvCxnSpPr>
              <a:cxnSpLocks noChangeShapeType="1"/>
              <a:stCxn id="243" idx="7"/>
              <a:endCxn id="255" idx="3"/>
            </p:cNvCxnSpPr>
            <p:nvPr/>
          </p:nvCxnSpPr>
          <p:spPr bwMode="auto">
            <a:xfrm flipV="1">
              <a:off x="611" y="1539"/>
              <a:ext cx="841" cy="70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" name="AutoShape 276"/>
            <p:cNvCxnSpPr>
              <a:cxnSpLocks noChangeShapeType="1"/>
              <a:stCxn id="255" idx="1"/>
              <a:endCxn id="267" idx="5"/>
            </p:cNvCxnSpPr>
            <p:nvPr/>
          </p:nvCxnSpPr>
          <p:spPr bwMode="auto">
            <a:xfrm flipH="1" flipV="1">
              <a:off x="883" y="586"/>
              <a:ext cx="569" cy="93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4" name="AutoShape 277"/>
            <p:cNvCxnSpPr>
              <a:cxnSpLocks noChangeShapeType="1"/>
              <a:stCxn id="255" idx="7"/>
              <a:endCxn id="281" idx="3"/>
            </p:cNvCxnSpPr>
            <p:nvPr/>
          </p:nvCxnSpPr>
          <p:spPr bwMode="auto">
            <a:xfrm flipV="1">
              <a:off x="1472" y="405"/>
              <a:ext cx="797" cy="111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5" name="AutoShape 278"/>
            <p:cNvCxnSpPr>
              <a:cxnSpLocks noChangeShapeType="1"/>
              <a:stCxn id="255" idx="5"/>
              <a:endCxn id="183" idx="0"/>
            </p:cNvCxnSpPr>
            <p:nvPr/>
          </p:nvCxnSpPr>
          <p:spPr bwMode="auto">
            <a:xfrm>
              <a:off x="1472" y="1539"/>
              <a:ext cx="716" cy="18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6" name="AutoShape 279"/>
            <p:cNvCxnSpPr>
              <a:cxnSpLocks noChangeShapeType="1"/>
              <a:stCxn id="183" idx="0"/>
              <a:endCxn id="231" idx="4"/>
            </p:cNvCxnSpPr>
            <p:nvPr/>
          </p:nvCxnSpPr>
          <p:spPr bwMode="auto">
            <a:xfrm flipV="1">
              <a:off x="2188" y="2541"/>
              <a:ext cx="363" cy="8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7" name="AutoShape 280"/>
            <p:cNvCxnSpPr>
              <a:cxnSpLocks noChangeShapeType="1"/>
              <a:endCxn id="219" idx="2"/>
            </p:cNvCxnSpPr>
            <p:nvPr/>
          </p:nvCxnSpPr>
          <p:spPr bwMode="auto">
            <a:xfrm flipV="1">
              <a:off x="2562" y="1574"/>
              <a:ext cx="1154" cy="9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8" name="AutoShape 281"/>
            <p:cNvCxnSpPr>
              <a:cxnSpLocks noChangeShapeType="1"/>
              <a:stCxn id="281" idx="6"/>
              <a:endCxn id="293" idx="2"/>
            </p:cNvCxnSpPr>
            <p:nvPr/>
          </p:nvCxnSpPr>
          <p:spPr bwMode="auto">
            <a:xfrm>
              <a:off x="2293" y="395"/>
              <a:ext cx="1832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9" name="AutoShape 282"/>
            <p:cNvCxnSpPr>
              <a:cxnSpLocks noChangeShapeType="1"/>
              <a:stCxn id="293" idx="5"/>
              <a:endCxn id="207" idx="2"/>
            </p:cNvCxnSpPr>
            <p:nvPr/>
          </p:nvCxnSpPr>
          <p:spPr bwMode="auto">
            <a:xfrm>
              <a:off x="4149" y="405"/>
              <a:ext cx="747" cy="85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0" name="AutoShape 283"/>
            <p:cNvCxnSpPr>
              <a:cxnSpLocks noChangeShapeType="1"/>
              <a:endCxn id="218" idx="1"/>
            </p:cNvCxnSpPr>
            <p:nvPr/>
          </p:nvCxnSpPr>
          <p:spPr bwMode="auto">
            <a:xfrm flipH="1">
              <a:off x="3756" y="1253"/>
              <a:ext cx="1120" cy="32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1" name="AutoShape 284"/>
            <p:cNvCxnSpPr>
              <a:cxnSpLocks noChangeShapeType="1"/>
              <a:stCxn id="219" idx="4"/>
              <a:endCxn id="195" idx="0"/>
            </p:cNvCxnSpPr>
            <p:nvPr/>
          </p:nvCxnSpPr>
          <p:spPr bwMode="auto">
            <a:xfrm>
              <a:off x="3730" y="1588"/>
              <a:ext cx="590" cy="110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294" name="Picture 28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05400" y="2438400"/>
            <a:ext cx="3887787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Problems/challenges for ad hoc networks</a:t>
            </a:r>
            <a:endParaRPr lang="en-US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2672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Without a central infrastructure, things become much more difficult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Problems are due to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Lack of central entity for organization available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Limited range of wireless communication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Mobility of participants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Battery-operated entities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 central entity ! self-organization</a:t>
            </a:r>
            <a:endParaRPr lang="en-US" sz="4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1910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Without a central entity (like a base station), participants must organize themselves into a network (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self-organization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Pertains to (among others):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Medium access control – no base station can assign transmission resources, must be decided in a distributed fashion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Finding a route from one participant to another </a:t>
            </a: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Limited range ! multi-hopping 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3124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many scenarios, communication with peers outside immediate communication range is required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Direct communication limited because of distance, obstacles, …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Solution: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multi-hop network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83"/>
          <p:cNvGrpSpPr>
            <a:grpSpLocks/>
          </p:cNvGrpSpPr>
          <p:nvPr/>
        </p:nvGrpSpPr>
        <p:grpSpPr bwMode="auto">
          <a:xfrm>
            <a:off x="2490787" y="5029200"/>
            <a:ext cx="469900" cy="661988"/>
            <a:chOff x="2064" y="1411"/>
            <a:chExt cx="1287" cy="1697"/>
          </a:xfrm>
        </p:grpSpPr>
        <p:sp>
          <p:nvSpPr>
            <p:cNvPr id="10" name="Freeform 284"/>
            <p:cNvSpPr>
              <a:spLocks/>
            </p:cNvSpPr>
            <p:nvPr/>
          </p:nvSpPr>
          <p:spPr bwMode="auto">
            <a:xfrm>
              <a:off x="2064" y="1545"/>
              <a:ext cx="1287" cy="1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3"/>
                </a:cxn>
                <a:cxn ang="0">
                  <a:pos x="0" y="76"/>
                </a:cxn>
                <a:cxn ang="0">
                  <a:pos x="0" y="154"/>
                </a:cxn>
                <a:cxn ang="0">
                  <a:pos x="2" y="255"/>
                </a:cxn>
                <a:cxn ang="0">
                  <a:pos x="4" y="371"/>
                </a:cxn>
                <a:cxn ang="0">
                  <a:pos x="6" y="498"/>
                </a:cxn>
                <a:cxn ang="0">
                  <a:pos x="10" y="635"/>
                </a:cxn>
                <a:cxn ang="0">
                  <a:pos x="13" y="778"/>
                </a:cxn>
                <a:cxn ang="0">
                  <a:pos x="15" y="917"/>
                </a:cxn>
                <a:cxn ang="0">
                  <a:pos x="17" y="1052"/>
                </a:cxn>
                <a:cxn ang="0">
                  <a:pos x="21" y="1177"/>
                </a:cxn>
                <a:cxn ang="0">
                  <a:pos x="23" y="1291"/>
                </a:cxn>
                <a:cxn ang="0">
                  <a:pos x="25" y="1386"/>
                </a:cxn>
                <a:cxn ang="0">
                  <a:pos x="27" y="1460"/>
                </a:cxn>
                <a:cxn ang="0">
                  <a:pos x="27" y="1506"/>
                </a:cxn>
                <a:cxn ang="0">
                  <a:pos x="29" y="1523"/>
                </a:cxn>
                <a:cxn ang="0">
                  <a:pos x="386" y="1523"/>
                </a:cxn>
                <a:cxn ang="0">
                  <a:pos x="222" y="2976"/>
                </a:cxn>
                <a:cxn ang="0">
                  <a:pos x="987" y="3126"/>
                </a:cxn>
                <a:cxn ang="0">
                  <a:pos x="2186" y="2911"/>
                </a:cxn>
                <a:cxn ang="0">
                  <a:pos x="1815" y="1660"/>
                </a:cxn>
                <a:cxn ang="0">
                  <a:pos x="1802" y="1198"/>
                </a:cxn>
                <a:cxn ang="0">
                  <a:pos x="2574" y="1204"/>
                </a:cxn>
                <a:cxn ang="0">
                  <a:pos x="2566" y="276"/>
                </a:cxn>
                <a:cxn ang="0">
                  <a:pos x="817" y="297"/>
                </a:cxn>
                <a:cxn ang="0">
                  <a:pos x="83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74" h="3126">
                  <a:moveTo>
                    <a:pt x="0" y="0"/>
                  </a:moveTo>
                  <a:lnTo>
                    <a:pt x="0" y="23"/>
                  </a:lnTo>
                  <a:lnTo>
                    <a:pt x="0" y="76"/>
                  </a:lnTo>
                  <a:lnTo>
                    <a:pt x="0" y="154"/>
                  </a:lnTo>
                  <a:lnTo>
                    <a:pt x="2" y="255"/>
                  </a:lnTo>
                  <a:lnTo>
                    <a:pt x="4" y="371"/>
                  </a:lnTo>
                  <a:lnTo>
                    <a:pt x="6" y="498"/>
                  </a:lnTo>
                  <a:lnTo>
                    <a:pt x="10" y="635"/>
                  </a:lnTo>
                  <a:lnTo>
                    <a:pt x="13" y="778"/>
                  </a:lnTo>
                  <a:lnTo>
                    <a:pt x="15" y="917"/>
                  </a:lnTo>
                  <a:lnTo>
                    <a:pt x="17" y="1052"/>
                  </a:lnTo>
                  <a:lnTo>
                    <a:pt x="21" y="1177"/>
                  </a:lnTo>
                  <a:lnTo>
                    <a:pt x="23" y="1291"/>
                  </a:lnTo>
                  <a:lnTo>
                    <a:pt x="25" y="1386"/>
                  </a:lnTo>
                  <a:lnTo>
                    <a:pt x="27" y="1460"/>
                  </a:lnTo>
                  <a:lnTo>
                    <a:pt x="27" y="1506"/>
                  </a:lnTo>
                  <a:lnTo>
                    <a:pt x="29" y="1523"/>
                  </a:lnTo>
                  <a:lnTo>
                    <a:pt x="386" y="1523"/>
                  </a:lnTo>
                  <a:lnTo>
                    <a:pt x="222" y="2976"/>
                  </a:lnTo>
                  <a:lnTo>
                    <a:pt x="987" y="3126"/>
                  </a:lnTo>
                  <a:lnTo>
                    <a:pt x="2186" y="2911"/>
                  </a:lnTo>
                  <a:lnTo>
                    <a:pt x="1815" y="1660"/>
                  </a:lnTo>
                  <a:lnTo>
                    <a:pt x="1802" y="1198"/>
                  </a:lnTo>
                  <a:lnTo>
                    <a:pt x="2574" y="1204"/>
                  </a:lnTo>
                  <a:lnTo>
                    <a:pt x="2566" y="276"/>
                  </a:lnTo>
                  <a:lnTo>
                    <a:pt x="817" y="297"/>
                  </a:lnTo>
                  <a:lnTo>
                    <a:pt x="83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85"/>
            <p:cNvSpPr>
              <a:spLocks/>
            </p:cNvSpPr>
            <p:nvPr/>
          </p:nvSpPr>
          <p:spPr bwMode="auto">
            <a:xfrm>
              <a:off x="2113" y="1411"/>
              <a:ext cx="1182" cy="805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38" y="1555"/>
                </a:cxn>
                <a:cxn ang="0">
                  <a:pos x="2363" y="1610"/>
                </a:cxn>
                <a:cxn ang="0">
                  <a:pos x="2350" y="171"/>
                </a:cxn>
                <a:cxn ang="0">
                  <a:pos x="2344" y="167"/>
                </a:cxn>
                <a:cxn ang="0">
                  <a:pos x="2331" y="156"/>
                </a:cxn>
                <a:cxn ang="0">
                  <a:pos x="2306" y="139"/>
                </a:cxn>
                <a:cxn ang="0">
                  <a:pos x="2273" y="116"/>
                </a:cxn>
                <a:cxn ang="0">
                  <a:pos x="2232" y="91"/>
                </a:cxn>
                <a:cxn ang="0">
                  <a:pos x="2182" y="68"/>
                </a:cxn>
                <a:cxn ang="0">
                  <a:pos x="2123" y="46"/>
                </a:cxn>
                <a:cxn ang="0">
                  <a:pos x="2059" y="25"/>
                </a:cxn>
                <a:cxn ang="0">
                  <a:pos x="1981" y="10"/>
                </a:cxn>
                <a:cxn ang="0">
                  <a:pos x="1897" y="0"/>
                </a:cxn>
                <a:cxn ang="0">
                  <a:pos x="1806" y="0"/>
                </a:cxn>
                <a:cxn ang="0">
                  <a:pos x="1707" y="10"/>
                </a:cxn>
                <a:cxn ang="0">
                  <a:pos x="1599" y="30"/>
                </a:cxn>
                <a:cxn ang="0">
                  <a:pos x="1485" y="65"/>
                </a:cxn>
                <a:cxn ang="0">
                  <a:pos x="1361" y="112"/>
                </a:cxn>
                <a:cxn ang="0">
                  <a:pos x="1234" y="179"/>
                </a:cxn>
                <a:cxn ang="0">
                  <a:pos x="1101" y="245"/>
                </a:cxn>
                <a:cxn ang="0">
                  <a:pos x="975" y="297"/>
                </a:cxn>
                <a:cxn ang="0">
                  <a:pos x="855" y="335"/>
                </a:cxn>
                <a:cxn ang="0">
                  <a:pos x="741" y="363"/>
                </a:cxn>
                <a:cxn ang="0">
                  <a:pos x="631" y="378"/>
                </a:cxn>
                <a:cxn ang="0">
                  <a:pos x="530" y="386"/>
                </a:cxn>
                <a:cxn ang="0">
                  <a:pos x="435" y="386"/>
                </a:cxn>
                <a:cxn ang="0">
                  <a:pos x="350" y="380"/>
                </a:cxn>
                <a:cxn ang="0">
                  <a:pos x="270" y="367"/>
                </a:cxn>
                <a:cxn ang="0">
                  <a:pos x="203" y="354"/>
                </a:cxn>
                <a:cxn ang="0">
                  <a:pos x="142" y="338"/>
                </a:cxn>
                <a:cxn ang="0">
                  <a:pos x="93" y="321"/>
                </a:cxn>
                <a:cxn ang="0">
                  <a:pos x="53" y="306"/>
                </a:cxn>
                <a:cxn ang="0">
                  <a:pos x="23" y="293"/>
                </a:cxn>
                <a:cxn ang="0">
                  <a:pos x="6" y="285"/>
                </a:cxn>
                <a:cxn ang="0">
                  <a:pos x="0" y="281"/>
                </a:cxn>
                <a:cxn ang="0">
                  <a:pos x="0" y="281"/>
                </a:cxn>
              </a:cxnLst>
              <a:rect l="0" t="0" r="r" b="b"/>
              <a:pathLst>
                <a:path w="2363" h="1610">
                  <a:moveTo>
                    <a:pt x="0" y="281"/>
                  </a:moveTo>
                  <a:lnTo>
                    <a:pt x="38" y="1555"/>
                  </a:lnTo>
                  <a:lnTo>
                    <a:pt x="2363" y="1610"/>
                  </a:lnTo>
                  <a:lnTo>
                    <a:pt x="2350" y="171"/>
                  </a:lnTo>
                  <a:lnTo>
                    <a:pt x="2344" y="167"/>
                  </a:lnTo>
                  <a:lnTo>
                    <a:pt x="2331" y="156"/>
                  </a:lnTo>
                  <a:lnTo>
                    <a:pt x="2306" y="139"/>
                  </a:lnTo>
                  <a:lnTo>
                    <a:pt x="2273" y="116"/>
                  </a:lnTo>
                  <a:lnTo>
                    <a:pt x="2232" y="91"/>
                  </a:lnTo>
                  <a:lnTo>
                    <a:pt x="2182" y="68"/>
                  </a:lnTo>
                  <a:lnTo>
                    <a:pt x="2123" y="46"/>
                  </a:lnTo>
                  <a:lnTo>
                    <a:pt x="2059" y="25"/>
                  </a:lnTo>
                  <a:lnTo>
                    <a:pt x="1981" y="10"/>
                  </a:lnTo>
                  <a:lnTo>
                    <a:pt x="1897" y="0"/>
                  </a:lnTo>
                  <a:lnTo>
                    <a:pt x="1806" y="0"/>
                  </a:lnTo>
                  <a:lnTo>
                    <a:pt x="1707" y="10"/>
                  </a:lnTo>
                  <a:lnTo>
                    <a:pt x="1599" y="30"/>
                  </a:lnTo>
                  <a:lnTo>
                    <a:pt x="1485" y="65"/>
                  </a:lnTo>
                  <a:lnTo>
                    <a:pt x="1361" y="112"/>
                  </a:lnTo>
                  <a:lnTo>
                    <a:pt x="1234" y="179"/>
                  </a:lnTo>
                  <a:lnTo>
                    <a:pt x="1101" y="245"/>
                  </a:lnTo>
                  <a:lnTo>
                    <a:pt x="975" y="297"/>
                  </a:lnTo>
                  <a:lnTo>
                    <a:pt x="855" y="335"/>
                  </a:lnTo>
                  <a:lnTo>
                    <a:pt x="741" y="363"/>
                  </a:lnTo>
                  <a:lnTo>
                    <a:pt x="631" y="378"/>
                  </a:lnTo>
                  <a:lnTo>
                    <a:pt x="530" y="386"/>
                  </a:lnTo>
                  <a:lnTo>
                    <a:pt x="435" y="386"/>
                  </a:lnTo>
                  <a:lnTo>
                    <a:pt x="350" y="380"/>
                  </a:lnTo>
                  <a:lnTo>
                    <a:pt x="270" y="367"/>
                  </a:lnTo>
                  <a:lnTo>
                    <a:pt x="203" y="354"/>
                  </a:lnTo>
                  <a:lnTo>
                    <a:pt x="142" y="338"/>
                  </a:lnTo>
                  <a:lnTo>
                    <a:pt x="93" y="321"/>
                  </a:lnTo>
                  <a:lnTo>
                    <a:pt x="53" y="306"/>
                  </a:lnTo>
                  <a:lnTo>
                    <a:pt x="23" y="293"/>
                  </a:lnTo>
                  <a:lnTo>
                    <a:pt x="6" y="285"/>
                  </a:lnTo>
                  <a:lnTo>
                    <a:pt x="0" y="281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F7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86"/>
            <p:cNvSpPr>
              <a:spLocks/>
            </p:cNvSpPr>
            <p:nvPr/>
          </p:nvSpPr>
          <p:spPr bwMode="auto">
            <a:xfrm>
              <a:off x="2199" y="1768"/>
              <a:ext cx="104" cy="20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1" y="405"/>
                </a:cxn>
                <a:cxn ang="0">
                  <a:pos x="207" y="405"/>
                </a:cxn>
                <a:cxn ang="0">
                  <a:pos x="181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07" h="405">
                  <a:moveTo>
                    <a:pt x="0" y="6"/>
                  </a:moveTo>
                  <a:lnTo>
                    <a:pt x="11" y="405"/>
                  </a:lnTo>
                  <a:lnTo>
                    <a:pt x="207" y="405"/>
                  </a:lnTo>
                  <a:lnTo>
                    <a:pt x="181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6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87"/>
            <p:cNvSpPr>
              <a:spLocks/>
            </p:cNvSpPr>
            <p:nvPr/>
          </p:nvSpPr>
          <p:spPr bwMode="auto">
            <a:xfrm>
              <a:off x="2214" y="1480"/>
              <a:ext cx="994" cy="1501"/>
            </a:xfrm>
            <a:custGeom>
              <a:avLst/>
              <a:gdLst/>
              <a:ahLst/>
              <a:cxnLst>
                <a:cxn ang="0">
                  <a:pos x="44" y="333"/>
                </a:cxn>
                <a:cxn ang="0">
                  <a:pos x="94" y="1190"/>
                </a:cxn>
                <a:cxn ang="0">
                  <a:pos x="276" y="1224"/>
                </a:cxn>
                <a:cxn ang="0">
                  <a:pos x="0" y="2877"/>
                </a:cxn>
                <a:cxn ang="0">
                  <a:pos x="609" y="3000"/>
                </a:cxn>
                <a:cxn ang="0">
                  <a:pos x="1215" y="2915"/>
                </a:cxn>
                <a:cxn ang="0">
                  <a:pos x="877" y="1222"/>
                </a:cxn>
                <a:cxn ang="0">
                  <a:pos x="987" y="1053"/>
                </a:cxn>
                <a:cxn ang="0">
                  <a:pos x="1829" y="1308"/>
                </a:cxn>
                <a:cxn ang="0">
                  <a:pos x="1833" y="1300"/>
                </a:cxn>
                <a:cxn ang="0">
                  <a:pos x="1842" y="1278"/>
                </a:cxn>
                <a:cxn ang="0">
                  <a:pos x="1860" y="1241"/>
                </a:cxn>
                <a:cxn ang="0">
                  <a:pos x="1880" y="1192"/>
                </a:cxn>
                <a:cxn ang="0">
                  <a:pos x="1901" y="1133"/>
                </a:cxn>
                <a:cxn ang="0">
                  <a:pos x="1924" y="1063"/>
                </a:cxn>
                <a:cxn ang="0">
                  <a:pos x="1947" y="983"/>
                </a:cxn>
                <a:cxn ang="0">
                  <a:pos x="1966" y="893"/>
                </a:cxn>
                <a:cxn ang="0">
                  <a:pos x="1979" y="797"/>
                </a:cxn>
                <a:cxn ang="0">
                  <a:pos x="1989" y="694"/>
                </a:cxn>
                <a:cxn ang="0">
                  <a:pos x="1989" y="585"/>
                </a:cxn>
                <a:cxn ang="0">
                  <a:pos x="1983" y="473"/>
                </a:cxn>
                <a:cxn ang="0">
                  <a:pos x="1964" y="357"/>
                </a:cxn>
                <a:cxn ang="0">
                  <a:pos x="1934" y="239"/>
                </a:cxn>
                <a:cxn ang="0">
                  <a:pos x="1888" y="120"/>
                </a:cxn>
                <a:cxn ang="0">
                  <a:pos x="1829" y="0"/>
                </a:cxn>
                <a:cxn ang="0">
                  <a:pos x="1073" y="498"/>
                </a:cxn>
                <a:cxn ang="0">
                  <a:pos x="268" y="485"/>
                </a:cxn>
                <a:cxn ang="0">
                  <a:pos x="249" y="319"/>
                </a:cxn>
                <a:cxn ang="0">
                  <a:pos x="44" y="333"/>
                </a:cxn>
                <a:cxn ang="0">
                  <a:pos x="44" y="333"/>
                </a:cxn>
              </a:cxnLst>
              <a:rect l="0" t="0" r="r" b="b"/>
              <a:pathLst>
                <a:path w="1989" h="3000">
                  <a:moveTo>
                    <a:pt x="44" y="333"/>
                  </a:moveTo>
                  <a:lnTo>
                    <a:pt x="94" y="1190"/>
                  </a:lnTo>
                  <a:lnTo>
                    <a:pt x="276" y="1224"/>
                  </a:lnTo>
                  <a:lnTo>
                    <a:pt x="0" y="2877"/>
                  </a:lnTo>
                  <a:lnTo>
                    <a:pt x="609" y="3000"/>
                  </a:lnTo>
                  <a:lnTo>
                    <a:pt x="1215" y="2915"/>
                  </a:lnTo>
                  <a:lnTo>
                    <a:pt x="877" y="1222"/>
                  </a:lnTo>
                  <a:lnTo>
                    <a:pt x="987" y="1053"/>
                  </a:lnTo>
                  <a:lnTo>
                    <a:pt x="1829" y="1308"/>
                  </a:lnTo>
                  <a:lnTo>
                    <a:pt x="1833" y="1300"/>
                  </a:lnTo>
                  <a:lnTo>
                    <a:pt x="1842" y="1278"/>
                  </a:lnTo>
                  <a:lnTo>
                    <a:pt x="1860" y="1241"/>
                  </a:lnTo>
                  <a:lnTo>
                    <a:pt x="1880" y="1192"/>
                  </a:lnTo>
                  <a:lnTo>
                    <a:pt x="1901" y="1133"/>
                  </a:lnTo>
                  <a:lnTo>
                    <a:pt x="1924" y="1063"/>
                  </a:lnTo>
                  <a:lnTo>
                    <a:pt x="1947" y="983"/>
                  </a:lnTo>
                  <a:lnTo>
                    <a:pt x="1966" y="893"/>
                  </a:lnTo>
                  <a:lnTo>
                    <a:pt x="1979" y="797"/>
                  </a:lnTo>
                  <a:lnTo>
                    <a:pt x="1989" y="694"/>
                  </a:lnTo>
                  <a:lnTo>
                    <a:pt x="1989" y="585"/>
                  </a:lnTo>
                  <a:lnTo>
                    <a:pt x="1983" y="473"/>
                  </a:lnTo>
                  <a:lnTo>
                    <a:pt x="1964" y="357"/>
                  </a:lnTo>
                  <a:lnTo>
                    <a:pt x="1934" y="239"/>
                  </a:lnTo>
                  <a:lnTo>
                    <a:pt x="1888" y="120"/>
                  </a:lnTo>
                  <a:lnTo>
                    <a:pt x="1829" y="0"/>
                  </a:lnTo>
                  <a:lnTo>
                    <a:pt x="1073" y="498"/>
                  </a:lnTo>
                  <a:lnTo>
                    <a:pt x="268" y="485"/>
                  </a:lnTo>
                  <a:lnTo>
                    <a:pt x="249" y="319"/>
                  </a:lnTo>
                  <a:lnTo>
                    <a:pt x="44" y="333"/>
                  </a:lnTo>
                  <a:lnTo>
                    <a:pt x="44" y="333"/>
                  </a:lnTo>
                  <a:close/>
                </a:path>
              </a:pathLst>
            </a:custGeom>
            <a:solidFill>
              <a:srgbClr val="D4E3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88"/>
            <p:cNvSpPr>
              <a:spLocks/>
            </p:cNvSpPr>
            <p:nvPr/>
          </p:nvSpPr>
          <p:spPr bwMode="auto">
            <a:xfrm>
              <a:off x="2296" y="2373"/>
              <a:ext cx="157" cy="532"/>
            </a:xfrm>
            <a:custGeom>
              <a:avLst/>
              <a:gdLst/>
              <a:ahLst/>
              <a:cxnLst>
                <a:cxn ang="0">
                  <a:pos x="150" y="12"/>
                </a:cxn>
                <a:cxn ang="0">
                  <a:pos x="0" y="1033"/>
                </a:cxn>
                <a:cxn ang="0">
                  <a:pos x="249" y="1065"/>
                </a:cxn>
                <a:cxn ang="0">
                  <a:pos x="314" y="0"/>
                </a:cxn>
                <a:cxn ang="0">
                  <a:pos x="150" y="12"/>
                </a:cxn>
                <a:cxn ang="0">
                  <a:pos x="150" y="12"/>
                </a:cxn>
              </a:cxnLst>
              <a:rect l="0" t="0" r="r" b="b"/>
              <a:pathLst>
                <a:path w="314" h="1065">
                  <a:moveTo>
                    <a:pt x="150" y="12"/>
                  </a:moveTo>
                  <a:lnTo>
                    <a:pt x="0" y="1033"/>
                  </a:lnTo>
                  <a:lnTo>
                    <a:pt x="249" y="1065"/>
                  </a:lnTo>
                  <a:lnTo>
                    <a:pt x="314" y="0"/>
                  </a:lnTo>
                  <a:lnTo>
                    <a:pt x="150" y="12"/>
                  </a:lnTo>
                  <a:lnTo>
                    <a:pt x="150" y="12"/>
                  </a:lnTo>
                  <a:close/>
                </a:path>
              </a:pathLst>
            </a:custGeom>
            <a:solidFill>
              <a:srgbClr val="7087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89"/>
            <p:cNvSpPr>
              <a:spLocks/>
            </p:cNvSpPr>
            <p:nvPr/>
          </p:nvSpPr>
          <p:spPr bwMode="auto">
            <a:xfrm>
              <a:off x="2497" y="2755"/>
              <a:ext cx="349" cy="193"/>
            </a:xfrm>
            <a:custGeom>
              <a:avLst/>
              <a:gdLst/>
              <a:ahLst/>
              <a:cxnLst>
                <a:cxn ang="0">
                  <a:pos x="0" y="386"/>
                </a:cxn>
                <a:cxn ang="0">
                  <a:pos x="698" y="283"/>
                </a:cxn>
                <a:cxn ang="0">
                  <a:pos x="642" y="0"/>
                </a:cxn>
                <a:cxn ang="0">
                  <a:pos x="30" y="93"/>
                </a:cxn>
                <a:cxn ang="0">
                  <a:pos x="0" y="386"/>
                </a:cxn>
                <a:cxn ang="0">
                  <a:pos x="0" y="386"/>
                </a:cxn>
              </a:cxnLst>
              <a:rect l="0" t="0" r="r" b="b"/>
              <a:pathLst>
                <a:path w="698" h="386">
                  <a:moveTo>
                    <a:pt x="0" y="386"/>
                  </a:moveTo>
                  <a:lnTo>
                    <a:pt x="698" y="283"/>
                  </a:lnTo>
                  <a:lnTo>
                    <a:pt x="642" y="0"/>
                  </a:lnTo>
                  <a:lnTo>
                    <a:pt x="30" y="93"/>
                  </a:lnTo>
                  <a:lnTo>
                    <a:pt x="0" y="386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7087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90"/>
            <p:cNvSpPr>
              <a:spLocks/>
            </p:cNvSpPr>
            <p:nvPr/>
          </p:nvSpPr>
          <p:spPr bwMode="auto">
            <a:xfrm>
              <a:off x="2353" y="1691"/>
              <a:ext cx="310" cy="292"/>
            </a:xfrm>
            <a:custGeom>
              <a:avLst/>
              <a:gdLst/>
              <a:ahLst/>
              <a:cxnLst>
                <a:cxn ang="0">
                  <a:pos x="342" y="582"/>
                </a:cxn>
                <a:cxn ang="0">
                  <a:pos x="401" y="570"/>
                </a:cxn>
                <a:cxn ang="0">
                  <a:pos x="458" y="550"/>
                </a:cxn>
                <a:cxn ang="0">
                  <a:pos x="506" y="517"/>
                </a:cxn>
                <a:cxn ang="0">
                  <a:pos x="549" y="479"/>
                </a:cxn>
                <a:cxn ang="0">
                  <a:pos x="582" y="432"/>
                </a:cxn>
                <a:cxn ang="0">
                  <a:pos x="606" y="380"/>
                </a:cxn>
                <a:cxn ang="0">
                  <a:pos x="618" y="323"/>
                </a:cxn>
                <a:cxn ang="0">
                  <a:pos x="618" y="262"/>
                </a:cxn>
                <a:cxn ang="0">
                  <a:pos x="606" y="205"/>
                </a:cxn>
                <a:cxn ang="0">
                  <a:pos x="582" y="154"/>
                </a:cxn>
                <a:cxn ang="0">
                  <a:pos x="549" y="107"/>
                </a:cxn>
                <a:cxn ang="0">
                  <a:pos x="506" y="67"/>
                </a:cxn>
                <a:cxn ang="0">
                  <a:pos x="458" y="34"/>
                </a:cxn>
                <a:cxn ang="0">
                  <a:pos x="401" y="13"/>
                </a:cxn>
                <a:cxn ang="0">
                  <a:pos x="342" y="2"/>
                </a:cxn>
                <a:cxn ang="0">
                  <a:pos x="277" y="2"/>
                </a:cxn>
                <a:cxn ang="0">
                  <a:pos x="217" y="13"/>
                </a:cxn>
                <a:cxn ang="0">
                  <a:pos x="161" y="34"/>
                </a:cxn>
                <a:cxn ang="0">
                  <a:pos x="112" y="67"/>
                </a:cxn>
                <a:cxn ang="0">
                  <a:pos x="70" y="107"/>
                </a:cxn>
                <a:cxn ang="0">
                  <a:pos x="38" y="154"/>
                </a:cxn>
                <a:cxn ang="0">
                  <a:pos x="13" y="205"/>
                </a:cxn>
                <a:cxn ang="0">
                  <a:pos x="2" y="262"/>
                </a:cxn>
                <a:cxn ang="0">
                  <a:pos x="2" y="323"/>
                </a:cxn>
                <a:cxn ang="0">
                  <a:pos x="13" y="380"/>
                </a:cxn>
                <a:cxn ang="0">
                  <a:pos x="38" y="432"/>
                </a:cxn>
                <a:cxn ang="0">
                  <a:pos x="70" y="479"/>
                </a:cxn>
                <a:cxn ang="0">
                  <a:pos x="112" y="517"/>
                </a:cxn>
                <a:cxn ang="0">
                  <a:pos x="161" y="550"/>
                </a:cxn>
                <a:cxn ang="0">
                  <a:pos x="217" y="570"/>
                </a:cxn>
                <a:cxn ang="0">
                  <a:pos x="277" y="582"/>
                </a:cxn>
                <a:cxn ang="0">
                  <a:pos x="312" y="586"/>
                </a:cxn>
              </a:cxnLst>
              <a:rect l="0" t="0" r="r" b="b"/>
              <a:pathLst>
                <a:path w="620" h="586">
                  <a:moveTo>
                    <a:pt x="312" y="586"/>
                  </a:moveTo>
                  <a:lnTo>
                    <a:pt x="342" y="582"/>
                  </a:lnTo>
                  <a:lnTo>
                    <a:pt x="373" y="578"/>
                  </a:lnTo>
                  <a:lnTo>
                    <a:pt x="401" y="570"/>
                  </a:lnTo>
                  <a:lnTo>
                    <a:pt x="431" y="563"/>
                  </a:lnTo>
                  <a:lnTo>
                    <a:pt x="458" y="550"/>
                  </a:lnTo>
                  <a:lnTo>
                    <a:pt x="483" y="534"/>
                  </a:lnTo>
                  <a:lnTo>
                    <a:pt x="506" y="517"/>
                  </a:lnTo>
                  <a:lnTo>
                    <a:pt x="528" y="500"/>
                  </a:lnTo>
                  <a:lnTo>
                    <a:pt x="549" y="479"/>
                  </a:lnTo>
                  <a:lnTo>
                    <a:pt x="566" y="456"/>
                  </a:lnTo>
                  <a:lnTo>
                    <a:pt x="582" y="432"/>
                  </a:lnTo>
                  <a:lnTo>
                    <a:pt x="595" y="407"/>
                  </a:lnTo>
                  <a:lnTo>
                    <a:pt x="606" y="380"/>
                  </a:lnTo>
                  <a:lnTo>
                    <a:pt x="614" y="352"/>
                  </a:lnTo>
                  <a:lnTo>
                    <a:pt x="618" y="323"/>
                  </a:lnTo>
                  <a:lnTo>
                    <a:pt x="620" y="295"/>
                  </a:lnTo>
                  <a:lnTo>
                    <a:pt x="618" y="262"/>
                  </a:lnTo>
                  <a:lnTo>
                    <a:pt x="614" y="234"/>
                  </a:lnTo>
                  <a:lnTo>
                    <a:pt x="606" y="205"/>
                  </a:lnTo>
                  <a:lnTo>
                    <a:pt x="595" y="181"/>
                  </a:lnTo>
                  <a:lnTo>
                    <a:pt x="582" y="154"/>
                  </a:lnTo>
                  <a:lnTo>
                    <a:pt x="566" y="129"/>
                  </a:lnTo>
                  <a:lnTo>
                    <a:pt x="549" y="107"/>
                  </a:lnTo>
                  <a:lnTo>
                    <a:pt x="528" y="87"/>
                  </a:lnTo>
                  <a:lnTo>
                    <a:pt x="506" y="67"/>
                  </a:lnTo>
                  <a:lnTo>
                    <a:pt x="483" y="49"/>
                  </a:lnTo>
                  <a:lnTo>
                    <a:pt x="458" y="34"/>
                  </a:lnTo>
                  <a:lnTo>
                    <a:pt x="431" y="23"/>
                  </a:lnTo>
                  <a:lnTo>
                    <a:pt x="401" y="13"/>
                  </a:lnTo>
                  <a:lnTo>
                    <a:pt x="373" y="6"/>
                  </a:lnTo>
                  <a:lnTo>
                    <a:pt x="342" y="2"/>
                  </a:lnTo>
                  <a:lnTo>
                    <a:pt x="312" y="0"/>
                  </a:lnTo>
                  <a:lnTo>
                    <a:pt x="277" y="2"/>
                  </a:lnTo>
                  <a:lnTo>
                    <a:pt x="247" y="6"/>
                  </a:lnTo>
                  <a:lnTo>
                    <a:pt x="217" y="13"/>
                  </a:lnTo>
                  <a:lnTo>
                    <a:pt x="190" y="23"/>
                  </a:lnTo>
                  <a:lnTo>
                    <a:pt x="161" y="34"/>
                  </a:lnTo>
                  <a:lnTo>
                    <a:pt x="137" y="49"/>
                  </a:lnTo>
                  <a:lnTo>
                    <a:pt x="112" y="67"/>
                  </a:lnTo>
                  <a:lnTo>
                    <a:pt x="91" y="87"/>
                  </a:lnTo>
                  <a:lnTo>
                    <a:pt x="70" y="107"/>
                  </a:lnTo>
                  <a:lnTo>
                    <a:pt x="53" y="129"/>
                  </a:lnTo>
                  <a:lnTo>
                    <a:pt x="38" y="154"/>
                  </a:lnTo>
                  <a:lnTo>
                    <a:pt x="25" y="181"/>
                  </a:lnTo>
                  <a:lnTo>
                    <a:pt x="13" y="205"/>
                  </a:lnTo>
                  <a:lnTo>
                    <a:pt x="6" y="234"/>
                  </a:lnTo>
                  <a:lnTo>
                    <a:pt x="2" y="262"/>
                  </a:lnTo>
                  <a:lnTo>
                    <a:pt x="0" y="295"/>
                  </a:lnTo>
                  <a:lnTo>
                    <a:pt x="2" y="323"/>
                  </a:lnTo>
                  <a:lnTo>
                    <a:pt x="6" y="352"/>
                  </a:lnTo>
                  <a:lnTo>
                    <a:pt x="13" y="380"/>
                  </a:lnTo>
                  <a:lnTo>
                    <a:pt x="25" y="407"/>
                  </a:lnTo>
                  <a:lnTo>
                    <a:pt x="38" y="432"/>
                  </a:lnTo>
                  <a:lnTo>
                    <a:pt x="53" y="456"/>
                  </a:lnTo>
                  <a:lnTo>
                    <a:pt x="70" y="479"/>
                  </a:lnTo>
                  <a:lnTo>
                    <a:pt x="91" y="500"/>
                  </a:lnTo>
                  <a:lnTo>
                    <a:pt x="112" y="517"/>
                  </a:lnTo>
                  <a:lnTo>
                    <a:pt x="137" y="534"/>
                  </a:lnTo>
                  <a:lnTo>
                    <a:pt x="161" y="550"/>
                  </a:lnTo>
                  <a:lnTo>
                    <a:pt x="190" y="563"/>
                  </a:lnTo>
                  <a:lnTo>
                    <a:pt x="217" y="570"/>
                  </a:lnTo>
                  <a:lnTo>
                    <a:pt x="247" y="578"/>
                  </a:lnTo>
                  <a:lnTo>
                    <a:pt x="277" y="582"/>
                  </a:lnTo>
                  <a:lnTo>
                    <a:pt x="312" y="586"/>
                  </a:lnTo>
                  <a:lnTo>
                    <a:pt x="312" y="586"/>
                  </a:lnTo>
                  <a:close/>
                </a:path>
              </a:pathLst>
            </a:custGeom>
            <a:solidFill>
              <a:srgbClr val="7087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91"/>
            <p:cNvSpPr>
              <a:spLocks/>
            </p:cNvSpPr>
            <p:nvPr/>
          </p:nvSpPr>
          <p:spPr bwMode="auto">
            <a:xfrm>
              <a:off x="2285" y="1662"/>
              <a:ext cx="391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94"/>
                </a:cxn>
                <a:cxn ang="0">
                  <a:pos x="774" y="205"/>
                </a:cxn>
                <a:cxn ang="0">
                  <a:pos x="781" y="2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81" h="205">
                  <a:moveTo>
                    <a:pt x="0" y="0"/>
                  </a:moveTo>
                  <a:lnTo>
                    <a:pt x="25" y="194"/>
                  </a:lnTo>
                  <a:lnTo>
                    <a:pt x="774" y="205"/>
                  </a:lnTo>
                  <a:lnTo>
                    <a:pt x="781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C9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92"/>
            <p:cNvSpPr>
              <a:spLocks/>
            </p:cNvSpPr>
            <p:nvPr/>
          </p:nvSpPr>
          <p:spPr bwMode="auto">
            <a:xfrm>
              <a:off x="2285" y="2019"/>
              <a:ext cx="492" cy="876"/>
            </a:xfrm>
            <a:custGeom>
              <a:avLst/>
              <a:gdLst/>
              <a:ahLst/>
              <a:cxnLst>
                <a:cxn ang="0">
                  <a:pos x="260" y="40"/>
                </a:cxn>
                <a:cxn ang="0">
                  <a:pos x="0" y="1753"/>
                </a:cxn>
                <a:cxn ang="0">
                  <a:pos x="44" y="1753"/>
                </a:cxn>
                <a:cxn ang="0">
                  <a:pos x="296" y="74"/>
                </a:cxn>
                <a:cxn ang="0">
                  <a:pos x="420" y="44"/>
                </a:cxn>
                <a:cxn ang="0">
                  <a:pos x="433" y="1753"/>
                </a:cxn>
                <a:cxn ang="0">
                  <a:pos x="477" y="1753"/>
                </a:cxn>
                <a:cxn ang="0">
                  <a:pos x="462" y="44"/>
                </a:cxn>
                <a:cxn ang="0">
                  <a:pos x="576" y="70"/>
                </a:cxn>
                <a:cxn ang="0">
                  <a:pos x="931" y="1751"/>
                </a:cxn>
                <a:cxn ang="0">
                  <a:pos x="983" y="1742"/>
                </a:cxn>
                <a:cxn ang="0">
                  <a:pos x="616" y="32"/>
                </a:cxn>
                <a:cxn ang="0">
                  <a:pos x="452" y="0"/>
                </a:cxn>
                <a:cxn ang="0">
                  <a:pos x="260" y="40"/>
                </a:cxn>
                <a:cxn ang="0">
                  <a:pos x="260" y="40"/>
                </a:cxn>
              </a:cxnLst>
              <a:rect l="0" t="0" r="r" b="b"/>
              <a:pathLst>
                <a:path w="983" h="1753">
                  <a:moveTo>
                    <a:pt x="260" y="40"/>
                  </a:moveTo>
                  <a:lnTo>
                    <a:pt x="0" y="1753"/>
                  </a:lnTo>
                  <a:lnTo>
                    <a:pt x="44" y="1753"/>
                  </a:lnTo>
                  <a:lnTo>
                    <a:pt x="296" y="74"/>
                  </a:lnTo>
                  <a:lnTo>
                    <a:pt x="420" y="44"/>
                  </a:lnTo>
                  <a:lnTo>
                    <a:pt x="433" y="1753"/>
                  </a:lnTo>
                  <a:lnTo>
                    <a:pt x="477" y="1753"/>
                  </a:lnTo>
                  <a:lnTo>
                    <a:pt x="462" y="44"/>
                  </a:lnTo>
                  <a:lnTo>
                    <a:pt x="576" y="70"/>
                  </a:lnTo>
                  <a:lnTo>
                    <a:pt x="931" y="1751"/>
                  </a:lnTo>
                  <a:lnTo>
                    <a:pt x="983" y="1742"/>
                  </a:lnTo>
                  <a:lnTo>
                    <a:pt x="616" y="32"/>
                  </a:lnTo>
                  <a:lnTo>
                    <a:pt x="452" y="0"/>
                  </a:lnTo>
                  <a:lnTo>
                    <a:pt x="260" y="40"/>
                  </a:lnTo>
                  <a:lnTo>
                    <a:pt x="26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93"/>
            <p:cNvSpPr>
              <a:spLocks/>
            </p:cNvSpPr>
            <p:nvPr/>
          </p:nvSpPr>
          <p:spPr bwMode="auto">
            <a:xfrm>
              <a:off x="2320" y="2708"/>
              <a:ext cx="407" cy="2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14" y="39"/>
                </a:cxn>
                <a:cxn ang="0">
                  <a:pos x="806" y="0"/>
                </a:cxn>
                <a:cxn ang="0">
                  <a:pos x="12" y="1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814" h="48">
                  <a:moveTo>
                    <a:pt x="0" y="48"/>
                  </a:moveTo>
                  <a:lnTo>
                    <a:pt x="814" y="39"/>
                  </a:lnTo>
                  <a:lnTo>
                    <a:pt x="806" y="0"/>
                  </a:lnTo>
                  <a:lnTo>
                    <a:pt x="12" y="1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94"/>
            <p:cNvSpPr>
              <a:spLocks/>
            </p:cNvSpPr>
            <p:nvPr/>
          </p:nvSpPr>
          <p:spPr bwMode="auto">
            <a:xfrm>
              <a:off x="2342" y="2524"/>
              <a:ext cx="348" cy="30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696" y="39"/>
                </a:cxn>
                <a:cxn ang="0">
                  <a:pos x="675" y="0"/>
                </a:cxn>
                <a:cxn ang="0">
                  <a:pos x="11" y="13"/>
                </a:cxn>
                <a:cxn ang="0">
                  <a:pos x="0" y="58"/>
                </a:cxn>
                <a:cxn ang="0">
                  <a:pos x="0" y="58"/>
                </a:cxn>
              </a:cxnLst>
              <a:rect l="0" t="0" r="r" b="b"/>
              <a:pathLst>
                <a:path w="696" h="58">
                  <a:moveTo>
                    <a:pt x="0" y="58"/>
                  </a:moveTo>
                  <a:lnTo>
                    <a:pt x="696" y="39"/>
                  </a:lnTo>
                  <a:lnTo>
                    <a:pt x="675" y="0"/>
                  </a:lnTo>
                  <a:lnTo>
                    <a:pt x="11" y="13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95"/>
            <p:cNvSpPr>
              <a:spLocks/>
            </p:cNvSpPr>
            <p:nvPr/>
          </p:nvSpPr>
          <p:spPr bwMode="auto">
            <a:xfrm>
              <a:off x="2368" y="2387"/>
              <a:ext cx="295" cy="3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590" y="43"/>
                </a:cxn>
                <a:cxn ang="0">
                  <a:pos x="578" y="0"/>
                </a:cxn>
                <a:cxn ang="0">
                  <a:pos x="10" y="23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590" h="61">
                  <a:moveTo>
                    <a:pt x="0" y="61"/>
                  </a:moveTo>
                  <a:lnTo>
                    <a:pt x="590" y="43"/>
                  </a:lnTo>
                  <a:lnTo>
                    <a:pt x="578" y="0"/>
                  </a:lnTo>
                  <a:lnTo>
                    <a:pt x="10" y="23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96"/>
            <p:cNvSpPr>
              <a:spLocks/>
            </p:cNvSpPr>
            <p:nvPr/>
          </p:nvSpPr>
          <p:spPr bwMode="auto">
            <a:xfrm>
              <a:off x="2388" y="2256"/>
              <a:ext cx="244" cy="23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489" y="40"/>
                </a:cxn>
                <a:cxn ang="0">
                  <a:pos x="489" y="0"/>
                </a:cxn>
                <a:cxn ang="0">
                  <a:pos x="2" y="8"/>
                </a:cxn>
                <a:cxn ang="0">
                  <a:pos x="0" y="46"/>
                </a:cxn>
                <a:cxn ang="0">
                  <a:pos x="0" y="46"/>
                </a:cxn>
              </a:cxnLst>
              <a:rect l="0" t="0" r="r" b="b"/>
              <a:pathLst>
                <a:path w="489" h="46">
                  <a:moveTo>
                    <a:pt x="0" y="46"/>
                  </a:moveTo>
                  <a:lnTo>
                    <a:pt x="489" y="40"/>
                  </a:lnTo>
                  <a:lnTo>
                    <a:pt x="489" y="0"/>
                  </a:lnTo>
                  <a:lnTo>
                    <a:pt x="2" y="8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97"/>
            <p:cNvSpPr>
              <a:spLocks/>
            </p:cNvSpPr>
            <p:nvPr/>
          </p:nvSpPr>
          <p:spPr bwMode="auto">
            <a:xfrm>
              <a:off x="2401" y="2140"/>
              <a:ext cx="205" cy="21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409" y="40"/>
                </a:cxn>
                <a:cxn ang="0">
                  <a:pos x="403" y="14"/>
                </a:cxn>
                <a:cxn ang="0">
                  <a:pos x="11" y="0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409" h="42">
                  <a:moveTo>
                    <a:pt x="0" y="42"/>
                  </a:moveTo>
                  <a:lnTo>
                    <a:pt x="409" y="40"/>
                  </a:lnTo>
                  <a:lnTo>
                    <a:pt x="403" y="14"/>
                  </a:lnTo>
                  <a:lnTo>
                    <a:pt x="11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8"/>
            <p:cNvSpPr>
              <a:spLocks/>
            </p:cNvSpPr>
            <p:nvPr/>
          </p:nvSpPr>
          <p:spPr bwMode="auto">
            <a:xfrm>
              <a:off x="2321" y="2544"/>
              <a:ext cx="188" cy="179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346" y="0"/>
                </a:cxn>
                <a:cxn ang="0">
                  <a:pos x="377" y="0"/>
                </a:cxn>
                <a:cxn ang="0">
                  <a:pos x="23" y="358"/>
                </a:cxn>
                <a:cxn ang="0">
                  <a:pos x="0" y="335"/>
                </a:cxn>
                <a:cxn ang="0">
                  <a:pos x="0" y="335"/>
                </a:cxn>
              </a:cxnLst>
              <a:rect l="0" t="0" r="r" b="b"/>
              <a:pathLst>
                <a:path w="377" h="358">
                  <a:moveTo>
                    <a:pt x="0" y="335"/>
                  </a:moveTo>
                  <a:lnTo>
                    <a:pt x="346" y="0"/>
                  </a:lnTo>
                  <a:lnTo>
                    <a:pt x="377" y="0"/>
                  </a:lnTo>
                  <a:lnTo>
                    <a:pt x="23" y="358"/>
                  </a:lnTo>
                  <a:lnTo>
                    <a:pt x="0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9"/>
            <p:cNvSpPr>
              <a:spLocks/>
            </p:cNvSpPr>
            <p:nvPr/>
          </p:nvSpPr>
          <p:spPr bwMode="auto">
            <a:xfrm>
              <a:off x="2295" y="2723"/>
              <a:ext cx="218" cy="174"/>
            </a:xfrm>
            <a:custGeom>
              <a:avLst/>
              <a:gdLst/>
              <a:ahLst/>
              <a:cxnLst>
                <a:cxn ang="0">
                  <a:pos x="0" y="333"/>
                </a:cxn>
                <a:cxn ang="0">
                  <a:pos x="401" y="0"/>
                </a:cxn>
                <a:cxn ang="0">
                  <a:pos x="435" y="0"/>
                </a:cxn>
                <a:cxn ang="0">
                  <a:pos x="36" y="348"/>
                </a:cxn>
                <a:cxn ang="0">
                  <a:pos x="0" y="333"/>
                </a:cxn>
                <a:cxn ang="0">
                  <a:pos x="0" y="333"/>
                </a:cxn>
              </a:cxnLst>
              <a:rect l="0" t="0" r="r" b="b"/>
              <a:pathLst>
                <a:path w="435" h="348">
                  <a:moveTo>
                    <a:pt x="0" y="333"/>
                  </a:moveTo>
                  <a:lnTo>
                    <a:pt x="401" y="0"/>
                  </a:lnTo>
                  <a:lnTo>
                    <a:pt x="435" y="0"/>
                  </a:lnTo>
                  <a:lnTo>
                    <a:pt x="36" y="348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0"/>
            <p:cNvSpPr>
              <a:spLocks/>
            </p:cNvSpPr>
            <p:nvPr/>
          </p:nvSpPr>
          <p:spPr bwMode="auto">
            <a:xfrm>
              <a:off x="2352" y="2404"/>
              <a:ext cx="150" cy="138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272" y="0"/>
                </a:cxn>
                <a:cxn ang="0">
                  <a:pos x="300" y="4"/>
                </a:cxn>
                <a:cxn ang="0">
                  <a:pos x="32" y="278"/>
                </a:cxn>
                <a:cxn ang="0">
                  <a:pos x="0" y="268"/>
                </a:cxn>
                <a:cxn ang="0">
                  <a:pos x="0" y="268"/>
                </a:cxn>
              </a:cxnLst>
              <a:rect l="0" t="0" r="r" b="b"/>
              <a:pathLst>
                <a:path w="300" h="278">
                  <a:moveTo>
                    <a:pt x="0" y="268"/>
                  </a:moveTo>
                  <a:lnTo>
                    <a:pt x="272" y="0"/>
                  </a:lnTo>
                  <a:lnTo>
                    <a:pt x="300" y="4"/>
                  </a:lnTo>
                  <a:lnTo>
                    <a:pt x="32" y="278"/>
                  </a:lnTo>
                  <a:lnTo>
                    <a:pt x="0" y="26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1"/>
            <p:cNvSpPr>
              <a:spLocks/>
            </p:cNvSpPr>
            <p:nvPr/>
          </p:nvSpPr>
          <p:spPr bwMode="auto">
            <a:xfrm>
              <a:off x="2371" y="2264"/>
              <a:ext cx="135" cy="145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253" y="0"/>
                </a:cxn>
                <a:cxn ang="0">
                  <a:pos x="270" y="5"/>
                </a:cxn>
                <a:cxn ang="0">
                  <a:pos x="11" y="290"/>
                </a:cxn>
                <a:cxn ang="0">
                  <a:pos x="0" y="260"/>
                </a:cxn>
                <a:cxn ang="0">
                  <a:pos x="0" y="260"/>
                </a:cxn>
              </a:cxnLst>
              <a:rect l="0" t="0" r="r" b="b"/>
              <a:pathLst>
                <a:path w="270" h="290">
                  <a:moveTo>
                    <a:pt x="0" y="260"/>
                  </a:moveTo>
                  <a:lnTo>
                    <a:pt x="253" y="0"/>
                  </a:lnTo>
                  <a:lnTo>
                    <a:pt x="270" y="5"/>
                  </a:lnTo>
                  <a:lnTo>
                    <a:pt x="11" y="290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02"/>
            <p:cNvSpPr>
              <a:spLocks/>
            </p:cNvSpPr>
            <p:nvPr/>
          </p:nvSpPr>
          <p:spPr bwMode="auto">
            <a:xfrm>
              <a:off x="2393" y="2149"/>
              <a:ext cx="116" cy="118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201" y="0"/>
                </a:cxn>
                <a:cxn ang="0">
                  <a:pos x="232" y="8"/>
                </a:cxn>
                <a:cxn ang="0">
                  <a:pos x="9" y="236"/>
                </a:cxn>
                <a:cxn ang="0">
                  <a:pos x="0" y="215"/>
                </a:cxn>
                <a:cxn ang="0">
                  <a:pos x="0" y="215"/>
                </a:cxn>
              </a:cxnLst>
              <a:rect l="0" t="0" r="r" b="b"/>
              <a:pathLst>
                <a:path w="232" h="236">
                  <a:moveTo>
                    <a:pt x="0" y="215"/>
                  </a:moveTo>
                  <a:lnTo>
                    <a:pt x="201" y="0"/>
                  </a:lnTo>
                  <a:lnTo>
                    <a:pt x="232" y="8"/>
                  </a:lnTo>
                  <a:lnTo>
                    <a:pt x="9" y="236"/>
                  </a:lnTo>
                  <a:lnTo>
                    <a:pt x="0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3"/>
            <p:cNvSpPr>
              <a:spLocks/>
            </p:cNvSpPr>
            <p:nvPr/>
          </p:nvSpPr>
          <p:spPr bwMode="auto">
            <a:xfrm>
              <a:off x="2403" y="2028"/>
              <a:ext cx="103" cy="125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194" y="0"/>
                </a:cxn>
                <a:cxn ang="0">
                  <a:pos x="205" y="21"/>
                </a:cxn>
                <a:cxn ang="0">
                  <a:pos x="24" y="251"/>
                </a:cxn>
                <a:cxn ang="0">
                  <a:pos x="0" y="249"/>
                </a:cxn>
                <a:cxn ang="0">
                  <a:pos x="0" y="249"/>
                </a:cxn>
              </a:cxnLst>
              <a:rect l="0" t="0" r="r" b="b"/>
              <a:pathLst>
                <a:path w="205" h="251">
                  <a:moveTo>
                    <a:pt x="0" y="249"/>
                  </a:moveTo>
                  <a:lnTo>
                    <a:pt x="194" y="0"/>
                  </a:lnTo>
                  <a:lnTo>
                    <a:pt x="205" y="21"/>
                  </a:lnTo>
                  <a:lnTo>
                    <a:pt x="24" y="251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04"/>
            <p:cNvSpPr>
              <a:spLocks/>
            </p:cNvSpPr>
            <p:nvPr/>
          </p:nvSpPr>
          <p:spPr bwMode="auto">
            <a:xfrm>
              <a:off x="2440" y="2545"/>
              <a:ext cx="188" cy="179"/>
            </a:xfrm>
            <a:custGeom>
              <a:avLst/>
              <a:gdLst/>
              <a:ahLst/>
              <a:cxnLst>
                <a:cxn ang="0">
                  <a:pos x="374" y="335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351" y="358"/>
                </a:cxn>
                <a:cxn ang="0">
                  <a:pos x="374" y="335"/>
                </a:cxn>
                <a:cxn ang="0">
                  <a:pos x="374" y="335"/>
                </a:cxn>
              </a:cxnLst>
              <a:rect l="0" t="0" r="r" b="b"/>
              <a:pathLst>
                <a:path w="374" h="358">
                  <a:moveTo>
                    <a:pt x="374" y="335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351" y="358"/>
                  </a:lnTo>
                  <a:lnTo>
                    <a:pt x="374" y="335"/>
                  </a:lnTo>
                  <a:lnTo>
                    <a:pt x="374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05"/>
            <p:cNvSpPr>
              <a:spLocks/>
            </p:cNvSpPr>
            <p:nvPr/>
          </p:nvSpPr>
          <p:spPr bwMode="auto">
            <a:xfrm>
              <a:off x="2435" y="2724"/>
              <a:ext cx="219" cy="174"/>
            </a:xfrm>
            <a:custGeom>
              <a:avLst/>
              <a:gdLst/>
              <a:ahLst/>
              <a:cxnLst>
                <a:cxn ang="0">
                  <a:pos x="440" y="333"/>
                </a:cxn>
                <a:cxn ang="0">
                  <a:pos x="37" y="0"/>
                </a:cxn>
                <a:cxn ang="0">
                  <a:pos x="0" y="0"/>
                </a:cxn>
                <a:cxn ang="0">
                  <a:pos x="403" y="348"/>
                </a:cxn>
                <a:cxn ang="0">
                  <a:pos x="440" y="333"/>
                </a:cxn>
                <a:cxn ang="0">
                  <a:pos x="440" y="333"/>
                </a:cxn>
              </a:cxnLst>
              <a:rect l="0" t="0" r="r" b="b"/>
              <a:pathLst>
                <a:path w="440" h="348">
                  <a:moveTo>
                    <a:pt x="440" y="333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403" y="348"/>
                  </a:lnTo>
                  <a:lnTo>
                    <a:pt x="440" y="333"/>
                  </a:lnTo>
                  <a:lnTo>
                    <a:pt x="440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6"/>
            <p:cNvSpPr>
              <a:spLocks/>
            </p:cNvSpPr>
            <p:nvPr/>
          </p:nvSpPr>
          <p:spPr bwMode="auto">
            <a:xfrm>
              <a:off x="2446" y="2405"/>
              <a:ext cx="151" cy="139"/>
            </a:xfrm>
            <a:custGeom>
              <a:avLst/>
              <a:gdLst/>
              <a:ahLst/>
              <a:cxnLst>
                <a:cxn ang="0">
                  <a:pos x="302" y="266"/>
                </a:cxn>
                <a:cxn ang="0">
                  <a:pos x="27" y="0"/>
                </a:cxn>
                <a:cxn ang="0">
                  <a:pos x="0" y="2"/>
                </a:cxn>
                <a:cxn ang="0">
                  <a:pos x="268" y="277"/>
                </a:cxn>
                <a:cxn ang="0">
                  <a:pos x="302" y="266"/>
                </a:cxn>
                <a:cxn ang="0">
                  <a:pos x="302" y="266"/>
                </a:cxn>
              </a:cxnLst>
              <a:rect l="0" t="0" r="r" b="b"/>
              <a:pathLst>
                <a:path w="302" h="277">
                  <a:moveTo>
                    <a:pt x="302" y="266"/>
                  </a:moveTo>
                  <a:lnTo>
                    <a:pt x="27" y="0"/>
                  </a:lnTo>
                  <a:lnTo>
                    <a:pt x="0" y="2"/>
                  </a:lnTo>
                  <a:lnTo>
                    <a:pt x="268" y="277"/>
                  </a:lnTo>
                  <a:lnTo>
                    <a:pt x="302" y="266"/>
                  </a:lnTo>
                  <a:lnTo>
                    <a:pt x="302" y="2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7"/>
            <p:cNvSpPr>
              <a:spLocks/>
            </p:cNvSpPr>
            <p:nvPr/>
          </p:nvSpPr>
          <p:spPr bwMode="auto">
            <a:xfrm>
              <a:off x="2441" y="2264"/>
              <a:ext cx="136" cy="146"/>
            </a:xfrm>
            <a:custGeom>
              <a:avLst/>
              <a:gdLst/>
              <a:ahLst/>
              <a:cxnLst>
                <a:cxn ang="0">
                  <a:pos x="272" y="262"/>
                </a:cxn>
                <a:cxn ang="0">
                  <a:pos x="21" y="0"/>
                </a:cxn>
                <a:cxn ang="0">
                  <a:pos x="0" y="7"/>
                </a:cxn>
                <a:cxn ang="0">
                  <a:pos x="262" y="292"/>
                </a:cxn>
                <a:cxn ang="0">
                  <a:pos x="272" y="262"/>
                </a:cxn>
                <a:cxn ang="0">
                  <a:pos x="272" y="262"/>
                </a:cxn>
              </a:cxnLst>
              <a:rect l="0" t="0" r="r" b="b"/>
              <a:pathLst>
                <a:path w="272" h="292">
                  <a:moveTo>
                    <a:pt x="272" y="262"/>
                  </a:moveTo>
                  <a:lnTo>
                    <a:pt x="21" y="0"/>
                  </a:lnTo>
                  <a:lnTo>
                    <a:pt x="0" y="7"/>
                  </a:lnTo>
                  <a:lnTo>
                    <a:pt x="262" y="292"/>
                  </a:lnTo>
                  <a:lnTo>
                    <a:pt x="272" y="262"/>
                  </a:lnTo>
                  <a:lnTo>
                    <a:pt x="272" y="2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8"/>
            <p:cNvSpPr>
              <a:spLocks/>
            </p:cNvSpPr>
            <p:nvPr/>
          </p:nvSpPr>
          <p:spPr bwMode="auto">
            <a:xfrm>
              <a:off x="2440" y="2151"/>
              <a:ext cx="115" cy="117"/>
            </a:xfrm>
            <a:custGeom>
              <a:avLst/>
              <a:gdLst/>
              <a:ahLst/>
              <a:cxnLst>
                <a:cxn ang="0">
                  <a:pos x="230" y="215"/>
                </a:cxn>
                <a:cxn ang="0">
                  <a:pos x="28" y="0"/>
                </a:cxn>
                <a:cxn ang="0">
                  <a:pos x="0" y="6"/>
                </a:cxn>
                <a:cxn ang="0">
                  <a:pos x="220" y="234"/>
                </a:cxn>
                <a:cxn ang="0">
                  <a:pos x="230" y="215"/>
                </a:cxn>
                <a:cxn ang="0">
                  <a:pos x="230" y="215"/>
                </a:cxn>
              </a:cxnLst>
              <a:rect l="0" t="0" r="r" b="b"/>
              <a:pathLst>
                <a:path w="230" h="234">
                  <a:moveTo>
                    <a:pt x="230" y="215"/>
                  </a:moveTo>
                  <a:lnTo>
                    <a:pt x="28" y="0"/>
                  </a:lnTo>
                  <a:lnTo>
                    <a:pt x="0" y="6"/>
                  </a:lnTo>
                  <a:lnTo>
                    <a:pt x="220" y="234"/>
                  </a:lnTo>
                  <a:lnTo>
                    <a:pt x="230" y="215"/>
                  </a:lnTo>
                  <a:lnTo>
                    <a:pt x="23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09"/>
            <p:cNvSpPr>
              <a:spLocks/>
            </p:cNvSpPr>
            <p:nvPr/>
          </p:nvSpPr>
          <p:spPr bwMode="auto">
            <a:xfrm>
              <a:off x="2441" y="2029"/>
              <a:ext cx="104" cy="126"/>
            </a:xfrm>
            <a:custGeom>
              <a:avLst/>
              <a:gdLst/>
              <a:ahLst/>
              <a:cxnLst>
                <a:cxn ang="0">
                  <a:pos x="207" y="249"/>
                </a:cxn>
                <a:cxn ang="0">
                  <a:pos x="13" y="0"/>
                </a:cxn>
                <a:cxn ang="0">
                  <a:pos x="0" y="21"/>
                </a:cxn>
                <a:cxn ang="0">
                  <a:pos x="182" y="253"/>
                </a:cxn>
                <a:cxn ang="0">
                  <a:pos x="207" y="249"/>
                </a:cxn>
                <a:cxn ang="0">
                  <a:pos x="207" y="249"/>
                </a:cxn>
              </a:cxnLst>
              <a:rect l="0" t="0" r="r" b="b"/>
              <a:pathLst>
                <a:path w="207" h="253">
                  <a:moveTo>
                    <a:pt x="207" y="249"/>
                  </a:moveTo>
                  <a:lnTo>
                    <a:pt x="13" y="0"/>
                  </a:lnTo>
                  <a:lnTo>
                    <a:pt x="0" y="21"/>
                  </a:lnTo>
                  <a:lnTo>
                    <a:pt x="182" y="253"/>
                  </a:lnTo>
                  <a:lnTo>
                    <a:pt x="207" y="249"/>
                  </a:lnTo>
                  <a:lnTo>
                    <a:pt x="207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0"/>
            <p:cNvSpPr>
              <a:spLocks/>
            </p:cNvSpPr>
            <p:nvPr/>
          </p:nvSpPr>
          <p:spPr bwMode="auto">
            <a:xfrm>
              <a:off x="2497" y="2539"/>
              <a:ext cx="188" cy="178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344" y="0"/>
                </a:cxn>
                <a:cxn ang="0">
                  <a:pos x="374" y="0"/>
                </a:cxn>
                <a:cxn ang="0">
                  <a:pos x="23" y="358"/>
                </a:cxn>
                <a:cxn ang="0">
                  <a:pos x="0" y="335"/>
                </a:cxn>
                <a:cxn ang="0">
                  <a:pos x="0" y="335"/>
                </a:cxn>
              </a:cxnLst>
              <a:rect l="0" t="0" r="r" b="b"/>
              <a:pathLst>
                <a:path w="374" h="358">
                  <a:moveTo>
                    <a:pt x="0" y="335"/>
                  </a:moveTo>
                  <a:lnTo>
                    <a:pt x="344" y="0"/>
                  </a:lnTo>
                  <a:lnTo>
                    <a:pt x="374" y="0"/>
                  </a:lnTo>
                  <a:lnTo>
                    <a:pt x="23" y="358"/>
                  </a:lnTo>
                  <a:lnTo>
                    <a:pt x="0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11"/>
            <p:cNvSpPr>
              <a:spLocks/>
            </p:cNvSpPr>
            <p:nvPr/>
          </p:nvSpPr>
          <p:spPr bwMode="auto">
            <a:xfrm>
              <a:off x="2502" y="2715"/>
              <a:ext cx="219" cy="175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401" y="0"/>
                </a:cxn>
                <a:cxn ang="0">
                  <a:pos x="438" y="0"/>
                </a:cxn>
                <a:cxn ang="0">
                  <a:pos x="36" y="350"/>
                </a:cxn>
                <a:cxn ang="0">
                  <a:pos x="0" y="334"/>
                </a:cxn>
                <a:cxn ang="0">
                  <a:pos x="0" y="334"/>
                </a:cxn>
              </a:cxnLst>
              <a:rect l="0" t="0" r="r" b="b"/>
              <a:pathLst>
                <a:path w="438" h="350">
                  <a:moveTo>
                    <a:pt x="0" y="334"/>
                  </a:moveTo>
                  <a:lnTo>
                    <a:pt x="401" y="0"/>
                  </a:lnTo>
                  <a:lnTo>
                    <a:pt x="438" y="0"/>
                  </a:lnTo>
                  <a:lnTo>
                    <a:pt x="36" y="350"/>
                  </a:lnTo>
                  <a:lnTo>
                    <a:pt x="0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12"/>
            <p:cNvSpPr>
              <a:spLocks/>
            </p:cNvSpPr>
            <p:nvPr/>
          </p:nvSpPr>
          <p:spPr bwMode="auto">
            <a:xfrm>
              <a:off x="2500" y="2400"/>
              <a:ext cx="150" cy="139"/>
            </a:xfrm>
            <a:custGeom>
              <a:avLst/>
              <a:gdLst/>
              <a:ahLst/>
              <a:cxnLst>
                <a:cxn ang="0">
                  <a:pos x="0" y="270"/>
                </a:cxn>
                <a:cxn ang="0">
                  <a:pos x="273" y="0"/>
                </a:cxn>
                <a:cxn ang="0">
                  <a:pos x="300" y="6"/>
                </a:cxn>
                <a:cxn ang="0">
                  <a:pos x="32" y="278"/>
                </a:cxn>
                <a:cxn ang="0">
                  <a:pos x="0" y="270"/>
                </a:cxn>
                <a:cxn ang="0">
                  <a:pos x="0" y="270"/>
                </a:cxn>
              </a:cxnLst>
              <a:rect l="0" t="0" r="r" b="b"/>
              <a:pathLst>
                <a:path w="300" h="278">
                  <a:moveTo>
                    <a:pt x="0" y="270"/>
                  </a:moveTo>
                  <a:lnTo>
                    <a:pt x="273" y="0"/>
                  </a:lnTo>
                  <a:lnTo>
                    <a:pt x="300" y="6"/>
                  </a:lnTo>
                  <a:lnTo>
                    <a:pt x="32" y="278"/>
                  </a:lnTo>
                  <a:lnTo>
                    <a:pt x="0" y="27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13"/>
            <p:cNvSpPr>
              <a:spLocks/>
            </p:cNvSpPr>
            <p:nvPr/>
          </p:nvSpPr>
          <p:spPr bwMode="auto">
            <a:xfrm>
              <a:off x="2498" y="2264"/>
              <a:ext cx="136" cy="145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251" y="0"/>
                </a:cxn>
                <a:cxn ang="0">
                  <a:pos x="272" y="5"/>
                </a:cxn>
                <a:cxn ang="0">
                  <a:pos x="11" y="290"/>
                </a:cxn>
                <a:cxn ang="0">
                  <a:pos x="0" y="260"/>
                </a:cxn>
                <a:cxn ang="0">
                  <a:pos x="0" y="260"/>
                </a:cxn>
              </a:cxnLst>
              <a:rect l="0" t="0" r="r" b="b"/>
              <a:pathLst>
                <a:path w="272" h="290">
                  <a:moveTo>
                    <a:pt x="0" y="260"/>
                  </a:moveTo>
                  <a:lnTo>
                    <a:pt x="251" y="0"/>
                  </a:lnTo>
                  <a:lnTo>
                    <a:pt x="272" y="5"/>
                  </a:lnTo>
                  <a:lnTo>
                    <a:pt x="11" y="290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14"/>
            <p:cNvSpPr>
              <a:spLocks/>
            </p:cNvSpPr>
            <p:nvPr/>
          </p:nvSpPr>
          <p:spPr bwMode="auto">
            <a:xfrm>
              <a:off x="2502" y="2153"/>
              <a:ext cx="116" cy="118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204" y="0"/>
                </a:cxn>
                <a:cxn ang="0">
                  <a:pos x="232" y="6"/>
                </a:cxn>
                <a:cxn ang="0">
                  <a:pos x="8" y="236"/>
                </a:cxn>
                <a:cxn ang="0">
                  <a:pos x="0" y="215"/>
                </a:cxn>
                <a:cxn ang="0">
                  <a:pos x="0" y="215"/>
                </a:cxn>
              </a:cxnLst>
              <a:rect l="0" t="0" r="r" b="b"/>
              <a:pathLst>
                <a:path w="232" h="236">
                  <a:moveTo>
                    <a:pt x="0" y="215"/>
                  </a:moveTo>
                  <a:lnTo>
                    <a:pt x="204" y="0"/>
                  </a:lnTo>
                  <a:lnTo>
                    <a:pt x="232" y="6"/>
                  </a:lnTo>
                  <a:lnTo>
                    <a:pt x="8" y="236"/>
                  </a:lnTo>
                  <a:lnTo>
                    <a:pt x="0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15"/>
            <p:cNvSpPr>
              <a:spLocks/>
            </p:cNvSpPr>
            <p:nvPr/>
          </p:nvSpPr>
          <p:spPr bwMode="auto">
            <a:xfrm>
              <a:off x="2484" y="2036"/>
              <a:ext cx="103" cy="125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192" y="0"/>
                </a:cxn>
                <a:cxn ang="0">
                  <a:pos x="206" y="21"/>
                </a:cxn>
                <a:cxn ang="0">
                  <a:pos x="23" y="251"/>
                </a:cxn>
                <a:cxn ang="0">
                  <a:pos x="0" y="249"/>
                </a:cxn>
                <a:cxn ang="0">
                  <a:pos x="0" y="249"/>
                </a:cxn>
              </a:cxnLst>
              <a:rect l="0" t="0" r="r" b="b"/>
              <a:pathLst>
                <a:path w="206" h="251">
                  <a:moveTo>
                    <a:pt x="0" y="249"/>
                  </a:moveTo>
                  <a:lnTo>
                    <a:pt x="192" y="0"/>
                  </a:lnTo>
                  <a:lnTo>
                    <a:pt x="206" y="21"/>
                  </a:lnTo>
                  <a:lnTo>
                    <a:pt x="23" y="251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16"/>
            <p:cNvSpPr>
              <a:spLocks/>
            </p:cNvSpPr>
            <p:nvPr/>
          </p:nvSpPr>
          <p:spPr bwMode="auto">
            <a:xfrm>
              <a:off x="2518" y="2541"/>
              <a:ext cx="188" cy="178"/>
            </a:xfrm>
            <a:custGeom>
              <a:avLst/>
              <a:gdLst/>
              <a:ahLst/>
              <a:cxnLst>
                <a:cxn ang="0">
                  <a:pos x="374" y="332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351" y="355"/>
                </a:cxn>
                <a:cxn ang="0">
                  <a:pos x="374" y="332"/>
                </a:cxn>
                <a:cxn ang="0">
                  <a:pos x="374" y="332"/>
                </a:cxn>
              </a:cxnLst>
              <a:rect l="0" t="0" r="r" b="b"/>
              <a:pathLst>
                <a:path w="374" h="355">
                  <a:moveTo>
                    <a:pt x="374" y="332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351" y="355"/>
                  </a:lnTo>
                  <a:lnTo>
                    <a:pt x="374" y="332"/>
                  </a:lnTo>
                  <a:lnTo>
                    <a:pt x="374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17"/>
            <p:cNvSpPr>
              <a:spLocks/>
            </p:cNvSpPr>
            <p:nvPr/>
          </p:nvSpPr>
          <p:spPr bwMode="auto">
            <a:xfrm>
              <a:off x="2518" y="2720"/>
              <a:ext cx="219" cy="175"/>
            </a:xfrm>
            <a:custGeom>
              <a:avLst/>
              <a:gdLst/>
              <a:ahLst/>
              <a:cxnLst>
                <a:cxn ang="0">
                  <a:pos x="437" y="335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401" y="350"/>
                </a:cxn>
                <a:cxn ang="0">
                  <a:pos x="437" y="335"/>
                </a:cxn>
                <a:cxn ang="0">
                  <a:pos x="437" y="335"/>
                </a:cxn>
              </a:cxnLst>
              <a:rect l="0" t="0" r="r" b="b"/>
              <a:pathLst>
                <a:path w="437" h="350">
                  <a:moveTo>
                    <a:pt x="437" y="335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401" y="350"/>
                  </a:lnTo>
                  <a:lnTo>
                    <a:pt x="437" y="335"/>
                  </a:lnTo>
                  <a:lnTo>
                    <a:pt x="437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18"/>
            <p:cNvSpPr>
              <a:spLocks/>
            </p:cNvSpPr>
            <p:nvPr/>
          </p:nvSpPr>
          <p:spPr bwMode="auto">
            <a:xfrm>
              <a:off x="2515" y="2400"/>
              <a:ext cx="150" cy="139"/>
            </a:xfrm>
            <a:custGeom>
              <a:avLst/>
              <a:gdLst/>
              <a:ahLst/>
              <a:cxnLst>
                <a:cxn ang="0">
                  <a:pos x="298" y="270"/>
                </a:cxn>
                <a:cxn ang="0">
                  <a:pos x="25" y="0"/>
                </a:cxn>
                <a:cxn ang="0">
                  <a:pos x="0" y="6"/>
                </a:cxn>
                <a:cxn ang="0">
                  <a:pos x="266" y="278"/>
                </a:cxn>
                <a:cxn ang="0">
                  <a:pos x="298" y="270"/>
                </a:cxn>
                <a:cxn ang="0">
                  <a:pos x="298" y="270"/>
                </a:cxn>
              </a:cxnLst>
              <a:rect l="0" t="0" r="r" b="b"/>
              <a:pathLst>
                <a:path w="298" h="278">
                  <a:moveTo>
                    <a:pt x="298" y="270"/>
                  </a:moveTo>
                  <a:lnTo>
                    <a:pt x="25" y="0"/>
                  </a:lnTo>
                  <a:lnTo>
                    <a:pt x="0" y="6"/>
                  </a:lnTo>
                  <a:lnTo>
                    <a:pt x="266" y="278"/>
                  </a:lnTo>
                  <a:lnTo>
                    <a:pt x="298" y="270"/>
                  </a:lnTo>
                  <a:lnTo>
                    <a:pt x="298" y="2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19"/>
            <p:cNvSpPr>
              <a:spLocks/>
            </p:cNvSpPr>
            <p:nvPr/>
          </p:nvSpPr>
          <p:spPr bwMode="auto">
            <a:xfrm>
              <a:off x="2510" y="2260"/>
              <a:ext cx="135" cy="145"/>
            </a:xfrm>
            <a:custGeom>
              <a:avLst/>
              <a:gdLst/>
              <a:ahLst/>
              <a:cxnLst>
                <a:cxn ang="0">
                  <a:pos x="270" y="262"/>
                </a:cxn>
                <a:cxn ang="0">
                  <a:pos x="20" y="0"/>
                </a:cxn>
                <a:cxn ang="0">
                  <a:pos x="0" y="8"/>
                </a:cxn>
                <a:cxn ang="0">
                  <a:pos x="260" y="291"/>
                </a:cxn>
                <a:cxn ang="0">
                  <a:pos x="270" y="262"/>
                </a:cxn>
                <a:cxn ang="0">
                  <a:pos x="270" y="262"/>
                </a:cxn>
              </a:cxnLst>
              <a:rect l="0" t="0" r="r" b="b"/>
              <a:pathLst>
                <a:path w="270" h="291">
                  <a:moveTo>
                    <a:pt x="270" y="262"/>
                  </a:moveTo>
                  <a:lnTo>
                    <a:pt x="20" y="0"/>
                  </a:lnTo>
                  <a:lnTo>
                    <a:pt x="0" y="8"/>
                  </a:lnTo>
                  <a:lnTo>
                    <a:pt x="260" y="291"/>
                  </a:lnTo>
                  <a:lnTo>
                    <a:pt x="270" y="262"/>
                  </a:lnTo>
                  <a:lnTo>
                    <a:pt x="270" y="2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320"/>
            <p:cNvSpPr>
              <a:spLocks/>
            </p:cNvSpPr>
            <p:nvPr/>
          </p:nvSpPr>
          <p:spPr bwMode="auto">
            <a:xfrm>
              <a:off x="2509" y="2153"/>
              <a:ext cx="115" cy="116"/>
            </a:xfrm>
            <a:custGeom>
              <a:avLst/>
              <a:gdLst/>
              <a:ahLst/>
              <a:cxnLst>
                <a:cxn ang="0">
                  <a:pos x="230" y="215"/>
                </a:cxn>
                <a:cxn ang="0">
                  <a:pos x="28" y="0"/>
                </a:cxn>
                <a:cxn ang="0">
                  <a:pos x="0" y="6"/>
                </a:cxn>
                <a:cxn ang="0">
                  <a:pos x="220" y="234"/>
                </a:cxn>
                <a:cxn ang="0">
                  <a:pos x="230" y="215"/>
                </a:cxn>
                <a:cxn ang="0">
                  <a:pos x="230" y="215"/>
                </a:cxn>
              </a:cxnLst>
              <a:rect l="0" t="0" r="r" b="b"/>
              <a:pathLst>
                <a:path w="230" h="234">
                  <a:moveTo>
                    <a:pt x="230" y="215"/>
                  </a:moveTo>
                  <a:lnTo>
                    <a:pt x="28" y="0"/>
                  </a:lnTo>
                  <a:lnTo>
                    <a:pt x="0" y="6"/>
                  </a:lnTo>
                  <a:lnTo>
                    <a:pt x="220" y="234"/>
                  </a:lnTo>
                  <a:lnTo>
                    <a:pt x="230" y="215"/>
                  </a:lnTo>
                  <a:lnTo>
                    <a:pt x="23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21"/>
            <p:cNvSpPr>
              <a:spLocks/>
            </p:cNvSpPr>
            <p:nvPr/>
          </p:nvSpPr>
          <p:spPr bwMode="auto">
            <a:xfrm>
              <a:off x="2506" y="2029"/>
              <a:ext cx="104" cy="126"/>
            </a:xfrm>
            <a:custGeom>
              <a:avLst/>
              <a:gdLst/>
              <a:ahLst/>
              <a:cxnLst>
                <a:cxn ang="0">
                  <a:pos x="207" y="249"/>
                </a:cxn>
                <a:cxn ang="0">
                  <a:pos x="13" y="0"/>
                </a:cxn>
                <a:cxn ang="0">
                  <a:pos x="0" y="21"/>
                </a:cxn>
                <a:cxn ang="0">
                  <a:pos x="184" y="253"/>
                </a:cxn>
                <a:cxn ang="0">
                  <a:pos x="207" y="249"/>
                </a:cxn>
                <a:cxn ang="0">
                  <a:pos x="207" y="249"/>
                </a:cxn>
              </a:cxnLst>
              <a:rect l="0" t="0" r="r" b="b"/>
              <a:pathLst>
                <a:path w="207" h="253">
                  <a:moveTo>
                    <a:pt x="207" y="249"/>
                  </a:moveTo>
                  <a:lnTo>
                    <a:pt x="13" y="0"/>
                  </a:lnTo>
                  <a:lnTo>
                    <a:pt x="0" y="21"/>
                  </a:lnTo>
                  <a:lnTo>
                    <a:pt x="184" y="253"/>
                  </a:lnTo>
                  <a:lnTo>
                    <a:pt x="207" y="249"/>
                  </a:lnTo>
                  <a:lnTo>
                    <a:pt x="207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322"/>
            <p:cNvSpPr>
              <a:spLocks/>
            </p:cNvSpPr>
            <p:nvPr/>
          </p:nvSpPr>
          <p:spPr bwMode="auto">
            <a:xfrm>
              <a:off x="2359" y="1935"/>
              <a:ext cx="286" cy="100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150" y="137"/>
                </a:cxn>
                <a:cxn ang="0">
                  <a:pos x="567" y="138"/>
                </a:cxn>
                <a:cxn ang="0">
                  <a:pos x="573" y="19"/>
                </a:cxn>
                <a:cxn ang="0">
                  <a:pos x="139" y="0"/>
                </a:cxn>
                <a:cxn ang="0">
                  <a:pos x="0" y="66"/>
                </a:cxn>
                <a:cxn ang="0">
                  <a:pos x="0" y="199"/>
                </a:cxn>
                <a:cxn ang="0">
                  <a:pos x="0" y="199"/>
                </a:cxn>
              </a:cxnLst>
              <a:rect l="0" t="0" r="r" b="b"/>
              <a:pathLst>
                <a:path w="573" h="199">
                  <a:moveTo>
                    <a:pt x="0" y="199"/>
                  </a:moveTo>
                  <a:lnTo>
                    <a:pt x="150" y="137"/>
                  </a:lnTo>
                  <a:lnTo>
                    <a:pt x="567" y="138"/>
                  </a:lnTo>
                  <a:lnTo>
                    <a:pt x="573" y="19"/>
                  </a:lnTo>
                  <a:lnTo>
                    <a:pt x="139" y="0"/>
                  </a:lnTo>
                  <a:lnTo>
                    <a:pt x="0" y="66"/>
                  </a:lnTo>
                  <a:lnTo>
                    <a:pt x="0" y="199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323"/>
            <p:cNvSpPr>
              <a:spLocks/>
            </p:cNvSpPr>
            <p:nvPr/>
          </p:nvSpPr>
          <p:spPr bwMode="auto">
            <a:xfrm>
              <a:off x="2386" y="1753"/>
              <a:ext cx="246" cy="15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226"/>
                </a:cxn>
                <a:cxn ang="0">
                  <a:pos x="8" y="228"/>
                </a:cxn>
                <a:cxn ang="0">
                  <a:pos x="14" y="231"/>
                </a:cxn>
                <a:cxn ang="0">
                  <a:pos x="25" y="239"/>
                </a:cxn>
                <a:cxn ang="0">
                  <a:pos x="42" y="249"/>
                </a:cxn>
                <a:cxn ang="0">
                  <a:pos x="61" y="258"/>
                </a:cxn>
                <a:cxn ang="0">
                  <a:pos x="84" y="270"/>
                </a:cxn>
                <a:cxn ang="0">
                  <a:pos x="113" y="279"/>
                </a:cxn>
                <a:cxn ang="0">
                  <a:pos x="143" y="290"/>
                </a:cxn>
                <a:cxn ang="0">
                  <a:pos x="177" y="298"/>
                </a:cxn>
                <a:cxn ang="0">
                  <a:pos x="213" y="304"/>
                </a:cxn>
                <a:cxn ang="0">
                  <a:pos x="253" y="306"/>
                </a:cxn>
                <a:cxn ang="0">
                  <a:pos x="297" y="308"/>
                </a:cxn>
                <a:cxn ang="0">
                  <a:pos x="343" y="302"/>
                </a:cxn>
                <a:cxn ang="0">
                  <a:pos x="390" y="294"/>
                </a:cxn>
                <a:cxn ang="0">
                  <a:pos x="441" y="279"/>
                </a:cxn>
                <a:cxn ang="0">
                  <a:pos x="493" y="260"/>
                </a:cxn>
                <a:cxn ang="0">
                  <a:pos x="493" y="36"/>
                </a:cxn>
                <a:cxn ang="0">
                  <a:pos x="472" y="34"/>
                </a:cxn>
                <a:cxn ang="0">
                  <a:pos x="472" y="249"/>
                </a:cxn>
                <a:cxn ang="0">
                  <a:pos x="468" y="251"/>
                </a:cxn>
                <a:cxn ang="0">
                  <a:pos x="459" y="254"/>
                </a:cxn>
                <a:cxn ang="0">
                  <a:pos x="445" y="258"/>
                </a:cxn>
                <a:cxn ang="0">
                  <a:pos x="428" y="264"/>
                </a:cxn>
                <a:cxn ang="0">
                  <a:pos x="405" y="270"/>
                </a:cxn>
                <a:cxn ang="0">
                  <a:pos x="379" y="275"/>
                </a:cxn>
                <a:cxn ang="0">
                  <a:pos x="350" y="281"/>
                </a:cxn>
                <a:cxn ang="0">
                  <a:pos x="318" y="287"/>
                </a:cxn>
                <a:cxn ang="0">
                  <a:pos x="284" y="287"/>
                </a:cxn>
                <a:cxn ang="0">
                  <a:pos x="248" y="287"/>
                </a:cxn>
                <a:cxn ang="0">
                  <a:pos x="210" y="285"/>
                </a:cxn>
                <a:cxn ang="0">
                  <a:pos x="172" y="279"/>
                </a:cxn>
                <a:cxn ang="0">
                  <a:pos x="134" y="270"/>
                </a:cxn>
                <a:cxn ang="0">
                  <a:pos x="95" y="254"/>
                </a:cxn>
                <a:cxn ang="0">
                  <a:pos x="57" y="235"/>
                </a:cxn>
                <a:cxn ang="0">
                  <a:pos x="21" y="211"/>
                </a:cxn>
                <a:cxn ang="0">
                  <a:pos x="29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93" h="308">
                  <a:moveTo>
                    <a:pt x="0" y="5"/>
                  </a:moveTo>
                  <a:lnTo>
                    <a:pt x="6" y="226"/>
                  </a:lnTo>
                  <a:lnTo>
                    <a:pt x="8" y="228"/>
                  </a:lnTo>
                  <a:lnTo>
                    <a:pt x="14" y="231"/>
                  </a:lnTo>
                  <a:lnTo>
                    <a:pt x="25" y="239"/>
                  </a:lnTo>
                  <a:lnTo>
                    <a:pt x="42" y="249"/>
                  </a:lnTo>
                  <a:lnTo>
                    <a:pt x="61" y="258"/>
                  </a:lnTo>
                  <a:lnTo>
                    <a:pt x="84" y="270"/>
                  </a:lnTo>
                  <a:lnTo>
                    <a:pt x="113" y="279"/>
                  </a:lnTo>
                  <a:lnTo>
                    <a:pt x="143" y="290"/>
                  </a:lnTo>
                  <a:lnTo>
                    <a:pt x="177" y="298"/>
                  </a:lnTo>
                  <a:lnTo>
                    <a:pt x="213" y="304"/>
                  </a:lnTo>
                  <a:lnTo>
                    <a:pt x="253" y="306"/>
                  </a:lnTo>
                  <a:lnTo>
                    <a:pt x="297" y="308"/>
                  </a:lnTo>
                  <a:lnTo>
                    <a:pt x="343" y="302"/>
                  </a:lnTo>
                  <a:lnTo>
                    <a:pt x="390" y="294"/>
                  </a:lnTo>
                  <a:lnTo>
                    <a:pt x="441" y="279"/>
                  </a:lnTo>
                  <a:lnTo>
                    <a:pt x="493" y="260"/>
                  </a:lnTo>
                  <a:lnTo>
                    <a:pt x="493" y="36"/>
                  </a:lnTo>
                  <a:lnTo>
                    <a:pt x="472" y="34"/>
                  </a:lnTo>
                  <a:lnTo>
                    <a:pt x="472" y="249"/>
                  </a:lnTo>
                  <a:lnTo>
                    <a:pt x="468" y="251"/>
                  </a:lnTo>
                  <a:lnTo>
                    <a:pt x="459" y="254"/>
                  </a:lnTo>
                  <a:lnTo>
                    <a:pt x="445" y="258"/>
                  </a:lnTo>
                  <a:lnTo>
                    <a:pt x="428" y="264"/>
                  </a:lnTo>
                  <a:lnTo>
                    <a:pt x="405" y="270"/>
                  </a:lnTo>
                  <a:lnTo>
                    <a:pt x="379" y="275"/>
                  </a:lnTo>
                  <a:lnTo>
                    <a:pt x="350" y="281"/>
                  </a:lnTo>
                  <a:lnTo>
                    <a:pt x="318" y="287"/>
                  </a:lnTo>
                  <a:lnTo>
                    <a:pt x="284" y="287"/>
                  </a:lnTo>
                  <a:lnTo>
                    <a:pt x="248" y="287"/>
                  </a:lnTo>
                  <a:lnTo>
                    <a:pt x="210" y="285"/>
                  </a:lnTo>
                  <a:lnTo>
                    <a:pt x="172" y="279"/>
                  </a:lnTo>
                  <a:lnTo>
                    <a:pt x="134" y="270"/>
                  </a:lnTo>
                  <a:lnTo>
                    <a:pt x="95" y="254"/>
                  </a:lnTo>
                  <a:lnTo>
                    <a:pt x="57" y="235"/>
                  </a:lnTo>
                  <a:lnTo>
                    <a:pt x="21" y="211"/>
                  </a:lnTo>
                  <a:lnTo>
                    <a:pt x="2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324"/>
            <p:cNvSpPr>
              <a:spLocks/>
            </p:cNvSpPr>
            <p:nvPr/>
          </p:nvSpPr>
          <p:spPr bwMode="auto">
            <a:xfrm>
              <a:off x="2307" y="1680"/>
              <a:ext cx="362" cy="9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1" y="166"/>
                </a:cxn>
                <a:cxn ang="0">
                  <a:pos x="724" y="196"/>
                </a:cxn>
                <a:cxn ang="0">
                  <a:pos x="722" y="40"/>
                </a:cxn>
                <a:cxn ang="0">
                  <a:pos x="60" y="2"/>
                </a:cxn>
                <a:cxn ang="0">
                  <a:pos x="62" y="40"/>
                </a:cxn>
                <a:cxn ang="0">
                  <a:pos x="690" y="65"/>
                </a:cxn>
                <a:cxn ang="0">
                  <a:pos x="690" y="169"/>
                </a:cxn>
                <a:cxn ang="0">
                  <a:pos x="40" y="141"/>
                </a:cxn>
                <a:cxn ang="0">
                  <a:pos x="26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724" h="196">
                  <a:moveTo>
                    <a:pt x="0" y="6"/>
                  </a:moveTo>
                  <a:lnTo>
                    <a:pt x="11" y="166"/>
                  </a:lnTo>
                  <a:lnTo>
                    <a:pt x="724" y="196"/>
                  </a:lnTo>
                  <a:lnTo>
                    <a:pt x="722" y="40"/>
                  </a:lnTo>
                  <a:lnTo>
                    <a:pt x="60" y="2"/>
                  </a:lnTo>
                  <a:lnTo>
                    <a:pt x="62" y="40"/>
                  </a:lnTo>
                  <a:lnTo>
                    <a:pt x="690" y="65"/>
                  </a:lnTo>
                  <a:lnTo>
                    <a:pt x="690" y="169"/>
                  </a:lnTo>
                  <a:lnTo>
                    <a:pt x="40" y="141"/>
                  </a:lnTo>
                  <a:lnTo>
                    <a:pt x="2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25"/>
            <p:cNvSpPr>
              <a:spLocks/>
            </p:cNvSpPr>
            <p:nvPr/>
          </p:nvSpPr>
          <p:spPr bwMode="auto">
            <a:xfrm>
              <a:off x="2318" y="1693"/>
              <a:ext cx="342" cy="7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133" y="0"/>
                </a:cxn>
                <a:cxn ang="0">
                  <a:pos x="279" y="127"/>
                </a:cxn>
                <a:cxn ang="0">
                  <a:pos x="425" y="13"/>
                </a:cxn>
                <a:cxn ang="0">
                  <a:pos x="539" y="140"/>
                </a:cxn>
                <a:cxn ang="0">
                  <a:pos x="678" y="23"/>
                </a:cxn>
                <a:cxn ang="0">
                  <a:pos x="684" y="40"/>
                </a:cxn>
                <a:cxn ang="0">
                  <a:pos x="562" y="148"/>
                </a:cxn>
                <a:cxn ang="0">
                  <a:pos x="509" y="144"/>
                </a:cxn>
                <a:cxn ang="0">
                  <a:pos x="425" y="40"/>
                </a:cxn>
                <a:cxn ang="0">
                  <a:pos x="304" y="140"/>
                </a:cxn>
                <a:cxn ang="0">
                  <a:pos x="245" y="139"/>
                </a:cxn>
                <a:cxn ang="0">
                  <a:pos x="129" y="24"/>
                </a:cxn>
                <a:cxn ang="0">
                  <a:pos x="9" y="127"/>
                </a:cxn>
                <a:cxn ang="0">
                  <a:pos x="0" y="114"/>
                </a:cxn>
                <a:cxn ang="0">
                  <a:pos x="0" y="114"/>
                </a:cxn>
              </a:cxnLst>
              <a:rect l="0" t="0" r="r" b="b"/>
              <a:pathLst>
                <a:path w="684" h="148">
                  <a:moveTo>
                    <a:pt x="0" y="114"/>
                  </a:moveTo>
                  <a:lnTo>
                    <a:pt x="133" y="0"/>
                  </a:lnTo>
                  <a:lnTo>
                    <a:pt x="279" y="127"/>
                  </a:lnTo>
                  <a:lnTo>
                    <a:pt x="425" y="13"/>
                  </a:lnTo>
                  <a:lnTo>
                    <a:pt x="539" y="140"/>
                  </a:lnTo>
                  <a:lnTo>
                    <a:pt x="678" y="23"/>
                  </a:lnTo>
                  <a:lnTo>
                    <a:pt x="684" y="40"/>
                  </a:lnTo>
                  <a:lnTo>
                    <a:pt x="562" y="148"/>
                  </a:lnTo>
                  <a:lnTo>
                    <a:pt x="509" y="144"/>
                  </a:lnTo>
                  <a:lnTo>
                    <a:pt x="425" y="40"/>
                  </a:lnTo>
                  <a:lnTo>
                    <a:pt x="304" y="140"/>
                  </a:lnTo>
                  <a:lnTo>
                    <a:pt x="245" y="139"/>
                  </a:lnTo>
                  <a:lnTo>
                    <a:pt x="129" y="24"/>
                  </a:lnTo>
                  <a:lnTo>
                    <a:pt x="9" y="127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26"/>
            <p:cNvSpPr>
              <a:spLocks/>
            </p:cNvSpPr>
            <p:nvPr/>
          </p:nvSpPr>
          <p:spPr bwMode="auto">
            <a:xfrm>
              <a:off x="2416" y="1764"/>
              <a:ext cx="11" cy="1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27"/>
                </a:cxn>
                <a:cxn ang="0">
                  <a:pos x="19" y="238"/>
                </a:cxn>
                <a:cxn ang="0">
                  <a:pos x="23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3" h="238">
                  <a:moveTo>
                    <a:pt x="2" y="2"/>
                  </a:moveTo>
                  <a:lnTo>
                    <a:pt x="0" y="227"/>
                  </a:lnTo>
                  <a:lnTo>
                    <a:pt x="19" y="238"/>
                  </a:lnTo>
                  <a:lnTo>
                    <a:pt x="23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327"/>
            <p:cNvSpPr>
              <a:spLocks/>
            </p:cNvSpPr>
            <p:nvPr/>
          </p:nvSpPr>
          <p:spPr bwMode="auto">
            <a:xfrm>
              <a:off x="2445" y="1775"/>
              <a:ext cx="11" cy="11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28"/>
                </a:cxn>
                <a:cxn ang="0">
                  <a:pos x="21" y="236"/>
                </a:cxn>
                <a:cxn ang="0">
                  <a:pos x="21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1" h="236">
                  <a:moveTo>
                    <a:pt x="4" y="0"/>
                  </a:moveTo>
                  <a:lnTo>
                    <a:pt x="0" y="228"/>
                  </a:lnTo>
                  <a:lnTo>
                    <a:pt x="21" y="236"/>
                  </a:lnTo>
                  <a:lnTo>
                    <a:pt x="21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328"/>
            <p:cNvSpPr>
              <a:spLocks/>
            </p:cNvSpPr>
            <p:nvPr/>
          </p:nvSpPr>
          <p:spPr bwMode="auto">
            <a:xfrm>
              <a:off x="2473" y="1785"/>
              <a:ext cx="10" cy="1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25"/>
                </a:cxn>
                <a:cxn ang="0">
                  <a:pos x="21" y="236"/>
                </a:cxn>
                <a:cxn ang="0">
                  <a:pos x="21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1" h="236">
                  <a:moveTo>
                    <a:pt x="2" y="0"/>
                  </a:moveTo>
                  <a:lnTo>
                    <a:pt x="0" y="225"/>
                  </a:lnTo>
                  <a:lnTo>
                    <a:pt x="21" y="236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329"/>
            <p:cNvSpPr>
              <a:spLocks/>
            </p:cNvSpPr>
            <p:nvPr/>
          </p:nvSpPr>
          <p:spPr bwMode="auto">
            <a:xfrm>
              <a:off x="2497" y="1789"/>
              <a:ext cx="12" cy="11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26"/>
                </a:cxn>
                <a:cxn ang="0">
                  <a:pos x="21" y="228"/>
                </a:cxn>
                <a:cxn ang="0">
                  <a:pos x="23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3" h="228">
                  <a:moveTo>
                    <a:pt x="2" y="2"/>
                  </a:moveTo>
                  <a:lnTo>
                    <a:pt x="0" y="226"/>
                  </a:lnTo>
                  <a:lnTo>
                    <a:pt x="21" y="228"/>
                  </a:lnTo>
                  <a:lnTo>
                    <a:pt x="23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330"/>
            <p:cNvSpPr>
              <a:spLocks/>
            </p:cNvSpPr>
            <p:nvPr/>
          </p:nvSpPr>
          <p:spPr bwMode="auto">
            <a:xfrm>
              <a:off x="2529" y="1793"/>
              <a:ext cx="11" cy="11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25"/>
                </a:cxn>
                <a:cxn ang="0">
                  <a:pos x="19" y="221"/>
                </a:cxn>
                <a:cxn ang="0">
                  <a:pos x="22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22" h="225">
                  <a:moveTo>
                    <a:pt x="1" y="2"/>
                  </a:moveTo>
                  <a:lnTo>
                    <a:pt x="0" y="225"/>
                  </a:lnTo>
                  <a:lnTo>
                    <a:pt x="19" y="221"/>
                  </a:lnTo>
                  <a:lnTo>
                    <a:pt x="22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331"/>
            <p:cNvSpPr>
              <a:spLocks/>
            </p:cNvSpPr>
            <p:nvPr/>
          </p:nvSpPr>
          <p:spPr bwMode="auto">
            <a:xfrm>
              <a:off x="2560" y="1788"/>
              <a:ext cx="12" cy="1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24"/>
                </a:cxn>
                <a:cxn ang="0">
                  <a:pos x="17" y="224"/>
                </a:cxn>
                <a:cxn ang="0">
                  <a:pos x="2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3" h="224">
                  <a:moveTo>
                    <a:pt x="2" y="0"/>
                  </a:moveTo>
                  <a:lnTo>
                    <a:pt x="0" y="224"/>
                  </a:lnTo>
                  <a:lnTo>
                    <a:pt x="17" y="224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332"/>
            <p:cNvSpPr>
              <a:spLocks/>
            </p:cNvSpPr>
            <p:nvPr/>
          </p:nvSpPr>
          <p:spPr bwMode="auto">
            <a:xfrm>
              <a:off x="2590" y="1782"/>
              <a:ext cx="9" cy="1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22"/>
                </a:cxn>
                <a:cxn ang="0">
                  <a:pos x="15" y="222"/>
                </a:cxn>
                <a:cxn ang="0">
                  <a:pos x="19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9" h="222">
                  <a:moveTo>
                    <a:pt x="0" y="1"/>
                  </a:moveTo>
                  <a:lnTo>
                    <a:pt x="0" y="222"/>
                  </a:lnTo>
                  <a:lnTo>
                    <a:pt x="15" y="222"/>
                  </a:lnTo>
                  <a:lnTo>
                    <a:pt x="19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333"/>
            <p:cNvSpPr>
              <a:spLocks/>
            </p:cNvSpPr>
            <p:nvPr/>
          </p:nvSpPr>
          <p:spPr bwMode="auto">
            <a:xfrm>
              <a:off x="2415" y="1760"/>
              <a:ext cx="2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6" y="6"/>
                </a:cxn>
                <a:cxn ang="0">
                  <a:pos x="16" y="11"/>
                </a:cxn>
                <a:cxn ang="0">
                  <a:pos x="29" y="19"/>
                </a:cxn>
                <a:cxn ang="0">
                  <a:pos x="44" y="26"/>
                </a:cxn>
                <a:cxn ang="0">
                  <a:pos x="65" y="36"/>
                </a:cxn>
                <a:cxn ang="0">
                  <a:pos x="88" y="45"/>
                </a:cxn>
                <a:cxn ang="0">
                  <a:pos x="113" y="53"/>
                </a:cxn>
                <a:cxn ang="0">
                  <a:pos x="141" y="61"/>
                </a:cxn>
                <a:cxn ang="0">
                  <a:pos x="173" y="66"/>
                </a:cxn>
                <a:cxn ang="0">
                  <a:pos x="210" y="68"/>
                </a:cxn>
                <a:cxn ang="0">
                  <a:pos x="248" y="68"/>
                </a:cxn>
                <a:cxn ang="0">
                  <a:pos x="289" y="64"/>
                </a:cxn>
                <a:cxn ang="0">
                  <a:pos x="333" y="59"/>
                </a:cxn>
                <a:cxn ang="0">
                  <a:pos x="381" y="45"/>
                </a:cxn>
                <a:cxn ang="0">
                  <a:pos x="430" y="30"/>
                </a:cxn>
                <a:cxn ang="0">
                  <a:pos x="432" y="26"/>
                </a:cxn>
                <a:cxn ang="0">
                  <a:pos x="430" y="23"/>
                </a:cxn>
                <a:cxn ang="0">
                  <a:pos x="426" y="19"/>
                </a:cxn>
                <a:cxn ang="0">
                  <a:pos x="426" y="19"/>
                </a:cxn>
                <a:cxn ang="0">
                  <a:pos x="423" y="19"/>
                </a:cxn>
                <a:cxn ang="0">
                  <a:pos x="413" y="21"/>
                </a:cxn>
                <a:cxn ang="0">
                  <a:pos x="400" y="25"/>
                </a:cxn>
                <a:cxn ang="0">
                  <a:pos x="383" y="30"/>
                </a:cxn>
                <a:cxn ang="0">
                  <a:pos x="360" y="34"/>
                </a:cxn>
                <a:cxn ang="0">
                  <a:pos x="337" y="38"/>
                </a:cxn>
                <a:cxn ang="0">
                  <a:pos x="310" y="42"/>
                </a:cxn>
                <a:cxn ang="0">
                  <a:pos x="280" y="47"/>
                </a:cxn>
                <a:cxn ang="0">
                  <a:pos x="250" y="49"/>
                </a:cxn>
                <a:cxn ang="0">
                  <a:pos x="217" y="49"/>
                </a:cxn>
                <a:cxn ang="0">
                  <a:pos x="185" y="49"/>
                </a:cxn>
                <a:cxn ang="0">
                  <a:pos x="153" y="45"/>
                </a:cxn>
                <a:cxn ang="0">
                  <a:pos x="118" y="38"/>
                </a:cxn>
                <a:cxn ang="0">
                  <a:pos x="88" y="30"/>
                </a:cxn>
                <a:cxn ang="0">
                  <a:pos x="58" y="17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32" h="68">
                  <a:moveTo>
                    <a:pt x="0" y="0"/>
                  </a:moveTo>
                  <a:lnTo>
                    <a:pt x="0" y="2"/>
                  </a:lnTo>
                  <a:lnTo>
                    <a:pt x="6" y="6"/>
                  </a:lnTo>
                  <a:lnTo>
                    <a:pt x="16" y="11"/>
                  </a:lnTo>
                  <a:lnTo>
                    <a:pt x="29" y="19"/>
                  </a:lnTo>
                  <a:lnTo>
                    <a:pt x="44" y="26"/>
                  </a:lnTo>
                  <a:lnTo>
                    <a:pt x="65" y="36"/>
                  </a:lnTo>
                  <a:lnTo>
                    <a:pt x="88" y="45"/>
                  </a:lnTo>
                  <a:lnTo>
                    <a:pt x="113" y="53"/>
                  </a:lnTo>
                  <a:lnTo>
                    <a:pt x="141" y="61"/>
                  </a:lnTo>
                  <a:lnTo>
                    <a:pt x="173" y="66"/>
                  </a:lnTo>
                  <a:lnTo>
                    <a:pt x="210" y="68"/>
                  </a:lnTo>
                  <a:lnTo>
                    <a:pt x="248" y="68"/>
                  </a:lnTo>
                  <a:lnTo>
                    <a:pt x="289" y="64"/>
                  </a:lnTo>
                  <a:lnTo>
                    <a:pt x="333" y="59"/>
                  </a:lnTo>
                  <a:lnTo>
                    <a:pt x="381" y="45"/>
                  </a:lnTo>
                  <a:lnTo>
                    <a:pt x="430" y="30"/>
                  </a:lnTo>
                  <a:lnTo>
                    <a:pt x="432" y="26"/>
                  </a:lnTo>
                  <a:lnTo>
                    <a:pt x="430" y="23"/>
                  </a:lnTo>
                  <a:lnTo>
                    <a:pt x="426" y="19"/>
                  </a:lnTo>
                  <a:lnTo>
                    <a:pt x="426" y="19"/>
                  </a:lnTo>
                  <a:lnTo>
                    <a:pt x="423" y="19"/>
                  </a:lnTo>
                  <a:lnTo>
                    <a:pt x="413" y="21"/>
                  </a:lnTo>
                  <a:lnTo>
                    <a:pt x="400" y="25"/>
                  </a:lnTo>
                  <a:lnTo>
                    <a:pt x="383" y="30"/>
                  </a:lnTo>
                  <a:lnTo>
                    <a:pt x="360" y="34"/>
                  </a:lnTo>
                  <a:lnTo>
                    <a:pt x="337" y="38"/>
                  </a:lnTo>
                  <a:lnTo>
                    <a:pt x="310" y="42"/>
                  </a:lnTo>
                  <a:lnTo>
                    <a:pt x="280" y="47"/>
                  </a:lnTo>
                  <a:lnTo>
                    <a:pt x="250" y="49"/>
                  </a:lnTo>
                  <a:lnTo>
                    <a:pt x="217" y="49"/>
                  </a:lnTo>
                  <a:lnTo>
                    <a:pt x="185" y="49"/>
                  </a:lnTo>
                  <a:lnTo>
                    <a:pt x="153" y="45"/>
                  </a:lnTo>
                  <a:lnTo>
                    <a:pt x="118" y="38"/>
                  </a:lnTo>
                  <a:lnTo>
                    <a:pt x="88" y="30"/>
                  </a:lnTo>
                  <a:lnTo>
                    <a:pt x="58" y="17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334"/>
            <p:cNvSpPr>
              <a:spLocks/>
            </p:cNvSpPr>
            <p:nvPr/>
          </p:nvSpPr>
          <p:spPr bwMode="auto">
            <a:xfrm>
              <a:off x="2459" y="1841"/>
              <a:ext cx="100" cy="105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21" y="196"/>
                </a:cxn>
                <a:cxn ang="0">
                  <a:pos x="121" y="211"/>
                </a:cxn>
                <a:cxn ang="0">
                  <a:pos x="199" y="21"/>
                </a:cxn>
                <a:cxn ang="0">
                  <a:pos x="171" y="0"/>
                </a:cxn>
                <a:cxn ang="0">
                  <a:pos x="91" y="154"/>
                </a:cxn>
                <a:cxn ang="0">
                  <a:pos x="40" y="154"/>
                </a:cxn>
                <a:cxn ang="0">
                  <a:pos x="32" y="94"/>
                </a:cxn>
                <a:cxn ang="0">
                  <a:pos x="0" y="94"/>
                </a:cxn>
                <a:cxn ang="0">
                  <a:pos x="0" y="94"/>
                </a:cxn>
              </a:cxnLst>
              <a:rect l="0" t="0" r="r" b="b"/>
              <a:pathLst>
                <a:path w="199" h="211">
                  <a:moveTo>
                    <a:pt x="0" y="94"/>
                  </a:moveTo>
                  <a:lnTo>
                    <a:pt x="21" y="196"/>
                  </a:lnTo>
                  <a:lnTo>
                    <a:pt x="121" y="211"/>
                  </a:lnTo>
                  <a:lnTo>
                    <a:pt x="199" y="21"/>
                  </a:lnTo>
                  <a:lnTo>
                    <a:pt x="171" y="0"/>
                  </a:lnTo>
                  <a:lnTo>
                    <a:pt x="91" y="154"/>
                  </a:lnTo>
                  <a:lnTo>
                    <a:pt x="40" y="154"/>
                  </a:lnTo>
                  <a:lnTo>
                    <a:pt x="32" y="94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335"/>
            <p:cNvSpPr>
              <a:spLocks/>
            </p:cNvSpPr>
            <p:nvPr/>
          </p:nvSpPr>
          <p:spPr bwMode="auto">
            <a:xfrm>
              <a:off x="2362" y="1996"/>
              <a:ext cx="278" cy="51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18" y="95"/>
                </a:cxn>
                <a:cxn ang="0">
                  <a:pos x="285" y="75"/>
                </a:cxn>
                <a:cxn ang="0">
                  <a:pos x="464" y="103"/>
                </a:cxn>
                <a:cxn ang="0">
                  <a:pos x="555" y="12"/>
                </a:cxn>
                <a:cxn ang="0">
                  <a:pos x="523" y="2"/>
                </a:cxn>
                <a:cxn ang="0">
                  <a:pos x="437" y="80"/>
                </a:cxn>
                <a:cxn ang="0">
                  <a:pos x="298" y="54"/>
                </a:cxn>
                <a:cxn ang="0">
                  <a:pos x="135" y="0"/>
                </a:cxn>
                <a:cxn ang="0">
                  <a:pos x="95" y="16"/>
                </a:cxn>
                <a:cxn ang="0">
                  <a:pos x="236" y="61"/>
                </a:cxn>
                <a:cxn ang="0">
                  <a:pos x="118" y="80"/>
                </a:cxn>
                <a:cxn ang="0">
                  <a:pos x="28" y="59"/>
                </a:cxn>
                <a:cxn ang="0">
                  <a:pos x="0" y="78"/>
                </a:cxn>
                <a:cxn ang="0">
                  <a:pos x="0" y="78"/>
                </a:cxn>
              </a:cxnLst>
              <a:rect l="0" t="0" r="r" b="b"/>
              <a:pathLst>
                <a:path w="555" h="103">
                  <a:moveTo>
                    <a:pt x="0" y="78"/>
                  </a:moveTo>
                  <a:lnTo>
                    <a:pt x="118" y="95"/>
                  </a:lnTo>
                  <a:lnTo>
                    <a:pt x="285" y="75"/>
                  </a:lnTo>
                  <a:lnTo>
                    <a:pt x="464" y="103"/>
                  </a:lnTo>
                  <a:lnTo>
                    <a:pt x="555" y="12"/>
                  </a:lnTo>
                  <a:lnTo>
                    <a:pt x="523" y="2"/>
                  </a:lnTo>
                  <a:lnTo>
                    <a:pt x="437" y="80"/>
                  </a:lnTo>
                  <a:lnTo>
                    <a:pt x="298" y="54"/>
                  </a:lnTo>
                  <a:lnTo>
                    <a:pt x="135" y="0"/>
                  </a:lnTo>
                  <a:lnTo>
                    <a:pt x="95" y="16"/>
                  </a:lnTo>
                  <a:lnTo>
                    <a:pt x="236" y="61"/>
                  </a:lnTo>
                  <a:lnTo>
                    <a:pt x="118" y="80"/>
                  </a:lnTo>
                  <a:lnTo>
                    <a:pt x="28" y="5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336"/>
            <p:cNvSpPr>
              <a:spLocks/>
            </p:cNvSpPr>
            <p:nvPr/>
          </p:nvSpPr>
          <p:spPr bwMode="auto">
            <a:xfrm>
              <a:off x="2776" y="1613"/>
              <a:ext cx="96" cy="377"/>
            </a:xfrm>
            <a:custGeom>
              <a:avLst/>
              <a:gdLst/>
              <a:ahLst/>
              <a:cxnLst>
                <a:cxn ang="0">
                  <a:pos x="80" y="753"/>
                </a:cxn>
                <a:cxn ang="0">
                  <a:pos x="66" y="747"/>
                </a:cxn>
                <a:cxn ang="0">
                  <a:pos x="55" y="744"/>
                </a:cxn>
                <a:cxn ang="0">
                  <a:pos x="42" y="738"/>
                </a:cxn>
                <a:cxn ang="0">
                  <a:pos x="47" y="719"/>
                </a:cxn>
                <a:cxn ang="0">
                  <a:pos x="68" y="683"/>
                </a:cxn>
                <a:cxn ang="0">
                  <a:pos x="87" y="645"/>
                </a:cxn>
                <a:cxn ang="0">
                  <a:pos x="104" y="603"/>
                </a:cxn>
                <a:cxn ang="0">
                  <a:pos x="118" y="561"/>
                </a:cxn>
                <a:cxn ang="0">
                  <a:pos x="127" y="519"/>
                </a:cxn>
                <a:cxn ang="0">
                  <a:pos x="135" y="475"/>
                </a:cxn>
                <a:cxn ang="0">
                  <a:pos x="139" y="430"/>
                </a:cxn>
                <a:cxn ang="0">
                  <a:pos x="139" y="380"/>
                </a:cxn>
                <a:cxn ang="0">
                  <a:pos x="135" y="327"/>
                </a:cxn>
                <a:cxn ang="0">
                  <a:pos x="123" y="276"/>
                </a:cxn>
                <a:cxn ang="0">
                  <a:pos x="110" y="226"/>
                </a:cxn>
                <a:cxn ang="0">
                  <a:pos x="91" y="179"/>
                </a:cxn>
                <a:cxn ang="0">
                  <a:pos x="70" y="133"/>
                </a:cxn>
                <a:cxn ang="0">
                  <a:pos x="44" y="89"/>
                </a:cxn>
                <a:cxn ang="0">
                  <a:pos x="15" y="50"/>
                </a:cxn>
                <a:cxn ang="0">
                  <a:pos x="6" y="27"/>
                </a:cxn>
                <a:cxn ang="0">
                  <a:pos x="15" y="17"/>
                </a:cxn>
                <a:cxn ang="0">
                  <a:pos x="25" y="10"/>
                </a:cxn>
                <a:cxn ang="0">
                  <a:pos x="34" y="2"/>
                </a:cxn>
                <a:cxn ang="0">
                  <a:pos x="57" y="21"/>
                </a:cxn>
                <a:cxn ang="0">
                  <a:pos x="89" y="65"/>
                </a:cxn>
                <a:cxn ang="0">
                  <a:pos x="116" y="110"/>
                </a:cxn>
                <a:cxn ang="0">
                  <a:pos x="141" y="160"/>
                </a:cxn>
                <a:cxn ang="0">
                  <a:pos x="160" y="211"/>
                </a:cxn>
                <a:cxn ang="0">
                  <a:pos x="175" y="264"/>
                </a:cxn>
                <a:cxn ang="0">
                  <a:pos x="186" y="320"/>
                </a:cxn>
                <a:cxn ang="0">
                  <a:pos x="190" y="378"/>
                </a:cxn>
                <a:cxn ang="0">
                  <a:pos x="192" y="430"/>
                </a:cxn>
                <a:cxn ang="0">
                  <a:pos x="188" y="477"/>
                </a:cxn>
                <a:cxn ang="0">
                  <a:pos x="180" y="523"/>
                </a:cxn>
                <a:cxn ang="0">
                  <a:pos x="169" y="569"/>
                </a:cxn>
                <a:cxn ang="0">
                  <a:pos x="156" y="612"/>
                </a:cxn>
                <a:cxn ang="0">
                  <a:pos x="139" y="654"/>
                </a:cxn>
                <a:cxn ang="0">
                  <a:pos x="120" y="696"/>
                </a:cxn>
                <a:cxn ang="0">
                  <a:pos x="99" y="736"/>
                </a:cxn>
                <a:cxn ang="0">
                  <a:pos x="87" y="755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37"/>
            <p:cNvSpPr>
              <a:spLocks/>
            </p:cNvSpPr>
            <p:nvPr/>
          </p:nvSpPr>
          <p:spPr bwMode="auto">
            <a:xfrm>
              <a:off x="2887" y="1570"/>
              <a:ext cx="115" cy="449"/>
            </a:xfrm>
            <a:custGeom>
              <a:avLst/>
              <a:gdLst/>
              <a:ahLst/>
              <a:cxnLst>
                <a:cxn ang="0">
                  <a:pos x="97" y="893"/>
                </a:cxn>
                <a:cxn ang="0">
                  <a:pos x="82" y="887"/>
                </a:cxn>
                <a:cxn ang="0">
                  <a:pos x="65" y="884"/>
                </a:cxn>
                <a:cxn ang="0">
                  <a:pos x="50" y="878"/>
                </a:cxn>
                <a:cxn ang="0">
                  <a:pos x="55" y="855"/>
                </a:cxn>
                <a:cxn ang="0">
                  <a:pos x="82" y="810"/>
                </a:cxn>
                <a:cxn ang="0">
                  <a:pos x="105" y="764"/>
                </a:cxn>
                <a:cxn ang="0">
                  <a:pos x="124" y="716"/>
                </a:cxn>
                <a:cxn ang="0">
                  <a:pos x="141" y="667"/>
                </a:cxn>
                <a:cxn ang="0">
                  <a:pos x="152" y="616"/>
                </a:cxn>
                <a:cxn ang="0">
                  <a:pos x="162" y="562"/>
                </a:cxn>
                <a:cxn ang="0">
                  <a:pos x="166" y="511"/>
                </a:cxn>
                <a:cxn ang="0">
                  <a:pos x="166" y="452"/>
                </a:cxn>
                <a:cxn ang="0">
                  <a:pos x="160" y="389"/>
                </a:cxn>
                <a:cxn ang="0">
                  <a:pos x="149" y="328"/>
                </a:cxn>
                <a:cxn ang="0">
                  <a:pos x="131" y="270"/>
                </a:cxn>
                <a:cxn ang="0">
                  <a:pos x="111" y="213"/>
                </a:cxn>
                <a:cxn ang="0">
                  <a:pos x="84" y="159"/>
                </a:cxn>
                <a:cxn ang="0">
                  <a:pos x="54" y="108"/>
                </a:cxn>
                <a:cxn ang="0">
                  <a:pos x="19" y="60"/>
                </a:cxn>
                <a:cxn ang="0">
                  <a:pos x="8" y="32"/>
                </a:cxn>
                <a:cxn ang="0">
                  <a:pos x="19" y="22"/>
                </a:cxn>
                <a:cxn ang="0">
                  <a:pos x="33" y="13"/>
                </a:cxn>
                <a:cxn ang="0">
                  <a:pos x="44" y="3"/>
                </a:cxn>
                <a:cxn ang="0">
                  <a:pos x="71" y="24"/>
                </a:cxn>
                <a:cxn ang="0">
                  <a:pos x="107" y="76"/>
                </a:cxn>
                <a:cxn ang="0">
                  <a:pos x="141" y="131"/>
                </a:cxn>
                <a:cxn ang="0">
                  <a:pos x="169" y="190"/>
                </a:cxn>
                <a:cxn ang="0">
                  <a:pos x="192" y="252"/>
                </a:cxn>
                <a:cxn ang="0">
                  <a:pos x="209" y="315"/>
                </a:cxn>
                <a:cxn ang="0">
                  <a:pos x="223" y="382"/>
                </a:cxn>
                <a:cxn ang="0">
                  <a:pos x="228" y="448"/>
                </a:cxn>
                <a:cxn ang="0">
                  <a:pos x="228" y="511"/>
                </a:cxn>
                <a:cxn ang="0">
                  <a:pos x="223" y="568"/>
                </a:cxn>
                <a:cxn ang="0">
                  <a:pos x="215" y="621"/>
                </a:cxn>
                <a:cxn ang="0">
                  <a:pos x="204" y="675"/>
                </a:cxn>
                <a:cxn ang="0">
                  <a:pos x="187" y="728"/>
                </a:cxn>
                <a:cxn ang="0">
                  <a:pos x="166" y="777"/>
                </a:cxn>
                <a:cxn ang="0">
                  <a:pos x="143" y="827"/>
                </a:cxn>
                <a:cxn ang="0">
                  <a:pos x="118" y="872"/>
                </a:cxn>
                <a:cxn ang="0">
                  <a:pos x="105" y="897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38"/>
            <p:cNvSpPr>
              <a:spLocks/>
            </p:cNvSpPr>
            <p:nvPr/>
          </p:nvSpPr>
          <p:spPr bwMode="auto">
            <a:xfrm>
              <a:off x="3005" y="1513"/>
              <a:ext cx="137" cy="536"/>
            </a:xfrm>
            <a:custGeom>
              <a:avLst/>
              <a:gdLst/>
              <a:ahLst/>
              <a:cxnLst>
                <a:cxn ang="0">
                  <a:pos x="114" y="1071"/>
                </a:cxn>
                <a:cxn ang="0">
                  <a:pos x="95" y="1063"/>
                </a:cxn>
                <a:cxn ang="0">
                  <a:pos x="82" y="1060"/>
                </a:cxn>
                <a:cxn ang="0">
                  <a:pos x="72" y="1056"/>
                </a:cxn>
                <a:cxn ang="0">
                  <a:pos x="63" y="1054"/>
                </a:cxn>
                <a:cxn ang="0">
                  <a:pos x="53" y="1050"/>
                </a:cxn>
                <a:cxn ang="0">
                  <a:pos x="67" y="1023"/>
                </a:cxn>
                <a:cxn ang="0">
                  <a:pos x="97" y="970"/>
                </a:cxn>
                <a:cxn ang="0">
                  <a:pos x="125" y="915"/>
                </a:cxn>
                <a:cxn ang="0">
                  <a:pos x="148" y="858"/>
                </a:cxn>
                <a:cxn ang="0">
                  <a:pos x="167" y="799"/>
                </a:cxn>
                <a:cxn ang="0">
                  <a:pos x="183" y="736"/>
                </a:cxn>
                <a:cxn ang="0">
                  <a:pos x="192" y="674"/>
                </a:cxn>
                <a:cxn ang="0">
                  <a:pos x="198" y="611"/>
                </a:cxn>
                <a:cxn ang="0">
                  <a:pos x="198" y="540"/>
                </a:cxn>
                <a:cxn ang="0">
                  <a:pos x="190" y="464"/>
                </a:cxn>
                <a:cxn ang="0">
                  <a:pos x="177" y="392"/>
                </a:cxn>
                <a:cxn ang="0">
                  <a:pos x="158" y="322"/>
                </a:cxn>
                <a:cxn ang="0">
                  <a:pos x="131" y="255"/>
                </a:cxn>
                <a:cxn ang="0">
                  <a:pos x="101" y="191"/>
                </a:cxn>
                <a:cxn ang="0">
                  <a:pos x="63" y="130"/>
                </a:cxn>
                <a:cxn ang="0">
                  <a:pos x="23" y="73"/>
                </a:cxn>
                <a:cxn ang="0">
                  <a:pos x="8" y="40"/>
                </a:cxn>
                <a:cxn ang="0">
                  <a:pos x="23" y="27"/>
                </a:cxn>
                <a:cxn ang="0">
                  <a:pos x="36" y="16"/>
                </a:cxn>
                <a:cxn ang="0">
                  <a:pos x="51" y="6"/>
                </a:cxn>
                <a:cxn ang="0">
                  <a:pos x="82" y="29"/>
                </a:cxn>
                <a:cxn ang="0">
                  <a:pos x="127" y="94"/>
                </a:cxn>
                <a:cxn ang="0">
                  <a:pos x="167" y="160"/>
                </a:cxn>
                <a:cxn ang="0">
                  <a:pos x="202" y="229"/>
                </a:cxn>
                <a:cxn ang="0">
                  <a:pos x="228" y="303"/>
                </a:cxn>
                <a:cxn ang="0">
                  <a:pos x="249" y="379"/>
                </a:cxn>
                <a:cxn ang="0">
                  <a:pos x="264" y="455"/>
                </a:cxn>
                <a:cxn ang="0">
                  <a:pos x="272" y="537"/>
                </a:cxn>
                <a:cxn ang="0">
                  <a:pos x="272" y="613"/>
                </a:cxn>
                <a:cxn ang="0">
                  <a:pos x="266" y="679"/>
                </a:cxn>
                <a:cxn ang="0">
                  <a:pos x="257" y="746"/>
                </a:cxn>
                <a:cxn ang="0">
                  <a:pos x="241" y="809"/>
                </a:cxn>
                <a:cxn ang="0">
                  <a:pos x="222" y="871"/>
                </a:cxn>
                <a:cxn ang="0">
                  <a:pos x="200" y="932"/>
                </a:cxn>
                <a:cxn ang="0">
                  <a:pos x="171" y="989"/>
                </a:cxn>
                <a:cxn ang="0">
                  <a:pos x="141" y="1046"/>
                </a:cxn>
                <a:cxn ang="0">
                  <a:pos x="124" y="1073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39"/>
            <p:cNvSpPr>
              <a:spLocks/>
            </p:cNvSpPr>
            <p:nvPr/>
          </p:nvSpPr>
          <p:spPr bwMode="auto">
            <a:xfrm>
              <a:off x="2697" y="1665"/>
              <a:ext cx="74" cy="291"/>
            </a:xfrm>
            <a:custGeom>
              <a:avLst/>
              <a:gdLst/>
              <a:ahLst/>
              <a:cxnLst>
                <a:cxn ang="0">
                  <a:pos x="63" y="580"/>
                </a:cxn>
                <a:cxn ang="0">
                  <a:pos x="53" y="576"/>
                </a:cxn>
                <a:cxn ang="0">
                  <a:pos x="42" y="574"/>
                </a:cxn>
                <a:cxn ang="0">
                  <a:pos x="32" y="570"/>
                </a:cxn>
                <a:cxn ang="0">
                  <a:pos x="36" y="555"/>
                </a:cxn>
                <a:cxn ang="0">
                  <a:pos x="53" y="526"/>
                </a:cxn>
                <a:cxn ang="0">
                  <a:pos x="69" y="496"/>
                </a:cxn>
                <a:cxn ang="0">
                  <a:pos x="82" y="466"/>
                </a:cxn>
                <a:cxn ang="0">
                  <a:pos x="91" y="433"/>
                </a:cxn>
                <a:cxn ang="0">
                  <a:pos x="99" y="399"/>
                </a:cxn>
                <a:cxn ang="0">
                  <a:pos x="105" y="365"/>
                </a:cxn>
                <a:cxn ang="0">
                  <a:pos x="108" y="331"/>
                </a:cxn>
                <a:cxn ang="0">
                  <a:pos x="108" y="293"/>
                </a:cxn>
                <a:cxn ang="0">
                  <a:pos x="103" y="253"/>
                </a:cxn>
                <a:cxn ang="0">
                  <a:pos x="95" y="213"/>
                </a:cxn>
                <a:cxn ang="0">
                  <a:pos x="86" y="175"/>
                </a:cxn>
                <a:cxn ang="0">
                  <a:pos x="70" y="138"/>
                </a:cxn>
                <a:cxn ang="0">
                  <a:pos x="55" y="102"/>
                </a:cxn>
                <a:cxn ang="0">
                  <a:pos x="34" y="70"/>
                </a:cxn>
                <a:cxn ang="0">
                  <a:pos x="11" y="40"/>
                </a:cxn>
                <a:cxn ang="0">
                  <a:pos x="10" y="17"/>
                </a:cxn>
                <a:cxn ang="0">
                  <a:pos x="25" y="5"/>
                </a:cxn>
                <a:cxn ang="0">
                  <a:pos x="46" y="15"/>
                </a:cxn>
                <a:cxn ang="0">
                  <a:pos x="69" y="49"/>
                </a:cxn>
                <a:cxn ang="0">
                  <a:pos x="91" y="85"/>
                </a:cxn>
                <a:cxn ang="0">
                  <a:pos x="108" y="121"/>
                </a:cxn>
                <a:cxn ang="0">
                  <a:pos x="124" y="163"/>
                </a:cxn>
                <a:cxn ang="0">
                  <a:pos x="135" y="203"/>
                </a:cxn>
                <a:cxn ang="0">
                  <a:pos x="143" y="247"/>
                </a:cxn>
                <a:cxn ang="0">
                  <a:pos x="148" y="291"/>
                </a:cxn>
                <a:cxn ang="0">
                  <a:pos x="148" y="331"/>
                </a:cxn>
                <a:cxn ang="0">
                  <a:pos x="145" y="367"/>
                </a:cxn>
                <a:cxn ang="0">
                  <a:pos x="139" y="403"/>
                </a:cxn>
                <a:cxn ang="0">
                  <a:pos x="131" y="439"/>
                </a:cxn>
                <a:cxn ang="0">
                  <a:pos x="122" y="471"/>
                </a:cxn>
                <a:cxn ang="0">
                  <a:pos x="108" y="504"/>
                </a:cxn>
                <a:cxn ang="0">
                  <a:pos x="93" y="536"/>
                </a:cxn>
                <a:cxn ang="0">
                  <a:pos x="76" y="566"/>
                </a:cxn>
                <a:cxn ang="0">
                  <a:pos x="69" y="582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9" name="Picture 3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1400" y="5157788"/>
            <a:ext cx="355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Freeform 341"/>
          <p:cNvSpPr>
            <a:spLocks/>
          </p:cNvSpPr>
          <p:nvPr/>
        </p:nvSpPr>
        <p:spPr bwMode="auto">
          <a:xfrm>
            <a:off x="4773612" y="5102225"/>
            <a:ext cx="1330325" cy="390525"/>
          </a:xfrm>
          <a:custGeom>
            <a:avLst/>
            <a:gdLst/>
            <a:ahLst/>
            <a:cxnLst>
              <a:cxn ang="0">
                <a:pos x="1167" y="122"/>
              </a:cxn>
              <a:cxn ang="0">
                <a:pos x="540" y="5"/>
              </a:cxn>
              <a:cxn ang="0">
                <a:pos x="0" y="151"/>
              </a:cxn>
            </a:cxnLst>
            <a:rect l="0" t="0" r="r" b="b"/>
            <a:pathLst>
              <a:path w="1167" h="151">
                <a:moveTo>
                  <a:pt x="1167" y="122"/>
                </a:moveTo>
                <a:cubicBezTo>
                  <a:pt x="950" y="61"/>
                  <a:pt x="734" y="0"/>
                  <a:pt x="540" y="5"/>
                </a:cubicBezTo>
                <a:cubicBezTo>
                  <a:pt x="346" y="10"/>
                  <a:pt x="173" y="80"/>
                  <a:pt x="0" y="151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1" name="Text Box 342"/>
          <p:cNvSpPr txBox="1">
            <a:spLocks noChangeArrowheads="1"/>
          </p:cNvSpPr>
          <p:nvPr/>
        </p:nvSpPr>
        <p:spPr bwMode="auto">
          <a:xfrm>
            <a:off x="4251325" y="5168900"/>
            <a:ext cx="328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Tahoma" pitchFamily="34" charset="0"/>
              </a:rPr>
              <a:t>?</a:t>
            </a:r>
          </a:p>
        </p:txBody>
      </p:sp>
      <p:grpSp>
        <p:nvGrpSpPr>
          <p:cNvPr id="72" name="Group 343"/>
          <p:cNvGrpSpPr>
            <a:grpSpLocks/>
          </p:cNvGrpSpPr>
          <p:nvPr/>
        </p:nvGrpSpPr>
        <p:grpSpPr bwMode="auto">
          <a:xfrm>
            <a:off x="3016250" y="5033963"/>
            <a:ext cx="1585912" cy="522287"/>
            <a:chOff x="1897" y="1192"/>
            <a:chExt cx="999" cy="329"/>
          </a:xfrm>
        </p:grpSpPr>
        <p:pic>
          <p:nvPicPr>
            <p:cNvPr id="73" name="Picture 34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63" y="1278"/>
              <a:ext cx="233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4" name="Freeform 345"/>
            <p:cNvSpPr>
              <a:spLocks/>
            </p:cNvSpPr>
            <p:nvPr/>
          </p:nvSpPr>
          <p:spPr bwMode="auto">
            <a:xfrm rot="191314">
              <a:off x="1897" y="1192"/>
              <a:ext cx="677" cy="236"/>
            </a:xfrm>
            <a:custGeom>
              <a:avLst/>
              <a:gdLst/>
              <a:ahLst/>
              <a:cxnLst>
                <a:cxn ang="0">
                  <a:pos x="1167" y="122"/>
                </a:cxn>
                <a:cxn ang="0">
                  <a:pos x="540" y="5"/>
                </a:cxn>
                <a:cxn ang="0">
                  <a:pos x="0" y="151"/>
                </a:cxn>
              </a:cxnLst>
              <a:rect l="0" t="0" r="r" b="b"/>
              <a:pathLst>
                <a:path w="1167" h="151">
                  <a:moveTo>
                    <a:pt x="1167" y="122"/>
                  </a:moveTo>
                  <a:cubicBezTo>
                    <a:pt x="950" y="61"/>
                    <a:pt x="734" y="0"/>
                    <a:pt x="540" y="5"/>
                  </a:cubicBezTo>
                  <a:cubicBezTo>
                    <a:pt x="346" y="10"/>
                    <a:pt x="173" y="80"/>
                    <a:pt x="0" y="151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5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Mobility ! Suitable, adaptive protocols</a:t>
            </a:r>
            <a:endParaRPr lang="en-US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19050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many (not all!) ad hoc network applications, participants move around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cellular network: simply hand over to another base station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85800" y="2590800"/>
            <a:ext cx="396240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mobile ad hoc networks (MANET)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62000" lvl="1" indent="-285750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Mobility changes neighborhood relationship </a:t>
            </a:r>
          </a:p>
          <a:p>
            <a:pPr marL="762000" lvl="1" indent="-285750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Must be compensated for</a:t>
            </a:r>
          </a:p>
          <a:p>
            <a:pPr marL="762000" lvl="1" indent="-285750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E.g., routes in the network have to be changed </a:t>
            </a:r>
          </a:p>
          <a:p>
            <a:pPr marL="762000" lvl="1" indent="-285750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Complicated by scale</a:t>
            </a:r>
          </a:p>
          <a:p>
            <a:pPr marL="762000" lvl="1" indent="-285750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·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Large number of such nodes difficult to support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667250" y="2881312"/>
            <a:ext cx="4248150" cy="3062288"/>
            <a:chOff x="4516438" y="2676525"/>
            <a:chExt cx="4248150" cy="3062288"/>
          </a:xfrm>
        </p:grpSpPr>
        <p:pic>
          <p:nvPicPr>
            <p:cNvPr id="77" name="Picture 5" descr="j0212137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25988" y="4378325"/>
              <a:ext cx="204787" cy="284163"/>
            </a:xfrm>
            <a:prstGeom prst="rect">
              <a:avLst/>
            </a:prstGeom>
            <a:noFill/>
          </p:spPr>
        </p:pic>
        <p:pic>
          <p:nvPicPr>
            <p:cNvPr id="78" name="Picture 6" descr="BD08158_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45488" y="3487738"/>
              <a:ext cx="419100" cy="269875"/>
            </a:xfrm>
            <a:prstGeom prst="rect">
              <a:avLst/>
            </a:prstGeom>
            <a:noFill/>
          </p:spPr>
        </p:pic>
        <p:pic>
          <p:nvPicPr>
            <p:cNvPr id="79" name="Picture 7" descr="TN00222_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07238" y="3721100"/>
              <a:ext cx="852487" cy="414338"/>
            </a:xfrm>
            <a:prstGeom prst="rect">
              <a:avLst/>
            </a:prstGeom>
            <a:noFill/>
          </p:spPr>
        </p:pic>
        <p:pic>
          <p:nvPicPr>
            <p:cNvPr id="80" name="Picture 8" descr="BD08272_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67338" y="3643313"/>
              <a:ext cx="819150" cy="531812"/>
            </a:xfrm>
            <a:prstGeom prst="rect">
              <a:avLst/>
            </a:prstGeom>
            <a:noFill/>
          </p:spPr>
        </p:pic>
        <p:pic>
          <p:nvPicPr>
            <p:cNvPr id="81" name="Picture 11" descr="PE00804_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10475" y="2752725"/>
              <a:ext cx="635000" cy="460375"/>
            </a:xfrm>
            <a:prstGeom prst="rect">
              <a:avLst/>
            </a:prstGeom>
            <a:noFill/>
          </p:spPr>
        </p:pic>
        <p:pic>
          <p:nvPicPr>
            <p:cNvPr id="82" name="Picture 13" descr="IN00060_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48213" y="2792413"/>
              <a:ext cx="781050" cy="473075"/>
            </a:xfrm>
            <a:prstGeom prst="rect">
              <a:avLst/>
            </a:prstGeom>
            <a:noFill/>
          </p:spPr>
        </p:pic>
        <p:grpSp>
          <p:nvGrpSpPr>
            <p:cNvPr id="83" name="Group 14"/>
            <p:cNvGrpSpPr>
              <a:grpSpLocks/>
            </p:cNvGrpSpPr>
            <p:nvPr/>
          </p:nvGrpSpPr>
          <p:grpSpPr bwMode="auto">
            <a:xfrm>
              <a:off x="7532681" y="2676538"/>
              <a:ext cx="296861" cy="150814"/>
              <a:chOff x="2463" y="2256"/>
              <a:chExt cx="348" cy="176"/>
            </a:xfrm>
          </p:grpSpPr>
          <p:sp>
            <p:nvSpPr>
              <p:cNvPr id="222" name="Freeform 15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6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7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8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9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20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21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22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23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62"/>
                  </a:cxn>
                  <a:cxn ang="0">
                    <a:pos x="1179" y="862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24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25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Oval 26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" name="Group 27"/>
            <p:cNvGrpSpPr>
              <a:grpSpLocks/>
            </p:cNvGrpSpPr>
            <p:nvPr/>
          </p:nvGrpSpPr>
          <p:grpSpPr bwMode="auto">
            <a:xfrm>
              <a:off x="5946775" y="2676525"/>
              <a:ext cx="836613" cy="452438"/>
              <a:chOff x="2336" y="436"/>
              <a:chExt cx="980" cy="530"/>
            </a:xfrm>
          </p:grpSpPr>
          <p:pic>
            <p:nvPicPr>
              <p:cNvPr id="208" name="Picture 28" descr="j009274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472" y="572"/>
                <a:ext cx="844" cy="394"/>
              </a:xfrm>
              <a:prstGeom prst="rect">
                <a:avLst/>
              </a:prstGeom>
              <a:noFill/>
            </p:spPr>
          </p:pic>
          <p:grpSp>
            <p:nvGrpSpPr>
              <p:cNvPr id="209" name="Group 29"/>
              <p:cNvGrpSpPr>
                <a:grpSpLocks/>
              </p:cNvGrpSpPr>
              <p:nvPr/>
            </p:nvGrpSpPr>
            <p:grpSpPr bwMode="auto">
              <a:xfrm>
                <a:off x="2336" y="436"/>
                <a:ext cx="348" cy="176"/>
                <a:chOff x="2463" y="2256"/>
                <a:chExt cx="348" cy="176"/>
              </a:xfrm>
            </p:grpSpPr>
            <p:sp>
              <p:nvSpPr>
                <p:cNvPr id="210" name="Freeform 30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/>
                  <a:ahLst/>
                  <a:cxnLst>
                    <a:cxn ang="0">
                      <a:pos x="80" y="753"/>
                    </a:cxn>
                    <a:cxn ang="0">
                      <a:pos x="66" y="747"/>
                    </a:cxn>
                    <a:cxn ang="0">
                      <a:pos x="55" y="744"/>
                    </a:cxn>
                    <a:cxn ang="0">
                      <a:pos x="42" y="738"/>
                    </a:cxn>
                    <a:cxn ang="0">
                      <a:pos x="47" y="719"/>
                    </a:cxn>
                    <a:cxn ang="0">
                      <a:pos x="68" y="683"/>
                    </a:cxn>
                    <a:cxn ang="0">
                      <a:pos x="87" y="645"/>
                    </a:cxn>
                    <a:cxn ang="0">
                      <a:pos x="104" y="603"/>
                    </a:cxn>
                    <a:cxn ang="0">
                      <a:pos x="118" y="561"/>
                    </a:cxn>
                    <a:cxn ang="0">
                      <a:pos x="127" y="519"/>
                    </a:cxn>
                    <a:cxn ang="0">
                      <a:pos x="135" y="475"/>
                    </a:cxn>
                    <a:cxn ang="0">
                      <a:pos x="139" y="430"/>
                    </a:cxn>
                    <a:cxn ang="0">
                      <a:pos x="139" y="380"/>
                    </a:cxn>
                    <a:cxn ang="0">
                      <a:pos x="135" y="327"/>
                    </a:cxn>
                    <a:cxn ang="0">
                      <a:pos x="123" y="276"/>
                    </a:cxn>
                    <a:cxn ang="0">
                      <a:pos x="110" y="226"/>
                    </a:cxn>
                    <a:cxn ang="0">
                      <a:pos x="91" y="179"/>
                    </a:cxn>
                    <a:cxn ang="0">
                      <a:pos x="70" y="133"/>
                    </a:cxn>
                    <a:cxn ang="0">
                      <a:pos x="44" y="89"/>
                    </a:cxn>
                    <a:cxn ang="0">
                      <a:pos x="15" y="50"/>
                    </a:cxn>
                    <a:cxn ang="0">
                      <a:pos x="6" y="27"/>
                    </a:cxn>
                    <a:cxn ang="0">
                      <a:pos x="15" y="17"/>
                    </a:cxn>
                    <a:cxn ang="0">
                      <a:pos x="25" y="10"/>
                    </a:cxn>
                    <a:cxn ang="0">
                      <a:pos x="34" y="2"/>
                    </a:cxn>
                    <a:cxn ang="0">
                      <a:pos x="57" y="21"/>
                    </a:cxn>
                    <a:cxn ang="0">
                      <a:pos x="89" y="65"/>
                    </a:cxn>
                    <a:cxn ang="0">
                      <a:pos x="116" y="110"/>
                    </a:cxn>
                    <a:cxn ang="0">
                      <a:pos x="141" y="160"/>
                    </a:cxn>
                    <a:cxn ang="0">
                      <a:pos x="160" y="211"/>
                    </a:cxn>
                    <a:cxn ang="0">
                      <a:pos x="175" y="264"/>
                    </a:cxn>
                    <a:cxn ang="0">
                      <a:pos x="186" y="320"/>
                    </a:cxn>
                    <a:cxn ang="0">
                      <a:pos x="190" y="378"/>
                    </a:cxn>
                    <a:cxn ang="0">
                      <a:pos x="192" y="430"/>
                    </a:cxn>
                    <a:cxn ang="0">
                      <a:pos x="188" y="477"/>
                    </a:cxn>
                    <a:cxn ang="0">
                      <a:pos x="180" y="523"/>
                    </a:cxn>
                    <a:cxn ang="0">
                      <a:pos x="169" y="569"/>
                    </a:cxn>
                    <a:cxn ang="0">
                      <a:pos x="156" y="612"/>
                    </a:cxn>
                    <a:cxn ang="0">
                      <a:pos x="139" y="654"/>
                    </a:cxn>
                    <a:cxn ang="0">
                      <a:pos x="120" y="696"/>
                    </a:cxn>
                    <a:cxn ang="0">
                      <a:pos x="99" y="736"/>
                    </a:cxn>
                    <a:cxn ang="0">
                      <a:pos x="87" y="755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31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/>
                  <a:ahLst/>
                  <a:cxnLst>
                    <a:cxn ang="0">
                      <a:pos x="97" y="893"/>
                    </a:cxn>
                    <a:cxn ang="0">
                      <a:pos x="82" y="887"/>
                    </a:cxn>
                    <a:cxn ang="0">
                      <a:pos x="65" y="884"/>
                    </a:cxn>
                    <a:cxn ang="0">
                      <a:pos x="50" y="878"/>
                    </a:cxn>
                    <a:cxn ang="0">
                      <a:pos x="55" y="855"/>
                    </a:cxn>
                    <a:cxn ang="0">
                      <a:pos x="82" y="810"/>
                    </a:cxn>
                    <a:cxn ang="0">
                      <a:pos x="105" y="764"/>
                    </a:cxn>
                    <a:cxn ang="0">
                      <a:pos x="124" y="716"/>
                    </a:cxn>
                    <a:cxn ang="0">
                      <a:pos x="141" y="667"/>
                    </a:cxn>
                    <a:cxn ang="0">
                      <a:pos x="152" y="616"/>
                    </a:cxn>
                    <a:cxn ang="0">
                      <a:pos x="162" y="562"/>
                    </a:cxn>
                    <a:cxn ang="0">
                      <a:pos x="166" y="511"/>
                    </a:cxn>
                    <a:cxn ang="0">
                      <a:pos x="166" y="452"/>
                    </a:cxn>
                    <a:cxn ang="0">
                      <a:pos x="160" y="389"/>
                    </a:cxn>
                    <a:cxn ang="0">
                      <a:pos x="149" y="328"/>
                    </a:cxn>
                    <a:cxn ang="0">
                      <a:pos x="131" y="270"/>
                    </a:cxn>
                    <a:cxn ang="0">
                      <a:pos x="111" y="213"/>
                    </a:cxn>
                    <a:cxn ang="0">
                      <a:pos x="84" y="159"/>
                    </a:cxn>
                    <a:cxn ang="0">
                      <a:pos x="54" y="108"/>
                    </a:cxn>
                    <a:cxn ang="0">
                      <a:pos x="19" y="60"/>
                    </a:cxn>
                    <a:cxn ang="0">
                      <a:pos x="8" y="32"/>
                    </a:cxn>
                    <a:cxn ang="0">
                      <a:pos x="19" y="22"/>
                    </a:cxn>
                    <a:cxn ang="0">
                      <a:pos x="33" y="13"/>
                    </a:cxn>
                    <a:cxn ang="0">
                      <a:pos x="44" y="3"/>
                    </a:cxn>
                    <a:cxn ang="0">
                      <a:pos x="71" y="24"/>
                    </a:cxn>
                    <a:cxn ang="0">
                      <a:pos x="107" y="76"/>
                    </a:cxn>
                    <a:cxn ang="0">
                      <a:pos x="141" y="131"/>
                    </a:cxn>
                    <a:cxn ang="0">
                      <a:pos x="169" y="190"/>
                    </a:cxn>
                    <a:cxn ang="0">
                      <a:pos x="192" y="252"/>
                    </a:cxn>
                    <a:cxn ang="0">
                      <a:pos x="209" y="315"/>
                    </a:cxn>
                    <a:cxn ang="0">
                      <a:pos x="223" y="382"/>
                    </a:cxn>
                    <a:cxn ang="0">
                      <a:pos x="228" y="448"/>
                    </a:cxn>
                    <a:cxn ang="0">
                      <a:pos x="228" y="511"/>
                    </a:cxn>
                    <a:cxn ang="0">
                      <a:pos x="223" y="568"/>
                    </a:cxn>
                    <a:cxn ang="0">
                      <a:pos x="215" y="621"/>
                    </a:cxn>
                    <a:cxn ang="0">
                      <a:pos x="204" y="675"/>
                    </a:cxn>
                    <a:cxn ang="0">
                      <a:pos x="187" y="728"/>
                    </a:cxn>
                    <a:cxn ang="0">
                      <a:pos x="166" y="777"/>
                    </a:cxn>
                    <a:cxn ang="0">
                      <a:pos x="143" y="827"/>
                    </a:cxn>
                    <a:cxn ang="0">
                      <a:pos x="118" y="872"/>
                    </a:cxn>
                    <a:cxn ang="0">
                      <a:pos x="105" y="897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32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114" y="1071"/>
                    </a:cxn>
                    <a:cxn ang="0">
                      <a:pos x="95" y="1063"/>
                    </a:cxn>
                    <a:cxn ang="0">
                      <a:pos x="82" y="1060"/>
                    </a:cxn>
                    <a:cxn ang="0">
                      <a:pos x="72" y="1056"/>
                    </a:cxn>
                    <a:cxn ang="0">
                      <a:pos x="63" y="1054"/>
                    </a:cxn>
                    <a:cxn ang="0">
                      <a:pos x="53" y="1050"/>
                    </a:cxn>
                    <a:cxn ang="0">
                      <a:pos x="67" y="1023"/>
                    </a:cxn>
                    <a:cxn ang="0">
                      <a:pos x="97" y="970"/>
                    </a:cxn>
                    <a:cxn ang="0">
                      <a:pos x="125" y="915"/>
                    </a:cxn>
                    <a:cxn ang="0">
                      <a:pos x="148" y="858"/>
                    </a:cxn>
                    <a:cxn ang="0">
                      <a:pos x="167" y="799"/>
                    </a:cxn>
                    <a:cxn ang="0">
                      <a:pos x="183" y="736"/>
                    </a:cxn>
                    <a:cxn ang="0">
                      <a:pos x="192" y="674"/>
                    </a:cxn>
                    <a:cxn ang="0">
                      <a:pos x="198" y="611"/>
                    </a:cxn>
                    <a:cxn ang="0">
                      <a:pos x="198" y="540"/>
                    </a:cxn>
                    <a:cxn ang="0">
                      <a:pos x="190" y="464"/>
                    </a:cxn>
                    <a:cxn ang="0">
                      <a:pos x="177" y="392"/>
                    </a:cxn>
                    <a:cxn ang="0">
                      <a:pos x="158" y="322"/>
                    </a:cxn>
                    <a:cxn ang="0">
                      <a:pos x="131" y="255"/>
                    </a:cxn>
                    <a:cxn ang="0">
                      <a:pos x="101" y="191"/>
                    </a:cxn>
                    <a:cxn ang="0">
                      <a:pos x="63" y="130"/>
                    </a:cxn>
                    <a:cxn ang="0">
                      <a:pos x="23" y="73"/>
                    </a:cxn>
                    <a:cxn ang="0">
                      <a:pos x="8" y="40"/>
                    </a:cxn>
                    <a:cxn ang="0">
                      <a:pos x="23" y="27"/>
                    </a:cxn>
                    <a:cxn ang="0">
                      <a:pos x="36" y="16"/>
                    </a:cxn>
                    <a:cxn ang="0">
                      <a:pos x="51" y="6"/>
                    </a:cxn>
                    <a:cxn ang="0">
                      <a:pos x="82" y="29"/>
                    </a:cxn>
                    <a:cxn ang="0">
                      <a:pos x="127" y="94"/>
                    </a:cxn>
                    <a:cxn ang="0">
                      <a:pos x="167" y="160"/>
                    </a:cxn>
                    <a:cxn ang="0">
                      <a:pos x="202" y="229"/>
                    </a:cxn>
                    <a:cxn ang="0">
                      <a:pos x="228" y="303"/>
                    </a:cxn>
                    <a:cxn ang="0">
                      <a:pos x="249" y="379"/>
                    </a:cxn>
                    <a:cxn ang="0">
                      <a:pos x="264" y="455"/>
                    </a:cxn>
                    <a:cxn ang="0">
                      <a:pos x="272" y="537"/>
                    </a:cxn>
                    <a:cxn ang="0">
                      <a:pos x="272" y="613"/>
                    </a:cxn>
                    <a:cxn ang="0">
                      <a:pos x="266" y="679"/>
                    </a:cxn>
                    <a:cxn ang="0">
                      <a:pos x="257" y="746"/>
                    </a:cxn>
                    <a:cxn ang="0">
                      <a:pos x="241" y="809"/>
                    </a:cxn>
                    <a:cxn ang="0">
                      <a:pos x="222" y="871"/>
                    </a:cxn>
                    <a:cxn ang="0">
                      <a:pos x="200" y="932"/>
                    </a:cxn>
                    <a:cxn ang="0">
                      <a:pos x="171" y="989"/>
                    </a:cxn>
                    <a:cxn ang="0">
                      <a:pos x="141" y="1046"/>
                    </a:cxn>
                    <a:cxn ang="0">
                      <a:pos x="124" y="1073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33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/>
                  <a:ahLst/>
                  <a:cxnLst>
                    <a:cxn ang="0">
                      <a:pos x="63" y="580"/>
                    </a:cxn>
                    <a:cxn ang="0">
                      <a:pos x="53" y="576"/>
                    </a:cxn>
                    <a:cxn ang="0">
                      <a:pos x="42" y="574"/>
                    </a:cxn>
                    <a:cxn ang="0">
                      <a:pos x="32" y="570"/>
                    </a:cxn>
                    <a:cxn ang="0">
                      <a:pos x="36" y="555"/>
                    </a:cxn>
                    <a:cxn ang="0">
                      <a:pos x="53" y="526"/>
                    </a:cxn>
                    <a:cxn ang="0">
                      <a:pos x="69" y="496"/>
                    </a:cxn>
                    <a:cxn ang="0">
                      <a:pos x="82" y="466"/>
                    </a:cxn>
                    <a:cxn ang="0">
                      <a:pos x="91" y="433"/>
                    </a:cxn>
                    <a:cxn ang="0">
                      <a:pos x="99" y="399"/>
                    </a:cxn>
                    <a:cxn ang="0">
                      <a:pos x="105" y="365"/>
                    </a:cxn>
                    <a:cxn ang="0">
                      <a:pos x="108" y="331"/>
                    </a:cxn>
                    <a:cxn ang="0">
                      <a:pos x="108" y="293"/>
                    </a:cxn>
                    <a:cxn ang="0">
                      <a:pos x="103" y="253"/>
                    </a:cxn>
                    <a:cxn ang="0">
                      <a:pos x="95" y="213"/>
                    </a:cxn>
                    <a:cxn ang="0">
                      <a:pos x="86" y="175"/>
                    </a:cxn>
                    <a:cxn ang="0">
                      <a:pos x="70" y="138"/>
                    </a:cxn>
                    <a:cxn ang="0">
                      <a:pos x="55" y="102"/>
                    </a:cxn>
                    <a:cxn ang="0">
                      <a:pos x="34" y="70"/>
                    </a:cxn>
                    <a:cxn ang="0">
                      <a:pos x="11" y="40"/>
                    </a:cxn>
                    <a:cxn ang="0">
                      <a:pos x="10" y="17"/>
                    </a:cxn>
                    <a:cxn ang="0">
                      <a:pos x="25" y="5"/>
                    </a:cxn>
                    <a:cxn ang="0">
                      <a:pos x="46" y="15"/>
                    </a:cxn>
                    <a:cxn ang="0">
                      <a:pos x="69" y="49"/>
                    </a:cxn>
                    <a:cxn ang="0">
                      <a:pos x="91" y="85"/>
                    </a:cxn>
                    <a:cxn ang="0">
                      <a:pos x="108" y="121"/>
                    </a:cxn>
                    <a:cxn ang="0">
                      <a:pos x="124" y="163"/>
                    </a:cxn>
                    <a:cxn ang="0">
                      <a:pos x="135" y="203"/>
                    </a:cxn>
                    <a:cxn ang="0">
                      <a:pos x="143" y="247"/>
                    </a:cxn>
                    <a:cxn ang="0">
                      <a:pos x="148" y="291"/>
                    </a:cxn>
                    <a:cxn ang="0">
                      <a:pos x="148" y="331"/>
                    </a:cxn>
                    <a:cxn ang="0">
                      <a:pos x="145" y="367"/>
                    </a:cxn>
                    <a:cxn ang="0">
                      <a:pos x="139" y="403"/>
                    </a:cxn>
                    <a:cxn ang="0">
                      <a:pos x="131" y="439"/>
                    </a:cxn>
                    <a:cxn ang="0">
                      <a:pos x="122" y="471"/>
                    </a:cxn>
                    <a:cxn ang="0">
                      <a:pos x="108" y="504"/>
                    </a:cxn>
                    <a:cxn ang="0">
                      <a:pos x="93" y="536"/>
                    </a:cxn>
                    <a:cxn ang="0">
                      <a:pos x="76" y="566"/>
                    </a:cxn>
                    <a:cxn ang="0">
                      <a:pos x="69" y="582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34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/>
                  <a:ahLst/>
                  <a:cxnLst>
                    <a:cxn ang="0">
                      <a:pos x="80" y="753"/>
                    </a:cxn>
                    <a:cxn ang="0">
                      <a:pos x="66" y="747"/>
                    </a:cxn>
                    <a:cxn ang="0">
                      <a:pos x="55" y="744"/>
                    </a:cxn>
                    <a:cxn ang="0">
                      <a:pos x="42" y="738"/>
                    </a:cxn>
                    <a:cxn ang="0">
                      <a:pos x="47" y="719"/>
                    </a:cxn>
                    <a:cxn ang="0">
                      <a:pos x="68" y="683"/>
                    </a:cxn>
                    <a:cxn ang="0">
                      <a:pos x="87" y="645"/>
                    </a:cxn>
                    <a:cxn ang="0">
                      <a:pos x="104" y="603"/>
                    </a:cxn>
                    <a:cxn ang="0">
                      <a:pos x="118" y="561"/>
                    </a:cxn>
                    <a:cxn ang="0">
                      <a:pos x="127" y="519"/>
                    </a:cxn>
                    <a:cxn ang="0">
                      <a:pos x="135" y="475"/>
                    </a:cxn>
                    <a:cxn ang="0">
                      <a:pos x="139" y="430"/>
                    </a:cxn>
                    <a:cxn ang="0">
                      <a:pos x="139" y="380"/>
                    </a:cxn>
                    <a:cxn ang="0">
                      <a:pos x="135" y="327"/>
                    </a:cxn>
                    <a:cxn ang="0">
                      <a:pos x="123" y="276"/>
                    </a:cxn>
                    <a:cxn ang="0">
                      <a:pos x="110" y="226"/>
                    </a:cxn>
                    <a:cxn ang="0">
                      <a:pos x="91" y="179"/>
                    </a:cxn>
                    <a:cxn ang="0">
                      <a:pos x="70" y="133"/>
                    </a:cxn>
                    <a:cxn ang="0">
                      <a:pos x="44" y="89"/>
                    </a:cxn>
                    <a:cxn ang="0">
                      <a:pos x="15" y="50"/>
                    </a:cxn>
                    <a:cxn ang="0">
                      <a:pos x="6" y="27"/>
                    </a:cxn>
                    <a:cxn ang="0">
                      <a:pos x="15" y="17"/>
                    </a:cxn>
                    <a:cxn ang="0">
                      <a:pos x="25" y="10"/>
                    </a:cxn>
                    <a:cxn ang="0">
                      <a:pos x="34" y="2"/>
                    </a:cxn>
                    <a:cxn ang="0">
                      <a:pos x="57" y="21"/>
                    </a:cxn>
                    <a:cxn ang="0">
                      <a:pos x="89" y="65"/>
                    </a:cxn>
                    <a:cxn ang="0">
                      <a:pos x="116" y="110"/>
                    </a:cxn>
                    <a:cxn ang="0">
                      <a:pos x="141" y="160"/>
                    </a:cxn>
                    <a:cxn ang="0">
                      <a:pos x="160" y="211"/>
                    </a:cxn>
                    <a:cxn ang="0">
                      <a:pos x="175" y="264"/>
                    </a:cxn>
                    <a:cxn ang="0">
                      <a:pos x="186" y="320"/>
                    </a:cxn>
                    <a:cxn ang="0">
                      <a:pos x="190" y="378"/>
                    </a:cxn>
                    <a:cxn ang="0">
                      <a:pos x="192" y="430"/>
                    </a:cxn>
                    <a:cxn ang="0">
                      <a:pos x="188" y="477"/>
                    </a:cxn>
                    <a:cxn ang="0">
                      <a:pos x="180" y="523"/>
                    </a:cxn>
                    <a:cxn ang="0">
                      <a:pos x="169" y="569"/>
                    </a:cxn>
                    <a:cxn ang="0">
                      <a:pos x="156" y="612"/>
                    </a:cxn>
                    <a:cxn ang="0">
                      <a:pos x="139" y="654"/>
                    </a:cxn>
                    <a:cxn ang="0">
                      <a:pos x="120" y="696"/>
                    </a:cxn>
                    <a:cxn ang="0">
                      <a:pos x="99" y="736"/>
                    </a:cxn>
                    <a:cxn ang="0">
                      <a:pos x="87" y="755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35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/>
                  <a:ahLst/>
                  <a:cxnLst>
                    <a:cxn ang="0">
                      <a:pos x="97" y="893"/>
                    </a:cxn>
                    <a:cxn ang="0">
                      <a:pos x="82" y="887"/>
                    </a:cxn>
                    <a:cxn ang="0">
                      <a:pos x="65" y="884"/>
                    </a:cxn>
                    <a:cxn ang="0">
                      <a:pos x="50" y="878"/>
                    </a:cxn>
                    <a:cxn ang="0">
                      <a:pos x="55" y="855"/>
                    </a:cxn>
                    <a:cxn ang="0">
                      <a:pos x="82" y="810"/>
                    </a:cxn>
                    <a:cxn ang="0">
                      <a:pos x="105" y="764"/>
                    </a:cxn>
                    <a:cxn ang="0">
                      <a:pos x="124" y="716"/>
                    </a:cxn>
                    <a:cxn ang="0">
                      <a:pos x="141" y="667"/>
                    </a:cxn>
                    <a:cxn ang="0">
                      <a:pos x="152" y="616"/>
                    </a:cxn>
                    <a:cxn ang="0">
                      <a:pos x="162" y="562"/>
                    </a:cxn>
                    <a:cxn ang="0">
                      <a:pos x="166" y="511"/>
                    </a:cxn>
                    <a:cxn ang="0">
                      <a:pos x="166" y="452"/>
                    </a:cxn>
                    <a:cxn ang="0">
                      <a:pos x="160" y="389"/>
                    </a:cxn>
                    <a:cxn ang="0">
                      <a:pos x="149" y="328"/>
                    </a:cxn>
                    <a:cxn ang="0">
                      <a:pos x="131" y="270"/>
                    </a:cxn>
                    <a:cxn ang="0">
                      <a:pos x="111" y="213"/>
                    </a:cxn>
                    <a:cxn ang="0">
                      <a:pos x="84" y="159"/>
                    </a:cxn>
                    <a:cxn ang="0">
                      <a:pos x="54" y="108"/>
                    </a:cxn>
                    <a:cxn ang="0">
                      <a:pos x="19" y="60"/>
                    </a:cxn>
                    <a:cxn ang="0">
                      <a:pos x="8" y="32"/>
                    </a:cxn>
                    <a:cxn ang="0">
                      <a:pos x="19" y="22"/>
                    </a:cxn>
                    <a:cxn ang="0">
                      <a:pos x="33" y="13"/>
                    </a:cxn>
                    <a:cxn ang="0">
                      <a:pos x="44" y="3"/>
                    </a:cxn>
                    <a:cxn ang="0">
                      <a:pos x="71" y="24"/>
                    </a:cxn>
                    <a:cxn ang="0">
                      <a:pos x="107" y="76"/>
                    </a:cxn>
                    <a:cxn ang="0">
                      <a:pos x="141" y="131"/>
                    </a:cxn>
                    <a:cxn ang="0">
                      <a:pos x="169" y="190"/>
                    </a:cxn>
                    <a:cxn ang="0">
                      <a:pos x="192" y="252"/>
                    </a:cxn>
                    <a:cxn ang="0">
                      <a:pos x="209" y="315"/>
                    </a:cxn>
                    <a:cxn ang="0">
                      <a:pos x="223" y="382"/>
                    </a:cxn>
                    <a:cxn ang="0">
                      <a:pos x="228" y="448"/>
                    </a:cxn>
                    <a:cxn ang="0">
                      <a:pos x="228" y="511"/>
                    </a:cxn>
                    <a:cxn ang="0">
                      <a:pos x="223" y="568"/>
                    </a:cxn>
                    <a:cxn ang="0">
                      <a:pos x="215" y="621"/>
                    </a:cxn>
                    <a:cxn ang="0">
                      <a:pos x="204" y="675"/>
                    </a:cxn>
                    <a:cxn ang="0">
                      <a:pos x="187" y="728"/>
                    </a:cxn>
                    <a:cxn ang="0">
                      <a:pos x="166" y="777"/>
                    </a:cxn>
                    <a:cxn ang="0">
                      <a:pos x="143" y="827"/>
                    </a:cxn>
                    <a:cxn ang="0">
                      <a:pos x="118" y="872"/>
                    </a:cxn>
                    <a:cxn ang="0">
                      <a:pos x="105" y="897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36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114" y="1071"/>
                    </a:cxn>
                    <a:cxn ang="0">
                      <a:pos x="95" y="1063"/>
                    </a:cxn>
                    <a:cxn ang="0">
                      <a:pos x="82" y="1060"/>
                    </a:cxn>
                    <a:cxn ang="0">
                      <a:pos x="72" y="1056"/>
                    </a:cxn>
                    <a:cxn ang="0">
                      <a:pos x="63" y="1054"/>
                    </a:cxn>
                    <a:cxn ang="0">
                      <a:pos x="53" y="1050"/>
                    </a:cxn>
                    <a:cxn ang="0">
                      <a:pos x="67" y="1023"/>
                    </a:cxn>
                    <a:cxn ang="0">
                      <a:pos x="97" y="970"/>
                    </a:cxn>
                    <a:cxn ang="0">
                      <a:pos x="125" y="915"/>
                    </a:cxn>
                    <a:cxn ang="0">
                      <a:pos x="148" y="858"/>
                    </a:cxn>
                    <a:cxn ang="0">
                      <a:pos x="167" y="799"/>
                    </a:cxn>
                    <a:cxn ang="0">
                      <a:pos x="183" y="736"/>
                    </a:cxn>
                    <a:cxn ang="0">
                      <a:pos x="192" y="674"/>
                    </a:cxn>
                    <a:cxn ang="0">
                      <a:pos x="198" y="611"/>
                    </a:cxn>
                    <a:cxn ang="0">
                      <a:pos x="198" y="540"/>
                    </a:cxn>
                    <a:cxn ang="0">
                      <a:pos x="190" y="464"/>
                    </a:cxn>
                    <a:cxn ang="0">
                      <a:pos x="177" y="392"/>
                    </a:cxn>
                    <a:cxn ang="0">
                      <a:pos x="158" y="322"/>
                    </a:cxn>
                    <a:cxn ang="0">
                      <a:pos x="131" y="255"/>
                    </a:cxn>
                    <a:cxn ang="0">
                      <a:pos x="101" y="191"/>
                    </a:cxn>
                    <a:cxn ang="0">
                      <a:pos x="63" y="130"/>
                    </a:cxn>
                    <a:cxn ang="0">
                      <a:pos x="23" y="73"/>
                    </a:cxn>
                    <a:cxn ang="0">
                      <a:pos x="8" y="40"/>
                    </a:cxn>
                    <a:cxn ang="0">
                      <a:pos x="23" y="27"/>
                    </a:cxn>
                    <a:cxn ang="0">
                      <a:pos x="36" y="16"/>
                    </a:cxn>
                    <a:cxn ang="0">
                      <a:pos x="51" y="6"/>
                    </a:cxn>
                    <a:cxn ang="0">
                      <a:pos x="82" y="29"/>
                    </a:cxn>
                    <a:cxn ang="0">
                      <a:pos x="127" y="94"/>
                    </a:cxn>
                    <a:cxn ang="0">
                      <a:pos x="167" y="160"/>
                    </a:cxn>
                    <a:cxn ang="0">
                      <a:pos x="202" y="229"/>
                    </a:cxn>
                    <a:cxn ang="0">
                      <a:pos x="228" y="303"/>
                    </a:cxn>
                    <a:cxn ang="0">
                      <a:pos x="249" y="379"/>
                    </a:cxn>
                    <a:cxn ang="0">
                      <a:pos x="264" y="455"/>
                    </a:cxn>
                    <a:cxn ang="0">
                      <a:pos x="272" y="537"/>
                    </a:cxn>
                    <a:cxn ang="0">
                      <a:pos x="272" y="613"/>
                    </a:cxn>
                    <a:cxn ang="0">
                      <a:pos x="266" y="679"/>
                    </a:cxn>
                    <a:cxn ang="0">
                      <a:pos x="257" y="746"/>
                    </a:cxn>
                    <a:cxn ang="0">
                      <a:pos x="241" y="809"/>
                    </a:cxn>
                    <a:cxn ang="0">
                      <a:pos x="222" y="871"/>
                    </a:cxn>
                    <a:cxn ang="0">
                      <a:pos x="200" y="932"/>
                    </a:cxn>
                    <a:cxn ang="0">
                      <a:pos x="171" y="989"/>
                    </a:cxn>
                    <a:cxn ang="0">
                      <a:pos x="141" y="1046"/>
                    </a:cxn>
                    <a:cxn ang="0">
                      <a:pos x="124" y="1073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37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/>
                  <a:ahLst/>
                  <a:cxnLst>
                    <a:cxn ang="0">
                      <a:pos x="63" y="580"/>
                    </a:cxn>
                    <a:cxn ang="0">
                      <a:pos x="53" y="576"/>
                    </a:cxn>
                    <a:cxn ang="0">
                      <a:pos x="42" y="574"/>
                    </a:cxn>
                    <a:cxn ang="0">
                      <a:pos x="32" y="570"/>
                    </a:cxn>
                    <a:cxn ang="0">
                      <a:pos x="36" y="555"/>
                    </a:cxn>
                    <a:cxn ang="0">
                      <a:pos x="53" y="526"/>
                    </a:cxn>
                    <a:cxn ang="0">
                      <a:pos x="69" y="496"/>
                    </a:cxn>
                    <a:cxn ang="0">
                      <a:pos x="82" y="466"/>
                    </a:cxn>
                    <a:cxn ang="0">
                      <a:pos x="91" y="433"/>
                    </a:cxn>
                    <a:cxn ang="0">
                      <a:pos x="99" y="399"/>
                    </a:cxn>
                    <a:cxn ang="0">
                      <a:pos x="105" y="365"/>
                    </a:cxn>
                    <a:cxn ang="0">
                      <a:pos x="108" y="331"/>
                    </a:cxn>
                    <a:cxn ang="0">
                      <a:pos x="108" y="293"/>
                    </a:cxn>
                    <a:cxn ang="0">
                      <a:pos x="103" y="253"/>
                    </a:cxn>
                    <a:cxn ang="0">
                      <a:pos x="95" y="213"/>
                    </a:cxn>
                    <a:cxn ang="0">
                      <a:pos x="86" y="175"/>
                    </a:cxn>
                    <a:cxn ang="0">
                      <a:pos x="70" y="138"/>
                    </a:cxn>
                    <a:cxn ang="0">
                      <a:pos x="55" y="102"/>
                    </a:cxn>
                    <a:cxn ang="0">
                      <a:pos x="34" y="70"/>
                    </a:cxn>
                    <a:cxn ang="0">
                      <a:pos x="11" y="40"/>
                    </a:cxn>
                    <a:cxn ang="0">
                      <a:pos x="10" y="17"/>
                    </a:cxn>
                    <a:cxn ang="0">
                      <a:pos x="25" y="5"/>
                    </a:cxn>
                    <a:cxn ang="0">
                      <a:pos x="46" y="15"/>
                    </a:cxn>
                    <a:cxn ang="0">
                      <a:pos x="69" y="49"/>
                    </a:cxn>
                    <a:cxn ang="0">
                      <a:pos x="91" y="85"/>
                    </a:cxn>
                    <a:cxn ang="0">
                      <a:pos x="108" y="121"/>
                    </a:cxn>
                    <a:cxn ang="0">
                      <a:pos x="124" y="163"/>
                    </a:cxn>
                    <a:cxn ang="0">
                      <a:pos x="135" y="203"/>
                    </a:cxn>
                    <a:cxn ang="0">
                      <a:pos x="143" y="247"/>
                    </a:cxn>
                    <a:cxn ang="0">
                      <a:pos x="148" y="291"/>
                    </a:cxn>
                    <a:cxn ang="0">
                      <a:pos x="148" y="331"/>
                    </a:cxn>
                    <a:cxn ang="0">
                      <a:pos x="145" y="367"/>
                    </a:cxn>
                    <a:cxn ang="0">
                      <a:pos x="139" y="403"/>
                    </a:cxn>
                    <a:cxn ang="0">
                      <a:pos x="131" y="439"/>
                    </a:cxn>
                    <a:cxn ang="0">
                      <a:pos x="122" y="471"/>
                    </a:cxn>
                    <a:cxn ang="0">
                      <a:pos x="108" y="504"/>
                    </a:cxn>
                    <a:cxn ang="0">
                      <a:pos x="93" y="536"/>
                    </a:cxn>
                    <a:cxn ang="0">
                      <a:pos x="76" y="566"/>
                    </a:cxn>
                    <a:cxn ang="0">
                      <a:pos x="69" y="582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38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62"/>
                    </a:cxn>
                    <a:cxn ang="0">
                      <a:pos x="1179" y="862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Oval 41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5" name="Group 42"/>
            <p:cNvGrpSpPr>
              <a:grpSpLocks/>
            </p:cNvGrpSpPr>
            <p:nvPr/>
          </p:nvGrpSpPr>
          <p:grpSpPr bwMode="auto">
            <a:xfrm>
              <a:off x="4748206" y="2830498"/>
              <a:ext cx="296861" cy="150811"/>
              <a:chOff x="2463" y="2256"/>
              <a:chExt cx="348" cy="176"/>
            </a:xfrm>
          </p:grpSpPr>
          <p:sp>
            <p:nvSpPr>
              <p:cNvPr id="196" name="Freeform 43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44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45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46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47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48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49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50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51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62"/>
                  </a:cxn>
                  <a:cxn ang="0">
                    <a:pos x="1179" y="862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52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53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Oval 54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" name="Group 55"/>
            <p:cNvGrpSpPr>
              <a:grpSpLocks/>
            </p:cNvGrpSpPr>
            <p:nvPr/>
          </p:nvGrpSpPr>
          <p:grpSpPr bwMode="auto">
            <a:xfrm>
              <a:off x="5249856" y="3643298"/>
              <a:ext cx="296861" cy="150811"/>
              <a:chOff x="2463" y="2256"/>
              <a:chExt cx="348" cy="176"/>
            </a:xfrm>
          </p:grpSpPr>
          <p:sp>
            <p:nvSpPr>
              <p:cNvPr id="184" name="Freeform 56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57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58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59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60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61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62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63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64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62"/>
                  </a:cxn>
                  <a:cxn ang="0">
                    <a:pos x="1179" y="862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Line 65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66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Oval 67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7" name="Group 68"/>
            <p:cNvGrpSpPr>
              <a:grpSpLocks/>
            </p:cNvGrpSpPr>
            <p:nvPr/>
          </p:nvGrpSpPr>
          <p:grpSpPr bwMode="auto">
            <a:xfrm>
              <a:off x="4516431" y="4262451"/>
              <a:ext cx="296861" cy="149226"/>
              <a:chOff x="2463" y="2256"/>
              <a:chExt cx="348" cy="176"/>
            </a:xfrm>
          </p:grpSpPr>
          <p:sp>
            <p:nvSpPr>
              <p:cNvPr id="172" name="Freeform 69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70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71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72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73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74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75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76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77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62"/>
                  </a:cxn>
                  <a:cxn ang="0">
                    <a:pos x="1179" y="862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78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79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Oval 80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" name="Group 157"/>
            <p:cNvGrpSpPr>
              <a:grpSpLocks/>
            </p:cNvGrpSpPr>
            <p:nvPr/>
          </p:nvGrpSpPr>
          <p:grpSpPr bwMode="auto">
            <a:xfrm>
              <a:off x="6088077" y="4556131"/>
              <a:ext cx="968378" cy="388938"/>
              <a:chOff x="3835" y="2870"/>
              <a:chExt cx="610" cy="245"/>
            </a:xfrm>
          </p:grpSpPr>
          <p:pic>
            <p:nvPicPr>
              <p:cNvPr id="158" name="Picture 9" descr="TN00626_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063" y="2880"/>
                <a:ext cx="382" cy="235"/>
              </a:xfrm>
              <a:prstGeom prst="rect">
                <a:avLst/>
              </a:prstGeom>
              <a:noFill/>
            </p:spPr>
          </p:pic>
          <p:grpSp>
            <p:nvGrpSpPr>
              <p:cNvPr id="159" name="Group 81"/>
              <p:cNvGrpSpPr>
                <a:grpSpLocks/>
              </p:cNvGrpSpPr>
              <p:nvPr/>
            </p:nvGrpSpPr>
            <p:grpSpPr bwMode="auto">
              <a:xfrm>
                <a:off x="3835" y="2870"/>
                <a:ext cx="179" cy="98"/>
                <a:chOff x="2463" y="2256"/>
                <a:chExt cx="348" cy="176"/>
              </a:xfrm>
            </p:grpSpPr>
            <p:sp>
              <p:nvSpPr>
                <p:cNvPr id="160" name="Freeform 82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/>
                  <a:ahLst/>
                  <a:cxnLst>
                    <a:cxn ang="0">
                      <a:pos x="80" y="753"/>
                    </a:cxn>
                    <a:cxn ang="0">
                      <a:pos x="66" y="747"/>
                    </a:cxn>
                    <a:cxn ang="0">
                      <a:pos x="55" y="744"/>
                    </a:cxn>
                    <a:cxn ang="0">
                      <a:pos x="42" y="738"/>
                    </a:cxn>
                    <a:cxn ang="0">
                      <a:pos x="47" y="719"/>
                    </a:cxn>
                    <a:cxn ang="0">
                      <a:pos x="68" y="683"/>
                    </a:cxn>
                    <a:cxn ang="0">
                      <a:pos x="87" y="645"/>
                    </a:cxn>
                    <a:cxn ang="0">
                      <a:pos x="104" y="603"/>
                    </a:cxn>
                    <a:cxn ang="0">
                      <a:pos x="118" y="561"/>
                    </a:cxn>
                    <a:cxn ang="0">
                      <a:pos x="127" y="519"/>
                    </a:cxn>
                    <a:cxn ang="0">
                      <a:pos x="135" y="475"/>
                    </a:cxn>
                    <a:cxn ang="0">
                      <a:pos x="139" y="430"/>
                    </a:cxn>
                    <a:cxn ang="0">
                      <a:pos x="139" y="380"/>
                    </a:cxn>
                    <a:cxn ang="0">
                      <a:pos x="135" y="327"/>
                    </a:cxn>
                    <a:cxn ang="0">
                      <a:pos x="123" y="276"/>
                    </a:cxn>
                    <a:cxn ang="0">
                      <a:pos x="110" y="226"/>
                    </a:cxn>
                    <a:cxn ang="0">
                      <a:pos x="91" y="179"/>
                    </a:cxn>
                    <a:cxn ang="0">
                      <a:pos x="70" y="133"/>
                    </a:cxn>
                    <a:cxn ang="0">
                      <a:pos x="44" y="89"/>
                    </a:cxn>
                    <a:cxn ang="0">
                      <a:pos x="15" y="50"/>
                    </a:cxn>
                    <a:cxn ang="0">
                      <a:pos x="6" y="27"/>
                    </a:cxn>
                    <a:cxn ang="0">
                      <a:pos x="15" y="17"/>
                    </a:cxn>
                    <a:cxn ang="0">
                      <a:pos x="25" y="10"/>
                    </a:cxn>
                    <a:cxn ang="0">
                      <a:pos x="34" y="2"/>
                    </a:cxn>
                    <a:cxn ang="0">
                      <a:pos x="57" y="21"/>
                    </a:cxn>
                    <a:cxn ang="0">
                      <a:pos x="89" y="65"/>
                    </a:cxn>
                    <a:cxn ang="0">
                      <a:pos x="116" y="110"/>
                    </a:cxn>
                    <a:cxn ang="0">
                      <a:pos x="141" y="160"/>
                    </a:cxn>
                    <a:cxn ang="0">
                      <a:pos x="160" y="211"/>
                    </a:cxn>
                    <a:cxn ang="0">
                      <a:pos x="175" y="264"/>
                    </a:cxn>
                    <a:cxn ang="0">
                      <a:pos x="186" y="320"/>
                    </a:cxn>
                    <a:cxn ang="0">
                      <a:pos x="190" y="378"/>
                    </a:cxn>
                    <a:cxn ang="0">
                      <a:pos x="192" y="430"/>
                    </a:cxn>
                    <a:cxn ang="0">
                      <a:pos x="188" y="477"/>
                    </a:cxn>
                    <a:cxn ang="0">
                      <a:pos x="180" y="523"/>
                    </a:cxn>
                    <a:cxn ang="0">
                      <a:pos x="169" y="569"/>
                    </a:cxn>
                    <a:cxn ang="0">
                      <a:pos x="156" y="612"/>
                    </a:cxn>
                    <a:cxn ang="0">
                      <a:pos x="139" y="654"/>
                    </a:cxn>
                    <a:cxn ang="0">
                      <a:pos x="120" y="696"/>
                    </a:cxn>
                    <a:cxn ang="0">
                      <a:pos x="99" y="736"/>
                    </a:cxn>
                    <a:cxn ang="0">
                      <a:pos x="87" y="755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83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/>
                  <a:ahLst/>
                  <a:cxnLst>
                    <a:cxn ang="0">
                      <a:pos x="97" y="893"/>
                    </a:cxn>
                    <a:cxn ang="0">
                      <a:pos x="82" y="887"/>
                    </a:cxn>
                    <a:cxn ang="0">
                      <a:pos x="65" y="884"/>
                    </a:cxn>
                    <a:cxn ang="0">
                      <a:pos x="50" y="878"/>
                    </a:cxn>
                    <a:cxn ang="0">
                      <a:pos x="55" y="855"/>
                    </a:cxn>
                    <a:cxn ang="0">
                      <a:pos x="82" y="810"/>
                    </a:cxn>
                    <a:cxn ang="0">
                      <a:pos x="105" y="764"/>
                    </a:cxn>
                    <a:cxn ang="0">
                      <a:pos x="124" y="716"/>
                    </a:cxn>
                    <a:cxn ang="0">
                      <a:pos x="141" y="667"/>
                    </a:cxn>
                    <a:cxn ang="0">
                      <a:pos x="152" y="616"/>
                    </a:cxn>
                    <a:cxn ang="0">
                      <a:pos x="162" y="562"/>
                    </a:cxn>
                    <a:cxn ang="0">
                      <a:pos x="166" y="511"/>
                    </a:cxn>
                    <a:cxn ang="0">
                      <a:pos x="166" y="452"/>
                    </a:cxn>
                    <a:cxn ang="0">
                      <a:pos x="160" y="389"/>
                    </a:cxn>
                    <a:cxn ang="0">
                      <a:pos x="149" y="328"/>
                    </a:cxn>
                    <a:cxn ang="0">
                      <a:pos x="131" y="270"/>
                    </a:cxn>
                    <a:cxn ang="0">
                      <a:pos x="111" y="213"/>
                    </a:cxn>
                    <a:cxn ang="0">
                      <a:pos x="84" y="159"/>
                    </a:cxn>
                    <a:cxn ang="0">
                      <a:pos x="54" y="108"/>
                    </a:cxn>
                    <a:cxn ang="0">
                      <a:pos x="19" y="60"/>
                    </a:cxn>
                    <a:cxn ang="0">
                      <a:pos x="8" y="32"/>
                    </a:cxn>
                    <a:cxn ang="0">
                      <a:pos x="19" y="22"/>
                    </a:cxn>
                    <a:cxn ang="0">
                      <a:pos x="33" y="13"/>
                    </a:cxn>
                    <a:cxn ang="0">
                      <a:pos x="44" y="3"/>
                    </a:cxn>
                    <a:cxn ang="0">
                      <a:pos x="71" y="24"/>
                    </a:cxn>
                    <a:cxn ang="0">
                      <a:pos x="107" y="76"/>
                    </a:cxn>
                    <a:cxn ang="0">
                      <a:pos x="141" y="131"/>
                    </a:cxn>
                    <a:cxn ang="0">
                      <a:pos x="169" y="190"/>
                    </a:cxn>
                    <a:cxn ang="0">
                      <a:pos x="192" y="252"/>
                    </a:cxn>
                    <a:cxn ang="0">
                      <a:pos x="209" y="315"/>
                    </a:cxn>
                    <a:cxn ang="0">
                      <a:pos x="223" y="382"/>
                    </a:cxn>
                    <a:cxn ang="0">
                      <a:pos x="228" y="448"/>
                    </a:cxn>
                    <a:cxn ang="0">
                      <a:pos x="228" y="511"/>
                    </a:cxn>
                    <a:cxn ang="0">
                      <a:pos x="223" y="568"/>
                    </a:cxn>
                    <a:cxn ang="0">
                      <a:pos x="215" y="621"/>
                    </a:cxn>
                    <a:cxn ang="0">
                      <a:pos x="204" y="675"/>
                    </a:cxn>
                    <a:cxn ang="0">
                      <a:pos x="187" y="728"/>
                    </a:cxn>
                    <a:cxn ang="0">
                      <a:pos x="166" y="777"/>
                    </a:cxn>
                    <a:cxn ang="0">
                      <a:pos x="143" y="827"/>
                    </a:cxn>
                    <a:cxn ang="0">
                      <a:pos x="118" y="872"/>
                    </a:cxn>
                    <a:cxn ang="0">
                      <a:pos x="105" y="897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84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114" y="1071"/>
                    </a:cxn>
                    <a:cxn ang="0">
                      <a:pos x="95" y="1063"/>
                    </a:cxn>
                    <a:cxn ang="0">
                      <a:pos x="82" y="1060"/>
                    </a:cxn>
                    <a:cxn ang="0">
                      <a:pos x="72" y="1056"/>
                    </a:cxn>
                    <a:cxn ang="0">
                      <a:pos x="63" y="1054"/>
                    </a:cxn>
                    <a:cxn ang="0">
                      <a:pos x="53" y="1050"/>
                    </a:cxn>
                    <a:cxn ang="0">
                      <a:pos x="67" y="1023"/>
                    </a:cxn>
                    <a:cxn ang="0">
                      <a:pos x="97" y="970"/>
                    </a:cxn>
                    <a:cxn ang="0">
                      <a:pos x="125" y="915"/>
                    </a:cxn>
                    <a:cxn ang="0">
                      <a:pos x="148" y="858"/>
                    </a:cxn>
                    <a:cxn ang="0">
                      <a:pos x="167" y="799"/>
                    </a:cxn>
                    <a:cxn ang="0">
                      <a:pos x="183" y="736"/>
                    </a:cxn>
                    <a:cxn ang="0">
                      <a:pos x="192" y="674"/>
                    </a:cxn>
                    <a:cxn ang="0">
                      <a:pos x="198" y="611"/>
                    </a:cxn>
                    <a:cxn ang="0">
                      <a:pos x="198" y="540"/>
                    </a:cxn>
                    <a:cxn ang="0">
                      <a:pos x="190" y="464"/>
                    </a:cxn>
                    <a:cxn ang="0">
                      <a:pos x="177" y="392"/>
                    </a:cxn>
                    <a:cxn ang="0">
                      <a:pos x="158" y="322"/>
                    </a:cxn>
                    <a:cxn ang="0">
                      <a:pos x="131" y="255"/>
                    </a:cxn>
                    <a:cxn ang="0">
                      <a:pos x="101" y="191"/>
                    </a:cxn>
                    <a:cxn ang="0">
                      <a:pos x="63" y="130"/>
                    </a:cxn>
                    <a:cxn ang="0">
                      <a:pos x="23" y="73"/>
                    </a:cxn>
                    <a:cxn ang="0">
                      <a:pos x="8" y="40"/>
                    </a:cxn>
                    <a:cxn ang="0">
                      <a:pos x="23" y="27"/>
                    </a:cxn>
                    <a:cxn ang="0">
                      <a:pos x="36" y="16"/>
                    </a:cxn>
                    <a:cxn ang="0">
                      <a:pos x="51" y="6"/>
                    </a:cxn>
                    <a:cxn ang="0">
                      <a:pos x="82" y="29"/>
                    </a:cxn>
                    <a:cxn ang="0">
                      <a:pos x="127" y="94"/>
                    </a:cxn>
                    <a:cxn ang="0">
                      <a:pos x="167" y="160"/>
                    </a:cxn>
                    <a:cxn ang="0">
                      <a:pos x="202" y="229"/>
                    </a:cxn>
                    <a:cxn ang="0">
                      <a:pos x="228" y="303"/>
                    </a:cxn>
                    <a:cxn ang="0">
                      <a:pos x="249" y="379"/>
                    </a:cxn>
                    <a:cxn ang="0">
                      <a:pos x="264" y="455"/>
                    </a:cxn>
                    <a:cxn ang="0">
                      <a:pos x="272" y="537"/>
                    </a:cxn>
                    <a:cxn ang="0">
                      <a:pos x="272" y="613"/>
                    </a:cxn>
                    <a:cxn ang="0">
                      <a:pos x="266" y="679"/>
                    </a:cxn>
                    <a:cxn ang="0">
                      <a:pos x="257" y="746"/>
                    </a:cxn>
                    <a:cxn ang="0">
                      <a:pos x="241" y="809"/>
                    </a:cxn>
                    <a:cxn ang="0">
                      <a:pos x="222" y="871"/>
                    </a:cxn>
                    <a:cxn ang="0">
                      <a:pos x="200" y="932"/>
                    </a:cxn>
                    <a:cxn ang="0">
                      <a:pos x="171" y="989"/>
                    </a:cxn>
                    <a:cxn ang="0">
                      <a:pos x="141" y="1046"/>
                    </a:cxn>
                    <a:cxn ang="0">
                      <a:pos x="124" y="1073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85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/>
                  <a:ahLst/>
                  <a:cxnLst>
                    <a:cxn ang="0">
                      <a:pos x="63" y="580"/>
                    </a:cxn>
                    <a:cxn ang="0">
                      <a:pos x="53" y="576"/>
                    </a:cxn>
                    <a:cxn ang="0">
                      <a:pos x="42" y="574"/>
                    </a:cxn>
                    <a:cxn ang="0">
                      <a:pos x="32" y="570"/>
                    </a:cxn>
                    <a:cxn ang="0">
                      <a:pos x="36" y="555"/>
                    </a:cxn>
                    <a:cxn ang="0">
                      <a:pos x="53" y="526"/>
                    </a:cxn>
                    <a:cxn ang="0">
                      <a:pos x="69" y="496"/>
                    </a:cxn>
                    <a:cxn ang="0">
                      <a:pos x="82" y="466"/>
                    </a:cxn>
                    <a:cxn ang="0">
                      <a:pos x="91" y="433"/>
                    </a:cxn>
                    <a:cxn ang="0">
                      <a:pos x="99" y="399"/>
                    </a:cxn>
                    <a:cxn ang="0">
                      <a:pos x="105" y="365"/>
                    </a:cxn>
                    <a:cxn ang="0">
                      <a:pos x="108" y="331"/>
                    </a:cxn>
                    <a:cxn ang="0">
                      <a:pos x="108" y="293"/>
                    </a:cxn>
                    <a:cxn ang="0">
                      <a:pos x="103" y="253"/>
                    </a:cxn>
                    <a:cxn ang="0">
                      <a:pos x="95" y="213"/>
                    </a:cxn>
                    <a:cxn ang="0">
                      <a:pos x="86" y="175"/>
                    </a:cxn>
                    <a:cxn ang="0">
                      <a:pos x="70" y="138"/>
                    </a:cxn>
                    <a:cxn ang="0">
                      <a:pos x="55" y="102"/>
                    </a:cxn>
                    <a:cxn ang="0">
                      <a:pos x="34" y="70"/>
                    </a:cxn>
                    <a:cxn ang="0">
                      <a:pos x="11" y="40"/>
                    </a:cxn>
                    <a:cxn ang="0">
                      <a:pos x="10" y="17"/>
                    </a:cxn>
                    <a:cxn ang="0">
                      <a:pos x="25" y="5"/>
                    </a:cxn>
                    <a:cxn ang="0">
                      <a:pos x="46" y="15"/>
                    </a:cxn>
                    <a:cxn ang="0">
                      <a:pos x="69" y="49"/>
                    </a:cxn>
                    <a:cxn ang="0">
                      <a:pos x="91" y="85"/>
                    </a:cxn>
                    <a:cxn ang="0">
                      <a:pos x="108" y="121"/>
                    </a:cxn>
                    <a:cxn ang="0">
                      <a:pos x="124" y="163"/>
                    </a:cxn>
                    <a:cxn ang="0">
                      <a:pos x="135" y="203"/>
                    </a:cxn>
                    <a:cxn ang="0">
                      <a:pos x="143" y="247"/>
                    </a:cxn>
                    <a:cxn ang="0">
                      <a:pos x="148" y="291"/>
                    </a:cxn>
                    <a:cxn ang="0">
                      <a:pos x="148" y="331"/>
                    </a:cxn>
                    <a:cxn ang="0">
                      <a:pos x="145" y="367"/>
                    </a:cxn>
                    <a:cxn ang="0">
                      <a:pos x="139" y="403"/>
                    </a:cxn>
                    <a:cxn ang="0">
                      <a:pos x="131" y="439"/>
                    </a:cxn>
                    <a:cxn ang="0">
                      <a:pos x="122" y="471"/>
                    </a:cxn>
                    <a:cxn ang="0">
                      <a:pos x="108" y="504"/>
                    </a:cxn>
                    <a:cxn ang="0">
                      <a:pos x="93" y="536"/>
                    </a:cxn>
                    <a:cxn ang="0">
                      <a:pos x="76" y="566"/>
                    </a:cxn>
                    <a:cxn ang="0">
                      <a:pos x="69" y="582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86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/>
                  <a:ahLst/>
                  <a:cxnLst>
                    <a:cxn ang="0">
                      <a:pos x="80" y="753"/>
                    </a:cxn>
                    <a:cxn ang="0">
                      <a:pos x="66" y="747"/>
                    </a:cxn>
                    <a:cxn ang="0">
                      <a:pos x="55" y="744"/>
                    </a:cxn>
                    <a:cxn ang="0">
                      <a:pos x="42" y="738"/>
                    </a:cxn>
                    <a:cxn ang="0">
                      <a:pos x="47" y="719"/>
                    </a:cxn>
                    <a:cxn ang="0">
                      <a:pos x="68" y="683"/>
                    </a:cxn>
                    <a:cxn ang="0">
                      <a:pos x="87" y="645"/>
                    </a:cxn>
                    <a:cxn ang="0">
                      <a:pos x="104" y="603"/>
                    </a:cxn>
                    <a:cxn ang="0">
                      <a:pos x="118" y="561"/>
                    </a:cxn>
                    <a:cxn ang="0">
                      <a:pos x="127" y="519"/>
                    </a:cxn>
                    <a:cxn ang="0">
                      <a:pos x="135" y="475"/>
                    </a:cxn>
                    <a:cxn ang="0">
                      <a:pos x="139" y="430"/>
                    </a:cxn>
                    <a:cxn ang="0">
                      <a:pos x="139" y="380"/>
                    </a:cxn>
                    <a:cxn ang="0">
                      <a:pos x="135" y="327"/>
                    </a:cxn>
                    <a:cxn ang="0">
                      <a:pos x="123" y="276"/>
                    </a:cxn>
                    <a:cxn ang="0">
                      <a:pos x="110" y="226"/>
                    </a:cxn>
                    <a:cxn ang="0">
                      <a:pos x="91" y="179"/>
                    </a:cxn>
                    <a:cxn ang="0">
                      <a:pos x="70" y="133"/>
                    </a:cxn>
                    <a:cxn ang="0">
                      <a:pos x="44" y="89"/>
                    </a:cxn>
                    <a:cxn ang="0">
                      <a:pos x="15" y="50"/>
                    </a:cxn>
                    <a:cxn ang="0">
                      <a:pos x="6" y="27"/>
                    </a:cxn>
                    <a:cxn ang="0">
                      <a:pos x="15" y="17"/>
                    </a:cxn>
                    <a:cxn ang="0">
                      <a:pos x="25" y="10"/>
                    </a:cxn>
                    <a:cxn ang="0">
                      <a:pos x="34" y="2"/>
                    </a:cxn>
                    <a:cxn ang="0">
                      <a:pos x="57" y="21"/>
                    </a:cxn>
                    <a:cxn ang="0">
                      <a:pos x="89" y="65"/>
                    </a:cxn>
                    <a:cxn ang="0">
                      <a:pos x="116" y="110"/>
                    </a:cxn>
                    <a:cxn ang="0">
                      <a:pos x="141" y="160"/>
                    </a:cxn>
                    <a:cxn ang="0">
                      <a:pos x="160" y="211"/>
                    </a:cxn>
                    <a:cxn ang="0">
                      <a:pos x="175" y="264"/>
                    </a:cxn>
                    <a:cxn ang="0">
                      <a:pos x="186" y="320"/>
                    </a:cxn>
                    <a:cxn ang="0">
                      <a:pos x="190" y="378"/>
                    </a:cxn>
                    <a:cxn ang="0">
                      <a:pos x="192" y="430"/>
                    </a:cxn>
                    <a:cxn ang="0">
                      <a:pos x="188" y="477"/>
                    </a:cxn>
                    <a:cxn ang="0">
                      <a:pos x="180" y="523"/>
                    </a:cxn>
                    <a:cxn ang="0">
                      <a:pos x="169" y="569"/>
                    </a:cxn>
                    <a:cxn ang="0">
                      <a:pos x="156" y="612"/>
                    </a:cxn>
                    <a:cxn ang="0">
                      <a:pos x="139" y="654"/>
                    </a:cxn>
                    <a:cxn ang="0">
                      <a:pos x="120" y="696"/>
                    </a:cxn>
                    <a:cxn ang="0">
                      <a:pos x="99" y="736"/>
                    </a:cxn>
                    <a:cxn ang="0">
                      <a:pos x="87" y="755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87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/>
                  <a:ahLst/>
                  <a:cxnLst>
                    <a:cxn ang="0">
                      <a:pos x="97" y="893"/>
                    </a:cxn>
                    <a:cxn ang="0">
                      <a:pos x="82" y="887"/>
                    </a:cxn>
                    <a:cxn ang="0">
                      <a:pos x="65" y="884"/>
                    </a:cxn>
                    <a:cxn ang="0">
                      <a:pos x="50" y="878"/>
                    </a:cxn>
                    <a:cxn ang="0">
                      <a:pos x="55" y="855"/>
                    </a:cxn>
                    <a:cxn ang="0">
                      <a:pos x="82" y="810"/>
                    </a:cxn>
                    <a:cxn ang="0">
                      <a:pos x="105" y="764"/>
                    </a:cxn>
                    <a:cxn ang="0">
                      <a:pos x="124" y="716"/>
                    </a:cxn>
                    <a:cxn ang="0">
                      <a:pos x="141" y="667"/>
                    </a:cxn>
                    <a:cxn ang="0">
                      <a:pos x="152" y="616"/>
                    </a:cxn>
                    <a:cxn ang="0">
                      <a:pos x="162" y="562"/>
                    </a:cxn>
                    <a:cxn ang="0">
                      <a:pos x="166" y="511"/>
                    </a:cxn>
                    <a:cxn ang="0">
                      <a:pos x="166" y="452"/>
                    </a:cxn>
                    <a:cxn ang="0">
                      <a:pos x="160" y="389"/>
                    </a:cxn>
                    <a:cxn ang="0">
                      <a:pos x="149" y="328"/>
                    </a:cxn>
                    <a:cxn ang="0">
                      <a:pos x="131" y="270"/>
                    </a:cxn>
                    <a:cxn ang="0">
                      <a:pos x="111" y="213"/>
                    </a:cxn>
                    <a:cxn ang="0">
                      <a:pos x="84" y="159"/>
                    </a:cxn>
                    <a:cxn ang="0">
                      <a:pos x="54" y="108"/>
                    </a:cxn>
                    <a:cxn ang="0">
                      <a:pos x="19" y="60"/>
                    </a:cxn>
                    <a:cxn ang="0">
                      <a:pos x="8" y="32"/>
                    </a:cxn>
                    <a:cxn ang="0">
                      <a:pos x="19" y="22"/>
                    </a:cxn>
                    <a:cxn ang="0">
                      <a:pos x="33" y="13"/>
                    </a:cxn>
                    <a:cxn ang="0">
                      <a:pos x="44" y="3"/>
                    </a:cxn>
                    <a:cxn ang="0">
                      <a:pos x="71" y="24"/>
                    </a:cxn>
                    <a:cxn ang="0">
                      <a:pos x="107" y="76"/>
                    </a:cxn>
                    <a:cxn ang="0">
                      <a:pos x="141" y="131"/>
                    </a:cxn>
                    <a:cxn ang="0">
                      <a:pos x="169" y="190"/>
                    </a:cxn>
                    <a:cxn ang="0">
                      <a:pos x="192" y="252"/>
                    </a:cxn>
                    <a:cxn ang="0">
                      <a:pos x="209" y="315"/>
                    </a:cxn>
                    <a:cxn ang="0">
                      <a:pos x="223" y="382"/>
                    </a:cxn>
                    <a:cxn ang="0">
                      <a:pos x="228" y="448"/>
                    </a:cxn>
                    <a:cxn ang="0">
                      <a:pos x="228" y="511"/>
                    </a:cxn>
                    <a:cxn ang="0">
                      <a:pos x="223" y="568"/>
                    </a:cxn>
                    <a:cxn ang="0">
                      <a:pos x="215" y="621"/>
                    </a:cxn>
                    <a:cxn ang="0">
                      <a:pos x="204" y="675"/>
                    </a:cxn>
                    <a:cxn ang="0">
                      <a:pos x="187" y="728"/>
                    </a:cxn>
                    <a:cxn ang="0">
                      <a:pos x="166" y="777"/>
                    </a:cxn>
                    <a:cxn ang="0">
                      <a:pos x="143" y="827"/>
                    </a:cxn>
                    <a:cxn ang="0">
                      <a:pos x="118" y="872"/>
                    </a:cxn>
                    <a:cxn ang="0">
                      <a:pos x="105" y="897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88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114" y="1071"/>
                    </a:cxn>
                    <a:cxn ang="0">
                      <a:pos x="95" y="1063"/>
                    </a:cxn>
                    <a:cxn ang="0">
                      <a:pos x="82" y="1060"/>
                    </a:cxn>
                    <a:cxn ang="0">
                      <a:pos x="72" y="1056"/>
                    </a:cxn>
                    <a:cxn ang="0">
                      <a:pos x="63" y="1054"/>
                    </a:cxn>
                    <a:cxn ang="0">
                      <a:pos x="53" y="1050"/>
                    </a:cxn>
                    <a:cxn ang="0">
                      <a:pos x="67" y="1023"/>
                    </a:cxn>
                    <a:cxn ang="0">
                      <a:pos x="97" y="970"/>
                    </a:cxn>
                    <a:cxn ang="0">
                      <a:pos x="125" y="915"/>
                    </a:cxn>
                    <a:cxn ang="0">
                      <a:pos x="148" y="858"/>
                    </a:cxn>
                    <a:cxn ang="0">
                      <a:pos x="167" y="799"/>
                    </a:cxn>
                    <a:cxn ang="0">
                      <a:pos x="183" y="736"/>
                    </a:cxn>
                    <a:cxn ang="0">
                      <a:pos x="192" y="674"/>
                    </a:cxn>
                    <a:cxn ang="0">
                      <a:pos x="198" y="611"/>
                    </a:cxn>
                    <a:cxn ang="0">
                      <a:pos x="198" y="540"/>
                    </a:cxn>
                    <a:cxn ang="0">
                      <a:pos x="190" y="464"/>
                    </a:cxn>
                    <a:cxn ang="0">
                      <a:pos x="177" y="392"/>
                    </a:cxn>
                    <a:cxn ang="0">
                      <a:pos x="158" y="322"/>
                    </a:cxn>
                    <a:cxn ang="0">
                      <a:pos x="131" y="255"/>
                    </a:cxn>
                    <a:cxn ang="0">
                      <a:pos x="101" y="191"/>
                    </a:cxn>
                    <a:cxn ang="0">
                      <a:pos x="63" y="130"/>
                    </a:cxn>
                    <a:cxn ang="0">
                      <a:pos x="23" y="73"/>
                    </a:cxn>
                    <a:cxn ang="0">
                      <a:pos x="8" y="40"/>
                    </a:cxn>
                    <a:cxn ang="0">
                      <a:pos x="23" y="27"/>
                    </a:cxn>
                    <a:cxn ang="0">
                      <a:pos x="36" y="16"/>
                    </a:cxn>
                    <a:cxn ang="0">
                      <a:pos x="51" y="6"/>
                    </a:cxn>
                    <a:cxn ang="0">
                      <a:pos x="82" y="29"/>
                    </a:cxn>
                    <a:cxn ang="0">
                      <a:pos x="127" y="94"/>
                    </a:cxn>
                    <a:cxn ang="0">
                      <a:pos x="167" y="160"/>
                    </a:cxn>
                    <a:cxn ang="0">
                      <a:pos x="202" y="229"/>
                    </a:cxn>
                    <a:cxn ang="0">
                      <a:pos x="228" y="303"/>
                    </a:cxn>
                    <a:cxn ang="0">
                      <a:pos x="249" y="379"/>
                    </a:cxn>
                    <a:cxn ang="0">
                      <a:pos x="264" y="455"/>
                    </a:cxn>
                    <a:cxn ang="0">
                      <a:pos x="272" y="537"/>
                    </a:cxn>
                    <a:cxn ang="0">
                      <a:pos x="272" y="613"/>
                    </a:cxn>
                    <a:cxn ang="0">
                      <a:pos x="266" y="679"/>
                    </a:cxn>
                    <a:cxn ang="0">
                      <a:pos x="257" y="746"/>
                    </a:cxn>
                    <a:cxn ang="0">
                      <a:pos x="241" y="809"/>
                    </a:cxn>
                    <a:cxn ang="0">
                      <a:pos x="222" y="871"/>
                    </a:cxn>
                    <a:cxn ang="0">
                      <a:pos x="200" y="932"/>
                    </a:cxn>
                    <a:cxn ang="0">
                      <a:pos x="171" y="989"/>
                    </a:cxn>
                    <a:cxn ang="0">
                      <a:pos x="141" y="1046"/>
                    </a:cxn>
                    <a:cxn ang="0">
                      <a:pos x="124" y="1073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89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/>
                  <a:ahLst/>
                  <a:cxnLst>
                    <a:cxn ang="0">
                      <a:pos x="63" y="580"/>
                    </a:cxn>
                    <a:cxn ang="0">
                      <a:pos x="53" y="576"/>
                    </a:cxn>
                    <a:cxn ang="0">
                      <a:pos x="42" y="574"/>
                    </a:cxn>
                    <a:cxn ang="0">
                      <a:pos x="32" y="570"/>
                    </a:cxn>
                    <a:cxn ang="0">
                      <a:pos x="36" y="555"/>
                    </a:cxn>
                    <a:cxn ang="0">
                      <a:pos x="53" y="526"/>
                    </a:cxn>
                    <a:cxn ang="0">
                      <a:pos x="69" y="496"/>
                    </a:cxn>
                    <a:cxn ang="0">
                      <a:pos x="82" y="466"/>
                    </a:cxn>
                    <a:cxn ang="0">
                      <a:pos x="91" y="433"/>
                    </a:cxn>
                    <a:cxn ang="0">
                      <a:pos x="99" y="399"/>
                    </a:cxn>
                    <a:cxn ang="0">
                      <a:pos x="105" y="365"/>
                    </a:cxn>
                    <a:cxn ang="0">
                      <a:pos x="108" y="331"/>
                    </a:cxn>
                    <a:cxn ang="0">
                      <a:pos x="108" y="293"/>
                    </a:cxn>
                    <a:cxn ang="0">
                      <a:pos x="103" y="253"/>
                    </a:cxn>
                    <a:cxn ang="0">
                      <a:pos x="95" y="213"/>
                    </a:cxn>
                    <a:cxn ang="0">
                      <a:pos x="86" y="175"/>
                    </a:cxn>
                    <a:cxn ang="0">
                      <a:pos x="70" y="138"/>
                    </a:cxn>
                    <a:cxn ang="0">
                      <a:pos x="55" y="102"/>
                    </a:cxn>
                    <a:cxn ang="0">
                      <a:pos x="34" y="70"/>
                    </a:cxn>
                    <a:cxn ang="0">
                      <a:pos x="11" y="40"/>
                    </a:cxn>
                    <a:cxn ang="0">
                      <a:pos x="10" y="17"/>
                    </a:cxn>
                    <a:cxn ang="0">
                      <a:pos x="25" y="5"/>
                    </a:cxn>
                    <a:cxn ang="0">
                      <a:pos x="46" y="15"/>
                    </a:cxn>
                    <a:cxn ang="0">
                      <a:pos x="69" y="49"/>
                    </a:cxn>
                    <a:cxn ang="0">
                      <a:pos x="91" y="85"/>
                    </a:cxn>
                    <a:cxn ang="0">
                      <a:pos x="108" y="121"/>
                    </a:cxn>
                    <a:cxn ang="0">
                      <a:pos x="124" y="163"/>
                    </a:cxn>
                    <a:cxn ang="0">
                      <a:pos x="135" y="203"/>
                    </a:cxn>
                    <a:cxn ang="0">
                      <a:pos x="143" y="247"/>
                    </a:cxn>
                    <a:cxn ang="0">
                      <a:pos x="148" y="291"/>
                    </a:cxn>
                    <a:cxn ang="0">
                      <a:pos x="148" y="331"/>
                    </a:cxn>
                    <a:cxn ang="0">
                      <a:pos x="145" y="367"/>
                    </a:cxn>
                    <a:cxn ang="0">
                      <a:pos x="139" y="403"/>
                    </a:cxn>
                    <a:cxn ang="0">
                      <a:pos x="131" y="439"/>
                    </a:cxn>
                    <a:cxn ang="0">
                      <a:pos x="122" y="471"/>
                    </a:cxn>
                    <a:cxn ang="0">
                      <a:pos x="108" y="504"/>
                    </a:cxn>
                    <a:cxn ang="0">
                      <a:pos x="93" y="536"/>
                    </a:cxn>
                    <a:cxn ang="0">
                      <a:pos x="76" y="566"/>
                    </a:cxn>
                    <a:cxn ang="0">
                      <a:pos x="69" y="582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90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62"/>
                    </a:cxn>
                    <a:cxn ang="0">
                      <a:pos x="1179" y="862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91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Oval 93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9" name="Group 94"/>
            <p:cNvGrpSpPr>
              <a:grpSpLocks/>
            </p:cNvGrpSpPr>
            <p:nvPr/>
          </p:nvGrpSpPr>
          <p:grpSpPr bwMode="auto">
            <a:xfrm>
              <a:off x="7185010" y="3681398"/>
              <a:ext cx="296861" cy="150811"/>
              <a:chOff x="2463" y="2256"/>
              <a:chExt cx="348" cy="176"/>
            </a:xfrm>
          </p:grpSpPr>
          <p:sp>
            <p:nvSpPr>
              <p:cNvPr id="146" name="Freeform 95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6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97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98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99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00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01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02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03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62"/>
                  </a:cxn>
                  <a:cxn ang="0">
                    <a:pos x="1179" y="862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104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105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Oval 106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0" name="Group 107"/>
            <p:cNvGrpSpPr>
              <a:grpSpLocks/>
            </p:cNvGrpSpPr>
            <p:nvPr/>
          </p:nvGrpSpPr>
          <p:grpSpPr bwMode="auto">
            <a:xfrm>
              <a:off x="8191486" y="3411551"/>
              <a:ext cx="295273" cy="149226"/>
              <a:chOff x="2463" y="2256"/>
              <a:chExt cx="348" cy="176"/>
            </a:xfrm>
          </p:grpSpPr>
          <p:sp>
            <p:nvSpPr>
              <p:cNvPr id="134" name="Freeform 108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09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10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11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12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13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14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15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16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62"/>
                  </a:cxn>
                  <a:cxn ang="0">
                    <a:pos x="1179" y="862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17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18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Oval 119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" name="Group 156"/>
            <p:cNvGrpSpPr>
              <a:grpSpLocks/>
            </p:cNvGrpSpPr>
            <p:nvPr/>
          </p:nvGrpSpPr>
          <p:grpSpPr bwMode="auto">
            <a:xfrm>
              <a:off x="7597758" y="4687893"/>
              <a:ext cx="1038222" cy="338138"/>
              <a:chOff x="4786" y="2953"/>
              <a:chExt cx="654" cy="213"/>
            </a:xfrm>
          </p:grpSpPr>
          <p:pic>
            <p:nvPicPr>
              <p:cNvPr id="120" name="Picture 10" descr="j0091751[1]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989" y="2953"/>
                <a:ext cx="451" cy="213"/>
              </a:xfrm>
              <a:prstGeom prst="rect">
                <a:avLst/>
              </a:prstGeom>
              <a:noFill/>
            </p:spPr>
          </p:pic>
          <p:grpSp>
            <p:nvGrpSpPr>
              <p:cNvPr id="121" name="Group 120"/>
              <p:cNvGrpSpPr>
                <a:grpSpLocks/>
              </p:cNvGrpSpPr>
              <p:nvPr/>
            </p:nvGrpSpPr>
            <p:grpSpPr bwMode="auto">
              <a:xfrm>
                <a:off x="4786" y="2967"/>
                <a:ext cx="179" cy="98"/>
                <a:chOff x="2463" y="2256"/>
                <a:chExt cx="348" cy="176"/>
              </a:xfrm>
            </p:grpSpPr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/>
                  <a:ahLst/>
                  <a:cxnLst>
                    <a:cxn ang="0">
                      <a:pos x="80" y="753"/>
                    </a:cxn>
                    <a:cxn ang="0">
                      <a:pos x="66" y="747"/>
                    </a:cxn>
                    <a:cxn ang="0">
                      <a:pos x="55" y="744"/>
                    </a:cxn>
                    <a:cxn ang="0">
                      <a:pos x="42" y="738"/>
                    </a:cxn>
                    <a:cxn ang="0">
                      <a:pos x="47" y="719"/>
                    </a:cxn>
                    <a:cxn ang="0">
                      <a:pos x="68" y="683"/>
                    </a:cxn>
                    <a:cxn ang="0">
                      <a:pos x="87" y="645"/>
                    </a:cxn>
                    <a:cxn ang="0">
                      <a:pos x="104" y="603"/>
                    </a:cxn>
                    <a:cxn ang="0">
                      <a:pos x="118" y="561"/>
                    </a:cxn>
                    <a:cxn ang="0">
                      <a:pos x="127" y="519"/>
                    </a:cxn>
                    <a:cxn ang="0">
                      <a:pos x="135" y="475"/>
                    </a:cxn>
                    <a:cxn ang="0">
                      <a:pos x="139" y="430"/>
                    </a:cxn>
                    <a:cxn ang="0">
                      <a:pos x="139" y="380"/>
                    </a:cxn>
                    <a:cxn ang="0">
                      <a:pos x="135" y="327"/>
                    </a:cxn>
                    <a:cxn ang="0">
                      <a:pos x="123" y="276"/>
                    </a:cxn>
                    <a:cxn ang="0">
                      <a:pos x="110" y="226"/>
                    </a:cxn>
                    <a:cxn ang="0">
                      <a:pos x="91" y="179"/>
                    </a:cxn>
                    <a:cxn ang="0">
                      <a:pos x="70" y="133"/>
                    </a:cxn>
                    <a:cxn ang="0">
                      <a:pos x="44" y="89"/>
                    </a:cxn>
                    <a:cxn ang="0">
                      <a:pos x="15" y="50"/>
                    </a:cxn>
                    <a:cxn ang="0">
                      <a:pos x="6" y="27"/>
                    </a:cxn>
                    <a:cxn ang="0">
                      <a:pos x="15" y="17"/>
                    </a:cxn>
                    <a:cxn ang="0">
                      <a:pos x="25" y="10"/>
                    </a:cxn>
                    <a:cxn ang="0">
                      <a:pos x="34" y="2"/>
                    </a:cxn>
                    <a:cxn ang="0">
                      <a:pos x="57" y="21"/>
                    </a:cxn>
                    <a:cxn ang="0">
                      <a:pos x="89" y="65"/>
                    </a:cxn>
                    <a:cxn ang="0">
                      <a:pos x="116" y="110"/>
                    </a:cxn>
                    <a:cxn ang="0">
                      <a:pos x="141" y="160"/>
                    </a:cxn>
                    <a:cxn ang="0">
                      <a:pos x="160" y="211"/>
                    </a:cxn>
                    <a:cxn ang="0">
                      <a:pos x="175" y="264"/>
                    </a:cxn>
                    <a:cxn ang="0">
                      <a:pos x="186" y="320"/>
                    </a:cxn>
                    <a:cxn ang="0">
                      <a:pos x="190" y="378"/>
                    </a:cxn>
                    <a:cxn ang="0">
                      <a:pos x="192" y="430"/>
                    </a:cxn>
                    <a:cxn ang="0">
                      <a:pos x="188" y="477"/>
                    </a:cxn>
                    <a:cxn ang="0">
                      <a:pos x="180" y="523"/>
                    </a:cxn>
                    <a:cxn ang="0">
                      <a:pos x="169" y="569"/>
                    </a:cxn>
                    <a:cxn ang="0">
                      <a:pos x="156" y="612"/>
                    </a:cxn>
                    <a:cxn ang="0">
                      <a:pos x="139" y="654"/>
                    </a:cxn>
                    <a:cxn ang="0">
                      <a:pos x="120" y="696"/>
                    </a:cxn>
                    <a:cxn ang="0">
                      <a:pos x="99" y="736"/>
                    </a:cxn>
                    <a:cxn ang="0">
                      <a:pos x="87" y="755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122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/>
                  <a:ahLst/>
                  <a:cxnLst>
                    <a:cxn ang="0">
                      <a:pos x="97" y="893"/>
                    </a:cxn>
                    <a:cxn ang="0">
                      <a:pos x="82" y="887"/>
                    </a:cxn>
                    <a:cxn ang="0">
                      <a:pos x="65" y="884"/>
                    </a:cxn>
                    <a:cxn ang="0">
                      <a:pos x="50" y="878"/>
                    </a:cxn>
                    <a:cxn ang="0">
                      <a:pos x="55" y="855"/>
                    </a:cxn>
                    <a:cxn ang="0">
                      <a:pos x="82" y="810"/>
                    </a:cxn>
                    <a:cxn ang="0">
                      <a:pos x="105" y="764"/>
                    </a:cxn>
                    <a:cxn ang="0">
                      <a:pos x="124" y="716"/>
                    </a:cxn>
                    <a:cxn ang="0">
                      <a:pos x="141" y="667"/>
                    </a:cxn>
                    <a:cxn ang="0">
                      <a:pos x="152" y="616"/>
                    </a:cxn>
                    <a:cxn ang="0">
                      <a:pos x="162" y="562"/>
                    </a:cxn>
                    <a:cxn ang="0">
                      <a:pos x="166" y="511"/>
                    </a:cxn>
                    <a:cxn ang="0">
                      <a:pos x="166" y="452"/>
                    </a:cxn>
                    <a:cxn ang="0">
                      <a:pos x="160" y="389"/>
                    </a:cxn>
                    <a:cxn ang="0">
                      <a:pos x="149" y="328"/>
                    </a:cxn>
                    <a:cxn ang="0">
                      <a:pos x="131" y="270"/>
                    </a:cxn>
                    <a:cxn ang="0">
                      <a:pos x="111" y="213"/>
                    </a:cxn>
                    <a:cxn ang="0">
                      <a:pos x="84" y="159"/>
                    </a:cxn>
                    <a:cxn ang="0">
                      <a:pos x="54" y="108"/>
                    </a:cxn>
                    <a:cxn ang="0">
                      <a:pos x="19" y="60"/>
                    </a:cxn>
                    <a:cxn ang="0">
                      <a:pos x="8" y="32"/>
                    </a:cxn>
                    <a:cxn ang="0">
                      <a:pos x="19" y="22"/>
                    </a:cxn>
                    <a:cxn ang="0">
                      <a:pos x="33" y="13"/>
                    </a:cxn>
                    <a:cxn ang="0">
                      <a:pos x="44" y="3"/>
                    </a:cxn>
                    <a:cxn ang="0">
                      <a:pos x="71" y="24"/>
                    </a:cxn>
                    <a:cxn ang="0">
                      <a:pos x="107" y="76"/>
                    </a:cxn>
                    <a:cxn ang="0">
                      <a:pos x="141" y="131"/>
                    </a:cxn>
                    <a:cxn ang="0">
                      <a:pos x="169" y="190"/>
                    </a:cxn>
                    <a:cxn ang="0">
                      <a:pos x="192" y="252"/>
                    </a:cxn>
                    <a:cxn ang="0">
                      <a:pos x="209" y="315"/>
                    </a:cxn>
                    <a:cxn ang="0">
                      <a:pos x="223" y="382"/>
                    </a:cxn>
                    <a:cxn ang="0">
                      <a:pos x="228" y="448"/>
                    </a:cxn>
                    <a:cxn ang="0">
                      <a:pos x="228" y="511"/>
                    </a:cxn>
                    <a:cxn ang="0">
                      <a:pos x="223" y="568"/>
                    </a:cxn>
                    <a:cxn ang="0">
                      <a:pos x="215" y="621"/>
                    </a:cxn>
                    <a:cxn ang="0">
                      <a:pos x="204" y="675"/>
                    </a:cxn>
                    <a:cxn ang="0">
                      <a:pos x="187" y="728"/>
                    </a:cxn>
                    <a:cxn ang="0">
                      <a:pos x="166" y="777"/>
                    </a:cxn>
                    <a:cxn ang="0">
                      <a:pos x="143" y="827"/>
                    </a:cxn>
                    <a:cxn ang="0">
                      <a:pos x="118" y="872"/>
                    </a:cxn>
                    <a:cxn ang="0">
                      <a:pos x="105" y="897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123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114" y="1071"/>
                    </a:cxn>
                    <a:cxn ang="0">
                      <a:pos x="95" y="1063"/>
                    </a:cxn>
                    <a:cxn ang="0">
                      <a:pos x="82" y="1060"/>
                    </a:cxn>
                    <a:cxn ang="0">
                      <a:pos x="72" y="1056"/>
                    </a:cxn>
                    <a:cxn ang="0">
                      <a:pos x="63" y="1054"/>
                    </a:cxn>
                    <a:cxn ang="0">
                      <a:pos x="53" y="1050"/>
                    </a:cxn>
                    <a:cxn ang="0">
                      <a:pos x="67" y="1023"/>
                    </a:cxn>
                    <a:cxn ang="0">
                      <a:pos x="97" y="970"/>
                    </a:cxn>
                    <a:cxn ang="0">
                      <a:pos x="125" y="915"/>
                    </a:cxn>
                    <a:cxn ang="0">
                      <a:pos x="148" y="858"/>
                    </a:cxn>
                    <a:cxn ang="0">
                      <a:pos x="167" y="799"/>
                    </a:cxn>
                    <a:cxn ang="0">
                      <a:pos x="183" y="736"/>
                    </a:cxn>
                    <a:cxn ang="0">
                      <a:pos x="192" y="674"/>
                    </a:cxn>
                    <a:cxn ang="0">
                      <a:pos x="198" y="611"/>
                    </a:cxn>
                    <a:cxn ang="0">
                      <a:pos x="198" y="540"/>
                    </a:cxn>
                    <a:cxn ang="0">
                      <a:pos x="190" y="464"/>
                    </a:cxn>
                    <a:cxn ang="0">
                      <a:pos x="177" y="392"/>
                    </a:cxn>
                    <a:cxn ang="0">
                      <a:pos x="158" y="322"/>
                    </a:cxn>
                    <a:cxn ang="0">
                      <a:pos x="131" y="255"/>
                    </a:cxn>
                    <a:cxn ang="0">
                      <a:pos x="101" y="191"/>
                    </a:cxn>
                    <a:cxn ang="0">
                      <a:pos x="63" y="130"/>
                    </a:cxn>
                    <a:cxn ang="0">
                      <a:pos x="23" y="73"/>
                    </a:cxn>
                    <a:cxn ang="0">
                      <a:pos x="8" y="40"/>
                    </a:cxn>
                    <a:cxn ang="0">
                      <a:pos x="23" y="27"/>
                    </a:cxn>
                    <a:cxn ang="0">
                      <a:pos x="36" y="16"/>
                    </a:cxn>
                    <a:cxn ang="0">
                      <a:pos x="51" y="6"/>
                    </a:cxn>
                    <a:cxn ang="0">
                      <a:pos x="82" y="29"/>
                    </a:cxn>
                    <a:cxn ang="0">
                      <a:pos x="127" y="94"/>
                    </a:cxn>
                    <a:cxn ang="0">
                      <a:pos x="167" y="160"/>
                    </a:cxn>
                    <a:cxn ang="0">
                      <a:pos x="202" y="229"/>
                    </a:cxn>
                    <a:cxn ang="0">
                      <a:pos x="228" y="303"/>
                    </a:cxn>
                    <a:cxn ang="0">
                      <a:pos x="249" y="379"/>
                    </a:cxn>
                    <a:cxn ang="0">
                      <a:pos x="264" y="455"/>
                    </a:cxn>
                    <a:cxn ang="0">
                      <a:pos x="272" y="537"/>
                    </a:cxn>
                    <a:cxn ang="0">
                      <a:pos x="272" y="613"/>
                    </a:cxn>
                    <a:cxn ang="0">
                      <a:pos x="266" y="679"/>
                    </a:cxn>
                    <a:cxn ang="0">
                      <a:pos x="257" y="746"/>
                    </a:cxn>
                    <a:cxn ang="0">
                      <a:pos x="241" y="809"/>
                    </a:cxn>
                    <a:cxn ang="0">
                      <a:pos x="222" y="871"/>
                    </a:cxn>
                    <a:cxn ang="0">
                      <a:pos x="200" y="932"/>
                    </a:cxn>
                    <a:cxn ang="0">
                      <a:pos x="171" y="989"/>
                    </a:cxn>
                    <a:cxn ang="0">
                      <a:pos x="141" y="1046"/>
                    </a:cxn>
                    <a:cxn ang="0">
                      <a:pos x="124" y="1073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124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/>
                  <a:ahLst/>
                  <a:cxnLst>
                    <a:cxn ang="0">
                      <a:pos x="63" y="580"/>
                    </a:cxn>
                    <a:cxn ang="0">
                      <a:pos x="53" y="576"/>
                    </a:cxn>
                    <a:cxn ang="0">
                      <a:pos x="42" y="574"/>
                    </a:cxn>
                    <a:cxn ang="0">
                      <a:pos x="32" y="570"/>
                    </a:cxn>
                    <a:cxn ang="0">
                      <a:pos x="36" y="555"/>
                    </a:cxn>
                    <a:cxn ang="0">
                      <a:pos x="53" y="526"/>
                    </a:cxn>
                    <a:cxn ang="0">
                      <a:pos x="69" y="496"/>
                    </a:cxn>
                    <a:cxn ang="0">
                      <a:pos x="82" y="466"/>
                    </a:cxn>
                    <a:cxn ang="0">
                      <a:pos x="91" y="433"/>
                    </a:cxn>
                    <a:cxn ang="0">
                      <a:pos x="99" y="399"/>
                    </a:cxn>
                    <a:cxn ang="0">
                      <a:pos x="105" y="365"/>
                    </a:cxn>
                    <a:cxn ang="0">
                      <a:pos x="108" y="331"/>
                    </a:cxn>
                    <a:cxn ang="0">
                      <a:pos x="108" y="293"/>
                    </a:cxn>
                    <a:cxn ang="0">
                      <a:pos x="103" y="253"/>
                    </a:cxn>
                    <a:cxn ang="0">
                      <a:pos x="95" y="213"/>
                    </a:cxn>
                    <a:cxn ang="0">
                      <a:pos x="86" y="175"/>
                    </a:cxn>
                    <a:cxn ang="0">
                      <a:pos x="70" y="138"/>
                    </a:cxn>
                    <a:cxn ang="0">
                      <a:pos x="55" y="102"/>
                    </a:cxn>
                    <a:cxn ang="0">
                      <a:pos x="34" y="70"/>
                    </a:cxn>
                    <a:cxn ang="0">
                      <a:pos x="11" y="40"/>
                    </a:cxn>
                    <a:cxn ang="0">
                      <a:pos x="10" y="17"/>
                    </a:cxn>
                    <a:cxn ang="0">
                      <a:pos x="25" y="5"/>
                    </a:cxn>
                    <a:cxn ang="0">
                      <a:pos x="46" y="15"/>
                    </a:cxn>
                    <a:cxn ang="0">
                      <a:pos x="69" y="49"/>
                    </a:cxn>
                    <a:cxn ang="0">
                      <a:pos x="91" y="85"/>
                    </a:cxn>
                    <a:cxn ang="0">
                      <a:pos x="108" y="121"/>
                    </a:cxn>
                    <a:cxn ang="0">
                      <a:pos x="124" y="163"/>
                    </a:cxn>
                    <a:cxn ang="0">
                      <a:pos x="135" y="203"/>
                    </a:cxn>
                    <a:cxn ang="0">
                      <a:pos x="143" y="247"/>
                    </a:cxn>
                    <a:cxn ang="0">
                      <a:pos x="148" y="291"/>
                    </a:cxn>
                    <a:cxn ang="0">
                      <a:pos x="148" y="331"/>
                    </a:cxn>
                    <a:cxn ang="0">
                      <a:pos x="145" y="367"/>
                    </a:cxn>
                    <a:cxn ang="0">
                      <a:pos x="139" y="403"/>
                    </a:cxn>
                    <a:cxn ang="0">
                      <a:pos x="131" y="439"/>
                    </a:cxn>
                    <a:cxn ang="0">
                      <a:pos x="122" y="471"/>
                    </a:cxn>
                    <a:cxn ang="0">
                      <a:pos x="108" y="504"/>
                    </a:cxn>
                    <a:cxn ang="0">
                      <a:pos x="93" y="536"/>
                    </a:cxn>
                    <a:cxn ang="0">
                      <a:pos x="76" y="566"/>
                    </a:cxn>
                    <a:cxn ang="0">
                      <a:pos x="69" y="582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125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/>
                  <a:ahLst/>
                  <a:cxnLst>
                    <a:cxn ang="0">
                      <a:pos x="80" y="753"/>
                    </a:cxn>
                    <a:cxn ang="0">
                      <a:pos x="66" y="747"/>
                    </a:cxn>
                    <a:cxn ang="0">
                      <a:pos x="55" y="744"/>
                    </a:cxn>
                    <a:cxn ang="0">
                      <a:pos x="42" y="738"/>
                    </a:cxn>
                    <a:cxn ang="0">
                      <a:pos x="47" y="719"/>
                    </a:cxn>
                    <a:cxn ang="0">
                      <a:pos x="68" y="683"/>
                    </a:cxn>
                    <a:cxn ang="0">
                      <a:pos x="87" y="645"/>
                    </a:cxn>
                    <a:cxn ang="0">
                      <a:pos x="104" y="603"/>
                    </a:cxn>
                    <a:cxn ang="0">
                      <a:pos x="118" y="561"/>
                    </a:cxn>
                    <a:cxn ang="0">
                      <a:pos x="127" y="519"/>
                    </a:cxn>
                    <a:cxn ang="0">
                      <a:pos x="135" y="475"/>
                    </a:cxn>
                    <a:cxn ang="0">
                      <a:pos x="139" y="430"/>
                    </a:cxn>
                    <a:cxn ang="0">
                      <a:pos x="139" y="380"/>
                    </a:cxn>
                    <a:cxn ang="0">
                      <a:pos x="135" y="327"/>
                    </a:cxn>
                    <a:cxn ang="0">
                      <a:pos x="123" y="276"/>
                    </a:cxn>
                    <a:cxn ang="0">
                      <a:pos x="110" y="226"/>
                    </a:cxn>
                    <a:cxn ang="0">
                      <a:pos x="91" y="179"/>
                    </a:cxn>
                    <a:cxn ang="0">
                      <a:pos x="70" y="133"/>
                    </a:cxn>
                    <a:cxn ang="0">
                      <a:pos x="44" y="89"/>
                    </a:cxn>
                    <a:cxn ang="0">
                      <a:pos x="15" y="50"/>
                    </a:cxn>
                    <a:cxn ang="0">
                      <a:pos x="6" y="27"/>
                    </a:cxn>
                    <a:cxn ang="0">
                      <a:pos x="15" y="17"/>
                    </a:cxn>
                    <a:cxn ang="0">
                      <a:pos x="25" y="10"/>
                    </a:cxn>
                    <a:cxn ang="0">
                      <a:pos x="34" y="2"/>
                    </a:cxn>
                    <a:cxn ang="0">
                      <a:pos x="57" y="21"/>
                    </a:cxn>
                    <a:cxn ang="0">
                      <a:pos x="89" y="65"/>
                    </a:cxn>
                    <a:cxn ang="0">
                      <a:pos x="116" y="110"/>
                    </a:cxn>
                    <a:cxn ang="0">
                      <a:pos x="141" y="160"/>
                    </a:cxn>
                    <a:cxn ang="0">
                      <a:pos x="160" y="211"/>
                    </a:cxn>
                    <a:cxn ang="0">
                      <a:pos x="175" y="264"/>
                    </a:cxn>
                    <a:cxn ang="0">
                      <a:pos x="186" y="320"/>
                    </a:cxn>
                    <a:cxn ang="0">
                      <a:pos x="190" y="378"/>
                    </a:cxn>
                    <a:cxn ang="0">
                      <a:pos x="192" y="430"/>
                    </a:cxn>
                    <a:cxn ang="0">
                      <a:pos x="188" y="477"/>
                    </a:cxn>
                    <a:cxn ang="0">
                      <a:pos x="180" y="523"/>
                    </a:cxn>
                    <a:cxn ang="0">
                      <a:pos x="169" y="569"/>
                    </a:cxn>
                    <a:cxn ang="0">
                      <a:pos x="156" y="612"/>
                    </a:cxn>
                    <a:cxn ang="0">
                      <a:pos x="139" y="654"/>
                    </a:cxn>
                    <a:cxn ang="0">
                      <a:pos x="120" y="696"/>
                    </a:cxn>
                    <a:cxn ang="0">
                      <a:pos x="99" y="736"/>
                    </a:cxn>
                    <a:cxn ang="0">
                      <a:pos x="87" y="755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126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/>
                  <a:ahLst/>
                  <a:cxnLst>
                    <a:cxn ang="0">
                      <a:pos x="97" y="893"/>
                    </a:cxn>
                    <a:cxn ang="0">
                      <a:pos x="82" y="887"/>
                    </a:cxn>
                    <a:cxn ang="0">
                      <a:pos x="65" y="884"/>
                    </a:cxn>
                    <a:cxn ang="0">
                      <a:pos x="50" y="878"/>
                    </a:cxn>
                    <a:cxn ang="0">
                      <a:pos x="55" y="855"/>
                    </a:cxn>
                    <a:cxn ang="0">
                      <a:pos x="82" y="810"/>
                    </a:cxn>
                    <a:cxn ang="0">
                      <a:pos x="105" y="764"/>
                    </a:cxn>
                    <a:cxn ang="0">
                      <a:pos x="124" y="716"/>
                    </a:cxn>
                    <a:cxn ang="0">
                      <a:pos x="141" y="667"/>
                    </a:cxn>
                    <a:cxn ang="0">
                      <a:pos x="152" y="616"/>
                    </a:cxn>
                    <a:cxn ang="0">
                      <a:pos x="162" y="562"/>
                    </a:cxn>
                    <a:cxn ang="0">
                      <a:pos x="166" y="511"/>
                    </a:cxn>
                    <a:cxn ang="0">
                      <a:pos x="166" y="452"/>
                    </a:cxn>
                    <a:cxn ang="0">
                      <a:pos x="160" y="389"/>
                    </a:cxn>
                    <a:cxn ang="0">
                      <a:pos x="149" y="328"/>
                    </a:cxn>
                    <a:cxn ang="0">
                      <a:pos x="131" y="270"/>
                    </a:cxn>
                    <a:cxn ang="0">
                      <a:pos x="111" y="213"/>
                    </a:cxn>
                    <a:cxn ang="0">
                      <a:pos x="84" y="159"/>
                    </a:cxn>
                    <a:cxn ang="0">
                      <a:pos x="54" y="108"/>
                    </a:cxn>
                    <a:cxn ang="0">
                      <a:pos x="19" y="60"/>
                    </a:cxn>
                    <a:cxn ang="0">
                      <a:pos x="8" y="32"/>
                    </a:cxn>
                    <a:cxn ang="0">
                      <a:pos x="19" y="22"/>
                    </a:cxn>
                    <a:cxn ang="0">
                      <a:pos x="33" y="13"/>
                    </a:cxn>
                    <a:cxn ang="0">
                      <a:pos x="44" y="3"/>
                    </a:cxn>
                    <a:cxn ang="0">
                      <a:pos x="71" y="24"/>
                    </a:cxn>
                    <a:cxn ang="0">
                      <a:pos x="107" y="76"/>
                    </a:cxn>
                    <a:cxn ang="0">
                      <a:pos x="141" y="131"/>
                    </a:cxn>
                    <a:cxn ang="0">
                      <a:pos x="169" y="190"/>
                    </a:cxn>
                    <a:cxn ang="0">
                      <a:pos x="192" y="252"/>
                    </a:cxn>
                    <a:cxn ang="0">
                      <a:pos x="209" y="315"/>
                    </a:cxn>
                    <a:cxn ang="0">
                      <a:pos x="223" y="382"/>
                    </a:cxn>
                    <a:cxn ang="0">
                      <a:pos x="228" y="448"/>
                    </a:cxn>
                    <a:cxn ang="0">
                      <a:pos x="228" y="511"/>
                    </a:cxn>
                    <a:cxn ang="0">
                      <a:pos x="223" y="568"/>
                    </a:cxn>
                    <a:cxn ang="0">
                      <a:pos x="215" y="621"/>
                    </a:cxn>
                    <a:cxn ang="0">
                      <a:pos x="204" y="675"/>
                    </a:cxn>
                    <a:cxn ang="0">
                      <a:pos x="187" y="728"/>
                    </a:cxn>
                    <a:cxn ang="0">
                      <a:pos x="166" y="777"/>
                    </a:cxn>
                    <a:cxn ang="0">
                      <a:pos x="143" y="827"/>
                    </a:cxn>
                    <a:cxn ang="0">
                      <a:pos x="118" y="872"/>
                    </a:cxn>
                    <a:cxn ang="0">
                      <a:pos x="105" y="897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127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114" y="1071"/>
                    </a:cxn>
                    <a:cxn ang="0">
                      <a:pos x="95" y="1063"/>
                    </a:cxn>
                    <a:cxn ang="0">
                      <a:pos x="82" y="1060"/>
                    </a:cxn>
                    <a:cxn ang="0">
                      <a:pos x="72" y="1056"/>
                    </a:cxn>
                    <a:cxn ang="0">
                      <a:pos x="63" y="1054"/>
                    </a:cxn>
                    <a:cxn ang="0">
                      <a:pos x="53" y="1050"/>
                    </a:cxn>
                    <a:cxn ang="0">
                      <a:pos x="67" y="1023"/>
                    </a:cxn>
                    <a:cxn ang="0">
                      <a:pos x="97" y="970"/>
                    </a:cxn>
                    <a:cxn ang="0">
                      <a:pos x="125" y="915"/>
                    </a:cxn>
                    <a:cxn ang="0">
                      <a:pos x="148" y="858"/>
                    </a:cxn>
                    <a:cxn ang="0">
                      <a:pos x="167" y="799"/>
                    </a:cxn>
                    <a:cxn ang="0">
                      <a:pos x="183" y="736"/>
                    </a:cxn>
                    <a:cxn ang="0">
                      <a:pos x="192" y="674"/>
                    </a:cxn>
                    <a:cxn ang="0">
                      <a:pos x="198" y="611"/>
                    </a:cxn>
                    <a:cxn ang="0">
                      <a:pos x="198" y="540"/>
                    </a:cxn>
                    <a:cxn ang="0">
                      <a:pos x="190" y="464"/>
                    </a:cxn>
                    <a:cxn ang="0">
                      <a:pos x="177" y="392"/>
                    </a:cxn>
                    <a:cxn ang="0">
                      <a:pos x="158" y="322"/>
                    </a:cxn>
                    <a:cxn ang="0">
                      <a:pos x="131" y="255"/>
                    </a:cxn>
                    <a:cxn ang="0">
                      <a:pos x="101" y="191"/>
                    </a:cxn>
                    <a:cxn ang="0">
                      <a:pos x="63" y="130"/>
                    </a:cxn>
                    <a:cxn ang="0">
                      <a:pos x="23" y="73"/>
                    </a:cxn>
                    <a:cxn ang="0">
                      <a:pos x="8" y="40"/>
                    </a:cxn>
                    <a:cxn ang="0">
                      <a:pos x="23" y="27"/>
                    </a:cxn>
                    <a:cxn ang="0">
                      <a:pos x="36" y="16"/>
                    </a:cxn>
                    <a:cxn ang="0">
                      <a:pos x="51" y="6"/>
                    </a:cxn>
                    <a:cxn ang="0">
                      <a:pos x="82" y="29"/>
                    </a:cxn>
                    <a:cxn ang="0">
                      <a:pos x="127" y="94"/>
                    </a:cxn>
                    <a:cxn ang="0">
                      <a:pos x="167" y="160"/>
                    </a:cxn>
                    <a:cxn ang="0">
                      <a:pos x="202" y="229"/>
                    </a:cxn>
                    <a:cxn ang="0">
                      <a:pos x="228" y="303"/>
                    </a:cxn>
                    <a:cxn ang="0">
                      <a:pos x="249" y="379"/>
                    </a:cxn>
                    <a:cxn ang="0">
                      <a:pos x="264" y="455"/>
                    </a:cxn>
                    <a:cxn ang="0">
                      <a:pos x="272" y="537"/>
                    </a:cxn>
                    <a:cxn ang="0">
                      <a:pos x="272" y="613"/>
                    </a:cxn>
                    <a:cxn ang="0">
                      <a:pos x="266" y="679"/>
                    </a:cxn>
                    <a:cxn ang="0">
                      <a:pos x="257" y="746"/>
                    </a:cxn>
                    <a:cxn ang="0">
                      <a:pos x="241" y="809"/>
                    </a:cxn>
                    <a:cxn ang="0">
                      <a:pos x="222" y="871"/>
                    </a:cxn>
                    <a:cxn ang="0">
                      <a:pos x="200" y="932"/>
                    </a:cxn>
                    <a:cxn ang="0">
                      <a:pos x="171" y="989"/>
                    </a:cxn>
                    <a:cxn ang="0">
                      <a:pos x="141" y="1046"/>
                    </a:cxn>
                    <a:cxn ang="0">
                      <a:pos x="124" y="1073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128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/>
                  <a:ahLst/>
                  <a:cxnLst>
                    <a:cxn ang="0">
                      <a:pos x="63" y="580"/>
                    </a:cxn>
                    <a:cxn ang="0">
                      <a:pos x="53" y="576"/>
                    </a:cxn>
                    <a:cxn ang="0">
                      <a:pos x="42" y="574"/>
                    </a:cxn>
                    <a:cxn ang="0">
                      <a:pos x="32" y="570"/>
                    </a:cxn>
                    <a:cxn ang="0">
                      <a:pos x="36" y="555"/>
                    </a:cxn>
                    <a:cxn ang="0">
                      <a:pos x="53" y="526"/>
                    </a:cxn>
                    <a:cxn ang="0">
                      <a:pos x="69" y="496"/>
                    </a:cxn>
                    <a:cxn ang="0">
                      <a:pos x="82" y="466"/>
                    </a:cxn>
                    <a:cxn ang="0">
                      <a:pos x="91" y="433"/>
                    </a:cxn>
                    <a:cxn ang="0">
                      <a:pos x="99" y="399"/>
                    </a:cxn>
                    <a:cxn ang="0">
                      <a:pos x="105" y="365"/>
                    </a:cxn>
                    <a:cxn ang="0">
                      <a:pos x="108" y="331"/>
                    </a:cxn>
                    <a:cxn ang="0">
                      <a:pos x="108" y="293"/>
                    </a:cxn>
                    <a:cxn ang="0">
                      <a:pos x="103" y="253"/>
                    </a:cxn>
                    <a:cxn ang="0">
                      <a:pos x="95" y="213"/>
                    </a:cxn>
                    <a:cxn ang="0">
                      <a:pos x="86" y="175"/>
                    </a:cxn>
                    <a:cxn ang="0">
                      <a:pos x="70" y="138"/>
                    </a:cxn>
                    <a:cxn ang="0">
                      <a:pos x="55" y="102"/>
                    </a:cxn>
                    <a:cxn ang="0">
                      <a:pos x="34" y="70"/>
                    </a:cxn>
                    <a:cxn ang="0">
                      <a:pos x="11" y="40"/>
                    </a:cxn>
                    <a:cxn ang="0">
                      <a:pos x="10" y="17"/>
                    </a:cxn>
                    <a:cxn ang="0">
                      <a:pos x="25" y="5"/>
                    </a:cxn>
                    <a:cxn ang="0">
                      <a:pos x="46" y="15"/>
                    </a:cxn>
                    <a:cxn ang="0">
                      <a:pos x="69" y="49"/>
                    </a:cxn>
                    <a:cxn ang="0">
                      <a:pos x="91" y="85"/>
                    </a:cxn>
                    <a:cxn ang="0">
                      <a:pos x="108" y="121"/>
                    </a:cxn>
                    <a:cxn ang="0">
                      <a:pos x="124" y="163"/>
                    </a:cxn>
                    <a:cxn ang="0">
                      <a:pos x="135" y="203"/>
                    </a:cxn>
                    <a:cxn ang="0">
                      <a:pos x="143" y="247"/>
                    </a:cxn>
                    <a:cxn ang="0">
                      <a:pos x="148" y="291"/>
                    </a:cxn>
                    <a:cxn ang="0">
                      <a:pos x="148" y="331"/>
                    </a:cxn>
                    <a:cxn ang="0">
                      <a:pos x="145" y="367"/>
                    </a:cxn>
                    <a:cxn ang="0">
                      <a:pos x="139" y="403"/>
                    </a:cxn>
                    <a:cxn ang="0">
                      <a:pos x="131" y="439"/>
                    </a:cxn>
                    <a:cxn ang="0">
                      <a:pos x="122" y="471"/>
                    </a:cxn>
                    <a:cxn ang="0">
                      <a:pos x="108" y="504"/>
                    </a:cxn>
                    <a:cxn ang="0">
                      <a:pos x="93" y="536"/>
                    </a:cxn>
                    <a:cxn ang="0">
                      <a:pos x="76" y="566"/>
                    </a:cxn>
                    <a:cxn ang="0">
                      <a:pos x="69" y="582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129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62"/>
                    </a:cxn>
                    <a:cxn ang="0">
                      <a:pos x="1179" y="862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130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Oval 132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2" name="Group 158"/>
            <p:cNvGrpSpPr>
              <a:grpSpLocks/>
            </p:cNvGrpSpPr>
            <p:nvPr/>
          </p:nvGrpSpPr>
          <p:grpSpPr bwMode="auto">
            <a:xfrm>
              <a:off x="5778514" y="5267325"/>
              <a:ext cx="973140" cy="471488"/>
              <a:chOff x="3640" y="3318"/>
              <a:chExt cx="613" cy="297"/>
            </a:xfrm>
          </p:grpSpPr>
          <p:pic>
            <p:nvPicPr>
              <p:cNvPr id="106" name="Picture 12" descr="SY00612_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770" y="3318"/>
                <a:ext cx="483" cy="297"/>
              </a:xfrm>
              <a:prstGeom prst="rect">
                <a:avLst/>
              </a:prstGeom>
              <a:noFill/>
            </p:spPr>
          </p:pic>
          <p:grpSp>
            <p:nvGrpSpPr>
              <p:cNvPr id="107" name="Group 133"/>
              <p:cNvGrpSpPr>
                <a:grpSpLocks/>
              </p:cNvGrpSpPr>
              <p:nvPr/>
            </p:nvGrpSpPr>
            <p:grpSpPr bwMode="auto">
              <a:xfrm>
                <a:off x="3640" y="3357"/>
                <a:ext cx="179" cy="98"/>
                <a:chOff x="2463" y="2256"/>
                <a:chExt cx="348" cy="176"/>
              </a:xfrm>
            </p:grpSpPr>
            <p:sp>
              <p:nvSpPr>
                <p:cNvPr id="108" name="Freeform 134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/>
                  <a:ahLst/>
                  <a:cxnLst>
                    <a:cxn ang="0">
                      <a:pos x="80" y="753"/>
                    </a:cxn>
                    <a:cxn ang="0">
                      <a:pos x="66" y="747"/>
                    </a:cxn>
                    <a:cxn ang="0">
                      <a:pos x="55" y="744"/>
                    </a:cxn>
                    <a:cxn ang="0">
                      <a:pos x="42" y="738"/>
                    </a:cxn>
                    <a:cxn ang="0">
                      <a:pos x="47" y="719"/>
                    </a:cxn>
                    <a:cxn ang="0">
                      <a:pos x="68" y="683"/>
                    </a:cxn>
                    <a:cxn ang="0">
                      <a:pos x="87" y="645"/>
                    </a:cxn>
                    <a:cxn ang="0">
                      <a:pos x="104" y="603"/>
                    </a:cxn>
                    <a:cxn ang="0">
                      <a:pos x="118" y="561"/>
                    </a:cxn>
                    <a:cxn ang="0">
                      <a:pos x="127" y="519"/>
                    </a:cxn>
                    <a:cxn ang="0">
                      <a:pos x="135" y="475"/>
                    </a:cxn>
                    <a:cxn ang="0">
                      <a:pos x="139" y="430"/>
                    </a:cxn>
                    <a:cxn ang="0">
                      <a:pos x="139" y="380"/>
                    </a:cxn>
                    <a:cxn ang="0">
                      <a:pos x="135" y="327"/>
                    </a:cxn>
                    <a:cxn ang="0">
                      <a:pos x="123" y="276"/>
                    </a:cxn>
                    <a:cxn ang="0">
                      <a:pos x="110" y="226"/>
                    </a:cxn>
                    <a:cxn ang="0">
                      <a:pos x="91" y="179"/>
                    </a:cxn>
                    <a:cxn ang="0">
                      <a:pos x="70" y="133"/>
                    </a:cxn>
                    <a:cxn ang="0">
                      <a:pos x="44" y="89"/>
                    </a:cxn>
                    <a:cxn ang="0">
                      <a:pos x="15" y="50"/>
                    </a:cxn>
                    <a:cxn ang="0">
                      <a:pos x="6" y="27"/>
                    </a:cxn>
                    <a:cxn ang="0">
                      <a:pos x="15" y="17"/>
                    </a:cxn>
                    <a:cxn ang="0">
                      <a:pos x="25" y="10"/>
                    </a:cxn>
                    <a:cxn ang="0">
                      <a:pos x="34" y="2"/>
                    </a:cxn>
                    <a:cxn ang="0">
                      <a:pos x="57" y="21"/>
                    </a:cxn>
                    <a:cxn ang="0">
                      <a:pos x="89" y="65"/>
                    </a:cxn>
                    <a:cxn ang="0">
                      <a:pos x="116" y="110"/>
                    </a:cxn>
                    <a:cxn ang="0">
                      <a:pos x="141" y="160"/>
                    </a:cxn>
                    <a:cxn ang="0">
                      <a:pos x="160" y="211"/>
                    </a:cxn>
                    <a:cxn ang="0">
                      <a:pos x="175" y="264"/>
                    </a:cxn>
                    <a:cxn ang="0">
                      <a:pos x="186" y="320"/>
                    </a:cxn>
                    <a:cxn ang="0">
                      <a:pos x="190" y="378"/>
                    </a:cxn>
                    <a:cxn ang="0">
                      <a:pos x="192" y="430"/>
                    </a:cxn>
                    <a:cxn ang="0">
                      <a:pos x="188" y="477"/>
                    </a:cxn>
                    <a:cxn ang="0">
                      <a:pos x="180" y="523"/>
                    </a:cxn>
                    <a:cxn ang="0">
                      <a:pos x="169" y="569"/>
                    </a:cxn>
                    <a:cxn ang="0">
                      <a:pos x="156" y="612"/>
                    </a:cxn>
                    <a:cxn ang="0">
                      <a:pos x="139" y="654"/>
                    </a:cxn>
                    <a:cxn ang="0">
                      <a:pos x="120" y="696"/>
                    </a:cxn>
                    <a:cxn ang="0">
                      <a:pos x="99" y="736"/>
                    </a:cxn>
                    <a:cxn ang="0">
                      <a:pos x="87" y="755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135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/>
                  <a:ahLst/>
                  <a:cxnLst>
                    <a:cxn ang="0">
                      <a:pos x="97" y="893"/>
                    </a:cxn>
                    <a:cxn ang="0">
                      <a:pos x="82" y="887"/>
                    </a:cxn>
                    <a:cxn ang="0">
                      <a:pos x="65" y="884"/>
                    </a:cxn>
                    <a:cxn ang="0">
                      <a:pos x="50" y="878"/>
                    </a:cxn>
                    <a:cxn ang="0">
                      <a:pos x="55" y="855"/>
                    </a:cxn>
                    <a:cxn ang="0">
                      <a:pos x="82" y="810"/>
                    </a:cxn>
                    <a:cxn ang="0">
                      <a:pos x="105" y="764"/>
                    </a:cxn>
                    <a:cxn ang="0">
                      <a:pos x="124" y="716"/>
                    </a:cxn>
                    <a:cxn ang="0">
                      <a:pos x="141" y="667"/>
                    </a:cxn>
                    <a:cxn ang="0">
                      <a:pos x="152" y="616"/>
                    </a:cxn>
                    <a:cxn ang="0">
                      <a:pos x="162" y="562"/>
                    </a:cxn>
                    <a:cxn ang="0">
                      <a:pos x="166" y="511"/>
                    </a:cxn>
                    <a:cxn ang="0">
                      <a:pos x="166" y="452"/>
                    </a:cxn>
                    <a:cxn ang="0">
                      <a:pos x="160" y="389"/>
                    </a:cxn>
                    <a:cxn ang="0">
                      <a:pos x="149" y="328"/>
                    </a:cxn>
                    <a:cxn ang="0">
                      <a:pos x="131" y="270"/>
                    </a:cxn>
                    <a:cxn ang="0">
                      <a:pos x="111" y="213"/>
                    </a:cxn>
                    <a:cxn ang="0">
                      <a:pos x="84" y="159"/>
                    </a:cxn>
                    <a:cxn ang="0">
                      <a:pos x="54" y="108"/>
                    </a:cxn>
                    <a:cxn ang="0">
                      <a:pos x="19" y="60"/>
                    </a:cxn>
                    <a:cxn ang="0">
                      <a:pos x="8" y="32"/>
                    </a:cxn>
                    <a:cxn ang="0">
                      <a:pos x="19" y="22"/>
                    </a:cxn>
                    <a:cxn ang="0">
                      <a:pos x="33" y="13"/>
                    </a:cxn>
                    <a:cxn ang="0">
                      <a:pos x="44" y="3"/>
                    </a:cxn>
                    <a:cxn ang="0">
                      <a:pos x="71" y="24"/>
                    </a:cxn>
                    <a:cxn ang="0">
                      <a:pos x="107" y="76"/>
                    </a:cxn>
                    <a:cxn ang="0">
                      <a:pos x="141" y="131"/>
                    </a:cxn>
                    <a:cxn ang="0">
                      <a:pos x="169" y="190"/>
                    </a:cxn>
                    <a:cxn ang="0">
                      <a:pos x="192" y="252"/>
                    </a:cxn>
                    <a:cxn ang="0">
                      <a:pos x="209" y="315"/>
                    </a:cxn>
                    <a:cxn ang="0">
                      <a:pos x="223" y="382"/>
                    </a:cxn>
                    <a:cxn ang="0">
                      <a:pos x="228" y="448"/>
                    </a:cxn>
                    <a:cxn ang="0">
                      <a:pos x="228" y="511"/>
                    </a:cxn>
                    <a:cxn ang="0">
                      <a:pos x="223" y="568"/>
                    </a:cxn>
                    <a:cxn ang="0">
                      <a:pos x="215" y="621"/>
                    </a:cxn>
                    <a:cxn ang="0">
                      <a:pos x="204" y="675"/>
                    </a:cxn>
                    <a:cxn ang="0">
                      <a:pos x="187" y="728"/>
                    </a:cxn>
                    <a:cxn ang="0">
                      <a:pos x="166" y="777"/>
                    </a:cxn>
                    <a:cxn ang="0">
                      <a:pos x="143" y="827"/>
                    </a:cxn>
                    <a:cxn ang="0">
                      <a:pos x="118" y="872"/>
                    </a:cxn>
                    <a:cxn ang="0">
                      <a:pos x="105" y="897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136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114" y="1071"/>
                    </a:cxn>
                    <a:cxn ang="0">
                      <a:pos x="95" y="1063"/>
                    </a:cxn>
                    <a:cxn ang="0">
                      <a:pos x="82" y="1060"/>
                    </a:cxn>
                    <a:cxn ang="0">
                      <a:pos x="72" y="1056"/>
                    </a:cxn>
                    <a:cxn ang="0">
                      <a:pos x="63" y="1054"/>
                    </a:cxn>
                    <a:cxn ang="0">
                      <a:pos x="53" y="1050"/>
                    </a:cxn>
                    <a:cxn ang="0">
                      <a:pos x="67" y="1023"/>
                    </a:cxn>
                    <a:cxn ang="0">
                      <a:pos x="97" y="970"/>
                    </a:cxn>
                    <a:cxn ang="0">
                      <a:pos x="125" y="915"/>
                    </a:cxn>
                    <a:cxn ang="0">
                      <a:pos x="148" y="858"/>
                    </a:cxn>
                    <a:cxn ang="0">
                      <a:pos x="167" y="799"/>
                    </a:cxn>
                    <a:cxn ang="0">
                      <a:pos x="183" y="736"/>
                    </a:cxn>
                    <a:cxn ang="0">
                      <a:pos x="192" y="674"/>
                    </a:cxn>
                    <a:cxn ang="0">
                      <a:pos x="198" y="611"/>
                    </a:cxn>
                    <a:cxn ang="0">
                      <a:pos x="198" y="540"/>
                    </a:cxn>
                    <a:cxn ang="0">
                      <a:pos x="190" y="464"/>
                    </a:cxn>
                    <a:cxn ang="0">
                      <a:pos x="177" y="392"/>
                    </a:cxn>
                    <a:cxn ang="0">
                      <a:pos x="158" y="322"/>
                    </a:cxn>
                    <a:cxn ang="0">
                      <a:pos x="131" y="255"/>
                    </a:cxn>
                    <a:cxn ang="0">
                      <a:pos x="101" y="191"/>
                    </a:cxn>
                    <a:cxn ang="0">
                      <a:pos x="63" y="130"/>
                    </a:cxn>
                    <a:cxn ang="0">
                      <a:pos x="23" y="73"/>
                    </a:cxn>
                    <a:cxn ang="0">
                      <a:pos x="8" y="40"/>
                    </a:cxn>
                    <a:cxn ang="0">
                      <a:pos x="23" y="27"/>
                    </a:cxn>
                    <a:cxn ang="0">
                      <a:pos x="36" y="16"/>
                    </a:cxn>
                    <a:cxn ang="0">
                      <a:pos x="51" y="6"/>
                    </a:cxn>
                    <a:cxn ang="0">
                      <a:pos x="82" y="29"/>
                    </a:cxn>
                    <a:cxn ang="0">
                      <a:pos x="127" y="94"/>
                    </a:cxn>
                    <a:cxn ang="0">
                      <a:pos x="167" y="160"/>
                    </a:cxn>
                    <a:cxn ang="0">
                      <a:pos x="202" y="229"/>
                    </a:cxn>
                    <a:cxn ang="0">
                      <a:pos x="228" y="303"/>
                    </a:cxn>
                    <a:cxn ang="0">
                      <a:pos x="249" y="379"/>
                    </a:cxn>
                    <a:cxn ang="0">
                      <a:pos x="264" y="455"/>
                    </a:cxn>
                    <a:cxn ang="0">
                      <a:pos x="272" y="537"/>
                    </a:cxn>
                    <a:cxn ang="0">
                      <a:pos x="272" y="613"/>
                    </a:cxn>
                    <a:cxn ang="0">
                      <a:pos x="266" y="679"/>
                    </a:cxn>
                    <a:cxn ang="0">
                      <a:pos x="257" y="746"/>
                    </a:cxn>
                    <a:cxn ang="0">
                      <a:pos x="241" y="809"/>
                    </a:cxn>
                    <a:cxn ang="0">
                      <a:pos x="222" y="871"/>
                    </a:cxn>
                    <a:cxn ang="0">
                      <a:pos x="200" y="932"/>
                    </a:cxn>
                    <a:cxn ang="0">
                      <a:pos x="171" y="989"/>
                    </a:cxn>
                    <a:cxn ang="0">
                      <a:pos x="141" y="1046"/>
                    </a:cxn>
                    <a:cxn ang="0">
                      <a:pos x="124" y="1073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137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/>
                  <a:ahLst/>
                  <a:cxnLst>
                    <a:cxn ang="0">
                      <a:pos x="63" y="580"/>
                    </a:cxn>
                    <a:cxn ang="0">
                      <a:pos x="53" y="576"/>
                    </a:cxn>
                    <a:cxn ang="0">
                      <a:pos x="42" y="574"/>
                    </a:cxn>
                    <a:cxn ang="0">
                      <a:pos x="32" y="570"/>
                    </a:cxn>
                    <a:cxn ang="0">
                      <a:pos x="36" y="555"/>
                    </a:cxn>
                    <a:cxn ang="0">
                      <a:pos x="53" y="526"/>
                    </a:cxn>
                    <a:cxn ang="0">
                      <a:pos x="69" y="496"/>
                    </a:cxn>
                    <a:cxn ang="0">
                      <a:pos x="82" y="466"/>
                    </a:cxn>
                    <a:cxn ang="0">
                      <a:pos x="91" y="433"/>
                    </a:cxn>
                    <a:cxn ang="0">
                      <a:pos x="99" y="399"/>
                    </a:cxn>
                    <a:cxn ang="0">
                      <a:pos x="105" y="365"/>
                    </a:cxn>
                    <a:cxn ang="0">
                      <a:pos x="108" y="331"/>
                    </a:cxn>
                    <a:cxn ang="0">
                      <a:pos x="108" y="293"/>
                    </a:cxn>
                    <a:cxn ang="0">
                      <a:pos x="103" y="253"/>
                    </a:cxn>
                    <a:cxn ang="0">
                      <a:pos x="95" y="213"/>
                    </a:cxn>
                    <a:cxn ang="0">
                      <a:pos x="86" y="175"/>
                    </a:cxn>
                    <a:cxn ang="0">
                      <a:pos x="70" y="138"/>
                    </a:cxn>
                    <a:cxn ang="0">
                      <a:pos x="55" y="102"/>
                    </a:cxn>
                    <a:cxn ang="0">
                      <a:pos x="34" y="70"/>
                    </a:cxn>
                    <a:cxn ang="0">
                      <a:pos x="11" y="40"/>
                    </a:cxn>
                    <a:cxn ang="0">
                      <a:pos x="10" y="17"/>
                    </a:cxn>
                    <a:cxn ang="0">
                      <a:pos x="25" y="5"/>
                    </a:cxn>
                    <a:cxn ang="0">
                      <a:pos x="46" y="15"/>
                    </a:cxn>
                    <a:cxn ang="0">
                      <a:pos x="69" y="49"/>
                    </a:cxn>
                    <a:cxn ang="0">
                      <a:pos x="91" y="85"/>
                    </a:cxn>
                    <a:cxn ang="0">
                      <a:pos x="108" y="121"/>
                    </a:cxn>
                    <a:cxn ang="0">
                      <a:pos x="124" y="163"/>
                    </a:cxn>
                    <a:cxn ang="0">
                      <a:pos x="135" y="203"/>
                    </a:cxn>
                    <a:cxn ang="0">
                      <a:pos x="143" y="247"/>
                    </a:cxn>
                    <a:cxn ang="0">
                      <a:pos x="148" y="291"/>
                    </a:cxn>
                    <a:cxn ang="0">
                      <a:pos x="148" y="331"/>
                    </a:cxn>
                    <a:cxn ang="0">
                      <a:pos x="145" y="367"/>
                    </a:cxn>
                    <a:cxn ang="0">
                      <a:pos x="139" y="403"/>
                    </a:cxn>
                    <a:cxn ang="0">
                      <a:pos x="131" y="439"/>
                    </a:cxn>
                    <a:cxn ang="0">
                      <a:pos x="122" y="471"/>
                    </a:cxn>
                    <a:cxn ang="0">
                      <a:pos x="108" y="504"/>
                    </a:cxn>
                    <a:cxn ang="0">
                      <a:pos x="93" y="536"/>
                    </a:cxn>
                    <a:cxn ang="0">
                      <a:pos x="76" y="566"/>
                    </a:cxn>
                    <a:cxn ang="0">
                      <a:pos x="69" y="582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138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/>
                  <a:ahLst/>
                  <a:cxnLst>
                    <a:cxn ang="0">
                      <a:pos x="80" y="753"/>
                    </a:cxn>
                    <a:cxn ang="0">
                      <a:pos x="66" y="747"/>
                    </a:cxn>
                    <a:cxn ang="0">
                      <a:pos x="55" y="744"/>
                    </a:cxn>
                    <a:cxn ang="0">
                      <a:pos x="42" y="738"/>
                    </a:cxn>
                    <a:cxn ang="0">
                      <a:pos x="47" y="719"/>
                    </a:cxn>
                    <a:cxn ang="0">
                      <a:pos x="68" y="683"/>
                    </a:cxn>
                    <a:cxn ang="0">
                      <a:pos x="87" y="645"/>
                    </a:cxn>
                    <a:cxn ang="0">
                      <a:pos x="104" y="603"/>
                    </a:cxn>
                    <a:cxn ang="0">
                      <a:pos x="118" y="561"/>
                    </a:cxn>
                    <a:cxn ang="0">
                      <a:pos x="127" y="519"/>
                    </a:cxn>
                    <a:cxn ang="0">
                      <a:pos x="135" y="475"/>
                    </a:cxn>
                    <a:cxn ang="0">
                      <a:pos x="139" y="430"/>
                    </a:cxn>
                    <a:cxn ang="0">
                      <a:pos x="139" y="380"/>
                    </a:cxn>
                    <a:cxn ang="0">
                      <a:pos x="135" y="327"/>
                    </a:cxn>
                    <a:cxn ang="0">
                      <a:pos x="123" y="276"/>
                    </a:cxn>
                    <a:cxn ang="0">
                      <a:pos x="110" y="226"/>
                    </a:cxn>
                    <a:cxn ang="0">
                      <a:pos x="91" y="179"/>
                    </a:cxn>
                    <a:cxn ang="0">
                      <a:pos x="70" y="133"/>
                    </a:cxn>
                    <a:cxn ang="0">
                      <a:pos x="44" y="89"/>
                    </a:cxn>
                    <a:cxn ang="0">
                      <a:pos x="15" y="50"/>
                    </a:cxn>
                    <a:cxn ang="0">
                      <a:pos x="6" y="27"/>
                    </a:cxn>
                    <a:cxn ang="0">
                      <a:pos x="15" y="17"/>
                    </a:cxn>
                    <a:cxn ang="0">
                      <a:pos x="25" y="10"/>
                    </a:cxn>
                    <a:cxn ang="0">
                      <a:pos x="34" y="2"/>
                    </a:cxn>
                    <a:cxn ang="0">
                      <a:pos x="57" y="21"/>
                    </a:cxn>
                    <a:cxn ang="0">
                      <a:pos x="89" y="65"/>
                    </a:cxn>
                    <a:cxn ang="0">
                      <a:pos x="116" y="110"/>
                    </a:cxn>
                    <a:cxn ang="0">
                      <a:pos x="141" y="160"/>
                    </a:cxn>
                    <a:cxn ang="0">
                      <a:pos x="160" y="211"/>
                    </a:cxn>
                    <a:cxn ang="0">
                      <a:pos x="175" y="264"/>
                    </a:cxn>
                    <a:cxn ang="0">
                      <a:pos x="186" y="320"/>
                    </a:cxn>
                    <a:cxn ang="0">
                      <a:pos x="190" y="378"/>
                    </a:cxn>
                    <a:cxn ang="0">
                      <a:pos x="192" y="430"/>
                    </a:cxn>
                    <a:cxn ang="0">
                      <a:pos x="188" y="477"/>
                    </a:cxn>
                    <a:cxn ang="0">
                      <a:pos x="180" y="523"/>
                    </a:cxn>
                    <a:cxn ang="0">
                      <a:pos x="169" y="569"/>
                    </a:cxn>
                    <a:cxn ang="0">
                      <a:pos x="156" y="612"/>
                    </a:cxn>
                    <a:cxn ang="0">
                      <a:pos x="139" y="654"/>
                    </a:cxn>
                    <a:cxn ang="0">
                      <a:pos x="120" y="696"/>
                    </a:cxn>
                    <a:cxn ang="0">
                      <a:pos x="99" y="736"/>
                    </a:cxn>
                    <a:cxn ang="0">
                      <a:pos x="87" y="755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139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/>
                  <a:ahLst/>
                  <a:cxnLst>
                    <a:cxn ang="0">
                      <a:pos x="97" y="893"/>
                    </a:cxn>
                    <a:cxn ang="0">
                      <a:pos x="82" y="887"/>
                    </a:cxn>
                    <a:cxn ang="0">
                      <a:pos x="65" y="884"/>
                    </a:cxn>
                    <a:cxn ang="0">
                      <a:pos x="50" y="878"/>
                    </a:cxn>
                    <a:cxn ang="0">
                      <a:pos x="55" y="855"/>
                    </a:cxn>
                    <a:cxn ang="0">
                      <a:pos x="82" y="810"/>
                    </a:cxn>
                    <a:cxn ang="0">
                      <a:pos x="105" y="764"/>
                    </a:cxn>
                    <a:cxn ang="0">
                      <a:pos x="124" y="716"/>
                    </a:cxn>
                    <a:cxn ang="0">
                      <a:pos x="141" y="667"/>
                    </a:cxn>
                    <a:cxn ang="0">
                      <a:pos x="152" y="616"/>
                    </a:cxn>
                    <a:cxn ang="0">
                      <a:pos x="162" y="562"/>
                    </a:cxn>
                    <a:cxn ang="0">
                      <a:pos x="166" y="511"/>
                    </a:cxn>
                    <a:cxn ang="0">
                      <a:pos x="166" y="452"/>
                    </a:cxn>
                    <a:cxn ang="0">
                      <a:pos x="160" y="389"/>
                    </a:cxn>
                    <a:cxn ang="0">
                      <a:pos x="149" y="328"/>
                    </a:cxn>
                    <a:cxn ang="0">
                      <a:pos x="131" y="270"/>
                    </a:cxn>
                    <a:cxn ang="0">
                      <a:pos x="111" y="213"/>
                    </a:cxn>
                    <a:cxn ang="0">
                      <a:pos x="84" y="159"/>
                    </a:cxn>
                    <a:cxn ang="0">
                      <a:pos x="54" y="108"/>
                    </a:cxn>
                    <a:cxn ang="0">
                      <a:pos x="19" y="60"/>
                    </a:cxn>
                    <a:cxn ang="0">
                      <a:pos x="8" y="32"/>
                    </a:cxn>
                    <a:cxn ang="0">
                      <a:pos x="19" y="22"/>
                    </a:cxn>
                    <a:cxn ang="0">
                      <a:pos x="33" y="13"/>
                    </a:cxn>
                    <a:cxn ang="0">
                      <a:pos x="44" y="3"/>
                    </a:cxn>
                    <a:cxn ang="0">
                      <a:pos x="71" y="24"/>
                    </a:cxn>
                    <a:cxn ang="0">
                      <a:pos x="107" y="76"/>
                    </a:cxn>
                    <a:cxn ang="0">
                      <a:pos x="141" y="131"/>
                    </a:cxn>
                    <a:cxn ang="0">
                      <a:pos x="169" y="190"/>
                    </a:cxn>
                    <a:cxn ang="0">
                      <a:pos x="192" y="252"/>
                    </a:cxn>
                    <a:cxn ang="0">
                      <a:pos x="209" y="315"/>
                    </a:cxn>
                    <a:cxn ang="0">
                      <a:pos x="223" y="382"/>
                    </a:cxn>
                    <a:cxn ang="0">
                      <a:pos x="228" y="448"/>
                    </a:cxn>
                    <a:cxn ang="0">
                      <a:pos x="228" y="511"/>
                    </a:cxn>
                    <a:cxn ang="0">
                      <a:pos x="223" y="568"/>
                    </a:cxn>
                    <a:cxn ang="0">
                      <a:pos x="215" y="621"/>
                    </a:cxn>
                    <a:cxn ang="0">
                      <a:pos x="204" y="675"/>
                    </a:cxn>
                    <a:cxn ang="0">
                      <a:pos x="187" y="728"/>
                    </a:cxn>
                    <a:cxn ang="0">
                      <a:pos x="166" y="777"/>
                    </a:cxn>
                    <a:cxn ang="0">
                      <a:pos x="143" y="827"/>
                    </a:cxn>
                    <a:cxn ang="0">
                      <a:pos x="118" y="872"/>
                    </a:cxn>
                    <a:cxn ang="0">
                      <a:pos x="105" y="897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140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114" y="1071"/>
                    </a:cxn>
                    <a:cxn ang="0">
                      <a:pos x="95" y="1063"/>
                    </a:cxn>
                    <a:cxn ang="0">
                      <a:pos x="82" y="1060"/>
                    </a:cxn>
                    <a:cxn ang="0">
                      <a:pos x="72" y="1056"/>
                    </a:cxn>
                    <a:cxn ang="0">
                      <a:pos x="63" y="1054"/>
                    </a:cxn>
                    <a:cxn ang="0">
                      <a:pos x="53" y="1050"/>
                    </a:cxn>
                    <a:cxn ang="0">
                      <a:pos x="67" y="1023"/>
                    </a:cxn>
                    <a:cxn ang="0">
                      <a:pos x="97" y="970"/>
                    </a:cxn>
                    <a:cxn ang="0">
                      <a:pos x="125" y="915"/>
                    </a:cxn>
                    <a:cxn ang="0">
                      <a:pos x="148" y="858"/>
                    </a:cxn>
                    <a:cxn ang="0">
                      <a:pos x="167" y="799"/>
                    </a:cxn>
                    <a:cxn ang="0">
                      <a:pos x="183" y="736"/>
                    </a:cxn>
                    <a:cxn ang="0">
                      <a:pos x="192" y="674"/>
                    </a:cxn>
                    <a:cxn ang="0">
                      <a:pos x="198" y="611"/>
                    </a:cxn>
                    <a:cxn ang="0">
                      <a:pos x="198" y="540"/>
                    </a:cxn>
                    <a:cxn ang="0">
                      <a:pos x="190" y="464"/>
                    </a:cxn>
                    <a:cxn ang="0">
                      <a:pos x="177" y="392"/>
                    </a:cxn>
                    <a:cxn ang="0">
                      <a:pos x="158" y="322"/>
                    </a:cxn>
                    <a:cxn ang="0">
                      <a:pos x="131" y="255"/>
                    </a:cxn>
                    <a:cxn ang="0">
                      <a:pos x="101" y="191"/>
                    </a:cxn>
                    <a:cxn ang="0">
                      <a:pos x="63" y="130"/>
                    </a:cxn>
                    <a:cxn ang="0">
                      <a:pos x="23" y="73"/>
                    </a:cxn>
                    <a:cxn ang="0">
                      <a:pos x="8" y="40"/>
                    </a:cxn>
                    <a:cxn ang="0">
                      <a:pos x="23" y="27"/>
                    </a:cxn>
                    <a:cxn ang="0">
                      <a:pos x="36" y="16"/>
                    </a:cxn>
                    <a:cxn ang="0">
                      <a:pos x="51" y="6"/>
                    </a:cxn>
                    <a:cxn ang="0">
                      <a:pos x="82" y="29"/>
                    </a:cxn>
                    <a:cxn ang="0">
                      <a:pos x="127" y="94"/>
                    </a:cxn>
                    <a:cxn ang="0">
                      <a:pos x="167" y="160"/>
                    </a:cxn>
                    <a:cxn ang="0">
                      <a:pos x="202" y="229"/>
                    </a:cxn>
                    <a:cxn ang="0">
                      <a:pos x="228" y="303"/>
                    </a:cxn>
                    <a:cxn ang="0">
                      <a:pos x="249" y="379"/>
                    </a:cxn>
                    <a:cxn ang="0">
                      <a:pos x="264" y="455"/>
                    </a:cxn>
                    <a:cxn ang="0">
                      <a:pos x="272" y="537"/>
                    </a:cxn>
                    <a:cxn ang="0">
                      <a:pos x="272" y="613"/>
                    </a:cxn>
                    <a:cxn ang="0">
                      <a:pos x="266" y="679"/>
                    </a:cxn>
                    <a:cxn ang="0">
                      <a:pos x="257" y="746"/>
                    </a:cxn>
                    <a:cxn ang="0">
                      <a:pos x="241" y="809"/>
                    </a:cxn>
                    <a:cxn ang="0">
                      <a:pos x="222" y="871"/>
                    </a:cxn>
                    <a:cxn ang="0">
                      <a:pos x="200" y="932"/>
                    </a:cxn>
                    <a:cxn ang="0">
                      <a:pos x="171" y="989"/>
                    </a:cxn>
                    <a:cxn ang="0">
                      <a:pos x="141" y="1046"/>
                    </a:cxn>
                    <a:cxn ang="0">
                      <a:pos x="124" y="1073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141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/>
                  <a:ahLst/>
                  <a:cxnLst>
                    <a:cxn ang="0">
                      <a:pos x="63" y="580"/>
                    </a:cxn>
                    <a:cxn ang="0">
                      <a:pos x="53" y="576"/>
                    </a:cxn>
                    <a:cxn ang="0">
                      <a:pos x="42" y="574"/>
                    </a:cxn>
                    <a:cxn ang="0">
                      <a:pos x="32" y="570"/>
                    </a:cxn>
                    <a:cxn ang="0">
                      <a:pos x="36" y="555"/>
                    </a:cxn>
                    <a:cxn ang="0">
                      <a:pos x="53" y="526"/>
                    </a:cxn>
                    <a:cxn ang="0">
                      <a:pos x="69" y="496"/>
                    </a:cxn>
                    <a:cxn ang="0">
                      <a:pos x="82" y="466"/>
                    </a:cxn>
                    <a:cxn ang="0">
                      <a:pos x="91" y="433"/>
                    </a:cxn>
                    <a:cxn ang="0">
                      <a:pos x="99" y="399"/>
                    </a:cxn>
                    <a:cxn ang="0">
                      <a:pos x="105" y="365"/>
                    </a:cxn>
                    <a:cxn ang="0">
                      <a:pos x="108" y="331"/>
                    </a:cxn>
                    <a:cxn ang="0">
                      <a:pos x="108" y="293"/>
                    </a:cxn>
                    <a:cxn ang="0">
                      <a:pos x="103" y="253"/>
                    </a:cxn>
                    <a:cxn ang="0">
                      <a:pos x="95" y="213"/>
                    </a:cxn>
                    <a:cxn ang="0">
                      <a:pos x="86" y="175"/>
                    </a:cxn>
                    <a:cxn ang="0">
                      <a:pos x="70" y="138"/>
                    </a:cxn>
                    <a:cxn ang="0">
                      <a:pos x="55" y="102"/>
                    </a:cxn>
                    <a:cxn ang="0">
                      <a:pos x="34" y="70"/>
                    </a:cxn>
                    <a:cxn ang="0">
                      <a:pos x="11" y="40"/>
                    </a:cxn>
                    <a:cxn ang="0">
                      <a:pos x="10" y="17"/>
                    </a:cxn>
                    <a:cxn ang="0">
                      <a:pos x="25" y="5"/>
                    </a:cxn>
                    <a:cxn ang="0">
                      <a:pos x="46" y="15"/>
                    </a:cxn>
                    <a:cxn ang="0">
                      <a:pos x="69" y="49"/>
                    </a:cxn>
                    <a:cxn ang="0">
                      <a:pos x="91" y="85"/>
                    </a:cxn>
                    <a:cxn ang="0">
                      <a:pos x="108" y="121"/>
                    </a:cxn>
                    <a:cxn ang="0">
                      <a:pos x="124" y="163"/>
                    </a:cxn>
                    <a:cxn ang="0">
                      <a:pos x="135" y="203"/>
                    </a:cxn>
                    <a:cxn ang="0">
                      <a:pos x="143" y="247"/>
                    </a:cxn>
                    <a:cxn ang="0">
                      <a:pos x="148" y="291"/>
                    </a:cxn>
                    <a:cxn ang="0">
                      <a:pos x="148" y="331"/>
                    </a:cxn>
                    <a:cxn ang="0">
                      <a:pos x="145" y="367"/>
                    </a:cxn>
                    <a:cxn ang="0">
                      <a:pos x="139" y="403"/>
                    </a:cxn>
                    <a:cxn ang="0">
                      <a:pos x="131" y="439"/>
                    </a:cxn>
                    <a:cxn ang="0">
                      <a:pos x="122" y="471"/>
                    </a:cxn>
                    <a:cxn ang="0">
                      <a:pos x="108" y="504"/>
                    </a:cxn>
                    <a:cxn ang="0">
                      <a:pos x="93" y="536"/>
                    </a:cxn>
                    <a:cxn ang="0">
                      <a:pos x="76" y="566"/>
                    </a:cxn>
                    <a:cxn ang="0">
                      <a:pos x="69" y="582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142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62"/>
                    </a:cxn>
                    <a:cxn ang="0">
                      <a:pos x="1179" y="862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43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Oval 145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93" name="AutoShape 146"/>
            <p:cNvCxnSpPr>
              <a:cxnSpLocks noChangeShapeType="1"/>
              <a:stCxn id="183" idx="7"/>
              <a:endCxn id="195" idx="3"/>
            </p:cNvCxnSpPr>
            <p:nvPr/>
          </p:nvCxnSpPr>
          <p:spPr bwMode="auto">
            <a:xfrm flipV="1">
              <a:off x="4670425" y="3694113"/>
              <a:ext cx="715963" cy="6016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4" name="AutoShape 147"/>
            <p:cNvCxnSpPr>
              <a:cxnSpLocks noChangeShapeType="1"/>
              <a:stCxn id="195" idx="1"/>
              <a:endCxn id="207" idx="5"/>
            </p:cNvCxnSpPr>
            <p:nvPr/>
          </p:nvCxnSpPr>
          <p:spPr bwMode="auto">
            <a:xfrm flipH="1" flipV="1">
              <a:off x="4902200" y="2881313"/>
              <a:ext cx="484188" cy="7953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5" name="AutoShape 148"/>
            <p:cNvCxnSpPr>
              <a:cxnSpLocks noChangeShapeType="1"/>
              <a:stCxn id="195" idx="7"/>
              <a:endCxn id="221" idx="3"/>
            </p:cNvCxnSpPr>
            <p:nvPr/>
          </p:nvCxnSpPr>
          <p:spPr bwMode="auto">
            <a:xfrm flipV="1">
              <a:off x="5403850" y="2727325"/>
              <a:ext cx="679450" cy="9493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6" name="AutoShape 149"/>
            <p:cNvCxnSpPr>
              <a:cxnSpLocks noChangeShapeType="1"/>
              <a:stCxn id="195" idx="5"/>
              <a:endCxn id="119" idx="0"/>
            </p:cNvCxnSpPr>
            <p:nvPr/>
          </p:nvCxnSpPr>
          <p:spPr bwMode="auto">
            <a:xfrm>
              <a:off x="5403850" y="3694113"/>
              <a:ext cx="611188" cy="16033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7" name="AutoShape 150"/>
            <p:cNvCxnSpPr>
              <a:cxnSpLocks noChangeShapeType="1"/>
              <a:stCxn id="119" idx="0"/>
              <a:endCxn id="171" idx="4"/>
            </p:cNvCxnSpPr>
            <p:nvPr/>
          </p:nvCxnSpPr>
          <p:spPr bwMode="auto">
            <a:xfrm flipV="1">
              <a:off x="6015038" y="4548188"/>
              <a:ext cx="309562" cy="7493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8" name="AutoShape 151"/>
            <p:cNvCxnSpPr>
              <a:cxnSpLocks noChangeShapeType="1"/>
              <a:endCxn id="157" idx="2"/>
            </p:cNvCxnSpPr>
            <p:nvPr/>
          </p:nvCxnSpPr>
          <p:spPr bwMode="auto">
            <a:xfrm flipV="1">
              <a:off x="6335713" y="3724275"/>
              <a:ext cx="982662" cy="80803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9" name="AutoShape 152"/>
            <p:cNvCxnSpPr>
              <a:cxnSpLocks noChangeShapeType="1"/>
              <a:stCxn id="221" idx="6"/>
              <a:endCxn id="233" idx="2"/>
            </p:cNvCxnSpPr>
            <p:nvPr/>
          </p:nvCxnSpPr>
          <p:spPr bwMode="auto">
            <a:xfrm>
              <a:off x="6103938" y="2719388"/>
              <a:ext cx="15621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0" name="AutoShape 153"/>
            <p:cNvCxnSpPr>
              <a:cxnSpLocks noChangeShapeType="1"/>
              <a:stCxn id="233" idx="5"/>
              <a:endCxn id="145" idx="2"/>
            </p:cNvCxnSpPr>
            <p:nvPr/>
          </p:nvCxnSpPr>
          <p:spPr bwMode="auto">
            <a:xfrm>
              <a:off x="7686675" y="2727325"/>
              <a:ext cx="636588" cy="7270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1" name="AutoShape 154"/>
            <p:cNvCxnSpPr>
              <a:cxnSpLocks noChangeShapeType="1"/>
              <a:endCxn id="156" idx="1"/>
            </p:cNvCxnSpPr>
            <p:nvPr/>
          </p:nvCxnSpPr>
          <p:spPr bwMode="auto">
            <a:xfrm flipH="1">
              <a:off x="7351713" y="3451225"/>
              <a:ext cx="955675" cy="2794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2" name="AutoShape 155"/>
            <p:cNvCxnSpPr>
              <a:cxnSpLocks noChangeShapeType="1"/>
              <a:stCxn id="157" idx="4"/>
              <a:endCxn id="133" idx="0"/>
            </p:cNvCxnSpPr>
            <p:nvPr/>
          </p:nvCxnSpPr>
          <p:spPr bwMode="auto">
            <a:xfrm>
              <a:off x="7331075" y="3735388"/>
              <a:ext cx="503238" cy="9429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03" name="Line 160"/>
            <p:cNvSpPr>
              <a:spLocks noChangeShapeType="1"/>
            </p:cNvSpPr>
            <p:nvPr/>
          </p:nvSpPr>
          <p:spPr bwMode="auto">
            <a:xfrm flipV="1">
              <a:off x="6073775" y="3725863"/>
              <a:ext cx="403225" cy="2444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4" name="Line 161"/>
            <p:cNvSpPr>
              <a:spLocks noChangeShapeType="1"/>
            </p:cNvSpPr>
            <p:nvPr/>
          </p:nvSpPr>
          <p:spPr bwMode="auto">
            <a:xfrm>
              <a:off x="6816725" y="3698875"/>
              <a:ext cx="357188" cy="14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5" name="Line 162"/>
            <p:cNvSpPr>
              <a:spLocks noChangeShapeType="1"/>
            </p:cNvSpPr>
            <p:nvPr/>
          </p:nvSpPr>
          <p:spPr bwMode="auto">
            <a:xfrm flipH="1" flipV="1">
              <a:off x="7302500" y="3797300"/>
              <a:ext cx="320675" cy="1327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34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Battery-operated devices ! energy-efficient operation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1910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Often (not always!), participants in an ad hoc network draw energy from batteries</a:t>
            </a:r>
          </a:p>
          <a:p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Desirable: long run time for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Individual devices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Network as a whole </a:t>
            </a:r>
          </a:p>
          <a:p>
            <a:pPr lvl="1"/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! Energy-efficient networking protocols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E.g., use multi-hop routes with low energy consumption (energy/bit)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E.g., take available battery capacity of devices into account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 to resolve conflicts between different optimizations?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Sensor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870075"/>
            <a:ext cx="5105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SENSOR</a:t>
            </a: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is a device which measures a physical quantity and converts it into a signal which can be read by an observer or by an instrument.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Technological progress allows more and more sensors to be manufactured on a microscopic scale as </a:t>
            </a:r>
            <a:r>
              <a:rPr kumimoji="0" lang="en-US" sz="2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microsensors</a:t>
            </a: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using MEMS (</a:t>
            </a:r>
            <a:r>
              <a:rPr kumimoji="0" lang="en-GB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Micro-Electro-Mechanical Systems) </a:t>
            </a: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technology. 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5987" y="4038600"/>
            <a:ext cx="2538413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8337" y="1676400"/>
            <a:ext cx="2938463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Types of Sensor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038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Thermal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Electromagnetic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Mechanical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Optical radiation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Ionizing radiation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Acoustic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altLang="zh-CN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宋体" pitchFamily="2" charset="-122"/>
              </a:rPr>
              <a:t>Types of Sensor-Actuator Hardware Platforms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4648200"/>
          </a:xfrm>
        </p:spPr>
        <p:txBody>
          <a:bodyPr/>
          <a:lstStyle/>
          <a:p>
            <a:pPr marL="457200" indent="-4572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RFID equipped sensors</a:t>
            </a:r>
          </a:p>
          <a:p>
            <a:pPr marL="457200" indent="-4572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Smart-dust tags</a:t>
            </a:r>
          </a:p>
          <a:p>
            <a:pPr marL="800100" lvl="1" indent="-342900" eaLnBrk="1" hangingPunct="1">
              <a:lnSpc>
                <a:spcPct val="120000"/>
              </a:lnSpc>
            </a:pP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typically act as data-collectors or “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trip-wires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”</a:t>
            </a:r>
          </a:p>
          <a:p>
            <a:pPr marL="800100" lvl="1" indent="-342900" eaLnBrk="1" hangingPunct="1">
              <a:lnSpc>
                <a:spcPct val="120000"/>
              </a:lnSpc>
            </a:pP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limited processing and communications</a:t>
            </a:r>
          </a:p>
          <a:p>
            <a:pPr marL="457200" indent="-4572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Mote/</a:t>
            </a:r>
            <a:r>
              <a:rPr lang="en-US" altLang="zh-CN" sz="2400" dirty="0" err="1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Stargate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-scale nodes</a:t>
            </a:r>
          </a:p>
          <a:p>
            <a:pPr marL="800100" lvl="1" indent="-342900" eaLnBrk="1" hangingPunct="1">
              <a:lnSpc>
                <a:spcPct val="120000"/>
              </a:lnSpc>
              <a:buFontTx/>
              <a:buChar char="•"/>
            </a:pP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more flexible processing and communications</a:t>
            </a:r>
          </a:p>
          <a:p>
            <a:pPr marL="800100" lvl="1" indent="-342900" eaLnBrk="1" hangingPunct="1">
              <a:lnSpc>
                <a:spcPct val="120000"/>
              </a:lnSpc>
              <a:buFontTx/>
              <a:buChar char="•"/>
            </a:pPr>
            <a:endParaRPr lang="en-US" altLang="zh-CN" sz="24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457200" indent="-4572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zh-CN" sz="2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More powerful gateway nodes, potentially using wall power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finger"/>
          <p:cNvPicPr>
            <a:picLocks noChangeAspect="1" noChangeArrowheads="1"/>
          </p:cNvPicPr>
          <p:nvPr/>
        </p:nvPicPr>
        <p:blipFill>
          <a:blip r:embed="rId3" cstate="print"/>
          <a:srcRect l="7922"/>
          <a:stretch>
            <a:fillRect/>
          </a:stretch>
        </p:blipFill>
        <p:spPr bwMode="auto">
          <a:xfrm>
            <a:off x="7543800" y="21336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mic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505200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447800"/>
            <a:ext cx="99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Deployment Challenges - Sensor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038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kind of sensor modality should be used? – PIR, acoustic, magnetic, seismic…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the range of the sensor?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reliable is the sensor?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the resolution of the sensor?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much power does the sensor use?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the cost of the sensor?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What is Wireless Sensor Networks ?</a:t>
            </a:r>
            <a:endParaRPr lang="en-US" sz="4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7772400" cy="914400"/>
          </a:xfrm>
          <a:noFill/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solidFill>
                  <a:srgbClr val="FF3300"/>
                </a:solidFill>
                <a:latin typeface="Arial Narrow" pitchFamily="34" charset="0"/>
              </a:rPr>
              <a:t>Wireless                    </a:t>
            </a:r>
            <a:r>
              <a:rPr lang="en-US" dirty="0" smtClean="0">
                <a:solidFill>
                  <a:srgbClr val="0066FF"/>
                </a:solidFill>
                <a:latin typeface="Arial Narrow" pitchFamily="34" charset="0"/>
              </a:rPr>
              <a:t>Sensor                    </a:t>
            </a:r>
            <a:r>
              <a:rPr lang="en-US" dirty="0" smtClean="0">
                <a:latin typeface="Arial Narrow" pitchFamily="34" charset="0"/>
              </a:rPr>
              <a:t>Network</a:t>
            </a:r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914400" y="2438400"/>
            <a:ext cx="7162800" cy="3505200"/>
            <a:chOff x="288" y="672"/>
            <a:chExt cx="4656" cy="2784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288" y="1680"/>
              <a:ext cx="1392" cy="672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Times New Roman" pitchFamily="18" charset="0"/>
                </a:rPr>
                <a:t>Computational</a:t>
              </a:r>
            </a:p>
            <a:p>
              <a:pPr algn="ctr"/>
              <a:r>
                <a:rPr lang="en-US">
                  <a:solidFill>
                    <a:schemeClr val="tx2"/>
                  </a:solidFill>
                  <a:latin typeface="Times New Roman" pitchFamily="18" charset="0"/>
                </a:rPr>
                <a:t>Power</a:t>
              </a: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3504" y="2784"/>
              <a:ext cx="1392" cy="672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Times New Roman" pitchFamily="18" charset="0"/>
                </a:rPr>
                <a:t>Sensor</a:t>
              </a:r>
            </a:p>
            <a:p>
              <a:pPr algn="ctr"/>
              <a:r>
                <a:rPr lang="en-US">
                  <a:solidFill>
                    <a:schemeClr val="tx2"/>
                  </a:solidFill>
                  <a:latin typeface="Times New Roman" pitchFamily="18" charset="0"/>
                </a:rPr>
                <a:t>Technology</a:t>
              </a: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3552" y="672"/>
              <a:ext cx="1392" cy="672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tx2"/>
                  </a:solidFill>
                  <a:latin typeface="Arial Narrow" pitchFamily="34" charset="0"/>
                </a:rPr>
                <a:t>Wireless Network</a:t>
              </a:r>
            </a:p>
            <a:p>
              <a:pPr algn="ctr"/>
              <a:r>
                <a:rPr lang="en-US">
                  <a:solidFill>
                    <a:schemeClr val="tx2"/>
                  </a:solidFill>
                  <a:latin typeface="Arial Narrow" pitchFamily="34" charset="0"/>
                </a:rPr>
                <a:t>Technology</a:t>
              </a: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1392" y="720"/>
              <a:ext cx="2784" cy="2688"/>
            </a:xfrm>
            <a:prstGeom prst="sun">
              <a:avLst>
                <a:gd name="adj" fmla="val 25000"/>
              </a:avLst>
            </a:prstGeom>
            <a:solidFill>
              <a:srgbClr val="FFCC99"/>
            </a:solidFill>
            <a:ln w="9525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>
                  <a:solidFill>
                    <a:schemeClr val="tx2"/>
                  </a:solidFill>
                  <a:latin typeface="Times New Roman" pitchFamily="18" charset="0"/>
                </a:rPr>
                <a:t>WSN</a:t>
              </a:r>
            </a:p>
          </p:txBody>
        </p:sp>
      </p:grpSp>
      <p:sp>
        <p:nvSpPr>
          <p:cNvPr id="18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Wireless Sensor Networks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800600"/>
          </a:xfrm>
        </p:spPr>
        <p:txBody>
          <a:bodyPr/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wireless sensor network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(WSN) is a wireless network consisting of spatially 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distributed autonomous devices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using sensors to cooperatively monitor physical or environmental conditions, such as temperature, sound, vibration, pressure, motion or pollutants, at different locations.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Wireless Sensor Networks are networks that consists of sensors which are distributed in an ad hoc manner.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sensors work with each other to sense some physical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phenomenon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then the information gathered is processed to get relevant results.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Wireless sensor networks consists of </a:t>
            </a:r>
            <a:r>
              <a:rPr lang="en-US" altLang="zh-TW" sz="24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protocols and algorithms with self-organizing capabilities.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Wireless Sensor Networks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3"/>
          <p:cNvSpPr txBox="1">
            <a:spLocks noChangeArrowheads="1"/>
          </p:cNvSpPr>
          <p:nvPr/>
        </p:nvSpPr>
        <p:spPr bwMode="auto">
          <a:xfrm>
            <a:off x="423863" y="1371600"/>
            <a:ext cx="848836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Participants in the previous examples were devices close to a human user,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interacting with humans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Alternative concept: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Symbol" pitchFamily="18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Instead of focusing interaction on humans, focus on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interacting with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environment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Network is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embedded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 environment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Nodes in the network are equipped with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sensing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and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actuation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to measure/influence environment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Nodes process information and communicate it wirelessly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Symbol" pitchFamily="18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!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Wireless sensor networks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(WSN)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Or: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Wireless sensor &amp; actuator networks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(WSAN)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8" name="Group 4"/>
          <p:cNvGrpSpPr>
            <a:grpSpLocks/>
          </p:cNvGrpSpPr>
          <p:nvPr/>
        </p:nvGrpSpPr>
        <p:grpSpPr bwMode="auto">
          <a:xfrm>
            <a:off x="7010400" y="5181600"/>
            <a:ext cx="1693863" cy="812800"/>
            <a:chOff x="4491" y="2306"/>
            <a:chExt cx="654" cy="314"/>
          </a:xfrm>
        </p:grpSpPr>
        <p:grpSp>
          <p:nvGrpSpPr>
            <p:cNvPr id="89" name="Group 5"/>
            <p:cNvGrpSpPr>
              <a:grpSpLocks/>
            </p:cNvGrpSpPr>
            <p:nvPr/>
          </p:nvGrpSpPr>
          <p:grpSpPr bwMode="auto">
            <a:xfrm>
              <a:off x="4518" y="2306"/>
              <a:ext cx="220" cy="138"/>
              <a:chOff x="2463" y="2256"/>
              <a:chExt cx="348" cy="176"/>
            </a:xfrm>
          </p:grpSpPr>
          <p:sp>
            <p:nvSpPr>
              <p:cNvPr id="113" name="Freeform 6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7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8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9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0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1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2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3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4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62"/>
                  </a:cxn>
                  <a:cxn ang="0">
                    <a:pos x="1179" y="862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5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16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Oval 17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" name="AutoShape 18"/>
            <p:cNvSpPr>
              <a:spLocks noChangeArrowheads="1"/>
            </p:cNvSpPr>
            <p:nvPr/>
          </p:nvSpPr>
          <p:spPr bwMode="auto">
            <a:xfrm>
              <a:off x="4713" y="2380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AutoShape 19"/>
            <p:cNvSpPr>
              <a:spLocks noChangeArrowheads="1"/>
            </p:cNvSpPr>
            <p:nvPr/>
          </p:nvSpPr>
          <p:spPr bwMode="auto">
            <a:xfrm>
              <a:off x="4763" y="2433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2" name="Rectangle 20"/>
            <p:cNvSpPr>
              <a:spLocks noChangeArrowheads="1"/>
            </p:cNvSpPr>
            <p:nvPr/>
          </p:nvSpPr>
          <p:spPr bwMode="auto">
            <a:xfrm>
              <a:off x="4935" y="2430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3" name="Freeform 21"/>
            <p:cNvSpPr>
              <a:spLocks/>
            </p:cNvSpPr>
            <p:nvPr/>
          </p:nvSpPr>
          <p:spPr bwMode="auto">
            <a:xfrm>
              <a:off x="5086" y="2469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2"/>
            <p:cNvSpPr>
              <a:spLocks/>
            </p:cNvSpPr>
            <p:nvPr/>
          </p:nvSpPr>
          <p:spPr bwMode="auto">
            <a:xfrm>
              <a:off x="5086" y="2496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3"/>
            <p:cNvSpPr>
              <a:spLocks/>
            </p:cNvSpPr>
            <p:nvPr/>
          </p:nvSpPr>
          <p:spPr bwMode="auto">
            <a:xfrm>
              <a:off x="4825" y="2454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4"/>
            <p:cNvSpPr>
              <a:spLocks/>
            </p:cNvSpPr>
            <p:nvPr/>
          </p:nvSpPr>
          <p:spPr bwMode="auto">
            <a:xfrm>
              <a:off x="4825" y="2481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5"/>
            <p:cNvSpPr>
              <a:spLocks/>
            </p:cNvSpPr>
            <p:nvPr/>
          </p:nvSpPr>
          <p:spPr bwMode="auto">
            <a:xfrm>
              <a:off x="4825" y="2508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6"/>
            <p:cNvSpPr>
              <a:spLocks/>
            </p:cNvSpPr>
            <p:nvPr/>
          </p:nvSpPr>
          <p:spPr bwMode="auto">
            <a:xfrm>
              <a:off x="4825" y="2536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7"/>
            <p:cNvSpPr>
              <a:spLocks/>
            </p:cNvSpPr>
            <p:nvPr/>
          </p:nvSpPr>
          <p:spPr bwMode="auto">
            <a:xfrm flipH="1">
              <a:off x="4745" y="2456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8"/>
            <p:cNvSpPr>
              <a:spLocks/>
            </p:cNvSpPr>
            <p:nvPr/>
          </p:nvSpPr>
          <p:spPr bwMode="auto">
            <a:xfrm flipH="1">
              <a:off x="4745" y="2483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9"/>
            <p:cNvSpPr>
              <a:spLocks/>
            </p:cNvSpPr>
            <p:nvPr/>
          </p:nvSpPr>
          <p:spPr bwMode="auto">
            <a:xfrm flipH="1">
              <a:off x="4918" y="2454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0"/>
            <p:cNvSpPr>
              <a:spLocks/>
            </p:cNvSpPr>
            <p:nvPr/>
          </p:nvSpPr>
          <p:spPr bwMode="auto">
            <a:xfrm flipH="1">
              <a:off x="4918" y="2481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1"/>
            <p:cNvSpPr>
              <a:spLocks/>
            </p:cNvSpPr>
            <p:nvPr/>
          </p:nvSpPr>
          <p:spPr bwMode="auto">
            <a:xfrm flipH="1">
              <a:off x="4918" y="2508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2"/>
            <p:cNvSpPr>
              <a:spLocks/>
            </p:cNvSpPr>
            <p:nvPr/>
          </p:nvSpPr>
          <p:spPr bwMode="auto">
            <a:xfrm flipH="1">
              <a:off x="4918" y="2536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5" name="AutoShape 33"/>
            <p:cNvCxnSpPr>
              <a:cxnSpLocks noChangeShapeType="1"/>
              <a:stCxn id="99" idx="3"/>
              <a:endCxn id="121" idx="2"/>
            </p:cNvCxnSpPr>
            <p:nvPr/>
          </p:nvCxnSpPr>
          <p:spPr bwMode="auto">
            <a:xfrm rot="10800000">
              <a:off x="4707" y="2444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  <p:cxnSp>
          <p:nvCxnSpPr>
            <p:cNvPr id="106" name="AutoShape 34"/>
            <p:cNvCxnSpPr>
              <a:cxnSpLocks noChangeShapeType="1"/>
              <a:stCxn id="100" idx="3"/>
              <a:endCxn id="121" idx="2"/>
            </p:cNvCxnSpPr>
            <p:nvPr/>
          </p:nvCxnSpPr>
          <p:spPr bwMode="auto">
            <a:xfrm rot="10800000">
              <a:off x="4707" y="2444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  <p:cxnSp>
          <p:nvCxnSpPr>
            <p:cNvPr id="107" name="AutoShape 35"/>
            <p:cNvCxnSpPr>
              <a:cxnSpLocks noChangeShapeType="1"/>
              <a:stCxn id="95" idx="3"/>
              <a:endCxn id="101" idx="3"/>
            </p:cNvCxnSpPr>
            <p:nvPr/>
          </p:nvCxnSpPr>
          <p:spPr bwMode="auto">
            <a:xfrm>
              <a:off x="4858" y="2468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cxnSp>
          <p:nvCxnSpPr>
            <p:cNvPr id="108" name="AutoShape 36"/>
            <p:cNvCxnSpPr>
              <a:cxnSpLocks noChangeShapeType="1"/>
              <a:stCxn id="96" idx="3"/>
              <a:endCxn id="102" idx="3"/>
            </p:cNvCxnSpPr>
            <p:nvPr/>
          </p:nvCxnSpPr>
          <p:spPr bwMode="auto">
            <a:xfrm>
              <a:off x="4858" y="2495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cxnSp>
          <p:nvCxnSpPr>
            <p:cNvPr id="109" name="AutoShape 37"/>
            <p:cNvCxnSpPr>
              <a:cxnSpLocks noChangeShapeType="1"/>
              <a:stCxn id="97" idx="3"/>
              <a:endCxn id="103" idx="3"/>
            </p:cNvCxnSpPr>
            <p:nvPr/>
          </p:nvCxnSpPr>
          <p:spPr bwMode="auto">
            <a:xfrm>
              <a:off x="4858" y="2522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cxnSp>
          <p:nvCxnSpPr>
            <p:cNvPr id="110" name="AutoShape 38"/>
            <p:cNvCxnSpPr>
              <a:cxnSpLocks noChangeShapeType="1"/>
              <a:stCxn id="98" idx="3"/>
              <a:endCxn id="104" idx="3"/>
            </p:cNvCxnSpPr>
            <p:nvPr/>
          </p:nvCxnSpPr>
          <p:spPr bwMode="auto">
            <a:xfrm>
              <a:off x="4858" y="2550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cxnSp>
          <p:nvCxnSpPr>
            <p:cNvPr id="111" name="AutoShape 39"/>
            <p:cNvCxnSpPr>
              <a:cxnSpLocks noChangeShapeType="1"/>
              <a:stCxn id="93" idx="3"/>
            </p:cNvCxnSpPr>
            <p:nvPr/>
          </p:nvCxnSpPr>
          <p:spPr bwMode="auto">
            <a:xfrm>
              <a:off x="5119" y="2483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  <p:cxnSp>
          <p:nvCxnSpPr>
            <p:cNvPr id="112" name="AutoShape 40"/>
            <p:cNvCxnSpPr>
              <a:cxnSpLocks noChangeShapeType="1"/>
              <a:stCxn id="94" idx="3"/>
            </p:cNvCxnSpPr>
            <p:nvPr/>
          </p:nvCxnSpPr>
          <p:spPr bwMode="auto">
            <a:xfrm>
              <a:off x="5119" y="2510"/>
              <a:ext cx="1" cy="48"/>
            </a:xfrm>
            <a:prstGeom prst="bentConnector4">
              <a:avLst>
                <a:gd name="adj1" fmla="val 0"/>
                <a:gd name="adj2" fmla="val 100000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</p:grpSp>
      <p:grpSp>
        <p:nvGrpSpPr>
          <p:cNvPr id="125" name="Group 41"/>
          <p:cNvGrpSpPr>
            <a:grpSpLocks/>
          </p:cNvGrpSpPr>
          <p:nvPr/>
        </p:nvGrpSpPr>
        <p:grpSpPr bwMode="auto">
          <a:xfrm>
            <a:off x="6916737" y="1892300"/>
            <a:ext cx="1693863" cy="812800"/>
            <a:chOff x="4491" y="2306"/>
            <a:chExt cx="654" cy="314"/>
          </a:xfrm>
        </p:grpSpPr>
        <p:grpSp>
          <p:nvGrpSpPr>
            <p:cNvPr id="126" name="Group 42"/>
            <p:cNvGrpSpPr>
              <a:grpSpLocks/>
            </p:cNvGrpSpPr>
            <p:nvPr/>
          </p:nvGrpSpPr>
          <p:grpSpPr bwMode="auto">
            <a:xfrm>
              <a:off x="4518" y="2306"/>
              <a:ext cx="220" cy="138"/>
              <a:chOff x="2463" y="2256"/>
              <a:chExt cx="348" cy="176"/>
            </a:xfrm>
          </p:grpSpPr>
          <p:sp>
            <p:nvSpPr>
              <p:cNvPr id="150" name="Freeform 43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44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45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46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47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48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49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50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51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62"/>
                  </a:cxn>
                  <a:cxn ang="0">
                    <a:pos x="1179" y="862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52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53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Oval 54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" name="AutoShape 55"/>
            <p:cNvSpPr>
              <a:spLocks noChangeArrowheads="1"/>
            </p:cNvSpPr>
            <p:nvPr/>
          </p:nvSpPr>
          <p:spPr bwMode="auto">
            <a:xfrm>
              <a:off x="4713" y="2380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AutoShape 56"/>
            <p:cNvSpPr>
              <a:spLocks noChangeArrowheads="1"/>
            </p:cNvSpPr>
            <p:nvPr/>
          </p:nvSpPr>
          <p:spPr bwMode="auto">
            <a:xfrm>
              <a:off x="4763" y="2433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9" name="Rectangle 57"/>
            <p:cNvSpPr>
              <a:spLocks noChangeArrowheads="1"/>
            </p:cNvSpPr>
            <p:nvPr/>
          </p:nvSpPr>
          <p:spPr bwMode="auto">
            <a:xfrm>
              <a:off x="4935" y="2430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30" name="Freeform 58"/>
            <p:cNvSpPr>
              <a:spLocks/>
            </p:cNvSpPr>
            <p:nvPr/>
          </p:nvSpPr>
          <p:spPr bwMode="auto">
            <a:xfrm>
              <a:off x="5086" y="2469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59"/>
            <p:cNvSpPr>
              <a:spLocks/>
            </p:cNvSpPr>
            <p:nvPr/>
          </p:nvSpPr>
          <p:spPr bwMode="auto">
            <a:xfrm>
              <a:off x="5086" y="2496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60"/>
            <p:cNvSpPr>
              <a:spLocks/>
            </p:cNvSpPr>
            <p:nvPr/>
          </p:nvSpPr>
          <p:spPr bwMode="auto">
            <a:xfrm>
              <a:off x="4825" y="2454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61"/>
            <p:cNvSpPr>
              <a:spLocks/>
            </p:cNvSpPr>
            <p:nvPr/>
          </p:nvSpPr>
          <p:spPr bwMode="auto">
            <a:xfrm>
              <a:off x="4825" y="2481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62"/>
            <p:cNvSpPr>
              <a:spLocks/>
            </p:cNvSpPr>
            <p:nvPr/>
          </p:nvSpPr>
          <p:spPr bwMode="auto">
            <a:xfrm>
              <a:off x="4825" y="2508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63"/>
            <p:cNvSpPr>
              <a:spLocks/>
            </p:cNvSpPr>
            <p:nvPr/>
          </p:nvSpPr>
          <p:spPr bwMode="auto">
            <a:xfrm>
              <a:off x="4825" y="2536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64"/>
            <p:cNvSpPr>
              <a:spLocks/>
            </p:cNvSpPr>
            <p:nvPr/>
          </p:nvSpPr>
          <p:spPr bwMode="auto">
            <a:xfrm flipH="1">
              <a:off x="4745" y="2456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65"/>
            <p:cNvSpPr>
              <a:spLocks/>
            </p:cNvSpPr>
            <p:nvPr/>
          </p:nvSpPr>
          <p:spPr bwMode="auto">
            <a:xfrm flipH="1">
              <a:off x="4745" y="2483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66"/>
            <p:cNvSpPr>
              <a:spLocks/>
            </p:cNvSpPr>
            <p:nvPr/>
          </p:nvSpPr>
          <p:spPr bwMode="auto">
            <a:xfrm flipH="1">
              <a:off x="4918" y="2454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67"/>
            <p:cNvSpPr>
              <a:spLocks/>
            </p:cNvSpPr>
            <p:nvPr/>
          </p:nvSpPr>
          <p:spPr bwMode="auto">
            <a:xfrm flipH="1">
              <a:off x="4918" y="2481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68"/>
            <p:cNvSpPr>
              <a:spLocks/>
            </p:cNvSpPr>
            <p:nvPr/>
          </p:nvSpPr>
          <p:spPr bwMode="auto">
            <a:xfrm flipH="1">
              <a:off x="4918" y="2508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69"/>
            <p:cNvSpPr>
              <a:spLocks/>
            </p:cNvSpPr>
            <p:nvPr/>
          </p:nvSpPr>
          <p:spPr bwMode="auto">
            <a:xfrm flipH="1">
              <a:off x="4918" y="2536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2" name="AutoShape 70"/>
            <p:cNvCxnSpPr>
              <a:cxnSpLocks noChangeShapeType="1"/>
              <a:stCxn id="136" idx="3"/>
              <a:endCxn id="158" idx="2"/>
            </p:cNvCxnSpPr>
            <p:nvPr/>
          </p:nvCxnSpPr>
          <p:spPr bwMode="auto">
            <a:xfrm rot="10800000">
              <a:off x="4707" y="2444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3" name="AutoShape 71"/>
            <p:cNvCxnSpPr>
              <a:cxnSpLocks noChangeShapeType="1"/>
              <a:stCxn id="137" idx="3"/>
              <a:endCxn id="158" idx="2"/>
            </p:cNvCxnSpPr>
            <p:nvPr/>
          </p:nvCxnSpPr>
          <p:spPr bwMode="auto">
            <a:xfrm rot="10800000">
              <a:off x="4707" y="2444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4" name="AutoShape 72"/>
            <p:cNvCxnSpPr>
              <a:cxnSpLocks noChangeShapeType="1"/>
              <a:stCxn id="132" idx="3"/>
              <a:endCxn id="138" idx="3"/>
            </p:cNvCxnSpPr>
            <p:nvPr/>
          </p:nvCxnSpPr>
          <p:spPr bwMode="auto">
            <a:xfrm>
              <a:off x="4858" y="2468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cxnSp>
          <p:nvCxnSpPr>
            <p:cNvPr id="145" name="AutoShape 73"/>
            <p:cNvCxnSpPr>
              <a:cxnSpLocks noChangeShapeType="1"/>
              <a:stCxn id="133" idx="3"/>
              <a:endCxn id="139" idx="3"/>
            </p:cNvCxnSpPr>
            <p:nvPr/>
          </p:nvCxnSpPr>
          <p:spPr bwMode="auto">
            <a:xfrm>
              <a:off x="4858" y="2495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cxnSp>
          <p:nvCxnSpPr>
            <p:cNvPr id="146" name="AutoShape 74"/>
            <p:cNvCxnSpPr>
              <a:cxnSpLocks noChangeShapeType="1"/>
              <a:stCxn id="134" idx="3"/>
              <a:endCxn id="140" idx="3"/>
            </p:cNvCxnSpPr>
            <p:nvPr/>
          </p:nvCxnSpPr>
          <p:spPr bwMode="auto">
            <a:xfrm>
              <a:off x="4858" y="2522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cxnSp>
          <p:nvCxnSpPr>
            <p:cNvPr id="147" name="AutoShape 75"/>
            <p:cNvCxnSpPr>
              <a:cxnSpLocks noChangeShapeType="1"/>
              <a:stCxn id="135" idx="3"/>
              <a:endCxn id="141" idx="3"/>
            </p:cNvCxnSpPr>
            <p:nvPr/>
          </p:nvCxnSpPr>
          <p:spPr bwMode="auto">
            <a:xfrm>
              <a:off x="4858" y="2550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cxnSp>
          <p:nvCxnSpPr>
            <p:cNvPr id="148" name="AutoShape 76"/>
            <p:cNvCxnSpPr>
              <a:cxnSpLocks noChangeShapeType="1"/>
              <a:stCxn id="130" idx="3"/>
            </p:cNvCxnSpPr>
            <p:nvPr/>
          </p:nvCxnSpPr>
          <p:spPr bwMode="auto">
            <a:xfrm>
              <a:off x="5119" y="2483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9" name="AutoShape 77"/>
            <p:cNvCxnSpPr>
              <a:cxnSpLocks noChangeShapeType="1"/>
              <a:stCxn id="131" idx="3"/>
            </p:cNvCxnSpPr>
            <p:nvPr/>
          </p:nvCxnSpPr>
          <p:spPr bwMode="auto">
            <a:xfrm>
              <a:off x="5119" y="2510"/>
              <a:ext cx="1" cy="48"/>
            </a:xfrm>
            <a:prstGeom prst="bentConnector4">
              <a:avLst>
                <a:gd name="adj1" fmla="val 0"/>
                <a:gd name="adj2" fmla="val 100000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</p:grpSp>
      <p:sp>
        <p:nvSpPr>
          <p:cNvPr id="83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esd.sci.univr.it/images/wsn-examp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55192"/>
            <a:ext cx="8229600" cy="501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 of WSN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WSN Communications Architecture</a:t>
            </a:r>
            <a:endParaRPr lang="en-US" sz="4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AutoShape 2" descr="wsnet"/>
          <p:cNvSpPr>
            <a:spLocks noChangeAspect="1" noChangeArrowheads="1"/>
          </p:cNvSpPr>
          <p:nvPr/>
        </p:nvSpPr>
        <p:spPr bwMode="auto">
          <a:xfrm>
            <a:off x="63500" y="-136525"/>
            <a:ext cx="1628775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loud"/>
          <p:cNvSpPr>
            <a:spLocks noChangeAspect="1" noEditPoints="1" noChangeArrowheads="1"/>
          </p:cNvSpPr>
          <p:nvPr/>
        </p:nvSpPr>
        <p:spPr bwMode="auto">
          <a:xfrm>
            <a:off x="457200" y="2313432"/>
            <a:ext cx="1905000" cy="1524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fa-IR">
              <a:latin typeface="Arial" pitchFamily="34" charset="0"/>
            </a:endParaRPr>
          </a:p>
        </p:txBody>
      </p:sp>
      <p:pic>
        <p:nvPicPr>
          <p:cNvPr id="15" name="Picture 4" descr="Comm_Archite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322832"/>
            <a:ext cx="411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495800" y="5715000"/>
            <a:ext cx="13636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Sensor field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086600" y="5513832"/>
            <a:ext cx="153828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ahoma" pitchFamily="34" charset="0"/>
              </a:rPr>
              <a:t>Sensor nodes</a:t>
            </a: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5181600" y="5334000"/>
            <a:ext cx="3048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H="1" flipV="1">
            <a:off x="7315200" y="4066032"/>
            <a:ext cx="304800" cy="1524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8077200" y="3837432"/>
            <a:ext cx="152400" cy="1676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2000" y="2770632"/>
            <a:ext cx="1295400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Internet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533400" y="5056632"/>
            <a:ext cx="17526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fa-IR"/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608832"/>
            <a:ext cx="419100" cy="5270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</p:pic>
      <p:sp>
        <p:nvSpPr>
          <p:cNvPr id="24" name="Line 13"/>
          <p:cNvSpPr>
            <a:spLocks noChangeShapeType="1"/>
          </p:cNvSpPr>
          <p:nvPr/>
        </p:nvSpPr>
        <p:spPr bwMode="auto">
          <a:xfrm flipH="1">
            <a:off x="3810000" y="3837432"/>
            <a:ext cx="12954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flipH="1" flipV="1">
            <a:off x="2286000" y="3304032"/>
            <a:ext cx="121920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 flipH="1">
            <a:off x="1447800" y="3989832"/>
            <a:ext cx="0" cy="990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3338513" y="4089844"/>
            <a:ext cx="60483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ahoma" pitchFamily="34" charset="0"/>
              </a:rPr>
              <a:t>Sink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533400" y="5209032"/>
            <a:ext cx="16541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Tahoma" pitchFamily="34" charset="0"/>
              </a:rPr>
              <a:t>Manager Node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124200" y="5209032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7454900" y="1322832"/>
            <a:ext cx="1384300" cy="3365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Sensing node</a:t>
            </a: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H="1">
            <a:off x="7391400" y="1703832"/>
            <a:ext cx="6858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3124200" y="1551432"/>
            <a:ext cx="2057400" cy="8255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Sensor nodes can be</a:t>
            </a:r>
          </a:p>
          <a:p>
            <a:pPr eaLnBrk="0" hangingPunct="0"/>
            <a:r>
              <a:rPr lang="en-US" sz="1600" dirty="0">
                <a:solidFill>
                  <a:srgbClr val="0000CC"/>
                </a:solidFill>
                <a:latin typeface="Tahoma" pitchFamily="34" charset="0"/>
              </a:rPr>
              <a:t>data originators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 and</a:t>
            </a:r>
          </a:p>
          <a:p>
            <a:pPr eaLnBrk="0" hangingPunct="0"/>
            <a:r>
              <a:rPr lang="en-US" sz="1600" dirty="0">
                <a:solidFill>
                  <a:srgbClr val="0000CC"/>
                </a:solidFill>
                <a:latin typeface="Tahoma" pitchFamily="34" charset="0"/>
              </a:rPr>
              <a:t>data routers</a:t>
            </a:r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3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Roles of participants in WSN 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72000"/>
          </a:xfrm>
        </p:spPr>
        <p:txBody>
          <a:bodyPr/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Sources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data: Measure data, report them “somewhere”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Typically equip with different kinds of actual sensors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Sinks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data: Interested in receiving data from WSN 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May be part of the WSN or external entity, PDA, gateway, …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Actuators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Control some device based on data, usually also a sink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24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751513" y="2384425"/>
            <a:ext cx="1239837" cy="498475"/>
            <a:chOff x="3397" y="3023"/>
            <a:chExt cx="781" cy="314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3424" y="3023"/>
              <a:ext cx="220" cy="138"/>
              <a:chOff x="2463" y="2256"/>
              <a:chExt cx="348" cy="176"/>
            </a:xfrm>
          </p:grpSpPr>
          <p:sp>
            <p:nvSpPr>
              <p:cNvPr id="54" name="Freeform 6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8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9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1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2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3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62"/>
                  </a:cxn>
                  <a:cxn ang="0">
                    <a:pos x="1179" y="862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5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6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Oval 17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4086" y="3033"/>
              <a:ext cx="92" cy="258"/>
              <a:chOff x="4176" y="2256"/>
              <a:chExt cx="117" cy="313"/>
            </a:xfrm>
          </p:grpSpPr>
          <p:sp>
            <p:nvSpPr>
              <p:cNvPr id="40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4176" y="2256"/>
                <a:ext cx="117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>
                <a:off x="4210" y="2510"/>
                <a:ext cx="34" cy="4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6"/>
                  </a:cxn>
                  <a:cxn ang="0">
                    <a:pos x="1" y="204"/>
                  </a:cxn>
                  <a:cxn ang="0">
                    <a:pos x="41" y="237"/>
                  </a:cxn>
                  <a:cxn ang="0">
                    <a:pos x="91" y="226"/>
                  </a:cxn>
                  <a:cxn ang="0">
                    <a:pos x="102" y="147"/>
                  </a:cxn>
                  <a:cxn ang="0">
                    <a:pos x="72" y="19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02" h="237">
                    <a:moveTo>
                      <a:pt x="12" y="0"/>
                    </a:moveTo>
                    <a:lnTo>
                      <a:pt x="0" y="126"/>
                    </a:lnTo>
                    <a:lnTo>
                      <a:pt x="1" y="204"/>
                    </a:lnTo>
                    <a:lnTo>
                      <a:pt x="41" y="237"/>
                    </a:lnTo>
                    <a:lnTo>
                      <a:pt x="91" y="226"/>
                    </a:lnTo>
                    <a:lnTo>
                      <a:pt x="102" y="147"/>
                    </a:lnTo>
                    <a:lnTo>
                      <a:pt x="72" y="19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4A6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1"/>
              <p:cNvSpPr>
                <a:spLocks/>
              </p:cNvSpPr>
              <p:nvPr/>
            </p:nvSpPr>
            <p:spPr bwMode="auto">
              <a:xfrm>
                <a:off x="4188" y="2261"/>
                <a:ext cx="86" cy="254"/>
              </a:xfrm>
              <a:custGeom>
                <a:avLst/>
                <a:gdLst/>
                <a:ahLst/>
                <a:cxnLst>
                  <a:cxn ang="0">
                    <a:pos x="13" y="1047"/>
                  </a:cxn>
                  <a:cxn ang="0">
                    <a:pos x="13" y="1046"/>
                  </a:cxn>
                  <a:cxn ang="0">
                    <a:pos x="13" y="1045"/>
                  </a:cxn>
                  <a:cxn ang="0">
                    <a:pos x="12" y="1041"/>
                  </a:cxn>
                  <a:cxn ang="0">
                    <a:pos x="11" y="1039"/>
                  </a:cxn>
                  <a:cxn ang="0">
                    <a:pos x="9" y="1034"/>
                  </a:cxn>
                  <a:cxn ang="0">
                    <a:pos x="9" y="1027"/>
                  </a:cxn>
                  <a:cxn ang="0">
                    <a:pos x="8" y="1020"/>
                  </a:cxn>
                  <a:cxn ang="0">
                    <a:pos x="7" y="1011"/>
                  </a:cxn>
                  <a:cxn ang="0">
                    <a:pos x="6" y="999"/>
                  </a:cxn>
                  <a:cxn ang="0">
                    <a:pos x="5" y="986"/>
                  </a:cxn>
                  <a:cxn ang="0">
                    <a:pos x="3" y="971"/>
                  </a:cxn>
                  <a:cxn ang="0">
                    <a:pos x="2" y="953"/>
                  </a:cxn>
                  <a:cxn ang="0">
                    <a:pos x="2" y="932"/>
                  </a:cxn>
                  <a:cxn ang="0">
                    <a:pos x="1" y="909"/>
                  </a:cxn>
                  <a:cxn ang="0">
                    <a:pos x="0" y="883"/>
                  </a:cxn>
                  <a:cxn ang="0">
                    <a:pos x="0" y="854"/>
                  </a:cxn>
                  <a:cxn ang="0">
                    <a:pos x="0" y="822"/>
                  </a:cxn>
                  <a:cxn ang="0">
                    <a:pos x="0" y="786"/>
                  </a:cxn>
                  <a:cxn ang="0">
                    <a:pos x="0" y="747"/>
                  </a:cxn>
                  <a:cxn ang="0">
                    <a:pos x="1" y="705"/>
                  </a:cxn>
                  <a:cxn ang="0">
                    <a:pos x="1" y="659"/>
                  </a:cxn>
                  <a:cxn ang="0">
                    <a:pos x="2" y="613"/>
                  </a:cxn>
                  <a:cxn ang="0">
                    <a:pos x="3" y="568"/>
                  </a:cxn>
                  <a:cxn ang="0">
                    <a:pos x="6" y="523"/>
                  </a:cxn>
                  <a:cxn ang="0">
                    <a:pos x="7" y="480"/>
                  </a:cxn>
                  <a:cxn ang="0">
                    <a:pos x="9" y="439"/>
                  </a:cxn>
                  <a:cxn ang="0">
                    <a:pos x="12" y="398"/>
                  </a:cxn>
                  <a:cxn ang="0">
                    <a:pos x="14" y="360"/>
                  </a:cxn>
                  <a:cxn ang="0">
                    <a:pos x="17" y="323"/>
                  </a:cxn>
                  <a:cxn ang="0">
                    <a:pos x="19" y="288"/>
                  </a:cxn>
                  <a:cxn ang="0">
                    <a:pos x="22" y="256"/>
                  </a:cxn>
                  <a:cxn ang="0">
                    <a:pos x="24" y="225"/>
                  </a:cxn>
                  <a:cxn ang="0">
                    <a:pos x="27" y="196"/>
                  </a:cxn>
                  <a:cxn ang="0">
                    <a:pos x="29" y="170"/>
                  </a:cxn>
                  <a:cxn ang="0">
                    <a:pos x="31" y="147"/>
                  </a:cxn>
                  <a:cxn ang="0">
                    <a:pos x="33" y="126"/>
                  </a:cxn>
                  <a:cxn ang="0">
                    <a:pos x="35" y="108"/>
                  </a:cxn>
                  <a:cxn ang="0">
                    <a:pos x="36" y="93"/>
                  </a:cxn>
                  <a:cxn ang="0">
                    <a:pos x="38" y="81"/>
                  </a:cxn>
                  <a:cxn ang="0">
                    <a:pos x="39" y="73"/>
                  </a:cxn>
                  <a:cxn ang="0">
                    <a:pos x="39" y="68"/>
                  </a:cxn>
                  <a:cxn ang="0">
                    <a:pos x="40" y="66"/>
                  </a:cxn>
                  <a:cxn ang="0">
                    <a:pos x="258" y="92"/>
                  </a:cxn>
                  <a:cxn ang="0">
                    <a:pos x="167" y="1157"/>
                  </a:cxn>
                  <a:cxn ang="0">
                    <a:pos x="77" y="1259"/>
                  </a:cxn>
                </a:cxnLst>
                <a:rect l="0" t="0" r="r" b="b"/>
                <a:pathLst>
                  <a:path w="258" h="1271">
                    <a:moveTo>
                      <a:pt x="77" y="1259"/>
                    </a:moveTo>
                    <a:lnTo>
                      <a:pt x="62" y="1138"/>
                    </a:lnTo>
                    <a:lnTo>
                      <a:pt x="13" y="1047"/>
                    </a:lnTo>
                    <a:lnTo>
                      <a:pt x="13" y="1046"/>
                    </a:lnTo>
                    <a:lnTo>
                      <a:pt x="13" y="1046"/>
                    </a:lnTo>
                    <a:lnTo>
                      <a:pt x="13" y="1046"/>
                    </a:lnTo>
                    <a:lnTo>
                      <a:pt x="13" y="1046"/>
                    </a:lnTo>
                    <a:lnTo>
                      <a:pt x="13" y="1045"/>
                    </a:lnTo>
                    <a:lnTo>
                      <a:pt x="13" y="1045"/>
                    </a:lnTo>
                    <a:lnTo>
                      <a:pt x="12" y="1044"/>
                    </a:lnTo>
                    <a:lnTo>
                      <a:pt x="12" y="1043"/>
                    </a:lnTo>
                    <a:lnTo>
                      <a:pt x="12" y="1041"/>
                    </a:lnTo>
                    <a:lnTo>
                      <a:pt x="12" y="1041"/>
                    </a:lnTo>
                    <a:lnTo>
                      <a:pt x="12" y="1040"/>
                    </a:lnTo>
                    <a:lnTo>
                      <a:pt x="11" y="1039"/>
                    </a:lnTo>
                    <a:lnTo>
                      <a:pt x="11" y="1037"/>
                    </a:lnTo>
                    <a:lnTo>
                      <a:pt x="11" y="1035"/>
                    </a:lnTo>
                    <a:lnTo>
                      <a:pt x="9" y="1034"/>
                    </a:lnTo>
                    <a:lnTo>
                      <a:pt x="9" y="1032"/>
                    </a:lnTo>
                    <a:lnTo>
                      <a:pt x="9" y="1030"/>
                    </a:lnTo>
                    <a:lnTo>
                      <a:pt x="9" y="1027"/>
                    </a:lnTo>
                    <a:lnTo>
                      <a:pt x="8" y="1025"/>
                    </a:lnTo>
                    <a:lnTo>
                      <a:pt x="8" y="1022"/>
                    </a:lnTo>
                    <a:lnTo>
                      <a:pt x="8" y="1020"/>
                    </a:lnTo>
                    <a:lnTo>
                      <a:pt x="8" y="1017"/>
                    </a:lnTo>
                    <a:lnTo>
                      <a:pt x="7" y="1014"/>
                    </a:lnTo>
                    <a:lnTo>
                      <a:pt x="7" y="1011"/>
                    </a:lnTo>
                    <a:lnTo>
                      <a:pt x="7" y="1007"/>
                    </a:lnTo>
                    <a:lnTo>
                      <a:pt x="6" y="1004"/>
                    </a:lnTo>
                    <a:lnTo>
                      <a:pt x="6" y="999"/>
                    </a:lnTo>
                    <a:lnTo>
                      <a:pt x="6" y="995"/>
                    </a:lnTo>
                    <a:lnTo>
                      <a:pt x="5" y="991"/>
                    </a:lnTo>
                    <a:lnTo>
                      <a:pt x="5" y="986"/>
                    </a:lnTo>
                    <a:lnTo>
                      <a:pt x="5" y="981"/>
                    </a:lnTo>
                    <a:lnTo>
                      <a:pt x="3" y="975"/>
                    </a:lnTo>
                    <a:lnTo>
                      <a:pt x="3" y="971"/>
                    </a:lnTo>
                    <a:lnTo>
                      <a:pt x="3" y="965"/>
                    </a:lnTo>
                    <a:lnTo>
                      <a:pt x="3" y="959"/>
                    </a:lnTo>
                    <a:lnTo>
                      <a:pt x="2" y="953"/>
                    </a:lnTo>
                    <a:lnTo>
                      <a:pt x="2" y="946"/>
                    </a:lnTo>
                    <a:lnTo>
                      <a:pt x="2" y="939"/>
                    </a:lnTo>
                    <a:lnTo>
                      <a:pt x="2" y="932"/>
                    </a:lnTo>
                    <a:lnTo>
                      <a:pt x="1" y="924"/>
                    </a:lnTo>
                    <a:lnTo>
                      <a:pt x="1" y="916"/>
                    </a:lnTo>
                    <a:lnTo>
                      <a:pt x="1" y="909"/>
                    </a:lnTo>
                    <a:lnTo>
                      <a:pt x="1" y="901"/>
                    </a:lnTo>
                    <a:lnTo>
                      <a:pt x="1" y="891"/>
                    </a:lnTo>
                    <a:lnTo>
                      <a:pt x="0" y="883"/>
                    </a:lnTo>
                    <a:lnTo>
                      <a:pt x="0" y="874"/>
                    </a:lnTo>
                    <a:lnTo>
                      <a:pt x="0" y="864"/>
                    </a:lnTo>
                    <a:lnTo>
                      <a:pt x="0" y="854"/>
                    </a:lnTo>
                    <a:lnTo>
                      <a:pt x="0" y="843"/>
                    </a:lnTo>
                    <a:lnTo>
                      <a:pt x="0" y="832"/>
                    </a:lnTo>
                    <a:lnTo>
                      <a:pt x="0" y="822"/>
                    </a:lnTo>
                    <a:lnTo>
                      <a:pt x="0" y="810"/>
                    </a:lnTo>
                    <a:lnTo>
                      <a:pt x="0" y="798"/>
                    </a:lnTo>
                    <a:lnTo>
                      <a:pt x="0" y="786"/>
                    </a:lnTo>
                    <a:lnTo>
                      <a:pt x="0" y="773"/>
                    </a:lnTo>
                    <a:lnTo>
                      <a:pt x="0" y="761"/>
                    </a:lnTo>
                    <a:lnTo>
                      <a:pt x="0" y="747"/>
                    </a:lnTo>
                    <a:lnTo>
                      <a:pt x="0" y="734"/>
                    </a:lnTo>
                    <a:lnTo>
                      <a:pt x="0" y="719"/>
                    </a:lnTo>
                    <a:lnTo>
                      <a:pt x="1" y="705"/>
                    </a:lnTo>
                    <a:lnTo>
                      <a:pt x="1" y="691"/>
                    </a:lnTo>
                    <a:lnTo>
                      <a:pt x="1" y="675"/>
                    </a:lnTo>
                    <a:lnTo>
                      <a:pt x="1" y="659"/>
                    </a:lnTo>
                    <a:lnTo>
                      <a:pt x="2" y="643"/>
                    </a:lnTo>
                    <a:lnTo>
                      <a:pt x="2" y="628"/>
                    </a:lnTo>
                    <a:lnTo>
                      <a:pt x="2" y="613"/>
                    </a:lnTo>
                    <a:lnTo>
                      <a:pt x="2" y="597"/>
                    </a:lnTo>
                    <a:lnTo>
                      <a:pt x="3" y="582"/>
                    </a:lnTo>
                    <a:lnTo>
                      <a:pt x="3" y="568"/>
                    </a:lnTo>
                    <a:lnTo>
                      <a:pt x="5" y="552"/>
                    </a:lnTo>
                    <a:lnTo>
                      <a:pt x="5" y="537"/>
                    </a:lnTo>
                    <a:lnTo>
                      <a:pt x="6" y="523"/>
                    </a:lnTo>
                    <a:lnTo>
                      <a:pt x="6" y="509"/>
                    </a:lnTo>
                    <a:lnTo>
                      <a:pt x="7" y="495"/>
                    </a:lnTo>
                    <a:lnTo>
                      <a:pt x="7" y="480"/>
                    </a:lnTo>
                    <a:lnTo>
                      <a:pt x="8" y="466"/>
                    </a:lnTo>
                    <a:lnTo>
                      <a:pt x="8" y="452"/>
                    </a:lnTo>
                    <a:lnTo>
                      <a:pt x="9" y="439"/>
                    </a:lnTo>
                    <a:lnTo>
                      <a:pt x="9" y="425"/>
                    </a:lnTo>
                    <a:lnTo>
                      <a:pt x="11" y="412"/>
                    </a:lnTo>
                    <a:lnTo>
                      <a:pt x="12" y="398"/>
                    </a:lnTo>
                    <a:lnTo>
                      <a:pt x="12" y="385"/>
                    </a:lnTo>
                    <a:lnTo>
                      <a:pt x="13" y="372"/>
                    </a:lnTo>
                    <a:lnTo>
                      <a:pt x="14" y="360"/>
                    </a:lnTo>
                    <a:lnTo>
                      <a:pt x="14" y="347"/>
                    </a:lnTo>
                    <a:lnTo>
                      <a:pt x="16" y="335"/>
                    </a:lnTo>
                    <a:lnTo>
                      <a:pt x="17" y="323"/>
                    </a:lnTo>
                    <a:lnTo>
                      <a:pt x="17" y="311"/>
                    </a:lnTo>
                    <a:lnTo>
                      <a:pt x="18" y="300"/>
                    </a:lnTo>
                    <a:lnTo>
                      <a:pt x="19" y="288"/>
                    </a:lnTo>
                    <a:lnTo>
                      <a:pt x="19" y="277"/>
                    </a:lnTo>
                    <a:lnTo>
                      <a:pt x="20" y="267"/>
                    </a:lnTo>
                    <a:lnTo>
                      <a:pt x="22" y="256"/>
                    </a:lnTo>
                    <a:lnTo>
                      <a:pt x="23" y="245"/>
                    </a:lnTo>
                    <a:lnTo>
                      <a:pt x="23" y="235"/>
                    </a:lnTo>
                    <a:lnTo>
                      <a:pt x="24" y="225"/>
                    </a:lnTo>
                    <a:lnTo>
                      <a:pt x="25" y="215"/>
                    </a:lnTo>
                    <a:lnTo>
                      <a:pt x="25" y="205"/>
                    </a:lnTo>
                    <a:lnTo>
                      <a:pt x="27" y="196"/>
                    </a:lnTo>
                    <a:lnTo>
                      <a:pt x="28" y="187"/>
                    </a:lnTo>
                    <a:lnTo>
                      <a:pt x="28" y="179"/>
                    </a:lnTo>
                    <a:lnTo>
                      <a:pt x="29" y="170"/>
                    </a:lnTo>
                    <a:lnTo>
                      <a:pt x="29" y="163"/>
                    </a:lnTo>
                    <a:lnTo>
                      <a:pt x="30" y="154"/>
                    </a:lnTo>
                    <a:lnTo>
                      <a:pt x="31" y="147"/>
                    </a:lnTo>
                    <a:lnTo>
                      <a:pt x="31" y="140"/>
                    </a:lnTo>
                    <a:lnTo>
                      <a:pt x="33" y="133"/>
                    </a:lnTo>
                    <a:lnTo>
                      <a:pt x="33" y="126"/>
                    </a:lnTo>
                    <a:lnTo>
                      <a:pt x="34" y="120"/>
                    </a:lnTo>
                    <a:lnTo>
                      <a:pt x="34" y="114"/>
                    </a:lnTo>
                    <a:lnTo>
                      <a:pt x="35" y="108"/>
                    </a:lnTo>
                    <a:lnTo>
                      <a:pt x="35" y="104"/>
                    </a:lnTo>
                    <a:lnTo>
                      <a:pt x="36" y="98"/>
                    </a:lnTo>
                    <a:lnTo>
                      <a:pt x="36" y="93"/>
                    </a:lnTo>
                    <a:lnTo>
                      <a:pt x="36" y="89"/>
                    </a:lnTo>
                    <a:lnTo>
                      <a:pt x="38" y="85"/>
                    </a:lnTo>
                    <a:lnTo>
                      <a:pt x="38" y="81"/>
                    </a:lnTo>
                    <a:lnTo>
                      <a:pt x="38" y="79"/>
                    </a:lnTo>
                    <a:lnTo>
                      <a:pt x="39" y="75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39" y="69"/>
                    </a:lnTo>
                    <a:lnTo>
                      <a:pt x="39" y="68"/>
                    </a:lnTo>
                    <a:lnTo>
                      <a:pt x="40" y="67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105" y="0"/>
                    </a:lnTo>
                    <a:lnTo>
                      <a:pt x="193" y="15"/>
                    </a:lnTo>
                    <a:lnTo>
                      <a:pt x="258" y="92"/>
                    </a:lnTo>
                    <a:lnTo>
                      <a:pt x="255" y="640"/>
                    </a:lnTo>
                    <a:lnTo>
                      <a:pt x="242" y="989"/>
                    </a:lnTo>
                    <a:lnTo>
                      <a:pt x="167" y="1157"/>
                    </a:lnTo>
                    <a:lnTo>
                      <a:pt x="150" y="1271"/>
                    </a:lnTo>
                    <a:lnTo>
                      <a:pt x="77" y="1259"/>
                    </a:lnTo>
                    <a:lnTo>
                      <a:pt x="77" y="1259"/>
                    </a:lnTo>
                    <a:close/>
                  </a:path>
                </a:pathLst>
              </a:custGeom>
              <a:solidFill>
                <a:srgbClr val="B3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2"/>
              <p:cNvSpPr>
                <a:spLocks/>
              </p:cNvSpPr>
              <p:nvPr/>
            </p:nvSpPr>
            <p:spPr bwMode="auto">
              <a:xfrm>
                <a:off x="4206" y="2285"/>
                <a:ext cx="51" cy="22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51" y="1"/>
                  </a:cxn>
                  <a:cxn ang="0">
                    <a:pos x="143" y="964"/>
                  </a:cxn>
                  <a:cxn ang="0">
                    <a:pos x="103" y="1139"/>
                  </a:cxn>
                  <a:cxn ang="0">
                    <a:pos x="23" y="1139"/>
                  </a:cxn>
                  <a:cxn ang="0">
                    <a:pos x="0" y="1009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51" h="1139">
                    <a:moveTo>
                      <a:pt x="8" y="0"/>
                    </a:moveTo>
                    <a:lnTo>
                      <a:pt x="151" y="1"/>
                    </a:lnTo>
                    <a:lnTo>
                      <a:pt x="143" y="964"/>
                    </a:lnTo>
                    <a:lnTo>
                      <a:pt x="103" y="1139"/>
                    </a:lnTo>
                    <a:lnTo>
                      <a:pt x="23" y="1139"/>
                    </a:lnTo>
                    <a:lnTo>
                      <a:pt x="0" y="1009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1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3"/>
              <p:cNvSpPr>
                <a:spLocks/>
              </p:cNvSpPr>
              <p:nvPr/>
            </p:nvSpPr>
            <p:spPr bwMode="auto">
              <a:xfrm>
                <a:off x="4210" y="2311"/>
                <a:ext cx="41" cy="9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123" y="46"/>
                  </a:cxn>
                  <a:cxn ang="0">
                    <a:pos x="123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0" y="46"/>
                  </a:cxn>
                </a:cxnLst>
                <a:rect l="0" t="0" r="r" b="b"/>
                <a:pathLst>
                  <a:path w="123" h="46">
                    <a:moveTo>
                      <a:pt x="0" y="46"/>
                    </a:moveTo>
                    <a:lnTo>
                      <a:pt x="123" y="46"/>
                    </a:lnTo>
                    <a:lnTo>
                      <a:pt x="123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4"/>
              <p:cNvSpPr>
                <a:spLocks/>
              </p:cNvSpPr>
              <p:nvPr/>
            </p:nvSpPr>
            <p:spPr bwMode="auto">
              <a:xfrm>
                <a:off x="4210" y="2342"/>
                <a:ext cx="41" cy="9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23" y="47"/>
                  </a:cxn>
                  <a:cxn ang="0">
                    <a:pos x="123" y="0"/>
                  </a:cxn>
                  <a:cxn ang="0">
                    <a:pos x="0" y="0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123" h="47">
                    <a:moveTo>
                      <a:pt x="0" y="47"/>
                    </a:moveTo>
                    <a:lnTo>
                      <a:pt x="123" y="47"/>
                    </a:lnTo>
                    <a:lnTo>
                      <a:pt x="12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25"/>
              <p:cNvSpPr>
                <a:spLocks/>
              </p:cNvSpPr>
              <p:nvPr/>
            </p:nvSpPr>
            <p:spPr bwMode="auto">
              <a:xfrm>
                <a:off x="4209" y="2370"/>
                <a:ext cx="42" cy="9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24" y="48"/>
                  </a:cxn>
                  <a:cxn ang="0">
                    <a:pos x="124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0" y="48"/>
                  </a:cxn>
                </a:cxnLst>
                <a:rect l="0" t="0" r="r" b="b"/>
                <a:pathLst>
                  <a:path w="124" h="48">
                    <a:moveTo>
                      <a:pt x="0" y="48"/>
                    </a:moveTo>
                    <a:lnTo>
                      <a:pt x="124" y="48"/>
                    </a:lnTo>
                    <a:lnTo>
                      <a:pt x="124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26"/>
              <p:cNvSpPr>
                <a:spLocks/>
              </p:cNvSpPr>
              <p:nvPr/>
            </p:nvSpPr>
            <p:spPr bwMode="auto">
              <a:xfrm>
                <a:off x="4209" y="2397"/>
                <a:ext cx="41" cy="9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124" y="46"/>
                  </a:cxn>
                  <a:cxn ang="0">
                    <a:pos x="124" y="0"/>
                  </a:cxn>
                  <a:cxn ang="0">
                    <a:pos x="0" y="0"/>
                  </a:cxn>
                  <a:cxn ang="0">
                    <a:pos x="0" y="46"/>
                  </a:cxn>
                  <a:cxn ang="0">
                    <a:pos x="0" y="46"/>
                  </a:cxn>
                </a:cxnLst>
                <a:rect l="0" t="0" r="r" b="b"/>
                <a:pathLst>
                  <a:path w="124" h="46">
                    <a:moveTo>
                      <a:pt x="0" y="46"/>
                    </a:moveTo>
                    <a:lnTo>
                      <a:pt x="124" y="46"/>
                    </a:lnTo>
                    <a:lnTo>
                      <a:pt x="124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27"/>
              <p:cNvSpPr>
                <a:spLocks/>
              </p:cNvSpPr>
              <p:nvPr/>
            </p:nvSpPr>
            <p:spPr bwMode="auto">
              <a:xfrm>
                <a:off x="4208" y="2422"/>
                <a:ext cx="41" cy="9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23" y="47"/>
                  </a:cxn>
                  <a:cxn ang="0">
                    <a:pos x="123" y="0"/>
                  </a:cxn>
                  <a:cxn ang="0">
                    <a:pos x="0" y="0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123" h="47">
                    <a:moveTo>
                      <a:pt x="0" y="47"/>
                    </a:moveTo>
                    <a:lnTo>
                      <a:pt x="123" y="47"/>
                    </a:lnTo>
                    <a:lnTo>
                      <a:pt x="123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28"/>
              <p:cNvSpPr>
                <a:spLocks/>
              </p:cNvSpPr>
              <p:nvPr/>
            </p:nvSpPr>
            <p:spPr bwMode="auto">
              <a:xfrm>
                <a:off x="4209" y="2449"/>
                <a:ext cx="41" cy="10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23" y="48"/>
                  </a:cxn>
                  <a:cxn ang="0">
                    <a:pos x="123" y="0"/>
                  </a:cxn>
                  <a:cxn ang="0">
                    <a:pos x="0" y="0"/>
                  </a:cxn>
                  <a:cxn ang="0">
                    <a:pos x="0" y="48"/>
                  </a:cxn>
                  <a:cxn ang="0">
                    <a:pos x="0" y="48"/>
                  </a:cxn>
                </a:cxnLst>
                <a:rect l="0" t="0" r="r" b="b"/>
                <a:pathLst>
                  <a:path w="123" h="48">
                    <a:moveTo>
                      <a:pt x="0" y="48"/>
                    </a:moveTo>
                    <a:lnTo>
                      <a:pt x="123" y="48"/>
                    </a:lnTo>
                    <a:lnTo>
                      <a:pt x="123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29"/>
              <p:cNvSpPr>
                <a:spLocks/>
              </p:cNvSpPr>
              <p:nvPr/>
            </p:nvSpPr>
            <p:spPr bwMode="auto">
              <a:xfrm>
                <a:off x="4220" y="2291"/>
                <a:ext cx="21" cy="22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1103"/>
                  </a:cxn>
                  <a:cxn ang="0">
                    <a:pos x="43" y="1106"/>
                  </a:cxn>
                  <a:cxn ang="0">
                    <a:pos x="63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63" h="1106">
                    <a:moveTo>
                      <a:pt x="15" y="0"/>
                    </a:moveTo>
                    <a:lnTo>
                      <a:pt x="0" y="1103"/>
                    </a:lnTo>
                    <a:lnTo>
                      <a:pt x="43" y="1106"/>
                    </a:lnTo>
                    <a:lnTo>
                      <a:pt x="63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024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30"/>
              <p:cNvSpPr>
                <a:spLocks/>
              </p:cNvSpPr>
              <p:nvPr/>
            </p:nvSpPr>
            <p:spPr bwMode="auto">
              <a:xfrm>
                <a:off x="4176" y="2259"/>
                <a:ext cx="109" cy="273"/>
              </a:xfrm>
              <a:custGeom>
                <a:avLst/>
                <a:gdLst/>
                <a:ahLst/>
                <a:cxnLst>
                  <a:cxn ang="0">
                    <a:pos x="130" y="1305"/>
                  </a:cxn>
                  <a:cxn ang="0">
                    <a:pos x="132" y="1278"/>
                  </a:cxn>
                  <a:cxn ang="0">
                    <a:pos x="131" y="1240"/>
                  </a:cxn>
                  <a:cxn ang="0">
                    <a:pos x="119" y="1172"/>
                  </a:cxn>
                  <a:cxn ang="0">
                    <a:pos x="96" y="1110"/>
                  </a:cxn>
                  <a:cxn ang="0">
                    <a:pos x="74" y="1070"/>
                  </a:cxn>
                  <a:cxn ang="0">
                    <a:pos x="59" y="1005"/>
                  </a:cxn>
                  <a:cxn ang="0">
                    <a:pos x="56" y="921"/>
                  </a:cxn>
                  <a:cxn ang="0">
                    <a:pos x="55" y="819"/>
                  </a:cxn>
                  <a:cxn ang="0">
                    <a:pos x="54" y="690"/>
                  </a:cxn>
                  <a:cxn ang="0">
                    <a:pos x="56" y="547"/>
                  </a:cxn>
                  <a:cxn ang="0">
                    <a:pos x="60" y="378"/>
                  </a:cxn>
                  <a:cxn ang="0">
                    <a:pos x="64" y="233"/>
                  </a:cxn>
                  <a:cxn ang="0">
                    <a:pos x="78" y="126"/>
                  </a:cxn>
                  <a:cxn ang="0">
                    <a:pos x="119" y="70"/>
                  </a:cxn>
                  <a:cxn ang="0">
                    <a:pos x="174" y="51"/>
                  </a:cxn>
                  <a:cxn ang="0">
                    <a:pos x="219" y="63"/>
                  </a:cxn>
                  <a:cxn ang="0">
                    <a:pos x="252" y="99"/>
                  </a:cxn>
                  <a:cxn ang="0">
                    <a:pos x="266" y="161"/>
                  </a:cxn>
                  <a:cxn ang="0">
                    <a:pos x="271" y="287"/>
                  </a:cxn>
                  <a:cxn ang="0">
                    <a:pos x="271" y="456"/>
                  </a:cxn>
                  <a:cxn ang="0">
                    <a:pos x="268" y="624"/>
                  </a:cxn>
                  <a:cxn ang="0">
                    <a:pos x="267" y="757"/>
                  </a:cxn>
                  <a:cxn ang="0">
                    <a:pos x="262" y="885"/>
                  </a:cxn>
                  <a:cxn ang="0">
                    <a:pos x="250" y="996"/>
                  </a:cxn>
                  <a:cxn ang="0">
                    <a:pos x="229" y="1075"/>
                  </a:cxn>
                  <a:cxn ang="0">
                    <a:pos x="198" y="1132"/>
                  </a:cxn>
                  <a:cxn ang="0">
                    <a:pos x="180" y="1180"/>
                  </a:cxn>
                  <a:cxn ang="0">
                    <a:pos x="171" y="1226"/>
                  </a:cxn>
                  <a:cxn ang="0">
                    <a:pos x="170" y="1278"/>
                  </a:cxn>
                  <a:cxn ang="0">
                    <a:pos x="171" y="1324"/>
                  </a:cxn>
                  <a:cxn ang="0">
                    <a:pos x="175" y="1351"/>
                  </a:cxn>
                  <a:cxn ang="0">
                    <a:pos x="178" y="1365"/>
                  </a:cxn>
                  <a:cxn ang="0">
                    <a:pos x="215" y="1339"/>
                  </a:cxn>
                  <a:cxn ang="0">
                    <a:pos x="215" y="1293"/>
                  </a:cxn>
                  <a:cxn ang="0">
                    <a:pos x="223" y="1232"/>
                  </a:cxn>
                  <a:cxn ang="0">
                    <a:pos x="242" y="1165"/>
                  </a:cxn>
                  <a:cxn ang="0">
                    <a:pos x="264" y="1119"/>
                  </a:cxn>
                  <a:cxn ang="0">
                    <a:pos x="285" y="1078"/>
                  </a:cxn>
                  <a:cxn ang="0">
                    <a:pos x="304" y="1005"/>
                  </a:cxn>
                  <a:cxn ang="0">
                    <a:pos x="318" y="862"/>
                  </a:cxn>
                  <a:cxn ang="0">
                    <a:pos x="324" y="659"/>
                  </a:cxn>
                  <a:cxn ang="0">
                    <a:pos x="326" y="443"/>
                  </a:cxn>
                  <a:cxn ang="0">
                    <a:pos x="326" y="269"/>
                  </a:cxn>
                  <a:cxn ang="0">
                    <a:pos x="322" y="164"/>
                  </a:cxn>
                  <a:cxn ang="0">
                    <a:pos x="301" y="80"/>
                  </a:cxn>
                  <a:cxn ang="0">
                    <a:pos x="257" y="21"/>
                  </a:cxn>
                  <a:cxn ang="0">
                    <a:pos x="180" y="0"/>
                  </a:cxn>
                  <a:cxn ang="0">
                    <a:pos x="97" y="17"/>
                  </a:cxn>
                  <a:cxn ang="0">
                    <a:pos x="44" y="67"/>
                  </a:cxn>
                  <a:cxn ang="0">
                    <a:pos x="17" y="154"/>
                  </a:cxn>
                  <a:cxn ang="0">
                    <a:pos x="6" y="276"/>
                  </a:cxn>
                  <a:cxn ang="0">
                    <a:pos x="1" y="465"/>
                  </a:cxn>
                  <a:cxn ang="0">
                    <a:pos x="0" y="692"/>
                  </a:cxn>
                  <a:cxn ang="0">
                    <a:pos x="1" y="894"/>
                  </a:cxn>
                  <a:cxn ang="0">
                    <a:pos x="9" y="1017"/>
                  </a:cxn>
                  <a:cxn ang="0">
                    <a:pos x="22" y="1085"/>
                  </a:cxn>
                  <a:cxn ang="0">
                    <a:pos x="42" y="1128"/>
                  </a:cxn>
                  <a:cxn ang="0">
                    <a:pos x="61" y="1161"/>
                  </a:cxn>
                  <a:cxn ang="0">
                    <a:pos x="81" y="1215"/>
                  </a:cxn>
                  <a:cxn ang="0">
                    <a:pos x="90" y="1276"/>
                  </a:cxn>
                  <a:cxn ang="0">
                    <a:pos x="88" y="1318"/>
                  </a:cxn>
                  <a:cxn ang="0">
                    <a:pos x="86" y="1338"/>
                  </a:cxn>
                </a:cxnLst>
                <a:rect l="0" t="0" r="r" b="b"/>
                <a:pathLst>
                  <a:path w="326" h="1367">
                    <a:moveTo>
                      <a:pt x="129" y="1318"/>
                    </a:moveTo>
                    <a:lnTo>
                      <a:pt x="129" y="1317"/>
                    </a:lnTo>
                    <a:lnTo>
                      <a:pt x="129" y="1317"/>
                    </a:lnTo>
                    <a:lnTo>
                      <a:pt x="129" y="1316"/>
                    </a:lnTo>
                    <a:lnTo>
                      <a:pt x="129" y="1316"/>
                    </a:lnTo>
                    <a:lnTo>
                      <a:pt x="129" y="1315"/>
                    </a:lnTo>
                    <a:lnTo>
                      <a:pt x="129" y="1315"/>
                    </a:lnTo>
                    <a:lnTo>
                      <a:pt x="129" y="1313"/>
                    </a:lnTo>
                    <a:lnTo>
                      <a:pt x="129" y="1313"/>
                    </a:lnTo>
                    <a:lnTo>
                      <a:pt x="129" y="1312"/>
                    </a:lnTo>
                    <a:lnTo>
                      <a:pt x="129" y="1311"/>
                    </a:lnTo>
                    <a:lnTo>
                      <a:pt x="130" y="1310"/>
                    </a:lnTo>
                    <a:lnTo>
                      <a:pt x="130" y="1310"/>
                    </a:lnTo>
                    <a:lnTo>
                      <a:pt x="130" y="1309"/>
                    </a:lnTo>
                    <a:lnTo>
                      <a:pt x="130" y="1308"/>
                    </a:lnTo>
                    <a:lnTo>
                      <a:pt x="130" y="1306"/>
                    </a:lnTo>
                    <a:lnTo>
                      <a:pt x="130" y="1305"/>
                    </a:lnTo>
                    <a:lnTo>
                      <a:pt x="130" y="1304"/>
                    </a:lnTo>
                    <a:lnTo>
                      <a:pt x="130" y="1303"/>
                    </a:lnTo>
                    <a:lnTo>
                      <a:pt x="130" y="1302"/>
                    </a:lnTo>
                    <a:lnTo>
                      <a:pt x="131" y="1300"/>
                    </a:lnTo>
                    <a:lnTo>
                      <a:pt x="131" y="1298"/>
                    </a:lnTo>
                    <a:lnTo>
                      <a:pt x="131" y="1297"/>
                    </a:lnTo>
                    <a:lnTo>
                      <a:pt x="131" y="1296"/>
                    </a:lnTo>
                    <a:lnTo>
                      <a:pt x="131" y="1295"/>
                    </a:lnTo>
                    <a:lnTo>
                      <a:pt x="131" y="1292"/>
                    </a:lnTo>
                    <a:lnTo>
                      <a:pt x="131" y="1291"/>
                    </a:lnTo>
                    <a:lnTo>
                      <a:pt x="132" y="1290"/>
                    </a:lnTo>
                    <a:lnTo>
                      <a:pt x="132" y="1287"/>
                    </a:lnTo>
                    <a:lnTo>
                      <a:pt x="132" y="1286"/>
                    </a:lnTo>
                    <a:lnTo>
                      <a:pt x="132" y="1284"/>
                    </a:lnTo>
                    <a:lnTo>
                      <a:pt x="132" y="1282"/>
                    </a:lnTo>
                    <a:lnTo>
                      <a:pt x="132" y="1280"/>
                    </a:lnTo>
                    <a:lnTo>
                      <a:pt x="132" y="1278"/>
                    </a:lnTo>
                    <a:lnTo>
                      <a:pt x="132" y="1277"/>
                    </a:lnTo>
                    <a:lnTo>
                      <a:pt x="132" y="1274"/>
                    </a:lnTo>
                    <a:lnTo>
                      <a:pt x="132" y="1272"/>
                    </a:lnTo>
                    <a:lnTo>
                      <a:pt x="132" y="1270"/>
                    </a:lnTo>
                    <a:lnTo>
                      <a:pt x="132" y="1269"/>
                    </a:lnTo>
                    <a:lnTo>
                      <a:pt x="132" y="1266"/>
                    </a:lnTo>
                    <a:lnTo>
                      <a:pt x="132" y="1264"/>
                    </a:lnTo>
                    <a:lnTo>
                      <a:pt x="132" y="1261"/>
                    </a:lnTo>
                    <a:lnTo>
                      <a:pt x="132" y="1259"/>
                    </a:lnTo>
                    <a:lnTo>
                      <a:pt x="132" y="1257"/>
                    </a:lnTo>
                    <a:lnTo>
                      <a:pt x="132" y="1254"/>
                    </a:lnTo>
                    <a:lnTo>
                      <a:pt x="132" y="1252"/>
                    </a:lnTo>
                    <a:lnTo>
                      <a:pt x="132" y="1250"/>
                    </a:lnTo>
                    <a:lnTo>
                      <a:pt x="132" y="1247"/>
                    </a:lnTo>
                    <a:lnTo>
                      <a:pt x="132" y="1245"/>
                    </a:lnTo>
                    <a:lnTo>
                      <a:pt x="131" y="1243"/>
                    </a:lnTo>
                    <a:lnTo>
                      <a:pt x="131" y="1240"/>
                    </a:lnTo>
                    <a:lnTo>
                      <a:pt x="131" y="1238"/>
                    </a:lnTo>
                    <a:lnTo>
                      <a:pt x="131" y="1235"/>
                    </a:lnTo>
                    <a:lnTo>
                      <a:pt x="131" y="1233"/>
                    </a:lnTo>
                    <a:lnTo>
                      <a:pt x="130" y="1230"/>
                    </a:lnTo>
                    <a:lnTo>
                      <a:pt x="130" y="1227"/>
                    </a:lnTo>
                    <a:lnTo>
                      <a:pt x="130" y="1225"/>
                    </a:lnTo>
                    <a:lnTo>
                      <a:pt x="130" y="1222"/>
                    </a:lnTo>
                    <a:lnTo>
                      <a:pt x="129" y="1219"/>
                    </a:lnTo>
                    <a:lnTo>
                      <a:pt x="129" y="1217"/>
                    </a:lnTo>
                    <a:lnTo>
                      <a:pt x="129" y="1214"/>
                    </a:lnTo>
                    <a:lnTo>
                      <a:pt x="127" y="1207"/>
                    </a:lnTo>
                    <a:lnTo>
                      <a:pt x="125" y="1200"/>
                    </a:lnTo>
                    <a:lnTo>
                      <a:pt x="124" y="1194"/>
                    </a:lnTo>
                    <a:lnTo>
                      <a:pt x="123" y="1188"/>
                    </a:lnTo>
                    <a:lnTo>
                      <a:pt x="121" y="1182"/>
                    </a:lnTo>
                    <a:lnTo>
                      <a:pt x="120" y="1176"/>
                    </a:lnTo>
                    <a:lnTo>
                      <a:pt x="119" y="1172"/>
                    </a:lnTo>
                    <a:lnTo>
                      <a:pt x="118" y="1166"/>
                    </a:lnTo>
                    <a:lnTo>
                      <a:pt x="116" y="1161"/>
                    </a:lnTo>
                    <a:lnTo>
                      <a:pt x="115" y="1156"/>
                    </a:lnTo>
                    <a:lnTo>
                      <a:pt x="114" y="1152"/>
                    </a:lnTo>
                    <a:lnTo>
                      <a:pt x="112" y="1148"/>
                    </a:lnTo>
                    <a:lnTo>
                      <a:pt x="110" y="1145"/>
                    </a:lnTo>
                    <a:lnTo>
                      <a:pt x="109" y="1140"/>
                    </a:lnTo>
                    <a:lnTo>
                      <a:pt x="108" y="1136"/>
                    </a:lnTo>
                    <a:lnTo>
                      <a:pt x="107" y="1133"/>
                    </a:lnTo>
                    <a:lnTo>
                      <a:pt x="105" y="1129"/>
                    </a:lnTo>
                    <a:lnTo>
                      <a:pt x="103" y="1127"/>
                    </a:lnTo>
                    <a:lnTo>
                      <a:pt x="102" y="1123"/>
                    </a:lnTo>
                    <a:lnTo>
                      <a:pt x="101" y="1121"/>
                    </a:lnTo>
                    <a:lnTo>
                      <a:pt x="99" y="1117"/>
                    </a:lnTo>
                    <a:lnTo>
                      <a:pt x="98" y="1115"/>
                    </a:lnTo>
                    <a:lnTo>
                      <a:pt x="97" y="1113"/>
                    </a:lnTo>
                    <a:lnTo>
                      <a:pt x="96" y="1110"/>
                    </a:lnTo>
                    <a:lnTo>
                      <a:pt x="93" y="1107"/>
                    </a:lnTo>
                    <a:lnTo>
                      <a:pt x="92" y="1106"/>
                    </a:lnTo>
                    <a:lnTo>
                      <a:pt x="91" y="1102"/>
                    </a:lnTo>
                    <a:lnTo>
                      <a:pt x="90" y="1101"/>
                    </a:lnTo>
                    <a:lnTo>
                      <a:pt x="88" y="1098"/>
                    </a:lnTo>
                    <a:lnTo>
                      <a:pt x="87" y="1096"/>
                    </a:lnTo>
                    <a:lnTo>
                      <a:pt x="86" y="1094"/>
                    </a:lnTo>
                    <a:lnTo>
                      <a:pt x="85" y="1091"/>
                    </a:lnTo>
                    <a:lnTo>
                      <a:pt x="83" y="1089"/>
                    </a:lnTo>
                    <a:lnTo>
                      <a:pt x="82" y="1087"/>
                    </a:lnTo>
                    <a:lnTo>
                      <a:pt x="80" y="1084"/>
                    </a:lnTo>
                    <a:lnTo>
                      <a:pt x="78" y="1083"/>
                    </a:lnTo>
                    <a:lnTo>
                      <a:pt x="77" y="1080"/>
                    </a:lnTo>
                    <a:lnTo>
                      <a:pt x="77" y="1077"/>
                    </a:lnTo>
                    <a:lnTo>
                      <a:pt x="75" y="1075"/>
                    </a:lnTo>
                    <a:lnTo>
                      <a:pt x="75" y="1072"/>
                    </a:lnTo>
                    <a:lnTo>
                      <a:pt x="74" y="1070"/>
                    </a:lnTo>
                    <a:lnTo>
                      <a:pt x="72" y="1068"/>
                    </a:lnTo>
                    <a:lnTo>
                      <a:pt x="71" y="1064"/>
                    </a:lnTo>
                    <a:lnTo>
                      <a:pt x="70" y="1062"/>
                    </a:lnTo>
                    <a:lnTo>
                      <a:pt x="69" y="1059"/>
                    </a:lnTo>
                    <a:lnTo>
                      <a:pt x="67" y="1056"/>
                    </a:lnTo>
                    <a:lnTo>
                      <a:pt x="67" y="1052"/>
                    </a:lnTo>
                    <a:lnTo>
                      <a:pt x="66" y="1049"/>
                    </a:lnTo>
                    <a:lnTo>
                      <a:pt x="65" y="1045"/>
                    </a:lnTo>
                    <a:lnTo>
                      <a:pt x="64" y="1042"/>
                    </a:lnTo>
                    <a:lnTo>
                      <a:pt x="64" y="1038"/>
                    </a:lnTo>
                    <a:lnTo>
                      <a:pt x="63" y="1033"/>
                    </a:lnTo>
                    <a:lnTo>
                      <a:pt x="63" y="1030"/>
                    </a:lnTo>
                    <a:lnTo>
                      <a:pt x="61" y="1025"/>
                    </a:lnTo>
                    <a:lnTo>
                      <a:pt x="61" y="1020"/>
                    </a:lnTo>
                    <a:lnTo>
                      <a:pt x="60" y="1016"/>
                    </a:lnTo>
                    <a:lnTo>
                      <a:pt x="60" y="1010"/>
                    </a:lnTo>
                    <a:lnTo>
                      <a:pt x="59" y="1005"/>
                    </a:lnTo>
                    <a:lnTo>
                      <a:pt x="59" y="999"/>
                    </a:lnTo>
                    <a:lnTo>
                      <a:pt x="59" y="993"/>
                    </a:lnTo>
                    <a:lnTo>
                      <a:pt x="58" y="986"/>
                    </a:lnTo>
                    <a:lnTo>
                      <a:pt x="58" y="980"/>
                    </a:lnTo>
                    <a:lnTo>
                      <a:pt x="58" y="973"/>
                    </a:lnTo>
                    <a:lnTo>
                      <a:pt x="58" y="966"/>
                    </a:lnTo>
                    <a:lnTo>
                      <a:pt x="58" y="963"/>
                    </a:lnTo>
                    <a:lnTo>
                      <a:pt x="58" y="959"/>
                    </a:lnTo>
                    <a:lnTo>
                      <a:pt x="58" y="956"/>
                    </a:lnTo>
                    <a:lnTo>
                      <a:pt x="58" y="952"/>
                    </a:lnTo>
                    <a:lnTo>
                      <a:pt x="56" y="948"/>
                    </a:lnTo>
                    <a:lnTo>
                      <a:pt x="56" y="944"/>
                    </a:lnTo>
                    <a:lnTo>
                      <a:pt x="56" y="939"/>
                    </a:lnTo>
                    <a:lnTo>
                      <a:pt x="56" y="935"/>
                    </a:lnTo>
                    <a:lnTo>
                      <a:pt x="56" y="931"/>
                    </a:lnTo>
                    <a:lnTo>
                      <a:pt x="56" y="926"/>
                    </a:lnTo>
                    <a:lnTo>
                      <a:pt x="56" y="921"/>
                    </a:lnTo>
                    <a:lnTo>
                      <a:pt x="56" y="915"/>
                    </a:lnTo>
                    <a:lnTo>
                      <a:pt x="56" y="911"/>
                    </a:lnTo>
                    <a:lnTo>
                      <a:pt x="56" y="906"/>
                    </a:lnTo>
                    <a:lnTo>
                      <a:pt x="56" y="900"/>
                    </a:lnTo>
                    <a:lnTo>
                      <a:pt x="56" y="894"/>
                    </a:lnTo>
                    <a:lnTo>
                      <a:pt x="55" y="888"/>
                    </a:lnTo>
                    <a:lnTo>
                      <a:pt x="55" y="883"/>
                    </a:lnTo>
                    <a:lnTo>
                      <a:pt x="55" y="878"/>
                    </a:lnTo>
                    <a:lnTo>
                      <a:pt x="55" y="872"/>
                    </a:lnTo>
                    <a:lnTo>
                      <a:pt x="55" y="865"/>
                    </a:lnTo>
                    <a:lnTo>
                      <a:pt x="55" y="859"/>
                    </a:lnTo>
                    <a:lnTo>
                      <a:pt x="55" y="852"/>
                    </a:lnTo>
                    <a:lnTo>
                      <a:pt x="55" y="846"/>
                    </a:lnTo>
                    <a:lnTo>
                      <a:pt x="55" y="839"/>
                    </a:lnTo>
                    <a:lnTo>
                      <a:pt x="55" y="833"/>
                    </a:lnTo>
                    <a:lnTo>
                      <a:pt x="55" y="826"/>
                    </a:lnTo>
                    <a:lnTo>
                      <a:pt x="55" y="819"/>
                    </a:lnTo>
                    <a:lnTo>
                      <a:pt x="55" y="811"/>
                    </a:lnTo>
                    <a:lnTo>
                      <a:pt x="54" y="804"/>
                    </a:lnTo>
                    <a:lnTo>
                      <a:pt x="54" y="797"/>
                    </a:lnTo>
                    <a:lnTo>
                      <a:pt x="54" y="790"/>
                    </a:lnTo>
                    <a:lnTo>
                      <a:pt x="54" y="783"/>
                    </a:lnTo>
                    <a:lnTo>
                      <a:pt x="54" y="776"/>
                    </a:lnTo>
                    <a:lnTo>
                      <a:pt x="54" y="768"/>
                    </a:lnTo>
                    <a:lnTo>
                      <a:pt x="54" y="761"/>
                    </a:lnTo>
                    <a:lnTo>
                      <a:pt x="54" y="752"/>
                    </a:lnTo>
                    <a:lnTo>
                      <a:pt x="54" y="745"/>
                    </a:lnTo>
                    <a:lnTo>
                      <a:pt x="54" y="737"/>
                    </a:lnTo>
                    <a:lnTo>
                      <a:pt x="54" y="730"/>
                    </a:lnTo>
                    <a:lnTo>
                      <a:pt x="54" y="722"/>
                    </a:lnTo>
                    <a:lnTo>
                      <a:pt x="54" y="713"/>
                    </a:lnTo>
                    <a:lnTo>
                      <a:pt x="54" y="705"/>
                    </a:lnTo>
                    <a:lnTo>
                      <a:pt x="54" y="698"/>
                    </a:lnTo>
                    <a:lnTo>
                      <a:pt x="54" y="690"/>
                    </a:lnTo>
                    <a:lnTo>
                      <a:pt x="54" y="682"/>
                    </a:lnTo>
                    <a:lnTo>
                      <a:pt x="54" y="673"/>
                    </a:lnTo>
                    <a:lnTo>
                      <a:pt x="54" y="665"/>
                    </a:lnTo>
                    <a:lnTo>
                      <a:pt x="54" y="657"/>
                    </a:lnTo>
                    <a:lnTo>
                      <a:pt x="54" y="648"/>
                    </a:lnTo>
                    <a:lnTo>
                      <a:pt x="55" y="640"/>
                    </a:lnTo>
                    <a:lnTo>
                      <a:pt x="55" y="632"/>
                    </a:lnTo>
                    <a:lnTo>
                      <a:pt x="55" y="622"/>
                    </a:lnTo>
                    <a:lnTo>
                      <a:pt x="55" y="614"/>
                    </a:lnTo>
                    <a:lnTo>
                      <a:pt x="55" y="606"/>
                    </a:lnTo>
                    <a:lnTo>
                      <a:pt x="55" y="598"/>
                    </a:lnTo>
                    <a:lnTo>
                      <a:pt x="55" y="589"/>
                    </a:lnTo>
                    <a:lnTo>
                      <a:pt x="55" y="581"/>
                    </a:lnTo>
                    <a:lnTo>
                      <a:pt x="56" y="572"/>
                    </a:lnTo>
                    <a:lnTo>
                      <a:pt x="56" y="563"/>
                    </a:lnTo>
                    <a:lnTo>
                      <a:pt x="56" y="555"/>
                    </a:lnTo>
                    <a:lnTo>
                      <a:pt x="56" y="547"/>
                    </a:lnTo>
                    <a:lnTo>
                      <a:pt x="58" y="537"/>
                    </a:lnTo>
                    <a:lnTo>
                      <a:pt x="58" y="529"/>
                    </a:lnTo>
                    <a:lnTo>
                      <a:pt x="58" y="519"/>
                    </a:lnTo>
                    <a:lnTo>
                      <a:pt x="58" y="508"/>
                    </a:lnTo>
                    <a:lnTo>
                      <a:pt x="59" y="497"/>
                    </a:lnTo>
                    <a:lnTo>
                      <a:pt x="59" y="488"/>
                    </a:lnTo>
                    <a:lnTo>
                      <a:pt x="59" y="477"/>
                    </a:lnTo>
                    <a:lnTo>
                      <a:pt x="59" y="467"/>
                    </a:lnTo>
                    <a:lnTo>
                      <a:pt x="59" y="456"/>
                    </a:lnTo>
                    <a:lnTo>
                      <a:pt x="60" y="446"/>
                    </a:lnTo>
                    <a:lnTo>
                      <a:pt x="60" y="436"/>
                    </a:lnTo>
                    <a:lnTo>
                      <a:pt x="60" y="426"/>
                    </a:lnTo>
                    <a:lnTo>
                      <a:pt x="60" y="417"/>
                    </a:lnTo>
                    <a:lnTo>
                      <a:pt x="60" y="406"/>
                    </a:lnTo>
                    <a:lnTo>
                      <a:pt x="60" y="397"/>
                    </a:lnTo>
                    <a:lnTo>
                      <a:pt x="60" y="387"/>
                    </a:lnTo>
                    <a:lnTo>
                      <a:pt x="60" y="378"/>
                    </a:lnTo>
                    <a:lnTo>
                      <a:pt x="60" y="369"/>
                    </a:lnTo>
                    <a:lnTo>
                      <a:pt x="60" y="359"/>
                    </a:lnTo>
                    <a:lnTo>
                      <a:pt x="60" y="350"/>
                    </a:lnTo>
                    <a:lnTo>
                      <a:pt x="60" y="341"/>
                    </a:lnTo>
                    <a:lnTo>
                      <a:pt x="61" y="332"/>
                    </a:lnTo>
                    <a:lnTo>
                      <a:pt x="61" y="322"/>
                    </a:lnTo>
                    <a:lnTo>
                      <a:pt x="61" y="314"/>
                    </a:lnTo>
                    <a:lnTo>
                      <a:pt x="61" y="306"/>
                    </a:lnTo>
                    <a:lnTo>
                      <a:pt x="61" y="298"/>
                    </a:lnTo>
                    <a:lnTo>
                      <a:pt x="61" y="288"/>
                    </a:lnTo>
                    <a:lnTo>
                      <a:pt x="61" y="280"/>
                    </a:lnTo>
                    <a:lnTo>
                      <a:pt x="61" y="272"/>
                    </a:lnTo>
                    <a:lnTo>
                      <a:pt x="63" y="265"/>
                    </a:lnTo>
                    <a:lnTo>
                      <a:pt x="63" y="256"/>
                    </a:lnTo>
                    <a:lnTo>
                      <a:pt x="63" y="248"/>
                    </a:lnTo>
                    <a:lnTo>
                      <a:pt x="63" y="241"/>
                    </a:lnTo>
                    <a:lnTo>
                      <a:pt x="64" y="233"/>
                    </a:lnTo>
                    <a:lnTo>
                      <a:pt x="64" y="226"/>
                    </a:lnTo>
                    <a:lnTo>
                      <a:pt x="64" y="219"/>
                    </a:lnTo>
                    <a:lnTo>
                      <a:pt x="65" y="211"/>
                    </a:lnTo>
                    <a:lnTo>
                      <a:pt x="65" y="204"/>
                    </a:lnTo>
                    <a:lnTo>
                      <a:pt x="66" y="197"/>
                    </a:lnTo>
                    <a:lnTo>
                      <a:pt x="66" y="190"/>
                    </a:lnTo>
                    <a:lnTo>
                      <a:pt x="67" y="184"/>
                    </a:lnTo>
                    <a:lnTo>
                      <a:pt x="69" y="177"/>
                    </a:lnTo>
                    <a:lnTo>
                      <a:pt x="69" y="171"/>
                    </a:lnTo>
                    <a:lnTo>
                      <a:pt x="70" y="165"/>
                    </a:lnTo>
                    <a:lnTo>
                      <a:pt x="71" y="159"/>
                    </a:lnTo>
                    <a:lnTo>
                      <a:pt x="72" y="154"/>
                    </a:lnTo>
                    <a:lnTo>
                      <a:pt x="72" y="148"/>
                    </a:lnTo>
                    <a:lnTo>
                      <a:pt x="74" y="142"/>
                    </a:lnTo>
                    <a:lnTo>
                      <a:pt x="76" y="137"/>
                    </a:lnTo>
                    <a:lnTo>
                      <a:pt x="77" y="131"/>
                    </a:lnTo>
                    <a:lnTo>
                      <a:pt x="78" y="126"/>
                    </a:lnTo>
                    <a:lnTo>
                      <a:pt x="80" y="122"/>
                    </a:lnTo>
                    <a:lnTo>
                      <a:pt x="81" y="117"/>
                    </a:lnTo>
                    <a:lnTo>
                      <a:pt x="83" y="112"/>
                    </a:lnTo>
                    <a:lnTo>
                      <a:pt x="85" y="109"/>
                    </a:lnTo>
                    <a:lnTo>
                      <a:pt x="87" y="104"/>
                    </a:lnTo>
                    <a:lnTo>
                      <a:pt x="90" y="100"/>
                    </a:lnTo>
                    <a:lnTo>
                      <a:pt x="91" y="97"/>
                    </a:lnTo>
                    <a:lnTo>
                      <a:pt x="93" y="93"/>
                    </a:lnTo>
                    <a:lnTo>
                      <a:pt x="96" y="90"/>
                    </a:lnTo>
                    <a:lnTo>
                      <a:pt x="98" y="86"/>
                    </a:lnTo>
                    <a:lnTo>
                      <a:pt x="101" y="84"/>
                    </a:lnTo>
                    <a:lnTo>
                      <a:pt x="103" y="80"/>
                    </a:lnTo>
                    <a:lnTo>
                      <a:pt x="107" y="78"/>
                    </a:lnTo>
                    <a:lnTo>
                      <a:pt x="109" y="76"/>
                    </a:lnTo>
                    <a:lnTo>
                      <a:pt x="113" y="73"/>
                    </a:lnTo>
                    <a:lnTo>
                      <a:pt x="115" y="71"/>
                    </a:lnTo>
                    <a:lnTo>
                      <a:pt x="119" y="70"/>
                    </a:lnTo>
                    <a:lnTo>
                      <a:pt x="123" y="67"/>
                    </a:lnTo>
                    <a:lnTo>
                      <a:pt x="125" y="65"/>
                    </a:lnTo>
                    <a:lnTo>
                      <a:pt x="129" y="64"/>
                    </a:lnTo>
                    <a:lnTo>
                      <a:pt x="132" y="61"/>
                    </a:lnTo>
                    <a:lnTo>
                      <a:pt x="135" y="60"/>
                    </a:lnTo>
                    <a:lnTo>
                      <a:pt x="138" y="59"/>
                    </a:lnTo>
                    <a:lnTo>
                      <a:pt x="142" y="58"/>
                    </a:lnTo>
                    <a:lnTo>
                      <a:pt x="146" y="57"/>
                    </a:lnTo>
                    <a:lnTo>
                      <a:pt x="148" y="56"/>
                    </a:lnTo>
                    <a:lnTo>
                      <a:pt x="152" y="54"/>
                    </a:lnTo>
                    <a:lnTo>
                      <a:pt x="154" y="53"/>
                    </a:lnTo>
                    <a:lnTo>
                      <a:pt x="158" y="53"/>
                    </a:lnTo>
                    <a:lnTo>
                      <a:pt x="162" y="52"/>
                    </a:lnTo>
                    <a:lnTo>
                      <a:pt x="164" y="52"/>
                    </a:lnTo>
                    <a:lnTo>
                      <a:pt x="168" y="51"/>
                    </a:lnTo>
                    <a:lnTo>
                      <a:pt x="170" y="51"/>
                    </a:lnTo>
                    <a:lnTo>
                      <a:pt x="174" y="51"/>
                    </a:lnTo>
                    <a:lnTo>
                      <a:pt x="176" y="51"/>
                    </a:lnTo>
                    <a:lnTo>
                      <a:pt x="179" y="51"/>
                    </a:lnTo>
                    <a:lnTo>
                      <a:pt x="182" y="51"/>
                    </a:lnTo>
                    <a:lnTo>
                      <a:pt x="185" y="51"/>
                    </a:lnTo>
                    <a:lnTo>
                      <a:pt x="189" y="52"/>
                    </a:lnTo>
                    <a:lnTo>
                      <a:pt x="191" y="52"/>
                    </a:lnTo>
                    <a:lnTo>
                      <a:pt x="193" y="53"/>
                    </a:lnTo>
                    <a:lnTo>
                      <a:pt x="196" y="53"/>
                    </a:lnTo>
                    <a:lnTo>
                      <a:pt x="200" y="54"/>
                    </a:lnTo>
                    <a:lnTo>
                      <a:pt x="202" y="54"/>
                    </a:lnTo>
                    <a:lnTo>
                      <a:pt x="204" y="56"/>
                    </a:lnTo>
                    <a:lnTo>
                      <a:pt x="207" y="57"/>
                    </a:lnTo>
                    <a:lnTo>
                      <a:pt x="211" y="58"/>
                    </a:lnTo>
                    <a:lnTo>
                      <a:pt x="213" y="59"/>
                    </a:lnTo>
                    <a:lnTo>
                      <a:pt x="215" y="60"/>
                    </a:lnTo>
                    <a:lnTo>
                      <a:pt x="218" y="61"/>
                    </a:lnTo>
                    <a:lnTo>
                      <a:pt x="219" y="63"/>
                    </a:lnTo>
                    <a:lnTo>
                      <a:pt x="222" y="65"/>
                    </a:lnTo>
                    <a:lnTo>
                      <a:pt x="224" y="66"/>
                    </a:lnTo>
                    <a:lnTo>
                      <a:pt x="226" y="67"/>
                    </a:lnTo>
                    <a:lnTo>
                      <a:pt x="229" y="70"/>
                    </a:lnTo>
                    <a:lnTo>
                      <a:pt x="231" y="71"/>
                    </a:lnTo>
                    <a:lnTo>
                      <a:pt x="234" y="73"/>
                    </a:lnTo>
                    <a:lnTo>
                      <a:pt x="235" y="76"/>
                    </a:lnTo>
                    <a:lnTo>
                      <a:pt x="237" y="78"/>
                    </a:lnTo>
                    <a:lnTo>
                      <a:pt x="239" y="79"/>
                    </a:lnTo>
                    <a:lnTo>
                      <a:pt x="241" y="81"/>
                    </a:lnTo>
                    <a:lnTo>
                      <a:pt x="242" y="84"/>
                    </a:lnTo>
                    <a:lnTo>
                      <a:pt x="245" y="86"/>
                    </a:lnTo>
                    <a:lnTo>
                      <a:pt x="246" y="89"/>
                    </a:lnTo>
                    <a:lnTo>
                      <a:pt x="247" y="92"/>
                    </a:lnTo>
                    <a:lnTo>
                      <a:pt x="250" y="94"/>
                    </a:lnTo>
                    <a:lnTo>
                      <a:pt x="251" y="97"/>
                    </a:lnTo>
                    <a:lnTo>
                      <a:pt x="252" y="99"/>
                    </a:lnTo>
                    <a:lnTo>
                      <a:pt x="253" y="103"/>
                    </a:lnTo>
                    <a:lnTo>
                      <a:pt x="255" y="105"/>
                    </a:lnTo>
                    <a:lnTo>
                      <a:pt x="256" y="109"/>
                    </a:lnTo>
                    <a:lnTo>
                      <a:pt x="257" y="111"/>
                    </a:lnTo>
                    <a:lnTo>
                      <a:pt x="258" y="115"/>
                    </a:lnTo>
                    <a:lnTo>
                      <a:pt x="259" y="118"/>
                    </a:lnTo>
                    <a:lnTo>
                      <a:pt x="261" y="120"/>
                    </a:lnTo>
                    <a:lnTo>
                      <a:pt x="261" y="124"/>
                    </a:lnTo>
                    <a:lnTo>
                      <a:pt x="262" y="128"/>
                    </a:lnTo>
                    <a:lnTo>
                      <a:pt x="263" y="131"/>
                    </a:lnTo>
                    <a:lnTo>
                      <a:pt x="263" y="135"/>
                    </a:lnTo>
                    <a:lnTo>
                      <a:pt x="264" y="138"/>
                    </a:lnTo>
                    <a:lnTo>
                      <a:pt x="264" y="142"/>
                    </a:lnTo>
                    <a:lnTo>
                      <a:pt x="264" y="146"/>
                    </a:lnTo>
                    <a:lnTo>
                      <a:pt x="266" y="150"/>
                    </a:lnTo>
                    <a:lnTo>
                      <a:pt x="266" y="155"/>
                    </a:lnTo>
                    <a:lnTo>
                      <a:pt x="266" y="161"/>
                    </a:lnTo>
                    <a:lnTo>
                      <a:pt x="267" y="167"/>
                    </a:lnTo>
                    <a:lnTo>
                      <a:pt x="267" y="172"/>
                    </a:lnTo>
                    <a:lnTo>
                      <a:pt x="267" y="178"/>
                    </a:lnTo>
                    <a:lnTo>
                      <a:pt x="268" y="184"/>
                    </a:lnTo>
                    <a:lnTo>
                      <a:pt x="268" y="191"/>
                    </a:lnTo>
                    <a:lnTo>
                      <a:pt x="268" y="197"/>
                    </a:lnTo>
                    <a:lnTo>
                      <a:pt x="268" y="204"/>
                    </a:lnTo>
                    <a:lnTo>
                      <a:pt x="269" y="213"/>
                    </a:lnTo>
                    <a:lnTo>
                      <a:pt x="269" y="220"/>
                    </a:lnTo>
                    <a:lnTo>
                      <a:pt x="269" y="228"/>
                    </a:lnTo>
                    <a:lnTo>
                      <a:pt x="269" y="235"/>
                    </a:lnTo>
                    <a:lnTo>
                      <a:pt x="269" y="243"/>
                    </a:lnTo>
                    <a:lnTo>
                      <a:pt x="269" y="252"/>
                    </a:lnTo>
                    <a:lnTo>
                      <a:pt x="269" y="261"/>
                    </a:lnTo>
                    <a:lnTo>
                      <a:pt x="269" y="269"/>
                    </a:lnTo>
                    <a:lnTo>
                      <a:pt x="271" y="279"/>
                    </a:lnTo>
                    <a:lnTo>
                      <a:pt x="271" y="287"/>
                    </a:lnTo>
                    <a:lnTo>
                      <a:pt x="271" y="296"/>
                    </a:lnTo>
                    <a:lnTo>
                      <a:pt x="271" y="306"/>
                    </a:lnTo>
                    <a:lnTo>
                      <a:pt x="271" y="315"/>
                    </a:lnTo>
                    <a:lnTo>
                      <a:pt x="271" y="325"/>
                    </a:lnTo>
                    <a:lnTo>
                      <a:pt x="271" y="334"/>
                    </a:lnTo>
                    <a:lnTo>
                      <a:pt x="271" y="344"/>
                    </a:lnTo>
                    <a:lnTo>
                      <a:pt x="271" y="354"/>
                    </a:lnTo>
                    <a:lnTo>
                      <a:pt x="271" y="364"/>
                    </a:lnTo>
                    <a:lnTo>
                      <a:pt x="271" y="374"/>
                    </a:lnTo>
                    <a:lnTo>
                      <a:pt x="271" y="384"/>
                    </a:lnTo>
                    <a:lnTo>
                      <a:pt x="271" y="394"/>
                    </a:lnTo>
                    <a:lnTo>
                      <a:pt x="271" y="405"/>
                    </a:lnTo>
                    <a:lnTo>
                      <a:pt x="271" y="415"/>
                    </a:lnTo>
                    <a:lnTo>
                      <a:pt x="271" y="425"/>
                    </a:lnTo>
                    <a:lnTo>
                      <a:pt x="271" y="436"/>
                    </a:lnTo>
                    <a:lnTo>
                      <a:pt x="271" y="445"/>
                    </a:lnTo>
                    <a:lnTo>
                      <a:pt x="271" y="456"/>
                    </a:lnTo>
                    <a:lnTo>
                      <a:pt x="271" y="467"/>
                    </a:lnTo>
                    <a:lnTo>
                      <a:pt x="271" y="477"/>
                    </a:lnTo>
                    <a:lnTo>
                      <a:pt x="269" y="487"/>
                    </a:lnTo>
                    <a:lnTo>
                      <a:pt x="269" y="497"/>
                    </a:lnTo>
                    <a:lnTo>
                      <a:pt x="269" y="508"/>
                    </a:lnTo>
                    <a:lnTo>
                      <a:pt x="269" y="517"/>
                    </a:lnTo>
                    <a:lnTo>
                      <a:pt x="269" y="528"/>
                    </a:lnTo>
                    <a:lnTo>
                      <a:pt x="269" y="537"/>
                    </a:lnTo>
                    <a:lnTo>
                      <a:pt x="269" y="548"/>
                    </a:lnTo>
                    <a:lnTo>
                      <a:pt x="269" y="557"/>
                    </a:lnTo>
                    <a:lnTo>
                      <a:pt x="269" y="567"/>
                    </a:lnTo>
                    <a:lnTo>
                      <a:pt x="269" y="578"/>
                    </a:lnTo>
                    <a:lnTo>
                      <a:pt x="269" y="587"/>
                    </a:lnTo>
                    <a:lnTo>
                      <a:pt x="269" y="595"/>
                    </a:lnTo>
                    <a:lnTo>
                      <a:pt x="268" y="605"/>
                    </a:lnTo>
                    <a:lnTo>
                      <a:pt x="268" y="614"/>
                    </a:lnTo>
                    <a:lnTo>
                      <a:pt x="268" y="624"/>
                    </a:lnTo>
                    <a:lnTo>
                      <a:pt x="268" y="632"/>
                    </a:lnTo>
                    <a:lnTo>
                      <a:pt x="268" y="640"/>
                    </a:lnTo>
                    <a:lnTo>
                      <a:pt x="268" y="650"/>
                    </a:lnTo>
                    <a:lnTo>
                      <a:pt x="268" y="658"/>
                    </a:lnTo>
                    <a:lnTo>
                      <a:pt x="268" y="666"/>
                    </a:lnTo>
                    <a:lnTo>
                      <a:pt x="268" y="673"/>
                    </a:lnTo>
                    <a:lnTo>
                      <a:pt x="268" y="682"/>
                    </a:lnTo>
                    <a:lnTo>
                      <a:pt x="268" y="689"/>
                    </a:lnTo>
                    <a:lnTo>
                      <a:pt x="268" y="697"/>
                    </a:lnTo>
                    <a:lnTo>
                      <a:pt x="268" y="704"/>
                    </a:lnTo>
                    <a:lnTo>
                      <a:pt x="268" y="712"/>
                    </a:lnTo>
                    <a:lnTo>
                      <a:pt x="268" y="719"/>
                    </a:lnTo>
                    <a:lnTo>
                      <a:pt x="267" y="726"/>
                    </a:lnTo>
                    <a:lnTo>
                      <a:pt x="267" y="735"/>
                    </a:lnTo>
                    <a:lnTo>
                      <a:pt x="267" y="742"/>
                    </a:lnTo>
                    <a:lnTo>
                      <a:pt x="267" y="750"/>
                    </a:lnTo>
                    <a:lnTo>
                      <a:pt x="267" y="757"/>
                    </a:lnTo>
                    <a:lnTo>
                      <a:pt x="267" y="765"/>
                    </a:lnTo>
                    <a:lnTo>
                      <a:pt x="267" y="772"/>
                    </a:lnTo>
                    <a:lnTo>
                      <a:pt x="267" y="781"/>
                    </a:lnTo>
                    <a:lnTo>
                      <a:pt x="266" y="788"/>
                    </a:lnTo>
                    <a:lnTo>
                      <a:pt x="266" y="796"/>
                    </a:lnTo>
                    <a:lnTo>
                      <a:pt x="266" y="803"/>
                    </a:lnTo>
                    <a:lnTo>
                      <a:pt x="266" y="811"/>
                    </a:lnTo>
                    <a:lnTo>
                      <a:pt x="266" y="819"/>
                    </a:lnTo>
                    <a:lnTo>
                      <a:pt x="264" y="826"/>
                    </a:lnTo>
                    <a:lnTo>
                      <a:pt x="264" y="834"/>
                    </a:lnTo>
                    <a:lnTo>
                      <a:pt x="264" y="841"/>
                    </a:lnTo>
                    <a:lnTo>
                      <a:pt x="264" y="848"/>
                    </a:lnTo>
                    <a:lnTo>
                      <a:pt x="263" y="855"/>
                    </a:lnTo>
                    <a:lnTo>
                      <a:pt x="263" y="863"/>
                    </a:lnTo>
                    <a:lnTo>
                      <a:pt x="262" y="870"/>
                    </a:lnTo>
                    <a:lnTo>
                      <a:pt x="262" y="878"/>
                    </a:lnTo>
                    <a:lnTo>
                      <a:pt x="262" y="885"/>
                    </a:lnTo>
                    <a:lnTo>
                      <a:pt x="261" y="892"/>
                    </a:lnTo>
                    <a:lnTo>
                      <a:pt x="261" y="899"/>
                    </a:lnTo>
                    <a:lnTo>
                      <a:pt x="261" y="906"/>
                    </a:lnTo>
                    <a:lnTo>
                      <a:pt x="259" y="913"/>
                    </a:lnTo>
                    <a:lnTo>
                      <a:pt x="259" y="920"/>
                    </a:lnTo>
                    <a:lnTo>
                      <a:pt x="258" y="926"/>
                    </a:lnTo>
                    <a:lnTo>
                      <a:pt x="258" y="933"/>
                    </a:lnTo>
                    <a:lnTo>
                      <a:pt x="257" y="940"/>
                    </a:lnTo>
                    <a:lnTo>
                      <a:pt x="256" y="946"/>
                    </a:lnTo>
                    <a:lnTo>
                      <a:pt x="256" y="953"/>
                    </a:lnTo>
                    <a:lnTo>
                      <a:pt x="255" y="959"/>
                    </a:lnTo>
                    <a:lnTo>
                      <a:pt x="255" y="965"/>
                    </a:lnTo>
                    <a:lnTo>
                      <a:pt x="253" y="972"/>
                    </a:lnTo>
                    <a:lnTo>
                      <a:pt x="252" y="978"/>
                    </a:lnTo>
                    <a:lnTo>
                      <a:pt x="252" y="984"/>
                    </a:lnTo>
                    <a:lnTo>
                      <a:pt x="251" y="990"/>
                    </a:lnTo>
                    <a:lnTo>
                      <a:pt x="250" y="996"/>
                    </a:lnTo>
                    <a:lnTo>
                      <a:pt x="248" y="1002"/>
                    </a:lnTo>
                    <a:lnTo>
                      <a:pt x="247" y="1006"/>
                    </a:lnTo>
                    <a:lnTo>
                      <a:pt x="247" y="1012"/>
                    </a:lnTo>
                    <a:lnTo>
                      <a:pt x="246" y="1018"/>
                    </a:lnTo>
                    <a:lnTo>
                      <a:pt x="245" y="1023"/>
                    </a:lnTo>
                    <a:lnTo>
                      <a:pt x="244" y="1028"/>
                    </a:lnTo>
                    <a:lnTo>
                      <a:pt x="242" y="1033"/>
                    </a:lnTo>
                    <a:lnTo>
                      <a:pt x="241" y="1038"/>
                    </a:lnTo>
                    <a:lnTo>
                      <a:pt x="240" y="1043"/>
                    </a:lnTo>
                    <a:lnTo>
                      <a:pt x="239" y="1046"/>
                    </a:lnTo>
                    <a:lnTo>
                      <a:pt x="237" y="1051"/>
                    </a:lnTo>
                    <a:lnTo>
                      <a:pt x="236" y="1056"/>
                    </a:lnTo>
                    <a:lnTo>
                      <a:pt x="235" y="1059"/>
                    </a:lnTo>
                    <a:lnTo>
                      <a:pt x="233" y="1064"/>
                    </a:lnTo>
                    <a:lnTo>
                      <a:pt x="231" y="1068"/>
                    </a:lnTo>
                    <a:lnTo>
                      <a:pt x="230" y="1071"/>
                    </a:lnTo>
                    <a:lnTo>
                      <a:pt x="229" y="1075"/>
                    </a:lnTo>
                    <a:lnTo>
                      <a:pt x="226" y="1078"/>
                    </a:lnTo>
                    <a:lnTo>
                      <a:pt x="225" y="1081"/>
                    </a:lnTo>
                    <a:lnTo>
                      <a:pt x="224" y="1084"/>
                    </a:lnTo>
                    <a:lnTo>
                      <a:pt x="222" y="1088"/>
                    </a:lnTo>
                    <a:lnTo>
                      <a:pt x="219" y="1091"/>
                    </a:lnTo>
                    <a:lnTo>
                      <a:pt x="218" y="1095"/>
                    </a:lnTo>
                    <a:lnTo>
                      <a:pt x="215" y="1098"/>
                    </a:lnTo>
                    <a:lnTo>
                      <a:pt x="213" y="1102"/>
                    </a:lnTo>
                    <a:lnTo>
                      <a:pt x="212" y="1106"/>
                    </a:lnTo>
                    <a:lnTo>
                      <a:pt x="209" y="1109"/>
                    </a:lnTo>
                    <a:lnTo>
                      <a:pt x="208" y="1113"/>
                    </a:lnTo>
                    <a:lnTo>
                      <a:pt x="206" y="1116"/>
                    </a:lnTo>
                    <a:lnTo>
                      <a:pt x="204" y="1119"/>
                    </a:lnTo>
                    <a:lnTo>
                      <a:pt x="203" y="1122"/>
                    </a:lnTo>
                    <a:lnTo>
                      <a:pt x="201" y="1126"/>
                    </a:lnTo>
                    <a:lnTo>
                      <a:pt x="200" y="1128"/>
                    </a:lnTo>
                    <a:lnTo>
                      <a:pt x="198" y="1132"/>
                    </a:lnTo>
                    <a:lnTo>
                      <a:pt x="197" y="1134"/>
                    </a:lnTo>
                    <a:lnTo>
                      <a:pt x="196" y="1137"/>
                    </a:lnTo>
                    <a:lnTo>
                      <a:pt x="195" y="1141"/>
                    </a:lnTo>
                    <a:lnTo>
                      <a:pt x="192" y="1143"/>
                    </a:lnTo>
                    <a:lnTo>
                      <a:pt x="192" y="1146"/>
                    </a:lnTo>
                    <a:lnTo>
                      <a:pt x="191" y="1149"/>
                    </a:lnTo>
                    <a:lnTo>
                      <a:pt x="190" y="1152"/>
                    </a:lnTo>
                    <a:lnTo>
                      <a:pt x="189" y="1155"/>
                    </a:lnTo>
                    <a:lnTo>
                      <a:pt x="187" y="1158"/>
                    </a:lnTo>
                    <a:lnTo>
                      <a:pt x="186" y="1161"/>
                    </a:lnTo>
                    <a:lnTo>
                      <a:pt x="185" y="1163"/>
                    </a:lnTo>
                    <a:lnTo>
                      <a:pt x="184" y="1166"/>
                    </a:lnTo>
                    <a:lnTo>
                      <a:pt x="184" y="1168"/>
                    </a:lnTo>
                    <a:lnTo>
                      <a:pt x="182" y="1172"/>
                    </a:lnTo>
                    <a:lnTo>
                      <a:pt x="181" y="1174"/>
                    </a:lnTo>
                    <a:lnTo>
                      <a:pt x="181" y="1176"/>
                    </a:lnTo>
                    <a:lnTo>
                      <a:pt x="180" y="1180"/>
                    </a:lnTo>
                    <a:lnTo>
                      <a:pt x="180" y="1182"/>
                    </a:lnTo>
                    <a:lnTo>
                      <a:pt x="179" y="1185"/>
                    </a:lnTo>
                    <a:lnTo>
                      <a:pt x="178" y="1187"/>
                    </a:lnTo>
                    <a:lnTo>
                      <a:pt x="178" y="1191"/>
                    </a:lnTo>
                    <a:lnTo>
                      <a:pt x="176" y="1193"/>
                    </a:lnTo>
                    <a:lnTo>
                      <a:pt x="176" y="1195"/>
                    </a:lnTo>
                    <a:lnTo>
                      <a:pt x="175" y="1198"/>
                    </a:lnTo>
                    <a:lnTo>
                      <a:pt x="175" y="1201"/>
                    </a:lnTo>
                    <a:lnTo>
                      <a:pt x="175" y="1204"/>
                    </a:lnTo>
                    <a:lnTo>
                      <a:pt x="174" y="1206"/>
                    </a:lnTo>
                    <a:lnTo>
                      <a:pt x="174" y="1208"/>
                    </a:lnTo>
                    <a:lnTo>
                      <a:pt x="174" y="1212"/>
                    </a:lnTo>
                    <a:lnTo>
                      <a:pt x="173" y="1214"/>
                    </a:lnTo>
                    <a:lnTo>
                      <a:pt x="173" y="1217"/>
                    </a:lnTo>
                    <a:lnTo>
                      <a:pt x="173" y="1220"/>
                    </a:lnTo>
                    <a:lnTo>
                      <a:pt x="173" y="1222"/>
                    </a:lnTo>
                    <a:lnTo>
                      <a:pt x="171" y="1226"/>
                    </a:lnTo>
                    <a:lnTo>
                      <a:pt x="171" y="1228"/>
                    </a:lnTo>
                    <a:lnTo>
                      <a:pt x="171" y="1231"/>
                    </a:lnTo>
                    <a:lnTo>
                      <a:pt x="171" y="1234"/>
                    </a:lnTo>
                    <a:lnTo>
                      <a:pt x="171" y="1237"/>
                    </a:lnTo>
                    <a:lnTo>
                      <a:pt x="170" y="1240"/>
                    </a:lnTo>
                    <a:lnTo>
                      <a:pt x="170" y="1243"/>
                    </a:lnTo>
                    <a:lnTo>
                      <a:pt x="170" y="1246"/>
                    </a:lnTo>
                    <a:lnTo>
                      <a:pt x="170" y="1248"/>
                    </a:lnTo>
                    <a:lnTo>
                      <a:pt x="170" y="1252"/>
                    </a:lnTo>
                    <a:lnTo>
                      <a:pt x="170" y="1254"/>
                    </a:lnTo>
                    <a:lnTo>
                      <a:pt x="170" y="1258"/>
                    </a:lnTo>
                    <a:lnTo>
                      <a:pt x="170" y="1261"/>
                    </a:lnTo>
                    <a:lnTo>
                      <a:pt x="170" y="1265"/>
                    </a:lnTo>
                    <a:lnTo>
                      <a:pt x="170" y="1267"/>
                    </a:lnTo>
                    <a:lnTo>
                      <a:pt x="170" y="1271"/>
                    </a:lnTo>
                    <a:lnTo>
                      <a:pt x="170" y="1274"/>
                    </a:lnTo>
                    <a:lnTo>
                      <a:pt x="170" y="1278"/>
                    </a:lnTo>
                    <a:lnTo>
                      <a:pt x="170" y="1282"/>
                    </a:lnTo>
                    <a:lnTo>
                      <a:pt x="170" y="1285"/>
                    </a:lnTo>
                    <a:lnTo>
                      <a:pt x="170" y="1287"/>
                    </a:lnTo>
                    <a:lnTo>
                      <a:pt x="170" y="1291"/>
                    </a:lnTo>
                    <a:lnTo>
                      <a:pt x="170" y="1293"/>
                    </a:lnTo>
                    <a:lnTo>
                      <a:pt x="170" y="1297"/>
                    </a:lnTo>
                    <a:lnTo>
                      <a:pt x="170" y="1300"/>
                    </a:lnTo>
                    <a:lnTo>
                      <a:pt x="170" y="1303"/>
                    </a:lnTo>
                    <a:lnTo>
                      <a:pt x="170" y="1305"/>
                    </a:lnTo>
                    <a:lnTo>
                      <a:pt x="170" y="1308"/>
                    </a:lnTo>
                    <a:lnTo>
                      <a:pt x="170" y="1310"/>
                    </a:lnTo>
                    <a:lnTo>
                      <a:pt x="171" y="1313"/>
                    </a:lnTo>
                    <a:lnTo>
                      <a:pt x="171" y="1316"/>
                    </a:lnTo>
                    <a:lnTo>
                      <a:pt x="171" y="1318"/>
                    </a:lnTo>
                    <a:lnTo>
                      <a:pt x="171" y="1320"/>
                    </a:lnTo>
                    <a:lnTo>
                      <a:pt x="171" y="1322"/>
                    </a:lnTo>
                    <a:lnTo>
                      <a:pt x="171" y="1324"/>
                    </a:lnTo>
                    <a:lnTo>
                      <a:pt x="171" y="1326"/>
                    </a:lnTo>
                    <a:lnTo>
                      <a:pt x="171" y="1329"/>
                    </a:lnTo>
                    <a:lnTo>
                      <a:pt x="171" y="1330"/>
                    </a:lnTo>
                    <a:lnTo>
                      <a:pt x="173" y="1332"/>
                    </a:lnTo>
                    <a:lnTo>
                      <a:pt x="173" y="1335"/>
                    </a:lnTo>
                    <a:lnTo>
                      <a:pt x="173" y="1336"/>
                    </a:lnTo>
                    <a:lnTo>
                      <a:pt x="173" y="1337"/>
                    </a:lnTo>
                    <a:lnTo>
                      <a:pt x="173" y="1339"/>
                    </a:lnTo>
                    <a:lnTo>
                      <a:pt x="173" y="1341"/>
                    </a:lnTo>
                    <a:lnTo>
                      <a:pt x="174" y="1342"/>
                    </a:lnTo>
                    <a:lnTo>
                      <a:pt x="174" y="1344"/>
                    </a:lnTo>
                    <a:lnTo>
                      <a:pt x="174" y="1345"/>
                    </a:lnTo>
                    <a:lnTo>
                      <a:pt x="174" y="1346"/>
                    </a:lnTo>
                    <a:lnTo>
                      <a:pt x="174" y="1348"/>
                    </a:lnTo>
                    <a:lnTo>
                      <a:pt x="174" y="1349"/>
                    </a:lnTo>
                    <a:lnTo>
                      <a:pt x="175" y="1350"/>
                    </a:lnTo>
                    <a:lnTo>
                      <a:pt x="175" y="1351"/>
                    </a:lnTo>
                    <a:lnTo>
                      <a:pt x="175" y="1352"/>
                    </a:lnTo>
                    <a:lnTo>
                      <a:pt x="175" y="1354"/>
                    </a:lnTo>
                    <a:lnTo>
                      <a:pt x="175" y="1355"/>
                    </a:lnTo>
                    <a:lnTo>
                      <a:pt x="175" y="1356"/>
                    </a:lnTo>
                    <a:lnTo>
                      <a:pt x="175" y="1356"/>
                    </a:lnTo>
                    <a:lnTo>
                      <a:pt x="176" y="1357"/>
                    </a:lnTo>
                    <a:lnTo>
                      <a:pt x="176" y="1358"/>
                    </a:lnTo>
                    <a:lnTo>
                      <a:pt x="176" y="1358"/>
                    </a:lnTo>
                    <a:lnTo>
                      <a:pt x="176" y="1359"/>
                    </a:lnTo>
                    <a:lnTo>
                      <a:pt x="176" y="1361"/>
                    </a:lnTo>
                    <a:lnTo>
                      <a:pt x="176" y="1361"/>
                    </a:lnTo>
                    <a:lnTo>
                      <a:pt x="176" y="1362"/>
                    </a:lnTo>
                    <a:lnTo>
                      <a:pt x="176" y="1362"/>
                    </a:lnTo>
                    <a:lnTo>
                      <a:pt x="178" y="1363"/>
                    </a:lnTo>
                    <a:lnTo>
                      <a:pt x="178" y="1364"/>
                    </a:lnTo>
                    <a:lnTo>
                      <a:pt x="178" y="1364"/>
                    </a:lnTo>
                    <a:lnTo>
                      <a:pt x="178" y="1365"/>
                    </a:lnTo>
                    <a:lnTo>
                      <a:pt x="178" y="1365"/>
                    </a:lnTo>
                    <a:lnTo>
                      <a:pt x="178" y="1367"/>
                    </a:lnTo>
                    <a:lnTo>
                      <a:pt x="215" y="1355"/>
                    </a:lnTo>
                    <a:lnTo>
                      <a:pt x="215" y="1355"/>
                    </a:lnTo>
                    <a:lnTo>
                      <a:pt x="215" y="1354"/>
                    </a:lnTo>
                    <a:lnTo>
                      <a:pt x="215" y="1354"/>
                    </a:lnTo>
                    <a:lnTo>
                      <a:pt x="215" y="1352"/>
                    </a:lnTo>
                    <a:lnTo>
                      <a:pt x="215" y="1351"/>
                    </a:lnTo>
                    <a:lnTo>
                      <a:pt x="215" y="1351"/>
                    </a:lnTo>
                    <a:lnTo>
                      <a:pt x="215" y="1350"/>
                    </a:lnTo>
                    <a:lnTo>
                      <a:pt x="215" y="1349"/>
                    </a:lnTo>
                    <a:lnTo>
                      <a:pt x="215" y="1346"/>
                    </a:lnTo>
                    <a:lnTo>
                      <a:pt x="215" y="1345"/>
                    </a:lnTo>
                    <a:lnTo>
                      <a:pt x="215" y="1344"/>
                    </a:lnTo>
                    <a:lnTo>
                      <a:pt x="215" y="1342"/>
                    </a:lnTo>
                    <a:lnTo>
                      <a:pt x="215" y="1341"/>
                    </a:lnTo>
                    <a:lnTo>
                      <a:pt x="215" y="1339"/>
                    </a:lnTo>
                    <a:lnTo>
                      <a:pt x="215" y="1337"/>
                    </a:lnTo>
                    <a:lnTo>
                      <a:pt x="214" y="1335"/>
                    </a:lnTo>
                    <a:lnTo>
                      <a:pt x="214" y="1332"/>
                    </a:lnTo>
                    <a:lnTo>
                      <a:pt x="214" y="1330"/>
                    </a:lnTo>
                    <a:lnTo>
                      <a:pt x="214" y="1328"/>
                    </a:lnTo>
                    <a:lnTo>
                      <a:pt x="214" y="1325"/>
                    </a:lnTo>
                    <a:lnTo>
                      <a:pt x="214" y="1323"/>
                    </a:lnTo>
                    <a:lnTo>
                      <a:pt x="214" y="1320"/>
                    </a:lnTo>
                    <a:lnTo>
                      <a:pt x="214" y="1318"/>
                    </a:lnTo>
                    <a:lnTo>
                      <a:pt x="214" y="1315"/>
                    </a:lnTo>
                    <a:lnTo>
                      <a:pt x="215" y="1312"/>
                    </a:lnTo>
                    <a:lnTo>
                      <a:pt x="215" y="1309"/>
                    </a:lnTo>
                    <a:lnTo>
                      <a:pt x="215" y="1306"/>
                    </a:lnTo>
                    <a:lnTo>
                      <a:pt x="215" y="1303"/>
                    </a:lnTo>
                    <a:lnTo>
                      <a:pt x="215" y="1300"/>
                    </a:lnTo>
                    <a:lnTo>
                      <a:pt x="215" y="1297"/>
                    </a:lnTo>
                    <a:lnTo>
                      <a:pt x="215" y="1293"/>
                    </a:lnTo>
                    <a:lnTo>
                      <a:pt x="215" y="1290"/>
                    </a:lnTo>
                    <a:lnTo>
                      <a:pt x="215" y="1287"/>
                    </a:lnTo>
                    <a:lnTo>
                      <a:pt x="217" y="1284"/>
                    </a:lnTo>
                    <a:lnTo>
                      <a:pt x="217" y="1280"/>
                    </a:lnTo>
                    <a:lnTo>
                      <a:pt x="217" y="1277"/>
                    </a:lnTo>
                    <a:lnTo>
                      <a:pt x="217" y="1273"/>
                    </a:lnTo>
                    <a:lnTo>
                      <a:pt x="218" y="1270"/>
                    </a:lnTo>
                    <a:lnTo>
                      <a:pt x="218" y="1266"/>
                    </a:lnTo>
                    <a:lnTo>
                      <a:pt x="218" y="1263"/>
                    </a:lnTo>
                    <a:lnTo>
                      <a:pt x="219" y="1258"/>
                    </a:lnTo>
                    <a:lnTo>
                      <a:pt x="219" y="1254"/>
                    </a:lnTo>
                    <a:lnTo>
                      <a:pt x="220" y="1251"/>
                    </a:lnTo>
                    <a:lnTo>
                      <a:pt x="220" y="1247"/>
                    </a:lnTo>
                    <a:lnTo>
                      <a:pt x="222" y="1243"/>
                    </a:lnTo>
                    <a:lnTo>
                      <a:pt x="222" y="1239"/>
                    </a:lnTo>
                    <a:lnTo>
                      <a:pt x="223" y="1235"/>
                    </a:lnTo>
                    <a:lnTo>
                      <a:pt x="223" y="1232"/>
                    </a:lnTo>
                    <a:lnTo>
                      <a:pt x="224" y="1227"/>
                    </a:lnTo>
                    <a:lnTo>
                      <a:pt x="225" y="1224"/>
                    </a:lnTo>
                    <a:lnTo>
                      <a:pt x="225" y="1219"/>
                    </a:lnTo>
                    <a:lnTo>
                      <a:pt x="226" y="1215"/>
                    </a:lnTo>
                    <a:lnTo>
                      <a:pt x="228" y="1212"/>
                    </a:lnTo>
                    <a:lnTo>
                      <a:pt x="229" y="1207"/>
                    </a:lnTo>
                    <a:lnTo>
                      <a:pt x="230" y="1204"/>
                    </a:lnTo>
                    <a:lnTo>
                      <a:pt x="230" y="1200"/>
                    </a:lnTo>
                    <a:lnTo>
                      <a:pt x="231" y="1195"/>
                    </a:lnTo>
                    <a:lnTo>
                      <a:pt x="233" y="1192"/>
                    </a:lnTo>
                    <a:lnTo>
                      <a:pt x="234" y="1187"/>
                    </a:lnTo>
                    <a:lnTo>
                      <a:pt x="235" y="1183"/>
                    </a:lnTo>
                    <a:lnTo>
                      <a:pt x="237" y="1180"/>
                    </a:lnTo>
                    <a:lnTo>
                      <a:pt x="239" y="1175"/>
                    </a:lnTo>
                    <a:lnTo>
                      <a:pt x="240" y="1172"/>
                    </a:lnTo>
                    <a:lnTo>
                      <a:pt x="241" y="1168"/>
                    </a:lnTo>
                    <a:lnTo>
                      <a:pt x="242" y="1165"/>
                    </a:lnTo>
                    <a:lnTo>
                      <a:pt x="244" y="1161"/>
                    </a:lnTo>
                    <a:lnTo>
                      <a:pt x="245" y="1158"/>
                    </a:lnTo>
                    <a:lnTo>
                      <a:pt x="246" y="1154"/>
                    </a:lnTo>
                    <a:lnTo>
                      <a:pt x="248" y="1150"/>
                    </a:lnTo>
                    <a:lnTo>
                      <a:pt x="250" y="1148"/>
                    </a:lnTo>
                    <a:lnTo>
                      <a:pt x="251" y="1145"/>
                    </a:lnTo>
                    <a:lnTo>
                      <a:pt x="252" y="1142"/>
                    </a:lnTo>
                    <a:lnTo>
                      <a:pt x="253" y="1140"/>
                    </a:lnTo>
                    <a:lnTo>
                      <a:pt x="255" y="1137"/>
                    </a:lnTo>
                    <a:lnTo>
                      <a:pt x="256" y="1135"/>
                    </a:lnTo>
                    <a:lnTo>
                      <a:pt x="257" y="1133"/>
                    </a:lnTo>
                    <a:lnTo>
                      <a:pt x="258" y="1130"/>
                    </a:lnTo>
                    <a:lnTo>
                      <a:pt x="259" y="1128"/>
                    </a:lnTo>
                    <a:lnTo>
                      <a:pt x="261" y="1126"/>
                    </a:lnTo>
                    <a:lnTo>
                      <a:pt x="262" y="1123"/>
                    </a:lnTo>
                    <a:lnTo>
                      <a:pt x="263" y="1121"/>
                    </a:lnTo>
                    <a:lnTo>
                      <a:pt x="264" y="1119"/>
                    </a:lnTo>
                    <a:lnTo>
                      <a:pt x="266" y="1116"/>
                    </a:lnTo>
                    <a:lnTo>
                      <a:pt x="267" y="1114"/>
                    </a:lnTo>
                    <a:lnTo>
                      <a:pt x="269" y="1113"/>
                    </a:lnTo>
                    <a:lnTo>
                      <a:pt x="271" y="1110"/>
                    </a:lnTo>
                    <a:lnTo>
                      <a:pt x="272" y="1108"/>
                    </a:lnTo>
                    <a:lnTo>
                      <a:pt x="273" y="1106"/>
                    </a:lnTo>
                    <a:lnTo>
                      <a:pt x="273" y="1103"/>
                    </a:lnTo>
                    <a:lnTo>
                      <a:pt x="275" y="1101"/>
                    </a:lnTo>
                    <a:lnTo>
                      <a:pt x="277" y="1098"/>
                    </a:lnTo>
                    <a:lnTo>
                      <a:pt x="278" y="1096"/>
                    </a:lnTo>
                    <a:lnTo>
                      <a:pt x="278" y="1094"/>
                    </a:lnTo>
                    <a:lnTo>
                      <a:pt x="280" y="1091"/>
                    </a:lnTo>
                    <a:lnTo>
                      <a:pt x="282" y="1089"/>
                    </a:lnTo>
                    <a:lnTo>
                      <a:pt x="282" y="1087"/>
                    </a:lnTo>
                    <a:lnTo>
                      <a:pt x="283" y="1084"/>
                    </a:lnTo>
                    <a:lnTo>
                      <a:pt x="284" y="1081"/>
                    </a:lnTo>
                    <a:lnTo>
                      <a:pt x="285" y="1078"/>
                    </a:lnTo>
                    <a:lnTo>
                      <a:pt x="286" y="1075"/>
                    </a:lnTo>
                    <a:lnTo>
                      <a:pt x="288" y="1071"/>
                    </a:lnTo>
                    <a:lnTo>
                      <a:pt x="289" y="1069"/>
                    </a:lnTo>
                    <a:lnTo>
                      <a:pt x="290" y="1065"/>
                    </a:lnTo>
                    <a:lnTo>
                      <a:pt x="291" y="1062"/>
                    </a:lnTo>
                    <a:lnTo>
                      <a:pt x="293" y="1057"/>
                    </a:lnTo>
                    <a:lnTo>
                      <a:pt x="293" y="1054"/>
                    </a:lnTo>
                    <a:lnTo>
                      <a:pt x="294" y="1050"/>
                    </a:lnTo>
                    <a:lnTo>
                      <a:pt x="295" y="1045"/>
                    </a:lnTo>
                    <a:lnTo>
                      <a:pt x="296" y="1041"/>
                    </a:lnTo>
                    <a:lnTo>
                      <a:pt x="297" y="1037"/>
                    </a:lnTo>
                    <a:lnTo>
                      <a:pt x="299" y="1031"/>
                    </a:lnTo>
                    <a:lnTo>
                      <a:pt x="300" y="1026"/>
                    </a:lnTo>
                    <a:lnTo>
                      <a:pt x="300" y="1022"/>
                    </a:lnTo>
                    <a:lnTo>
                      <a:pt x="301" y="1016"/>
                    </a:lnTo>
                    <a:lnTo>
                      <a:pt x="302" y="1010"/>
                    </a:lnTo>
                    <a:lnTo>
                      <a:pt x="304" y="1005"/>
                    </a:lnTo>
                    <a:lnTo>
                      <a:pt x="305" y="998"/>
                    </a:lnTo>
                    <a:lnTo>
                      <a:pt x="305" y="992"/>
                    </a:lnTo>
                    <a:lnTo>
                      <a:pt x="306" y="985"/>
                    </a:lnTo>
                    <a:lnTo>
                      <a:pt x="307" y="979"/>
                    </a:lnTo>
                    <a:lnTo>
                      <a:pt x="308" y="971"/>
                    </a:lnTo>
                    <a:lnTo>
                      <a:pt x="308" y="964"/>
                    </a:lnTo>
                    <a:lnTo>
                      <a:pt x="310" y="957"/>
                    </a:lnTo>
                    <a:lnTo>
                      <a:pt x="311" y="948"/>
                    </a:lnTo>
                    <a:lnTo>
                      <a:pt x="312" y="940"/>
                    </a:lnTo>
                    <a:lnTo>
                      <a:pt x="312" y="931"/>
                    </a:lnTo>
                    <a:lnTo>
                      <a:pt x="313" y="922"/>
                    </a:lnTo>
                    <a:lnTo>
                      <a:pt x="315" y="913"/>
                    </a:lnTo>
                    <a:lnTo>
                      <a:pt x="315" y="904"/>
                    </a:lnTo>
                    <a:lnTo>
                      <a:pt x="316" y="894"/>
                    </a:lnTo>
                    <a:lnTo>
                      <a:pt x="316" y="883"/>
                    </a:lnTo>
                    <a:lnTo>
                      <a:pt x="317" y="873"/>
                    </a:lnTo>
                    <a:lnTo>
                      <a:pt x="318" y="862"/>
                    </a:lnTo>
                    <a:lnTo>
                      <a:pt x="318" y="852"/>
                    </a:lnTo>
                    <a:lnTo>
                      <a:pt x="318" y="841"/>
                    </a:lnTo>
                    <a:lnTo>
                      <a:pt x="319" y="830"/>
                    </a:lnTo>
                    <a:lnTo>
                      <a:pt x="319" y="819"/>
                    </a:lnTo>
                    <a:lnTo>
                      <a:pt x="321" y="807"/>
                    </a:lnTo>
                    <a:lnTo>
                      <a:pt x="321" y="795"/>
                    </a:lnTo>
                    <a:lnTo>
                      <a:pt x="321" y="783"/>
                    </a:lnTo>
                    <a:lnTo>
                      <a:pt x="322" y="771"/>
                    </a:lnTo>
                    <a:lnTo>
                      <a:pt x="322" y="759"/>
                    </a:lnTo>
                    <a:lnTo>
                      <a:pt x="322" y="748"/>
                    </a:lnTo>
                    <a:lnTo>
                      <a:pt x="323" y="735"/>
                    </a:lnTo>
                    <a:lnTo>
                      <a:pt x="323" y="723"/>
                    </a:lnTo>
                    <a:lnTo>
                      <a:pt x="323" y="710"/>
                    </a:lnTo>
                    <a:lnTo>
                      <a:pt x="324" y="697"/>
                    </a:lnTo>
                    <a:lnTo>
                      <a:pt x="324" y="684"/>
                    </a:lnTo>
                    <a:lnTo>
                      <a:pt x="324" y="672"/>
                    </a:lnTo>
                    <a:lnTo>
                      <a:pt x="324" y="659"/>
                    </a:lnTo>
                    <a:lnTo>
                      <a:pt x="324" y="646"/>
                    </a:lnTo>
                    <a:lnTo>
                      <a:pt x="324" y="633"/>
                    </a:lnTo>
                    <a:lnTo>
                      <a:pt x="324" y="620"/>
                    </a:lnTo>
                    <a:lnTo>
                      <a:pt x="326" y="607"/>
                    </a:lnTo>
                    <a:lnTo>
                      <a:pt x="326" y="594"/>
                    </a:lnTo>
                    <a:lnTo>
                      <a:pt x="326" y="581"/>
                    </a:lnTo>
                    <a:lnTo>
                      <a:pt x="326" y="568"/>
                    </a:lnTo>
                    <a:lnTo>
                      <a:pt x="326" y="556"/>
                    </a:lnTo>
                    <a:lnTo>
                      <a:pt x="326" y="543"/>
                    </a:lnTo>
                    <a:lnTo>
                      <a:pt x="326" y="530"/>
                    </a:lnTo>
                    <a:lnTo>
                      <a:pt x="326" y="517"/>
                    </a:lnTo>
                    <a:lnTo>
                      <a:pt x="326" y="506"/>
                    </a:lnTo>
                    <a:lnTo>
                      <a:pt x="326" y="493"/>
                    </a:lnTo>
                    <a:lnTo>
                      <a:pt x="326" y="480"/>
                    </a:lnTo>
                    <a:lnTo>
                      <a:pt x="326" y="468"/>
                    </a:lnTo>
                    <a:lnTo>
                      <a:pt x="326" y="456"/>
                    </a:lnTo>
                    <a:lnTo>
                      <a:pt x="326" y="443"/>
                    </a:lnTo>
                    <a:lnTo>
                      <a:pt x="326" y="431"/>
                    </a:lnTo>
                    <a:lnTo>
                      <a:pt x="326" y="419"/>
                    </a:lnTo>
                    <a:lnTo>
                      <a:pt x="326" y="409"/>
                    </a:lnTo>
                    <a:lnTo>
                      <a:pt x="326" y="397"/>
                    </a:lnTo>
                    <a:lnTo>
                      <a:pt x="326" y="385"/>
                    </a:lnTo>
                    <a:lnTo>
                      <a:pt x="326" y="374"/>
                    </a:lnTo>
                    <a:lnTo>
                      <a:pt x="326" y="364"/>
                    </a:lnTo>
                    <a:lnTo>
                      <a:pt x="326" y="353"/>
                    </a:lnTo>
                    <a:lnTo>
                      <a:pt x="326" y="343"/>
                    </a:lnTo>
                    <a:lnTo>
                      <a:pt x="326" y="332"/>
                    </a:lnTo>
                    <a:lnTo>
                      <a:pt x="326" y="322"/>
                    </a:lnTo>
                    <a:lnTo>
                      <a:pt x="326" y="313"/>
                    </a:lnTo>
                    <a:lnTo>
                      <a:pt x="326" y="304"/>
                    </a:lnTo>
                    <a:lnTo>
                      <a:pt x="326" y="294"/>
                    </a:lnTo>
                    <a:lnTo>
                      <a:pt x="326" y="286"/>
                    </a:lnTo>
                    <a:lnTo>
                      <a:pt x="326" y="276"/>
                    </a:lnTo>
                    <a:lnTo>
                      <a:pt x="326" y="269"/>
                    </a:lnTo>
                    <a:lnTo>
                      <a:pt x="326" y="261"/>
                    </a:lnTo>
                    <a:lnTo>
                      <a:pt x="326" y="253"/>
                    </a:lnTo>
                    <a:lnTo>
                      <a:pt x="326" y="246"/>
                    </a:lnTo>
                    <a:lnTo>
                      <a:pt x="326" y="240"/>
                    </a:lnTo>
                    <a:lnTo>
                      <a:pt x="326" y="233"/>
                    </a:lnTo>
                    <a:lnTo>
                      <a:pt x="326" y="227"/>
                    </a:lnTo>
                    <a:lnTo>
                      <a:pt x="326" y="221"/>
                    </a:lnTo>
                    <a:lnTo>
                      <a:pt x="324" y="215"/>
                    </a:lnTo>
                    <a:lnTo>
                      <a:pt x="324" y="209"/>
                    </a:lnTo>
                    <a:lnTo>
                      <a:pt x="324" y="203"/>
                    </a:lnTo>
                    <a:lnTo>
                      <a:pt x="324" y="197"/>
                    </a:lnTo>
                    <a:lnTo>
                      <a:pt x="324" y="191"/>
                    </a:lnTo>
                    <a:lnTo>
                      <a:pt x="324" y="187"/>
                    </a:lnTo>
                    <a:lnTo>
                      <a:pt x="323" y="181"/>
                    </a:lnTo>
                    <a:lnTo>
                      <a:pt x="323" y="175"/>
                    </a:lnTo>
                    <a:lnTo>
                      <a:pt x="322" y="170"/>
                    </a:lnTo>
                    <a:lnTo>
                      <a:pt x="322" y="164"/>
                    </a:lnTo>
                    <a:lnTo>
                      <a:pt x="321" y="158"/>
                    </a:lnTo>
                    <a:lnTo>
                      <a:pt x="321" y="154"/>
                    </a:lnTo>
                    <a:lnTo>
                      <a:pt x="319" y="148"/>
                    </a:lnTo>
                    <a:lnTo>
                      <a:pt x="319" y="143"/>
                    </a:lnTo>
                    <a:lnTo>
                      <a:pt x="318" y="137"/>
                    </a:lnTo>
                    <a:lnTo>
                      <a:pt x="317" y="132"/>
                    </a:lnTo>
                    <a:lnTo>
                      <a:pt x="316" y="128"/>
                    </a:lnTo>
                    <a:lnTo>
                      <a:pt x="315" y="122"/>
                    </a:lnTo>
                    <a:lnTo>
                      <a:pt x="313" y="117"/>
                    </a:lnTo>
                    <a:lnTo>
                      <a:pt x="312" y="112"/>
                    </a:lnTo>
                    <a:lnTo>
                      <a:pt x="311" y="107"/>
                    </a:lnTo>
                    <a:lnTo>
                      <a:pt x="310" y="103"/>
                    </a:lnTo>
                    <a:lnTo>
                      <a:pt x="308" y="98"/>
                    </a:lnTo>
                    <a:lnTo>
                      <a:pt x="307" y="93"/>
                    </a:lnTo>
                    <a:lnTo>
                      <a:pt x="305" y="89"/>
                    </a:lnTo>
                    <a:lnTo>
                      <a:pt x="304" y="84"/>
                    </a:lnTo>
                    <a:lnTo>
                      <a:pt x="301" y="80"/>
                    </a:lnTo>
                    <a:lnTo>
                      <a:pt x="300" y="76"/>
                    </a:lnTo>
                    <a:lnTo>
                      <a:pt x="297" y="72"/>
                    </a:lnTo>
                    <a:lnTo>
                      <a:pt x="296" y="67"/>
                    </a:lnTo>
                    <a:lnTo>
                      <a:pt x="294" y="64"/>
                    </a:lnTo>
                    <a:lnTo>
                      <a:pt x="291" y="60"/>
                    </a:lnTo>
                    <a:lnTo>
                      <a:pt x="289" y="56"/>
                    </a:lnTo>
                    <a:lnTo>
                      <a:pt x="286" y="52"/>
                    </a:lnTo>
                    <a:lnTo>
                      <a:pt x="284" y="48"/>
                    </a:lnTo>
                    <a:lnTo>
                      <a:pt x="282" y="45"/>
                    </a:lnTo>
                    <a:lnTo>
                      <a:pt x="279" y="43"/>
                    </a:lnTo>
                    <a:lnTo>
                      <a:pt x="275" y="39"/>
                    </a:lnTo>
                    <a:lnTo>
                      <a:pt x="273" y="35"/>
                    </a:lnTo>
                    <a:lnTo>
                      <a:pt x="269" y="32"/>
                    </a:lnTo>
                    <a:lnTo>
                      <a:pt x="267" y="30"/>
                    </a:lnTo>
                    <a:lnTo>
                      <a:pt x="263" y="27"/>
                    </a:lnTo>
                    <a:lnTo>
                      <a:pt x="261" y="24"/>
                    </a:lnTo>
                    <a:lnTo>
                      <a:pt x="257" y="21"/>
                    </a:lnTo>
                    <a:lnTo>
                      <a:pt x="253" y="19"/>
                    </a:lnTo>
                    <a:lnTo>
                      <a:pt x="250" y="17"/>
                    </a:lnTo>
                    <a:lnTo>
                      <a:pt x="246" y="15"/>
                    </a:lnTo>
                    <a:lnTo>
                      <a:pt x="241" y="13"/>
                    </a:lnTo>
                    <a:lnTo>
                      <a:pt x="237" y="11"/>
                    </a:lnTo>
                    <a:lnTo>
                      <a:pt x="234" y="9"/>
                    </a:lnTo>
                    <a:lnTo>
                      <a:pt x="229" y="7"/>
                    </a:lnTo>
                    <a:lnTo>
                      <a:pt x="225" y="6"/>
                    </a:lnTo>
                    <a:lnTo>
                      <a:pt x="220" y="5"/>
                    </a:lnTo>
                    <a:lnTo>
                      <a:pt x="215" y="4"/>
                    </a:lnTo>
                    <a:lnTo>
                      <a:pt x="212" y="2"/>
                    </a:lnTo>
                    <a:lnTo>
                      <a:pt x="207" y="1"/>
                    </a:lnTo>
                    <a:lnTo>
                      <a:pt x="202" y="1"/>
                    </a:lnTo>
                    <a:lnTo>
                      <a:pt x="196" y="0"/>
                    </a:lnTo>
                    <a:lnTo>
                      <a:pt x="191" y="0"/>
                    </a:lnTo>
                    <a:lnTo>
                      <a:pt x="186" y="0"/>
                    </a:lnTo>
                    <a:lnTo>
                      <a:pt x="180" y="0"/>
                    </a:lnTo>
                    <a:lnTo>
                      <a:pt x="175" y="0"/>
                    </a:lnTo>
                    <a:lnTo>
                      <a:pt x="169" y="0"/>
                    </a:lnTo>
                    <a:lnTo>
                      <a:pt x="163" y="0"/>
                    </a:lnTo>
                    <a:lnTo>
                      <a:pt x="158" y="1"/>
                    </a:lnTo>
                    <a:lnTo>
                      <a:pt x="152" y="1"/>
                    </a:lnTo>
                    <a:lnTo>
                      <a:pt x="147" y="2"/>
                    </a:lnTo>
                    <a:lnTo>
                      <a:pt x="141" y="2"/>
                    </a:lnTo>
                    <a:lnTo>
                      <a:pt x="136" y="4"/>
                    </a:lnTo>
                    <a:lnTo>
                      <a:pt x="131" y="5"/>
                    </a:lnTo>
                    <a:lnTo>
                      <a:pt x="126" y="6"/>
                    </a:lnTo>
                    <a:lnTo>
                      <a:pt x="123" y="7"/>
                    </a:lnTo>
                    <a:lnTo>
                      <a:pt x="118" y="8"/>
                    </a:lnTo>
                    <a:lnTo>
                      <a:pt x="113" y="9"/>
                    </a:lnTo>
                    <a:lnTo>
                      <a:pt x="109" y="12"/>
                    </a:lnTo>
                    <a:lnTo>
                      <a:pt x="104" y="13"/>
                    </a:lnTo>
                    <a:lnTo>
                      <a:pt x="101" y="15"/>
                    </a:lnTo>
                    <a:lnTo>
                      <a:pt x="97" y="17"/>
                    </a:lnTo>
                    <a:lnTo>
                      <a:pt x="93" y="19"/>
                    </a:lnTo>
                    <a:lnTo>
                      <a:pt x="88" y="21"/>
                    </a:lnTo>
                    <a:lnTo>
                      <a:pt x="85" y="24"/>
                    </a:lnTo>
                    <a:lnTo>
                      <a:pt x="81" y="26"/>
                    </a:lnTo>
                    <a:lnTo>
                      <a:pt x="78" y="28"/>
                    </a:lnTo>
                    <a:lnTo>
                      <a:pt x="75" y="31"/>
                    </a:lnTo>
                    <a:lnTo>
                      <a:pt x="71" y="34"/>
                    </a:lnTo>
                    <a:lnTo>
                      <a:pt x="69" y="37"/>
                    </a:lnTo>
                    <a:lnTo>
                      <a:pt x="65" y="40"/>
                    </a:lnTo>
                    <a:lnTo>
                      <a:pt x="63" y="43"/>
                    </a:lnTo>
                    <a:lnTo>
                      <a:pt x="60" y="46"/>
                    </a:lnTo>
                    <a:lnTo>
                      <a:pt x="56" y="50"/>
                    </a:lnTo>
                    <a:lnTo>
                      <a:pt x="54" y="53"/>
                    </a:lnTo>
                    <a:lnTo>
                      <a:pt x="52" y="57"/>
                    </a:lnTo>
                    <a:lnTo>
                      <a:pt x="49" y="60"/>
                    </a:lnTo>
                    <a:lnTo>
                      <a:pt x="47" y="64"/>
                    </a:lnTo>
                    <a:lnTo>
                      <a:pt x="44" y="67"/>
                    </a:lnTo>
                    <a:lnTo>
                      <a:pt x="42" y="72"/>
                    </a:lnTo>
                    <a:lnTo>
                      <a:pt x="41" y="76"/>
                    </a:lnTo>
                    <a:lnTo>
                      <a:pt x="38" y="80"/>
                    </a:lnTo>
                    <a:lnTo>
                      <a:pt x="36" y="85"/>
                    </a:lnTo>
                    <a:lnTo>
                      <a:pt x="34" y="90"/>
                    </a:lnTo>
                    <a:lnTo>
                      <a:pt x="32" y="94"/>
                    </a:lnTo>
                    <a:lnTo>
                      <a:pt x="31" y="99"/>
                    </a:lnTo>
                    <a:lnTo>
                      <a:pt x="30" y="104"/>
                    </a:lnTo>
                    <a:lnTo>
                      <a:pt x="27" y="109"/>
                    </a:lnTo>
                    <a:lnTo>
                      <a:pt x="26" y="113"/>
                    </a:lnTo>
                    <a:lnTo>
                      <a:pt x="25" y="119"/>
                    </a:lnTo>
                    <a:lnTo>
                      <a:pt x="23" y="124"/>
                    </a:lnTo>
                    <a:lnTo>
                      <a:pt x="22" y="130"/>
                    </a:lnTo>
                    <a:lnTo>
                      <a:pt x="21" y="136"/>
                    </a:lnTo>
                    <a:lnTo>
                      <a:pt x="20" y="142"/>
                    </a:lnTo>
                    <a:lnTo>
                      <a:pt x="19" y="148"/>
                    </a:lnTo>
                    <a:lnTo>
                      <a:pt x="17" y="154"/>
                    </a:lnTo>
                    <a:lnTo>
                      <a:pt x="16" y="159"/>
                    </a:lnTo>
                    <a:lnTo>
                      <a:pt x="15" y="165"/>
                    </a:lnTo>
                    <a:lnTo>
                      <a:pt x="15" y="172"/>
                    </a:lnTo>
                    <a:lnTo>
                      <a:pt x="14" y="178"/>
                    </a:lnTo>
                    <a:lnTo>
                      <a:pt x="12" y="185"/>
                    </a:lnTo>
                    <a:lnTo>
                      <a:pt x="12" y="193"/>
                    </a:lnTo>
                    <a:lnTo>
                      <a:pt x="11" y="200"/>
                    </a:lnTo>
                    <a:lnTo>
                      <a:pt x="11" y="207"/>
                    </a:lnTo>
                    <a:lnTo>
                      <a:pt x="10" y="214"/>
                    </a:lnTo>
                    <a:lnTo>
                      <a:pt x="10" y="221"/>
                    </a:lnTo>
                    <a:lnTo>
                      <a:pt x="9" y="228"/>
                    </a:lnTo>
                    <a:lnTo>
                      <a:pt x="9" y="236"/>
                    </a:lnTo>
                    <a:lnTo>
                      <a:pt x="8" y="243"/>
                    </a:lnTo>
                    <a:lnTo>
                      <a:pt x="8" y="252"/>
                    </a:lnTo>
                    <a:lnTo>
                      <a:pt x="8" y="260"/>
                    </a:lnTo>
                    <a:lnTo>
                      <a:pt x="8" y="268"/>
                    </a:lnTo>
                    <a:lnTo>
                      <a:pt x="6" y="276"/>
                    </a:lnTo>
                    <a:lnTo>
                      <a:pt x="6" y="286"/>
                    </a:lnTo>
                    <a:lnTo>
                      <a:pt x="6" y="295"/>
                    </a:lnTo>
                    <a:lnTo>
                      <a:pt x="5" y="305"/>
                    </a:lnTo>
                    <a:lnTo>
                      <a:pt x="5" y="314"/>
                    </a:lnTo>
                    <a:lnTo>
                      <a:pt x="5" y="325"/>
                    </a:lnTo>
                    <a:lnTo>
                      <a:pt x="5" y="334"/>
                    </a:lnTo>
                    <a:lnTo>
                      <a:pt x="4" y="345"/>
                    </a:lnTo>
                    <a:lnTo>
                      <a:pt x="4" y="357"/>
                    </a:lnTo>
                    <a:lnTo>
                      <a:pt x="4" y="367"/>
                    </a:lnTo>
                    <a:lnTo>
                      <a:pt x="4" y="379"/>
                    </a:lnTo>
                    <a:lnTo>
                      <a:pt x="3" y="391"/>
                    </a:lnTo>
                    <a:lnTo>
                      <a:pt x="3" y="403"/>
                    </a:lnTo>
                    <a:lnTo>
                      <a:pt x="3" y="415"/>
                    </a:lnTo>
                    <a:lnTo>
                      <a:pt x="3" y="428"/>
                    </a:lnTo>
                    <a:lnTo>
                      <a:pt x="3" y="439"/>
                    </a:lnTo>
                    <a:lnTo>
                      <a:pt x="1" y="452"/>
                    </a:lnTo>
                    <a:lnTo>
                      <a:pt x="1" y="465"/>
                    </a:lnTo>
                    <a:lnTo>
                      <a:pt x="1" y="478"/>
                    </a:lnTo>
                    <a:lnTo>
                      <a:pt x="1" y="491"/>
                    </a:lnTo>
                    <a:lnTo>
                      <a:pt x="1" y="504"/>
                    </a:lnTo>
                    <a:lnTo>
                      <a:pt x="1" y="517"/>
                    </a:lnTo>
                    <a:lnTo>
                      <a:pt x="1" y="530"/>
                    </a:lnTo>
                    <a:lnTo>
                      <a:pt x="0" y="543"/>
                    </a:lnTo>
                    <a:lnTo>
                      <a:pt x="0" y="557"/>
                    </a:lnTo>
                    <a:lnTo>
                      <a:pt x="0" y="570"/>
                    </a:lnTo>
                    <a:lnTo>
                      <a:pt x="0" y="585"/>
                    </a:lnTo>
                    <a:lnTo>
                      <a:pt x="0" y="598"/>
                    </a:lnTo>
                    <a:lnTo>
                      <a:pt x="0" y="612"/>
                    </a:lnTo>
                    <a:lnTo>
                      <a:pt x="0" y="625"/>
                    </a:lnTo>
                    <a:lnTo>
                      <a:pt x="0" y="638"/>
                    </a:lnTo>
                    <a:lnTo>
                      <a:pt x="0" y="652"/>
                    </a:lnTo>
                    <a:lnTo>
                      <a:pt x="0" y="665"/>
                    </a:lnTo>
                    <a:lnTo>
                      <a:pt x="0" y="679"/>
                    </a:lnTo>
                    <a:lnTo>
                      <a:pt x="0" y="692"/>
                    </a:lnTo>
                    <a:lnTo>
                      <a:pt x="0" y="705"/>
                    </a:lnTo>
                    <a:lnTo>
                      <a:pt x="0" y="718"/>
                    </a:lnTo>
                    <a:lnTo>
                      <a:pt x="0" y="731"/>
                    </a:lnTo>
                    <a:lnTo>
                      <a:pt x="0" y="744"/>
                    </a:lnTo>
                    <a:lnTo>
                      <a:pt x="0" y="757"/>
                    </a:lnTo>
                    <a:lnTo>
                      <a:pt x="0" y="769"/>
                    </a:lnTo>
                    <a:lnTo>
                      <a:pt x="0" y="782"/>
                    </a:lnTo>
                    <a:lnTo>
                      <a:pt x="0" y="794"/>
                    </a:lnTo>
                    <a:lnTo>
                      <a:pt x="0" y="806"/>
                    </a:lnTo>
                    <a:lnTo>
                      <a:pt x="0" y="819"/>
                    </a:lnTo>
                    <a:lnTo>
                      <a:pt x="0" y="829"/>
                    </a:lnTo>
                    <a:lnTo>
                      <a:pt x="1" y="841"/>
                    </a:lnTo>
                    <a:lnTo>
                      <a:pt x="1" y="853"/>
                    </a:lnTo>
                    <a:lnTo>
                      <a:pt x="1" y="863"/>
                    </a:lnTo>
                    <a:lnTo>
                      <a:pt x="1" y="874"/>
                    </a:lnTo>
                    <a:lnTo>
                      <a:pt x="1" y="885"/>
                    </a:lnTo>
                    <a:lnTo>
                      <a:pt x="1" y="894"/>
                    </a:lnTo>
                    <a:lnTo>
                      <a:pt x="1" y="905"/>
                    </a:lnTo>
                    <a:lnTo>
                      <a:pt x="3" y="914"/>
                    </a:lnTo>
                    <a:lnTo>
                      <a:pt x="3" y="924"/>
                    </a:lnTo>
                    <a:lnTo>
                      <a:pt x="3" y="932"/>
                    </a:lnTo>
                    <a:lnTo>
                      <a:pt x="3" y="940"/>
                    </a:lnTo>
                    <a:lnTo>
                      <a:pt x="4" y="948"/>
                    </a:lnTo>
                    <a:lnTo>
                      <a:pt x="4" y="957"/>
                    </a:lnTo>
                    <a:lnTo>
                      <a:pt x="4" y="964"/>
                    </a:lnTo>
                    <a:lnTo>
                      <a:pt x="4" y="971"/>
                    </a:lnTo>
                    <a:lnTo>
                      <a:pt x="5" y="978"/>
                    </a:lnTo>
                    <a:lnTo>
                      <a:pt x="5" y="984"/>
                    </a:lnTo>
                    <a:lnTo>
                      <a:pt x="5" y="990"/>
                    </a:lnTo>
                    <a:lnTo>
                      <a:pt x="6" y="996"/>
                    </a:lnTo>
                    <a:lnTo>
                      <a:pt x="6" y="1002"/>
                    </a:lnTo>
                    <a:lnTo>
                      <a:pt x="8" y="1006"/>
                    </a:lnTo>
                    <a:lnTo>
                      <a:pt x="8" y="1012"/>
                    </a:lnTo>
                    <a:lnTo>
                      <a:pt x="9" y="1017"/>
                    </a:lnTo>
                    <a:lnTo>
                      <a:pt x="9" y="1022"/>
                    </a:lnTo>
                    <a:lnTo>
                      <a:pt x="10" y="1026"/>
                    </a:lnTo>
                    <a:lnTo>
                      <a:pt x="10" y="1031"/>
                    </a:lnTo>
                    <a:lnTo>
                      <a:pt x="11" y="1036"/>
                    </a:lnTo>
                    <a:lnTo>
                      <a:pt x="11" y="1041"/>
                    </a:lnTo>
                    <a:lnTo>
                      <a:pt x="12" y="1045"/>
                    </a:lnTo>
                    <a:lnTo>
                      <a:pt x="14" y="1049"/>
                    </a:lnTo>
                    <a:lnTo>
                      <a:pt x="14" y="1054"/>
                    </a:lnTo>
                    <a:lnTo>
                      <a:pt x="15" y="1057"/>
                    </a:lnTo>
                    <a:lnTo>
                      <a:pt x="16" y="1061"/>
                    </a:lnTo>
                    <a:lnTo>
                      <a:pt x="17" y="1065"/>
                    </a:lnTo>
                    <a:lnTo>
                      <a:pt x="17" y="1069"/>
                    </a:lnTo>
                    <a:lnTo>
                      <a:pt x="19" y="1072"/>
                    </a:lnTo>
                    <a:lnTo>
                      <a:pt x="20" y="1076"/>
                    </a:lnTo>
                    <a:lnTo>
                      <a:pt x="21" y="1078"/>
                    </a:lnTo>
                    <a:lnTo>
                      <a:pt x="22" y="1082"/>
                    </a:lnTo>
                    <a:lnTo>
                      <a:pt x="22" y="1085"/>
                    </a:lnTo>
                    <a:lnTo>
                      <a:pt x="23" y="1088"/>
                    </a:lnTo>
                    <a:lnTo>
                      <a:pt x="25" y="1091"/>
                    </a:lnTo>
                    <a:lnTo>
                      <a:pt x="26" y="1094"/>
                    </a:lnTo>
                    <a:lnTo>
                      <a:pt x="27" y="1097"/>
                    </a:lnTo>
                    <a:lnTo>
                      <a:pt x="28" y="1100"/>
                    </a:lnTo>
                    <a:lnTo>
                      <a:pt x="30" y="1102"/>
                    </a:lnTo>
                    <a:lnTo>
                      <a:pt x="31" y="1104"/>
                    </a:lnTo>
                    <a:lnTo>
                      <a:pt x="31" y="1108"/>
                    </a:lnTo>
                    <a:lnTo>
                      <a:pt x="32" y="1110"/>
                    </a:lnTo>
                    <a:lnTo>
                      <a:pt x="33" y="1113"/>
                    </a:lnTo>
                    <a:lnTo>
                      <a:pt x="34" y="1115"/>
                    </a:lnTo>
                    <a:lnTo>
                      <a:pt x="36" y="1117"/>
                    </a:lnTo>
                    <a:lnTo>
                      <a:pt x="37" y="1120"/>
                    </a:lnTo>
                    <a:lnTo>
                      <a:pt x="38" y="1121"/>
                    </a:lnTo>
                    <a:lnTo>
                      <a:pt x="39" y="1123"/>
                    </a:lnTo>
                    <a:lnTo>
                      <a:pt x="41" y="1126"/>
                    </a:lnTo>
                    <a:lnTo>
                      <a:pt x="42" y="1128"/>
                    </a:lnTo>
                    <a:lnTo>
                      <a:pt x="43" y="1129"/>
                    </a:lnTo>
                    <a:lnTo>
                      <a:pt x="44" y="1132"/>
                    </a:lnTo>
                    <a:lnTo>
                      <a:pt x="45" y="1134"/>
                    </a:lnTo>
                    <a:lnTo>
                      <a:pt x="47" y="1136"/>
                    </a:lnTo>
                    <a:lnTo>
                      <a:pt x="48" y="1137"/>
                    </a:lnTo>
                    <a:lnTo>
                      <a:pt x="49" y="1140"/>
                    </a:lnTo>
                    <a:lnTo>
                      <a:pt x="50" y="1141"/>
                    </a:lnTo>
                    <a:lnTo>
                      <a:pt x="50" y="1143"/>
                    </a:lnTo>
                    <a:lnTo>
                      <a:pt x="52" y="1146"/>
                    </a:lnTo>
                    <a:lnTo>
                      <a:pt x="53" y="1147"/>
                    </a:lnTo>
                    <a:lnTo>
                      <a:pt x="54" y="1149"/>
                    </a:lnTo>
                    <a:lnTo>
                      <a:pt x="55" y="1152"/>
                    </a:lnTo>
                    <a:lnTo>
                      <a:pt x="56" y="1153"/>
                    </a:lnTo>
                    <a:lnTo>
                      <a:pt x="58" y="1155"/>
                    </a:lnTo>
                    <a:lnTo>
                      <a:pt x="59" y="1158"/>
                    </a:lnTo>
                    <a:lnTo>
                      <a:pt x="60" y="1159"/>
                    </a:lnTo>
                    <a:lnTo>
                      <a:pt x="61" y="1161"/>
                    </a:lnTo>
                    <a:lnTo>
                      <a:pt x="61" y="1162"/>
                    </a:lnTo>
                    <a:lnTo>
                      <a:pt x="63" y="1165"/>
                    </a:lnTo>
                    <a:lnTo>
                      <a:pt x="64" y="1167"/>
                    </a:lnTo>
                    <a:lnTo>
                      <a:pt x="65" y="1169"/>
                    </a:lnTo>
                    <a:lnTo>
                      <a:pt x="66" y="1172"/>
                    </a:lnTo>
                    <a:lnTo>
                      <a:pt x="66" y="1173"/>
                    </a:lnTo>
                    <a:lnTo>
                      <a:pt x="67" y="1175"/>
                    </a:lnTo>
                    <a:lnTo>
                      <a:pt x="69" y="1180"/>
                    </a:lnTo>
                    <a:lnTo>
                      <a:pt x="71" y="1183"/>
                    </a:lnTo>
                    <a:lnTo>
                      <a:pt x="72" y="1188"/>
                    </a:lnTo>
                    <a:lnTo>
                      <a:pt x="74" y="1192"/>
                    </a:lnTo>
                    <a:lnTo>
                      <a:pt x="75" y="1196"/>
                    </a:lnTo>
                    <a:lnTo>
                      <a:pt x="76" y="1200"/>
                    </a:lnTo>
                    <a:lnTo>
                      <a:pt x="77" y="1204"/>
                    </a:lnTo>
                    <a:lnTo>
                      <a:pt x="78" y="1208"/>
                    </a:lnTo>
                    <a:lnTo>
                      <a:pt x="80" y="1212"/>
                    </a:lnTo>
                    <a:lnTo>
                      <a:pt x="81" y="1215"/>
                    </a:lnTo>
                    <a:lnTo>
                      <a:pt x="81" y="1220"/>
                    </a:lnTo>
                    <a:lnTo>
                      <a:pt x="82" y="1224"/>
                    </a:lnTo>
                    <a:lnTo>
                      <a:pt x="83" y="1227"/>
                    </a:lnTo>
                    <a:lnTo>
                      <a:pt x="83" y="1231"/>
                    </a:lnTo>
                    <a:lnTo>
                      <a:pt x="85" y="1234"/>
                    </a:lnTo>
                    <a:lnTo>
                      <a:pt x="86" y="1239"/>
                    </a:lnTo>
                    <a:lnTo>
                      <a:pt x="86" y="1243"/>
                    </a:lnTo>
                    <a:lnTo>
                      <a:pt x="87" y="1246"/>
                    </a:lnTo>
                    <a:lnTo>
                      <a:pt x="87" y="1250"/>
                    </a:lnTo>
                    <a:lnTo>
                      <a:pt x="87" y="1253"/>
                    </a:lnTo>
                    <a:lnTo>
                      <a:pt x="88" y="1256"/>
                    </a:lnTo>
                    <a:lnTo>
                      <a:pt x="88" y="1259"/>
                    </a:lnTo>
                    <a:lnTo>
                      <a:pt x="88" y="1263"/>
                    </a:lnTo>
                    <a:lnTo>
                      <a:pt x="90" y="1266"/>
                    </a:lnTo>
                    <a:lnTo>
                      <a:pt x="90" y="1270"/>
                    </a:lnTo>
                    <a:lnTo>
                      <a:pt x="90" y="1272"/>
                    </a:lnTo>
                    <a:lnTo>
                      <a:pt x="90" y="1276"/>
                    </a:lnTo>
                    <a:lnTo>
                      <a:pt x="90" y="1279"/>
                    </a:lnTo>
                    <a:lnTo>
                      <a:pt x="90" y="1282"/>
                    </a:lnTo>
                    <a:lnTo>
                      <a:pt x="90" y="1285"/>
                    </a:lnTo>
                    <a:lnTo>
                      <a:pt x="90" y="1287"/>
                    </a:lnTo>
                    <a:lnTo>
                      <a:pt x="91" y="1291"/>
                    </a:lnTo>
                    <a:lnTo>
                      <a:pt x="90" y="1293"/>
                    </a:lnTo>
                    <a:lnTo>
                      <a:pt x="90" y="1296"/>
                    </a:lnTo>
                    <a:lnTo>
                      <a:pt x="90" y="1298"/>
                    </a:lnTo>
                    <a:lnTo>
                      <a:pt x="90" y="1300"/>
                    </a:lnTo>
                    <a:lnTo>
                      <a:pt x="90" y="1303"/>
                    </a:lnTo>
                    <a:lnTo>
                      <a:pt x="90" y="1306"/>
                    </a:lnTo>
                    <a:lnTo>
                      <a:pt x="90" y="1308"/>
                    </a:lnTo>
                    <a:lnTo>
                      <a:pt x="90" y="1310"/>
                    </a:lnTo>
                    <a:lnTo>
                      <a:pt x="90" y="1312"/>
                    </a:lnTo>
                    <a:lnTo>
                      <a:pt x="90" y="1315"/>
                    </a:lnTo>
                    <a:lnTo>
                      <a:pt x="88" y="1317"/>
                    </a:lnTo>
                    <a:lnTo>
                      <a:pt x="88" y="1318"/>
                    </a:lnTo>
                    <a:lnTo>
                      <a:pt x="88" y="1320"/>
                    </a:lnTo>
                    <a:lnTo>
                      <a:pt x="88" y="1322"/>
                    </a:lnTo>
                    <a:lnTo>
                      <a:pt x="88" y="1324"/>
                    </a:lnTo>
                    <a:lnTo>
                      <a:pt x="88" y="1325"/>
                    </a:lnTo>
                    <a:lnTo>
                      <a:pt x="87" y="1326"/>
                    </a:lnTo>
                    <a:lnTo>
                      <a:pt x="87" y="1329"/>
                    </a:lnTo>
                    <a:lnTo>
                      <a:pt x="87" y="1330"/>
                    </a:lnTo>
                    <a:lnTo>
                      <a:pt x="87" y="1331"/>
                    </a:lnTo>
                    <a:lnTo>
                      <a:pt x="87" y="1332"/>
                    </a:lnTo>
                    <a:lnTo>
                      <a:pt x="87" y="1333"/>
                    </a:lnTo>
                    <a:lnTo>
                      <a:pt x="87" y="1335"/>
                    </a:lnTo>
                    <a:lnTo>
                      <a:pt x="87" y="1335"/>
                    </a:lnTo>
                    <a:lnTo>
                      <a:pt x="86" y="1336"/>
                    </a:lnTo>
                    <a:lnTo>
                      <a:pt x="86" y="1336"/>
                    </a:lnTo>
                    <a:lnTo>
                      <a:pt x="86" y="1337"/>
                    </a:lnTo>
                    <a:lnTo>
                      <a:pt x="86" y="1337"/>
                    </a:lnTo>
                    <a:lnTo>
                      <a:pt x="86" y="1338"/>
                    </a:lnTo>
                    <a:lnTo>
                      <a:pt x="86" y="1338"/>
                    </a:lnTo>
                    <a:lnTo>
                      <a:pt x="129" y="1318"/>
                    </a:lnTo>
                    <a:lnTo>
                      <a:pt x="129" y="13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1"/>
              <p:cNvSpPr>
                <a:spLocks/>
              </p:cNvSpPr>
              <p:nvPr/>
            </p:nvSpPr>
            <p:spPr bwMode="auto">
              <a:xfrm>
                <a:off x="4201" y="2505"/>
                <a:ext cx="50" cy="59"/>
              </a:xfrm>
              <a:custGeom>
                <a:avLst/>
                <a:gdLst/>
                <a:ahLst/>
                <a:cxnLst>
                  <a:cxn ang="0">
                    <a:pos x="60" y="24"/>
                  </a:cxn>
                  <a:cxn ang="0">
                    <a:pos x="60" y="31"/>
                  </a:cxn>
                  <a:cxn ang="0">
                    <a:pos x="60" y="41"/>
                  </a:cxn>
                  <a:cxn ang="0">
                    <a:pos x="60" y="56"/>
                  </a:cxn>
                  <a:cxn ang="0">
                    <a:pos x="58" y="73"/>
                  </a:cxn>
                  <a:cxn ang="0">
                    <a:pos x="57" y="95"/>
                  </a:cxn>
                  <a:cxn ang="0">
                    <a:pos x="55" y="118"/>
                  </a:cxn>
                  <a:cxn ang="0">
                    <a:pos x="52" y="143"/>
                  </a:cxn>
                  <a:cxn ang="0">
                    <a:pos x="50" y="167"/>
                  </a:cxn>
                  <a:cxn ang="0">
                    <a:pos x="47" y="188"/>
                  </a:cxn>
                  <a:cxn ang="0">
                    <a:pos x="47" y="208"/>
                  </a:cxn>
                  <a:cxn ang="0">
                    <a:pos x="50" y="226"/>
                  </a:cxn>
                  <a:cxn ang="0">
                    <a:pos x="55" y="238"/>
                  </a:cxn>
                  <a:cxn ang="0">
                    <a:pos x="64" y="245"/>
                  </a:cxn>
                  <a:cxn ang="0">
                    <a:pos x="80" y="245"/>
                  </a:cxn>
                  <a:cxn ang="0">
                    <a:pos x="90" y="240"/>
                  </a:cxn>
                  <a:cxn ang="0">
                    <a:pos x="96" y="233"/>
                  </a:cxn>
                  <a:cxn ang="0">
                    <a:pos x="99" y="223"/>
                  </a:cxn>
                  <a:cxn ang="0">
                    <a:pos x="101" y="210"/>
                  </a:cxn>
                  <a:cxn ang="0">
                    <a:pos x="101" y="196"/>
                  </a:cxn>
                  <a:cxn ang="0">
                    <a:pos x="100" y="182"/>
                  </a:cxn>
                  <a:cxn ang="0">
                    <a:pos x="99" y="165"/>
                  </a:cxn>
                  <a:cxn ang="0">
                    <a:pos x="96" y="150"/>
                  </a:cxn>
                  <a:cxn ang="0">
                    <a:pos x="95" y="135"/>
                  </a:cxn>
                  <a:cxn ang="0">
                    <a:pos x="94" y="121"/>
                  </a:cxn>
                  <a:cxn ang="0">
                    <a:pos x="93" y="108"/>
                  </a:cxn>
                  <a:cxn ang="0">
                    <a:pos x="93" y="96"/>
                  </a:cxn>
                  <a:cxn ang="0">
                    <a:pos x="93" y="85"/>
                  </a:cxn>
                  <a:cxn ang="0">
                    <a:pos x="93" y="75"/>
                  </a:cxn>
                  <a:cxn ang="0">
                    <a:pos x="94" y="64"/>
                  </a:cxn>
                  <a:cxn ang="0">
                    <a:pos x="95" y="53"/>
                  </a:cxn>
                  <a:cxn ang="0">
                    <a:pos x="149" y="1"/>
                  </a:cxn>
                  <a:cxn ang="0">
                    <a:pos x="148" y="10"/>
                  </a:cxn>
                  <a:cxn ang="0">
                    <a:pos x="145" y="21"/>
                  </a:cxn>
                  <a:cxn ang="0">
                    <a:pos x="144" y="39"/>
                  </a:cxn>
                  <a:cxn ang="0">
                    <a:pos x="141" y="60"/>
                  </a:cxn>
                  <a:cxn ang="0">
                    <a:pos x="141" y="85"/>
                  </a:cxn>
                  <a:cxn ang="0">
                    <a:pos x="143" y="113"/>
                  </a:cxn>
                  <a:cxn ang="0">
                    <a:pos x="146" y="145"/>
                  </a:cxn>
                  <a:cxn ang="0">
                    <a:pos x="150" y="180"/>
                  </a:cxn>
                  <a:cxn ang="0">
                    <a:pos x="150" y="210"/>
                  </a:cxn>
                  <a:cxn ang="0">
                    <a:pos x="146" y="235"/>
                  </a:cxn>
                  <a:cxn ang="0">
                    <a:pos x="139" y="255"/>
                  </a:cxn>
                  <a:cxn ang="0">
                    <a:pos x="129" y="272"/>
                  </a:cxn>
                  <a:cxn ang="0">
                    <a:pos x="116" y="284"/>
                  </a:cxn>
                  <a:cxn ang="0">
                    <a:pos x="99" y="291"/>
                  </a:cxn>
                  <a:cxn ang="0">
                    <a:pos x="79" y="294"/>
                  </a:cxn>
                  <a:cxn ang="0">
                    <a:pos x="56" y="293"/>
                  </a:cxn>
                  <a:cxn ang="0">
                    <a:pos x="36" y="287"/>
                  </a:cxn>
                  <a:cxn ang="0">
                    <a:pos x="20" y="276"/>
                  </a:cxn>
                  <a:cxn ang="0">
                    <a:pos x="9" y="261"/>
                  </a:cxn>
                  <a:cxn ang="0">
                    <a:pos x="2" y="241"/>
                  </a:cxn>
                  <a:cxn ang="0">
                    <a:pos x="0" y="215"/>
                  </a:cxn>
                  <a:cxn ang="0">
                    <a:pos x="0" y="186"/>
                  </a:cxn>
                  <a:cxn ang="0">
                    <a:pos x="4" y="151"/>
                  </a:cxn>
                  <a:cxn ang="0">
                    <a:pos x="7" y="130"/>
                  </a:cxn>
                  <a:cxn ang="0">
                    <a:pos x="9" y="113"/>
                  </a:cxn>
                  <a:cxn ang="0">
                    <a:pos x="12" y="96"/>
                  </a:cxn>
                  <a:cxn ang="0">
                    <a:pos x="13" y="80"/>
                  </a:cxn>
                  <a:cxn ang="0">
                    <a:pos x="14" y="65"/>
                  </a:cxn>
                  <a:cxn ang="0">
                    <a:pos x="14" y="51"/>
                  </a:cxn>
                  <a:cxn ang="0">
                    <a:pos x="16" y="38"/>
                  </a:cxn>
                  <a:cxn ang="0">
                    <a:pos x="16" y="26"/>
                  </a:cxn>
                </a:cxnLst>
                <a:rect l="0" t="0" r="r" b="b"/>
                <a:pathLst>
                  <a:path w="151" h="295">
                    <a:moveTo>
                      <a:pt x="58" y="19"/>
                    </a:moveTo>
                    <a:lnTo>
                      <a:pt x="58" y="19"/>
                    </a:lnTo>
                    <a:lnTo>
                      <a:pt x="58" y="19"/>
                    </a:lnTo>
                    <a:lnTo>
                      <a:pt x="58" y="20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58" y="23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60" y="25"/>
                    </a:lnTo>
                    <a:lnTo>
                      <a:pt x="60" y="26"/>
                    </a:lnTo>
                    <a:lnTo>
                      <a:pt x="60" y="26"/>
                    </a:lnTo>
                    <a:lnTo>
                      <a:pt x="60" y="27"/>
                    </a:lnTo>
                    <a:lnTo>
                      <a:pt x="60" y="28"/>
                    </a:lnTo>
                    <a:lnTo>
                      <a:pt x="60" y="30"/>
                    </a:lnTo>
                    <a:lnTo>
                      <a:pt x="60" y="31"/>
                    </a:lnTo>
                    <a:lnTo>
                      <a:pt x="60" y="32"/>
                    </a:lnTo>
                    <a:lnTo>
                      <a:pt x="60" y="33"/>
                    </a:lnTo>
                    <a:lnTo>
                      <a:pt x="60" y="34"/>
                    </a:lnTo>
                    <a:lnTo>
                      <a:pt x="60" y="36"/>
                    </a:lnTo>
                    <a:lnTo>
                      <a:pt x="60" y="37"/>
                    </a:lnTo>
                    <a:lnTo>
                      <a:pt x="60" y="39"/>
                    </a:lnTo>
                    <a:lnTo>
                      <a:pt x="60" y="40"/>
                    </a:lnTo>
                    <a:lnTo>
                      <a:pt x="60" y="41"/>
                    </a:lnTo>
                    <a:lnTo>
                      <a:pt x="60" y="44"/>
                    </a:lnTo>
                    <a:lnTo>
                      <a:pt x="60" y="45"/>
                    </a:lnTo>
                    <a:lnTo>
                      <a:pt x="60" y="46"/>
                    </a:lnTo>
                    <a:lnTo>
                      <a:pt x="60" y="49"/>
                    </a:lnTo>
                    <a:lnTo>
                      <a:pt x="60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0" y="56"/>
                    </a:lnTo>
                    <a:lnTo>
                      <a:pt x="60" y="58"/>
                    </a:lnTo>
                    <a:lnTo>
                      <a:pt x="60" y="60"/>
                    </a:lnTo>
                    <a:lnTo>
                      <a:pt x="58" y="62"/>
                    </a:lnTo>
                    <a:lnTo>
                      <a:pt x="58" y="64"/>
                    </a:lnTo>
                    <a:lnTo>
                      <a:pt x="58" y="66"/>
                    </a:lnTo>
                    <a:lnTo>
                      <a:pt x="58" y="69"/>
                    </a:lnTo>
                    <a:lnTo>
                      <a:pt x="58" y="71"/>
                    </a:lnTo>
                    <a:lnTo>
                      <a:pt x="58" y="73"/>
                    </a:lnTo>
                    <a:lnTo>
                      <a:pt x="58" y="76"/>
                    </a:lnTo>
                    <a:lnTo>
                      <a:pt x="58" y="78"/>
                    </a:lnTo>
                    <a:lnTo>
                      <a:pt x="58" y="80"/>
                    </a:lnTo>
                    <a:lnTo>
                      <a:pt x="57" y="84"/>
                    </a:lnTo>
                    <a:lnTo>
                      <a:pt x="57" y="86"/>
                    </a:lnTo>
                    <a:lnTo>
                      <a:pt x="57" y="89"/>
                    </a:lnTo>
                    <a:lnTo>
                      <a:pt x="57" y="91"/>
                    </a:lnTo>
                    <a:lnTo>
                      <a:pt x="57" y="95"/>
                    </a:lnTo>
                    <a:lnTo>
                      <a:pt x="57" y="97"/>
                    </a:lnTo>
                    <a:lnTo>
                      <a:pt x="56" y="100"/>
                    </a:lnTo>
                    <a:lnTo>
                      <a:pt x="56" y="103"/>
                    </a:lnTo>
                    <a:lnTo>
                      <a:pt x="56" y="106"/>
                    </a:lnTo>
                    <a:lnTo>
                      <a:pt x="56" y="109"/>
                    </a:lnTo>
                    <a:lnTo>
                      <a:pt x="56" y="112"/>
                    </a:lnTo>
                    <a:lnTo>
                      <a:pt x="55" y="116"/>
                    </a:lnTo>
                    <a:lnTo>
                      <a:pt x="55" y="118"/>
                    </a:lnTo>
                    <a:lnTo>
                      <a:pt x="55" y="122"/>
                    </a:lnTo>
                    <a:lnTo>
                      <a:pt x="55" y="125"/>
                    </a:lnTo>
                    <a:lnTo>
                      <a:pt x="53" y="128"/>
                    </a:lnTo>
                    <a:lnTo>
                      <a:pt x="53" y="131"/>
                    </a:lnTo>
                    <a:lnTo>
                      <a:pt x="53" y="134"/>
                    </a:lnTo>
                    <a:lnTo>
                      <a:pt x="52" y="137"/>
                    </a:lnTo>
                    <a:lnTo>
                      <a:pt x="52" y="139"/>
                    </a:lnTo>
                    <a:lnTo>
                      <a:pt x="52" y="143"/>
                    </a:lnTo>
                    <a:lnTo>
                      <a:pt x="52" y="145"/>
                    </a:lnTo>
                    <a:lnTo>
                      <a:pt x="51" y="149"/>
                    </a:lnTo>
                    <a:lnTo>
                      <a:pt x="51" y="151"/>
                    </a:lnTo>
                    <a:lnTo>
                      <a:pt x="51" y="155"/>
                    </a:lnTo>
                    <a:lnTo>
                      <a:pt x="50" y="157"/>
                    </a:lnTo>
                    <a:lnTo>
                      <a:pt x="50" y="161"/>
                    </a:lnTo>
                    <a:lnTo>
                      <a:pt x="50" y="163"/>
                    </a:lnTo>
                    <a:lnTo>
                      <a:pt x="50" y="167"/>
                    </a:lnTo>
                    <a:lnTo>
                      <a:pt x="49" y="169"/>
                    </a:lnTo>
                    <a:lnTo>
                      <a:pt x="49" y="171"/>
                    </a:lnTo>
                    <a:lnTo>
                      <a:pt x="49" y="175"/>
                    </a:lnTo>
                    <a:lnTo>
                      <a:pt x="49" y="177"/>
                    </a:lnTo>
                    <a:lnTo>
                      <a:pt x="47" y="180"/>
                    </a:lnTo>
                    <a:lnTo>
                      <a:pt x="47" y="183"/>
                    </a:lnTo>
                    <a:lnTo>
                      <a:pt x="47" y="186"/>
                    </a:lnTo>
                    <a:lnTo>
                      <a:pt x="47" y="188"/>
                    </a:lnTo>
                    <a:lnTo>
                      <a:pt x="47" y="191"/>
                    </a:lnTo>
                    <a:lnTo>
                      <a:pt x="47" y="194"/>
                    </a:lnTo>
                    <a:lnTo>
                      <a:pt x="47" y="196"/>
                    </a:lnTo>
                    <a:lnTo>
                      <a:pt x="47" y="199"/>
                    </a:lnTo>
                    <a:lnTo>
                      <a:pt x="47" y="201"/>
                    </a:lnTo>
                    <a:lnTo>
                      <a:pt x="47" y="203"/>
                    </a:lnTo>
                    <a:lnTo>
                      <a:pt x="47" y="206"/>
                    </a:lnTo>
                    <a:lnTo>
                      <a:pt x="47" y="208"/>
                    </a:lnTo>
                    <a:lnTo>
                      <a:pt x="47" y="210"/>
                    </a:lnTo>
                    <a:lnTo>
                      <a:pt x="47" y="213"/>
                    </a:lnTo>
                    <a:lnTo>
                      <a:pt x="47" y="215"/>
                    </a:lnTo>
                    <a:lnTo>
                      <a:pt x="47" y="217"/>
                    </a:lnTo>
                    <a:lnTo>
                      <a:pt x="49" y="220"/>
                    </a:lnTo>
                    <a:lnTo>
                      <a:pt x="49" y="221"/>
                    </a:lnTo>
                    <a:lnTo>
                      <a:pt x="49" y="223"/>
                    </a:lnTo>
                    <a:lnTo>
                      <a:pt x="50" y="226"/>
                    </a:lnTo>
                    <a:lnTo>
                      <a:pt x="50" y="227"/>
                    </a:lnTo>
                    <a:lnTo>
                      <a:pt x="50" y="229"/>
                    </a:lnTo>
                    <a:lnTo>
                      <a:pt x="51" y="230"/>
                    </a:lnTo>
                    <a:lnTo>
                      <a:pt x="51" y="232"/>
                    </a:lnTo>
                    <a:lnTo>
                      <a:pt x="52" y="233"/>
                    </a:lnTo>
                    <a:lnTo>
                      <a:pt x="53" y="235"/>
                    </a:lnTo>
                    <a:lnTo>
                      <a:pt x="53" y="236"/>
                    </a:lnTo>
                    <a:lnTo>
                      <a:pt x="55" y="238"/>
                    </a:lnTo>
                    <a:lnTo>
                      <a:pt x="56" y="239"/>
                    </a:lnTo>
                    <a:lnTo>
                      <a:pt x="57" y="240"/>
                    </a:lnTo>
                    <a:lnTo>
                      <a:pt x="58" y="241"/>
                    </a:lnTo>
                    <a:lnTo>
                      <a:pt x="60" y="241"/>
                    </a:lnTo>
                    <a:lnTo>
                      <a:pt x="61" y="242"/>
                    </a:lnTo>
                    <a:lnTo>
                      <a:pt x="62" y="243"/>
                    </a:lnTo>
                    <a:lnTo>
                      <a:pt x="63" y="243"/>
                    </a:lnTo>
                    <a:lnTo>
                      <a:pt x="64" y="245"/>
                    </a:lnTo>
                    <a:lnTo>
                      <a:pt x="67" y="245"/>
                    </a:lnTo>
                    <a:lnTo>
                      <a:pt x="68" y="245"/>
                    </a:lnTo>
                    <a:lnTo>
                      <a:pt x="69" y="245"/>
                    </a:lnTo>
                    <a:lnTo>
                      <a:pt x="72" y="245"/>
                    </a:lnTo>
                    <a:lnTo>
                      <a:pt x="74" y="245"/>
                    </a:lnTo>
                    <a:lnTo>
                      <a:pt x="75" y="245"/>
                    </a:lnTo>
                    <a:lnTo>
                      <a:pt x="78" y="245"/>
                    </a:lnTo>
                    <a:lnTo>
                      <a:pt x="80" y="245"/>
                    </a:lnTo>
                    <a:lnTo>
                      <a:pt x="83" y="243"/>
                    </a:lnTo>
                    <a:lnTo>
                      <a:pt x="85" y="243"/>
                    </a:lnTo>
                    <a:lnTo>
                      <a:pt x="85" y="242"/>
                    </a:lnTo>
                    <a:lnTo>
                      <a:pt x="86" y="242"/>
                    </a:lnTo>
                    <a:lnTo>
                      <a:pt x="88" y="242"/>
                    </a:lnTo>
                    <a:lnTo>
                      <a:pt x="89" y="241"/>
                    </a:lnTo>
                    <a:lnTo>
                      <a:pt x="89" y="241"/>
                    </a:lnTo>
                    <a:lnTo>
                      <a:pt x="90" y="240"/>
                    </a:lnTo>
                    <a:lnTo>
                      <a:pt x="91" y="239"/>
                    </a:lnTo>
                    <a:lnTo>
                      <a:pt x="93" y="239"/>
                    </a:lnTo>
                    <a:lnTo>
                      <a:pt x="93" y="238"/>
                    </a:lnTo>
                    <a:lnTo>
                      <a:pt x="94" y="236"/>
                    </a:lnTo>
                    <a:lnTo>
                      <a:pt x="94" y="236"/>
                    </a:lnTo>
                    <a:lnTo>
                      <a:pt x="95" y="235"/>
                    </a:lnTo>
                    <a:lnTo>
                      <a:pt x="95" y="234"/>
                    </a:lnTo>
                    <a:lnTo>
                      <a:pt x="96" y="233"/>
                    </a:lnTo>
                    <a:lnTo>
                      <a:pt x="96" y="232"/>
                    </a:lnTo>
                    <a:lnTo>
                      <a:pt x="96" y="230"/>
                    </a:lnTo>
                    <a:lnTo>
                      <a:pt x="97" y="229"/>
                    </a:lnTo>
                    <a:lnTo>
                      <a:pt x="97" y="228"/>
                    </a:lnTo>
                    <a:lnTo>
                      <a:pt x="97" y="227"/>
                    </a:lnTo>
                    <a:lnTo>
                      <a:pt x="99" y="226"/>
                    </a:lnTo>
                    <a:lnTo>
                      <a:pt x="99" y="225"/>
                    </a:lnTo>
                    <a:lnTo>
                      <a:pt x="99" y="223"/>
                    </a:lnTo>
                    <a:lnTo>
                      <a:pt x="99" y="222"/>
                    </a:lnTo>
                    <a:lnTo>
                      <a:pt x="100" y="220"/>
                    </a:lnTo>
                    <a:lnTo>
                      <a:pt x="100" y="219"/>
                    </a:lnTo>
                    <a:lnTo>
                      <a:pt x="100" y="217"/>
                    </a:lnTo>
                    <a:lnTo>
                      <a:pt x="100" y="215"/>
                    </a:lnTo>
                    <a:lnTo>
                      <a:pt x="100" y="214"/>
                    </a:lnTo>
                    <a:lnTo>
                      <a:pt x="100" y="213"/>
                    </a:lnTo>
                    <a:lnTo>
                      <a:pt x="101" y="210"/>
                    </a:lnTo>
                    <a:lnTo>
                      <a:pt x="101" y="209"/>
                    </a:lnTo>
                    <a:lnTo>
                      <a:pt x="101" y="208"/>
                    </a:lnTo>
                    <a:lnTo>
                      <a:pt x="101" y="206"/>
                    </a:lnTo>
                    <a:lnTo>
                      <a:pt x="101" y="204"/>
                    </a:lnTo>
                    <a:lnTo>
                      <a:pt x="101" y="202"/>
                    </a:lnTo>
                    <a:lnTo>
                      <a:pt x="101" y="200"/>
                    </a:lnTo>
                    <a:lnTo>
                      <a:pt x="101" y="199"/>
                    </a:lnTo>
                    <a:lnTo>
                      <a:pt x="101" y="196"/>
                    </a:lnTo>
                    <a:lnTo>
                      <a:pt x="101" y="195"/>
                    </a:lnTo>
                    <a:lnTo>
                      <a:pt x="101" y="193"/>
                    </a:lnTo>
                    <a:lnTo>
                      <a:pt x="100" y="191"/>
                    </a:lnTo>
                    <a:lnTo>
                      <a:pt x="100" y="189"/>
                    </a:lnTo>
                    <a:lnTo>
                      <a:pt x="100" y="187"/>
                    </a:lnTo>
                    <a:lnTo>
                      <a:pt x="100" y="186"/>
                    </a:lnTo>
                    <a:lnTo>
                      <a:pt x="100" y="183"/>
                    </a:lnTo>
                    <a:lnTo>
                      <a:pt x="100" y="182"/>
                    </a:lnTo>
                    <a:lnTo>
                      <a:pt x="100" y="180"/>
                    </a:lnTo>
                    <a:lnTo>
                      <a:pt x="100" y="177"/>
                    </a:lnTo>
                    <a:lnTo>
                      <a:pt x="99" y="175"/>
                    </a:lnTo>
                    <a:lnTo>
                      <a:pt x="99" y="174"/>
                    </a:lnTo>
                    <a:lnTo>
                      <a:pt x="99" y="171"/>
                    </a:lnTo>
                    <a:lnTo>
                      <a:pt x="99" y="169"/>
                    </a:lnTo>
                    <a:lnTo>
                      <a:pt x="99" y="168"/>
                    </a:lnTo>
                    <a:lnTo>
                      <a:pt x="99" y="165"/>
                    </a:lnTo>
                    <a:lnTo>
                      <a:pt x="97" y="164"/>
                    </a:lnTo>
                    <a:lnTo>
                      <a:pt x="97" y="162"/>
                    </a:lnTo>
                    <a:lnTo>
                      <a:pt x="97" y="160"/>
                    </a:lnTo>
                    <a:lnTo>
                      <a:pt x="97" y="158"/>
                    </a:lnTo>
                    <a:lnTo>
                      <a:pt x="97" y="156"/>
                    </a:lnTo>
                    <a:lnTo>
                      <a:pt x="97" y="154"/>
                    </a:lnTo>
                    <a:lnTo>
                      <a:pt x="96" y="152"/>
                    </a:lnTo>
                    <a:lnTo>
                      <a:pt x="96" y="150"/>
                    </a:lnTo>
                    <a:lnTo>
                      <a:pt x="96" y="148"/>
                    </a:lnTo>
                    <a:lnTo>
                      <a:pt x="96" y="147"/>
                    </a:lnTo>
                    <a:lnTo>
                      <a:pt x="96" y="144"/>
                    </a:lnTo>
                    <a:lnTo>
                      <a:pt x="96" y="142"/>
                    </a:lnTo>
                    <a:lnTo>
                      <a:pt x="95" y="141"/>
                    </a:lnTo>
                    <a:lnTo>
                      <a:pt x="95" y="138"/>
                    </a:lnTo>
                    <a:lnTo>
                      <a:pt x="95" y="136"/>
                    </a:lnTo>
                    <a:lnTo>
                      <a:pt x="95" y="135"/>
                    </a:lnTo>
                    <a:lnTo>
                      <a:pt x="95" y="132"/>
                    </a:lnTo>
                    <a:lnTo>
                      <a:pt x="95" y="131"/>
                    </a:lnTo>
                    <a:lnTo>
                      <a:pt x="94" y="129"/>
                    </a:lnTo>
                    <a:lnTo>
                      <a:pt x="94" y="128"/>
                    </a:lnTo>
                    <a:lnTo>
                      <a:pt x="94" y="125"/>
                    </a:lnTo>
                    <a:lnTo>
                      <a:pt x="94" y="124"/>
                    </a:lnTo>
                    <a:lnTo>
                      <a:pt x="94" y="122"/>
                    </a:lnTo>
                    <a:lnTo>
                      <a:pt x="94" y="121"/>
                    </a:lnTo>
                    <a:lnTo>
                      <a:pt x="94" y="119"/>
                    </a:lnTo>
                    <a:lnTo>
                      <a:pt x="94" y="117"/>
                    </a:lnTo>
                    <a:lnTo>
                      <a:pt x="94" y="116"/>
                    </a:lnTo>
                    <a:lnTo>
                      <a:pt x="94" y="113"/>
                    </a:lnTo>
                    <a:lnTo>
                      <a:pt x="93" y="112"/>
                    </a:lnTo>
                    <a:lnTo>
                      <a:pt x="93" y="111"/>
                    </a:lnTo>
                    <a:lnTo>
                      <a:pt x="93" y="109"/>
                    </a:lnTo>
                    <a:lnTo>
                      <a:pt x="93" y="108"/>
                    </a:lnTo>
                    <a:lnTo>
                      <a:pt x="93" y="106"/>
                    </a:lnTo>
                    <a:lnTo>
                      <a:pt x="93" y="105"/>
                    </a:lnTo>
                    <a:lnTo>
                      <a:pt x="93" y="103"/>
                    </a:lnTo>
                    <a:lnTo>
                      <a:pt x="93" y="102"/>
                    </a:lnTo>
                    <a:lnTo>
                      <a:pt x="93" y="100"/>
                    </a:lnTo>
                    <a:lnTo>
                      <a:pt x="93" y="99"/>
                    </a:lnTo>
                    <a:lnTo>
                      <a:pt x="93" y="97"/>
                    </a:lnTo>
                    <a:lnTo>
                      <a:pt x="93" y="96"/>
                    </a:lnTo>
                    <a:lnTo>
                      <a:pt x="93" y="95"/>
                    </a:lnTo>
                    <a:lnTo>
                      <a:pt x="93" y="93"/>
                    </a:lnTo>
                    <a:lnTo>
                      <a:pt x="93" y="92"/>
                    </a:lnTo>
                    <a:lnTo>
                      <a:pt x="93" y="91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6"/>
                    </a:lnTo>
                    <a:lnTo>
                      <a:pt x="93" y="85"/>
                    </a:lnTo>
                    <a:lnTo>
                      <a:pt x="93" y="84"/>
                    </a:lnTo>
                    <a:lnTo>
                      <a:pt x="93" y="83"/>
                    </a:lnTo>
                    <a:lnTo>
                      <a:pt x="93" y="82"/>
                    </a:lnTo>
                    <a:lnTo>
                      <a:pt x="93" y="79"/>
                    </a:lnTo>
                    <a:lnTo>
                      <a:pt x="93" y="78"/>
                    </a:lnTo>
                    <a:lnTo>
                      <a:pt x="93" y="77"/>
                    </a:lnTo>
                    <a:lnTo>
                      <a:pt x="93" y="76"/>
                    </a:lnTo>
                    <a:lnTo>
                      <a:pt x="93" y="75"/>
                    </a:lnTo>
                    <a:lnTo>
                      <a:pt x="93" y="73"/>
                    </a:lnTo>
                    <a:lnTo>
                      <a:pt x="93" y="72"/>
                    </a:lnTo>
                    <a:lnTo>
                      <a:pt x="93" y="71"/>
                    </a:lnTo>
                    <a:lnTo>
                      <a:pt x="94" y="69"/>
                    </a:lnTo>
                    <a:lnTo>
                      <a:pt x="94" y="67"/>
                    </a:lnTo>
                    <a:lnTo>
                      <a:pt x="94" y="66"/>
                    </a:lnTo>
                    <a:lnTo>
                      <a:pt x="94" y="65"/>
                    </a:lnTo>
                    <a:lnTo>
                      <a:pt x="94" y="64"/>
                    </a:lnTo>
                    <a:lnTo>
                      <a:pt x="94" y="63"/>
                    </a:lnTo>
                    <a:lnTo>
                      <a:pt x="94" y="62"/>
                    </a:lnTo>
                    <a:lnTo>
                      <a:pt x="94" y="60"/>
                    </a:lnTo>
                    <a:lnTo>
                      <a:pt x="94" y="58"/>
                    </a:lnTo>
                    <a:lnTo>
                      <a:pt x="94" y="57"/>
                    </a:lnTo>
                    <a:lnTo>
                      <a:pt x="95" y="56"/>
                    </a:lnTo>
                    <a:lnTo>
                      <a:pt x="95" y="54"/>
                    </a:lnTo>
                    <a:lnTo>
                      <a:pt x="95" y="53"/>
                    </a:lnTo>
                    <a:lnTo>
                      <a:pt x="95" y="52"/>
                    </a:lnTo>
                    <a:lnTo>
                      <a:pt x="95" y="5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9" y="1"/>
                    </a:lnTo>
                    <a:lnTo>
                      <a:pt x="149" y="1"/>
                    </a:lnTo>
                    <a:lnTo>
                      <a:pt x="149" y="1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9" y="4"/>
                    </a:lnTo>
                    <a:lnTo>
                      <a:pt x="149" y="5"/>
                    </a:lnTo>
                    <a:lnTo>
                      <a:pt x="149" y="6"/>
                    </a:lnTo>
                    <a:lnTo>
                      <a:pt x="148" y="7"/>
                    </a:lnTo>
                    <a:lnTo>
                      <a:pt x="148" y="8"/>
                    </a:lnTo>
                    <a:lnTo>
                      <a:pt x="148" y="10"/>
                    </a:lnTo>
                    <a:lnTo>
                      <a:pt x="148" y="11"/>
                    </a:lnTo>
                    <a:lnTo>
                      <a:pt x="148" y="12"/>
                    </a:lnTo>
                    <a:lnTo>
                      <a:pt x="146" y="13"/>
                    </a:lnTo>
                    <a:lnTo>
                      <a:pt x="146" y="15"/>
                    </a:lnTo>
                    <a:lnTo>
                      <a:pt x="146" y="17"/>
                    </a:lnTo>
                    <a:lnTo>
                      <a:pt x="146" y="18"/>
                    </a:lnTo>
                    <a:lnTo>
                      <a:pt x="145" y="20"/>
                    </a:lnTo>
                    <a:lnTo>
                      <a:pt x="145" y="21"/>
                    </a:lnTo>
                    <a:lnTo>
                      <a:pt x="145" y="24"/>
                    </a:lnTo>
                    <a:lnTo>
                      <a:pt x="145" y="26"/>
                    </a:lnTo>
                    <a:lnTo>
                      <a:pt x="145" y="27"/>
                    </a:lnTo>
                    <a:lnTo>
                      <a:pt x="145" y="30"/>
                    </a:lnTo>
                    <a:lnTo>
                      <a:pt x="144" y="32"/>
                    </a:lnTo>
                    <a:lnTo>
                      <a:pt x="144" y="34"/>
                    </a:lnTo>
                    <a:lnTo>
                      <a:pt x="144" y="37"/>
                    </a:lnTo>
                    <a:lnTo>
                      <a:pt x="144" y="39"/>
                    </a:lnTo>
                    <a:lnTo>
                      <a:pt x="144" y="41"/>
                    </a:lnTo>
                    <a:lnTo>
                      <a:pt x="143" y="44"/>
                    </a:lnTo>
                    <a:lnTo>
                      <a:pt x="143" y="46"/>
                    </a:lnTo>
                    <a:lnTo>
                      <a:pt x="143" y="49"/>
                    </a:lnTo>
                    <a:lnTo>
                      <a:pt x="143" y="52"/>
                    </a:lnTo>
                    <a:lnTo>
                      <a:pt x="143" y="54"/>
                    </a:lnTo>
                    <a:lnTo>
                      <a:pt x="143" y="57"/>
                    </a:lnTo>
                    <a:lnTo>
                      <a:pt x="141" y="60"/>
                    </a:lnTo>
                    <a:lnTo>
                      <a:pt x="141" y="63"/>
                    </a:lnTo>
                    <a:lnTo>
                      <a:pt x="141" y="66"/>
                    </a:lnTo>
                    <a:lnTo>
                      <a:pt x="141" y="69"/>
                    </a:lnTo>
                    <a:lnTo>
                      <a:pt x="141" y="72"/>
                    </a:lnTo>
                    <a:lnTo>
                      <a:pt x="141" y="76"/>
                    </a:lnTo>
                    <a:lnTo>
                      <a:pt x="141" y="78"/>
                    </a:lnTo>
                    <a:lnTo>
                      <a:pt x="141" y="82"/>
                    </a:lnTo>
                    <a:lnTo>
                      <a:pt x="141" y="85"/>
                    </a:lnTo>
                    <a:lnTo>
                      <a:pt x="141" y="89"/>
                    </a:lnTo>
                    <a:lnTo>
                      <a:pt x="141" y="92"/>
                    </a:lnTo>
                    <a:lnTo>
                      <a:pt x="141" y="96"/>
                    </a:lnTo>
                    <a:lnTo>
                      <a:pt x="143" y="99"/>
                    </a:lnTo>
                    <a:lnTo>
                      <a:pt x="143" y="103"/>
                    </a:lnTo>
                    <a:lnTo>
                      <a:pt x="143" y="106"/>
                    </a:lnTo>
                    <a:lnTo>
                      <a:pt x="143" y="110"/>
                    </a:lnTo>
                    <a:lnTo>
                      <a:pt x="143" y="113"/>
                    </a:lnTo>
                    <a:lnTo>
                      <a:pt x="144" y="117"/>
                    </a:lnTo>
                    <a:lnTo>
                      <a:pt x="144" y="122"/>
                    </a:lnTo>
                    <a:lnTo>
                      <a:pt x="144" y="125"/>
                    </a:lnTo>
                    <a:lnTo>
                      <a:pt x="145" y="129"/>
                    </a:lnTo>
                    <a:lnTo>
                      <a:pt x="145" y="134"/>
                    </a:lnTo>
                    <a:lnTo>
                      <a:pt x="145" y="137"/>
                    </a:lnTo>
                    <a:lnTo>
                      <a:pt x="146" y="141"/>
                    </a:lnTo>
                    <a:lnTo>
                      <a:pt x="146" y="145"/>
                    </a:lnTo>
                    <a:lnTo>
                      <a:pt x="148" y="150"/>
                    </a:lnTo>
                    <a:lnTo>
                      <a:pt x="148" y="154"/>
                    </a:lnTo>
                    <a:lnTo>
                      <a:pt x="149" y="158"/>
                    </a:lnTo>
                    <a:lnTo>
                      <a:pt x="149" y="163"/>
                    </a:lnTo>
                    <a:lnTo>
                      <a:pt x="150" y="168"/>
                    </a:lnTo>
                    <a:lnTo>
                      <a:pt x="150" y="171"/>
                    </a:lnTo>
                    <a:lnTo>
                      <a:pt x="150" y="176"/>
                    </a:lnTo>
                    <a:lnTo>
                      <a:pt x="150" y="180"/>
                    </a:lnTo>
                    <a:lnTo>
                      <a:pt x="150" y="184"/>
                    </a:lnTo>
                    <a:lnTo>
                      <a:pt x="150" y="188"/>
                    </a:lnTo>
                    <a:lnTo>
                      <a:pt x="150" y="191"/>
                    </a:lnTo>
                    <a:lnTo>
                      <a:pt x="150" y="195"/>
                    </a:lnTo>
                    <a:lnTo>
                      <a:pt x="151" y="200"/>
                    </a:lnTo>
                    <a:lnTo>
                      <a:pt x="150" y="202"/>
                    </a:lnTo>
                    <a:lnTo>
                      <a:pt x="150" y="207"/>
                    </a:lnTo>
                    <a:lnTo>
                      <a:pt x="150" y="210"/>
                    </a:lnTo>
                    <a:lnTo>
                      <a:pt x="150" y="213"/>
                    </a:lnTo>
                    <a:lnTo>
                      <a:pt x="150" y="216"/>
                    </a:lnTo>
                    <a:lnTo>
                      <a:pt x="149" y="220"/>
                    </a:lnTo>
                    <a:lnTo>
                      <a:pt x="149" y="223"/>
                    </a:lnTo>
                    <a:lnTo>
                      <a:pt x="149" y="226"/>
                    </a:lnTo>
                    <a:lnTo>
                      <a:pt x="148" y="229"/>
                    </a:lnTo>
                    <a:lnTo>
                      <a:pt x="148" y="232"/>
                    </a:lnTo>
                    <a:lnTo>
                      <a:pt x="146" y="235"/>
                    </a:lnTo>
                    <a:lnTo>
                      <a:pt x="146" y="238"/>
                    </a:lnTo>
                    <a:lnTo>
                      <a:pt x="145" y="241"/>
                    </a:lnTo>
                    <a:lnTo>
                      <a:pt x="144" y="243"/>
                    </a:lnTo>
                    <a:lnTo>
                      <a:pt x="144" y="246"/>
                    </a:lnTo>
                    <a:lnTo>
                      <a:pt x="143" y="248"/>
                    </a:lnTo>
                    <a:lnTo>
                      <a:pt x="141" y="250"/>
                    </a:lnTo>
                    <a:lnTo>
                      <a:pt x="140" y="253"/>
                    </a:lnTo>
                    <a:lnTo>
                      <a:pt x="139" y="255"/>
                    </a:lnTo>
                    <a:lnTo>
                      <a:pt x="139" y="258"/>
                    </a:lnTo>
                    <a:lnTo>
                      <a:pt x="138" y="260"/>
                    </a:lnTo>
                    <a:lnTo>
                      <a:pt x="137" y="262"/>
                    </a:lnTo>
                    <a:lnTo>
                      <a:pt x="135" y="265"/>
                    </a:lnTo>
                    <a:lnTo>
                      <a:pt x="133" y="266"/>
                    </a:lnTo>
                    <a:lnTo>
                      <a:pt x="132" y="268"/>
                    </a:lnTo>
                    <a:lnTo>
                      <a:pt x="130" y="271"/>
                    </a:lnTo>
                    <a:lnTo>
                      <a:pt x="129" y="272"/>
                    </a:lnTo>
                    <a:lnTo>
                      <a:pt x="128" y="274"/>
                    </a:lnTo>
                    <a:lnTo>
                      <a:pt x="126" y="275"/>
                    </a:lnTo>
                    <a:lnTo>
                      <a:pt x="124" y="276"/>
                    </a:lnTo>
                    <a:lnTo>
                      <a:pt x="123" y="278"/>
                    </a:lnTo>
                    <a:lnTo>
                      <a:pt x="121" y="280"/>
                    </a:lnTo>
                    <a:lnTo>
                      <a:pt x="119" y="281"/>
                    </a:lnTo>
                    <a:lnTo>
                      <a:pt x="117" y="282"/>
                    </a:lnTo>
                    <a:lnTo>
                      <a:pt x="116" y="284"/>
                    </a:lnTo>
                    <a:lnTo>
                      <a:pt x="113" y="285"/>
                    </a:lnTo>
                    <a:lnTo>
                      <a:pt x="112" y="286"/>
                    </a:lnTo>
                    <a:lnTo>
                      <a:pt x="110" y="287"/>
                    </a:lnTo>
                    <a:lnTo>
                      <a:pt x="107" y="288"/>
                    </a:lnTo>
                    <a:lnTo>
                      <a:pt x="106" y="288"/>
                    </a:lnTo>
                    <a:lnTo>
                      <a:pt x="104" y="289"/>
                    </a:lnTo>
                    <a:lnTo>
                      <a:pt x="101" y="291"/>
                    </a:lnTo>
                    <a:lnTo>
                      <a:pt x="99" y="291"/>
                    </a:lnTo>
                    <a:lnTo>
                      <a:pt x="96" y="292"/>
                    </a:lnTo>
                    <a:lnTo>
                      <a:pt x="94" y="292"/>
                    </a:lnTo>
                    <a:lnTo>
                      <a:pt x="93" y="293"/>
                    </a:lnTo>
                    <a:lnTo>
                      <a:pt x="90" y="293"/>
                    </a:lnTo>
                    <a:lnTo>
                      <a:pt x="88" y="294"/>
                    </a:lnTo>
                    <a:lnTo>
                      <a:pt x="84" y="294"/>
                    </a:lnTo>
                    <a:lnTo>
                      <a:pt x="82" y="294"/>
                    </a:lnTo>
                    <a:lnTo>
                      <a:pt x="79" y="294"/>
                    </a:lnTo>
                    <a:lnTo>
                      <a:pt x="77" y="295"/>
                    </a:lnTo>
                    <a:lnTo>
                      <a:pt x="73" y="294"/>
                    </a:lnTo>
                    <a:lnTo>
                      <a:pt x="71" y="294"/>
                    </a:lnTo>
                    <a:lnTo>
                      <a:pt x="67" y="294"/>
                    </a:lnTo>
                    <a:lnTo>
                      <a:pt x="64" y="294"/>
                    </a:lnTo>
                    <a:lnTo>
                      <a:pt x="61" y="294"/>
                    </a:lnTo>
                    <a:lnTo>
                      <a:pt x="58" y="294"/>
                    </a:lnTo>
                    <a:lnTo>
                      <a:pt x="56" y="293"/>
                    </a:lnTo>
                    <a:lnTo>
                      <a:pt x="53" y="293"/>
                    </a:lnTo>
                    <a:lnTo>
                      <a:pt x="50" y="292"/>
                    </a:lnTo>
                    <a:lnTo>
                      <a:pt x="47" y="292"/>
                    </a:lnTo>
                    <a:lnTo>
                      <a:pt x="45" y="291"/>
                    </a:lnTo>
                    <a:lnTo>
                      <a:pt x="42" y="291"/>
                    </a:lnTo>
                    <a:lnTo>
                      <a:pt x="40" y="289"/>
                    </a:lnTo>
                    <a:lnTo>
                      <a:pt x="39" y="288"/>
                    </a:lnTo>
                    <a:lnTo>
                      <a:pt x="36" y="287"/>
                    </a:lnTo>
                    <a:lnTo>
                      <a:pt x="34" y="286"/>
                    </a:lnTo>
                    <a:lnTo>
                      <a:pt x="31" y="285"/>
                    </a:lnTo>
                    <a:lnTo>
                      <a:pt x="30" y="284"/>
                    </a:lnTo>
                    <a:lnTo>
                      <a:pt x="28" y="282"/>
                    </a:lnTo>
                    <a:lnTo>
                      <a:pt x="25" y="281"/>
                    </a:lnTo>
                    <a:lnTo>
                      <a:pt x="24" y="280"/>
                    </a:lnTo>
                    <a:lnTo>
                      <a:pt x="23" y="278"/>
                    </a:lnTo>
                    <a:lnTo>
                      <a:pt x="20" y="276"/>
                    </a:lnTo>
                    <a:lnTo>
                      <a:pt x="19" y="275"/>
                    </a:lnTo>
                    <a:lnTo>
                      <a:pt x="18" y="273"/>
                    </a:lnTo>
                    <a:lnTo>
                      <a:pt x="16" y="272"/>
                    </a:lnTo>
                    <a:lnTo>
                      <a:pt x="14" y="269"/>
                    </a:lnTo>
                    <a:lnTo>
                      <a:pt x="13" y="267"/>
                    </a:lnTo>
                    <a:lnTo>
                      <a:pt x="12" y="266"/>
                    </a:lnTo>
                    <a:lnTo>
                      <a:pt x="11" y="263"/>
                    </a:lnTo>
                    <a:lnTo>
                      <a:pt x="9" y="261"/>
                    </a:lnTo>
                    <a:lnTo>
                      <a:pt x="8" y="259"/>
                    </a:lnTo>
                    <a:lnTo>
                      <a:pt x="7" y="256"/>
                    </a:lnTo>
                    <a:lnTo>
                      <a:pt x="7" y="254"/>
                    </a:lnTo>
                    <a:lnTo>
                      <a:pt x="6" y="252"/>
                    </a:lnTo>
                    <a:lnTo>
                      <a:pt x="4" y="249"/>
                    </a:lnTo>
                    <a:lnTo>
                      <a:pt x="3" y="246"/>
                    </a:lnTo>
                    <a:lnTo>
                      <a:pt x="3" y="243"/>
                    </a:lnTo>
                    <a:lnTo>
                      <a:pt x="2" y="241"/>
                    </a:lnTo>
                    <a:lnTo>
                      <a:pt x="2" y="238"/>
                    </a:lnTo>
                    <a:lnTo>
                      <a:pt x="1" y="235"/>
                    </a:lnTo>
                    <a:lnTo>
                      <a:pt x="1" y="232"/>
                    </a:lnTo>
                    <a:lnTo>
                      <a:pt x="1" y="229"/>
                    </a:lnTo>
                    <a:lnTo>
                      <a:pt x="0" y="226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09"/>
                    </a:lnTo>
                    <a:lnTo>
                      <a:pt x="0" y="204"/>
                    </a:lnTo>
                    <a:lnTo>
                      <a:pt x="0" y="201"/>
                    </a:lnTo>
                    <a:lnTo>
                      <a:pt x="0" y="197"/>
                    </a:lnTo>
                    <a:lnTo>
                      <a:pt x="0" y="194"/>
                    </a:lnTo>
                    <a:lnTo>
                      <a:pt x="0" y="189"/>
                    </a:lnTo>
                    <a:lnTo>
                      <a:pt x="0" y="186"/>
                    </a:lnTo>
                    <a:lnTo>
                      <a:pt x="1" y="182"/>
                    </a:lnTo>
                    <a:lnTo>
                      <a:pt x="1" y="177"/>
                    </a:lnTo>
                    <a:lnTo>
                      <a:pt x="1" y="174"/>
                    </a:lnTo>
                    <a:lnTo>
                      <a:pt x="2" y="169"/>
                    </a:lnTo>
                    <a:lnTo>
                      <a:pt x="2" y="164"/>
                    </a:lnTo>
                    <a:lnTo>
                      <a:pt x="3" y="160"/>
                    </a:lnTo>
                    <a:lnTo>
                      <a:pt x="3" y="156"/>
                    </a:lnTo>
                    <a:lnTo>
                      <a:pt x="4" y="151"/>
                    </a:lnTo>
                    <a:lnTo>
                      <a:pt x="6" y="147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6" y="139"/>
                    </a:lnTo>
                    <a:lnTo>
                      <a:pt x="7" y="137"/>
                    </a:lnTo>
                    <a:lnTo>
                      <a:pt x="7" y="135"/>
                    </a:lnTo>
                    <a:lnTo>
                      <a:pt x="7" y="132"/>
                    </a:lnTo>
                    <a:lnTo>
                      <a:pt x="7" y="130"/>
                    </a:lnTo>
                    <a:lnTo>
                      <a:pt x="8" y="129"/>
                    </a:lnTo>
                    <a:lnTo>
                      <a:pt x="8" y="126"/>
                    </a:lnTo>
                    <a:lnTo>
                      <a:pt x="8" y="124"/>
                    </a:lnTo>
                    <a:lnTo>
                      <a:pt x="8" y="122"/>
                    </a:lnTo>
                    <a:lnTo>
                      <a:pt x="9" y="119"/>
                    </a:lnTo>
                    <a:lnTo>
                      <a:pt x="9" y="117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11" y="111"/>
                    </a:lnTo>
                    <a:lnTo>
                      <a:pt x="11" y="109"/>
                    </a:lnTo>
                    <a:lnTo>
                      <a:pt x="11" y="106"/>
                    </a:lnTo>
                    <a:lnTo>
                      <a:pt x="11" y="104"/>
                    </a:lnTo>
                    <a:lnTo>
                      <a:pt x="11" y="103"/>
                    </a:lnTo>
                    <a:lnTo>
                      <a:pt x="11" y="100"/>
                    </a:lnTo>
                    <a:lnTo>
                      <a:pt x="12" y="98"/>
                    </a:lnTo>
                    <a:lnTo>
                      <a:pt x="12" y="96"/>
                    </a:lnTo>
                    <a:lnTo>
                      <a:pt x="12" y="95"/>
                    </a:lnTo>
                    <a:lnTo>
                      <a:pt x="12" y="92"/>
                    </a:lnTo>
                    <a:lnTo>
                      <a:pt x="12" y="90"/>
                    </a:lnTo>
                    <a:lnTo>
                      <a:pt x="12" y="87"/>
                    </a:lnTo>
                    <a:lnTo>
                      <a:pt x="13" y="86"/>
                    </a:lnTo>
                    <a:lnTo>
                      <a:pt x="13" y="84"/>
                    </a:lnTo>
                    <a:lnTo>
                      <a:pt x="13" y="82"/>
                    </a:lnTo>
                    <a:lnTo>
                      <a:pt x="13" y="80"/>
                    </a:lnTo>
                    <a:lnTo>
                      <a:pt x="13" y="78"/>
                    </a:lnTo>
                    <a:lnTo>
                      <a:pt x="13" y="76"/>
                    </a:lnTo>
                    <a:lnTo>
                      <a:pt x="13" y="75"/>
                    </a:lnTo>
                    <a:lnTo>
                      <a:pt x="13" y="72"/>
                    </a:lnTo>
                    <a:lnTo>
                      <a:pt x="13" y="71"/>
                    </a:lnTo>
                    <a:lnTo>
                      <a:pt x="14" y="69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4" y="63"/>
                    </a:lnTo>
                    <a:lnTo>
                      <a:pt x="14" y="62"/>
                    </a:lnTo>
                    <a:lnTo>
                      <a:pt x="14" y="59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1"/>
                    </a:lnTo>
                    <a:lnTo>
                      <a:pt x="16" y="49"/>
                    </a:lnTo>
                    <a:lnTo>
                      <a:pt x="16" y="47"/>
                    </a:lnTo>
                    <a:lnTo>
                      <a:pt x="16" y="46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6" y="41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6" y="37"/>
                    </a:lnTo>
                    <a:lnTo>
                      <a:pt x="16" y="34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6" y="31"/>
                    </a:lnTo>
                    <a:lnTo>
                      <a:pt x="16" y="30"/>
                    </a:lnTo>
                    <a:lnTo>
                      <a:pt x="16" y="27"/>
                    </a:lnTo>
                    <a:lnTo>
                      <a:pt x="16" y="26"/>
                    </a:lnTo>
                    <a:lnTo>
                      <a:pt x="16" y="25"/>
                    </a:lnTo>
                    <a:lnTo>
                      <a:pt x="58" y="19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2"/>
              <p:cNvSpPr>
                <a:spLocks/>
              </p:cNvSpPr>
              <p:nvPr/>
            </p:nvSpPr>
            <p:spPr bwMode="auto">
              <a:xfrm>
                <a:off x="4208" y="2511"/>
                <a:ext cx="34" cy="11"/>
              </a:xfrm>
              <a:custGeom>
                <a:avLst/>
                <a:gdLst/>
                <a:ahLst/>
                <a:cxnLst>
                  <a:cxn ang="0">
                    <a:pos x="11" y="55"/>
                  </a:cxn>
                  <a:cxn ang="0">
                    <a:pos x="101" y="56"/>
                  </a:cxn>
                  <a:cxn ang="0">
                    <a:pos x="99" y="0"/>
                  </a:cxn>
                  <a:cxn ang="0">
                    <a:pos x="0" y="1"/>
                  </a:cxn>
                  <a:cxn ang="0">
                    <a:pos x="11" y="55"/>
                  </a:cxn>
                  <a:cxn ang="0">
                    <a:pos x="11" y="55"/>
                  </a:cxn>
                </a:cxnLst>
                <a:rect l="0" t="0" r="r" b="b"/>
                <a:pathLst>
                  <a:path w="101" h="56">
                    <a:moveTo>
                      <a:pt x="11" y="55"/>
                    </a:moveTo>
                    <a:lnTo>
                      <a:pt x="101" y="56"/>
                    </a:lnTo>
                    <a:lnTo>
                      <a:pt x="99" y="0"/>
                    </a:lnTo>
                    <a:lnTo>
                      <a:pt x="0" y="1"/>
                    </a:lnTo>
                    <a:lnTo>
                      <a:pt x="11" y="55"/>
                    </a:lnTo>
                    <a:lnTo>
                      <a:pt x="11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AutoShape 33"/>
            <p:cNvSpPr>
              <a:spLocks noChangeArrowheads="1"/>
            </p:cNvSpPr>
            <p:nvPr/>
          </p:nvSpPr>
          <p:spPr bwMode="auto">
            <a:xfrm>
              <a:off x="3619" y="3097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34"/>
            <p:cNvSpPr>
              <a:spLocks noChangeArrowheads="1"/>
            </p:cNvSpPr>
            <p:nvPr/>
          </p:nvSpPr>
          <p:spPr bwMode="auto">
            <a:xfrm>
              <a:off x="3669" y="3150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Rectangle 35"/>
            <p:cNvSpPr>
              <a:spLocks noChangeArrowheads="1"/>
            </p:cNvSpPr>
            <p:nvPr/>
          </p:nvSpPr>
          <p:spPr bwMode="auto">
            <a:xfrm>
              <a:off x="3841" y="3147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Freeform 36"/>
            <p:cNvSpPr>
              <a:spLocks/>
            </p:cNvSpPr>
            <p:nvPr/>
          </p:nvSpPr>
          <p:spPr bwMode="auto">
            <a:xfrm>
              <a:off x="3992" y="3186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>
              <a:off x="3992" y="3213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8"/>
            <p:cNvSpPr>
              <a:spLocks/>
            </p:cNvSpPr>
            <p:nvPr/>
          </p:nvSpPr>
          <p:spPr bwMode="auto">
            <a:xfrm>
              <a:off x="3731" y="3171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9"/>
            <p:cNvSpPr>
              <a:spLocks/>
            </p:cNvSpPr>
            <p:nvPr/>
          </p:nvSpPr>
          <p:spPr bwMode="auto">
            <a:xfrm>
              <a:off x="3731" y="3198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0"/>
            <p:cNvSpPr>
              <a:spLocks/>
            </p:cNvSpPr>
            <p:nvPr/>
          </p:nvSpPr>
          <p:spPr bwMode="auto">
            <a:xfrm>
              <a:off x="3731" y="3225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3731" y="3253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 flipH="1">
              <a:off x="3651" y="3173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 flipH="1">
              <a:off x="3651" y="3200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 flipH="1">
              <a:off x="3824" y="3171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5"/>
            <p:cNvSpPr>
              <a:spLocks/>
            </p:cNvSpPr>
            <p:nvPr/>
          </p:nvSpPr>
          <p:spPr bwMode="auto">
            <a:xfrm flipH="1">
              <a:off x="3824" y="3198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 flipH="1">
              <a:off x="3824" y="3225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 flipH="1">
              <a:off x="3824" y="3253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30" name="AutoShape 48"/>
            <p:cNvCxnSpPr>
              <a:cxnSpLocks noChangeShapeType="1"/>
              <a:stCxn id="24" idx="3"/>
              <a:endCxn id="62" idx="2"/>
            </p:cNvCxnSpPr>
            <p:nvPr/>
          </p:nvCxnSpPr>
          <p:spPr bwMode="auto">
            <a:xfrm rot="10800000">
              <a:off x="3613" y="3161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" name="AutoShape 49"/>
            <p:cNvCxnSpPr>
              <a:cxnSpLocks noChangeShapeType="1"/>
              <a:stCxn id="25" idx="3"/>
              <a:endCxn id="62" idx="2"/>
            </p:cNvCxnSpPr>
            <p:nvPr/>
          </p:nvCxnSpPr>
          <p:spPr bwMode="auto">
            <a:xfrm rot="10800000">
              <a:off x="3613" y="3161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" name="AutoShape 50"/>
            <p:cNvCxnSpPr>
              <a:cxnSpLocks noChangeShapeType="1"/>
              <a:stCxn id="20" idx="3"/>
              <a:endCxn id="26" idx="3"/>
            </p:cNvCxnSpPr>
            <p:nvPr/>
          </p:nvCxnSpPr>
          <p:spPr bwMode="auto">
            <a:xfrm>
              <a:off x="3764" y="3185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cxnSp>
          <p:nvCxnSpPr>
            <p:cNvPr id="33" name="AutoShape 51"/>
            <p:cNvCxnSpPr>
              <a:cxnSpLocks noChangeShapeType="1"/>
              <a:stCxn id="21" idx="3"/>
              <a:endCxn id="27" idx="3"/>
            </p:cNvCxnSpPr>
            <p:nvPr/>
          </p:nvCxnSpPr>
          <p:spPr bwMode="auto">
            <a:xfrm>
              <a:off x="3764" y="3212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cxnSp>
          <p:nvCxnSpPr>
            <p:cNvPr id="34" name="AutoShape 52"/>
            <p:cNvCxnSpPr>
              <a:cxnSpLocks noChangeShapeType="1"/>
              <a:stCxn id="22" idx="3"/>
              <a:endCxn id="28" idx="3"/>
            </p:cNvCxnSpPr>
            <p:nvPr/>
          </p:nvCxnSpPr>
          <p:spPr bwMode="auto">
            <a:xfrm>
              <a:off x="3764" y="3239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cxnSp>
          <p:nvCxnSpPr>
            <p:cNvPr id="35" name="AutoShape 53"/>
            <p:cNvCxnSpPr>
              <a:cxnSpLocks noChangeShapeType="1"/>
              <a:stCxn id="23" idx="3"/>
              <a:endCxn id="29" idx="3"/>
            </p:cNvCxnSpPr>
            <p:nvPr/>
          </p:nvCxnSpPr>
          <p:spPr bwMode="auto">
            <a:xfrm>
              <a:off x="3764" y="3267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sp>
          <p:nvSpPr>
            <p:cNvPr id="36" name="Line 54"/>
            <p:cNvSpPr>
              <a:spLocks noChangeShapeType="1"/>
            </p:cNvSpPr>
            <p:nvPr/>
          </p:nvSpPr>
          <p:spPr bwMode="auto">
            <a:xfrm flipH="1" flipV="1">
              <a:off x="4039" y="3254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55"/>
            <p:cNvSpPr>
              <a:spLocks noChangeShapeType="1"/>
            </p:cNvSpPr>
            <p:nvPr/>
          </p:nvSpPr>
          <p:spPr bwMode="auto">
            <a:xfrm flipH="1">
              <a:off x="4026" y="3275"/>
              <a:ext cx="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38" name="AutoShape 56"/>
            <p:cNvCxnSpPr>
              <a:cxnSpLocks noChangeShapeType="1"/>
              <a:stCxn id="18" idx="3"/>
              <a:endCxn id="36" idx="1"/>
            </p:cNvCxnSpPr>
            <p:nvPr/>
          </p:nvCxnSpPr>
          <p:spPr bwMode="auto">
            <a:xfrm>
              <a:off x="4025" y="3200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" name="AutoShape 57"/>
            <p:cNvCxnSpPr>
              <a:cxnSpLocks noChangeShapeType="1"/>
              <a:stCxn id="19" idx="3"/>
              <a:endCxn id="37" idx="1"/>
            </p:cNvCxnSpPr>
            <p:nvPr/>
          </p:nvCxnSpPr>
          <p:spPr bwMode="auto">
            <a:xfrm>
              <a:off x="4025" y="3227"/>
              <a:ext cx="1" cy="48"/>
            </a:xfrm>
            <a:prstGeom prst="bentConnector4">
              <a:avLst>
                <a:gd name="adj1" fmla="val 0"/>
                <a:gd name="adj2" fmla="val 100000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662363" y="2339975"/>
            <a:ext cx="1630362" cy="631825"/>
            <a:chOff x="1041" y="2947"/>
            <a:chExt cx="1027" cy="398"/>
          </a:xfrm>
        </p:grpSpPr>
        <p:pic>
          <p:nvPicPr>
            <p:cNvPr id="67" name="Picture 59" descr="ykcrefmt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684" y="2947"/>
              <a:ext cx="384" cy="398"/>
            </a:xfrm>
            <a:prstGeom prst="rect">
              <a:avLst/>
            </a:prstGeom>
            <a:noFill/>
          </p:spPr>
        </p:pic>
        <p:grpSp>
          <p:nvGrpSpPr>
            <p:cNvPr id="10" name="Group 60"/>
            <p:cNvGrpSpPr>
              <a:grpSpLocks/>
            </p:cNvGrpSpPr>
            <p:nvPr/>
          </p:nvGrpSpPr>
          <p:grpSpPr bwMode="auto">
            <a:xfrm>
              <a:off x="1068" y="2948"/>
              <a:ext cx="220" cy="138"/>
              <a:chOff x="2463" y="2256"/>
              <a:chExt cx="348" cy="176"/>
            </a:xfrm>
          </p:grpSpPr>
          <p:sp>
            <p:nvSpPr>
              <p:cNvPr id="94" name="Freeform 61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62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63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64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65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66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68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69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62"/>
                  </a:cxn>
                  <a:cxn ang="0">
                    <a:pos x="1179" y="862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70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71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Oval 72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" name="AutoShape 73"/>
            <p:cNvSpPr>
              <a:spLocks noChangeArrowheads="1"/>
            </p:cNvSpPr>
            <p:nvPr/>
          </p:nvSpPr>
          <p:spPr bwMode="auto">
            <a:xfrm>
              <a:off x="1263" y="3022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AutoShape 74"/>
            <p:cNvSpPr>
              <a:spLocks noChangeArrowheads="1"/>
            </p:cNvSpPr>
            <p:nvPr/>
          </p:nvSpPr>
          <p:spPr bwMode="auto">
            <a:xfrm>
              <a:off x="1313" y="3075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1" name="Rectangle 75"/>
            <p:cNvSpPr>
              <a:spLocks noChangeArrowheads="1"/>
            </p:cNvSpPr>
            <p:nvPr/>
          </p:nvSpPr>
          <p:spPr bwMode="auto">
            <a:xfrm>
              <a:off x="1485" y="3072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auto">
            <a:xfrm>
              <a:off x="1636" y="3111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auto">
            <a:xfrm>
              <a:off x="1636" y="3138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auto">
            <a:xfrm>
              <a:off x="1375" y="3096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auto">
            <a:xfrm>
              <a:off x="1375" y="3123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auto">
            <a:xfrm>
              <a:off x="1375" y="3150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auto">
            <a:xfrm>
              <a:off x="1375" y="3178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auto">
            <a:xfrm flipH="1">
              <a:off x="1295" y="3098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auto">
            <a:xfrm flipH="1">
              <a:off x="1295" y="3125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auto">
            <a:xfrm flipH="1">
              <a:off x="1468" y="3096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auto">
            <a:xfrm flipH="1">
              <a:off x="1468" y="3123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6"/>
            <p:cNvSpPr>
              <a:spLocks/>
            </p:cNvSpPr>
            <p:nvPr/>
          </p:nvSpPr>
          <p:spPr bwMode="auto">
            <a:xfrm flipH="1">
              <a:off x="1468" y="3150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7"/>
            <p:cNvSpPr>
              <a:spLocks/>
            </p:cNvSpPr>
            <p:nvPr/>
          </p:nvSpPr>
          <p:spPr bwMode="auto">
            <a:xfrm flipH="1">
              <a:off x="1468" y="3178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84" name="AutoShape 88"/>
            <p:cNvCxnSpPr>
              <a:cxnSpLocks noChangeShapeType="1"/>
              <a:stCxn id="78" idx="3"/>
              <a:endCxn id="102" idx="2"/>
            </p:cNvCxnSpPr>
            <p:nvPr/>
          </p:nvCxnSpPr>
          <p:spPr bwMode="auto">
            <a:xfrm rot="10800000">
              <a:off x="1257" y="3086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  <p:cxnSp>
          <p:nvCxnSpPr>
            <p:cNvPr id="85" name="AutoShape 89"/>
            <p:cNvCxnSpPr>
              <a:cxnSpLocks noChangeShapeType="1"/>
              <a:stCxn id="79" idx="3"/>
              <a:endCxn id="102" idx="2"/>
            </p:cNvCxnSpPr>
            <p:nvPr/>
          </p:nvCxnSpPr>
          <p:spPr bwMode="auto">
            <a:xfrm rot="10800000">
              <a:off x="1257" y="3086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  <p:cxnSp>
          <p:nvCxnSpPr>
            <p:cNvPr id="86" name="AutoShape 90"/>
            <p:cNvCxnSpPr>
              <a:cxnSpLocks noChangeShapeType="1"/>
              <a:stCxn id="74" idx="3"/>
              <a:endCxn id="80" idx="3"/>
            </p:cNvCxnSpPr>
            <p:nvPr/>
          </p:nvCxnSpPr>
          <p:spPr bwMode="auto">
            <a:xfrm>
              <a:off x="1408" y="3110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cxnSp>
          <p:nvCxnSpPr>
            <p:cNvPr id="87" name="AutoShape 91"/>
            <p:cNvCxnSpPr>
              <a:cxnSpLocks noChangeShapeType="1"/>
              <a:stCxn id="75" idx="3"/>
              <a:endCxn id="81" idx="3"/>
            </p:cNvCxnSpPr>
            <p:nvPr/>
          </p:nvCxnSpPr>
          <p:spPr bwMode="auto">
            <a:xfrm>
              <a:off x="1408" y="3137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cxnSp>
          <p:nvCxnSpPr>
            <p:cNvPr id="88" name="AutoShape 92"/>
            <p:cNvCxnSpPr>
              <a:cxnSpLocks noChangeShapeType="1"/>
              <a:stCxn id="76" idx="3"/>
              <a:endCxn id="82" idx="3"/>
            </p:cNvCxnSpPr>
            <p:nvPr/>
          </p:nvCxnSpPr>
          <p:spPr bwMode="auto">
            <a:xfrm>
              <a:off x="1408" y="3164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cxnSp>
          <p:nvCxnSpPr>
            <p:cNvPr id="89" name="AutoShape 93"/>
            <p:cNvCxnSpPr>
              <a:cxnSpLocks noChangeShapeType="1"/>
            </p:cNvCxnSpPr>
            <p:nvPr/>
          </p:nvCxnSpPr>
          <p:spPr bwMode="auto">
            <a:xfrm>
              <a:off x="1558" y="3172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sp>
          <p:nvSpPr>
            <p:cNvPr id="90" name="Line 94"/>
            <p:cNvSpPr>
              <a:spLocks noChangeShapeType="1"/>
            </p:cNvSpPr>
            <p:nvPr/>
          </p:nvSpPr>
          <p:spPr bwMode="auto">
            <a:xfrm flipH="1" flipV="1">
              <a:off x="1683" y="3179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5"/>
            <p:cNvSpPr>
              <a:spLocks noChangeShapeType="1"/>
            </p:cNvSpPr>
            <p:nvPr/>
          </p:nvSpPr>
          <p:spPr bwMode="auto">
            <a:xfrm flipH="1">
              <a:off x="1670" y="3200"/>
              <a:ext cx="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92" name="AutoShape 96"/>
            <p:cNvCxnSpPr>
              <a:cxnSpLocks noChangeShapeType="1"/>
              <a:stCxn id="72" idx="3"/>
              <a:endCxn id="90" idx="1"/>
            </p:cNvCxnSpPr>
            <p:nvPr/>
          </p:nvCxnSpPr>
          <p:spPr bwMode="auto">
            <a:xfrm>
              <a:off x="1669" y="3125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  <p:cxnSp>
          <p:nvCxnSpPr>
            <p:cNvPr id="93" name="AutoShape 97"/>
            <p:cNvCxnSpPr>
              <a:cxnSpLocks noChangeShapeType="1"/>
              <a:stCxn id="73" idx="3"/>
              <a:endCxn id="91" idx="1"/>
            </p:cNvCxnSpPr>
            <p:nvPr/>
          </p:nvCxnSpPr>
          <p:spPr bwMode="auto">
            <a:xfrm>
              <a:off x="1669" y="3152"/>
              <a:ext cx="1" cy="48"/>
            </a:xfrm>
            <a:prstGeom prst="bentConnector4">
              <a:avLst>
                <a:gd name="adj1" fmla="val 0"/>
                <a:gd name="adj2" fmla="val 100000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</p:grpSp>
      <p:grpSp>
        <p:nvGrpSpPr>
          <p:cNvPr id="11" name="Group 98"/>
          <p:cNvGrpSpPr>
            <a:grpSpLocks/>
          </p:cNvGrpSpPr>
          <p:nvPr/>
        </p:nvGrpSpPr>
        <p:grpSpPr bwMode="auto">
          <a:xfrm>
            <a:off x="1844675" y="2320925"/>
            <a:ext cx="1468438" cy="561975"/>
            <a:chOff x="392" y="2306"/>
            <a:chExt cx="925" cy="354"/>
          </a:xfrm>
        </p:grpSpPr>
        <p:grpSp>
          <p:nvGrpSpPr>
            <p:cNvPr id="13" name="Group 99"/>
            <p:cNvGrpSpPr>
              <a:grpSpLocks/>
            </p:cNvGrpSpPr>
            <p:nvPr/>
          </p:nvGrpSpPr>
          <p:grpSpPr bwMode="auto">
            <a:xfrm>
              <a:off x="1041" y="2306"/>
              <a:ext cx="281" cy="354"/>
              <a:chOff x="2218" y="2822"/>
              <a:chExt cx="544" cy="654"/>
            </a:xfrm>
          </p:grpSpPr>
          <p:sp>
            <p:nvSpPr>
              <p:cNvPr id="146" name="Freeform 100"/>
              <p:cNvSpPr>
                <a:spLocks/>
              </p:cNvSpPr>
              <p:nvPr/>
            </p:nvSpPr>
            <p:spPr bwMode="auto">
              <a:xfrm>
                <a:off x="2402" y="3012"/>
                <a:ext cx="198" cy="192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28" y="33"/>
                  </a:cxn>
                  <a:cxn ang="0">
                    <a:pos x="6" y="72"/>
                  </a:cxn>
                  <a:cxn ang="0">
                    <a:pos x="0" y="120"/>
                  </a:cxn>
                  <a:cxn ang="0">
                    <a:pos x="10" y="165"/>
                  </a:cxn>
                  <a:cxn ang="0">
                    <a:pos x="31" y="205"/>
                  </a:cxn>
                  <a:cxn ang="0">
                    <a:pos x="57" y="242"/>
                  </a:cxn>
                  <a:cxn ang="0">
                    <a:pos x="87" y="276"/>
                  </a:cxn>
                  <a:cxn ang="0">
                    <a:pos x="113" y="301"/>
                  </a:cxn>
                  <a:cxn ang="0">
                    <a:pos x="133" y="319"/>
                  </a:cxn>
                  <a:cxn ang="0">
                    <a:pos x="155" y="335"/>
                  </a:cxn>
                  <a:cxn ang="0">
                    <a:pos x="178" y="350"/>
                  </a:cxn>
                  <a:cxn ang="0">
                    <a:pos x="203" y="362"/>
                  </a:cxn>
                  <a:cxn ang="0">
                    <a:pos x="228" y="372"/>
                  </a:cxn>
                  <a:cxn ang="0">
                    <a:pos x="254" y="380"/>
                  </a:cxn>
                  <a:cxn ang="0">
                    <a:pos x="281" y="383"/>
                  </a:cxn>
                  <a:cxn ang="0">
                    <a:pos x="308" y="385"/>
                  </a:cxn>
                  <a:cxn ang="0">
                    <a:pos x="335" y="379"/>
                  </a:cxn>
                  <a:cxn ang="0">
                    <a:pos x="359" y="369"/>
                  </a:cxn>
                  <a:cxn ang="0">
                    <a:pos x="381" y="352"/>
                  </a:cxn>
                  <a:cxn ang="0">
                    <a:pos x="395" y="326"/>
                  </a:cxn>
                  <a:cxn ang="0">
                    <a:pos x="384" y="289"/>
                  </a:cxn>
                  <a:cxn ang="0">
                    <a:pos x="373" y="268"/>
                  </a:cxn>
                  <a:cxn ang="0">
                    <a:pos x="359" y="256"/>
                  </a:cxn>
                  <a:cxn ang="0">
                    <a:pos x="359" y="275"/>
                  </a:cxn>
                  <a:cxn ang="0">
                    <a:pos x="344" y="303"/>
                  </a:cxn>
                  <a:cxn ang="0">
                    <a:pos x="315" y="321"/>
                  </a:cxn>
                  <a:cxn ang="0">
                    <a:pos x="281" y="332"/>
                  </a:cxn>
                  <a:cxn ang="0">
                    <a:pos x="247" y="334"/>
                  </a:cxn>
                  <a:cxn ang="0">
                    <a:pos x="211" y="328"/>
                  </a:cxn>
                  <a:cxn ang="0">
                    <a:pos x="176" y="314"/>
                  </a:cxn>
                  <a:cxn ang="0">
                    <a:pos x="143" y="297"/>
                  </a:cxn>
                  <a:cxn ang="0">
                    <a:pos x="106" y="272"/>
                  </a:cxn>
                  <a:cxn ang="0">
                    <a:pos x="67" y="234"/>
                  </a:cxn>
                  <a:cxn ang="0">
                    <a:pos x="36" y="189"/>
                  </a:cxn>
                  <a:cxn ang="0">
                    <a:pos x="18" y="138"/>
                  </a:cxn>
                  <a:cxn ang="0">
                    <a:pos x="18" y="93"/>
                  </a:cxn>
                  <a:cxn ang="0">
                    <a:pos x="29" y="60"/>
                  </a:cxn>
                  <a:cxn ang="0">
                    <a:pos x="48" y="31"/>
                  </a:cxn>
                  <a:cxn ang="0">
                    <a:pos x="77" y="11"/>
                  </a:cxn>
                  <a:cxn ang="0">
                    <a:pos x="93" y="4"/>
                  </a:cxn>
                  <a:cxn ang="0">
                    <a:pos x="91" y="1"/>
                  </a:cxn>
                  <a:cxn ang="0">
                    <a:pos x="90" y="0"/>
                  </a:cxn>
                </a:cxnLst>
                <a:rect l="0" t="0" r="r" b="b"/>
                <a:pathLst>
                  <a:path w="395" h="385">
                    <a:moveTo>
                      <a:pt x="90" y="0"/>
                    </a:moveTo>
                    <a:lnTo>
                      <a:pt x="66" y="7"/>
                    </a:lnTo>
                    <a:lnTo>
                      <a:pt x="45" y="18"/>
                    </a:lnTo>
                    <a:lnTo>
                      <a:pt x="28" y="33"/>
                    </a:lnTo>
                    <a:lnTo>
                      <a:pt x="15" y="52"/>
                    </a:lnTo>
                    <a:lnTo>
                      <a:pt x="6" y="72"/>
                    </a:lnTo>
                    <a:lnTo>
                      <a:pt x="0" y="95"/>
                    </a:lnTo>
                    <a:lnTo>
                      <a:pt x="0" y="120"/>
                    </a:lnTo>
                    <a:lnTo>
                      <a:pt x="3" y="144"/>
                    </a:lnTo>
                    <a:lnTo>
                      <a:pt x="10" y="165"/>
                    </a:lnTo>
                    <a:lnTo>
                      <a:pt x="19" y="184"/>
                    </a:lnTo>
                    <a:lnTo>
                      <a:pt x="31" y="205"/>
                    </a:lnTo>
                    <a:lnTo>
                      <a:pt x="44" y="223"/>
                    </a:lnTo>
                    <a:lnTo>
                      <a:pt x="57" y="242"/>
                    </a:lnTo>
                    <a:lnTo>
                      <a:pt x="72" y="259"/>
                    </a:lnTo>
                    <a:lnTo>
                      <a:pt x="87" y="276"/>
                    </a:lnTo>
                    <a:lnTo>
                      <a:pt x="102" y="291"/>
                    </a:lnTo>
                    <a:lnTo>
                      <a:pt x="113" y="301"/>
                    </a:lnTo>
                    <a:lnTo>
                      <a:pt x="123" y="310"/>
                    </a:lnTo>
                    <a:lnTo>
                      <a:pt x="133" y="319"/>
                    </a:lnTo>
                    <a:lnTo>
                      <a:pt x="145" y="327"/>
                    </a:lnTo>
                    <a:lnTo>
                      <a:pt x="155" y="335"/>
                    </a:lnTo>
                    <a:lnTo>
                      <a:pt x="167" y="342"/>
                    </a:lnTo>
                    <a:lnTo>
                      <a:pt x="178" y="350"/>
                    </a:lnTo>
                    <a:lnTo>
                      <a:pt x="191" y="356"/>
                    </a:lnTo>
                    <a:lnTo>
                      <a:pt x="203" y="362"/>
                    </a:lnTo>
                    <a:lnTo>
                      <a:pt x="215" y="367"/>
                    </a:lnTo>
                    <a:lnTo>
                      <a:pt x="228" y="372"/>
                    </a:lnTo>
                    <a:lnTo>
                      <a:pt x="241" y="377"/>
                    </a:lnTo>
                    <a:lnTo>
                      <a:pt x="254" y="380"/>
                    </a:lnTo>
                    <a:lnTo>
                      <a:pt x="267" y="382"/>
                    </a:lnTo>
                    <a:lnTo>
                      <a:pt x="281" y="383"/>
                    </a:lnTo>
                    <a:lnTo>
                      <a:pt x="295" y="385"/>
                    </a:lnTo>
                    <a:lnTo>
                      <a:pt x="308" y="385"/>
                    </a:lnTo>
                    <a:lnTo>
                      <a:pt x="321" y="382"/>
                    </a:lnTo>
                    <a:lnTo>
                      <a:pt x="335" y="379"/>
                    </a:lnTo>
                    <a:lnTo>
                      <a:pt x="348" y="374"/>
                    </a:lnTo>
                    <a:lnTo>
                      <a:pt x="359" y="369"/>
                    </a:lnTo>
                    <a:lnTo>
                      <a:pt x="371" y="362"/>
                    </a:lnTo>
                    <a:lnTo>
                      <a:pt x="381" y="352"/>
                    </a:lnTo>
                    <a:lnTo>
                      <a:pt x="389" y="343"/>
                    </a:lnTo>
                    <a:lnTo>
                      <a:pt x="395" y="326"/>
                    </a:lnTo>
                    <a:lnTo>
                      <a:pt x="393" y="306"/>
                    </a:lnTo>
                    <a:lnTo>
                      <a:pt x="384" y="289"/>
                    </a:lnTo>
                    <a:lnTo>
                      <a:pt x="376" y="273"/>
                    </a:lnTo>
                    <a:lnTo>
                      <a:pt x="373" y="268"/>
                    </a:lnTo>
                    <a:lnTo>
                      <a:pt x="366" y="260"/>
                    </a:lnTo>
                    <a:lnTo>
                      <a:pt x="359" y="256"/>
                    </a:lnTo>
                    <a:lnTo>
                      <a:pt x="358" y="258"/>
                    </a:lnTo>
                    <a:lnTo>
                      <a:pt x="359" y="275"/>
                    </a:lnTo>
                    <a:lnTo>
                      <a:pt x="355" y="290"/>
                    </a:lnTo>
                    <a:lnTo>
                      <a:pt x="344" y="303"/>
                    </a:lnTo>
                    <a:lnTo>
                      <a:pt x="332" y="313"/>
                    </a:lnTo>
                    <a:lnTo>
                      <a:pt x="315" y="321"/>
                    </a:lnTo>
                    <a:lnTo>
                      <a:pt x="298" y="328"/>
                    </a:lnTo>
                    <a:lnTo>
                      <a:pt x="281" y="332"/>
                    </a:lnTo>
                    <a:lnTo>
                      <a:pt x="266" y="334"/>
                    </a:lnTo>
                    <a:lnTo>
                      <a:pt x="247" y="334"/>
                    </a:lnTo>
                    <a:lnTo>
                      <a:pt x="229" y="333"/>
                    </a:lnTo>
                    <a:lnTo>
                      <a:pt x="211" y="328"/>
                    </a:lnTo>
                    <a:lnTo>
                      <a:pt x="193" y="322"/>
                    </a:lnTo>
                    <a:lnTo>
                      <a:pt x="176" y="314"/>
                    </a:lnTo>
                    <a:lnTo>
                      <a:pt x="159" y="306"/>
                    </a:lnTo>
                    <a:lnTo>
                      <a:pt x="143" y="297"/>
                    </a:lnTo>
                    <a:lnTo>
                      <a:pt x="128" y="287"/>
                    </a:lnTo>
                    <a:lnTo>
                      <a:pt x="106" y="272"/>
                    </a:lnTo>
                    <a:lnTo>
                      <a:pt x="86" y="253"/>
                    </a:lnTo>
                    <a:lnTo>
                      <a:pt x="67" y="234"/>
                    </a:lnTo>
                    <a:lnTo>
                      <a:pt x="49" y="212"/>
                    </a:lnTo>
                    <a:lnTo>
                      <a:pt x="36" y="189"/>
                    </a:lnTo>
                    <a:lnTo>
                      <a:pt x="25" y="163"/>
                    </a:lnTo>
                    <a:lnTo>
                      <a:pt x="18" y="138"/>
                    </a:lnTo>
                    <a:lnTo>
                      <a:pt x="16" y="112"/>
                    </a:lnTo>
                    <a:lnTo>
                      <a:pt x="18" y="93"/>
                    </a:lnTo>
                    <a:lnTo>
                      <a:pt x="22" y="76"/>
                    </a:lnTo>
                    <a:lnTo>
                      <a:pt x="29" y="60"/>
                    </a:lnTo>
                    <a:lnTo>
                      <a:pt x="38" y="45"/>
                    </a:lnTo>
                    <a:lnTo>
                      <a:pt x="48" y="31"/>
                    </a:lnTo>
                    <a:lnTo>
                      <a:pt x="62" y="21"/>
                    </a:lnTo>
                    <a:lnTo>
                      <a:pt x="77" y="11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1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54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01"/>
              <p:cNvSpPr>
                <a:spLocks/>
              </p:cNvSpPr>
              <p:nvPr/>
            </p:nvSpPr>
            <p:spPr bwMode="auto">
              <a:xfrm>
                <a:off x="2231" y="3052"/>
                <a:ext cx="204" cy="344"/>
              </a:xfrm>
              <a:custGeom>
                <a:avLst/>
                <a:gdLst/>
                <a:ahLst/>
                <a:cxnLst>
                  <a:cxn ang="0">
                    <a:pos x="31" y="670"/>
                  </a:cxn>
                  <a:cxn ang="0">
                    <a:pos x="63" y="633"/>
                  </a:cxn>
                  <a:cxn ang="0">
                    <a:pos x="94" y="596"/>
                  </a:cxn>
                  <a:cxn ang="0">
                    <a:pos x="125" y="558"/>
                  </a:cxn>
                  <a:cxn ang="0">
                    <a:pos x="155" y="519"/>
                  </a:cxn>
                  <a:cxn ang="0">
                    <a:pos x="184" y="480"/>
                  </a:cxn>
                  <a:cxn ang="0">
                    <a:pos x="213" y="439"/>
                  </a:cxn>
                  <a:cxn ang="0">
                    <a:pos x="239" y="399"/>
                  </a:cxn>
                  <a:cxn ang="0">
                    <a:pos x="266" y="357"/>
                  </a:cxn>
                  <a:cxn ang="0">
                    <a:pos x="290" y="315"/>
                  </a:cxn>
                  <a:cxn ang="0">
                    <a:pos x="313" y="271"/>
                  </a:cxn>
                  <a:cxn ang="0">
                    <a:pos x="336" y="227"/>
                  </a:cxn>
                  <a:cxn ang="0">
                    <a:pos x="356" y="185"/>
                  </a:cxn>
                  <a:cxn ang="0">
                    <a:pos x="375" y="142"/>
                  </a:cxn>
                  <a:cxn ang="0">
                    <a:pos x="391" y="98"/>
                  </a:cxn>
                  <a:cxn ang="0">
                    <a:pos x="403" y="53"/>
                  </a:cxn>
                  <a:cxn ang="0">
                    <a:pos x="403" y="22"/>
                  </a:cxn>
                  <a:cxn ang="0">
                    <a:pos x="383" y="1"/>
                  </a:cxn>
                  <a:cxn ang="0">
                    <a:pos x="367" y="20"/>
                  </a:cxn>
                  <a:cxn ang="0">
                    <a:pos x="351" y="63"/>
                  </a:cxn>
                  <a:cxn ang="0">
                    <a:pos x="338" y="106"/>
                  </a:cxn>
                  <a:cxn ang="0">
                    <a:pos x="325" y="150"/>
                  </a:cxn>
                  <a:cxn ang="0">
                    <a:pos x="307" y="194"/>
                  </a:cxn>
                  <a:cxn ang="0">
                    <a:pos x="287" y="239"/>
                  </a:cxn>
                  <a:cxn ang="0">
                    <a:pos x="264" y="284"/>
                  </a:cxn>
                  <a:cxn ang="0">
                    <a:pos x="241" y="328"/>
                  </a:cxn>
                  <a:cxn ang="0">
                    <a:pos x="215" y="371"/>
                  </a:cxn>
                  <a:cxn ang="0">
                    <a:pos x="190" y="413"/>
                  </a:cxn>
                  <a:cxn ang="0">
                    <a:pos x="163" y="455"/>
                  </a:cxn>
                  <a:cxn ang="0">
                    <a:pos x="135" y="496"/>
                  </a:cxn>
                  <a:cxn ang="0">
                    <a:pos x="106" y="536"/>
                  </a:cxn>
                  <a:cxn ang="0">
                    <a:pos x="77" y="575"/>
                  </a:cxn>
                  <a:cxn ang="0">
                    <a:pos x="46" y="614"/>
                  </a:cxn>
                  <a:cxn ang="0">
                    <a:pos x="16" y="652"/>
                  </a:cxn>
                  <a:cxn ang="0">
                    <a:pos x="1" y="677"/>
                  </a:cxn>
                  <a:cxn ang="0">
                    <a:pos x="11" y="687"/>
                  </a:cxn>
                  <a:cxn ang="0">
                    <a:pos x="15" y="688"/>
                  </a:cxn>
                </a:cxnLst>
                <a:rect l="0" t="0" r="r" b="b"/>
                <a:pathLst>
                  <a:path w="406" h="688">
                    <a:moveTo>
                      <a:pt x="15" y="688"/>
                    </a:moveTo>
                    <a:lnTo>
                      <a:pt x="31" y="670"/>
                    </a:lnTo>
                    <a:lnTo>
                      <a:pt x="47" y="651"/>
                    </a:lnTo>
                    <a:lnTo>
                      <a:pt x="63" y="633"/>
                    </a:lnTo>
                    <a:lnTo>
                      <a:pt x="78" y="614"/>
                    </a:lnTo>
                    <a:lnTo>
                      <a:pt x="94" y="596"/>
                    </a:lnTo>
                    <a:lnTo>
                      <a:pt x="109" y="576"/>
                    </a:lnTo>
                    <a:lnTo>
                      <a:pt x="125" y="558"/>
                    </a:lnTo>
                    <a:lnTo>
                      <a:pt x="140" y="538"/>
                    </a:lnTo>
                    <a:lnTo>
                      <a:pt x="155" y="519"/>
                    </a:lnTo>
                    <a:lnTo>
                      <a:pt x="169" y="499"/>
                    </a:lnTo>
                    <a:lnTo>
                      <a:pt x="184" y="480"/>
                    </a:lnTo>
                    <a:lnTo>
                      <a:pt x="198" y="460"/>
                    </a:lnTo>
                    <a:lnTo>
                      <a:pt x="213" y="439"/>
                    </a:lnTo>
                    <a:lnTo>
                      <a:pt x="227" y="420"/>
                    </a:lnTo>
                    <a:lnTo>
                      <a:pt x="239" y="399"/>
                    </a:lnTo>
                    <a:lnTo>
                      <a:pt x="253" y="378"/>
                    </a:lnTo>
                    <a:lnTo>
                      <a:pt x="266" y="357"/>
                    </a:lnTo>
                    <a:lnTo>
                      <a:pt x="279" y="336"/>
                    </a:lnTo>
                    <a:lnTo>
                      <a:pt x="290" y="315"/>
                    </a:lnTo>
                    <a:lnTo>
                      <a:pt x="302" y="293"/>
                    </a:lnTo>
                    <a:lnTo>
                      <a:pt x="313" y="271"/>
                    </a:lnTo>
                    <a:lnTo>
                      <a:pt x="325" y="249"/>
                    </a:lnTo>
                    <a:lnTo>
                      <a:pt x="336" y="227"/>
                    </a:lnTo>
                    <a:lnTo>
                      <a:pt x="347" y="205"/>
                    </a:lnTo>
                    <a:lnTo>
                      <a:pt x="356" y="185"/>
                    </a:lnTo>
                    <a:lnTo>
                      <a:pt x="365" y="164"/>
                    </a:lnTo>
                    <a:lnTo>
                      <a:pt x="375" y="142"/>
                    </a:lnTo>
                    <a:lnTo>
                      <a:pt x="383" y="120"/>
                    </a:lnTo>
                    <a:lnTo>
                      <a:pt x="391" y="98"/>
                    </a:lnTo>
                    <a:lnTo>
                      <a:pt x="398" y="76"/>
                    </a:lnTo>
                    <a:lnTo>
                      <a:pt x="403" y="53"/>
                    </a:lnTo>
                    <a:lnTo>
                      <a:pt x="406" y="31"/>
                    </a:lnTo>
                    <a:lnTo>
                      <a:pt x="403" y="22"/>
                    </a:lnTo>
                    <a:lnTo>
                      <a:pt x="394" y="11"/>
                    </a:lnTo>
                    <a:lnTo>
                      <a:pt x="383" y="1"/>
                    </a:lnTo>
                    <a:lnTo>
                      <a:pt x="378" y="0"/>
                    </a:lnTo>
                    <a:lnTo>
                      <a:pt x="367" y="20"/>
                    </a:lnTo>
                    <a:lnTo>
                      <a:pt x="359" y="41"/>
                    </a:lnTo>
                    <a:lnTo>
                      <a:pt x="351" y="63"/>
                    </a:lnTo>
                    <a:lnTo>
                      <a:pt x="344" y="83"/>
                    </a:lnTo>
                    <a:lnTo>
                      <a:pt x="338" y="106"/>
                    </a:lnTo>
                    <a:lnTo>
                      <a:pt x="332" y="128"/>
                    </a:lnTo>
                    <a:lnTo>
                      <a:pt x="325" y="150"/>
                    </a:lnTo>
                    <a:lnTo>
                      <a:pt x="317" y="171"/>
                    </a:lnTo>
                    <a:lnTo>
                      <a:pt x="307" y="194"/>
                    </a:lnTo>
                    <a:lnTo>
                      <a:pt x="297" y="217"/>
                    </a:lnTo>
                    <a:lnTo>
                      <a:pt x="287" y="239"/>
                    </a:lnTo>
                    <a:lnTo>
                      <a:pt x="275" y="262"/>
                    </a:lnTo>
                    <a:lnTo>
                      <a:pt x="264" y="284"/>
                    </a:lnTo>
                    <a:lnTo>
                      <a:pt x="252" y="306"/>
                    </a:lnTo>
                    <a:lnTo>
                      <a:pt x="241" y="328"/>
                    </a:lnTo>
                    <a:lnTo>
                      <a:pt x="228" y="349"/>
                    </a:lnTo>
                    <a:lnTo>
                      <a:pt x="215" y="371"/>
                    </a:lnTo>
                    <a:lnTo>
                      <a:pt x="203" y="392"/>
                    </a:lnTo>
                    <a:lnTo>
                      <a:pt x="190" y="413"/>
                    </a:lnTo>
                    <a:lnTo>
                      <a:pt x="176" y="435"/>
                    </a:lnTo>
                    <a:lnTo>
                      <a:pt x="163" y="455"/>
                    </a:lnTo>
                    <a:lnTo>
                      <a:pt x="150" y="475"/>
                    </a:lnTo>
                    <a:lnTo>
                      <a:pt x="135" y="496"/>
                    </a:lnTo>
                    <a:lnTo>
                      <a:pt x="121" y="515"/>
                    </a:lnTo>
                    <a:lnTo>
                      <a:pt x="106" y="536"/>
                    </a:lnTo>
                    <a:lnTo>
                      <a:pt x="92" y="556"/>
                    </a:lnTo>
                    <a:lnTo>
                      <a:pt x="77" y="575"/>
                    </a:lnTo>
                    <a:lnTo>
                      <a:pt x="62" y="595"/>
                    </a:lnTo>
                    <a:lnTo>
                      <a:pt x="46" y="614"/>
                    </a:lnTo>
                    <a:lnTo>
                      <a:pt x="31" y="634"/>
                    </a:lnTo>
                    <a:lnTo>
                      <a:pt x="16" y="652"/>
                    </a:lnTo>
                    <a:lnTo>
                      <a:pt x="0" y="672"/>
                    </a:lnTo>
                    <a:lnTo>
                      <a:pt x="1" y="677"/>
                    </a:lnTo>
                    <a:lnTo>
                      <a:pt x="6" y="682"/>
                    </a:lnTo>
                    <a:lnTo>
                      <a:pt x="11" y="687"/>
                    </a:lnTo>
                    <a:lnTo>
                      <a:pt x="15" y="688"/>
                    </a:lnTo>
                    <a:lnTo>
                      <a:pt x="15" y="688"/>
                    </a:lnTo>
                    <a:close/>
                  </a:path>
                </a:pathLst>
              </a:custGeom>
              <a:solidFill>
                <a:srgbClr val="354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2"/>
              <p:cNvSpPr>
                <a:spLocks/>
              </p:cNvSpPr>
              <p:nvPr/>
            </p:nvSpPr>
            <p:spPr bwMode="auto">
              <a:xfrm>
                <a:off x="2277" y="3186"/>
                <a:ext cx="279" cy="290"/>
              </a:xfrm>
              <a:custGeom>
                <a:avLst/>
                <a:gdLst/>
                <a:ahLst/>
                <a:cxnLst>
                  <a:cxn ang="0">
                    <a:pos x="24" y="561"/>
                  </a:cxn>
                  <a:cxn ang="0">
                    <a:pos x="57" y="525"/>
                  </a:cxn>
                  <a:cxn ang="0">
                    <a:pos x="90" y="489"/>
                  </a:cxn>
                  <a:cxn ang="0">
                    <a:pos x="123" y="454"/>
                  </a:cxn>
                  <a:cxn ang="0">
                    <a:pos x="156" y="418"/>
                  </a:cxn>
                  <a:cxn ang="0">
                    <a:pos x="189" y="381"/>
                  </a:cxn>
                  <a:cxn ang="0">
                    <a:pos x="222" y="345"/>
                  </a:cxn>
                  <a:cxn ang="0">
                    <a:pos x="256" y="310"/>
                  </a:cxn>
                  <a:cxn ang="0">
                    <a:pos x="289" y="274"/>
                  </a:cxn>
                  <a:cxn ang="0">
                    <a:pos x="323" y="238"/>
                  </a:cxn>
                  <a:cxn ang="0">
                    <a:pos x="358" y="203"/>
                  </a:cxn>
                  <a:cxn ang="0">
                    <a:pos x="394" y="168"/>
                  </a:cxn>
                  <a:cxn ang="0">
                    <a:pos x="429" y="133"/>
                  </a:cxn>
                  <a:cxn ang="0">
                    <a:pos x="466" y="100"/>
                  </a:cxn>
                  <a:cxn ang="0">
                    <a:pos x="502" y="65"/>
                  </a:cxn>
                  <a:cxn ang="0">
                    <a:pos x="540" y="32"/>
                  </a:cxn>
                  <a:cxn ang="0">
                    <a:pos x="557" y="12"/>
                  </a:cxn>
                  <a:cxn ang="0">
                    <a:pos x="548" y="1"/>
                  </a:cxn>
                  <a:cxn ang="0">
                    <a:pos x="525" y="12"/>
                  </a:cxn>
                  <a:cxn ang="0">
                    <a:pos x="487" y="40"/>
                  </a:cxn>
                  <a:cxn ang="0">
                    <a:pos x="450" y="71"/>
                  </a:cxn>
                  <a:cxn ang="0">
                    <a:pos x="414" y="103"/>
                  </a:cxn>
                  <a:cxn ang="0">
                    <a:pos x="381" y="138"/>
                  </a:cxn>
                  <a:cxn ang="0">
                    <a:pos x="349" y="173"/>
                  </a:cxn>
                  <a:cxn ang="0">
                    <a:pos x="317" y="208"/>
                  </a:cxn>
                  <a:cxn ang="0">
                    <a:pos x="285" y="244"/>
                  </a:cxn>
                  <a:cxn ang="0">
                    <a:pos x="252" y="281"/>
                  </a:cxn>
                  <a:cxn ang="0">
                    <a:pos x="218" y="319"/>
                  </a:cxn>
                  <a:cxn ang="0">
                    <a:pos x="184" y="357"/>
                  </a:cxn>
                  <a:cxn ang="0">
                    <a:pos x="151" y="396"/>
                  </a:cxn>
                  <a:cxn ang="0">
                    <a:pos x="117" y="435"/>
                  </a:cxn>
                  <a:cxn ang="0">
                    <a:pos x="84" y="473"/>
                  </a:cxn>
                  <a:cxn ang="0">
                    <a:pos x="51" y="513"/>
                  </a:cxn>
                  <a:cxn ang="0">
                    <a:pos x="17" y="552"/>
                  </a:cxn>
                  <a:cxn ang="0">
                    <a:pos x="0" y="574"/>
                  </a:cxn>
                  <a:cxn ang="0">
                    <a:pos x="6" y="579"/>
                  </a:cxn>
                  <a:cxn ang="0">
                    <a:pos x="7" y="579"/>
                  </a:cxn>
                </a:cxnLst>
                <a:rect l="0" t="0" r="r" b="b"/>
                <a:pathLst>
                  <a:path w="558" h="579">
                    <a:moveTo>
                      <a:pt x="7" y="579"/>
                    </a:moveTo>
                    <a:lnTo>
                      <a:pt x="24" y="561"/>
                    </a:lnTo>
                    <a:lnTo>
                      <a:pt x="40" y="544"/>
                    </a:lnTo>
                    <a:lnTo>
                      <a:pt x="57" y="525"/>
                    </a:lnTo>
                    <a:lnTo>
                      <a:pt x="74" y="508"/>
                    </a:lnTo>
                    <a:lnTo>
                      <a:pt x="90" y="489"/>
                    </a:lnTo>
                    <a:lnTo>
                      <a:pt x="107" y="471"/>
                    </a:lnTo>
                    <a:lnTo>
                      <a:pt x="123" y="454"/>
                    </a:lnTo>
                    <a:lnTo>
                      <a:pt x="139" y="435"/>
                    </a:lnTo>
                    <a:lnTo>
                      <a:pt x="156" y="418"/>
                    </a:lnTo>
                    <a:lnTo>
                      <a:pt x="173" y="400"/>
                    </a:lnTo>
                    <a:lnTo>
                      <a:pt x="189" y="381"/>
                    </a:lnTo>
                    <a:lnTo>
                      <a:pt x="206" y="364"/>
                    </a:lnTo>
                    <a:lnTo>
                      <a:pt x="222" y="345"/>
                    </a:lnTo>
                    <a:lnTo>
                      <a:pt x="238" y="328"/>
                    </a:lnTo>
                    <a:lnTo>
                      <a:pt x="256" y="310"/>
                    </a:lnTo>
                    <a:lnTo>
                      <a:pt x="272" y="292"/>
                    </a:lnTo>
                    <a:lnTo>
                      <a:pt x="289" y="274"/>
                    </a:lnTo>
                    <a:lnTo>
                      <a:pt x="306" y="256"/>
                    </a:lnTo>
                    <a:lnTo>
                      <a:pt x="323" y="238"/>
                    </a:lnTo>
                    <a:lnTo>
                      <a:pt x="341" y="220"/>
                    </a:lnTo>
                    <a:lnTo>
                      <a:pt x="358" y="203"/>
                    </a:lnTo>
                    <a:lnTo>
                      <a:pt x="376" y="185"/>
                    </a:lnTo>
                    <a:lnTo>
                      <a:pt x="394" y="168"/>
                    </a:lnTo>
                    <a:lnTo>
                      <a:pt x="412" y="151"/>
                    </a:lnTo>
                    <a:lnTo>
                      <a:pt x="429" y="133"/>
                    </a:lnTo>
                    <a:lnTo>
                      <a:pt x="448" y="116"/>
                    </a:lnTo>
                    <a:lnTo>
                      <a:pt x="466" y="100"/>
                    </a:lnTo>
                    <a:lnTo>
                      <a:pt x="485" y="83"/>
                    </a:lnTo>
                    <a:lnTo>
                      <a:pt x="502" y="65"/>
                    </a:lnTo>
                    <a:lnTo>
                      <a:pt x="521" y="49"/>
                    </a:lnTo>
                    <a:lnTo>
                      <a:pt x="540" y="32"/>
                    </a:lnTo>
                    <a:lnTo>
                      <a:pt x="558" y="16"/>
                    </a:lnTo>
                    <a:lnTo>
                      <a:pt x="557" y="12"/>
                    </a:lnTo>
                    <a:lnTo>
                      <a:pt x="554" y="6"/>
                    </a:lnTo>
                    <a:lnTo>
                      <a:pt x="548" y="1"/>
                    </a:lnTo>
                    <a:lnTo>
                      <a:pt x="545" y="0"/>
                    </a:lnTo>
                    <a:lnTo>
                      <a:pt x="525" y="12"/>
                    </a:lnTo>
                    <a:lnTo>
                      <a:pt x="505" y="26"/>
                    </a:lnTo>
                    <a:lnTo>
                      <a:pt x="487" y="40"/>
                    </a:lnTo>
                    <a:lnTo>
                      <a:pt x="469" y="55"/>
                    </a:lnTo>
                    <a:lnTo>
                      <a:pt x="450" y="71"/>
                    </a:lnTo>
                    <a:lnTo>
                      <a:pt x="432" y="87"/>
                    </a:lnTo>
                    <a:lnTo>
                      <a:pt x="414" y="103"/>
                    </a:lnTo>
                    <a:lnTo>
                      <a:pt x="398" y="121"/>
                    </a:lnTo>
                    <a:lnTo>
                      <a:pt x="381" y="138"/>
                    </a:lnTo>
                    <a:lnTo>
                      <a:pt x="365" y="155"/>
                    </a:lnTo>
                    <a:lnTo>
                      <a:pt x="349" y="173"/>
                    </a:lnTo>
                    <a:lnTo>
                      <a:pt x="333" y="191"/>
                    </a:lnTo>
                    <a:lnTo>
                      <a:pt x="317" y="208"/>
                    </a:lnTo>
                    <a:lnTo>
                      <a:pt x="300" y="227"/>
                    </a:lnTo>
                    <a:lnTo>
                      <a:pt x="285" y="244"/>
                    </a:lnTo>
                    <a:lnTo>
                      <a:pt x="269" y="261"/>
                    </a:lnTo>
                    <a:lnTo>
                      <a:pt x="252" y="281"/>
                    </a:lnTo>
                    <a:lnTo>
                      <a:pt x="235" y="299"/>
                    </a:lnTo>
                    <a:lnTo>
                      <a:pt x="218" y="319"/>
                    </a:lnTo>
                    <a:lnTo>
                      <a:pt x="201" y="337"/>
                    </a:lnTo>
                    <a:lnTo>
                      <a:pt x="184" y="357"/>
                    </a:lnTo>
                    <a:lnTo>
                      <a:pt x="167" y="377"/>
                    </a:lnTo>
                    <a:lnTo>
                      <a:pt x="151" y="396"/>
                    </a:lnTo>
                    <a:lnTo>
                      <a:pt x="133" y="416"/>
                    </a:lnTo>
                    <a:lnTo>
                      <a:pt x="117" y="435"/>
                    </a:lnTo>
                    <a:lnTo>
                      <a:pt x="100" y="455"/>
                    </a:lnTo>
                    <a:lnTo>
                      <a:pt x="84" y="473"/>
                    </a:lnTo>
                    <a:lnTo>
                      <a:pt x="67" y="493"/>
                    </a:lnTo>
                    <a:lnTo>
                      <a:pt x="51" y="513"/>
                    </a:lnTo>
                    <a:lnTo>
                      <a:pt x="33" y="532"/>
                    </a:lnTo>
                    <a:lnTo>
                      <a:pt x="17" y="552"/>
                    </a:lnTo>
                    <a:lnTo>
                      <a:pt x="0" y="571"/>
                    </a:lnTo>
                    <a:lnTo>
                      <a:pt x="0" y="574"/>
                    </a:lnTo>
                    <a:lnTo>
                      <a:pt x="2" y="577"/>
                    </a:lnTo>
                    <a:lnTo>
                      <a:pt x="6" y="579"/>
                    </a:lnTo>
                    <a:lnTo>
                      <a:pt x="7" y="579"/>
                    </a:lnTo>
                    <a:lnTo>
                      <a:pt x="7" y="579"/>
                    </a:lnTo>
                    <a:close/>
                  </a:path>
                </a:pathLst>
              </a:custGeom>
              <a:solidFill>
                <a:srgbClr val="354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03"/>
              <p:cNvSpPr>
                <a:spLocks/>
              </p:cNvSpPr>
              <p:nvPr/>
            </p:nvSpPr>
            <p:spPr bwMode="auto">
              <a:xfrm>
                <a:off x="2218" y="3362"/>
                <a:ext cx="129" cy="107"/>
              </a:xfrm>
              <a:custGeom>
                <a:avLst/>
                <a:gdLst/>
                <a:ahLst/>
                <a:cxnLst>
                  <a:cxn ang="0">
                    <a:pos x="208" y="108"/>
                  </a:cxn>
                  <a:cxn ang="0">
                    <a:pos x="231" y="119"/>
                  </a:cxn>
                  <a:cxn ang="0">
                    <a:pos x="239" y="137"/>
                  </a:cxn>
                  <a:cxn ang="0">
                    <a:pos x="229" y="158"/>
                  </a:cxn>
                  <a:cxn ang="0">
                    <a:pos x="209" y="176"/>
                  </a:cxn>
                  <a:cxn ang="0">
                    <a:pos x="188" y="184"/>
                  </a:cxn>
                  <a:cxn ang="0">
                    <a:pos x="165" y="187"/>
                  </a:cxn>
                  <a:cxn ang="0">
                    <a:pos x="142" y="186"/>
                  </a:cxn>
                  <a:cxn ang="0">
                    <a:pos x="111" y="181"/>
                  </a:cxn>
                  <a:cxn ang="0">
                    <a:pos x="75" y="165"/>
                  </a:cxn>
                  <a:cxn ang="0">
                    <a:pos x="48" y="140"/>
                  </a:cxn>
                  <a:cxn ang="0">
                    <a:pos x="33" y="104"/>
                  </a:cxn>
                  <a:cxn ang="0">
                    <a:pos x="31" y="73"/>
                  </a:cxn>
                  <a:cxn ang="0">
                    <a:pos x="41" y="58"/>
                  </a:cxn>
                  <a:cxn ang="0">
                    <a:pos x="54" y="45"/>
                  </a:cxn>
                  <a:cxn ang="0">
                    <a:pos x="71" y="34"/>
                  </a:cxn>
                  <a:cxn ang="0">
                    <a:pos x="76" y="21"/>
                  </a:cxn>
                  <a:cxn ang="0">
                    <a:pos x="61" y="4"/>
                  </a:cxn>
                  <a:cxn ang="0">
                    <a:pos x="34" y="6"/>
                  </a:cxn>
                  <a:cxn ang="0">
                    <a:pos x="7" y="29"/>
                  </a:cxn>
                  <a:cxn ang="0">
                    <a:pos x="0" y="60"/>
                  </a:cxn>
                  <a:cxn ang="0">
                    <a:pos x="7" y="97"/>
                  </a:cxn>
                  <a:cxn ang="0">
                    <a:pos x="24" y="134"/>
                  </a:cxn>
                  <a:cxn ang="0">
                    <a:pos x="49" y="163"/>
                  </a:cxn>
                  <a:cxn ang="0">
                    <a:pos x="80" y="187"/>
                  </a:cxn>
                  <a:cxn ang="0">
                    <a:pos x="113" y="203"/>
                  </a:cxn>
                  <a:cxn ang="0">
                    <a:pos x="152" y="212"/>
                  </a:cxn>
                  <a:cxn ang="0">
                    <a:pos x="194" y="211"/>
                  </a:cxn>
                  <a:cxn ang="0">
                    <a:pos x="231" y="197"/>
                  </a:cxn>
                  <a:cxn ang="0">
                    <a:pos x="254" y="167"/>
                  </a:cxn>
                  <a:cxn ang="0">
                    <a:pos x="257" y="133"/>
                  </a:cxn>
                  <a:cxn ang="0">
                    <a:pos x="244" y="114"/>
                  </a:cxn>
                  <a:cxn ang="0">
                    <a:pos x="223" y="103"/>
                  </a:cxn>
                  <a:cxn ang="0">
                    <a:pos x="198" y="98"/>
                  </a:cxn>
                  <a:cxn ang="0">
                    <a:pos x="188" y="99"/>
                  </a:cxn>
                  <a:cxn ang="0">
                    <a:pos x="191" y="103"/>
                  </a:cxn>
                  <a:cxn ang="0">
                    <a:pos x="193" y="104"/>
                  </a:cxn>
                </a:cxnLst>
                <a:rect l="0" t="0" r="r" b="b"/>
                <a:pathLst>
                  <a:path w="258" h="214">
                    <a:moveTo>
                      <a:pt x="193" y="104"/>
                    </a:moveTo>
                    <a:lnTo>
                      <a:pt x="208" y="108"/>
                    </a:lnTo>
                    <a:lnTo>
                      <a:pt x="221" y="112"/>
                    </a:lnTo>
                    <a:lnTo>
                      <a:pt x="231" y="119"/>
                    </a:lnTo>
                    <a:lnTo>
                      <a:pt x="236" y="127"/>
                    </a:lnTo>
                    <a:lnTo>
                      <a:pt x="239" y="137"/>
                    </a:lnTo>
                    <a:lnTo>
                      <a:pt x="236" y="148"/>
                    </a:lnTo>
                    <a:lnTo>
                      <a:pt x="229" y="158"/>
                    </a:lnTo>
                    <a:lnTo>
                      <a:pt x="218" y="170"/>
                    </a:lnTo>
                    <a:lnTo>
                      <a:pt x="209" y="176"/>
                    </a:lnTo>
                    <a:lnTo>
                      <a:pt x="198" y="180"/>
                    </a:lnTo>
                    <a:lnTo>
                      <a:pt x="188" y="184"/>
                    </a:lnTo>
                    <a:lnTo>
                      <a:pt x="176" y="186"/>
                    </a:lnTo>
                    <a:lnTo>
                      <a:pt x="165" y="187"/>
                    </a:lnTo>
                    <a:lnTo>
                      <a:pt x="153" y="187"/>
                    </a:lnTo>
                    <a:lnTo>
                      <a:pt x="142" y="186"/>
                    </a:lnTo>
                    <a:lnTo>
                      <a:pt x="132" y="185"/>
                    </a:lnTo>
                    <a:lnTo>
                      <a:pt x="111" y="181"/>
                    </a:lnTo>
                    <a:lnTo>
                      <a:pt x="92" y="174"/>
                    </a:lnTo>
                    <a:lnTo>
                      <a:pt x="75" y="165"/>
                    </a:lnTo>
                    <a:lnTo>
                      <a:pt x="60" y="154"/>
                    </a:lnTo>
                    <a:lnTo>
                      <a:pt x="48" y="140"/>
                    </a:lnTo>
                    <a:lnTo>
                      <a:pt x="38" y="123"/>
                    </a:lnTo>
                    <a:lnTo>
                      <a:pt x="33" y="104"/>
                    </a:lnTo>
                    <a:lnTo>
                      <a:pt x="30" y="83"/>
                    </a:lnTo>
                    <a:lnTo>
                      <a:pt x="31" y="73"/>
                    </a:lnTo>
                    <a:lnTo>
                      <a:pt x="35" y="65"/>
                    </a:lnTo>
                    <a:lnTo>
                      <a:pt x="41" y="58"/>
                    </a:lnTo>
                    <a:lnTo>
                      <a:pt x="48" y="51"/>
                    </a:lnTo>
                    <a:lnTo>
                      <a:pt x="54" y="45"/>
                    </a:lnTo>
                    <a:lnTo>
                      <a:pt x="62" y="40"/>
                    </a:lnTo>
                    <a:lnTo>
                      <a:pt x="71" y="34"/>
                    </a:lnTo>
                    <a:lnTo>
                      <a:pt x="77" y="28"/>
                    </a:lnTo>
                    <a:lnTo>
                      <a:pt x="76" y="21"/>
                    </a:lnTo>
                    <a:lnTo>
                      <a:pt x="71" y="12"/>
                    </a:lnTo>
                    <a:lnTo>
                      <a:pt x="61" y="4"/>
                    </a:lnTo>
                    <a:lnTo>
                      <a:pt x="54" y="0"/>
                    </a:lnTo>
                    <a:lnTo>
                      <a:pt x="34" y="6"/>
                    </a:lnTo>
                    <a:lnTo>
                      <a:pt x="18" y="16"/>
                    </a:lnTo>
                    <a:lnTo>
                      <a:pt x="7" y="29"/>
                    </a:lnTo>
                    <a:lnTo>
                      <a:pt x="3" y="44"/>
                    </a:lnTo>
                    <a:lnTo>
                      <a:pt x="0" y="60"/>
                    </a:lnTo>
                    <a:lnTo>
                      <a:pt x="3" y="79"/>
                    </a:lnTo>
                    <a:lnTo>
                      <a:pt x="7" y="97"/>
                    </a:lnTo>
                    <a:lnTo>
                      <a:pt x="15" y="117"/>
                    </a:lnTo>
                    <a:lnTo>
                      <a:pt x="24" y="134"/>
                    </a:lnTo>
                    <a:lnTo>
                      <a:pt x="36" y="149"/>
                    </a:lnTo>
                    <a:lnTo>
                      <a:pt x="49" y="163"/>
                    </a:lnTo>
                    <a:lnTo>
                      <a:pt x="64" y="176"/>
                    </a:lnTo>
                    <a:lnTo>
                      <a:pt x="80" y="187"/>
                    </a:lnTo>
                    <a:lnTo>
                      <a:pt x="96" y="196"/>
                    </a:lnTo>
                    <a:lnTo>
                      <a:pt x="113" y="203"/>
                    </a:lnTo>
                    <a:lnTo>
                      <a:pt x="132" y="209"/>
                    </a:lnTo>
                    <a:lnTo>
                      <a:pt x="152" y="212"/>
                    </a:lnTo>
                    <a:lnTo>
                      <a:pt x="173" y="214"/>
                    </a:lnTo>
                    <a:lnTo>
                      <a:pt x="194" y="211"/>
                    </a:lnTo>
                    <a:lnTo>
                      <a:pt x="213" y="207"/>
                    </a:lnTo>
                    <a:lnTo>
                      <a:pt x="231" y="197"/>
                    </a:lnTo>
                    <a:lnTo>
                      <a:pt x="244" y="184"/>
                    </a:lnTo>
                    <a:lnTo>
                      <a:pt x="254" y="167"/>
                    </a:lnTo>
                    <a:lnTo>
                      <a:pt x="258" y="146"/>
                    </a:lnTo>
                    <a:lnTo>
                      <a:pt x="257" y="133"/>
                    </a:lnTo>
                    <a:lnTo>
                      <a:pt x="252" y="123"/>
                    </a:lnTo>
                    <a:lnTo>
                      <a:pt x="244" y="114"/>
                    </a:lnTo>
                    <a:lnTo>
                      <a:pt x="234" y="108"/>
                    </a:lnTo>
                    <a:lnTo>
                      <a:pt x="223" y="103"/>
                    </a:lnTo>
                    <a:lnTo>
                      <a:pt x="211" y="99"/>
                    </a:lnTo>
                    <a:lnTo>
                      <a:pt x="198" y="98"/>
                    </a:lnTo>
                    <a:lnTo>
                      <a:pt x="188" y="98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91" y="103"/>
                    </a:lnTo>
                    <a:lnTo>
                      <a:pt x="193" y="104"/>
                    </a:lnTo>
                    <a:lnTo>
                      <a:pt x="193" y="104"/>
                    </a:lnTo>
                    <a:close/>
                  </a:path>
                </a:pathLst>
              </a:custGeom>
              <a:solidFill>
                <a:srgbClr val="354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04"/>
              <p:cNvSpPr>
                <a:spLocks/>
              </p:cNvSpPr>
              <p:nvPr/>
            </p:nvSpPr>
            <p:spPr bwMode="auto">
              <a:xfrm>
                <a:off x="2240" y="3340"/>
                <a:ext cx="108" cy="111"/>
              </a:xfrm>
              <a:custGeom>
                <a:avLst/>
                <a:gdLst/>
                <a:ahLst/>
                <a:cxnLst>
                  <a:cxn ang="0">
                    <a:pos x="44" y="79"/>
                  </a:cxn>
                  <a:cxn ang="0">
                    <a:pos x="56" y="86"/>
                  </a:cxn>
                  <a:cxn ang="0">
                    <a:pos x="69" y="88"/>
                  </a:cxn>
                  <a:cxn ang="0">
                    <a:pos x="84" y="86"/>
                  </a:cxn>
                  <a:cxn ang="0">
                    <a:pos x="100" y="73"/>
                  </a:cxn>
                  <a:cxn ang="0">
                    <a:pos x="93" y="43"/>
                  </a:cxn>
                  <a:cxn ang="0">
                    <a:pos x="77" y="19"/>
                  </a:cxn>
                  <a:cxn ang="0">
                    <a:pos x="52" y="3"/>
                  </a:cxn>
                  <a:cxn ang="0">
                    <a:pos x="25" y="3"/>
                  </a:cxn>
                  <a:cxn ang="0">
                    <a:pos x="6" y="21"/>
                  </a:cxn>
                  <a:cxn ang="0">
                    <a:pos x="0" y="59"/>
                  </a:cxn>
                  <a:cxn ang="0">
                    <a:pos x="5" y="98"/>
                  </a:cxn>
                  <a:cxn ang="0">
                    <a:pos x="18" y="135"/>
                  </a:cxn>
                  <a:cxn ang="0">
                    <a:pos x="42" y="168"/>
                  </a:cxn>
                  <a:cxn ang="0">
                    <a:pos x="74" y="195"/>
                  </a:cxn>
                  <a:cxn ang="0">
                    <a:pos x="120" y="217"/>
                  </a:cxn>
                  <a:cxn ang="0">
                    <a:pos x="169" y="224"/>
                  </a:cxn>
                  <a:cxn ang="0">
                    <a:pos x="207" y="203"/>
                  </a:cxn>
                  <a:cxn ang="0">
                    <a:pos x="215" y="177"/>
                  </a:cxn>
                  <a:cxn ang="0">
                    <a:pos x="208" y="170"/>
                  </a:cxn>
                  <a:cxn ang="0">
                    <a:pos x="198" y="184"/>
                  </a:cxn>
                  <a:cxn ang="0">
                    <a:pos x="175" y="202"/>
                  </a:cxn>
                  <a:cxn ang="0">
                    <a:pos x="147" y="209"/>
                  </a:cxn>
                  <a:cxn ang="0">
                    <a:pos x="119" y="207"/>
                  </a:cxn>
                  <a:cxn ang="0">
                    <a:pos x="90" y="195"/>
                  </a:cxn>
                  <a:cxn ang="0">
                    <a:pos x="63" y="177"/>
                  </a:cxn>
                  <a:cxn ang="0">
                    <a:pos x="39" y="155"/>
                  </a:cxn>
                  <a:cxn ang="0">
                    <a:pos x="22" y="129"/>
                  </a:cxn>
                  <a:cxn ang="0">
                    <a:pos x="10" y="94"/>
                  </a:cxn>
                  <a:cxn ang="0">
                    <a:pos x="10" y="42"/>
                  </a:cxn>
                  <a:cxn ang="0">
                    <a:pos x="28" y="10"/>
                  </a:cxn>
                  <a:cxn ang="0">
                    <a:pos x="51" y="12"/>
                  </a:cxn>
                  <a:cxn ang="0">
                    <a:pos x="73" y="32"/>
                  </a:cxn>
                  <a:cxn ang="0">
                    <a:pos x="88" y="52"/>
                  </a:cxn>
                  <a:cxn ang="0">
                    <a:pos x="88" y="67"/>
                  </a:cxn>
                  <a:cxn ang="0">
                    <a:pos x="76" y="78"/>
                  </a:cxn>
                  <a:cxn ang="0">
                    <a:pos x="59" y="80"/>
                  </a:cxn>
                  <a:cxn ang="0">
                    <a:pos x="42" y="75"/>
                  </a:cxn>
                  <a:cxn ang="0">
                    <a:pos x="35" y="72"/>
                  </a:cxn>
                  <a:cxn ang="0">
                    <a:pos x="36" y="74"/>
                  </a:cxn>
                  <a:cxn ang="0">
                    <a:pos x="37" y="74"/>
                  </a:cxn>
                </a:cxnLst>
                <a:rect l="0" t="0" r="r" b="b"/>
                <a:pathLst>
                  <a:path w="217" h="224">
                    <a:moveTo>
                      <a:pt x="37" y="74"/>
                    </a:moveTo>
                    <a:lnTo>
                      <a:pt x="44" y="79"/>
                    </a:lnTo>
                    <a:lnTo>
                      <a:pt x="50" y="83"/>
                    </a:lnTo>
                    <a:lnTo>
                      <a:pt x="56" y="86"/>
                    </a:lnTo>
                    <a:lnTo>
                      <a:pt x="63" y="88"/>
                    </a:lnTo>
                    <a:lnTo>
                      <a:pt x="69" y="88"/>
                    </a:lnTo>
                    <a:lnTo>
                      <a:pt x="77" y="88"/>
                    </a:lnTo>
                    <a:lnTo>
                      <a:pt x="84" y="86"/>
                    </a:lnTo>
                    <a:lnTo>
                      <a:pt x="92" y="83"/>
                    </a:lnTo>
                    <a:lnTo>
                      <a:pt x="100" y="73"/>
                    </a:lnTo>
                    <a:lnTo>
                      <a:pt x="99" y="58"/>
                    </a:lnTo>
                    <a:lnTo>
                      <a:pt x="93" y="43"/>
                    </a:lnTo>
                    <a:lnTo>
                      <a:pt x="88" y="32"/>
                    </a:lnTo>
                    <a:lnTo>
                      <a:pt x="77" y="19"/>
                    </a:lnTo>
                    <a:lnTo>
                      <a:pt x="66" y="8"/>
                    </a:lnTo>
                    <a:lnTo>
                      <a:pt x="52" y="3"/>
                    </a:lnTo>
                    <a:lnTo>
                      <a:pt x="38" y="0"/>
                    </a:lnTo>
                    <a:lnTo>
                      <a:pt x="25" y="3"/>
                    </a:lnTo>
                    <a:lnTo>
                      <a:pt x="14" y="10"/>
                    </a:lnTo>
                    <a:lnTo>
                      <a:pt x="6" y="21"/>
                    </a:lnTo>
                    <a:lnTo>
                      <a:pt x="1" y="38"/>
                    </a:lnTo>
                    <a:lnTo>
                      <a:pt x="0" y="59"/>
                    </a:lnTo>
                    <a:lnTo>
                      <a:pt x="1" y="80"/>
                    </a:lnTo>
                    <a:lnTo>
                      <a:pt x="5" y="98"/>
                    </a:lnTo>
                    <a:lnTo>
                      <a:pt x="10" y="117"/>
                    </a:lnTo>
                    <a:lnTo>
                      <a:pt x="18" y="135"/>
                    </a:lnTo>
                    <a:lnTo>
                      <a:pt x="29" y="151"/>
                    </a:lnTo>
                    <a:lnTo>
                      <a:pt x="42" y="168"/>
                    </a:lnTo>
                    <a:lnTo>
                      <a:pt x="56" y="182"/>
                    </a:lnTo>
                    <a:lnTo>
                      <a:pt x="74" y="195"/>
                    </a:lnTo>
                    <a:lnTo>
                      <a:pt x="96" y="208"/>
                    </a:lnTo>
                    <a:lnTo>
                      <a:pt x="120" y="217"/>
                    </a:lnTo>
                    <a:lnTo>
                      <a:pt x="145" y="223"/>
                    </a:lnTo>
                    <a:lnTo>
                      <a:pt x="169" y="224"/>
                    </a:lnTo>
                    <a:lnTo>
                      <a:pt x="191" y="217"/>
                    </a:lnTo>
                    <a:lnTo>
                      <a:pt x="207" y="203"/>
                    </a:lnTo>
                    <a:lnTo>
                      <a:pt x="217" y="179"/>
                    </a:lnTo>
                    <a:lnTo>
                      <a:pt x="215" y="177"/>
                    </a:lnTo>
                    <a:lnTo>
                      <a:pt x="212" y="172"/>
                    </a:lnTo>
                    <a:lnTo>
                      <a:pt x="208" y="170"/>
                    </a:lnTo>
                    <a:lnTo>
                      <a:pt x="207" y="169"/>
                    </a:lnTo>
                    <a:lnTo>
                      <a:pt x="198" y="184"/>
                    </a:lnTo>
                    <a:lnTo>
                      <a:pt x="187" y="194"/>
                    </a:lnTo>
                    <a:lnTo>
                      <a:pt x="175" y="202"/>
                    </a:lnTo>
                    <a:lnTo>
                      <a:pt x="161" y="207"/>
                    </a:lnTo>
                    <a:lnTo>
                      <a:pt x="147" y="209"/>
                    </a:lnTo>
                    <a:lnTo>
                      <a:pt x="134" y="209"/>
                    </a:lnTo>
                    <a:lnTo>
                      <a:pt x="119" y="207"/>
                    </a:lnTo>
                    <a:lnTo>
                      <a:pt x="105" y="201"/>
                    </a:lnTo>
                    <a:lnTo>
                      <a:pt x="90" y="195"/>
                    </a:lnTo>
                    <a:lnTo>
                      <a:pt x="76" y="187"/>
                    </a:lnTo>
                    <a:lnTo>
                      <a:pt x="63" y="177"/>
                    </a:lnTo>
                    <a:lnTo>
                      <a:pt x="51" y="166"/>
                    </a:lnTo>
                    <a:lnTo>
                      <a:pt x="39" y="155"/>
                    </a:lnTo>
                    <a:lnTo>
                      <a:pt x="30" y="142"/>
                    </a:lnTo>
                    <a:lnTo>
                      <a:pt x="22" y="129"/>
                    </a:lnTo>
                    <a:lnTo>
                      <a:pt x="16" y="117"/>
                    </a:lnTo>
                    <a:lnTo>
                      <a:pt x="10" y="94"/>
                    </a:lnTo>
                    <a:lnTo>
                      <a:pt x="8" y="67"/>
                    </a:lnTo>
                    <a:lnTo>
                      <a:pt x="10" y="42"/>
                    </a:lnTo>
                    <a:lnTo>
                      <a:pt x="18" y="19"/>
                    </a:lnTo>
                    <a:lnTo>
                      <a:pt x="28" y="10"/>
                    </a:lnTo>
                    <a:lnTo>
                      <a:pt x="39" y="7"/>
                    </a:lnTo>
                    <a:lnTo>
                      <a:pt x="51" y="12"/>
                    </a:lnTo>
                    <a:lnTo>
                      <a:pt x="62" y="21"/>
                    </a:lnTo>
                    <a:lnTo>
                      <a:pt x="73" y="32"/>
                    </a:lnTo>
                    <a:lnTo>
                      <a:pt x="82" y="43"/>
                    </a:lnTo>
                    <a:lnTo>
                      <a:pt x="88" y="52"/>
                    </a:lnTo>
                    <a:lnTo>
                      <a:pt x="90" y="58"/>
                    </a:lnTo>
                    <a:lnTo>
                      <a:pt x="88" y="67"/>
                    </a:lnTo>
                    <a:lnTo>
                      <a:pt x="83" y="74"/>
                    </a:lnTo>
                    <a:lnTo>
                      <a:pt x="76" y="78"/>
                    </a:lnTo>
                    <a:lnTo>
                      <a:pt x="68" y="80"/>
                    </a:lnTo>
                    <a:lnTo>
                      <a:pt x="59" y="80"/>
                    </a:lnTo>
                    <a:lnTo>
                      <a:pt x="50" y="78"/>
                    </a:lnTo>
                    <a:lnTo>
                      <a:pt x="42" y="75"/>
                    </a:lnTo>
                    <a:lnTo>
                      <a:pt x="36" y="72"/>
                    </a:lnTo>
                    <a:lnTo>
                      <a:pt x="35" y="72"/>
                    </a:lnTo>
                    <a:lnTo>
                      <a:pt x="35" y="73"/>
                    </a:lnTo>
                    <a:lnTo>
                      <a:pt x="36" y="74"/>
                    </a:lnTo>
                    <a:lnTo>
                      <a:pt x="37" y="74"/>
                    </a:lnTo>
                    <a:lnTo>
                      <a:pt x="37" y="74"/>
                    </a:lnTo>
                    <a:close/>
                  </a:path>
                </a:pathLst>
              </a:custGeom>
              <a:solidFill>
                <a:srgbClr val="354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05"/>
              <p:cNvSpPr>
                <a:spLocks/>
              </p:cNvSpPr>
              <p:nvPr/>
            </p:nvSpPr>
            <p:spPr bwMode="auto">
              <a:xfrm>
                <a:off x="2419" y="2822"/>
                <a:ext cx="343" cy="351"/>
              </a:xfrm>
              <a:custGeom>
                <a:avLst/>
                <a:gdLst/>
                <a:ahLst/>
                <a:cxnLst>
                  <a:cxn ang="0">
                    <a:pos x="58" y="540"/>
                  </a:cxn>
                  <a:cxn ang="0">
                    <a:pos x="24" y="441"/>
                  </a:cxn>
                  <a:cxn ang="0">
                    <a:pos x="19" y="335"/>
                  </a:cxn>
                  <a:cxn ang="0">
                    <a:pos x="44" y="237"/>
                  </a:cxn>
                  <a:cxn ang="0">
                    <a:pos x="102" y="153"/>
                  </a:cxn>
                  <a:cxn ang="0">
                    <a:pos x="167" y="94"/>
                  </a:cxn>
                  <a:cxn ang="0">
                    <a:pos x="213" y="65"/>
                  </a:cxn>
                  <a:cxn ang="0">
                    <a:pos x="262" y="43"/>
                  </a:cxn>
                  <a:cxn ang="0">
                    <a:pos x="311" y="30"/>
                  </a:cxn>
                  <a:cxn ang="0">
                    <a:pos x="364" y="24"/>
                  </a:cxn>
                  <a:cxn ang="0">
                    <a:pos x="419" y="27"/>
                  </a:cxn>
                  <a:cxn ang="0">
                    <a:pos x="493" y="47"/>
                  </a:cxn>
                  <a:cxn ang="0">
                    <a:pos x="555" y="86"/>
                  </a:cxn>
                  <a:cxn ang="0">
                    <a:pos x="605" y="139"/>
                  </a:cxn>
                  <a:cxn ang="0">
                    <a:pos x="638" y="204"/>
                  </a:cxn>
                  <a:cxn ang="0">
                    <a:pos x="657" y="275"/>
                  </a:cxn>
                  <a:cxn ang="0">
                    <a:pos x="653" y="368"/>
                  </a:cxn>
                  <a:cxn ang="0">
                    <a:pos x="616" y="461"/>
                  </a:cxn>
                  <a:cxn ang="0">
                    <a:pos x="552" y="540"/>
                  </a:cxn>
                  <a:cxn ang="0">
                    <a:pos x="467" y="601"/>
                  </a:cxn>
                  <a:cxn ang="0">
                    <a:pos x="372" y="640"/>
                  </a:cxn>
                  <a:cxn ang="0">
                    <a:pos x="288" y="653"/>
                  </a:cxn>
                  <a:cxn ang="0">
                    <a:pos x="234" y="646"/>
                  </a:cxn>
                  <a:cxn ang="0">
                    <a:pos x="186" y="629"/>
                  </a:cxn>
                  <a:cxn ang="0">
                    <a:pos x="142" y="599"/>
                  </a:cxn>
                  <a:cxn ang="0">
                    <a:pos x="107" y="560"/>
                  </a:cxn>
                  <a:cxn ang="0">
                    <a:pos x="82" y="512"/>
                  </a:cxn>
                  <a:cxn ang="0">
                    <a:pos x="64" y="402"/>
                  </a:cxn>
                  <a:cxn ang="0">
                    <a:pos x="81" y="291"/>
                  </a:cxn>
                  <a:cxn ang="0">
                    <a:pos x="102" y="214"/>
                  </a:cxn>
                  <a:cxn ang="0">
                    <a:pos x="83" y="199"/>
                  </a:cxn>
                  <a:cxn ang="0">
                    <a:pos x="41" y="302"/>
                  </a:cxn>
                  <a:cxn ang="0">
                    <a:pos x="33" y="409"/>
                  </a:cxn>
                  <a:cxn ang="0">
                    <a:pos x="59" y="510"/>
                  </a:cxn>
                  <a:cxn ang="0">
                    <a:pos x="115" y="600"/>
                  </a:cxn>
                  <a:cxn ang="0">
                    <a:pos x="202" y="668"/>
                  </a:cxn>
                  <a:cxn ang="0">
                    <a:pos x="277" y="697"/>
                  </a:cxn>
                  <a:cxn ang="0">
                    <a:pos x="335" y="700"/>
                  </a:cxn>
                  <a:cxn ang="0">
                    <a:pos x="395" y="691"/>
                  </a:cxn>
                  <a:cxn ang="0">
                    <a:pos x="453" y="670"/>
                  </a:cxn>
                  <a:cxn ang="0">
                    <a:pos x="507" y="643"/>
                  </a:cxn>
                  <a:cxn ang="0">
                    <a:pos x="573" y="593"/>
                  </a:cxn>
                  <a:cxn ang="0">
                    <a:pos x="650" y="492"/>
                  </a:cxn>
                  <a:cxn ang="0">
                    <a:pos x="685" y="371"/>
                  </a:cxn>
                  <a:cxn ang="0">
                    <a:pos x="674" y="249"/>
                  </a:cxn>
                  <a:cxn ang="0">
                    <a:pos x="623" y="144"/>
                  </a:cxn>
                  <a:cxn ang="0">
                    <a:pos x="543" y="63"/>
                  </a:cxn>
                  <a:cxn ang="0">
                    <a:pos x="440" y="14"/>
                  </a:cxn>
                  <a:cxn ang="0">
                    <a:pos x="324" y="0"/>
                  </a:cxn>
                  <a:cxn ang="0">
                    <a:pos x="226" y="22"/>
                  </a:cxn>
                  <a:cxn ang="0">
                    <a:pos x="172" y="49"/>
                  </a:cxn>
                  <a:cxn ang="0">
                    <a:pos x="122" y="87"/>
                  </a:cxn>
                  <a:cxn ang="0">
                    <a:pos x="79" y="133"/>
                  </a:cxn>
                  <a:cxn ang="0">
                    <a:pos x="43" y="184"/>
                  </a:cxn>
                  <a:cxn ang="0">
                    <a:pos x="18" y="237"/>
                  </a:cxn>
                  <a:cxn ang="0">
                    <a:pos x="0" y="347"/>
                  </a:cxn>
                  <a:cxn ang="0">
                    <a:pos x="19" y="457"/>
                  </a:cxn>
                  <a:cxn ang="0">
                    <a:pos x="50" y="537"/>
                  </a:cxn>
                  <a:cxn ang="0">
                    <a:pos x="68" y="565"/>
                  </a:cxn>
                  <a:cxn ang="0">
                    <a:pos x="89" y="592"/>
                  </a:cxn>
                  <a:cxn ang="0">
                    <a:pos x="100" y="602"/>
                  </a:cxn>
                  <a:cxn ang="0">
                    <a:pos x="98" y="599"/>
                  </a:cxn>
                </a:cxnLst>
                <a:rect l="0" t="0" r="r" b="b"/>
                <a:pathLst>
                  <a:path w="687" h="701">
                    <a:moveTo>
                      <a:pt x="98" y="599"/>
                    </a:moveTo>
                    <a:lnTo>
                      <a:pt x="76" y="571"/>
                    </a:lnTo>
                    <a:lnTo>
                      <a:pt x="58" y="540"/>
                    </a:lnTo>
                    <a:lnTo>
                      <a:pt x="44" y="509"/>
                    </a:lnTo>
                    <a:lnTo>
                      <a:pt x="33" y="476"/>
                    </a:lnTo>
                    <a:lnTo>
                      <a:pt x="24" y="441"/>
                    </a:lnTo>
                    <a:lnTo>
                      <a:pt x="20" y="405"/>
                    </a:lnTo>
                    <a:lnTo>
                      <a:pt x="18" y="371"/>
                    </a:lnTo>
                    <a:lnTo>
                      <a:pt x="19" y="335"/>
                    </a:lnTo>
                    <a:lnTo>
                      <a:pt x="23" y="300"/>
                    </a:lnTo>
                    <a:lnTo>
                      <a:pt x="31" y="268"/>
                    </a:lnTo>
                    <a:lnTo>
                      <a:pt x="44" y="237"/>
                    </a:lnTo>
                    <a:lnTo>
                      <a:pt x="60" y="207"/>
                    </a:lnTo>
                    <a:lnTo>
                      <a:pt x="80" y="179"/>
                    </a:lnTo>
                    <a:lnTo>
                      <a:pt x="102" y="153"/>
                    </a:lnTo>
                    <a:lnTo>
                      <a:pt x="126" y="129"/>
                    </a:lnTo>
                    <a:lnTo>
                      <a:pt x="152" y="106"/>
                    </a:lnTo>
                    <a:lnTo>
                      <a:pt x="167" y="94"/>
                    </a:lnTo>
                    <a:lnTo>
                      <a:pt x="182" y="84"/>
                    </a:lnTo>
                    <a:lnTo>
                      <a:pt x="197" y="75"/>
                    </a:lnTo>
                    <a:lnTo>
                      <a:pt x="213" y="65"/>
                    </a:lnTo>
                    <a:lnTo>
                      <a:pt x="228" y="57"/>
                    </a:lnTo>
                    <a:lnTo>
                      <a:pt x="244" y="50"/>
                    </a:lnTo>
                    <a:lnTo>
                      <a:pt x="262" y="43"/>
                    </a:lnTo>
                    <a:lnTo>
                      <a:pt x="278" y="39"/>
                    </a:lnTo>
                    <a:lnTo>
                      <a:pt x="294" y="34"/>
                    </a:lnTo>
                    <a:lnTo>
                      <a:pt x="311" y="30"/>
                    </a:lnTo>
                    <a:lnTo>
                      <a:pt x="328" y="27"/>
                    </a:lnTo>
                    <a:lnTo>
                      <a:pt x="347" y="25"/>
                    </a:lnTo>
                    <a:lnTo>
                      <a:pt x="364" y="24"/>
                    </a:lnTo>
                    <a:lnTo>
                      <a:pt x="383" y="24"/>
                    </a:lnTo>
                    <a:lnTo>
                      <a:pt x="401" y="25"/>
                    </a:lnTo>
                    <a:lnTo>
                      <a:pt x="419" y="27"/>
                    </a:lnTo>
                    <a:lnTo>
                      <a:pt x="446" y="32"/>
                    </a:lnTo>
                    <a:lnTo>
                      <a:pt x="470" y="39"/>
                    </a:lnTo>
                    <a:lnTo>
                      <a:pt x="493" y="47"/>
                    </a:lnTo>
                    <a:lnTo>
                      <a:pt x="516" y="58"/>
                    </a:lnTo>
                    <a:lnTo>
                      <a:pt x="537" y="71"/>
                    </a:lnTo>
                    <a:lnTo>
                      <a:pt x="555" y="86"/>
                    </a:lnTo>
                    <a:lnTo>
                      <a:pt x="574" y="102"/>
                    </a:lnTo>
                    <a:lnTo>
                      <a:pt x="590" y="120"/>
                    </a:lnTo>
                    <a:lnTo>
                      <a:pt x="605" y="139"/>
                    </a:lnTo>
                    <a:lnTo>
                      <a:pt x="617" y="160"/>
                    </a:lnTo>
                    <a:lnTo>
                      <a:pt x="629" y="181"/>
                    </a:lnTo>
                    <a:lnTo>
                      <a:pt x="638" y="204"/>
                    </a:lnTo>
                    <a:lnTo>
                      <a:pt x="646" y="227"/>
                    </a:lnTo>
                    <a:lnTo>
                      <a:pt x="652" y="251"/>
                    </a:lnTo>
                    <a:lnTo>
                      <a:pt x="657" y="275"/>
                    </a:lnTo>
                    <a:lnTo>
                      <a:pt x="659" y="300"/>
                    </a:lnTo>
                    <a:lnTo>
                      <a:pt x="659" y="335"/>
                    </a:lnTo>
                    <a:lnTo>
                      <a:pt x="653" y="368"/>
                    </a:lnTo>
                    <a:lnTo>
                      <a:pt x="645" y="401"/>
                    </a:lnTo>
                    <a:lnTo>
                      <a:pt x="632" y="431"/>
                    </a:lnTo>
                    <a:lnTo>
                      <a:pt x="616" y="461"/>
                    </a:lnTo>
                    <a:lnTo>
                      <a:pt x="598" y="489"/>
                    </a:lnTo>
                    <a:lnTo>
                      <a:pt x="576" y="516"/>
                    </a:lnTo>
                    <a:lnTo>
                      <a:pt x="552" y="540"/>
                    </a:lnTo>
                    <a:lnTo>
                      <a:pt x="525" y="563"/>
                    </a:lnTo>
                    <a:lnTo>
                      <a:pt x="497" y="583"/>
                    </a:lnTo>
                    <a:lnTo>
                      <a:pt x="467" y="601"/>
                    </a:lnTo>
                    <a:lnTo>
                      <a:pt x="437" y="617"/>
                    </a:lnTo>
                    <a:lnTo>
                      <a:pt x="404" y="630"/>
                    </a:lnTo>
                    <a:lnTo>
                      <a:pt x="372" y="640"/>
                    </a:lnTo>
                    <a:lnTo>
                      <a:pt x="339" y="647"/>
                    </a:lnTo>
                    <a:lnTo>
                      <a:pt x="307" y="652"/>
                    </a:lnTo>
                    <a:lnTo>
                      <a:pt x="288" y="653"/>
                    </a:lnTo>
                    <a:lnTo>
                      <a:pt x="270" y="652"/>
                    </a:lnTo>
                    <a:lnTo>
                      <a:pt x="251" y="650"/>
                    </a:lnTo>
                    <a:lnTo>
                      <a:pt x="234" y="646"/>
                    </a:lnTo>
                    <a:lnTo>
                      <a:pt x="217" y="642"/>
                    </a:lnTo>
                    <a:lnTo>
                      <a:pt x="201" y="636"/>
                    </a:lnTo>
                    <a:lnTo>
                      <a:pt x="186" y="629"/>
                    </a:lnTo>
                    <a:lnTo>
                      <a:pt x="171" y="620"/>
                    </a:lnTo>
                    <a:lnTo>
                      <a:pt x="156" y="610"/>
                    </a:lnTo>
                    <a:lnTo>
                      <a:pt x="142" y="599"/>
                    </a:lnTo>
                    <a:lnTo>
                      <a:pt x="129" y="587"/>
                    </a:lnTo>
                    <a:lnTo>
                      <a:pt x="118" y="575"/>
                    </a:lnTo>
                    <a:lnTo>
                      <a:pt x="107" y="560"/>
                    </a:lnTo>
                    <a:lnTo>
                      <a:pt x="98" y="545"/>
                    </a:lnTo>
                    <a:lnTo>
                      <a:pt x="89" y="530"/>
                    </a:lnTo>
                    <a:lnTo>
                      <a:pt x="82" y="512"/>
                    </a:lnTo>
                    <a:lnTo>
                      <a:pt x="71" y="477"/>
                    </a:lnTo>
                    <a:lnTo>
                      <a:pt x="65" y="440"/>
                    </a:lnTo>
                    <a:lnTo>
                      <a:pt x="64" y="402"/>
                    </a:lnTo>
                    <a:lnTo>
                      <a:pt x="66" y="365"/>
                    </a:lnTo>
                    <a:lnTo>
                      <a:pt x="72" y="328"/>
                    </a:lnTo>
                    <a:lnTo>
                      <a:pt x="81" y="291"/>
                    </a:lnTo>
                    <a:lnTo>
                      <a:pt x="91" y="254"/>
                    </a:lnTo>
                    <a:lnTo>
                      <a:pt x="104" y="220"/>
                    </a:lnTo>
                    <a:lnTo>
                      <a:pt x="102" y="214"/>
                    </a:lnTo>
                    <a:lnTo>
                      <a:pt x="95" y="206"/>
                    </a:lnTo>
                    <a:lnTo>
                      <a:pt x="88" y="200"/>
                    </a:lnTo>
                    <a:lnTo>
                      <a:pt x="83" y="199"/>
                    </a:lnTo>
                    <a:lnTo>
                      <a:pt x="65" y="232"/>
                    </a:lnTo>
                    <a:lnTo>
                      <a:pt x="51" y="267"/>
                    </a:lnTo>
                    <a:lnTo>
                      <a:pt x="41" y="302"/>
                    </a:lnTo>
                    <a:lnTo>
                      <a:pt x="34" y="337"/>
                    </a:lnTo>
                    <a:lnTo>
                      <a:pt x="31" y="373"/>
                    </a:lnTo>
                    <a:lnTo>
                      <a:pt x="33" y="409"/>
                    </a:lnTo>
                    <a:lnTo>
                      <a:pt x="38" y="443"/>
                    </a:lnTo>
                    <a:lnTo>
                      <a:pt x="46" y="478"/>
                    </a:lnTo>
                    <a:lnTo>
                      <a:pt x="59" y="510"/>
                    </a:lnTo>
                    <a:lnTo>
                      <a:pt x="74" y="542"/>
                    </a:lnTo>
                    <a:lnTo>
                      <a:pt x="94" y="572"/>
                    </a:lnTo>
                    <a:lnTo>
                      <a:pt x="115" y="600"/>
                    </a:lnTo>
                    <a:lnTo>
                      <a:pt x="141" y="625"/>
                    </a:lnTo>
                    <a:lnTo>
                      <a:pt x="171" y="648"/>
                    </a:lnTo>
                    <a:lnTo>
                      <a:pt x="202" y="668"/>
                    </a:lnTo>
                    <a:lnTo>
                      <a:pt x="237" y="685"/>
                    </a:lnTo>
                    <a:lnTo>
                      <a:pt x="257" y="692"/>
                    </a:lnTo>
                    <a:lnTo>
                      <a:pt x="277" y="697"/>
                    </a:lnTo>
                    <a:lnTo>
                      <a:pt x="296" y="700"/>
                    </a:lnTo>
                    <a:lnTo>
                      <a:pt x="316" y="701"/>
                    </a:lnTo>
                    <a:lnTo>
                      <a:pt x="335" y="700"/>
                    </a:lnTo>
                    <a:lnTo>
                      <a:pt x="356" y="699"/>
                    </a:lnTo>
                    <a:lnTo>
                      <a:pt x="376" y="696"/>
                    </a:lnTo>
                    <a:lnTo>
                      <a:pt x="395" y="691"/>
                    </a:lnTo>
                    <a:lnTo>
                      <a:pt x="415" y="685"/>
                    </a:lnTo>
                    <a:lnTo>
                      <a:pt x="434" y="678"/>
                    </a:lnTo>
                    <a:lnTo>
                      <a:pt x="453" y="670"/>
                    </a:lnTo>
                    <a:lnTo>
                      <a:pt x="471" y="662"/>
                    </a:lnTo>
                    <a:lnTo>
                      <a:pt x="490" y="653"/>
                    </a:lnTo>
                    <a:lnTo>
                      <a:pt x="507" y="643"/>
                    </a:lnTo>
                    <a:lnTo>
                      <a:pt x="523" y="632"/>
                    </a:lnTo>
                    <a:lnTo>
                      <a:pt x="539" y="621"/>
                    </a:lnTo>
                    <a:lnTo>
                      <a:pt x="573" y="593"/>
                    </a:lnTo>
                    <a:lnTo>
                      <a:pt x="602" y="562"/>
                    </a:lnTo>
                    <a:lnTo>
                      <a:pt x="628" y="529"/>
                    </a:lnTo>
                    <a:lnTo>
                      <a:pt x="650" y="492"/>
                    </a:lnTo>
                    <a:lnTo>
                      <a:pt x="666" y="453"/>
                    </a:lnTo>
                    <a:lnTo>
                      <a:pt x="678" y="412"/>
                    </a:lnTo>
                    <a:lnTo>
                      <a:pt x="685" y="371"/>
                    </a:lnTo>
                    <a:lnTo>
                      <a:pt x="687" y="328"/>
                    </a:lnTo>
                    <a:lnTo>
                      <a:pt x="683" y="288"/>
                    </a:lnTo>
                    <a:lnTo>
                      <a:pt x="674" y="249"/>
                    </a:lnTo>
                    <a:lnTo>
                      <a:pt x="661" y="211"/>
                    </a:lnTo>
                    <a:lnTo>
                      <a:pt x="644" y="176"/>
                    </a:lnTo>
                    <a:lnTo>
                      <a:pt x="623" y="144"/>
                    </a:lnTo>
                    <a:lnTo>
                      <a:pt x="599" y="114"/>
                    </a:lnTo>
                    <a:lnTo>
                      <a:pt x="573" y="87"/>
                    </a:lnTo>
                    <a:lnTo>
                      <a:pt x="543" y="63"/>
                    </a:lnTo>
                    <a:lnTo>
                      <a:pt x="510" y="43"/>
                    </a:lnTo>
                    <a:lnTo>
                      <a:pt x="476" y="26"/>
                    </a:lnTo>
                    <a:lnTo>
                      <a:pt x="440" y="14"/>
                    </a:lnTo>
                    <a:lnTo>
                      <a:pt x="402" y="4"/>
                    </a:lnTo>
                    <a:lnTo>
                      <a:pt x="364" y="0"/>
                    </a:lnTo>
                    <a:lnTo>
                      <a:pt x="324" y="0"/>
                    </a:lnTo>
                    <a:lnTo>
                      <a:pt x="285" y="5"/>
                    </a:lnTo>
                    <a:lnTo>
                      <a:pt x="244" y="15"/>
                    </a:lnTo>
                    <a:lnTo>
                      <a:pt x="226" y="22"/>
                    </a:lnTo>
                    <a:lnTo>
                      <a:pt x="208" y="29"/>
                    </a:lnTo>
                    <a:lnTo>
                      <a:pt x="189" y="38"/>
                    </a:lnTo>
                    <a:lnTo>
                      <a:pt x="172" y="49"/>
                    </a:lnTo>
                    <a:lnTo>
                      <a:pt x="155" y="61"/>
                    </a:lnTo>
                    <a:lnTo>
                      <a:pt x="138" y="73"/>
                    </a:lnTo>
                    <a:lnTo>
                      <a:pt x="122" y="87"/>
                    </a:lnTo>
                    <a:lnTo>
                      <a:pt x="107" y="101"/>
                    </a:lnTo>
                    <a:lnTo>
                      <a:pt x="92" y="117"/>
                    </a:lnTo>
                    <a:lnTo>
                      <a:pt x="79" y="133"/>
                    </a:lnTo>
                    <a:lnTo>
                      <a:pt x="66" y="149"/>
                    </a:lnTo>
                    <a:lnTo>
                      <a:pt x="54" y="167"/>
                    </a:lnTo>
                    <a:lnTo>
                      <a:pt x="43" y="184"/>
                    </a:lnTo>
                    <a:lnTo>
                      <a:pt x="34" y="201"/>
                    </a:lnTo>
                    <a:lnTo>
                      <a:pt x="24" y="220"/>
                    </a:lnTo>
                    <a:lnTo>
                      <a:pt x="18" y="237"/>
                    </a:lnTo>
                    <a:lnTo>
                      <a:pt x="7" y="273"/>
                    </a:lnTo>
                    <a:lnTo>
                      <a:pt x="1" y="309"/>
                    </a:lnTo>
                    <a:lnTo>
                      <a:pt x="0" y="347"/>
                    </a:lnTo>
                    <a:lnTo>
                      <a:pt x="4" y="383"/>
                    </a:lnTo>
                    <a:lnTo>
                      <a:pt x="10" y="421"/>
                    </a:lnTo>
                    <a:lnTo>
                      <a:pt x="19" y="457"/>
                    </a:lnTo>
                    <a:lnTo>
                      <a:pt x="31" y="493"/>
                    </a:lnTo>
                    <a:lnTo>
                      <a:pt x="45" y="526"/>
                    </a:lnTo>
                    <a:lnTo>
                      <a:pt x="50" y="537"/>
                    </a:lnTo>
                    <a:lnTo>
                      <a:pt x="56" y="546"/>
                    </a:lnTo>
                    <a:lnTo>
                      <a:pt x="61" y="556"/>
                    </a:lnTo>
                    <a:lnTo>
                      <a:pt x="68" y="565"/>
                    </a:lnTo>
                    <a:lnTo>
                      <a:pt x="75" y="575"/>
                    </a:lnTo>
                    <a:lnTo>
                      <a:pt x="82" y="583"/>
                    </a:lnTo>
                    <a:lnTo>
                      <a:pt x="89" y="592"/>
                    </a:lnTo>
                    <a:lnTo>
                      <a:pt x="97" y="600"/>
                    </a:lnTo>
                    <a:lnTo>
                      <a:pt x="99" y="602"/>
                    </a:lnTo>
                    <a:lnTo>
                      <a:pt x="100" y="602"/>
                    </a:lnTo>
                    <a:lnTo>
                      <a:pt x="100" y="601"/>
                    </a:lnTo>
                    <a:lnTo>
                      <a:pt x="98" y="599"/>
                    </a:lnTo>
                    <a:lnTo>
                      <a:pt x="98" y="5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06"/>
              <p:cNvSpPr>
                <a:spLocks/>
              </p:cNvSpPr>
              <p:nvPr/>
            </p:nvSpPr>
            <p:spPr bwMode="auto">
              <a:xfrm>
                <a:off x="2527" y="2824"/>
                <a:ext cx="57" cy="30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79"/>
                  </a:cxn>
                  <a:cxn ang="0">
                    <a:pos x="2" y="157"/>
                  </a:cxn>
                  <a:cxn ang="0">
                    <a:pos x="9" y="235"/>
                  </a:cxn>
                  <a:cxn ang="0">
                    <a:pos x="20" y="314"/>
                  </a:cxn>
                  <a:cxn ang="0">
                    <a:pos x="36" y="391"/>
                  </a:cxn>
                  <a:cxn ang="0">
                    <a:pos x="56" y="467"/>
                  </a:cxn>
                  <a:cxn ang="0">
                    <a:pos x="81" y="542"/>
                  </a:cxn>
                  <a:cxn ang="0">
                    <a:pos x="110" y="614"/>
                  </a:cxn>
                  <a:cxn ang="0">
                    <a:pos x="111" y="615"/>
                  </a:cxn>
                  <a:cxn ang="0">
                    <a:pos x="112" y="617"/>
                  </a:cxn>
                  <a:cxn ang="0">
                    <a:pos x="114" y="618"/>
                  </a:cxn>
                  <a:cxn ang="0">
                    <a:pos x="114" y="617"/>
                  </a:cxn>
                  <a:cxn ang="0">
                    <a:pos x="85" y="544"/>
                  </a:cxn>
                  <a:cxn ang="0">
                    <a:pos x="62" y="470"/>
                  </a:cxn>
                  <a:cxn ang="0">
                    <a:pos x="41" y="394"/>
                  </a:cxn>
                  <a:cxn ang="0">
                    <a:pos x="26" y="317"/>
                  </a:cxn>
                  <a:cxn ang="0">
                    <a:pos x="15" y="240"/>
                  </a:cxn>
                  <a:cxn ang="0">
                    <a:pos x="8" y="161"/>
                  </a:cxn>
                  <a:cxn ang="0">
                    <a:pos x="5" y="83"/>
                  </a:cxn>
                  <a:cxn ang="0">
                    <a:pos x="8" y="5"/>
                  </a:cxn>
                  <a:cxn ang="0">
                    <a:pos x="7" y="4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14" h="618">
                    <a:moveTo>
                      <a:pt x="2" y="0"/>
                    </a:moveTo>
                    <a:lnTo>
                      <a:pt x="0" y="79"/>
                    </a:lnTo>
                    <a:lnTo>
                      <a:pt x="2" y="157"/>
                    </a:lnTo>
                    <a:lnTo>
                      <a:pt x="9" y="235"/>
                    </a:lnTo>
                    <a:lnTo>
                      <a:pt x="20" y="314"/>
                    </a:lnTo>
                    <a:lnTo>
                      <a:pt x="36" y="391"/>
                    </a:lnTo>
                    <a:lnTo>
                      <a:pt x="56" y="467"/>
                    </a:lnTo>
                    <a:lnTo>
                      <a:pt x="81" y="542"/>
                    </a:lnTo>
                    <a:lnTo>
                      <a:pt x="110" y="614"/>
                    </a:lnTo>
                    <a:lnTo>
                      <a:pt x="111" y="615"/>
                    </a:lnTo>
                    <a:lnTo>
                      <a:pt x="112" y="617"/>
                    </a:lnTo>
                    <a:lnTo>
                      <a:pt x="114" y="618"/>
                    </a:lnTo>
                    <a:lnTo>
                      <a:pt x="114" y="617"/>
                    </a:lnTo>
                    <a:lnTo>
                      <a:pt x="85" y="544"/>
                    </a:lnTo>
                    <a:lnTo>
                      <a:pt x="62" y="470"/>
                    </a:lnTo>
                    <a:lnTo>
                      <a:pt x="41" y="394"/>
                    </a:lnTo>
                    <a:lnTo>
                      <a:pt x="26" y="317"/>
                    </a:lnTo>
                    <a:lnTo>
                      <a:pt x="15" y="240"/>
                    </a:lnTo>
                    <a:lnTo>
                      <a:pt x="8" y="161"/>
                    </a:lnTo>
                    <a:lnTo>
                      <a:pt x="5" y="83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07"/>
              <p:cNvSpPr>
                <a:spLocks/>
              </p:cNvSpPr>
              <p:nvPr/>
            </p:nvSpPr>
            <p:spPr bwMode="auto">
              <a:xfrm>
                <a:off x="2573" y="2829"/>
                <a:ext cx="79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8"/>
                  </a:cxn>
                  <a:cxn ang="0">
                    <a:pos x="3" y="154"/>
                  </a:cxn>
                  <a:cxn ang="0">
                    <a:pos x="11" y="230"/>
                  </a:cxn>
                  <a:cxn ang="0">
                    <a:pos x="26" y="305"/>
                  </a:cxn>
                  <a:cxn ang="0">
                    <a:pos x="37" y="340"/>
                  </a:cxn>
                  <a:cxn ang="0">
                    <a:pos x="48" y="376"/>
                  </a:cxn>
                  <a:cxn ang="0">
                    <a:pos x="62" y="409"/>
                  </a:cxn>
                  <a:cxn ang="0">
                    <a:pos x="78" y="444"/>
                  </a:cxn>
                  <a:cxn ang="0">
                    <a:pos x="95" y="476"/>
                  </a:cxn>
                  <a:cxn ang="0">
                    <a:pos x="114" y="510"/>
                  </a:cxn>
                  <a:cxn ang="0">
                    <a:pos x="132" y="541"/>
                  </a:cxn>
                  <a:cxn ang="0">
                    <a:pos x="152" y="573"/>
                  </a:cxn>
                  <a:cxn ang="0">
                    <a:pos x="153" y="575"/>
                  </a:cxn>
                  <a:cxn ang="0">
                    <a:pos x="156" y="578"/>
                  </a:cxn>
                  <a:cxn ang="0">
                    <a:pos x="158" y="578"/>
                  </a:cxn>
                  <a:cxn ang="0">
                    <a:pos x="156" y="575"/>
                  </a:cxn>
                  <a:cxn ang="0">
                    <a:pos x="138" y="544"/>
                  </a:cxn>
                  <a:cxn ang="0">
                    <a:pos x="121" y="513"/>
                  </a:cxn>
                  <a:cxn ang="0">
                    <a:pos x="105" y="481"/>
                  </a:cxn>
                  <a:cxn ang="0">
                    <a:pos x="89" y="450"/>
                  </a:cxn>
                  <a:cxn ang="0">
                    <a:pos x="74" y="417"/>
                  </a:cxn>
                  <a:cxn ang="0">
                    <a:pos x="60" y="384"/>
                  </a:cxn>
                  <a:cxn ang="0">
                    <a:pos x="48" y="350"/>
                  </a:cxn>
                  <a:cxn ang="0">
                    <a:pos x="39" y="315"/>
                  </a:cxn>
                  <a:cxn ang="0">
                    <a:pos x="24" y="240"/>
                  </a:cxn>
                  <a:cxn ang="0">
                    <a:pos x="15" y="164"/>
                  </a:cxn>
                  <a:cxn ang="0">
                    <a:pos x="10" y="88"/>
                  </a:cxn>
                  <a:cxn ang="0">
                    <a:pos x="9" y="11"/>
                  </a:cxn>
                  <a:cxn ang="0">
                    <a:pos x="8" y="7"/>
                  </a:cxn>
                  <a:cxn ang="0">
                    <a:pos x="4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58" h="578">
                    <a:moveTo>
                      <a:pt x="0" y="0"/>
                    </a:moveTo>
                    <a:lnTo>
                      <a:pt x="0" y="78"/>
                    </a:lnTo>
                    <a:lnTo>
                      <a:pt x="3" y="154"/>
                    </a:lnTo>
                    <a:lnTo>
                      <a:pt x="11" y="230"/>
                    </a:lnTo>
                    <a:lnTo>
                      <a:pt x="26" y="305"/>
                    </a:lnTo>
                    <a:lnTo>
                      <a:pt x="37" y="340"/>
                    </a:lnTo>
                    <a:lnTo>
                      <a:pt x="48" y="376"/>
                    </a:lnTo>
                    <a:lnTo>
                      <a:pt x="62" y="409"/>
                    </a:lnTo>
                    <a:lnTo>
                      <a:pt x="78" y="444"/>
                    </a:lnTo>
                    <a:lnTo>
                      <a:pt x="95" y="476"/>
                    </a:lnTo>
                    <a:lnTo>
                      <a:pt x="114" y="510"/>
                    </a:lnTo>
                    <a:lnTo>
                      <a:pt x="132" y="541"/>
                    </a:lnTo>
                    <a:lnTo>
                      <a:pt x="152" y="573"/>
                    </a:lnTo>
                    <a:lnTo>
                      <a:pt x="153" y="575"/>
                    </a:lnTo>
                    <a:lnTo>
                      <a:pt x="156" y="578"/>
                    </a:lnTo>
                    <a:lnTo>
                      <a:pt x="158" y="578"/>
                    </a:lnTo>
                    <a:lnTo>
                      <a:pt x="156" y="575"/>
                    </a:lnTo>
                    <a:lnTo>
                      <a:pt x="138" y="544"/>
                    </a:lnTo>
                    <a:lnTo>
                      <a:pt x="121" y="513"/>
                    </a:lnTo>
                    <a:lnTo>
                      <a:pt x="105" y="481"/>
                    </a:lnTo>
                    <a:lnTo>
                      <a:pt x="89" y="450"/>
                    </a:lnTo>
                    <a:lnTo>
                      <a:pt x="74" y="417"/>
                    </a:lnTo>
                    <a:lnTo>
                      <a:pt x="60" y="384"/>
                    </a:lnTo>
                    <a:lnTo>
                      <a:pt x="48" y="350"/>
                    </a:lnTo>
                    <a:lnTo>
                      <a:pt x="39" y="315"/>
                    </a:lnTo>
                    <a:lnTo>
                      <a:pt x="24" y="240"/>
                    </a:lnTo>
                    <a:lnTo>
                      <a:pt x="15" y="164"/>
                    </a:lnTo>
                    <a:lnTo>
                      <a:pt x="10" y="88"/>
                    </a:lnTo>
                    <a:lnTo>
                      <a:pt x="9" y="11"/>
                    </a:lnTo>
                    <a:lnTo>
                      <a:pt x="8" y="7"/>
                    </a:lnTo>
                    <a:lnTo>
                      <a:pt x="4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08"/>
              <p:cNvSpPr>
                <a:spLocks/>
              </p:cNvSpPr>
              <p:nvPr/>
            </p:nvSpPr>
            <p:spPr bwMode="auto">
              <a:xfrm>
                <a:off x="2613" y="2826"/>
                <a:ext cx="69" cy="27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1"/>
                  </a:cxn>
                  <a:cxn ang="0">
                    <a:pos x="5" y="141"/>
                  </a:cxn>
                  <a:cxn ang="0">
                    <a:pos x="15" y="209"/>
                  </a:cxn>
                  <a:cxn ang="0">
                    <a:pos x="31" y="277"/>
                  </a:cxn>
                  <a:cxn ang="0">
                    <a:pos x="51" y="343"/>
                  </a:cxn>
                  <a:cxn ang="0">
                    <a:pos x="75" y="409"/>
                  </a:cxn>
                  <a:cxn ang="0">
                    <a:pos x="102" y="474"/>
                  </a:cxn>
                  <a:cxn ang="0">
                    <a:pos x="130" y="539"/>
                  </a:cxn>
                  <a:cxn ang="0">
                    <a:pos x="132" y="541"/>
                  </a:cxn>
                  <a:cxn ang="0">
                    <a:pos x="135" y="545"/>
                  </a:cxn>
                  <a:cxn ang="0">
                    <a:pos x="137" y="547"/>
                  </a:cxn>
                  <a:cxn ang="0">
                    <a:pos x="138" y="546"/>
                  </a:cxn>
                  <a:cxn ang="0">
                    <a:pos x="127" y="516"/>
                  </a:cxn>
                  <a:cxn ang="0">
                    <a:pos x="114" y="486"/>
                  </a:cxn>
                  <a:cxn ang="0">
                    <a:pos x="103" y="457"/>
                  </a:cxn>
                  <a:cxn ang="0">
                    <a:pos x="90" y="427"/>
                  </a:cxn>
                  <a:cxn ang="0">
                    <a:pos x="79" y="397"/>
                  </a:cxn>
                  <a:cxn ang="0">
                    <a:pos x="67" y="367"/>
                  </a:cxn>
                  <a:cxn ang="0">
                    <a:pos x="56" y="336"/>
                  </a:cxn>
                  <a:cxn ang="0">
                    <a:pos x="45" y="306"/>
                  </a:cxn>
                  <a:cxn ang="0">
                    <a:pos x="34" y="270"/>
                  </a:cxn>
                  <a:cxn ang="0">
                    <a:pos x="25" y="234"/>
                  </a:cxn>
                  <a:cxn ang="0">
                    <a:pos x="18" y="195"/>
                  </a:cxn>
                  <a:cxn ang="0">
                    <a:pos x="13" y="157"/>
                  </a:cxn>
                  <a:cxn ang="0">
                    <a:pos x="10" y="121"/>
                  </a:cxn>
                  <a:cxn ang="0">
                    <a:pos x="7" y="83"/>
                  </a:cxn>
                  <a:cxn ang="0">
                    <a:pos x="7" y="45"/>
                  </a:cxn>
                  <a:cxn ang="0">
                    <a:pos x="8" y="7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38" h="547">
                    <a:moveTo>
                      <a:pt x="1" y="0"/>
                    </a:moveTo>
                    <a:lnTo>
                      <a:pt x="0" y="71"/>
                    </a:lnTo>
                    <a:lnTo>
                      <a:pt x="5" y="141"/>
                    </a:lnTo>
                    <a:lnTo>
                      <a:pt x="15" y="209"/>
                    </a:lnTo>
                    <a:lnTo>
                      <a:pt x="31" y="277"/>
                    </a:lnTo>
                    <a:lnTo>
                      <a:pt x="51" y="343"/>
                    </a:lnTo>
                    <a:lnTo>
                      <a:pt x="75" y="409"/>
                    </a:lnTo>
                    <a:lnTo>
                      <a:pt x="102" y="474"/>
                    </a:lnTo>
                    <a:lnTo>
                      <a:pt x="130" y="539"/>
                    </a:lnTo>
                    <a:lnTo>
                      <a:pt x="132" y="541"/>
                    </a:lnTo>
                    <a:lnTo>
                      <a:pt x="135" y="545"/>
                    </a:lnTo>
                    <a:lnTo>
                      <a:pt x="137" y="547"/>
                    </a:lnTo>
                    <a:lnTo>
                      <a:pt x="138" y="546"/>
                    </a:lnTo>
                    <a:lnTo>
                      <a:pt x="127" y="516"/>
                    </a:lnTo>
                    <a:lnTo>
                      <a:pt x="114" y="486"/>
                    </a:lnTo>
                    <a:lnTo>
                      <a:pt x="103" y="457"/>
                    </a:lnTo>
                    <a:lnTo>
                      <a:pt x="90" y="427"/>
                    </a:lnTo>
                    <a:lnTo>
                      <a:pt x="79" y="397"/>
                    </a:lnTo>
                    <a:lnTo>
                      <a:pt x="67" y="367"/>
                    </a:lnTo>
                    <a:lnTo>
                      <a:pt x="56" y="336"/>
                    </a:lnTo>
                    <a:lnTo>
                      <a:pt x="45" y="306"/>
                    </a:lnTo>
                    <a:lnTo>
                      <a:pt x="34" y="270"/>
                    </a:lnTo>
                    <a:lnTo>
                      <a:pt x="25" y="234"/>
                    </a:lnTo>
                    <a:lnTo>
                      <a:pt x="18" y="195"/>
                    </a:lnTo>
                    <a:lnTo>
                      <a:pt x="13" y="157"/>
                    </a:lnTo>
                    <a:lnTo>
                      <a:pt x="10" y="121"/>
                    </a:lnTo>
                    <a:lnTo>
                      <a:pt x="7" y="83"/>
                    </a:lnTo>
                    <a:lnTo>
                      <a:pt x="7" y="45"/>
                    </a:lnTo>
                    <a:lnTo>
                      <a:pt x="8" y="7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09"/>
              <p:cNvSpPr>
                <a:spLocks/>
              </p:cNvSpPr>
              <p:nvPr/>
            </p:nvSpPr>
            <p:spPr bwMode="auto">
              <a:xfrm>
                <a:off x="2656" y="2829"/>
                <a:ext cx="72" cy="2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61"/>
                  </a:cxn>
                  <a:cxn ang="0">
                    <a:pos x="11" y="121"/>
                  </a:cxn>
                  <a:cxn ang="0">
                    <a:pos x="19" y="181"/>
                  </a:cxn>
                  <a:cxn ang="0">
                    <a:pos x="31" y="242"/>
                  </a:cxn>
                  <a:cxn ang="0">
                    <a:pos x="39" y="272"/>
                  </a:cxn>
                  <a:cxn ang="0">
                    <a:pos x="48" y="302"/>
                  </a:cxn>
                  <a:cxn ang="0">
                    <a:pos x="59" y="332"/>
                  </a:cxn>
                  <a:cxn ang="0">
                    <a:pos x="73" y="361"/>
                  </a:cxn>
                  <a:cxn ang="0">
                    <a:pos x="87" y="390"/>
                  </a:cxn>
                  <a:cxn ang="0">
                    <a:pos x="101" y="419"/>
                  </a:cxn>
                  <a:cxn ang="0">
                    <a:pos x="117" y="446"/>
                  </a:cxn>
                  <a:cxn ang="0">
                    <a:pos x="132" y="473"/>
                  </a:cxn>
                  <a:cxn ang="0">
                    <a:pos x="134" y="476"/>
                  </a:cxn>
                  <a:cxn ang="0">
                    <a:pos x="140" y="480"/>
                  </a:cxn>
                  <a:cxn ang="0">
                    <a:pos x="143" y="482"/>
                  </a:cxn>
                  <a:cxn ang="0">
                    <a:pos x="143" y="479"/>
                  </a:cxn>
                  <a:cxn ang="0">
                    <a:pos x="130" y="451"/>
                  </a:cxn>
                  <a:cxn ang="0">
                    <a:pos x="116" y="424"/>
                  </a:cxn>
                  <a:cxn ang="0">
                    <a:pos x="102" y="397"/>
                  </a:cxn>
                  <a:cxn ang="0">
                    <a:pos x="89" y="369"/>
                  </a:cxn>
                  <a:cxn ang="0">
                    <a:pos x="77" y="341"/>
                  </a:cxn>
                  <a:cxn ang="0">
                    <a:pos x="65" y="314"/>
                  </a:cxn>
                  <a:cxn ang="0">
                    <a:pos x="55" y="285"/>
                  </a:cxn>
                  <a:cxn ang="0">
                    <a:pos x="46" y="256"/>
                  </a:cxn>
                  <a:cxn ang="0">
                    <a:pos x="38" y="225"/>
                  </a:cxn>
                  <a:cxn ang="0">
                    <a:pos x="31" y="194"/>
                  </a:cxn>
                  <a:cxn ang="0">
                    <a:pos x="26" y="164"/>
                  </a:cxn>
                  <a:cxn ang="0">
                    <a:pos x="23" y="133"/>
                  </a:cxn>
                  <a:cxn ang="0">
                    <a:pos x="19" y="103"/>
                  </a:cxn>
                  <a:cxn ang="0">
                    <a:pos x="16" y="72"/>
                  </a:cxn>
                  <a:cxn ang="0">
                    <a:pos x="12" y="41"/>
                  </a:cxn>
                  <a:cxn ang="0">
                    <a:pos x="9" y="10"/>
                  </a:cxn>
                  <a:cxn ang="0">
                    <a:pos x="8" y="6"/>
                  </a:cxn>
                  <a:cxn ang="0">
                    <a:pos x="4" y="3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3" h="482">
                    <a:moveTo>
                      <a:pt x="0" y="0"/>
                    </a:moveTo>
                    <a:lnTo>
                      <a:pt x="5" y="61"/>
                    </a:lnTo>
                    <a:lnTo>
                      <a:pt x="11" y="121"/>
                    </a:lnTo>
                    <a:lnTo>
                      <a:pt x="19" y="181"/>
                    </a:lnTo>
                    <a:lnTo>
                      <a:pt x="31" y="242"/>
                    </a:lnTo>
                    <a:lnTo>
                      <a:pt x="39" y="272"/>
                    </a:lnTo>
                    <a:lnTo>
                      <a:pt x="48" y="302"/>
                    </a:lnTo>
                    <a:lnTo>
                      <a:pt x="59" y="332"/>
                    </a:lnTo>
                    <a:lnTo>
                      <a:pt x="73" y="361"/>
                    </a:lnTo>
                    <a:lnTo>
                      <a:pt x="87" y="390"/>
                    </a:lnTo>
                    <a:lnTo>
                      <a:pt x="101" y="419"/>
                    </a:lnTo>
                    <a:lnTo>
                      <a:pt x="117" y="446"/>
                    </a:lnTo>
                    <a:lnTo>
                      <a:pt x="132" y="473"/>
                    </a:lnTo>
                    <a:lnTo>
                      <a:pt x="134" y="476"/>
                    </a:lnTo>
                    <a:lnTo>
                      <a:pt x="140" y="480"/>
                    </a:lnTo>
                    <a:lnTo>
                      <a:pt x="143" y="482"/>
                    </a:lnTo>
                    <a:lnTo>
                      <a:pt x="143" y="479"/>
                    </a:lnTo>
                    <a:lnTo>
                      <a:pt x="130" y="451"/>
                    </a:lnTo>
                    <a:lnTo>
                      <a:pt x="116" y="424"/>
                    </a:lnTo>
                    <a:lnTo>
                      <a:pt x="102" y="397"/>
                    </a:lnTo>
                    <a:lnTo>
                      <a:pt x="89" y="369"/>
                    </a:lnTo>
                    <a:lnTo>
                      <a:pt x="77" y="341"/>
                    </a:lnTo>
                    <a:lnTo>
                      <a:pt x="65" y="314"/>
                    </a:lnTo>
                    <a:lnTo>
                      <a:pt x="55" y="285"/>
                    </a:lnTo>
                    <a:lnTo>
                      <a:pt x="46" y="256"/>
                    </a:lnTo>
                    <a:lnTo>
                      <a:pt x="38" y="225"/>
                    </a:lnTo>
                    <a:lnTo>
                      <a:pt x="31" y="194"/>
                    </a:lnTo>
                    <a:lnTo>
                      <a:pt x="26" y="164"/>
                    </a:lnTo>
                    <a:lnTo>
                      <a:pt x="23" y="133"/>
                    </a:lnTo>
                    <a:lnTo>
                      <a:pt x="19" y="103"/>
                    </a:lnTo>
                    <a:lnTo>
                      <a:pt x="16" y="72"/>
                    </a:lnTo>
                    <a:lnTo>
                      <a:pt x="12" y="41"/>
                    </a:lnTo>
                    <a:lnTo>
                      <a:pt x="9" y="10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10"/>
              <p:cNvSpPr>
                <a:spLocks/>
              </p:cNvSpPr>
              <p:nvPr/>
            </p:nvSpPr>
            <p:spPr bwMode="auto">
              <a:xfrm>
                <a:off x="2701" y="2870"/>
                <a:ext cx="46" cy="1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6"/>
                  </a:cxn>
                  <a:cxn ang="0">
                    <a:pos x="7" y="71"/>
                  </a:cxn>
                  <a:cxn ang="0">
                    <a:pos x="12" y="106"/>
                  </a:cxn>
                  <a:cxn ang="0">
                    <a:pos x="19" y="142"/>
                  </a:cxn>
                  <a:cxn ang="0">
                    <a:pos x="25" y="163"/>
                  </a:cxn>
                  <a:cxn ang="0">
                    <a:pos x="30" y="182"/>
                  </a:cxn>
                  <a:cxn ang="0">
                    <a:pos x="40" y="202"/>
                  </a:cxn>
                  <a:cxn ang="0">
                    <a:pos x="48" y="222"/>
                  </a:cxn>
                  <a:cxn ang="0">
                    <a:pos x="58" y="241"/>
                  </a:cxn>
                  <a:cxn ang="0">
                    <a:pos x="67" y="260"/>
                  </a:cxn>
                  <a:cxn ang="0">
                    <a:pos x="78" y="279"/>
                  </a:cxn>
                  <a:cxn ang="0">
                    <a:pos x="87" y="298"/>
                  </a:cxn>
                  <a:cxn ang="0">
                    <a:pos x="88" y="299"/>
                  </a:cxn>
                  <a:cxn ang="0">
                    <a:pos x="90" y="301"/>
                  </a:cxn>
                  <a:cxn ang="0">
                    <a:pos x="93" y="302"/>
                  </a:cxn>
                  <a:cxn ang="0">
                    <a:pos x="93" y="301"/>
                  </a:cxn>
                  <a:cxn ang="0">
                    <a:pos x="85" y="284"/>
                  </a:cxn>
                  <a:cxn ang="0">
                    <a:pos x="76" y="268"/>
                  </a:cxn>
                  <a:cxn ang="0">
                    <a:pos x="68" y="250"/>
                  </a:cxn>
                  <a:cxn ang="0">
                    <a:pos x="60" y="234"/>
                  </a:cxn>
                  <a:cxn ang="0">
                    <a:pos x="52" y="217"/>
                  </a:cxn>
                  <a:cxn ang="0">
                    <a:pos x="45" y="201"/>
                  </a:cxn>
                  <a:cxn ang="0">
                    <a:pos x="37" y="184"/>
                  </a:cxn>
                  <a:cxn ang="0">
                    <a:pos x="30" y="166"/>
                  </a:cxn>
                  <a:cxn ang="0">
                    <a:pos x="19" y="127"/>
                  </a:cxn>
                  <a:cxn ang="0">
                    <a:pos x="12" y="87"/>
                  </a:cxn>
                  <a:cxn ang="0">
                    <a:pos x="9" y="45"/>
                  </a:cxn>
                  <a:cxn ang="0">
                    <a:pos x="6" y="5"/>
                  </a:cxn>
                  <a:cxn ang="0">
                    <a:pos x="5" y="3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3" h="302">
                    <a:moveTo>
                      <a:pt x="0" y="0"/>
                    </a:moveTo>
                    <a:lnTo>
                      <a:pt x="4" y="36"/>
                    </a:lnTo>
                    <a:lnTo>
                      <a:pt x="7" y="71"/>
                    </a:lnTo>
                    <a:lnTo>
                      <a:pt x="12" y="106"/>
                    </a:lnTo>
                    <a:lnTo>
                      <a:pt x="19" y="142"/>
                    </a:lnTo>
                    <a:lnTo>
                      <a:pt x="25" y="163"/>
                    </a:lnTo>
                    <a:lnTo>
                      <a:pt x="30" y="182"/>
                    </a:lnTo>
                    <a:lnTo>
                      <a:pt x="40" y="202"/>
                    </a:lnTo>
                    <a:lnTo>
                      <a:pt x="48" y="222"/>
                    </a:lnTo>
                    <a:lnTo>
                      <a:pt x="58" y="241"/>
                    </a:lnTo>
                    <a:lnTo>
                      <a:pt x="67" y="260"/>
                    </a:lnTo>
                    <a:lnTo>
                      <a:pt x="78" y="279"/>
                    </a:lnTo>
                    <a:lnTo>
                      <a:pt x="87" y="298"/>
                    </a:lnTo>
                    <a:lnTo>
                      <a:pt x="88" y="299"/>
                    </a:lnTo>
                    <a:lnTo>
                      <a:pt x="90" y="301"/>
                    </a:lnTo>
                    <a:lnTo>
                      <a:pt x="93" y="302"/>
                    </a:lnTo>
                    <a:lnTo>
                      <a:pt x="93" y="301"/>
                    </a:lnTo>
                    <a:lnTo>
                      <a:pt x="85" y="284"/>
                    </a:lnTo>
                    <a:lnTo>
                      <a:pt x="76" y="268"/>
                    </a:lnTo>
                    <a:lnTo>
                      <a:pt x="68" y="250"/>
                    </a:lnTo>
                    <a:lnTo>
                      <a:pt x="60" y="234"/>
                    </a:lnTo>
                    <a:lnTo>
                      <a:pt x="52" y="217"/>
                    </a:lnTo>
                    <a:lnTo>
                      <a:pt x="45" y="201"/>
                    </a:lnTo>
                    <a:lnTo>
                      <a:pt x="37" y="184"/>
                    </a:lnTo>
                    <a:lnTo>
                      <a:pt x="30" y="166"/>
                    </a:lnTo>
                    <a:lnTo>
                      <a:pt x="19" y="127"/>
                    </a:lnTo>
                    <a:lnTo>
                      <a:pt x="12" y="87"/>
                    </a:lnTo>
                    <a:lnTo>
                      <a:pt x="9" y="45"/>
                    </a:lnTo>
                    <a:lnTo>
                      <a:pt x="6" y="5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11"/>
              <p:cNvSpPr>
                <a:spLocks/>
              </p:cNvSpPr>
              <p:nvPr/>
            </p:nvSpPr>
            <p:spPr bwMode="auto">
              <a:xfrm>
                <a:off x="2474" y="2878"/>
                <a:ext cx="86" cy="29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1"/>
                  </a:cxn>
                  <a:cxn ang="0">
                    <a:pos x="0" y="81"/>
                  </a:cxn>
                  <a:cxn ang="0">
                    <a:pos x="1" y="123"/>
                  </a:cxn>
                  <a:cxn ang="0">
                    <a:pos x="3" y="163"/>
                  </a:cxn>
                  <a:cxn ang="0">
                    <a:pos x="7" y="203"/>
                  </a:cxn>
                  <a:cxn ang="0">
                    <a:pos x="13" y="244"/>
                  </a:cxn>
                  <a:cxn ang="0">
                    <a:pos x="21" y="283"/>
                  </a:cxn>
                  <a:cxn ang="0">
                    <a:pos x="31" y="323"/>
                  </a:cxn>
                  <a:cxn ang="0">
                    <a:pos x="42" y="359"/>
                  </a:cxn>
                  <a:cxn ang="0">
                    <a:pos x="55" y="393"/>
                  </a:cxn>
                  <a:cxn ang="0">
                    <a:pos x="71" y="427"/>
                  </a:cxn>
                  <a:cxn ang="0">
                    <a:pos x="87" y="460"/>
                  </a:cxn>
                  <a:cxn ang="0">
                    <a:pos x="106" y="492"/>
                  </a:cxn>
                  <a:cxn ang="0">
                    <a:pos x="125" y="525"/>
                  </a:cxn>
                  <a:cxn ang="0">
                    <a:pos x="145" y="557"/>
                  </a:cxn>
                  <a:cxn ang="0">
                    <a:pos x="164" y="588"/>
                  </a:cxn>
                  <a:cxn ang="0">
                    <a:pos x="167" y="590"/>
                  </a:cxn>
                  <a:cxn ang="0">
                    <a:pos x="169" y="593"/>
                  </a:cxn>
                  <a:cxn ang="0">
                    <a:pos x="171" y="593"/>
                  </a:cxn>
                  <a:cxn ang="0">
                    <a:pos x="170" y="590"/>
                  </a:cxn>
                  <a:cxn ang="0">
                    <a:pos x="151" y="557"/>
                  </a:cxn>
                  <a:cxn ang="0">
                    <a:pos x="131" y="524"/>
                  </a:cxn>
                  <a:cxn ang="0">
                    <a:pos x="113" y="490"/>
                  </a:cxn>
                  <a:cxn ang="0">
                    <a:pos x="95" y="457"/>
                  </a:cxn>
                  <a:cxn ang="0">
                    <a:pos x="78" y="423"/>
                  </a:cxn>
                  <a:cxn ang="0">
                    <a:pos x="63" y="388"/>
                  </a:cxn>
                  <a:cxn ang="0">
                    <a:pos x="49" y="352"/>
                  </a:cxn>
                  <a:cxn ang="0">
                    <a:pos x="38" y="315"/>
                  </a:cxn>
                  <a:cxn ang="0">
                    <a:pos x="22" y="240"/>
                  </a:cxn>
                  <a:cxn ang="0">
                    <a:pos x="14" y="164"/>
                  </a:cxn>
                  <a:cxn ang="0">
                    <a:pos x="10" y="88"/>
                  </a:cxn>
                  <a:cxn ang="0">
                    <a:pos x="13" y="12"/>
                  </a:cxn>
                  <a:cxn ang="0">
                    <a:pos x="11" y="9"/>
                  </a:cxn>
                  <a:cxn ang="0">
                    <a:pos x="7" y="4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71" h="593">
                    <a:moveTo>
                      <a:pt x="1" y="0"/>
                    </a:moveTo>
                    <a:lnTo>
                      <a:pt x="0" y="41"/>
                    </a:lnTo>
                    <a:lnTo>
                      <a:pt x="0" y="81"/>
                    </a:lnTo>
                    <a:lnTo>
                      <a:pt x="1" y="123"/>
                    </a:lnTo>
                    <a:lnTo>
                      <a:pt x="3" y="163"/>
                    </a:lnTo>
                    <a:lnTo>
                      <a:pt x="7" y="203"/>
                    </a:lnTo>
                    <a:lnTo>
                      <a:pt x="13" y="244"/>
                    </a:lnTo>
                    <a:lnTo>
                      <a:pt x="21" y="283"/>
                    </a:lnTo>
                    <a:lnTo>
                      <a:pt x="31" y="323"/>
                    </a:lnTo>
                    <a:lnTo>
                      <a:pt x="42" y="359"/>
                    </a:lnTo>
                    <a:lnTo>
                      <a:pt x="55" y="393"/>
                    </a:lnTo>
                    <a:lnTo>
                      <a:pt x="71" y="427"/>
                    </a:lnTo>
                    <a:lnTo>
                      <a:pt x="87" y="460"/>
                    </a:lnTo>
                    <a:lnTo>
                      <a:pt x="106" y="492"/>
                    </a:lnTo>
                    <a:lnTo>
                      <a:pt x="125" y="525"/>
                    </a:lnTo>
                    <a:lnTo>
                      <a:pt x="145" y="557"/>
                    </a:lnTo>
                    <a:lnTo>
                      <a:pt x="164" y="588"/>
                    </a:lnTo>
                    <a:lnTo>
                      <a:pt x="167" y="590"/>
                    </a:lnTo>
                    <a:lnTo>
                      <a:pt x="169" y="593"/>
                    </a:lnTo>
                    <a:lnTo>
                      <a:pt x="171" y="593"/>
                    </a:lnTo>
                    <a:lnTo>
                      <a:pt x="170" y="590"/>
                    </a:lnTo>
                    <a:lnTo>
                      <a:pt x="151" y="557"/>
                    </a:lnTo>
                    <a:lnTo>
                      <a:pt x="131" y="524"/>
                    </a:lnTo>
                    <a:lnTo>
                      <a:pt x="113" y="490"/>
                    </a:lnTo>
                    <a:lnTo>
                      <a:pt x="95" y="457"/>
                    </a:lnTo>
                    <a:lnTo>
                      <a:pt x="78" y="423"/>
                    </a:lnTo>
                    <a:lnTo>
                      <a:pt x="63" y="388"/>
                    </a:lnTo>
                    <a:lnTo>
                      <a:pt x="49" y="352"/>
                    </a:lnTo>
                    <a:lnTo>
                      <a:pt x="38" y="315"/>
                    </a:lnTo>
                    <a:lnTo>
                      <a:pt x="22" y="240"/>
                    </a:lnTo>
                    <a:lnTo>
                      <a:pt x="14" y="164"/>
                    </a:lnTo>
                    <a:lnTo>
                      <a:pt x="10" y="88"/>
                    </a:lnTo>
                    <a:lnTo>
                      <a:pt x="13" y="12"/>
                    </a:lnTo>
                    <a:lnTo>
                      <a:pt x="11" y="9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12"/>
              <p:cNvSpPr>
                <a:spLocks/>
              </p:cNvSpPr>
              <p:nvPr/>
            </p:nvSpPr>
            <p:spPr bwMode="auto">
              <a:xfrm>
                <a:off x="2422" y="2907"/>
                <a:ext cx="74" cy="25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" y="70"/>
                  </a:cxn>
                  <a:cxn ang="0">
                    <a:pos x="0" y="138"/>
                  </a:cxn>
                  <a:cxn ang="0">
                    <a:pos x="6" y="204"/>
                  </a:cxn>
                  <a:cxn ang="0">
                    <a:pos x="18" y="269"/>
                  </a:cxn>
                  <a:cxn ang="0">
                    <a:pos x="38" y="331"/>
                  </a:cxn>
                  <a:cxn ang="0">
                    <a:pos x="65" y="392"/>
                  </a:cxn>
                  <a:cxn ang="0">
                    <a:pos x="99" y="451"/>
                  </a:cxn>
                  <a:cxn ang="0">
                    <a:pos x="139" y="508"/>
                  </a:cxn>
                  <a:cxn ang="0">
                    <a:pos x="143" y="512"/>
                  </a:cxn>
                  <a:cxn ang="0">
                    <a:pos x="146" y="513"/>
                  </a:cxn>
                  <a:cxn ang="0">
                    <a:pos x="147" y="513"/>
                  </a:cxn>
                  <a:cxn ang="0">
                    <a:pos x="145" y="508"/>
                  </a:cxn>
                  <a:cxn ang="0">
                    <a:pos x="127" y="481"/>
                  </a:cxn>
                  <a:cxn ang="0">
                    <a:pos x="108" y="453"/>
                  </a:cxn>
                  <a:cxn ang="0">
                    <a:pos x="91" y="425"/>
                  </a:cxn>
                  <a:cxn ang="0">
                    <a:pos x="75" y="396"/>
                  </a:cxn>
                  <a:cxn ang="0">
                    <a:pos x="60" y="368"/>
                  </a:cxn>
                  <a:cxn ang="0">
                    <a:pos x="47" y="338"/>
                  </a:cxn>
                  <a:cxn ang="0">
                    <a:pos x="36" y="308"/>
                  </a:cxn>
                  <a:cxn ang="0">
                    <a:pos x="27" y="275"/>
                  </a:cxn>
                  <a:cxn ang="0">
                    <a:pos x="14" y="209"/>
                  </a:cxn>
                  <a:cxn ang="0">
                    <a:pos x="9" y="143"/>
                  </a:cxn>
                  <a:cxn ang="0">
                    <a:pos x="12" y="76"/>
                  </a:cxn>
                  <a:cxn ang="0">
                    <a:pos x="21" y="9"/>
                  </a:cxn>
                  <a:cxn ang="0">
                    <a:pos x="20" y="6"/>
                  </a:cxn>
                  <a:cxn ang="0">
                    <a:pos x="16" y="2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147" h="513">
                    <a:moveTo>
                      <a:pt x="10" y="0"/>
                    </a:moveTo>
                    <a:lnTo>
                      <a:pt x="1" y="70"/>
                    </a:lnTo>
                    <a:lnTo>
                      <a:pt x="0" y="138"/>
                    </a:lnTo>
                    <a:lnTo>
                      <a:pt x="6" y="204"/>
                    </a:lnTo>
                    <a:lnTo>
                      <a:pt x="18" y="269"/>
                    </a:lnTo>
                    <a:lnTo>
                      <a:pt x="38" y="331"/>
                    </a:lnTo>
                    <a:lnTo>
                      <a:pt x="65" y="392"/>
                    </a:lnTo>
                    <a:lnTo>
                      <a:pt x="99" y="451"/>
                    </a:lnTo>
                    <a:lnTo>
                      <a:pt x="139" y="508"/>
                    </a:lnTo>
                    <a:lnTo>
                      <a:pt x="143" y="512"/>
                    </a:lnTo>
                    <a:lnTo>
                      <a:pt x="146" y="513"/>
                    </a:lnTo>
                    <a:lnTo>
                      <a:pt x="147" y="513"/>
                    </a:lnTo>
                    <a:lnTo>
                      <a:pt x="145" y="508"/>
                    </a:lnTo>
                    <a:lnTo>
                      <a:pt x="127" y="481"/>
                    </a:lnTo>
                    <a:lnTo>
                      <a:pt x="108" y="453"/>
                    </a:lnTo>
                    <a:lnTo>
                      <a:pt x="91" y="425"/>
                    </a:lnTo>
                    <a:lnTo>
                      <a:pt x="75" y="396"/>
                    </a:lnTo>
                    <a:lnTo>
                      <a:pt x="60" y="368"/>
                    </a:lnTo>
                    <a:lnTo>
                      <a:pt x="47" y="338"/>
                    </a:lnTo>
                    <a:lnTo>
                      <a:pt x="36" y="308"/>
                    </a:lnTo>
                    <a:lnTo>
                      <a:pt x="27" y="275"/>
                    </a:lnTo>
                    <a:lnTo>
                      <a:pt x="14" y="209"/>
                    </a:lnTo>
                    <a:lnTo>
                      <a:pt x="9" y="143"/>
                    </a:lnTo>
                    <a:lnTo>
                      <a:pt x="12" y="76"/>
                    </a:lnTo>
                    <a:lnTo>
                      <a:pt x="21" y="9"/>
                    </a:lnTo>
                    <a:lnTo>
                      <a:pt x="20" y="6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13"/>
              <p:cNvSpPr>
                <a:spLocks/>
              </p:cNvSpPr>
              <p:nvPr/>
            </p:nvSpPr>
            <p:spPr bwMode="auto">
              <a:xfrm>
                <a:off x="2430" y="2864"/>
                <a:ext cx="312" cy="67"/>
              </a:xfrm>
              <a:custGeom>
                <a:avLst/>
                <a:gdLst/>
                <a:ahLst/>
                <a:cxnLst>
                  <a:cxn ang="0">
                    <a:pos x="22" y="123"/>
                  </a:cxn>
                  <a:cxn ang="0">
                    <a:pos x="53" y="101"/>
                  </a:cxn>
                  <a:cxn ang="0">
                    <a:pos x="86" y="83"/>
                  </a:cxn>
                  <a:cxn ang="0">
                    <a:pos x="122" y="66"/>
                  </a:cxn>
                  <a:cxn ang="0">
                    <a:pos x="160" y="54"/>
                  </a:cxn>
                  <a:cxn ang="0">
                    <a:pos x="197" y="42"/>
                  </a:cxn>
                  <a:cxn ang="0">
                    <a:pos x="235" y="32"/>
                  </a:cxn>
                  <a:cxn ang="0">
                    <a:pos x="272" y="25"/>
                  </a:cxn>
                  <a:cxn ang="0">
                    <a:pos x="311" y="18"/>
                  </a:cxn>
                  <a:cxn ang="0">
                    <a:pos x="354" y="13"/>
                  </a:cxn>
                  <a:cxn ang="0">
                    <a:pos x="395" y="12"/>
                  </a:cxn>
                  <a:cxn ang="0">
                    <a:pos x="438" y="13"/>
                  </a:cxn>
                  <a:cxn ang="0">
                    <a:pos x="479" y="17"/>
                  </a:cxn>
                  <a:cxn ang="0">
                    <a:pos x="520" y="24"/>
                  </a:cxn>
                  <a:cxn ang="0">
                    <a:pos x="562" y="33"/>
                  </a:cxn>
                  <a:cxn ang="0">
                    <a:pos x="602" y="45"/>
                  </a:cxn>
                  <a:cxn ang="0">
                    <a:pos x="624" y="52"/>
                  </a:cxn>
                  <a:cxn ang="0">
                    <a:pos x="622" y="47"/>
                  </a:cxn>
                  <a:cxn ang="0">
                    <a:pos x="601" y="39"/>
                  </a:cxn>
                  <a:cxn ang="0">
                    <a:pos x="562" y="26"/>
                  </a:cxn>
                  <a:cxn ang="0">
                    <a:pos x="523" y="16"/>
                  </a:cxn>
                  <a:cxn ang="0">
                    <a:pos x="482" y="8"/>
                  </a:cxn>
                  <a:cxn ang="0">
                    <a:pos x="442" y="2"/>
                  </a:cxn>
                  <a:cxn ang="0">
                    <a:pos x="402" y="1"/>
                  </a:cxn>
                  <a:cxn ang="0">
                    <a:pos x="360" y="1"/>
                  </a:cxn>
                  <a:cxn ang="0">
                    <a:pos x="320" y="4"/>
                  </a:cxn>
                  <a:cxn ang="0">
                    <a:pos x="280" y="11"/>
                  </a:cxn>
                  <a:cxn ang="0">
                    <a:pos x="241" y="19"/>
                  </a:cxn>
                  <a:cxn ang="0">
                    <a:pos x="204" y="28"/>
                  </a:cxn>
                  <a:cxn ang="0">
                    <a:pos x="166" y="40"/>
                  </a:cxn>
                  <a:cxn ang="0">
                    <a:pos x="128" y="54"/>
                  </a:cxn>
                  <a:cxn ang="0">
                    <a:pos x="89" y="71"/>
                  </a:cxn>
                  <a:cxn ang="0">
                    <a:pos x="51" y="90"/>
                  </a:cxn>
                  <a:cxn ang="0">
                    <a:pos x="16" y="113"/>
                  </a:cxn>
                  <a:cxn ang="0">
                    <a:pos x="1" y="128"/>
                  </a:cxn>
                  <a:cxn ang="0">
                    <a:pos x="6" y="133"/>
                  </a:cxn>
                  <a:cxn ang="0">
                    <a:pos x="8" y="134"/>
                  </a:cxn>
                </a:cxnLst>
                <a:rect l="0" t="0" r="r" b="b"/>
                <a:pathLst>
                  <a:path w="624" h="134">
                    <a:moveTo>
                      <a:pt x="8" y="134"/>
                    </a:moveTo>
                    <a:lnTo>
                      <a:pt x="22" y="123"/>
                    </a:lnTo>
                    <a:lnTo>
                      <a:pt x="37" y="111"/>
                    </a:lnTo>
                    <a:lnTo>
                      <a:pt x="53" y="101"/>
                    </a:lnTo>
                    <a:lnTo>
                      <a:pt x="69" y="92"/>
                    </a:lnTo>
                    <a:lnTo>
                      <a:pt x="86" y="83"/>
                    </a:lnTo>
                    <a:lnTo>
                      <a:pt x="104" y="75"/>
                    </a:lnTo>
                    <a:lnTo>
                      <a:pt x="122" y="66"/>
                    </a:lnTo>
                    <a:lnTo>
                      <a:pt x="141" y="60"/>
                    </a:lnTo>
                    <a:lnTo>
                      <a:pt x="160" y="54"/>
                    </a:lnTo>
                    <a:lnTo>
                      <a:pt x="178" y="47"/>
                    </a:lnTo>
                    <a:lnTo>
                      <a:pt x="197" y="42"/>
                    </a:lnTo>
                    <a:lnTo>
                      <a:pt x="216" y="37"/>
                    </a:lnTo>
                    <a:lnTo>
                      <a:pt x="235" y="32"/>
                    </a:lnTo>
                    <a:lnTo>
                      <a:pt x="253" y="28"/>
                    </a:lnTo>
                    <a:lnTo>
                      <a:pt x="272" y="25"/>
                    </a:lnTo>
                    <a:lnTo>
                      <a:pt x="289" y="22"/>
                    </a:lnTo>
                    <a:lnTo>
                      <a:pt x="311" y="18"/>
                    </a:lnTo>
                    <a:lnTo>
                      <a:pt x="332" y="16"/>
                    </a:lnTo>
                    <a:lnTo>
                      <a:pt x="354" y="13"/>
                    </a:lnTo>
                    <a:lnTo>
                      <a:pt x="374" y="12"/>
                    </a:lnTo>
                    <a:lnTo>
                      <a:pt x="395" y="12"/>
                    </a:lnTo>
                    <a:lnTo>
                      <a:pt x="417" y="12"/>
                    </a:lnTo>
                    <a:lnTo>
                      <a:pt x="438" y="13"/>
                    </a:lnTo>
                    <a:lnTo>
                      <a:pt x="458" y="15"/>
                    </a:lnTo>
                    <a:lnTo>
                      <a:pt x="479" y="17"/>
                    </a:lnTo>
                    <a:lnTo>
                      <a:pt x="500" y="20"/>
                    </a:lnTo>
                    <a:lnTo>
                      <a:pt x="520" y="24"/>
                    </a:lnTo>
                    <a:lnTo>
                      <a:pt x="541" y="28"/>
                    </a:lnTo>
                    <a:lnTo>
                      <a:pt x="562" y="33"/>
                    </a:lnTo>
                    <a:lnTo>
                      <a:pt x="581" y="39"/>
                    </a:lnTo>
                    <a:lnTo>
                      <a:pt x="602" y="45"/>
                    </a:lnTo>
                    <a:lnTo>
                      <a:pt x="623" y="52"/>
                    </a:lnTo>
                    <a:lnTo>
                      <a:pt x="624" y="52"/>
                    </a:lnTo>
                    <a:lnTo>
                      <a:pt x="623" y="49"/>
                    </a:lnTo>
                    <a:lnTo>
                      <a:pt x="622" y="47"/>
                    </a:lnTo>
                    <a:lnTo>
                      <a:pt x="619" y="46"/>
                    </a:lnTo>
                    <a:lnTo>
                      <a:pt x="601" y="39"/>
                    </a:lnTo>
                    <a:lnTo>
                      <a:pt x="581" y="32"/>
                    </a:lnTo>
                    <a:lnTo>
                      <a:pt x="562" y="26"/>
                    </a:lnTo>
                    <a:lnTo>
                      <a:pt x="542" y="20"/>
                    </a:lnTo>
                    <a:lnTo>
                      <a:pt x="523" y="16"/>
                    </a:lnTo>
                    <a:lnTo>
                      <a:pt x="503" y="11"/>
                    </a:lnTo>
                    <a:lnTo>
                      <a:pt x="482" y="8"/>
                    </a:lnTo>
                    <a:lnTo>
                      <a:pt x="463" y="4"/>
                    </a:lnTo>
                    <a:lnTo>
                      <a:pt x="442" y="2"/>
                    </a:lnTo>
                    <a:lnTo>
                      <a:pt x="421" y="1"/>
                    </a:lnTo>
                    <a:lnTo>
                      <a:pt x="402" y="1"/>
                    </a:lnTo>
                    <a:lnTo>
                      <a:pt x="381" y="0"/>
                    </a:lnTo>
                    <a:lnTo>
                      <a:pt x="360" y="1"/>
                    </a:lnTo>
                    <a:lnTo>
                      <a:pt x="340" y="2"/>
                    </a:lnTo>
                    <a:lnTo>
                      <a:pt x="320" y="4"/>
                    </a:lnTo>
                    <a:lnTo>
                      <a:pt x="299" y="8"/>
                    </a:lnTo>
                    <a:lnTo>
                      <a:pt x="280" y="11"/>
                    </a:lnTo>
                    <a:lnTo>
                      <a:pt x="260" y="15"/>
                    </a:lnTo>
                    <a:lnTo>
                      <a:pt x="241" y="19"/>
                    </a:lnTo>
                    <a:lnTo>
                      <a:pt x="222" y="24"/>
                    </a:lnTo>
                    <a:lnTo>
                      <a:pt x="204" y="28"/>
                    </a:lnTo>
                    <a:lnTo>
                      <a:pt x="184" y="34"/>
                    </a:lnTo>
                    <a:lnTo>
                      <a:pt x="166" y="40"/>
                    </a:lnTo>
                    <a:lnTo>
                      <a:pt x="147" y="47"/>
                    </a:lnTo>
                    <a:lnTo>
                      <a:pt x="128" y="54"/>
                    </a:lnTo>
                    <a:lnTo>
                      <a:pt x="108" y="62"/>
                    </a:lnTo>
                    <a:lnTo>
                      <a:pt x="89" y="71"/>
                    </a:lnTo>
                    <a:lnTo>
                      <a:pt x="70" y="79"/>
                    </a:lnTo>
                    <a:lnTo>
                      <a:pt x="51" y="90"/>
                    </a:lnTo>
                    <a:lnTo>
                      <a:pt x="33" y="100"/>
                    </a:lnTo>
                    <a:lnTo>
                      <a:pt x="16" y="113"/>
                    </a:lnTo>
                    <a:lnTo>
                      <a:pt x="0" y="125"/>
                    </a:lnTo>
                    <a:lnTo>
                      <a:pt x="1" y="128"/>
                    </a:lnTo>
                    <a:lnTo>
                      <a:pt x="3" y="131"/>
                    </a:lnTo>
                    <a:lnTo>
                      <a:pt x="6" y="133"/>
                    </a:lnTo>
                    <a:lnTo>
                      <a:pt x="8" y="134"/>
                    </a:lnTo>
                    <a:lnTo>
                      <a:pt x="8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14"/>
              <p:cNvSpPr>
                <a:spLocks/>
              </p:cNvSpPr>
              <p:nvPr/>
            </p:nvSpPr>
            <p:spPr bwMode="auto">
              <a:xfrm>
                <a:off x="2408" y="2921"/>
                <a:ext cx="331" cy="81"/>
              </a:xfrm>
              <a:custGeom>
                <a:avLst/>
                <a:gdLst/>
                <a:ahLst/>
                <a:cxnLst>
                  <a:cxn ang="0">
                    <a:pos x="21" y="147"/>
                  </a:cxn>
                  <a:cxn ang="0">
                    <a:pos x="57" y="122"/>
                  </a:cxn>
                  <a:cxn ang="0">
                    <a:pos x="95" y="101"/>
                  </a:cxn>
                  <a:cxn ang="0">
                    <a:pos x="135" y="84"/>
                  </a:cxn>
                  <a:cxn ang="0">
                    <a:pos x="177" y="69"/>
                  </a:cxn>
                  <a:cxn ang="0">
                    <a:pos x="219" y="58"/>
                  </a:cxn>
                  <a:cxn ang="0">
                    <a:pos x="262" y="47"/>
                  </a:cxn>
                  <a:cxn ang="0">
                    <a:pos x="304" y="38"/>
                  </a:cxn>
                  <a:cxn ang="0">
                    <a:pos x="347" y="31"/>
                  </a:cxn>
                  <a:cxn ang="0">
                    <a:pos x="388" y="24"/>
                  </a:cxn>
                  <a:cxn ang="0">
                    <a:pos x="431" y="19"/>
                  </a:cxn>
                  <a:cxn ang="0">
                    <a:pos x="474" y="16"/>
                  </a:cxn>
                  <a:cxn ang="0">
                    <a:pos x="515" y="15"/>
                  </a:cxn>
                  <a:cxn ang="0">
                    <a:pos x="558" y="16"/>
                  </a:cxn>
                  <a:cxn ang="0">
                    <a:pos x="599" y="19"/>
                  </a:cxn>
                  <a:cxn ang="0">
                    <a:pos x="642" y="28"/>
                  </a:cxn>
                  <a:cxn ang="0">
                    <a:pos x="662" y="31"/>
                  </a:cxn>
                  <a:cxn ang="0">
                    <a:pos x="660" y="26"/>
                  </a:cxn>
                  <a:cxn ang="0">
                    <a:pos x="637" y="17"/>
                  </a:cxn>
                  <a:cxn ang="0">
                    <a:pos x="595" y="8"/>
                  </a:cxn>
                  <a:cxn ang="0">
                    <a:pos x="552" y="2"/>
                  </a:cxn>
                  <a:cxn ang="0">
                    <a:pos x="508" y="0"/>
                  </a:cxn>
                  <a:cxn ang="0">
                    <a:pos x="466" y="1"/>
                  </a:cxn>
                  <a:cxn ang="0">
                    <a:pos x="423" y="4"/>
                  </a:cxn>
                  <a:cxn ang="0">
                    <a:pos x="379" y="10"/>
                  </a:cxn>
                  <a:cxn ang="0">
                    <a:pos x="337" y="17"/>
                  </a:cxn>
                  <a:cxn ang="0">
                    <a:pos x="294" y="26"/>
                  </a:cxn>
                  <a:cxn ang="0">
                    <a:pos x="253" y="36"/>
                  </a:cxn>
                  <a:cxn ang="0">
                    <a:pos x="210" y="46"/>
                  </a:cxn>
                  <a:cxn ang="0">
                    <a:pos x="169" y="59"/>
                  </a:cxn>
                  <a:cxn ang="0">
                    <a:pos x="127" y="75"/>
                  </a:cxn>
                  <a:cxn ang="0">
                    <a:pos x="88" y="93"/>
                  </a:cxn>
                  <a:cxn ang="0">
                    <a:pos x="51" y="115"/>
                  </a:cxn>
                  <a:cxn ang="0">
                    <a:pos x="17" y="140"/>
                  </a:cxn>
                  <a:cxn ang="0">
                    <a:pos x="0" y="157"/>
                  </a:cxn>
                  <a:cxn ang="0">
                    <a:pos x="4" y="160"/>
                  </a:cxn>
                  <a:cxn ang="0">
                    <a:pos x="5" y="161"/>
                  </a:cxn>
                </a:cxnLst>
                <a:rect l="0" t="0" r="r" b="b"/>
                <a:pathLst>
                  <a:path w="662" h="161">
                    <a:moveTo>
                      <a:pt x="5" y="161"/>
                    </a:moveTo>
                    <a:lnTo>
                      <a:pt x="21" y="147"/>
                    </a:lnTo>
                    <a:lnTo>
                      <a:pt x="38" y="135"/>
                    </a:lnTo>
                    <a:lnTo>
                      <a:pt x="57" y="122"/>
                    </a:lnTo>
                    <a:lnTo>
                      <a:pt x="75" y="112"/>
                    </a:lnTo>
                    <a:lnTo>
                      <a:pt x="95" y="101"/>
                    </a:lnTo>
                    <a:lnTo>
                      <a:pt x="114" y="92"/>
                    </a:lnTo>
                    <a:lnTo>
                      <a:pt x="135" y="84"/>
                    </a:lnTo>
                    <a:lnTo>
                      <a:pt x="156" y="76"/>
                    </a:lnTo>
                    <a:lnTo>
                      <a:pt x="177" y="69"/>
                    </a:lnTo>
                    <a:lnTo>
                      <a:pt x="198" y="63"/>
                    </a:lnTo>
                    <a:lnTo>
                      <a:pt x="219" y="58"/>
                    </a:lnTo>
                    <a:lnTo>
                      <a:pt x="241" y="52"/>
                    </a:lnTo>
                    <a:lnTo>
                      <a:pt x="262" y="47"/>
                    </a:lnTo>
                    <a:lnTo>
                      <a:pt x="284" y="43"/>
                    </a:lnTo>
                    <a:lnTo>
                      <a:pt x="304" y="38"/>
                    </a:lnTo>
                    <a:lnTo>
                      <a:pt x="325" y="34"/>
                    </a:lnTo>
                    <a:lnTo>
                      <a:pt x="347" y="31"/>
                    </a:lnTo>
                    <a:lnTo>
                      <a:pt x="368" y="28"/>
                    </a:lnTo>
                    <a:lnTo>
                      <a:pt x="388" y="24"/>
                    </a:lnTo>
                    <a:lnTo>
                      <a:pt x="410" y="22"/>
                    </a:lnTo>
                    <a:lnTo>
                      <a:pt x="431" y="19"/>
                    </a:lnTo>
                    <a:lnTo>
                      <a:pt x="452" y="17"/>
                    </a:lnTo>
                    <a:lnTo>
                      <a:pt x="474" y="16"/>
                    </a:lnTo>
                    <a:lnTo>
                      <a:pt x="494" y="15"/>
                    </a:lnTo>
                    <a:lnTo>
                      <a:pt x="515" y="15"/>
                    </a:lnTo>
                    <a:lnTo>
                      <a:pt x="536" y="15"/>
                    </a:lnTo>
                    <a:lnTo>
                      <a:pt x="558" y="16"/>
                    </a:lnTo>
                    <a:lnTo>
                      <a:pt x="578" y="17"/>
                    </a:lnTo>
                    <a:lnTo>
                      <a:pt x="599" y="19"/>
                    </a:lnTo>
                    <a:lnTo>
                      <a:pt x="620" y="23"/>
                    </a:lnTo>
                    <a:lnTo>
                      <a:pt x="642" y="28"/>
                    </a:lnTo>
                    <a:lnTo>
                      <a:pt x="662" y="32"/>
                    </a:lnTo>
                    <a:lnTo>
                      <a:pt x="662" y="31"/>
                    </a:lnTo>
                    <a:lnTo>
                      <a:pt x="661" y="29"/>
                    </a:lnTo>
                    <a:lnTo>
                      <a:pt x="660" y="26"/>
                    </a:lnTo>
                    <a:lnTo>
                      <a:pt x="658" y="24"/>
                    </a:lnTo>
                    <a:lnTo>
                      <a:pt x="637" y="17"/>
                    </a:lnTo>
                    <a:lnTo>
                      <a:pt x="615" y="13"/>
                    </a:lnTo>
                    <a:lnTo>
                      <a:pt x="595" y="8"/>
                    </a:lnTo>
                    <a:lnTo>
                      <a:pt x="573" y="4"/>
                    </a:lnTo>
                    <a:lnTo>
                      <a:pt x="552" y="2"/>
                    </a:lnTo>
                    <a:lnTo>
                      <a:pt x="530" y="1"/>
                    </a:lnTo>
                    <a:lnTo>
                      <a:pt x="508" y="0"/>
                    </a:lnTo>
                    <a:lnTo>
                      <a:pt x="487" y="0"/>
                    </a:lnTo>
                    <a:lnTo>
                      <a:pt x="466" y="1"/>
                    </a:lnTo>
                    <a:lnTo>
                      <a:pt x="444" y="2"/>
                    </a:lnTo>
                    <a:lnTo>
                      <a:pt x="423" y="4"/>
                    </a:lnTo>
                    <a:lnTo>
                      <a:pt x="401" y="7"/>
                    </a:lnTo>
                    <a:lnTo>
                      <a:pt x="379" y="10"/>
                    </a:lnTo>
                    <a:lnTo>
                      <a:pt x="357" y="14"/>
                    </a:lnTo>
                    <a:lnTo>
                      <a:pt x="337" y="17"/>
                    </a:lnTo>
                    <a:lnTo>
                      <a:pt x="315" y="22"/>
                    </a:lnTo>
                    <a:lnTo>
                      <a:pt x="294" y="26"/>
                    </a:lnTo>
                    <a:lnTo>
                      <a:pt x="273" y="31"/>
                    </a:lnTo>
                    <a:lnTo>
                      <a:pt x="253" y="36"/>
                    </a:lnTo>
                    <a:lnTo>
                      <a:pt x="231" y="40"/>
                    </a:lnTo>
                    <a:lnTo>
                      <a:pt x="210" y="46"/>
                    </a:lnTo>
                    <a:lnTo>
                      <a:pt x="189" y="53"/>
                    </a:lnTo>
                    <a:lnTo>
                      <a:pt x="169" y="59"/>
                    </a:lnTo>
                    <a:lnTo>
                      <a:pt x="148" y="67"/>
                    </a:lnTo>
                    <a:lnTo>
                      <a:pt x="127" y="75"/>
                    </a:lnTo>
                    <a:lnTo>
                      <a:pt x="108" y="84"/>
                    </a:lnTo>
                    <a:lnTo>
                      <a:pt x="88" y="93"/>
                    </a:lnTo>
                    <a:lnTo>
                      <a:pt x="70" y="104"/>
                    </a:lnTo>
                    <a:lnTo>
                      <a:pt x="51" y="115"/>
                    </a:lnTo>
                    <a:lnTo>
                      <a:pt x="34" y="128"/>
                    </a:lnTo>
                    <a:lnTo>
                      <a:pt x="17" y="140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2" y="159"/>
                    </a:lnTo>
                    <a:lnTo>
                      <a:pt x="4" y="160"/>
                    </a:lnTo>
                    <a:lnTo>
                      <a:pt x="5" y="161"/>
                    </a:lnTo>
                    <a:lnTo>
                      <a:pt x="5" y="1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15"/>
              <p:cNvSpPr>
                <a:spLocks/>
              </p:cNvSpPr>
              <p:nvPr/>
            </p:nvSpPr>
            <p:spPr bwMode="auto">
              <a:xfrm>
                <a:off x="2443" y="2978"/>
                <a:ext cx="306" cy="64"/>
              </a:xfrm>
              <a:custGeom>
                <a:avLst/>
                <a:gdLst/>
                <a:ahLst/>
                <a:cxnLst>
                  <a:cxn ang="0">
                    <a:pos x="7" y="129"/>
                  </a:cxn>
                  <a:cxn ang="0">
                    <a:pos x="40" y="109"/>
                  </a:cxn>
                  <a:cxn ang="0">
                    <a:pos x="76" y="92"/>
                  </a:cxn>
                  <a:cxn ang="0">
                    <a:pos x="111" y="76"/>
                  </a:cxn>
                  <a:cxn ang="0">
                    <a:pos x="147" y="62"/>
                  </a:cxn>
                  <a:cxn ang="0">
                    <a:pos x="185" y="49"/>
                  </a:cxn>
                  <a:cxn ang="0">
                    <a:pos x="223" y="39"/>
                  </a:cxn>
                  <a:cxn ang="0">
                    <a:pos x="261" y="31"/>
                  </a:cxn>
                  <a:cxn ang="0">
                    <a:pos x="300" y="24"/>
                  </a:cxn>
                  <a:cxn ang="0">
                    <a:pos x="339" y="19"/>
                  </a:cxn>
                  <a:cxn ang="0">
                    <a:pos x="378" y="17"/>
                  </a:cxn>
                  <a:cxn ang="0">
                    <a:pos x="418" y="16"/>
                  </a:cxn>
                  <a:cxn ang="0">
                    <a:pos x="457" y="18"/>
                  </a:cxn>
                  <a:cxn ang="0">
                    <a:pos x="496" y="22"/>
                  </a:cxn>
                  <a:cxn ang="0">
                    <a:pos x="535" y="27"/>
                  </a:cxn>
                  <a:cxn ang="0">
                    <a:pos x="573" y="34"/>
                  </a:cxn>
                  <a:cxn ang="0">
                    <a:pos x="611" y="45"/>
                  </a:cxn>
                  <a:cxn ang="0">
                    <a:pos x="610" y="44"/>
                  </a:cxn>
                  <a:cxn ang="0">
                    <a:pos x="609" y="40"/>
                  </a:cxn>
                  <a:cxn ang="0">
                    <a:pos x="606" y="38"/>
                  </a:cxn>
                  <a:cxn ang="0">
                    <a:pos x="604" y="36"/>
                  </a:cxn>
                  <a:cxn ang="0">
                    <a:pos x="567" y="23"/>
                  </a:cxn>
                  <a:cxn ang="0">
                    <a:pos x="529" y="14"/>
                  </a:cxn>
                  <a:cxn ang="0">
                    <a:pos x="490" y="6"/>
                  </a:cxn>
                  <a:cxn ang="0">
                    <a:pos x="451" y="2"/>
                  </a:cxn>
                  <a:cxn ang="0">
                    <a:pos x="412" y="0"/>
                  </a:cxn>
                  <a:cxn ang="0">
                    <a:pos x="372" y="0"/>
                  </a:cxn>
                  <a:cxn ang="0">
                    <a:pos x="332" y="3"/>
                  </a:cxn>
                  <a:cxn ang="0">
                    <a:pos x="293" y="8"/>
                  </a:cxn>
                  <a:cxn ang="0">
                    <a:pos x="254" y="16"/>
                  </a:cxn>
                  <a:cxn ang="0">
                    <a:pos x="215" y="25"/>
                  </a:cxn>
                  <a:cxn ang="0">
                    <a:pos x="177" y="37"/>
                  </a:cxn>
                  <a:cxn ang="0">
                    <a:pos x="139" y="51"/>
                  </a:cxn>
                  <a:cxn ang="0">
                    <a:pos x="102" y="65"/>
                  </a:cxn>
                  <a:cxn ang="0">
                    <a:pos x="66" y="83"/>
                  </a:cxn>
                  <a:cxn ang="0">
                    <a:pos x="33" y="101"/>
                  </a:cxn>
                  <a:cxn ang="0">
                    <a:pos x="0" y="122"/>
                  </a:cxn>
                  <a:cxn ang="0">
                    <a:pos x="0" y="123"/>
                  </a:cxn>
                  <a:cxn ang="0">
                    <a:pos x="2" y="127"/>
                  </a:cxn>
                  <a:cxn ang="0">
                    <a:pos x="4" y="129"/>
                  </a:cxn>
                  <a:cxn ang="0">
                    <a:pos x="7" y="129"/>
                  </a:cxn>
                  <a:cxn ang="0">
                    <a:pos x="7" y="129"/>
                  </a:cxn>
                </a:cxnLst>
                <a:rect l="0" t="0" r="r" b="b"/>
                <a:pathLst>
                  <a:path w="611" h="129">
                    <a:moveTo>
                      <a:pt x="7" y="129"/>
                    </a:moveTo>
                    <a:lnTo>
                      <a:pt x="40" y="109"/>
                    </a:lnTo>
                    <a:lnTo>
                      <a:pt x="76" y="92"/>
                    </a:lnTo>
                    <a:lnTo>
                      <a:pt x="111" y="76"/>
                    </a:lnTo>
                    <a:lnTo>
                      <a:pt x="147" y="62"/>
                    </a:lnTo>
                    <a:lnTo>
                      <a:pt x="185" y="49"/>
                    </a:lnTo>
                    <a:lnTo>
                      <a:pt x="223" y="39"/>
                    </a:lnTo>
                    <a:lnTo>
                      <a:pt x="261" y="31"/>
                    </a:lnTo>
                    <a:lnTo>
                      <a:pt x="300" y="24"/>
                    </a:lnTo>
                    <a:lnTo>
                      <a:pt x="339" y="19"/>
                    </a:lnTo>
                    <a:lnTo>
                      <a:pt x="378" y="17"/>
                    </a:lnTo>
                    <a:lnTo>
                      <a:pt x="418" y="16"/>
                    </a:lnTo>
                    <a:lnTo>
                      <a:pt x="457" y="18"/>
                    </a:lnTo>
                    <a:lnTo>
                      <a:pt x="496" y="22"/>
                    </a:lnTo>
                    <a:lnTo>
                      <a:pt x="535" y="27"/>
                    </a:lnTo>
                    <a:lnTo>
                      <a:pt x="573" y="34"/>
                    </a:lnTo>
                    <a:lnTo>
                      <a:pt x="611" y="45"/>
                    </a:lnTo>
                    <a:lnTo>
                      <a:pt x="610" y="44"/>
                    </a:lnTo>
                    <a:lnTo>
                      <a:pt x="609" y="40"/>
                    </a:lnTo>
                    <a:lnTo>
                      <a:pt x="606" y="38"/>
                    </a:lnTo>
                    <a:lnTo>
                      <a:pt x="604" y="36"/>
                    </a:lnTo>
                    <a:lnTo>
                      <a:pt x="567" y="23"/>
                    </a:lnTo>
                    <a:lnTo>
                      <a:pt x="529" y="14"/>
                    </a:lnTo>
                    <a:lnTo>
                      <a:pt x="490" y="6"/>
                    </a:lnTo>
                    <a:lnTo>
                      <a:pt x="451" y="2"/>
                    </a:lnTo>
                    <a:lnTo>
                      <a:pt x="412" y="0"/>
                    </a:lnTo>
                    <a:lnTo>
                      <a:pt x="372" y="0"/>
                    </a:lnTo>
                    <a:lnTo>
                      <a:pt x="332" y="3"/>
                    </a:lnTo>
                    <a:lnTo>
                      <a:pt x="293" y="8"/>
                    </a:lnTo>
                    <a:lnTo>
                      <a:pt x="254" y="16"/>
                    </a:lnTo>
                    <a:lnTo>
                      <a:pt x="215" y="25"/>
                    </a:lnTo>
                    <a:lnTo>
                      <a:pt x="177" y="37"/>
                    </a:lnTo>
                    <a:lnTo>
                      <a:pt x="139" y="51"/>
                    </a:lnTo>
                    <a:lnTo>
                      <a:pt x="102" y="65"/>
                    </a:lnTo>
                    <a:lnTo>
                      <a:pt x="66" y="83"/>
                    </a:lnTo>
                    <a:lnTo>
                      <a:pt x="33" y="101"/>
                    </a:lnTo>
                    <a:lnTo>
                      <a:pt x="0" y="122"/>
                    </a:lnTo>
                    <a:lnTo>
                      <a:pt x="0" y="123"/>
                    </a:lnTo>
                    <a:lnTo>
                      <a:pt x="2" y="127"/>
                    </a:lnTo>
                    <a:lnTo>
                      <a:pt x="4" y="129"/>
                    </a:lnTo>
                    <a:lnTo>
                      <a:pt x="7" y="129"/>
                    </a:lnTo>
                    <a:lnTo>
                      <a:pt x="7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16"/>
              <p:cNvSpPr>
                <a:spLocks/>
              </p:cNvSpPr>
              <p:nvPr/>
            </p:nvSpPr>
            <p:spPr bwMode="auto">
              <a:xfrm>
                <a:off x="2439" y="3022"/>
                <a:ext cx="282" cy="68"/>
              </a:xfrm>
              <a:custGeom>
                <a:avLst/>
                <a:gdLst/>
                <a:ahLst/>
                <a:cxnLst>
                  <a:cxn ang="0">
                    <a:pos x="7" y="134"/>
                  </a:cxn>
                  <a:cxn ang="0">
                    <a:pos x="40" y="115"/>
                  </a:cxn>
                  <a:cxn ang="0">
                    <a:pos x="72" y="97"/>
                  </a:cxn>
                  <a:cxn ang="0">
                    <a:pos x="105" y="82"/>
                  </a:cxn>
                  <a:cxn ang="0">
                    <a:pos x="139" y="69"/>
                  </a:cxn>
                  <a:cxn ang="0">
                    <a:pos x="173" y="58"/>
                  </a:cxn>
                  <a:cxn ang="0">
                    <a:pos x="207" y="49"/>
                  </a:cxn>
                  <a:cxn ang="0">
                    <a:pos x="241" y="41"/>
                  </a:cxn>
                  <a:cxn ang="0">
                    <a:pos x="277" y="35"/>
                  </a:cxn>
                  <a:cxn ang="0">
                    <a:pos x="311" y="32"/>
                  </a:cxn>
                  <a:cxn ang="0">
                    <a:pos x="347" y="29"/>
                  </a:cxn>
                  <a:cxn ang="0">
                    <a:pos x="383" y="27"/>
                  </a:cxn>
                  <a:cxn ang="0">
                    <a:pos x="418" y="28"/>
                  </a:cxn>
                  <a:cxn ang="0">
                    <a:pos x="455" y="29"/>
                  </a:cxn>
                  <a:cxn ang="0">
                    <a:pos x="491" y="32"/>
                  </a:cxn>
                  <a:cxn ang="0">
                    <a:pos x="528" y="35"/>
                  </a:cxn>
                  <a:cxn ang="0">
                    <a:pos x="565" y="40"/>
                  </a:cxn>
                  <a:cxn ang="0">
                    <a:pos x="565" y="38"/>
                  </a:cxn>
                  <a:cxn ang="0">
                    <a:pos x="561" y="33"/>
                  </a:cxn>
                  <a:cxn ang="0">
                    <a:pos x="558" y="27"/>
                  </a:cxn>
                  <a:cxn ang="0">
                    <a:pos x="554" y="25"/>
                  </a:cxn>
                  <a:cxn ang="0">
                    <a:pos x="520" y="16"/>
                  </a:cxn>
                  <a:cxn ang="0">
                    <a:pos x="484" y="8"/>
                  </a:cxn>
                  <a:cxn ang="0">
                    <a:pos x="448" y="3"/>
                  </a:cxn>
                  <a:cxn ang="0">
                    <a:pos x="412" y="1"/>
                  </a:cxn>
                  <a:cxn ang="0">
                    <a:pos x="376" y="0"/>
                  </a:cxn>
                  <a:cxn ang="0">
                    <a:pos x="339" y="2"/>
                  </a:cxn>
                  <a:cxn ang="0">
                    <a:pos x="302" y="5"/>
                  </a:cxn>
                  <a:cxn ang="0">
                    <a:pos x="266" y="11"/>
                  </a:cxn>
                  <a:cxn ang="0">
                    <a:pos x="231" y="19"/>
                  </a:cxn>
                  <a:cxn ang="0">
                    <a:pos x="195" y="29"/>
                  </a:cxn>
                  <a:cxn ang="0">
                    <a:pos x="160" y="41"/>
                  </a:cxn>
                  <a:cxn ang="0">
                    <a:pos x="126" y="55"/>
                  </a:cxn>
                  <a:cxn ang="0">
                    <a:pos x="93" y="70"/>
                  </a:cxn>
                  <a:cxn ang="0">
                    <a:pos x="61" y="87"/>
                  </a:cxn>
                  <a:cxn ang="0">
                    <a:pos x="30" y="107"/>
                  </a:cxn>
                  <a:cxn ang="0">
                    <a:pos x="0" y="127"/>
                  </a:cxn>
                  <a:cxn ang="0">
                    <a:pos x="0" y="129"/>
                  </a:cxn>
                  <a:cxn ang="0">
                    <a:pos x="3" y="131"/>
                  </a:cxn>
                  <a:cxn ang="0">
                    <a:pos x="5" y="133"/>
                  </a:cxn>
                  <a:cxn ang="0">
                    <a:pos x="7" y="134"/>
                  </a:cxn>
                  <a:cxn ang="0">
                    <a:pos x="7" y="134"/>
                  </a:cxn>
                </a:cxnLst>
                <a:rect l="0" t="0" r="r" b="b"/>
                <a:pathLst>
                  <a:path w="565" h="134">
                    <a:moveTo>
                      <a:pt x="7" y="134"/>
                    </a:moveTo>
                    <a:lnTo>
                      <a:pt x="40" y="115"/>
                    </a:lnTo>
                    <a:lnTo>
                      <a:pt x="72" y="97"/>
                    </a:lnTo>
                    <a:lnTo>
                      <a:pt x="105" y="82"/>
                    </a:lnTo>
                    <a:lnTo>
                      <a:pt x="139" y="69"/>
                    </a:lnTo>
                    <a:lnTo>
                      <a:pt x="173" y="58"/>
                    </a:lnTo>
                    <a:lnTo>
                      <a:pt x="207" y="49"/>
                    </a:lnTo>
                    <a:lnTo>
                      <a:pt x="241" y="41"/>
                    </a:lnTo>
                    <a:lnTo>
                      <a:pt x="277" y="35"/>
                    </a:lnTo>
                    <a:lnTo>
                      <a:pt x="311" y="32"/>
                    </a:lnTo>
                    <a:lnTo>
                      <a:pt x="347" y="29"/>
                    </a:lnTo>
                    <a:lnTo>
                      <a:pt x="383" y="27"/>
                    </a:lnTo>
                    <a:lnTo>
                      <a:pt x="418" y="28"/>
                    </a:lnTo>
                    <a:lnTo>
                      <a:pt x="455" y="29"/>
                    </a:lnTo>
                    <a:lnTo>
                      <a:pt x="491" y="32"/>
                    </a:lnTo>
                    <a:lnTo>
                      <a:pt x="528" y="35"/>
                    </a:lnTo>
                    <a:lnTo>
                      <a:pt x="565" y="40"/>
                    </a:lnTo>
                    <a:lnTo>
                      <a:pt x="565" y="38"/>
                    </a:lnTo>
                    <a:lnTo>
                      <a:pt x="561" y="33"/>
                    </a:lnTo>
                    <a:lnTo>
                      <a:pt x="558" y="27"/>
                    </a:lnTo>
                    <a:lnTo>
                      <a:pt x="554" y="25"/>
                    </a:lnTo>
                    <a:lnTo>
                      <a:pt x="520" y="16"/>
                    </a:lnTo>
                    <a:lnTo>
                      <a:pt x="484" y="8"/>
                    </a:lnTo>
                    <a:lnTo>
                      <a:pt x="448" y="3"/>
                    </a:lnTo>
                    <a:lnTo>
                      <a:pt x="412" y="1"/>
                    </a:lnTo>
                    <a:lnTo>
                      <a:pt x="376" y="0"/>
                    </a:lnTo>
                    <a:lnTo>
                      <a:pt x="339" y="2"/>
                    </a:lnTo>
                    <a:lnTo>
                      <a:pt x="302" y="5"/>
                    </a:lnTo>
                    <a:lnTo>
                      <a:pt x="266" y="11"/>
                    </a:lnTo>
                    <a:lnTo>
                      <a:pt x="231" y="19"/>
                    </a:lnTo>
                    <a:lnTo>
                      <a:pt x="195" y="29"/>
                    </a:lnTo>
                    <a:lnTo>
                      <a:pt x="160" y="41"/>
                    </a:lnTo>
                    <a:lnTo>
                      <a:pt x="126" y="55"/>
                    </a:lnTo>
                    <a:lnTo>
                      <a:pt x="93" y="70"/>
                    </a:lnTo>
                    <a:lnTo>
                      <a:pt x="61" y="87"/>
                    </a:lnTo>
                    <a:lnTo>
                      <a:pt x="30" y="107"/>
                    </a:lnTo>
                    <a:lnTo>
                      <a:pt x="0" y="127"/>
                    </a:lnTo>
                    <a:lnTo>
                      <a:pt x="0" y="129"/>
                    </a:lnTo>
                    <a:lnTo>
                      <a:pt x="3" y="131"/>
                    </a:lnTo>
                    <a:lnTo>
                      <a:pt x="5" y="133"/>
                    </a:lnTo>
                    <a:lnTo>
                      <a:pt x="7" y="134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17"/>
              <p:cNvSpPr>
                <a:spLocks/>
              </p:cNvSpPr>
              <p:nvPr/>
            </p:nvSpPr>
            <p:spPr bwMode="auto">
              <a:xfrm>
                <a:off x="2475" y="3078"/>
                <a:ext cx="244" cy="38"/>
              </a:xfrm>
              <a:custGeom>
                <a:avLst/>
                <a:gdLst/>
                <a:ahLst/>
                <a:cxnLst>
                  <a:cxn ang="0">
                    <a:pos x="6" y="77"/>
                  </a:cxn>
                  <a:cxn ang="0">
                    <a:pos x="20" y="72"/>
                  </a:cxn>
                  <a:cxn ang="0">
                    <a:pos x="33" y="66"/>
                  </a:cxn>
                  <a:cxn ang="0">
                    <a:pos x="47" y="61"/>
                  </a:cxn>
                  <a:cxn ang="0">
                    <a:pos x="61" y="55"/>
                  </a:cxn>
                  <a:cxn ang="0">
                    <a:pos x="76" y="51"/>
                  </a:cxn>
                  <a:cxn ang="0">
                    <a:pos x="90" y="47"/>
                  </a:cxn>
                  <a:cxn ang="0">
                    <a:pos x="104" y="43"/>
                  </a:cxn>
                  <a:cxn ang="0">
                    <a:pos x="119" y="39"/>
                  </a:cxn>
                  <a:cxn ang="0">
                    <a:pos x="132" y="36"/>
                  </a:cxn>
                  <a:cxn ang="0">
                    <a:pos x="147" y="32"/>
                  </a:cxn>
                  <a:cxn ang="0">
                    <a:pos x="161" y="30"/>
                  </a:cxn>
                  <a:cxn ang="0">
                    <a:pos x="176" y="27"/>
                  </a:cxn>
                  <a:cxn ang="0">
                    <a:pos x="190" y="24"/>
                  </a:cxn>
                  <a:cxn ang="0">
                    <a:pos x="205" y="22"/>
                  </a:cxn>
                  <a:cxn ang="0">
                    <a:pos x="220" y="21"/>
                  </a:cxn>
                  <a:cxn ang="0">
                    <a:pos x="235" y="19"/>
                  </a:cxn>
                  <a:cxn ang="0">
                    <a:pos x="251" y="17"/>
                  </a:cxn>
                  <a:cxn ang="0">
                    <a:pos x="267" y="16"/>
                  </a:cxn>
                  <a:cxn ang="0">
                    <a:pos x="283" y="16"/>
                  </a:cxn>
                  <a:cxn ang="0">
                    <a:pos x="299" y="16"/>
                  </a:cxn>
                  <a:cxn ang="0">
                    <a:pos x="314" y="17"/>
                  </a:cxn>
                  <a:cxn ang="0">
                    <a:pos x="330" y="19"/>
                  </a:cxn>
                  <a:cxn ang="0">
                    <a:pos x="347" y="20"/>
                  </a:cxn>
                  <a:cxn ang="0">
                    <a:pos x="362" y="21"/>
                  </a:cxn>
                  <a:cxn ang="0">
                    <a:pos x="378" y="22"/>
                  </a:cxn>
                  <a:cxn ang="0">
                    <a:pos x="394" y="23"/>
                  </a:cxn>
                  <a:cxn ang="0">
                    <a:pos x="409" y="26"/>
                  </a:cxn>
                  <a:cxn ang="0">
                    <a:pos x="425" y="27"/>
                  </a:cxn>
                  <a:cxn ang="0">
                    <a:pos x="441" y="28"/>
                  </a:cxn>
                  <a:cxn ang="0">
                    <a:pos x="456" y="29"/>
                  </a:cxn>
                  <a:cxn ang="0">
                    <a:pos x="472" y="29"/>
                  </a:cxn>
                  <a:cxn ang="0">
                    <a:pos x="488" y="29"/>
                  </a:cxn>
                  <a:cxn ang="0">
                    <a:pos x="488" y="27"/>
                  </a:cxn>
                  <a:cxn ang="0">
                    <a:pos x="485" y="21"/>
                  </a:cxn>
                  <a:cxn ang="0">
                    <a:pos x="480" y="15"/>
                  </a:cxn>
                  <a:cxn ang="0">
                    <a:pos x="476" y="12"/>
                  </a:cxn>
                  <a:cxn ang="0">
                    <a:pos x="444" y="8"/>
                  </a:cxn>
                  <a:cxn ang="0">
                    <a:pos x="414" y="5"/>
                  </a:cxn>
                  <a:cxn ang="0">
                    <a:pos x="383" y="2"/>
                  </a:cxn>
                  <a:cxn ang="0">
                    <a:pos x="353" y="0"/>
                  </a:cxn>
                  <a:cxn ang="0">
                    <a:pos x="322" y="0"/>
                  </a:cxn>
                  <a:cxn ang="0">
                    <a:pos x="292" y="0"/>
                  </a:cxn>
                  <a:cxn ang="0">
                    <a:pos x="263" y="1"/>
                  </a:cxn>
                  <a:cxn ang="0">
                    <a:pos x="233" y="4"/>
                  </a:cxn>
                  <a:cxn ang="0">
                    <a:pos x="203" y="7"/>
                  </a:cxn>
                  <a:cxn ang="0">
                    <a:pos x="173" y="13"/>
                  </a:cxn>
                  <a:cxn ang="0">
                    <a:pos x="144" y="19"/>
                  </a:cxn>
                  <a:cxn ang="0">
                    <a:pos x="114" y="26"/>
                  </a:cxn>
                  <a:cxn ang="0">
                    <a:pos x="85" y="35"/>
                  </a:cxn>
                  <a:cxn ang="0">
                    <a:pos x="56" y="45"/>
                  </a:cxn>
                  <a:cxn ang="0">
                    <a:pos x="29" y="57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1" y="75"/>
                  </a:cxn>
                  <a:cxn ang="0">
                    <a:pos x="3" y="77"/>
                  </a:cxn>
                  <a:cxn ang="0">
                    <a:pos x="6" y="77"/>
                  </a:cxn>
                  <a:cxn ang="0">
                    <a:pos x="6" y="77"/>
                  </a:cxn>
                </a:cxnLst>
                <a:rect l="0" t="0" r="r" b="b"/>
                <a:pathLst>
                  <a:path w="488" h="77">
                    <a:moveTo>
                      <a:pt x="6" y="77"/>
                    </a:moveTo>
                    <a:lnTo>
                      <a:pt x="20" y="72"/>
                    </a:lnTo>
                    <a:lnTo>
                      <a:pt x="33" y="66"/>
                    </a:lnTo>
                    <a:lnTo>
                      <a:pt x="47" y="61"/>
                    </a:lnTo>
                    <a:lnTo>
                      <a:pt x="61" y="55"/>
                    </a:lnTo>
                    <a:lnTo>
                      <a:pt x="76" y="51"/>
                    </a:lnTo>
                    <a:lnTo>
                      <a:pt x="90" y="47"/>
                    </a:lnTo>
                    <a:lnTo>
                      <a:pt x="104" y="43"/>
                    </a:lnTo>
                    <a:lnTo>
                      <a:pt x="119" y="39"/>
                    </a:lnTo>
                    <a:lnTo>
                      <a:pt x="132" y="36"/>
                    </a:lnTo>
                    <a:lnTo>
                      <a:pt x="147" y="32"/>
                    </a:lnTo>
                    <a:lnTo>
                      <a:pt x="161" y="30"/>
                    </a:lnTo>
                    <a:lnTo>
                      <a:pt x="176" y="27"/>
                    </a:lnTo>
                    <a:lnTo>
                      <a:pt x="190" y="24"/>
                    </a:lnTo>
                    <a:lnTo>
                      <a:pt x="205" y="22"/>
                    </a:lnTo>
                    <a:lnTo>
                      <a:pt x="220" y="21"/>
                    </a:lnTo>
                    <a:lnTo>
                      <a:pt x="235" y="19"/>
                    </a:lnTo>
                    <a:lnTo>
                      <a:pt x="251" y="17"/>
                    </a:lnTo>
                    <a:lnTo>
                      <a:pt x="267" y="16"/>
                    </a:lnTo>
                    <a:lnTo>
                      <a:pt x="283" y="16"/>
                    </a:lnTo>
                    <a:lnTo>
                      <a:pt x="299" y="16"/>
                    </a:lnTo>
                    <a:lnTo>
                      <a:pt x="314" y="17"/>
                    </a:lnTo>
                    <a:lnTo>
                      <a:pt x="330" y="19"/>
                    </a:lnTo>
                    <a:lnTo>
                      <a:pt x="347" y="20"/>
                    </a:lnTo>
                    <a:lnTo>
                      <a:pt x="362" y="21"/>
                    </a:lnTo>
                    <a:lnTo>
                      <a:pt x="378" y="22"/>
                    </a:lnTo>
                    <a:lnTo>
                      <a:pt x="394" y="23"/>
                    </a:lnTo>
                    <a:lnTo>
                      <a:pt x="409" y="26"/>
                    </a:lnTo>
                    <a:lnTo>
                      <a:pt x="425" y="27"/>
                    </a:lnTo>
                    <a:lnTo>
                      <a:pt x="441" y="28"/>
                    </a:lnTo>
                    <a:lnTo>
                      <a:pt x="456" y="29"/>
                    </a:lnTo>
                    <a:lnTo>
                      <a:pt x="472" y="29"/>
                    </a:lnTo>
                    <a:lnTo>
                      <a:pt x="488" y="29"/>
                    </a:lnTo>
                    <a:lnTo>
                      <a:pt x="488" y="27"/>
                    </a:lnTo>
                    <a:lnTo>
                      <a:pt x="485" y="21"/>
                    </a:lnTo>
                    <a:lnTo>
                      <a:pt x="480" y="15"/>
                    </a:lnTo>
                    <a:lnTo>
                      <a:pt x="476" y="12"/>
                    </a:lnTo>
                    <a:lnTo>
                      <a:pt x="444" y="8"/>
                    </a:lnTo>
                    <a:lnTo>
                      <a:pt x="414" y="5"/>
                    </a:lnTo>
                    <a:lnTo>
                      <a:pt x="383" y="2"/>
                    </a:lnTo>
                    <a:lnTo>
                      <a:pt x="353" y="0"/>
                    </a:lnTo>
                    <a:lnTo>
                      <a:pt x="322" y="0"/>
                    </a:lnTo>
                    <a:lnTo>
                      <a:pt x="292" y="0"/>
                    </a:lnTo>
                    <a:lnTo>
                      <a:pt x="263" y="1"/>
                    </a:lnTo>
                    <a:lnTo>
                      <a:pt x="233" y="4"/>
                    </a:lnTo>
                    <a:lnTo>
                      <a:pt x="203" y="7"/>
                    </a:lnTo>
                    <a:lnTo>
                      <a:pt x="173" y="13"/>
                    </a:lnTo>
                    <a:lnTo>
                      <a:pt x="144" y="19"/>
                    </a:lnTo>
                    <a:lnTo>
                      <a:pt x="114" y="26"/>
                    </a:lnTo>
                    <a:lnTo>
                      <a:pt x="85" y="35"/>
                    </a:lnTo>
                    <a:lnTo>
                      <a:pt x="56" y="45"/>
                    </a:lnTo>
                    <a:lnTo>
                      <a:pt x="29" y="5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1" y="75"/>
                    </a:lnTo>
                    <a:lnTo>
                      <a:pt x="3" y="77"/>
                    </a:lnTo>
                    <a:lnTo>
                      <a:pt x="6" y="77"/>
                    </a:lnTo>
                    <a:lnTo>
                      <a:pt x="6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18"/>
              <p:cNvSpPr>
                <a:spLocks/>
              </p:cNvSpPr>
              <p:nvPr/>
            </p:nvSpPr>
            <p:spPr bwMode="auto">
              <a:xfrm>
                <a:off x="2493" y="3126"/>
                <a:ext cx="163" cy="25"/>
              </a:xfrm>
              <a:custGeom>
                <a:avLst/>
                <a:gdLst/>
                <a:ahLst/>
                <a:cxnLst>
                  <a:cxn ang="0">
                    <a:pos x="8" y="49"/>
                  </a:cxn>
                  <a:cxn ang="0">
                    <a:pos x="27" y="41"/>
                  </a:cxn>
                  <a:cxn ang="0">
                    <a:pos x="47" y="36"/>
                  </a:cxn>
                  <a:cxn ang="0">
                    <a:pos x="66" y="30"/>
                  </a:cxn>
                  <a:cxn ang="0">
                    <a:pos x="86" y="25"/>
                  </a:cxn>
                  <a:cxn ang="0">
                    <a:pos x="106" y="22"/>
                  </a:cxn>
                  <a:cxn ang="0">
                    <a:pos x="125" y="20"/>
                  </a:cxn>
                  <a:cxn ang="0">
                    <a:pos x="145" y="17"/>
                  </a:cxn>
                  <a:cxn ang="0">
                    <a:pos x="165" y="16"/>
                  </a:cxn>
                  <a:cxn ang="0">
                    <a:pos x="185" y="15"/>
                  </a:cxn>
                  <a:cxn ang="0">
                    <a:pos x="205" y="16"/>
                  </a:cxn>
                  <a:cxn ang="0">
                    <a:pos x="225" y="16"/>
                  </a:cxn>
                  <a:cxn ang="0">
                    <a:pos x="245" y="17"/>
                  </a:cxn>
                  <a:cxn ang="0">
                    <a:pos x="266" y="20"/>
                  </a:cxn>
                  <a:cxn ang="0">
                    <a:pos x="286" y="22"/>
                  </a:cxn>
                  <a:cxn ang="0">
                    <a:pos x="306" y="24"/>
                  </a:cxn>
                  <a:cxn ang="0">
                    <a:pos x="327" y="26"/>
                  </a:cxn>
                  <a:cxn ang="0">
                    <a:pos x="327" y="25"/>
                  </a:cxn>
                  <a:cxn ang="0">
                    <a:pos x="324" y="21"/>
                  </a:cxn>
                  <a:cxn ang="0">
                    <a:pos x="321" y="17"/>
                  </a:cxn>
                  <a:cxn ang="0">
                    <a:pos x="317" y="15"/>
                  </a:cxn>
                  <a:cxn ang="0">
                    <a:pos x="297" y="10"/>
                  </a:cxn>
                  <a:cxn ang="0">
                    <a:pos x="277" y="7"/>
                  </a:cxn>
                  <a:cxn ang="0">
                    <a:pos x="256" y="5"/>
                  </a:cxn>
                  <a:cxn ang="0">
                    <a:pos x="237" y="2"/>
                  </a:cxn>
                  <a:cxn ang="0">
                    <a:pos x="216" y="1"/>
                  </a:cxn>
                  <a:cxn ang="0">
                    <a:pos x="197" y="0"/>
                  </a:cxn>
                  <a:cxn ang="0">
                    <a:pos x="176" y="0"/>
                  </a:cxn>
                  <a:cxn ang="0">
                    <a:pos x="156" y="1"/>
                  </a:cxn>
                  <a:cxn ang="0">
                    <a:pos x="136" y="2"/>
                  </a:cxn>
                  <a:cxn ang="0">
                    <a:pos x="116" y="5"/>
                  </a:cxn>
                  <a:cxn ang="0">
                    <a:pos x="96" y="8"/>
                  </a:cxn>
                  <a:cxn ang="0">
                    <a:pos x="77" y="13"/>
                  </a:cxn>
                  <a:cxn ang="0">
                    <a:pos x="57" y="18"/>
                  </a:cxn>
                  <a:cxn ang="0">
                    <a:pos x="38" y="24"/>
                  </a:cxn>
                  <a:cxn ang="0">
                    <a:pos x="19" y="32"/>
                  </a:cxn>
                  <a:cxn ang="0">
                    <a:pos x="0" y="40"/>
                  </a:cxn>
                  <a:cxn ang="0">
                    <a:pos x="0" y="43"/>
                  </a:cxn>
                  <a:cxn ang="0">
                    <a:pos x="2" y="46"/>
                  </a:cxn>
                  <a:cxn ang="0">
                    <a:pos x="4" y="48"/>
                  </a:cxn>
                  <a:cxn ang="0">
                    <a:pos x="8" y="49"/>
                  </a:cxn>
                  <a:cxn ang="0">
                    <a:pos x="8" y="49"/>
                  </a:cxn>
                </a:cxnLst>
                <a:rect l="0" t="0" r="r" b="b"/>
                <a:pathLst>
                  <a:path w="327" h="49">
                    <a:moveTo>
                      <a:pt x="8" y="49"/>
                    </a:moveTo>
                    <a:lnTo>
                      <a:pt x="27" y="41"/>
                    </a:lnTo>
                    <a:lnTo>
                      <a:pt x="47" y="36"/>
                    </a:lnTo>
                    <a:lnTo>
                      <a:pt x="66" y="30"/>
                    </a:lnTo>
                    <a:lnTo>
                      <a:pt x="86" y="25"/>
                    </a:lnTo>
                    <a:lnTo>
                      <a:pt x="106" y="22"/>
                    </a:lnTo>
                    <a:lnTo>
                      <a:pt x="125" y="20"/>
                    </a:lnTo>
                    <a:lnTo>
                      <a:pt x="145" y="17"/>
                    </a:lnTo>
                    <a:lnTo>
                      <a:pt x="165" y="16"/>
                    </a:lnTo>
                    <a:lnTo>
                      <a:pt x="185" y="15"/>
                    </a:lnTo>
                    <a:lnTo>
                      <a:pt x="205" y="16"/>
                    </a:lnTo>
                    <a:lnTo>
                      <a:pt x="225" y="16"/>
                    </a:lnTo>
                    <a:lnTo>
                      <a:pt x="245" y="17"/>
                    </a:lnTo>
                    <a:lnTo>
                      <a:pt x="266" y="20"/>
                    </a:lnTo>
                    <a:lnTo>
                      <a:pt x="286" y="22"/>
                    </a:lnTo>
                    <a:lnTo>
                      <a:pt x="306" y="24"/>
                    </a:lnTo>
                    <a:lnTo>
                      <a:pt x="327" y="26"/>
                    </a:lnTo>
                    <a:lnTo>
                      <a:pt x="327" y="25"/>
                    </a:lnTo>
                    <a:lnTo>
                      <a:pt x="324" y="21"/>
                    </a:lnTo>
                    <a:lnTo>
                      <a:pt x="321" y="17"/>
                    </a:lnTo>
                    <a:lnTo>
                      <a:pt x="317" y="15"/>
                    </a:lnTo>
                    <a:lnTo>
                      <a:pt x="297" y="10"/>
                    </a:lnTo>
                    <a:lnTo>
                      <a:pt x="277" y="7"/>
                    </a:lnTo>
                    <a:lnTo>
                      <a:pt x="256" y="5"/>
                    </a:lnTo>
                    <a:lnTo>
                      <a:pt x="237" y="2"/>
                    </a:lnTo>
                    <a:lnTo>
                      <a:pt x="216" y="1"/>
                    </a:lnTo>
                    <a:lnTo>
                      <a:pt x="197" y="0"/>
                    </a:lnTo>
                    <a:lnTo>
                      <a:pt x="176" y="0"/>
                    </a:lnTo>
                    <a:lnTo>
                      <a:pt x="156" y="1"/>
                    </a:lnTo>
                    <a:lnTo>
                      <a:pt x="136" y="2"/>
                    </a:lnTo>
                    <a:lnTo>
                      <a:pt x="116" y="5"/>
                    </a:lnTo>
                    <a:lnTo>
                      <a:pt x="96" y="8"/>
                    </a:lnTo>
                    <a:lnTo>
                      <a:pt x="77" y="13"/>
                    </a:lnTo>
                    <a:lnTo>
                      <a:pt x="57" y="18"/>
                    </a:lnTo>
                    <a:lnTo>
                      <a:pt x="38" y="24"/>
                    </a:lnTo>
                    <a:lnTo>
                      <a:pt x="19" y="32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8" y="49"/>
                    </a:lnTo>
                    <a:lnTo>
                      <a:pt x="8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19"/>
            <p:cNvGrpSpPr>
              <a:grpSpLocks/>
            </p:cNvGrpSpPr>
            <p:nvPr/>
          </p:nvGrpSpPr>
          <p:grpSpPr bwMode="auto">
            <a:xfrm>
              <a:off x="419" y="2325"/>
              <a:ext cx="220" cy="138"/>
              <a:chOff x="2463" y="2256"/>
              <a:chExt cx="348" cy="176"/>
            </a:xfrm>
          </p:grpSpPr>
          <p:sp>
            <p:nvSpPr>
              <p:cNvPr id="134" name="Freeform 120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21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22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23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24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25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26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27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28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62"/>
                  </a:cxn>
                  <a:cxn ang="0">
                    <a:pos x="1179" y="862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29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30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Oval 131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9" name="AutoShape 132"/>
            <p:cNvSpPr>
              <a:spLocks noChangeArrowheads="1"/>
            </p:cNvSpPr>
            <p:nvPr/>
          </p:nvSpPr>
          <p:spPr bwMode="auto">
            <a:xfrm>
              <a:off x="614" y="2399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AutoShape 133"/>
            <p:cNvSpPr>
              <a:spLocks noChangeArrowheads="1"/>
            </p:cNvSpPr>
            <p:nvPr/>
          </p:nvSpPr>
          <p:spPr bwMode="auto">
            <a:xfrm>
              <a:off x="664" y="2452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1" name="Rectangle 134"/>
            <p:cNvSpPr>
              <a:spLocks noChangeArrowheads="1"/>
            </p:cNvSpPr>
            <p:nvPr/>
          </p:nvSpPr>
          <p:spPr bwMode="auto">
            <a:xfrm>
              <a:off x="836" y="2449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2" name="Freeform 135"/>
            <p:cNvSpPr>
              <a:spLocks/>
            </p:cNvSpPr>
            <p:nvPr/>
          </p:nvSpPr>
          <p:spPr bwMode="auto">
            <a:xfrm>
              <a:off x="987" y="2488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36"/>
            <p:cNvSpPr>
              <a:spLocks/>
            </p:cNvSpPr>
            <p:nvPr/>
          </p:nvSpPr>
          <p:spPr bwMode="auto">
            <a:xfrm>
              <a:off x="987" y="2515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37"/>
            <p:cNvSpPr>
              <a:spLocks/>
            </p:cNvSpPr>
            <p:nvPr/>
          </p:nvSpPr>
          <p:spPr bwMode="auto">
            <a:xfrm>
              <a:off x="726" y="2473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38"/>
            <p:cNvSpPr>
              <a:spLocks/>
            </p:cNvSpPr>
            <p:nvPr/>
          </p:nvSpPr>
          <p:spPr bwMode="auto">
            <a:xfrm>
              <a:off x="726" y="2500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39"/>
            <p:cNvSpPr>
              <a:spLocks/>
            </p:cNvSpPr>
            <p:nvPr/>
          </p:nvSpPr>
          <p:spPr bwMode="auto">
            <a:xfrm>
              <a:off x="726" y="2527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40"/>
            <p:cNvSpPr>
              <a:spLocks/>
            </p:cNvSpPr>
            <p:nvPr/>
          </p:nvSpPr>
          <p:spPr bwMode="auto">
            <a:xfrm>
              <a:off x="726" y="2555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41"/>
            <p:cNvSpPr>
              <a:spLocks/>
            </p:cNvSpPr>
            <p:nvPr/>
          </p:nvSpPr>
          <p:spPr bwMode="auto">
            <a:xfrm flipH="1">
              <a:off x="646" y="2475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42"/>
            <p:cNvSpPr>
              <a:spLocks/>
            </p:cNvSpPr>
            <p:nvPr/>
          </p:nvSpPr>
          <p:spPr bwMode="auto">
            <a:xfrm flipH="1">
              <a:off x="646" y="2502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43"/>
            <p:cNvSpPr>
              <a:spLocks/>
            </p:cNvSpPr>
            <p:nvPr/>
          </p:nvSpPr>
          <p:spPr bwMode="auto">
            <a:xfrm flipH="1">
              <a:off x="819" y="2473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44"/>
            <p:cNvSpPr>
              <a:spLocks/>
            </p:cNvSpPr>
            <p:nvPr/>
          </p:nvSpPr>
          <p:spPr bwMode="auto">
            <a:xfrm flipH="1">
              <a:off x="819" y="2500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45"/>
            <p:cNvSpPr>
              <a:spLocks/>
            </p:cNvSpPr>
            <p:nvPr/>
          </p:nvSpPr>
          <p:spPr bwMode="auto">
            <a:xfrm flipH="1">
              <a:off x="819" y="2527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46"/>
            <p:cNvSpPr>
              <a:spLocks/>
            </p:cNvSpPr>
            <p:nvPr/>
          </p:nvSpPr>
          <p:spPr bwMode="auto">
            <a:xfrm flipH="1">
              <a:off x="819" y="2555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4" name="AutoShape 147"/>
            <p:cNvCxnSpPr>
              <a:cxnSpLocks noChangeShapeType="1"/>
              <a:stCxn id="118" idx="3"/>
              <a:endCxn id="142" idx="2"/>
            </p:cNvCxnSpPr>
            <p:nvPr/>
          </p:nvCxnSpPr>
          <p:spPr bwMode="auto">
            <a:xfrm rot="10800000">
              <a:off x="608" y="2463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  <p:cxnSp>
          <p:nvCxnSpPr>
            <p:cNvPr id="125" name="AutoShape 148"/>
            <p:cNvCxnSpPr>
              <a:cxnSpLocks noChangeShapeType="1"/>
              <a:stCxn id="119" idx="3"/>
              <a:endCxn id="142" idx="2"/>
            </p:cNvCxnSpPr>
            <p:nvPr/>
          </p:nvCxnSpPr>
          <p:spPr bwMode="auto">
            <a:xfrm rot="10800000">
              <a:off x="608" y="2463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  <p:cxnSp>
          <p:nvCxnSpPr>
            <p:cNvPr id="126" name="AutoShape 149"/>
            <p:cNvCxnSpPr>
              <a:cxnSpLocks noChangeShapeType="1"/>
              <a:stCxn id="114" idx="3"/>
              <a:endCxn id="120" idx="3"/>
            </p:cNvCxnSpPr>
            <p:nvPr/>
          </p:nvCxnSpPr>
          <p:spPr bwMode="auto">
            <a:xfrm>
              <a:off x="759" y="2487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cxnSp>
          <p:nvCxnSpPr>
            <p:cNvPr id="127" name="AutoShape 150"/>
            <p:cNvCxnSpPr>
              <a:cxnSpLocks noChangeShapeType="1"/>
              <a:stCxn id="115" idx="3"/>
              <a:endCxn id="121" idx="3"/>
            </p:cNvCxnSpPr>
            <p:nvPr/>
          </p:nvCxnSpPr>
          <p:spPr bwMode="auto">
            <a:xfrm>
              <a:off x="759" y="2514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cxnSp>
          <p:nvCxnSpPr>
            <p:cNvPr id="128" name="AutoShape 151"/>
            <p:cNvCxnSpPr>
              <a:cxnSpLocks noChangeShapeType="1"/>
              <a:stCxn id="116" idx="3"/>
              <a:endCxn id="122" idx="3"/>
            </p:cNvCxnSpPr>
            <p:nvPr/>
          </p:nvCxnSpPr>
          <p:spPr bwMode="auto">
            <a:xfrm>
              <a:off x="759" y="2541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cxnSp>
          <p:nvCxnSpPr>
            <p:cNvPr id="129" name="AutoShape 152"/>
            <p:cNvCxnSpPr>
              <a:cxnSpLocks noChangeShapeType="1"/>
              <a:stCxn id="117" idx="3"/>
              <a:endCxn id="123" idx="3"/>
            </p:cNvCxnSpPr>
            <p:nvPr/>
          </p:nvCxnSpPr>
          <p:spPr bwMode="auto">
            <a:xfrm>
              <a:off x="759" y="2569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sp>
          <p:nvSpPr>
            <p:cNvPr id="130" name="Line 153"/>
            <p:cNvSpPr>
              <a:spLocks noChangeShapeType="1"/>
            </p:cNvSpPr>
            <p:nvPr/>
          </p:nvSpPr>
          <p:spPr bwMode="auto">
            <a:xfrm flipH="1" flipV="1">
              <a:off x="1034" y="2556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54"/>
            <p:cNvSpPr>
              <a:spLocks noChangeShapeType="1"/>
            </p:cNvSpPr>
            <p:nvPr/>
          </p:nvSpPr>
          <p:spPr bwMode="auto">
            <a:xfrm flipH="1">
              <a:off x="1021" y="2577"/>
              <a:ext cx="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132" name="AutoShape 155"/>
            <p:cNvCxnSpPr>
              <a:cxnSpLocks noChangeShapeType="1"/>
              <a:stCxn id="112" idx="3"/>
              <a:endCxn id="130" idx="1"/>
            </p:cNvCxnSpPr>
            <p:nvPr/>
          </p:nvCxnSpPr>
          <p:spPr bwMode="auto">
            <a:xfrm>
              <a:off x="1020" y="2502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  <p:cxnSp>
          <p:nvCxnSpPr>
            <p:cNvPr id="133" name="AutoShape 156"/>
            <p:cNvCxnSpPr>
              <a:cxnSpLocks noChangeShapeType="1"/>
              <a:stCxn id="113" idx="3"/>
              <a:endCxn id="131" idx="1"/>
            </p:cNvCxnSpPr>
            <p:nvPr/>
          </p:nvCxnSpPr>
          <p:spPr bwMode="auto">
            <a:xfrm>
              <a:off x="1020" y="2529"/>
              <a:ext cx="1" cy="48"/>
            </a:xfrm>
            <a:prstGeom prst="bentConnector4">
              <a:avLst>
                <a:gd name="adj1" fmla="val 0"/>
                <a:gd name="adj2" fmla="val 100000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</p:grpSp>
      <p:grpSp>
        <p:nvGrpSpPr>
          <p:cNvPr id="66" name="Group 157"/>
          <p:cNvGrpSpPr>
            <a:grpSpLocks/>
          </p:cNvGrpSpPr>
          <p:nvPr/>
        </p:nvGrpSpPr>
        <p:grpSpPr bwMode="auto">
          <a:xfrm>
            <a:off x="1919288" y="4119562"/>
            <a:ext cx="593725" cy="498475"/>
            <a:chOff x="385" y="845"/>
            <a:chExt cx="584" cy="499"/>
          </a:xfrm>
        </p:grpSpPr>
        <p:grpSp>
          <p:nvGrpSpPr>
            <p:cNvPr id="68" name="Group 158"/>
            <p:cNvGrpSpPr>
              <a:grpSpLocks/>
            </p:cNvGrpSpPr>
            <p:nvPr/>
          </p:nvGrpSpPr>
          <p:grpSpPr bwMode="auto">
            <a:xfrm>
              <a:off x="657" y="935"/>
              <a:ext cx="312" cy="409"/>
              <a:chOff x="509" y="855"/>
              <a:chExt cx="670" cy="879"/>
            </a:xfrm>
          </p:grpSpPr>
          <p:sp>
            <p:nvSpPr>
              <p:cNvPr id="180" name="Freeform 159"/>
              <p:cNvSpPr>
                <a:spLocks/>
              </p:cNvSpPr>
              <p:nvPr/>
            </p:nvSpPr>
            <p:spPr bwMode="auto">
              <a:xfrm>
                <a:off x="531" y="855"/>
                <a:ext cx="648" cy="872"/>
              </a:xfrm>
              <a:custGeom>
                <a:avLst/>
                <a:gdLst/>
                <a:ahLst/>
                <a:cxnLst>
                  <a:cxn ang="0">
                    <a:pos x="54" y="49"/>
                  </a:cxn>
                  <a:cxn ang="0">
                    <a:pos x="118" y="2"/>
                  </a:cxn>
                  <a:cxn ang="0">
                    <a:pos x="1160" y="0"/>
                  </a:cxn>
                  <a:cxn ang="0">
                    <a:pos x="1211" y="49"/>
                  </a:cxn>
                  <a:cxn ang="0">
                    <a:pos x="1205" y="1340"/>
                  </a:cxn>
                  <a:cxn ang="0">
                    <a:pos x="1209" y="1416"/>
                  </a:cxn>
                  <a:cxn ang="0">
                    <a:pos x="1296" y="1649"/>
                  </a:cxn>
                  <a:cxn ang="0">
                    <a:pos x="1255" y="1664"/>
                  </a:cxn>
                  <a:cxn ang="0">
                    <a:pos x="1212" y="1677"/>
                  </a:cxn>
                  <a:cxn ang="0">
                    <a:pos x="1170" y="1689"/>
                  </a:cxn>
                  <a:cxn ang="0">
                    <a:pos x="1125" y="1700"/>
                  </a:cxn>
                  <a:cxn ang="0">
                    <a:pos x="1081" y="1710"/>
                  </a:cxn>
                  <a:cxn ang="0">
                    <a:pos x="1035" y="1718"/>
                  </a:cxn>
                  <a:cxn ang="0">
                    <a:pos x="990" y="1725"/>
                  </a:cxn>
                  <a:cxn ang="0">
                    <a:pos x="944" y="1730"/>
                  </a:cxn>
                  <a:cxn ang="0">
                    <a:pos x="898" y="1735"/>
                  </a:cxn>
                  <a:cxn ang="0">
                    <a:pos x="852" y="1738"/>
                  </a:cxn>
                  <a:cxn ang="0">
                    <a:pos x="806" y="1741"/>
                  </a:cxn>
                  <a:cxn ang="0">
                    <a:pos x="758" y="1743"/>
                  </a:cxn>
                  <a:cxn ang="0">
                    <a:pos x="712" y="1743"/>
                  </a:cxn>
                  <a:cxn ang="0">
                    <a:pos x="667" y="1743"/>
                  </a:cxn>
                  <a:cxn ang="0">
                    <a:pos x="621" y="1742"/>
                  </a:cxn>
                  <a:cxn ang="0">
                    <a:pos x="576" y="1740"/>
                  </a:cxn>
                  <a:cxn ang="0">
                    <a:pos x="533" y="1737"/>
                  </a:cxn>
                  <a:cxn ang="0">
                    <a:pos x="489" y="1734"/>
                  </a:cxn>
                  <a:cxn ang="0">
                    <a:pos x="445" y="1730"/>
                  </a:cxn>
                  <a:cxn ang="0">
                    <a:pos x="404" y="1726"/>
                  </a:cxn>
                  <a:cxn ang="0">
                    <a:pos x="362" y="1720"/>
                  </a:cxn>
                  <a:cxn ang="0">
                    <a:pos x="322" y="1714"/>
                  </a:cxn>
                  <a:cxn ang="0">
                    <a:pos x="283" y="1708"/>
                  </a:cxn>
                  <a:cxn ang="0">
                    <a:pos x="246" y="1703"/>
                  </a:cxn>
                  <a:cxn ang="0">
                    <a:pos x="209" y="1696"/>
                  </a:cxn>
                  <a:cxn ang="0">
                    <a:pos x="174" y="1689"/>
                  </a:cxn>
                  <a:cxn ang="0">
                    <a:pos x="141" y="1681"/>
                  </a:cxn>
                  <a:cxn ang="0">
                    <a:pos x="109" y="1674"/>
                  </a:cxn>
                  <a:cxn ang="0">
                    <a:pos x="79" y="1666"/>
                  </a:cxn>
                  <a:cxn ang="0">
                    <a:pos x="51" y="1659"/>
                  </a:cxn>
                  <a:cxn ang="0">
                    <a:pos x="25" y="1651"/>
                  </a:cxn>
                  <a:cxn ang="0">
                    <a:pos x="0" y="1643"/>
                  </a:cxn>
                  <a:cxn ang="0">
                    <a:pos x="13" y="1587"/>
                  </a:cxn>
                  <a:cxn ang="0">
                    <a:pos x="43" y="1395"/>
                  </a:cxn>
                  <a:cxn ang="0">
                    <a:pos x="54" y="49"/>
                  </a:cxn>
                </a:cxnLst>
                <a:rect l="0" t="0" r="r" b="b"/>
                <a:pathLst>
                  <a:path w="1296" h="1743">
                    <a:moveTo>
                      <a:pt x="54" y="49"/>
                    </a:moveTo>
                    <a:lnTo>
                      <a:pt x="118" y="2"/>
                    </a:lnTo>
                    <a:lnTo>
                      <a:pt x="1160" y="0"/>
                    </a:lnTo>
                    <a:lnTo>
                      <a:pt x="1211" y="49"/>
                    </a:lnTo>
                    <a:lnTo>
                      <a:pt x="1205" y="1340"/>
                    </a:lnTo>
                    <a:lnTo>
                      <a:pt x="1209" y="1416"/>
                    </a:lnTo>
                    <a:lnTo>
                      <a:pt x="1296" y="1649"/>
                    </a:lnTo>
                    <a:lnTo>
                      <a:pt x="1255" y="1664"/>
                    </a:lnTo>
                    <a:lnTo>
                      <a:pt x="1212" y="1677"/>
                    </a:lnTo>
                    <a:lnTo>
                      <a:pt x="1170" y="1689"/>
                    </a:lnTo>
                    <a:lnTo>
                      <a:pt x="1125" y="1700"/>
                    </a:lnTo>
                    <a:lnTo>
                      <a:pt x="1081" y="1710"/>
                    </a:lnTo>
                    <a:lnTo>
                      <a:pt x="1035" y="1718"/>
                    </a:lnTo>
                    <a:lnTo>
                      <a:pt x="990" y="1725"/>
                    </a:lnTo>
                    <a:lnTo>
                      <a:pt x="944" y="1730"/>
                    </a:lnTo>
                    <a:lnTo>
                      <a:pt x="898" y="1735"/>
                    </a:lnTo>
                    <a:lnTo>
                      <a:pt x="852" y="1738"/>
                    </a:lnTo>
                    <a:lnTo>
                      <a:pt x="806" y="1741"/>
                    </a:lnTo>
                    <a:lnTo>
                      <a:pt x="758" y="1743"/>
                    </a:lnTo>
                    <a:lnTo>
                      <a:pt x="712" y="1743"/>
                    </a:lnTo>
                    <a:lnTo>
                      <a:pt x="667" y="1743"/>
                    </a:lnTo>
                    <a:lnTo>
                      <a:pt x="621" y="1742"/>
                    </a:lnTo>
                    <a:lnTo>
                      <a:pt x="576" y="1740"/>
                    </a:lnTo>
                    <a:lnTo>
                      <a:pt x="533" y="1737"/>
                    </a:lnTo>
                    <a:lnTo>
                      <a:pt x="489" y="1734"/>
                    </a:lnTo>
                    <a:lnTo>
                      <a:pt x="445" y="1730"/>
                    </a:lnTo>
                    <a:lnTo>
                      <a:pt x="404" y="1726"/>
                    </a:lnTo>
                    <a:lnTo>
                      <a:pt x="362" y="1720"/>
                    </a:lnTo>
                    <a:lnTo>
                      <a:pt x="322" y="1714"/>
                    </a:lnTo>
                    <a:lnTo>
                      <a:pt x="283" y="1708"/>
                    </a:lnTo>
                    <a:lnTo>
                      <a:pt x="246" y="1703"/>
                    </a:lnTo>
                    <a:lnTo>
                      <a:pt x="209" y="1696"/>
                    </a:lnTo>
                    <a:lnTo>
                      <a:pt x="174" y="1689"/>
                    </a:lnTo>
                    <a:lnTo>
                      <a:pt x="141" y="1681"/>
                    </a:lnTo>
                    <a:lnTo>
                      <a:pt x="109" y="1674"/>
                    </a:lnTo>
                    <a:lnTo>
                      <a:pt x="79" y="1666"/>
                    </a:lnTo>
                    <a:lnTo>
                      <a:pt x="51" y="1659"/>
                    </a:lnTo>
                    <a:lnTo>
                      <a:pt x="25" y="1651"/>
                    </a:lnTo>
                    <a:lnTo>
                      <a:pt x="0" y="1643"/>
                    </a:lnTo>
                    <a:lnTo>
                      <a:pt x="13" y="1587"/>
                    </a:lnTo>
                    <a:lnTo>
                      <a:pt x="43" y="1395"/>
                    </a:lnTo>
                    <a:lnTo>
                      <a:pt x="54" y="49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60"/>
              <p:cNvSpPr>
                <a:spLocks/>
              </p:cNvSpPr>
              <p:nvPr/>
            </p:nvSpPr>
            <p:spPr bwMode="auto">
              <a:xfrm>
                <a:off x="509" y="870"/>
                <a:ext cx="661" cy="864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1192" y="7"/>
                  </a:cxn>
                  <a:cxn ang="0">
                    <a:pos x="1192" y="1211"/>
                  </a:cxn>
                  <a:cxn ang="0">
                    <a:pos x="1187" y="1338"/>
                  </a:cxn>
                  <a:cxn ang="0">
                    <a:pos x="1189" y="1369"/>
                  </a:cxn>
                  <a:cxn ang="0">
                    <a:pos x="1191" y="1400"/>
                  </a:cxn>
                  <a:cxn ang="0">
                    <a:pos x="1195" y="1431"/>
                  </a:cxn>
                  <a:cxn ang="0">
                    <a:pos x="1204" y="1462"/>
                  </a:cxn>
                  <a:cxn ang="0">
                    <a:pos x="1321" y="1614"/>
                  </a:cxn>
                  <a:cxn ang="0">
                    <a:pos x="1283" y="1630"/>
                  </a:cxn>
                  <a:cxn ang="0">
                    <a:pos x="1243" y="1645"/>
                  </a:cxn>
                  <a:cxn ang="0">
                    <a:pos x="1202" y="1658"/>
                  </a:cxn>
                  <a:cxn ang="0">
                    <a:pos x="1161" y="1671"/>
                  </a:cxn>
                  <a:cxn ang="0">
                    <a:pos x="1118" y="1681"/>
                  </a:cxn>
                  <a:cxn ang="0">
                    <a:pos x="1076" y="1690"/>
                  </a:cxn>
                  <a:cxn ang="0">
                    <a:pos x="1032" y="1698"/>
                  </a:cxn>
                  <a:cxn ang="0">
                    <a:pos x="988" y="1706"/>
                  </a:cxn>
                  <a:cxn ang="0">
                    <a:pos x="943" y="1712"/>
                  </a:cxn>
                  <a:cxn ang="0">
                    <a:pos x="898" y="1717"/>
                  </a:cxn>
                  <a:cxn ang="0">
                    <a:pos x="852" y="1721"/>
                  </a:cxn>
                  <a:cxn ang="0">
                    <a:pos x="807" y="1724"/>
                  </a:cxn>
                  <a:cxn ang="0">
                    <a:pos x="761" y="1726"/>
                  </a:cxn>
                  <a:cxn ang="0">
                    <a:pos x="715" y="1727"/>
                  </a:cxn>
                  <a:cxn ang="0">
                    <a:pos x="670" y="1727"/>
                  </a:cxn>
                  <a:cxn ang="0">
                    <a:pos x="624" y="1726"/>
                  </a:cxn>
                  <a:cxn ang="0">
                    <a:pos x="579" y="1724"/>
                  </a:cxn>
                  <a:cxn ang="0">
                    <a:pos x="534" y="1721"/>
                  </a:cxn>
                  <a:cxn ang="0">
                    <a:pos x="490" y="1717"/>
                  </a:cxn>
                  <a:cxn ang="0">
                    <a:pos x="447" y="1712"/>
                  </a:cxn>
                  <a:cxn ang="0">
                    <a:pos x="404" y="1707"/>
                  </a:cxn>
                  <a:cxn ang="0">
                    <a:pos x="361" y="1702"/>
                  </a:cxn>
                  <a:cxn ang="0">
                    <a:pos x="320" y="1695"/>
                  </a:cxn>
                  <a:cxn ang="0">
                    <a:pos x="280" y="1687"/>
                  </a:cxn>
                  <a:cxn ang="0">
                    <a:pos x="239" y="1679"/>
                  </a:cxn>
                  <a:cxn ang="0">
                    <a:pos x="201" y="1671"/>
                  </a:cxn>
                  <a:cxn ang="0">
                    <a:pos x="164" y="1661"/>
                  </a:cxn>
                  <a:cxn ang="0">
                    <a:pos x="129" y="1651"/>
                  </a:cxn>
                  <a:cxn ang="0">
                    <a:pos x="94" y="1641"/>
                  </a:cxn>
                  <a:cxn ang="0">
                    <a:pos x="61" y="1629"/>
                  </a:cxn>
                  <a:cxn ang="0">
                    <a:pos x="30" y="1618"/>
                  </a:cxn>
                  <a:cxn ang="0">
                    <a:pos x="0" y="1606"/>
                  </a:cxn>
                  <a:cxn ang="0">
                    <a:pos x="9" y="1588"/>
                  </a:cxn>
                  <a:cxn ang="0">
                    <a:pos x="18" y="1569"/>
                  </a:cxn>
                  <a:cxn ang="0">
                    <a:pos x="29" y="1551"/>
                  </a:cxn>
                  <a:cxn ang="0">
                    <a:pos x="40" y="1532"/>
                  </a:cxn>
                  <a:cxn ang="0">
                    <a:pos x="52" y="1512"/>
                  </a:cxn>
                  <a:cxn ang="0">
                    <a:pos x="62" y="1487"/>
                  </a:cxn>
                  <a:cxn ang="0">
                    <a:pos x="71" y="1459"/>
                  </a:cxn>
                  <a:cxn ang="0">
                    <a:pos x="80" y="1426"/>
                  </a:cxn>
                  <a:cxn ang="0">
                    <a:pos x="87" y="1283"/>
                  </a:cxn>
                  <a:cxn ang="0">
                    <a:pos x="76" y="67"/>
                  </a:cxn>
                  <a:cxn ang="0">
                    <a:pos x="164" y="0"/>
                  </a:cxn>
                </a:cxnLst>
                <a:rect l="0" t="0" r="r" b="b"/>
                <a:pathLst>
                  <a:path w="1321" h="1727">
                    <a:moveTo>
                      <a:pt x="164" y="0"/>
                    </a:moveTo>
                    <a:lnTo>
                      <a:pt x="1192" y="7"/>
                    </a:lnTo>
                    <a:lnTo>
                      <a:pt x="1192" y="1211"/>
                    </a:lnTo>
                    <a:lnTo>
                      <a:pt x="1187" y="1338"/>
                    </a:lnTo>
                    <a:lnTo>
                      <a:pt x="1189" y="1369"/>
                    </a:lnTo>
                    <a:lnTo>
                      <a:pt x="1191" y="1400"/>
                    </a:lnTo>
                    <a:lnTo>
                      <a:pt x="1195" y="1431"/>
                    </a:lnTo>
                    <a:lnTo>
                      <a:pt x="1204" y="1462"/>
                    </a:lnTo>
                    <a:lnTo>
                      <a:pt x="1321" y="1614"/>
                    </a:lnTo>
                    <a:lnTo>
                      <a:pt x="1283" y="1630"/>
                    </a:lnTo>
                    <a:lnTo>
                      <a:pt x="1243" y="1645"/>
                    </a:lnTo>
                    <a:lnTo>
                      <a:pt x="1202" y="1658"/>
                    </a:lnTo>
                    <a:lnTo>
                      <a:pt x="1161" y="1671"/>
                    </a:lnTo>
                    <a:lnTo>
                      <a:pt x="1118" y="1681"/>
                    </a:lnTo>
                    <a:lnTo>
                      <a:pt x="1076" y="1690"/>
                    </a:lnTo>
                    <a:lnTo>
                      <a:pt x="1032" y="1698"/>
                    </a:lnTo>
                    <a:lnTo>
                      <a:pt x="988" y="1706"/>
                    </a:lnTo>
                    <a:lnTo>
                      <a:pt x="943" y="1712"/>
                    </a:lnTo>
                    <a:lnTo>
                      <a:pt x="898" y="1717"/>
                    </a:lnTo>
                    <a:lnTo>
                      <a:pt x="852" y="1721"/>
                    </a:lnTo>
                    <a:lnTo>
                      <a:pt x="807" y="1724"/>
                    </a:lnTo>
                    <a:lnTo>
                      <a:pt x="761" y="1726"/>
                    </a:lnTo>
                    <a:lnTo>
                      <a:pt x="715" y="1727"/>
                    </a:lnTo>
                    <a:lnTo>
                      <a:pt x="670" y="1727"/>
                    </a:lnTo>
                    <a:lnTo>
                      <a:pt x="624" y="1726"/>
                    </a:lnTo>
                    <a:lnTo>
                      <a:pt x="579" y="1724"/>
                    </a:lnTo>
                    <a:lnTo>
                      <a:pt x="534" y="1721"/>
                    </a:lnTo>
                    <a:lnTo>
                      <a:pt x="490" y="1717"/>
                    </a:lnTo>
                    <a:lnTo>
                      <a:pt x="447" y="1712"/>
                    </a:lnTo>
                    <a:lnTo>
                      <a:pt x="404" y="1707"/>
                    </a:lnTo>
                    <a:lnTo>
                      <a:pt x="361" y="1702"/>
                    </a:lnTo>
                    <a:lnTo>
                      <a:pt x="320" y="1695"/>
                    </a:lnTo>
                    <a:lnTo>
                      <a:pt x="280" y="1687"/>
                    </a:lnTo>
                    <a:lnTo>
                      <a:pt x="239" y="1679"/>
                    </a:lnTo>
                    <a:lnTo>
                      <a:pt x="201" y="1671"/>
                    </a:lnTo>
                    <a:lnTo>
                      <a:pt x="164" y="1661"/>
                    </a:lnTo>
                    <a:lnTo>
                      <a:pt x="129" y="1651"/>
                    </a:lnTo>
                    <a:lnTo>
                      <a:pt x="94" y="1641"/>
                    </a:lnTo>
                    <a:lnTo>
                      <a:pt x="61" y="1629"/>
                    </a:lnTo>
                    <a:lnTo>
                      <a:pt x="30" y="1618"/>
                    </a:lnTo>
                    <a:lnTo>
                      <a:pt x="0" y="1606"/>
                    </a:lnTo>
                    <a:lnTo>
                      <a:pt x="9" y="1588"/>
                    </a:lnTo>
                    <a:lnTo>
                      <a:pt x="18" y="1569"/>
                    </a:lnTo>
                    <a:lnTo>
                      <a:pt x="29" y="1551"/>
                    </a:lnTo>
                    <a:lnTo>
                      <a:pt x="40" y="1532"/>
                    </a:lnTo>
                    <a:lnTo>
                      <a:pt x="52" y="1512"/>
                    </a:lnTo>
                    <a:lnTo>
                      <a:pt x="62" y="1487"/>
                    </a:lnTo>
                    <a:lnTo>
                      <a:pt x="71" y="1459"/>
                    </a:lnTo>
                    <a:lnTo>
                      <a:pt x="80" y="1426"/>
                    </a:lnTo>
                    <a:lnTo>
                      <a:pt x="87" y="1283"/>
                    </a:lnTo>
                    <a:lnTo>
                      <a:pt x="76" y="6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3335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61"/>
              <p:cNvSpPr>
                <a:spLocks/>
              </p:cNvSpPr>
              <p:nvPr/>
            </p:nvSpPr>
            <p:spPr bwMode="auto">
              <a:xfrm>
                <a:off x="515" y="871"/>
                <a:ext cx="616" cy="830"/>
              </a:xfrm>
              <a:custGeom>
                <a:avLst/>
                <a:gdLst/>
                <a:ahLst/>
                <a:cxnLst>
                  <a:cxn ang="0">
                    <a:pos x="180" y="0"/>
                  </a:cxn>
                  <a:cxn ang="0">
                    <a:pos x="240" y="1"/>
                  </a:cxn>
                  <a:cxn ang="0">
                    <a:pos x="301" y="1"/>
                  </a:cxn>
                  <a:cxn ang="0">
                    <a:pos x="361" y="1"/>
                  </a:cxn>
                  <a:cxn ang="0">
                    <a:pos x="421" y="1"/>
                  </a:cxn>
                  <a:cxn ang="0">
                    <a:pos x="482" y="2"/>
                  </a:cxn>
                  <a:cxn ang="0">
                    <a:pos x="542" y="2"/>
                  </a:cxn>
                  <a:cxn ang="0">
                    <a:pos x="602" y="2"/>
                  </a:cxn>
                  <a:cxn ang="0">
                    <a:pos x="661" y="3"/>
                  </a:cxn>
                  <a:cxn ang="0">
                    <a:pos x="723" y="3"/>
                  </a:cxn>
                  <a:cxn ang="0">
                    <a:pos x="782" y="3"/>
                  </a:cxn>
                  <a:cxn ang="0">
                    <a:pos x="842" y="5"/>
                  </a:cxn>
                  <a:cxn ang="0">
                    <a:pos x="902" y="5"/>
                  </a:cxn>
                  <a:cxn ang="0">
                    <a:pos x="962" y="5"/>
                  </a:cxn>
                  <a:cxn ang="0">
                    <a:pos x="1022" y="5"/>
                  </a:cxn>
                  <a:cxn ang="0">
                    <a:pos x="1082" y="6"/>
                  </a:cxn>
                  <a:cxn ang="0">
                    <a:pos x="1112" y="289"/>
                  </a:cxn>
                  <a:cxn ang="0">
                    <a:pos x="1112" y="854"/>
                  </a:cxn>
                  <a:cxn ang="0">
                    <a:pos x="1111" y="1165"/>
                  </a:cxn>
                  <a:cxn ang="0">
                    <a:pos x="1108" y="1224"/>
                  </a:cxn>
                  <a:cxn ang="0">
                    <a:pos x="1108" y="1282"/>
                  </a:cxn>
                  <a:cxn ang="0">
                    <a:pos x="1115" y="1341"/>
                  </a:cxn>
                  <a:cxn ang="0">
                    <a:pos x="1137" y="1387"/>
                  </a:cxn>
                  <a:cxn ang="0">
                    <a:pos x="1164" y="1423"/>
                  </a:cxn>
                  <a:cxn ang="0">
                    <a:pos x="1190" y="1460"/>
                  </a:cxn>
                  <a:cxn ang="0">
                    <a:pos x="1218" y="1496"/>
                  </a:cxn>
                  <a:cxn ang="0">
                    <a:pos x="1196" y="1528"/>
                  </a:cxn>
                  <a:cxn ang="0">
                    <a:pos x="1121" y="1555"/>
                  </a:cxn>
                  <a:cxn ang="0">
                    <a:pos x="1044" y="1580"/>
                  </a:cxn>
                  <a:cxn ang="0">
                    <a:pos x="963" y="1602"/>
                  </a:cxn>
                  <a:cxn ang="0">
                    <a:pos x="880" y="1620"/>
                  </a:cxn>
                  <a:cxn ang="0">
                    <a:pos x="796" y="1635"/>
                  </a:cxn>
                  <a:cxn ang="0">
                    <a:pos x="711" y="1646"/>
                  </a:cxn>
                  <a:cxn ang="0">
                    <a:pos x="627" y="1655"/>
                  </a:cxn>
                  <a:cxn ang="0">
                    <a:pos x="543" y="1659"/>
                  </a:cxn>
                  <a:cxn ang="0">
                    <a:pos x="460" y="1660"/>
                  </a:cxn>
                  <a:cxn ang="0">
                    <a:pos x="379" y="1659"/>
                  </a:cxn>
                  <a:cxn ang="0">
                    <a:pos x="301" y="1653"/>
                  </a:cxn>
                  <a:cxn ang="0">
                    <a:pos x="226" y="1644"/>
                  </a:cxn>
                  <a:cxn ang="0">
                    <a:pos x="155" y="1632"/>
                  </a:cxn>
                  <a:cxn ang="0">
                    <a:pos x="89" y="1617"/>
                  </a:cxn>
                  <a:cxn ang="0">
                    <a:pos x="28" y="1597"/>
                  </a:cxn>
                  <a:cxn ang="0">
                    <a:pos x="8" y="1568"/>
                  </a:cxn>
                  <a:cxn ang="0">
                    <a:pos x="26" y="1534"/>
                  </a:cxn>
                  <a:cxn ang="0">
                    <a:pos x="44" y="1496"/>
                  </a:cxn>
                  <a:cxn ang="0">
                    <a:pos x="62" y="1447"/>
                  </a:cxn>
                  <a:cxn ang="0">
                    <a:pos x="70" y="1363"/>
                  </a:cxn>
                  <a:cxn ang="0">
                    <a:pos x="74" y="1258"/>
                  </a:cxn>
                  <a:cxn ang="0">
                    <a:pos x="73" y="921"/>
                  </a:cxn>
                  <a:cxn ang="0">
                    <a:pos x="69" y="348"/>
                  </a:cxn>
                  <a:cxn ang="0">
                    <a:pos x="77" y="54"/>
                  </a:cxn>
                  <a:cxn ang="0">
                    <a:pos x="98" y="39"/>
                  </a:cxn>
                  <a:cxn ang="0">
                    <a:pos x="119" y="23"/>
                  </a:cxn>
                  <a:cxn ang="0">
                    <a:pos x="140" y="8"/>
                  </a:cxn>
                </a:cxnLst>
                <a:rect l="0" t="0" r="r" b="b"/>
                <a:pathLst>
                  <a:path w="1232" h="1660">
                    <a:moveTo>
                      <a:pt x="150" y="0"/>
                    </a:moveTo>
                    <a:lnTo>
                      <a:pt x="180" y="0"/>
                    </a:lnTo>
                    <a:lnTo>
                      <a:pt x="210" y="0"/>
                    </a:lnTo>
                    <a:lnTo>
                      <a:pt x="240" y="1"/>
                    </a:lnTo>
                    <a:lnTo>
                      <a:pt x="271" y="1"/>
                    </a:lnTo>
                    <a:lnTo>
                      <a:pt x="301" y="1"/>
                    </a:lnTo>
                    <a:lnTo>
                      <a:pt x="331" y="1"/>
                    </a:lnTo>
                    <a:lnTo>
                      <a:pt x="361" y="1"/>
                    </a:lnTo>
                    <a:lnTo>
                      <a:pt x="391" y="1"/>
                    </a:lnTo>
                    <a:lnTo>
                      <a:pt x="421" y="1"/>
                    </a:lnTo>
                    <a:lnTo>
                      <a:pt x="452" y="2"/>
                    </a:lnTo>
                    <a:lnTo>
                      <a:pt x="482" y="2"/>
                    </a:lnTo>
                    <a:lnTo>
                      <a:pt x="512" y="2"/>
                    </a:lnTo>
                    <a:lnTo>
                      <a:pt x="542" y="2"/>
                    </a:lnTo>
                    <a:lnTo>
                      <a:pt x="572" y="2"/>
                    </a:lnTo>
                    <a:lnTo>
                      <a:pt x="602" y="2"/>
                    </a:lnTo>
                    <a:lnTo>
                      <a:pt x="632" y="2"/>
                    </a:lnTo>
                    <a:lnTo>
                      <a:pt x="661" y="3"/>
                    </a:lnTo>
                    <a:lnTo>
                      <a:pt x="691" y="3"/>
                    </a:lnTo>
                    <a:lnTo>
                      <a:pt x="723" y="3"/>
                    </a:lnTo>
                    <a:lnTo>
                      <a:pt x="752" y="3"/>
                    </a:lnTo>
                    <a:lnTo>
                      <a:pt x="782" y="3"/>
                    </a:lnTo>
                    <a:lnTo>
                      <a:pt x="812" y="3"/>
                    </a:lnTo>
                    <a:lnTo>
                      <a:pt x="842" y="5"/>
                    </a:lnTo>
                    <a:lnTo>
                      <a:pt x="872" y="5"/>
                    </a:lnTo>
                    <a:lnTo>
                      <a:pt x="902" y="5"/>
                    </a:lnTo>
                    <a:lnTo>
                      <a:pt x="932" y="5"/>
                    </a:lnTo>
                    <a:lnTo>
                      <a:pt x="962" y="5"/>
                    </a:lnTo>
                    <a:lnTo>
                      <a:pt x="992" y="5"/>
                    </a:lnTo>
                    <a:lnTo>
                      <a:pt x="1022" y="5"/>
                    </a:lnTo>
                    <a:lnTo>
                      <a:pt x="1052" y="6"/>
                    </a:lnTo>
                    <a:lnTo>
                      <a:pt x="1082" y="6"/>
                    </a:lnTo>
                    <a:lnTo>
                      <a:pt x="1112" y="6"/>
                    </a:lnTo>
                    <a:lnTo>
                      <a:pt x="1112" y="289"/>
                    </a:lnTo>
                    <a:lnTo>
                      <a:pt x="1112" y="571"/>
                    </a:lnTo>
                    <a:lnTo>
                      <a:pt x="1112" y="854"/>
                    </a:lnTo>
                    <a:lnTo>
                      <a:pt x="1112" y="1135"/>
                    </a:lnTo>
                    <a:lnTo>
                      <a:pt x="1111" y="1165"/>
                    </a:lnTo>
                    <a:lnTo>
                      <a:pt x="1110" y="1194"/>
                    </a:lnTo>
                    <a:lnTo>
                      <a:pt x="1108" y="1224"/>
                    </a:lnTo>
                    <a:lnTo>
                      <a:pt x="1107" y="1254"/>
                    </a:lnTo>
                    <a:lnTo>
                      <a:pt x="1108" y="1282"/>
                    </a:lnTo>
                    <a:lnTo>
                      <a:pt x="1111" y="1311"/>
                    </a:lnTo>
                    <a:lnTo>
                      <a:pt x="1115" y="1341"/>
                    </a:lnTo>
                    <a:lnTo>
                      <a:pt x="1123" y="1370"/>
                    </a:lnTo>
                    <a:lnTo>
                      <a:pt x="1137" y="1387"/>
                    </a:lnTo>
                    <a:lnTo>
                      <a:pt x="1150" y="1406"/>
                    </a:lnTo>
                    <a:lnTo>
                      <a:pt x="1164" y="1423"/>
                    </a:lnTo>
                    <a:lnTo>
                      <a:pt x="1178" y="1441"/>
                    </a:lnTo>
                    <a:lnTo>
                      <a:pt x="1190" y="1460"/>
                    </a:lnTo>
                    <a:lnTo>
                      <a:pt x="1204" y="1477"/>
                    </a:lnTo>
                    <a:lnTo>
                      <a:pt x="1218" y="1496"/>
                    </a:lnTo>
                    <a:lnTo>
                      <a:pt x="1232" y="1513"/>
                    </a:lnTo>
                    <a:lnTo>
                      <a:pt x="1196" y="1528"/>
                    </a:lnTo>
                    <a:lnTo>
                      <a:pt x="1159" y="1542"/>
                    </a:lnTo>
                    <a:lnTo>
                      <a:pt x="1121" y="1555"/>
                    </a:lnTo>
                    <a:lnTo>
                      <a:pt x="1083" y="1568"/>
                    </a:lnTo>
                    <a:lnTo>
                      <a:pt x="1044" y="1580"/>
                    </a:lnTo>
                    <a:lnTo>
                      <a:pt x="1004" y="1591"/>
                    </a:lnTo>
                    <a:lnTo>
                      <a:pt x="963" y="1602"/>
                    </a:lnTo>
                    <a:lnTo>
                      <a:pt x="922" y="1611"/>
                    </a:lnTo>
                    <a:lnTo>
                      <a:pt x="880" y="1620"/>
                    </a:lnTo>
                    <a:lnTo>
                      <a:pt x="839" y="1628"/>
                    </a:lnTo>
                    <a:lnTo>
                      <a:pt x="796" y="1635"/>
                    </a:lnTo>
                    <a:lnTo>
                      <a:pt x="754" y="1641"/>
                    </a:lnTo>
                    <a:lnTo>
                      <a:pt x="711" y="1646"/>
                    </a:lnTo>
                    <a:lnTo>
                      <a:pt x="670" y="1651"/>
                    </a:lnTo>
                    <a:lnTo>
                      <a:pt x="627" y="1655"/>
                    </a:lnTo>
                    <a:lnTo>
                      <a:pt x="584" y="1657"/>
                    </a:lnTo>
                    <a:lnTo>
                      <a:pt x="543" y="1659"/>
                    </a:lnTo>
                    <a:lnTo>
                      <a:pt x="501" y="1660"/>
                    </a:lnTo>
                    <a:lnTo>
                      <a:pt x="460" y="1660"/>
                    </a:lnTo>
                    <a:lnTo>
                      <a:pt x="418" y="1660"/>
                    </a:lnTo>
                    <a:lnTo>
                      <a:pt x="379" y="1659"/>
                    </a:lnTo>
                    <a:lnTo>
                      <a:pt x="339" y="1657"/>
                    </a:lnTo>
                    <a:lnTo>
                      <a:pt x="301" y="1653"/>
                    </a:lnTo>
                    <a:lnTo>
                      <a:pt x="263" y="1649"/>
                    </a:lnTo>
                    <a:lnTo>
                      <a:pt x="226" y="1644"/>
                    </a:lnTo>
                    <a:lnTo>
                      <a:pt x="190" y="1638"/>
                    </a:lnTo>
                    <a:lnTo>
                      <a:pt x="155" y="1632"/>
                    </a:lnTo>
                    <a:lnTo>
                      <a:pt x="121" y="1625"/>
                    </a:lnTo>
                    <a:lnTo>
                      <a:pt x="89" y="1617"/>
                    </a:lnTo>
                    <a:lnTo>
                      <a:pt x="58" y="1606"/>
                    </a:lnTo>
                    <a:lnTo>
                      <a:pt x="28" y="1597"/>
                    </a:lnTo>
                    <a:lnTo>
                      <a:pt x="0" y="1585"/>
                    </a:lnTo>
                    <a:lnTo>
                      <a:pt x="8" y="1568"/>
                    </a:lnTo>
                    <a:lnTo>
                      <a:pt x="16" y="1551"/>
                    </a:lnTo>
                    <a:lnTo>
                      <a:pt x="26" y="1534"/>
                    </a:lnTo>
                    <a:lnTo>
                      <a:pt x="35" y="1516"/>
                    </a:lnTo>
                    <a:lnTo>
                      <a:pt x="44" y="1496"/>
                    </a:lnTo>
                    <a:lnTo>
                      <a:pt x="53" y="1474"/>
                    </a:lnTo>
                    <a:lnTo>
                      <a:pt x="62" y="1447"/>
                    </a:lnTo>
                    <a:lnTo>
                      <a:pt x="69" y="1416"/>
                    </a:lnTo>
                    <a:lnTo>
                      <a:pt x="70" y="1363"/>
                    </a:lnTo>
                    <a:lnTo>
                      <a:pt x="73" y="1310"/>
                    </a:lnTo>
                    <a:lnTo>
                      <a:pt x="74" y="1258"/>
                    </a:lnTo>
                    <a:lnTo>
                      <a:pt x="75" y="1205"/>
                    </a:lnTo>
                    <a:lnTo>
                      <a:pt x="73" y="921"/>
                    </a:lnTo>
                    <a:lnTo>
                      <a:pt x="72" y="635"/>
                    </a:lnTo>
                    <a:lnTo>
                      <a:pt x="69" y="348"/>
                    </a:lnTo>
                    <a:lnTo>
                      <a:pt x="67" y="62"/>
                    </a:lnTo>
                    <a:lnTo>
                      <a:pt x="77" y="54"/>
                    </a:lnTo>
                    <a:lnTo>
                      <a:pt x="88" y="46"/>
                    </a:lnTo>
                    <a:lnTo>
                      <a:pt x="98" y="39"/>
                    </a:lnTo>
                    <a:lnTo>
                      <a:pt x="109" y="31"/>
                    </a:lnTo>
                    <a:lnTo>
                      <a:pt x="119" y="23"/>
                    </a:lnTo>
                    <a:lnTo>
                      <a:pt x="129" y="15"/>
                    </a:lnTo>
                    <a:lnTo>
                      <a:pt x="140" y="8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D3F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62"/>
              <p:cNvSpPr>
                <a:spLocks/>
              </p:cNvSpPr>
              <p:nvPr/>
            </p:nvSpPr>
            <p:spPr bwMode="auto">
              <a:xfrm>
                <a:off x="521" y="871"/>
                <a:ext cx="571" cy="807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216" y="1"/>
                  </a:cxn>
                  <a:cxn ang="0">
                    <a:pos x="273" y="1"/>
                  </a:cxn>
                  <a:cxn ang="0">
                    <a:pos x="329" y="1"/>
                  </a:cxn>
                  <a:cxn ang="0">
                    <a:pos x="386" y="2"/>
                  </a:cxn>
                  <a:cxn ang="0">
                    <a:pos x="441" y="2"/>
                  </a:cxn>
                  <a:cxn ang="0">
                    <a:pos x="498" y="2"/>
                  </a:cxn>
                  <a:cxn ang="0">
                    <a:pos x="554" y="3"/>
                  </a:cxn>
                  <a:cxn ang="0">
                    <a:pos x="610" y="3"/>
                  </a:cxn>
                  <a:cxn ang="0">
                    <a:pos x="666" y="5"/>
                  </a:cxn>
                  <a:cxn ang="0">
                    <a:pos x="722" y="5"/>
                  </a:cxn>
                  <a:cxn ang="0">
                    <a:pos x="779" y="5"/>
                  </a:cxn>
                  <a:cxn ang="0">
                    <a:pos x="834" y="6"/>
                  </a:cxn>
                  <a:cxn ang="0">
                    <a:pos x="890" y="6"/>
                  </a:cxn>
                  <a:cxn ang="0">
                    <a:pos x="946" y="6"/>
                  </a:cxn>
                  <a:cxn ang="0">
                    <a:pos x="1002" y="7"/>
                  </a:cxn>
                  <a:cxn ang="0">
                    <a:pos x="1030" y="271"/>
                  </a:cxn>
                  <a:cxn ang="0">
                    <a:pos x="1030" y="797"/>
                  </a:cxn>
                  <a:cxn ang="0">
                    <a:pos x="1029" y="1088"/>
                  </a:cxn>
                  <a:cxn ang="0">
                    <a:pos x="1027" y="1143"/>
                  </a:cxn>
                  <a:cxn ang="0">
                    <a:pos x="1027" y="1197"/>
                  </a:cxn>
                  <a:cxn ang="0">
                    <a:pos x="1033" y="1252"/>
                  </a:cxn>
                  <a:cxn ang="0">
                    <a:pos x="1053" y="1296"/>
                  </a:cxn>
                  <a:cxn ang="0">
                    <a:pos x="1078" y="1330"/>
                  </a:cxn>
                  <a:cxn ang="0">
                    <a:pos x="1102" y="1362"/>
                  </a:cxn>
                  <a:cxn ang="0">
                    <a:pos x="1128" y="1395"/>
                  </a:cxn>
                  <a:cxn ang="0">
                    <a:pos x="1107" y="1425"/>
                  </a:cxn>
                  <a:cxn ang="0">
                    <a:pos x="1038" y="1454"/>
                  </a:cxn>
                  <a:cxn ang="0">
                    <a:pos x="966" y="1481"/>
                  </a:cxn>
                  <a:cxn ang="0">
                    <a:pos x="892" y="1505"/>
                  </a:cxn>
                  <a:cxn ang="0">
                    <a:pos x="814" y="1528"/>
                  </a:cxn>
                  <a:cxn ang="0">
                    <a:pos x="737" y="1549"/>
                  </a:cxn>
                  <a:cxn ang="0">
                    <a:pos x="659" y="1567"/>
                  </a:cxn>
                  <a:cxn ang="0">
                    <a:pos x="581" y="1583"/>
                  </a:cxn>
                  <a:cxn ang="0">
                    <a:pos x="503" y="1596"/>
                  </a:cxn>
                  <a:cxn ang="0">
                    <a:pos x="426" y="1605"/>
                  </a:cxn>
                  <a:cxn ang="0">
                    <a:pos x="351" y="1611"/>
                  </a:cxn>
                  <a:cxn ang="0">
                    <a:pos x="280" y="1613"/>
                  </a:cxn>
                  <a:cxn ang="0">
                    <a:pos x="210" y="1611"/>
                  </a:cxn>
                  <a:cxn ang="0">
                    <a:pos x="144" y="1604"/>
                  </a:cxn>
                  <a:cxn ang="0">
                    <a:pos x="83" y="1593"/>
                  </a:cxn>
                  <a:cxn ang="0">
                    <a:pos x="26" y="1577"/>
                  </a:cxn>
                  <a:cxn ang="0">
                    <a:pos x="6" y="1550"/>
                  </a:cxn>
                  <a:cxn ang="0">
                    <a:pos x="21" y="1517"/>
                  </a:cxn>
                  <a:cxn ang="0">
                    <a:pos x="36" y="1482"/>
                  </a:cxn>
                  <a:cxn ang="0">
                    <a:pos x="51" y="1436"/>
                  </a:cxn>
                  <a:cxn ang="0">
                    <a:pos x="57" y="1338"/>
                  </a:cxn>
                  <a:cxn ang="0">
                    <a:pos x="61" y="1198"/>
                  </a:cxn>
                  <a:cxn ang="0">
                    <a:pos x="61" y="862"/>
                  </a:cxn>
                  <a:cxn ang="0">
                    <a:pos x="57" y="327"/>
                  </a:cxn>
                  <a:cxn ang="0">
                    <a:pos x="64" y="52"/>
                  </a:cxn>
                  <a:cxn ang="0">
                    <a:pos x="84" y="37"/>
                  </a:cxn>
                  <a:cxn ang="0">
                    <a:pos x="104" y="22"/>
                  </a:cxn>
                  <a:cxn ang="0">
                    <a:pos x="123" y="7"/>
                  </a:cxn>
                </a:cxnLst>
                <a:rect l="0" t="0" r="r" b="b"/>
                <a:pathLst>
                  <a:path w="1140" h="1613">
                    <a:moveTo>
                      <a:pt x="132" y="0"/>
                    </a:moveTo>
                    <a:lnTo>
                      <a:pt x="160" y="0"/>
                    </a:lnTo>
                    <a:lnTo>
                      <a:pt x="189" y="0"/>
                    </a:lnTo>
                    <a:lnTo>
                      <a:pt x="216" y="1"/>
                    </a:lnTo>
                    <a:lnTo>
                      <a:pt x="245" y="1"/>
                    </a:lnTo>
                    <a:lnTo>
                      <a:pt x="273" y="1"/>
                    </a:lnTo>
                    <a:lnTo>
                      <a:pt x="301" y="1"/>
                    </a:lnTo>
                    <a:lnTo>
                      <a:pt x="329" y="1"/>
                    </a:lnTo>
                    <a:lnTo>
                      <a:pt x="357" y="1"/>
                    </a:lnTo>
                    <a:lnTo>
                      <a:pt x="386" y="2"/>
                    </a:lnTo>
                    <a:lnTo>
                      <a:pt x="413" y="2"/>
                    </a:lnTo>
                    <a:lnTo>
                      <a:pt x="441" y="2"/>
                    </a:lnTo>
                    <a:lnTo>
                      <a:pt x="470" y="2"/>
                    </a:lnTo>
                    <a:lnTo>
                      <a:pt x="498" y="2"/>
                    </a:lnTo>
                    <a:lnTo>
                      <a:pt x="525" y="3"/>
                    </a:lnTo>
                    <a:lnTo>
                      <a:pt x="554" y="3"/>
                    </a:lnTo>
                    <a:lnTo>
                      <a:pt x="582" y="3"/>
                    </a:lnTo>
                    <a:lnTo>
                      <a:pt x="610" y="3"/>
                    </a:lnTo>
                    <a:lnTo>
                      <a:pt x="638" y="3"/>
                    </a:lnTo>
                    <a:lnTo>
                      <a:pt x="666" y="5"/>
                    </a:lnTo>
                    <a:lnTo>
                      <a:pt x="695" y="5"/>
                    </a:lnTo>
                    <a:lnTo>
                      <a:pt x="722" y="5"/>
                    </a:lnTo>
                    <a:lnTo>
                      <a:pt x="750" y="5"/>
                    </a:lnTo>
                    <a:lnTo>
                      <a:pt x="779" y="5"/>
                    </a:lnTo>
                    <a:lnTo>
                      <a:pt x="806" y="5"/>
                    </a:lnTo>
                    <a:lnTo>
                      <a:pt x="834" y="6"/>
                    </a:lnTo>
                    <a:lnTo>
                      <a:pt x="863" y="6"/>
                    </a:lnTo>
                    <a:lnTo>
                      <a:pt x="890" y="6"/>
                    </a:lnTo>
                    <a:lnTo>
                      <a:pt x="918" y="6"/>
                    </a:lnTo>
                    <a:lnTo>
                      <a:pt x="946" y="6"/>
                    </a:lnTo>
                    <a:lnTo>
                      <a:pt x="974" y="7"/>
                    </a:lnTo>
                    <a:lnTo>
                      <a:pt x="1002" y="7"/>
                    </a:lnTo>
                    <a:lnTo>
                      <a:pt x="1030" y="7"/>
                    </a:lnTo>
                    <a:lnTo>
                      <a:pt x="1030" y="271"/>
                    </a:lnTo>
                    <a:lnTo>
                      <a:pt x="1030" y="533"/>
                    </a:lnTo>
                    <a:lnTo>
                      <a:pt x="1030" y="797"/>
                    </a:lnTo>
                    <a:lnTo>
                      <a:pt x="1030" y="1060"/>
                    </a:lnTo>
                    <a:lnTo>
                      <a:pt x="1029" y="1088"/>
                    </a:lnTo>
                    <a:lnTo>
                      <a:pt x="1029" y="1115"/>
                    </a:lnTo>
                    <a:lnTo>
                      <a:pt x="1027" y="1143"/>
                    </a:lnTo>
                    <a:lnTo>
                      <a:pt x="1026" y="1171"/>
                    </a:lnTo>
                    <a:lnTo>
                      <a:pt x="1027" y="1197"/>
                    </a:lnTo>
                    <a:lnTo>
                      <a:pt x="1030" y="1225"/>
                    </a:lnTo>
                    <a:lnTo>
                      <a:pt x="1033" y="1252"/>
                    </a:lnTo>
                    <a:lnTo>
                      <a:pt x="1040" y="1279"/>
                    </a:lnTo>
                    <a:lnTo>
                      <a:pt x="1053" y="1296"/>
                    </a:lnTo>
                    <a:lnTo>
                      <a:pt x="1065" y="1312"/>
                    </a:lnTo>
                    <a:lnTo>
                      <a:pt x="1078" y="1330"/>
                    </a:lnTo>
                    <a:lnTo>
                      <a:pt x="1091" y="1346"/>
                    </a:lnTo>
                    <a:lnTo>
                      <a:pt x="1102" y="1362"/>
                    </a:lnTo>
                    <a:lnTo>
                      <a:pt x="1115" y="1378"/>
                    </a:lnTo>
                    <a:lnTo>
                      <a:pt x="1128" y="1395"/>
                    </a:lnTo>
                    <a:lnTo>
                      <a:pt x="1140" y="1411"/>
                    </a:lnTo>
                    <a:lnTo>
                      <a:pt x="1107" y="1425"/>
                    </a:lnTo>
                    <a:lnTo>
                      <a:pt x="1074" y="1440"/>
                    </a:lnTo>
                    <a:lnTo>
                      <a:pt x="1038" y="1454"/>
                    </a:lnTo>
                    <a:lnTo>
                      <a:pt x="1002" y="1467"/>
                    </a:lnTo>
                    <a:lnTo>
                      <a:pt x="966" y="1481"/>
                    </a:lnTo>
                    <a:lnTo>
                      <a:pt x="928" y="1493"/>
                    </a:lnTo>
                    <a:lnTo>
                      <a:pt x="892" y="1505"/>
                    </a:lnTo>
                    <a:lnTo>
                      <a:pt x="854" y="1517"/>
                    </a:lnTo>
                    <a:lnTo>
                      <a:pt x="814" y="1528"/>
                    </a:lnTo>
                    <a:lnTo>
                      <a:pt x="776" y="1539"/>
                    </a:lnTo>
                    <a:lnTo>
                      <a:pt x="737" y="1549"/>
                    </a:lnTo>
                    <a:lnTo>
                      <a:pt x="698" y="1559"/>
                    </a:lnTo>
                    <a:lnTo>
                      <a:pt x="659" y="1567"/>
                    </a:lnTo>
                    <a:lnTo>
                      <a:pt x="620" y="1576"/>
                    </a:lnTo>
                    <a:lnTo>
                      <a:pt x="581" y="1583"/>
                    </a:lnTo>
                    <a:lnTo>
                      <a:pt x="541" y="1590"/>
                    </a:lnTo>
                    <a:lnTo>
                      <a:pt x="503" y="1596"/>
                    </a:lnTo>
                    <a:lnTo>
                      <a:pt x="464" y="1600"/>
                    </a:lnTo>
                    <a:lnTo>
                      <a:pt x="426" y="1605"/>
                    </a:lnTo>
                    <a:lnTo>
                      <a:pt x="389" y="1608"/>
                    </a:lnTo>
                    <a:lnTo>
                      <a:pt x="351" y="1611"/>
                    </a:lnTo>
                    <a:lnTo>
                      <a:pt x="316" y="1613"/>
                    </a:lnTo>
                    <a:lnTo>
                      <a:pt x="280" y="1613"/>
                    </a:lnTo>
                    <a:lnTo>
                      <a:pt x="244" y="1613"/>
                    </a:lnTo>
                    <a:lnTo>
                      <a:pt x="210" y="1611"/>
                    </a:lnTo>
                    <a:lnTo>
                      <a:pt x="176" y="1608"/>
                    </a:lnTo>
                    <a:lnTo>
                      <a:pt x="144" y="1604"/>
                    </a:lnTo>
                    <a:lnTo>
                      <a:pt x="113" y="1599"/>
                    </a:lnTo>
                    <a:lnTo>
                      <a:pt x="83" y="1593"/>
                    </a:lnTo>
                    <a:lnTo>
                      <a:pt x="54" y="1585"/>
                    </a:lnTo>
                    <a:lnTo>
                      <a:pt x="26" y="1577"/>
                    </a:lnTo>
                    <a:lnTo>
                      <a:pt x="0" y="1567"/>
                    </a:lnTo>
                    <a:lnTo>
                      <a:pt x="6" y="1550"/>
                    </a:lnTo>
                    <a:lnTo>
                      <a:pt x="13" y="1534"/>
                    </a:lnTo>
                    <a:lnTo>
                      <a:pt x="21" y="1517"/>
                    </a:lnTo>
                    <a:lnTo>
                      <a:pt x="29" y="1500"/>
                    </a:lnTo>
                    <a:lnTo>
                      <a:pt x="36" y="1482"/>
                    </a:lnTo>
                    <a:lnTo>
                      <a:pt x="44" y="1460"/>
                    </a:lnTo>
                    <a:lnTo>
                      <a:pt x="51" y="1436"/>
                    </a:lnTo>
                    <a:lnTo>
                      <a:pt x="56" y="1408"/>
                    </a:lnTo>
                    <a:lnTo>
                      <a:pt x="57" y="1338"/>
                    </a:lnTo>
                    <a:lnTo>
                      <a:pt x="60" y="1269"/>
                    </a:lnTo>
                    <a:lnTo>
                      <a:pt x="61" y="1198"/>
                    </a:lnTo>
                    <a:lnTo>
                      <a:pt x="62" y="1129"/>
                    </a:lnTo>
                    <a:lnTo>
                      <a:pt x="61" y="862"/>
                    </a:lnTo>
                    <a:lnTo>
                      <a:pt x="59" y="594"/>
                    </a:lnTo>
                    <a:lnTo>
                      <a:pt x="57" y="327"/>
                    </a:lnTo>
                    <a:lnTo>
                      <a:pt x="55" y="59"/>
                    </a:lnTo>
                    <a:lnTo>
                      <a:pt x="64" y="52"/>
                    </a:lnTo>
                    <a:lnTo>
                      <a:pt x="75" y="44"/>
                    </a:lnTo>
                    <a:lnTo>
                      <a:pt x="84" y="37"/>
                    </a:lnTo>
                    <a:lnTo>
                      <a:pt x="94" y="29"/>
                    </a:lnTo>
                    <a:lnTo>
                      <a:pt x="104" y="22"/>
                    </a:lnTo>
                    <a:lnTo>
                      <a:pt x="113" y="15"/>
                    </a:lnTo>
                    <a:lnTo>
                      <a:pt x="123" y="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747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63"/>
              <p:cNvSpPr>
                <a:spLocks/>
              </p:cNvSpPr>
              <p:nvPr/>
            </p:nvSpPr>
            <p:spPr bwMode="auto">
              <a:xfrm>
                <a:off x="527" y="872"/>
                <a:ext cx="526" cy="788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96" y="1"/>
                  </a:cxn>
                  <a:cxn ang="0">
                    <a:pos x="248" y="1"/>
                  </a:cxn>
                  <a:cxn ang="0">
                    <a:pos x="300" y="1"/>
                  </a:cxn>
                  <a:cxn ang="0">
                    <a:pos x="352" y="1"/>
                  </a:cxn>
                  <a:cxn ang="0">
                    <a:pos x="405" y="2"/>
                  </a:cxn>
                  <a:cxn ang="0">
                    <a:pos x="457" y="2"/>
                  </a:cxn>
                  <a:cxn ang="0">
                    <a:pos x="508" y="2"/>
                  </a:cxn>
                  <a:cxn ang="0">
                    <a:pos x="560" y="4"/>
                  </a:cxn>
                  <a:cxn ang="0">
                    <a:pos x="613" y="4"/>
                  </a:cxn>
                  <a:cxn ang="0">
                    <a:pos x="665" y="4"/>
                  </a:cxn>
                  <a:cxn ang="0">
                    <a:pos x="717" y="5"/>
                  </a:cxn>
                  <a:cxn ang="0">
                    <a:pos x="769" y="5"/>
                  </a:cxn>
                  <a:cxn ang="0">
                    <a:pos x="821" y="5"/>
                  </a:cxn>
                  <a:cxn ang="0">
                    <a:pos x="872" y="5"/>
                  </a:cxn>
                  <a:cxn ang="0">
                    <a:pos x="924" y="6"/>
                  </a:cxn>
                  <a:cxn ang="0">
                    <a:pos x="950" y="251"/>
                  </a:cxn>
                  <a:cxn ang="0">
                    <a:pos x="950" y="740"/>
                  </a:cxn>
                  <a:cxn ang="0">
                    <a:pos x="949" y="1008"/>
                  </a:cxn>
                  <a:cxn ang="0">
                    <a:pos x="947" y="1060"/>
                  </a:cxn>
                  <a:cxn ang="0">
                    <a:pos x="947" y="1112"/>
                  </a:cxn>
                  <a:cxn ang="0">
                    <a:pos x="953" y="1162"/>
                  </a:cxn>
                  <a:cxn ang="0">
                    <a:pos x="970" y="1202"/>
                  </a:cxn>
                  <a:cxn ang="0">
                    <a:pos x="993" y="1233"/>
                  </a:cxn>
                  <a:cxn ang="0">
                    <a:pos x="1016" y="1264"/>
                  </a:cxn>
                  <a:cxn ang="0">
                    <a:pos x="1040" y="1295"/>
                  </a:cxn>
                  <a:cxn ang="0">
                    <a:pos x="1020" y="1324"/>
                  </a:cxn>
                  <a:cxn ang="0">
                    <a:pos x="957" y="1352"/>
                  </a:cxn>
                  <a:cxn ang="0">
                    <a:pos x="891" y="1380"/>
                  </a:cxn>
                  <a:cxn ang="0">
                    <a:pos x="822" y="1408"/>
                  </a:cxn>
                  <a:cxn ang="0">
                    <a:pos x="752" y="1436"/>
                  </a:cxn>
                  <a:cxn ang="0">
                    <a:pos x="680" y="1462"/>
                  </a:cxn>
                  <a:cxn ang="0">
                    <a:pos x="609" y="1488"/>
                  </a:cxn>
                  <a:cxn ang="0">
                    <a:pos x="537" y="1511"/>
                  </a:cxn>
                  <a:cxn ang="0">
                    <a:pos x="466" y="1531"/>
                  </a:cxn>
                  <a:cxn ang="0">
                    <a:pos x="396" y="1549"/>
                  </a:cxn>
                  <a:cxn ang="0">
                    <a:pos x="326" y="1563"/>
                  </a:cxn>
                  <a:cxn ang="0">
                    <a:pos x="260" y="1572"/>
                  </a:cxn>
                  <a:cxn ang="0">
                    <a:pos x="196" y="1576"/>
                  </a:cxn>
                  <a:cxn ang="0">
                    <a:pos x="135" y="1575"/>
                  </a:cxn>
                  <a:cxn ang="0">
                    <a:pos x="78" y="1568"/>
                  </a:cxn>
                  <a:cxn ang="0">
                    <a:pos x="25" y="1556"/>
                  </a:cxn>
                  <a:cxn ang="0">
                    <a:pos x="5" y="1530"/>
                  </a:cxn>
                  <a:cxn ang="0">
                    <a:pos x="18" y="1500"/>
                  </a:cxn>
                  <a:cxn ang="0">
                    <a:pos x="30" y="1466"/>
                  </a:cxn>
                  <a:cxn ang="0">
                    <a:pos x="42" y="1424"/>
                  </a:cxn>
                  <a:cxn ang="0">
                    <a:pos x="48" y="1311"/>
                  </a:cxn>
                  <a:cxn ang="0">
                    <a:pos x="49" y="1137"/>
                  </a:cxn>
                  <a:cxn ang="0">
                    <a:pos x="49" y="802"/>
                  </a:cxn>
                  <a:cxn ang="0">
                    <a:pos x="46" y="304"/>
                  </a:cxn>
                  <a:cxn ang="0">
                    <a:pos x="55" y="47"/>
                  </a:cxn>
                  <a:cxn ang="0">
                    <a:pos x="73" y="35"/>
                  </a:cxn>
                  <a:cxn ang="0">
                    <a:pos x="90" y="21"/>
                  </a:cxn>
                  <a:cxn ang="0">
                    <a:pos x="109" y="7"/>
                  </a:cxn>
                </a:cxnLst>
                <a:rect l="0" t="0" r="r" b="b"/>
                <a:pathLst>
                  <a:path w="1051" h="1576">
                    <a:moveTo>
                      <a:pt x="118" y="0"/>
                    </a:moveTo>
                    <a:lnTo>
                      <a:pt x="144" y="0"/>
                    </a:lnTo>
                    <a:lnTo>
                      <a:pt x="170" y="0"/>
                    </a:lnTo>
                    <a:lnTo>
                      <a:pt x="196" y="1"/>
                    </a:lnTo>
                    <a:lnTo>
                      <a:pt x="222" y="1"/>
                    </a:lnTo>
                    <a:lnTo>
                      <a:pt x="248" y="1"/>
                    </a:lnTo>
                    <a:lnTo>
                      <a:pt x="275" y="1"/>
                    </a:lnTo>
                    <a:lnTo>
                      <a:pt x="300" y="1"/>
                    </a:lnTo>
                    <a:lnTo>
                      <a:pt x="326" y="1"/>
                    </a:lnTo>
                    <a:lnTo>
                      <a:pt x="352" y="1"/>
                    </a:lnTo>
                    <a:lnTo>
                      <a:pt x="378" y="2"/>
                    </a:lnTo>
                    <a:lnTo>
                      <a:pt x="405" y="2"/>
                    </a:lnTo>
                    <a:lnTo>
                      <a:pt x="430" y="2"/>
                    </a:lnTo>
                    <a:lnTo>
                      <a:pt x="457" y="2"/>
                    </a:lnTo>
                    <a:lnTo>
                      <a:pt x="483" y="2"/>
                    </a:lnTo>
                    <a:lnTo>
                      <a:pt x="508" y="2"/>
                    </a:lnTo>
                    <a:lnTo>
                      <a:pt x="535" y="2"/>
                    </a:lnTo>
                    <a:lnTo>
                      <a:pt x="560" y="4"/>
                    </a:lnTo>
                    <a:lnTo>
                      <a:pt x="587" y="4"/>
                    </a:lnTo>
                    <a:lnTo>
                      <a:pt x="613" y="4"/>
                    </a:lnTo>
                    <a:lnTo>
                      <a:pt x="639" y="4"/>
                    </a:lnTo>
                    <a:lnTo>
                      <a:pt x="665" y="4"/>
                    </a:lnTo>
                    <a:lnTo>
                      <a:pt x="690" y="4"/>
                    </a:lnTo>
                    <a:lnTo>
                      <a:pt x="717" y="5"/>
                    </a:lnTo>
                    <a:lnTo>
                      <a:pt x="742" y="5"/>
                    </a:lnTo>
                    <a:lnTo>
                      <a:pt x="769" y="5"/>
                    </a:lnTo>
                    <a:lnTo>
                      <a:pt x="794" y="5"/>
                    </a:lnTo>
                    <a:lnTo>
                      <a:pt x="821" y="5"/>
                    </a:lnTo>
                    <a:lnTo>
                      <a:pt x="846" y="5"/>
                    </a:lnTo>
                    <a:lnTo>
                      <a:pt x="872" y="5"/>
                    </a:lnTo>
                    <a:lnTo>
                      <a:pt x="898" y="6"/>
                    </a:lnTo>
                    <a:lnTo>
                      <a:pt x="924" y="6"/>
                    </a:lnTo>
                    <a:lnTo>
                      <a:pt x="950" y="6"/>
                    </a:lnTo>
                    <a:lnTo>
                      <a:pt x="950" y="251"/>
                    </a:lnTo>
                    <a:lnTo>
                      <a:pt x="950" y="496"/>
                    </a:lnTo>
                    <a:lnTo>
                      <a:pt x="950" y="740"/>
                    </a:lnTo>
                    <a:lnTo>
                      <a:pt x="950" y="983"/>
                    </a:lnTo>
                    <a:lnTo>
                      <a:pt x="949" y="1008"/>
                    </a:lnTo>
                    <a:lnTo>
                      <a:pt x="949" y="1035"/>
                    </a:lnTo>
                    <a:lnTo>
                      <a:pt x="947" y="1060"/>
                    </a:lnTo>
                    <a:lnTo>
                      <a:pt x="946" y="1087"/>
                    </a:lnTo>
                    <a:lnTo>
                      <a:pt x="947" y="1112"/>
                    </a:lnTo>
                    <a:lnTo>
                      <a:pt x="950" y="1136"/>
                    </a:lnTo>
                    <a:lnTo>
                      <a:pt x="953" y="1162"/>
                    </a:lnTo>
                    <a:lnTo>
                      <a:pt x="959" y="1187"/>
                    </a:lnTo>
                    <a:lnTo>
                      <a:pt x="970" y="1202"/>
                    </a:lnTo>
                    <a:lnTo>
                      <a:pt x="982" y="1218"/>
                    </a:lnTo>
                    <a:lnTo>
                      <a:pt x="993" y="1233"/>
                    </a:lnTo>
                    <a:lnTo>
                      <a:pt x="1005" y="1248"/>
                    </a:lnTo>
                    <a:lnTo>
                      <a:pt x="1016" y="1264"/>
                    </a:lnTo>
                    <a:lnTo>
                      <a:pt x="1028" y="1279"/>
                    </a:lnTo>
                    <a:lnTo>
                      <a:pt x="1040" y="1295"/>
                    </a:lnTo>
                    <a:lnTo>
                      <a:pt x="1051" y="1310"/>
                    </a:lnTo>
                    <a:lnTo>
                      <a:pt x="1020" y="1324"/>
                    </a:lnTo>
                    <a:lnTo>
                      <a:pt x="989" y="1338"/>
                    </a:lnTo>
                    <a:lnTo>
                      <a:pt x="957" y="1352"/>
                    </a:lnTo>
                    <a:lnTo>
                      <a:pt x="924" y="1365"/>
                    </a:lnTo>
                    <a:lnTo>
                      <a:pt x="891" y="1380"/>
                    </a:lnTo>
                    <a:lnTo>
                      <a:pt x="856" y="1394"/>
                    </a:lnTo>
                    <a:lnTo>
                      <a:pt x="822" y="1408"/>
                    </a:lnTo>
                    <a:lnTo>
                      <a:pt x="787" y="1422"/>
                    </a:lnTo>
                    <a:lnTo>
                      <a:pt x="752" y="1436"/>
                    </a:lnTo>
                    <a:lnTo>
                      <a:pt x="716" y="1450"/>
                    </a:lnTo>
                    <a:lnTo>
                      <a:pt x="680" y="1462"/>
                    </a:lnTo>
                    <a:lnTo>
                      <a:pt x="644" y="1476"/>
                    </a:lnTo>
                    <a:lnTo>
                      <a:pt x="609" y="1488"/>
                    </a:lnTo>
                    <a:lnTo>
                      <a:pt x="573" y="1500"/>
                    </a:lnTo>
                    <a:lnTo>
                      <a:pt x="537" y="1511"/>
                    </a:lnTo>
                    <a:lnTo>
                      <a:pt x="502" y="1521"/>
                    </a:lnTo>
                    <a:lnTo>
                      <a:pt x="466" y="1531"/>
                    </a:lnTo>
                    <a:lnTo>
                      <a:pt x="430" y="1541"/>
                    </a:lnTo>
                    <a:lnTo>
                      <a:pt x="396" y="1549"/>
                    </a:lnTo>
                    <a:lnTo>
                      <a:pt x="361" y="1556"/>
                    </a:lnTo>
                    <a:lnTo>
                      <a:pt x="326" y="1563"/>
                    </a:lnTo>
                    <a:lnTo>
                      <a:pt x="293" y="1567"/>
                    </a:lnTo>
                    <a:lnTo>
                      <a:pt x="260" y="1572"/>
                    </a:lnTo>
                    <a:lnTo>
                      <a:pt x="227" y="1574"/>
                    </a:lnTo>
                    <a:lnTo>
                      <a:pt x="196" y="1576"/>
                    </a:lnTo>
                    <a:lnTo>
                      <a:pt x="165" y="1576"/>
                    </a:lnTo>
                    <a:lnTo>
                      <a:pt x="135" y="1575"/>
                    </a:lnTo>
                    <a:lnTo>
                      <a:pt x="106" y="1573"/>
                    </a:lnTo>
                    <a:lnTo>
                      <a:pt x="78" y="1568"/>
                    </a:lnTo>
                    <a:lnTo>
                      <a:pt x="51" y="1563"/>
                    </a:lnTo>
                    <a:lnTo>
                      <a:pt x="25" y="1556"/>
                    </a:lnTo>
                    <a:lnTo>
                      <a:pt x="0" y="1546"/>
                    </a:lnTo>
                    <a:lnTo>
                      <a:pt x="5" y="1530"/>
                    </a:lnTo>
                    <a:lnTo>
                      <a:pt x="11" y="1515"/>
                    </a:lnTo>
                    <a:lnTo>
                      <a:pt x="18" y="1500"/>
                    </a:lnTo>
                    <a:lnTo>
                      <a:pt x="23" y="1484"/>
                    </a:lnTo>
                    <a:lnTo>
                      <a:pt x="30" y="1466"/>
                    </a:lnTo>
                    <a:lnTo>
                      <a:pt x="36" y="1446"/>
                    </a:lnTo>
                    <a:lnTo>
                      <a:pt x="42" y="1424"/>
                    </a:lnTo>
                    <a:lnTo>
                      <a:pt x="46" y="1398"/>
                    </a:lnTo>
                    <a:lnTo>
                      <a:pt x="48" y="1311"/>
                    </a:lnTo>
                    <a:lnTo>
                      <a:pt x="49" y="1224"/>
                    </a:lnTo>
                    <a:lnTo>
                      <a:pt x="49" y="1137"/>
                    </a:lnTo>
                    <a:lnTo>
                      <a:pt x="50" y="1051"/>
                    </a:lnTo>
                    <a:lnTo>
                      <a:pt x="49" y="802"/>
                    </a:lnTo>
                    <a:lnTo>
                      <a:pt x="48" y="553"/>
                    </a:lnTo>
                    <a:lnTo>
                      <a:pt x="46" y="304"/>
                    </a:lnTo>
                    <a:lnTo>
                      <a:pt x="45" y="54"/>
                    </a:lnTo>
                    <a:lnTo>
                      <a:pt x="55" y="47"/>
                    </a:lnTo>
                    <a:lnTo>
                      <a:pt x="64" y="42"/>
                    </a:lnTo>
                    <a:lnTo>
                      <a:pt x="73" y="35"/>
                    </a:lnTo>
                    <a:lnTo>
                      <a:pt x="82" y="28"/>
                    </a:lnTo>
                    <a:lnTo>
                      <a:pt x="90" y="21"/>
                    </a:lnTo>
                    <a:lnTo>
                      <a:pt x="99" y="14"/>
                    </a:lnTo>
                    <a:lnTo>
                      <a:pt x="109" y="7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4F4F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64"/>
              <p:cNvSpPr>
                <a:spLocks/>
              </p:cNvSpPr>
              <p:nvPr/>
            </p:nvSpPr>
            <p:spPr bwMode="auto">
              <a:xfrm>
                <a:off x="534" y="872"/>
                <a:ext cx="479" cy="773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173" y="1"/>
                  </a:cxn>
                  <a:cxn ang="0">
                    <a:pos x="220" y="1"/>
                  </a:cxn>
                  <a:cxn ang="0">
                    <a:pos x="269" y="1"/>
                  </a:cxn>
                  <a:cxn ang="0">
                    <a:pos x="317" y="2"/>
                  </a:cxn>
                  <a:cxn ang="0">
                    <a:pos x="365" y="2"/>
                  </a:cxn>
                  <a:cxn ang="0">
                    <a:pos x="413" y="2"/>
                  </a:cxn>
                  <a:cxn ang="0">
                    <a:pos x="461" y="4"/>
                  </a:cxn>
                  <a:cxn ang="0">
                    <a:pos x="509" y="4"/>
                  </a:cxn>
                  <a:cxn ang="0">
                    <a:pos x="557" y="5"/>
                  </a:cxn>
                  <a:cxn ang="0">
                    <a:pos x="605" y="5"/>
                  </a:cxn>
                  <a:cxn ang="0">
                    <a:pos x="652" y="5"/>
                  </a:cxn>
                  <a:cxn ang="0">
                    <a:pos x="701" y="6"/>
                  </a:cxn>
                  <a:cxn ang="0">
                    <a:pos x="748" y="6"/>
                  </a:cxn>
                  <a:cxn ang="0">
                    <a:pos x="796" y="6"/>
                  </a:cxn>
                  <a:cxn ang="0">
                    <a:pos x="843" y="7"/>
                  </a:cxn>
                  <a:cxn ang="0">
                    <a:pos x="868" y="233"/>
                  </a:cxn>
                  <a:cxn ang="0">
                    <a:pos x="868" y="683"/>
                  </a:cxn>
                  <a:cxn ang="0">
                    <a:pos x="866" y="932"/>
                  </a:cxn>
                  <a:cxn ang="0">
                    <a:pos x="866" y="981"/>
                  </a:cxn>
                  <a:cxn ang="0">
                    <a:pos x="866" y="1027"/>
                  </a:cxn>
                  <a:cxn ang="0">
                    <a:pos x="871" y="1073"/>
                  </a:cxn>
                  <a:cxn ang="0">
                    <a:pos x="887" y="1110"/>
                  </a:cxn>
                  <a:cxn ang="0">
                    <a:pos x="908" y="1138"/>
                  </a:cxn>
                  <a:cxn ang="0">
                    <a:pos x="929" y="1166"/>
                  </a:cxn>
                  <a:cxn ang="0">
                    <a:pos x="949" y="1195"/>
                  </a:cxn>
                  <a:cxn ang="0">
                    <a:pos x="932" y="1221"/>
                  </a:cxn>
                  <a:cxn ang="0">
                    <a:pos x="873" y="1249"/>
                  </a:cxn>
                  <a:cxn ang="0">
                    <a:pos x="812" y="1280"/>
                  </a:cxn>
                  <a:cxn ang="0">
                    <a:pos x="750" y="1312"/>
                  </a:cxn>
                  <a:cxn ang="0">
                    <a:pos x="686" y="1345"/>
                  </a:cxn>
                  <a:cxn ang="0">
                    <a:pos x="621" y="1378"/>
                  </a:cxn>
                  <a:cxn ang="0">
                    <a:pos x="557" y="1409"/>
                  </a:cxn>
                  <a:cxn ang="0">
                    <a:pos x="491" y="1440"/>
                  </a:cxn>
                  <a:cxn ang="0">
                    <a:pos x="426" y="1468"/>
                  </a:cxn>
                  <a:cxn ang="0">
                    <a:pos x="362" y="1493"/>
                  </a:cxn>
                  <a:cxn ang="0">
                    <a:pos x="300" y="1515"/>
                  </a:cxn>
                  <a:cxn ang="0">
                    <a:pos x="239" y="1531"/>
                  </a:cxn>
                  <a:cxn ang="0">
                    <a:pos x="181" y="1543"/>
                  </a:cxn>
                  <a:cxn ang="0">
                    <a:pos x="125" y="1548"/>
                  </a:cxn>
                  <a:cxn ang="0">
                    <a:pos x="72" y="1546"/>
                  </a:cxn>
                  <a:cxn ang="0">
                    <a:pos x="23" y="1536"/>
                  </a:cxn>
                  <a:cxn ang="0">
                    <a:pos x="8" y="1498"/>
                  </a:cxn>
                  <a:cxn ang="0">
                    <a:pos x="27" y="1433"/>
                  </a:cxn>
                  <a:cxn ang="0">
                    <a:pos x="35" y="1285"/>
                  </a:cxn>
                  <a:cxn ang="0">
                    <a:pos x="36" y="1079"/>
                  </a:cxn>
                  <a:cxn ang="0">
                    <a:pos x="36" y="744"/>
                  </a:cxn>
                  <a:cxn ang="0">
                    <a:pos x="35" y="282"/>
                  </a:cxn>
                  <a:cxn ang="0">
                    <a:pos x="42" y="45"/>
                  </a:cxn>
                  <a:cxn ang="0">
                    <a:pos x="59" y="32"/>
                  </a:cxn>
                  <a:cxn ang="0">
                    <a:pos x="75" y="20"/>
                  </a:cxn>
                  <a:cxn ang="0">
                    <a:pos x="92" y="7"/>
                  </a:cxn>
                </a:cxnLst>
                <a:rect l="0" t="0" r="r" b="b"/>
                <a:pathLst>
                  <a:path w="960" h="1548">
                    <a:moveTo>
                      <a:pt x="100" y="0"/>
                    </a:moveTo>
                    <a:lnTo>
                      <a:pt x="125" y="0"/>
                    </a:lnTo>
                    <a:lnTo>
                      <a:pt x="149" y="0"/>
                    </a:lnTo>
                    <a:lnTo>
                      <a:pt x="173" y="1"/>
                    </a:lnTo>
                    <a:lnTo>
                      <a:pt x="197" y="1"/>
                    </a:lnTo>
                    <a:lnTo>
                      <a:pt x="220" y="1"/>
                    </a:lnTo>
                    <a:lnTo>
                      <a:pt x="244" y="1"/>
                    </a:lnTo>
                    <a:lnTo>
                      <a:pt x="269" y="1"/>
                    </a:lnTo>
                    <a:lnTo>
                      <a:pt x="293" y="1"/>
                    </a:lnTo>
                    <a:lnTo>
                      <a:pt x="317" y="2"/>
                    </a:lnTo>
                    <a:lnTo>
                      <a:pt x="341" y="2"/>
                    </a:lnTo>
                    <a:lnTo>
                      <a:pt x="365" y="2"/>
                    </a:lnTo>
                    <a:lnTo>
                      <a:pt x="388" y="2"/>
                    </a:lnTo>
                    <a:lnTo>
                      <a:pt x="413" y="2"/>
                    </a:lnTo>
                    <a:lnTo>
                      <a:pt x="437" y="4"/>
                    </a:lnTo>
                    <a:lnTo>
                      <a:pt x="461" y="4"/>
                    </a:lnTo>
                    <a:lnTo>
                      <a:pt x="485" y="4"/>
                    </a:lnTo>
                    <a:lnTo>
                      <a:pt x="509" y="4"/>
                    </a:lnTo>
                    <a:lnTo>
                      <a:pt x="532" y="4"/>
                    </a:lnTo>
                    <a:lnTo>
                      <a:pt x="557" y="5"/>
                    </a:lnTo>
                    <a:lnTo>
                      <a:pt x="581" y="5"/>
                    </a:lnTo>
                    <a:lnTo>
                      <a:pt x="605" y="5"/>
                    </a:lnTo>
                    <a:lnTo>
                      <a:pt x="629" y="5"/>
                    </a:lnTo>
                    <a:lnTo>
                      <a:pt x="652" y="5"/>
                    </a:lnTo>
                    <a:lnTo>
                      <a:pt x="676" y="5"/>
                    </a:lnTo>
                    <a:lnTo>
                      <a:pt x="701" y="6"/>
                    </a:lnTo>
                    <a:lnTo>
                      <a:pt x="725" y="6"/>
                    </a:lnTo>
                    <a:lnTo>
                      <a:pt x="748" y="6"/>
                    </a:lnTo>
                    <a:lnTo>
                      <a:pt x="772" y="6"/>
                    </a:lnTo>
                    <a:lnTo>
                      <a:pt x="796" y="6"/>
                    </a:lnTo>
                    <a:lnTo>
                      <a:pt x="820" y="7"/>
                    </a:lnTo>
                    <a:lnTo>
                      <a:pt x="843" y="7"/>
                    </a:lnTo>
                    <a:lnTo>
                      <a:pt x="868" y="7"/>
                    </a:lnTo>
                    <a:lnTo>
                      <a:pt x="868" y="233"/>
                    </a:lnTo>
                    <a:lnTo>
                      <a:pt x="868" y="459"/>
                    </a:lnTo>
                    <a:lnTo>
                      <a:pt x="868" y="683"/>
                    </a:lnTo>
                    <a:lnTo>
                      <a:pt x="868" y="908"/>
                    </a:lnTo>
                    <a:lnTo>
                      <a:pt x="866" y="932"/>
                    </a:lnTo>
                    <a:lnTo>
                      <a:pt x="866" y="956"/>
                    </a:lnTo>
                    <a:lnTo>
                      <a:pt x="866" y="981"/>
                    </a:lnTo>
                    <a:lnTo>
                      <a:pt x="865" y="1004"/>
                    </a:lnTo>
                    <a:lnTo>
                      <a:pt x="866" y="1027"/>
                    </a:lnTo>
                    <a:lnTo>
                      <a:pt x="868" y="1050"/>
                    </a:lnTo>
                    <a:lnTo>
                      <a:pt x="871" y="1073"/>
                    </a:lnTo>
                    <a:lnTo>
                      <a:pt x="877" y="1096"/>
                    </a:lnTo>
                    <a:lnTo>
                      <a:pt x="887" y="1110"/>
                    </a:lnTo>
                    <a:lnTo>
                      <a:pt x="897" y="1125"/>
                    </a:lnTo>
                    <a:lnTo>
                      <a:pt x="908" y="1138"/>
                    </a:lnTo>
                    <a:lnTo>
                      <a:pt x="918" y="1152"/>
                    </a:lnTo>
                    <a:lnTo>
                      <a:pt x="929" y="1166"/>
                    </a:lnTo>
                    <a:lnTo>
                      <a:pt x="939" y="1180"/>
                    </a:lnTo>
                    <a:lnTo>
                      <a:pt x="949" y="1195"/>
                    </a:lnTo>
                    <a:lnTo>
                      <a:pt x="960" y="1209"/>
                    </a:lnTo>
                    <a:lnTo>
                      <a:pt x="932" y="1221"/>
                    </a:lnTo>
                    <a:lnTo>
                      <a:pt x="902" y="1235"/>
                    </a:lnTo>
                    <a:lnTo>
                      <a:pt x="873" y="1249"/>
                    </a:lnTo>
                    <a:lnTo>
                      <a:pt x="843" y="1264"/>
                    </a:lnTo>
                    <a:lnTo>
                      <a:pt x="812" y="1280"/>
                    </a:lnTo>
                    <a:lnTo>
                      <a:pt x="781" y="1296"/>
                    </a:lnTo>
                    <a:lnTo>
                      <a:pt x="750" y="1312"/>
                    </a:lnTo>
                    <a:lnTo>
                      <a:pt x="718" y="1329"/>
                    </a:lnTo>
                    <a:lnTo>
                      <a:pt x="686" y="1345"/>
                    </a:lnTo>
                    <a:lnTo>
                      <a:pt x="653" y="1361"/>
                    </a:lnTo>
                    <a:lnTo>
                      <a:pt x="621" y="1378"/>
                    </a:lnTo>
                    <a:lnTo>
                      <a:pt x="589" y="1394"/>
                    </a:lnTo>
                    <a:lnTo>
                      <a:pt x="557" y="1409"/>
                    </a:lnTo>
                    <a:lnTo>
                      <a:pt x="523" y="1425"/>
                    </a:lnTo>
                    <a:lnTo>
                      <a:pt x="491" y="1440"/>
                    </a:lnTo>
                    <a:lnTo>
                      <a:pt x="459" y="1454"/>
                    </a:lnTo>
                    <a:lnTo>
                      <a:pt x="426" y="1468"/>
                    </a:lnTo>
                    <a:lnTo>
                      <a:pt x="394" y="1482"/>
                    </a:lnTo>
                    <a:lnTo>
                      <a:pt x="362" y="1493"/>
                    </a:lnTo>
                    <a:lnTo>
                      <a:pt x="331" y="1505"/>
                    </a:lnTo>
                    <a:lnTo>
                      <a:pt x="300" y="1515"/>
                    </a:lnTo>
                    <a:lnTo>
                      <a:pt x="269" y="1524"/>
                    </a:lnTo>
                    <a:lnTo>
                      <a:pt x="239" y="1531"/>
                    </a:lnTo>
                    <a:lnTo>
                      <a:pt x="210" y="1538"/>
                    </a:lnTo>
                    <a:lnTo>
                      <a:pt x="181" y="1543"/>
                    </a:lnTo>
                    <a:lnTo>
                      <a:pt x="152" y="1546"/>
                    </a:lnTo>
                    <a:lnTo>
                      <a:pt x="125" y="1548"/>
                    </a:lnTo>
                    <a:lnTo>
                      <a:pt x="98" y="1548"/>
                    </a:lnTo>
                    <a:lnTo>
                      <a:pt x="72" y="1546"/>
                    </a:lnTo>
                    <a:lnTo>
                      <a:pt x="47" y="1542"/>
                    </a:lnTo>
                    <a:lnTo>
                      <a:pt x="23" y="1536"/>
                    </a:lnTo>
                    <a:lnTo>
                      <a:pt x="0" y="1528"/>
                    </a:lnTo>
                    <a:lnTo>
                      <a:pt x="8" y="1498"/>
                    </a:lnTo>
                    <a:lnTo>
                      <a:pt x="17" y="1468"/>
                    </a:lnTo>
                    <a:lnTo>
                      <a:pt x="27" y="1433"/>
                    </a:lnTo>
                    <a:lnTo>
                      <a:pt x="33" y="1389"/>
                    </a:lnTo>
                    <a:lnTo>
                      <a:pt x="35" y="1285"/>
                    </a:lnTo>
                    <a:lnTo>
                      <a:pt x="36" y="1181"/>
                    </a:lnTo>
                    <a:lnTo>
                      <a:pt x="36" y="1079"/>
                    </a:lnTo>
                    <a:lnTo>
                      <a:pt x="37" y="975"/>
                    </a:lnTo>
                    <a:lnTo>
                      <a:pt x="36" y="744"/>
                    </a:lnTo>
                    <a:lnTo>
                      <a:pt x="36" y="514"/>
                    </a:lnTo>
                    <a:lnTo>
                      <a:pt x="35" y="282"/>
                    </a:lnTo>
                    <a:lnTo>
                      <a:pt x="33" y="52"/>
                    </a:lnTo>
                    <a:lnTo>
                      <a:pt x="42" y="45"/>
                    </a:lnTo>
                    <a:lnTo>
                      <a:pt x="50" y="39"/>
                    </a:lnTo>
                    <a:lnTo>
                      <a:pt x="59" y="32"/>
                    </a:lnTo>
                    <a:lnTo>
                      <a:pt x="67" y="25"/>
                    </a:lnTo>
                    <a:lnTo>
                      <a:pt x="75" y="20"/>
                    </a:lnTo>
                    <a:lnTo>
                      <a:pt x="84" y="13"/>
                    </a:lnTo>
                    <a:lnTo>
                      <a:pt x="92" y="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5659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65"/>
              <p:cNvSpPr>
                <a:spLocks/>
              </p:cNvSpPr>
              <p:nvPr/>
            </p:nvSpPr>
            <p:spPr bwMode="auto">
              <a:xfrm>
                <a:off x="540" y="872"/>
                <a:ext cx="434" cy="761"/>
              </a:xfrm>
              <a:custGeom>
                <a:avLst/>
                <a:gdLst/>
                <a:ahLst/>
                <a:cxnLst>
                  <a:cxn ang="0">
                    <a:pos x="126" y="0"/>
                  </a:cxn>
                  <a:cxn ang="0">
                    <a:pos x="215" y="1"/>
                  </a:cxn>
                  <a:cxn ang="0">
                    <a:pos x="303" y="3"/>
                  </a:cxn>
                  <a:cxn ang="0">
                    <a:pos x="391" y="4"/>
                  </a:cxn>
                  <a:cxn ang="0">
                    <a:pos x="479" y="4"/>
                  </a:cxn>
                  <a:cxn ang="0">
                    <a:pos x="568" y="5"/>
                  </a:cxn>
                  <a:cxn ang="0">
                    <a:pos x="655" y="6"/>
                  </a:cxn>
                  <a:cxn ang="0">
                    <a:pos x="744" y="7"/>
                  </a:cxn>
                  <a:cxn ang="0">
                    <a:pos x="788" y="213"/>
                  </a:cxn>
                  <a:cxn ang="0">
                    <a:pos x="788" y="627"/>
                  </a:cxn>
                  <a:cxn ang="0">
                    <a:pos x="788" y="856"/>
                  </a:cxn>
                  <a:cxn ang="0">
                    <a:pos x="787" y="899"/>
                  </a:cxn>
                  <a:cxn ang="0">
                    <a:pos x="787" y="942"/>
                  </a:cxn>
                  <a:cxn ang="0">
                    <a:pos x="791" y="983"/>
                  </a:cxn>
                  <a:cxn ang="0">
                    <a:pos x="805" y="1017"/>
                  </a:cxn>
                  <a:cxn ang="0">
                    <a:pos x="823" y="1043"/>
                  </a:cxn>
                  <a:cxn ang="0">
                    <a:pos x="841" y="1068"/>
                  </a:cxn>
                  <a:cxn ang="0">
                    <a:pos x="859" y="1094"/>
                  </a:cxn>
                  <a:cxn ang="0">
                    <a:pos x="843" y="1118"/>
                  </a:cxn>
                  <a:cxn ang="0">
                    <a:pos x="790" y="1147"/>
                  </a:cxn>
                  <a:cxn ang="0">
                    <a:pos x="735" y="1179"/>
                  </a:cxn>
                  <a:cxn ang="0">
                    <a:pos x="678" y="1214"/>
                  </a:cxn>
                  <a:cxn ang="0">
                    <a:pos x="621" y="1252"/>
                  </a:cxn>
                  <a:cxn ang="0">
                    <a:pos x="562" y="1291"/>
                  </a:cxn>
                  <a:cxn ang="0">
                    <a:pos x="504" y="1330"/>
                  </a:cxn>
                  <a:cxn ang="0">
                    <a:pos x="446" y="1368"/>
                  </a:cxn>
                  <a:cxn ang="0">
                    <a:pos x="387" y="1404"/>
                  </a:cxn>
                  <a:cxn ang="0">
                    <a:pos x="329" y="1437"/>
                  </a:cxn>
                  <a:cxn ang="0">
                    <a:pos x="273" y="1466"/>
                  </a:cxn>
                  <a:cxn ang="0">
                    <a:pos x="217" y="1490"/>
                  </a:cxn>
                  <a:cxn ang="0">
                    <a:pos x="164" y="1507"/>
                  </a:cxn>
                  <a:cxn ang="0">
                    <a:pos x="114" y="1519"/>
                  </a:cxn>
                  <a:cxn ang="0">
                    <a:pos x="67" y="1521"/>
                  </a:cxn>
                  <a:cxn ang="0">
                    <a:pos x="20" y="1514"/>
                  </a:cxn>
                  <a:cxn ang="0">
                    <a:pos x="4" y="1480"/>
                  </a:cxn>
                  <a:cxn ang="0">
                    <a:pos x="16" y="1420"/>
                  </a:cxn>
                  <a:cxn ang="0">
                    <a:pos x="22" y="1258"/>
                  </a:cxn>
                  <a:cxn ang="0">
                    <a:pos x="23" y="1018"/>
                  </a:cxn>
                  <a:cxn ang="0">
                    <a:pos x="23" y="686"/>
                  </a:cxn>
                  <a:cxn ang="0">
                    <a:pos x="22" y="261"/>
                  </a:cxn>
                  <a:cxn ang="0">
                    <a:pos x="30" y="42"/>
                  </a:cxn>
                  <a:cxn ang="0">
                    <a:pos x="45" y="29"/>
                  </a:cxn>
                  <a:cxn ang="0">
                    <a:pos x="60" y="17"/>
                  </a:cxn>
                  <a:cxn ang="0">
                    <a:pos x="75" y="6"/>
                  </a:cxn>
                </a:cxnLst>
                <a:rect l="0" t="0" r="r" b="b"/>
                <a:pathLst>
                  <a:path w="868" h="1521">
                    <a:moveTo>
                      <a:pt x="83" y="0"/>
                    </a:moveTo>
                    <a:lnTo>
                      <a:pt x="126" y="0"/>
                    </a:lnTo>
                    <a:lnTo>
                      <a:pt x="171" y="1"/>
                    </a:lnTo>
                    <a:lnTo>
                      <a:pt x="215" y="1"/>
                    </a:lnTo>
                    <a:lnTo>
                      <a:pt x="259" y="1"/>
                    </a:lnTo>
                    <a:lnTo>
                      <a:pt x="303" y="3"/>
                    </a:lnTo>
                    <a:lnTo>
                      <a:pt x="348" y="3"/>
                    </a:lnTo>
                    <a:lnTo>
                      <a:pt x="391" y="4"/>
                    </a:lnTo>
                    <a:lnTo>
                      <a:pt x="435" y="4"/>
                    </a:lnTo>
                    <a:lnTo>
                      <a:pt x="479" y="4"/>
                    </a:lnTo>
                    <a:lnTo>
                      <a:pt x="524" y="5"/>
                    </a:lnTo>
                    <a:lnTo>
                      <a:pt x="568" y="5"/>
                    </a:lnTo>
                    <a:lnTo>
                      <a:pt x="611" y="5"/>
                    </a:lnTo>
                    <a:lnTo>
                      <a:pt x="655" y="6"/>
                    </a:lnTo>
                    <a:lnTo>
                      <a:pt x="700" y="6"/>
                    </a:lnTo>
                    <a:lnTo>
                      <a:pt x="744" y="7"/>
                    </a:lnTo>
                    <a:lnTo>
                      <a:pt x="788" y="7"/>
                    </a:lnTo>
                    <a:lnTo>
                      <a:pt x="788" y="213"/>
                    </a:lnTo>
                    <a:lnTo>
                      <a:pt x="788" y="421"/>
                    </a:lnTo>
                    <a:lnTo>
                      <a:pt x="788" y="627"/>
                    </a:lnTo>
                    <a:lnTo>
                      <a:pt x="788" y="834"/>
                    </a:lnTo>
                    <a:lnTo>
                      <a:pt x="788" y="856"/>
                    </a:lnTo>
                    <a:lnTo>
                      <a:pt x="787" y="877"/>
                    </a:lnTo>
                    <a:lnTo>
                      <a:pt x="787" y="899"/>
                    </a:lnTo>
                    <a:lnTo>
                      <a:pt x="785" y="921"/>
                    </a:lnTo>
                    <a:lnTo>
                      <a:pt x="787" y="942"/>
                    </a:lnTo>
                    <a:lnTo>
                      <a:pt x="788" y="962"/>
                    </a:lnTo>
                    <a:lnTo>
                      <a:pt x="791" y="983"/>
                    </a:lnTo>
                    <a:lnTo>
                      <a:pt x="796" y="1004"/>
                    </a:lnTo>
                    <a:lnTo>
                      <a:pt x="805" y="1017"/>
                    </a:lnTo>
                    <a:lnTo>
                      <a:pt x="814" y="1029"/>
                    </a:lnTo>
                    <a:lnTo>
                      <a:pt x="823" y="1043"/>
                    </a:lnTo>
                    <a:lnTo>
                      <a:pt x="833" y="1056"/>
                    </a:lnTo>
                    <a:lnTo>
                      <a:pt x="841" y="1068"/>
                    </a:lnTo>
                    <a:lnTo>
                      <a:pt x="850" y="1081"/>
                    </a:lnTo>
                    <a:lnTo>
                      <a:pt x="859" y="1094"/>
                    </a:lnTo>
                    <a:lnTo>
                      <a:pt x="868" y="1106"/>
                    </a:lnTo>
                    <a:lnTo>
                      <a:pt x="843" y="1118"/>
                    </a:lnTo>
                    <a:lnTo>
                      <a:pt x="817" y="1132"/>
                    </a:lnTo>
                    <a:lnTo>
                      <a:pt x="790" y="1147"/>
                    </a:lnTo>
                    <a:lnTo>
                      <a:pt x="762" y="1162"/>
                    </a:lnTo>
                    <a:lnTo>
                      <a:pt x="735" y="1179"/>
                    </a:lnTo>
                    <a:lnTo>
                      <a:pt x="707" y="1196"/>
                    </a:lnTo>
                    <a:lnTo>
                      <a:pt x="678" y="1214"/>
                    </a:lnTo>
                    <a:lnTo>
                      <a:pt x="649" y="1233"/>
                    </a:lnTo>
                    <a:lnTo>
                      <a:pt x="621" y="1252"/>
                    </a:lnTo>
                    <a:lnTo>
                      <a:pt x="592" y="1271"/>
                    </a:lnTo>
                    <a:lnTo>
                      <a:pt x="562" y="1291"/>
                    </a:lnTo>
                    <a:lnTo>
                      <a:pt x="533" y="1310"/>
                    </a:lnTo>
                    <a:lnTo>
                      <a:pt x="504" y="1330"/>
                    </a:lnTo>
                    <a:lnTo>
                      <a:pt x="474" y="1348"/>
                    </a:lnTo>
                    <a:lnTo>
                      <a:pt x="446" y="1368"/>
                    </a:lnTo>
                    <a:lnTo>
                      <a:pt x="416" y="1386"/>
                    </a:lnTo>
                    <a:lnTo>
                      <a:pt x="387" y="1404"/>
                    </a:lnTo>
                    <a:lnTo>
                      <a:pt x="358" y="1421"/>
                    </a:lnTo>
                    <a:lnTo>
                      <a:pt x="329" y="1437"/>
                    </a:lnTo>
                    <a:lnTo>
                      <a:pt x="300" y="1452"/>
                    </a:lnTo>
                    <a:lnTo>
                      <a:pt x="273" y="1466"/>
                    </a:lnTo>
                    <a:lnTo>
                      <a:pt x="245" y="1479"/>
                    </a:lnTo>
                    <a:lnTo>
                      <a:pt x="217" y="1490"/>
                    </a:lnTo>
                    <a:lnTo>
                      <a:pt x="191" y="1499"/>
                    </a:lnTo>
                    <a:lnTo>
                      <a:pt x="164" y="1507"/>
                    </a:lnTo>
                    <a:lnTo>
                      <a:pt x="139" y="1514"/>
                    </a:lnTo>
                    <a:lnTo>
                      <a:pt x="114" y="1519"/>
                    </a:lnTo>
                    <a:lnTo>
                      <a:pt x="90" y="1521"/>
                    </a:lnTo>
                    <a:lnTo>
                      <a:pt x="67" y="1521"/>
                    </a:lnTo>
                    <a:lnTo>
                      <a:pt x="44" y="1519"/>
                    </a:lnTo>
                    <a:lnTo>
                      <a:pt x="20" y="1514"/>
                    </a:lnTo>
                    <a:lnTo>
                      <a:pt x="0" y="1507"/>
                    </a:lnTo>
                    <a:lnTo>
                      <a:pt x="4" y="1480"/>
                    </a:lnTo>
                    <a:lnTo>
                      <a:pt x="10" y="1452"/>
                    </a:lnTo>
                    <a:lnTo>
                      <a:pt x="16" y="1420"/>
                    </a:lnTo>
                    <a:lnTo>
                      <a:pt x="20" y="1378"/>
                    </a:lnTo>
                    <a:lnTo>
                      <a:pt x="22" y="1258"/>
                    </a:lnTo>
                    <a:lnTo>
                      <a:pt x="22" y="1137"/>
                    </a:lnTo>
                    <a:lnTo>
                      <a:pt x="23" y="1018"/>
                    </a:lnTo>
                    <a:lnTo>
                      <a:pt x="23" y="897"/>
                    </a:lnTo>
                    <a:lnTo>
                      <a:pt x="23" y="686"/>
                    </a:lnTo>
                    <a:lnTo>
                      <a:pt x="23" y="474"/>
                    </a:lnTo>
                    <a:lnTo>
                      <a:pt x="22" y="261"/>
                    </a:lnTo>
                    <a:lnTo>
                      <a:pt x="22" y="47"/>
                    </a:lnTo>
                    <a:lnTo>
                      <a:pt x="30" y="42"/>
                    </a:lnTo>
                    <a:lnTo>
                      <a:pt x="37" y="36"/>
                    </a:lnTo>
                    <a:lnTo>
                      <a:pt x="45" y="29"/>
                    </a:lnTo>
                    <a:lnTo>
                      <a:pt x="53" y="23"/>
                    </a:lnTo>
                    <a:lnTo>
                      <a:pt x="60" y="17"/>
                    </a:lnTo>
                    <a:lnTo>
                      <a:pt x="68" y="12"/>
                    </a:lnTo>
                    <a:lnTo>
                      <a:pt x="75" y="6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606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66"/>
              <p:cNvSpPr>
                <a:spLocks/>
              </p:cNvSpPr>
              <p:nvPr/>
            </p:nvSpPr>
            <p:spPr bwMode="auto">
              <a:xfrm>
                <a:off x="546" y="872"/>
                <a:ext cx="390" cy="749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88" y="1"/>
                  </a:cxn>
                  <a:cxn ang="0">
                    <a:pos x="268" y="3"/>
                  </a:cxn>
                  <a:cxn ang="0">
                    <a:pos x="348" y="4"/>
                  </a:cxn>
                  <a:cxn ang="0">
                    <a:pos x="428" y="4"/>
                  </a:cxn>
                  <a:cxn ang="0">
                    <a:pos x="508" y="5"/>
                  </a:cxn>
                  <a:cxn ang="0">
                    <a:pos x="588" y="6"/>
                  </a:cxn>
                  <a:cxn ang="0">
                    <a:pos x="667" y="7"/>
                  </a:cxn>
                  <a:cxn ang="0">
                    <a:pos x="708" y="195"/>
                  </a:cxn>
                  <a:cxn ang="0">
                    <a:pos x="708" y="571"/>
                  </a:cxn>
                  <a:cxn ang="0">
                    <a:pos x="708" y="779"/>
                  </a:cxn>
                  <a:cxn ang="0">
                    <a:pos x="706" y="819"/>
                  </a:cxn>
                  <a:cxn ang="0">
                    <a:pos x="708" y="859"/>
                  </a:cxn>
                  <a:cxn ang="0">
                    <a:pos x="711" y="894"/>
                  </a:cxn>
                  <a:cxn ang="0">
                    <a:pos x="724" y="924"/>
                  </a:cxn>
                  <a:cxn ang="0">
                    <a:pos x="740" y="947"/>
                  </a:cxn>
                  <a:cxn ang="0">
                    <a:pos x="757" y="972"/>
                  </a:cxn>
                  <a:cxn ang="0">
                    <a:pos x="773" y="995"/>
                  </a:cxn>
                  <a:cxn ang="0">
                    <a:pos x="758" y="1018"/>
                  </a:cxn>
                  <a:cxn ang="0">
                    <a:pos x="710" y="1045"/>
                  </a:cxn>
                  <a:cxn ang="0">
                    <a:pos x="660" y="1080"/>
                  </a:cxn>
                  <a:cxn ang="0">
                    <a:pos x="610" y="1118"/>
                  </a:cxn>
                  <a:cxn ang="0">
                    <a:pos x="558" y="1161"/>
                  </a:cxn>
                  <a:cxn ang="0">
                    <a:pos x="506" y="1205"/>
                  </a:cxn>
                  <a:cxn ang="0">
                    <a:pos x="453" y="1252"/>
                  </a:cxn>
                  <a:cxn ang="0">
                    <a:pos x="401" y="1297"/>
                  </a:cxn>
                  <a:cxn ang="0">
                    <a:pos x="349" y="1341"/>
                  </a:cxn>
                  <a:cxn ang="0">
                    <a:pos x="297" y="1382"/>
                  </a:cxn>
                  <a:cxn ang="0">
                    <a:pos x="247" y="1419"/>
                  </a:cxn>
                  <a:cxn ang="0">
                    <a:pos x="198" y="1450"/>
                  </a:cxn>
                  <a:cxn ang="0">
                    <a:pos x="150" y="1475"/>
                  </a:cxn>
                  <a:cxn ang="0">
                    <a:pos x="105" y="1491"/>
                  </a:cxn>
                  <a:cxn ang="0">
                    <a:pos x="61" y="1498"/>
                  </a:cxn>
                  <a:cxn ang="0">
                    <a:pos x="20" y="1495"/>
                  </a:cxn>
                  <a:cxn ang="0">
                    <a:pos x="3" y="1462"/>
                  </a:cxn>
                  <a:cxn ang="0">
                    <a:pos x="7" y="1406"/>
                  </a:cxn>
                  <a:cxn ang="0">
                    <a:pos x="11" y="1232"/>
                  </a:cxn>
                  <a:cxn ang="0">
                    <a:pos x="11" y="959"/>
                  </a:cxn>
                  <a:cxn ang="0">
                    <a:pos x="12" y="628"/>
                  </a:cxn>
                  <a:cxn ang="0">
                    <a:pos x="12" y="239"/>
                  </a:cxn>
                  <a:cxn ang="0">
                    <a:pos x="19" y="38"/>
                  </a:cxn>
                  <a:cxn ang="0">
                    <a:pos x="33" y="28"/>
                  </a:cxn>
                  <a:cxn ang="0">
                    <a:pos x="48" y="17"/>
                  </a:cxn>
                  <a:cxn ang="0">
                    <a:pos x="61" y="6"/>
                  </a:cxn>
                </a:cxnLst>
                <a:rect l="0" t="0" r="r" b="b"/>
                <a:pathLst>
                  <a:path w="781" h="1498">
                    <a:moveTo>
                      <a:pt x="68" y="0"/>
                    </a:moveTo>
                    <a:lnTo>
                      <a:pt x="109" y="0"/>
                    </a:lnTo>
                    <a:lnTo>
                      <a:pt x="148" y="1"/>
                    </a:lnTo>
                    <a:lnTo>
                      <a:pt x="188" y="1"/>
                    </a:lnTo>
                    <a:lnTo>
                      <a:pt x="228" y="1"/>
                    </a:lnTo>
                    <a:lnTo>
                      <a:pt x="268" y="3"/>
                    </a:lnTo>
                    <a:lnTo>
                      <a:pt x="308" y="3"/>
                    </a:lnTo>
                    <a:lnTo>
                      <a:pt x="348" y="4"/>
                    </a:lnTo>
                    <a:lnTo>
                      <a:pt x="389" y="4"/>
                    </a:lnTo>
                    <a:lnTo>
                      <a:pt x="428" y="4"/>
                    </a:lnTo>
                    <a:lnTo>
                      <a:pt x="468" y="5"/>
                    </a:lnTo>
                    <a:lnTo>
                      <a:pt x="508" y="5"/>
                    </a:lnTo>
                    <a:lnTo>
                      <a:pt x="547" y="5"/>
                    </a:lnTo>
                    <a:lnTo>
                      <a:pt x="588" y="6"/>
                    </a:lnTo>
                    <a:lnTo>
                      <a:pt x="628" y="6"/>
                    </a:lnTo>
                    <a:lnTo>
                      <a:pt x="667" y="7"/>
                    </a:lnTo>
                    <a:lnTo>
                      <a:pt x="708" y="7"/>
                    </a:lnTo>
                    <a:lnTo>
                      <a:pt x="708" y="195"/>
                    </a:lnTo>
                    <a:lnTo>
                      <a:pt x="708" y="383"/>
                    </a:lnTo>
                    <a:lnTo>
                      <a:pt x="708" y="571"/>
                    </a:lnTo>
                    <a:lnTo>
                      <a:pt x="708" y="758"/>
                    </a:lnTo>
                    <a:lnTo>
                      <a:pt x="708" y="779"/>
                    </a:lnTo>
                    <a:lnTo>
                      <a:pt x="708" y="799"/>
                    </a:lnTo>
                    <a:lnTo>
                      <a:pt x="706" y="819"/>
                    </a:lnTo>
                    <a:lnTo>
                      <a:pt x="706" y="840"/>
                    </a:lnTo>
                    <a:lnTo>
                      <a:pt x="708" y="859"/>
                    </a:lnTo>
                    <a:lnTo>
                      <a:pt x="709" y="876"/>
                    </a:lnTo>
                    <a:lnTo>
                      <a:pt x="711" y="894"/>
                    </a:lnTo>
                    <a:lnTo>
                      <a:pt x="716" y="913"/>
                    </a:lnTo>
                    <a:lnTo>
                      <a:pt x="724" y="924"/>
                    </a:lnTo>
                    <a:lnTo>
                      <a:pt x="732" y="936"/>
                    </a:lnTo>
                    <a:lnTo>
                      <a:pt x="740" y="947"/>
                    </a:lnTo>
                    <a:lnTo>
                      <a:pt x="749" y="959"/>
                    </a:lnTo>
                    <a:lnTo>
                      <a:pt x="757" y="972"/>
                    </a:lnTo>
                    <a:lnTo>
                      <a:pt x="765" y="983"/>
                    </a:lnTo>
                    <a:lnTo>
                      <a:pt x="773" y="995"/>
                    </a:lnTo>
                    <a:lnTo>
                      <a:pt x="781" y="1006"/>
                    </a:lnTo>
                    <a:lnTo>
                      <a:pt x="758" y="1018"/>
                    </a:lnTo>
                    <a:lnTo>
                      <a:pt x="734" y="1030"/>
                    </a:lnTo>
                    <a:lnTo>
                      <a:pt x="710" y="1045"/>
                    </a:lnTo>
                    <a:lnTo>
                      <a:pt x="685" y="1061"/>
                    </a:lnTo>
                    <a:lnTo>
                      <a:pt x="660" y="1080"/>
                    </a:lnTo>
                    <a:lnTo>
                      <a:pt x="635" y="1098"/>
                    </a:lnTo>
                    <a:lnTo>
                      <a:pt x="610" y="1118"/>
                    </a:lnTo>
                    <a:lnTo>
                      <a:pt x="583" y="1140"/>
                    </a:lnTo>
                    <a:lnTo>
                      <a:pt x="558" y="1161"/>
                    </a:lnTo>
                    <a:lnTo>
                      <a:pt x="531" y="1184"/>
                    </a:lnTo>
                    <a:lnTo>
                      <a:pt x="506" y="1205"/>
                    </a:lnTo>
                    <a:lnTo>
                      <a:pt x="480" y="1229"/>
                    </a:lnTo>
                    <a:lnTo>
                      <a:pt x="453" y="1252"/>
                    </a:lnTo>
                    <a:lnTo>
                      <a:pt x="427" y="1275"/>
                    </a:lnTo>
                    <a:lnTo>
                      <a:pt x="401" y="1297"/>
                    </a:lnTo>
                    <a:lnTo>
                      <a:pt x="375" y="1320"/>
                    </a:lnTo>
                    <a:lnTo>
                      <a:pt x="349" y="1341"/>
                    </a:lnTo>
                    <a:lnTo>
                      <a:pt x="323" y="1362"/>
                    </a:lnTo>
                    <a:lnTo>
                      <a:pt x="297" y="1382"/>
                    </a:lnTo>
                    <a:lnTo>
                      <a:pt x="272" y="1401"/>
                    </a:lnTo>
                    <a:lnTo>
                      <a:pt x="247" y="1419"/>
                    </a:lnTo>
                    <a:lnTo>
                      <a:pt x="223" y="1435"/>
                    </a:lnTo>
                    <a:lnTo>
                      <a:pt x="198" y="1450"/>
                    </a:lnTo>
                    <a:lnTo>
                      <a:pt x="174" y="1464"/>
                    </a:lnTo>
                    <a:lnTo>
                      <a:pt x="150" y="1475"/>
                    </a:lnTo>
                    <a:lnTo>
                      <a:pt x="127" y="1484"/>
                    </a:lnTo>
                    <a:lnTo>
                      <a:pt x="105" y="1491"/>
                    </a:lnTo>
                    <a:lnTo>
                      <a:pt x="82" y="1496"/>
                    </a:lnTo>
                    <a:lnTo>
                      <a:pt x="61" y="1498"/>
                    </a:lnTo>
                    <a:lnTo>
                      <a:pt x="41" y="1498"/>
                    </a:lnTo>
                    <a:lnTo>
                      <a:pt x="20" y="1495"/>
                    </a:lnTo>
                    <a:lnTo>
                      <a:pt x="0" y="1489"/>
                    </a:lnTo>
                    <a:lnTo>
                      <a:pt x="3" y="1462"/>
                    </a:lnTo>
                    <a:lnTo>
                      <a:pt x="5" y="1436"/>
                    </a:lnTo>
                    <a:lnTo>
                      <a:pt x="7" y="1406"/>
                    </a:lnTo>
                    <a:lnTo>
                      <a:pt x="9" y="1369"/>
                    </a:lnTo>
                    <a:lnTo>
                      <a:pt x="11" y="1232"/>
                    </a:lnTo>
                    <a:lnTo>
                      <a:pt x="11" y="1095"/>
                    </a:lnTo>
                    <a:lnTo>
                      <a:pt x="11" y="959"/>
                    </a:lnTo>
                    <a:lnTo>
                      <a:pt x="12" y="823"/>
                    </a:lnTo>
                    <a:lnTo>
                      <a:pt x="12" y="628"/>
                    </a:lnTo>
                    <a:lnTo>
                      <a:pt x="12" y="433"/>
                    </a:lnTo>
                    <a:lnTo>
                      <a:pt x="12" y="239"/>
                    </a:lnTo>
                    <a:lnTo>
                      <a:pt x="12" y="44"/>
                    </a:lnTo>
                    <a:lnTo>
                      <a:pt x="19" y="38"/>
                    </a:lnTo>
                    <a:lnTo>
                      <a:pt x="26" y="34"/>
                    </a:lnTo>
                    <a:lnTo>
                      <a:pt x="33" y="28"/>
                    </a:lnTo>
                    <a:lnTo>
                      <a:pt x="41" y="22"/>
                    </a:lnTo>
                    <a:lnTo>
                      <a:pt x="48" y="17"/>
                    </a:lnTo>
                    <a:lnTo>
                      <a:pt x="54" y="12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6B6B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67"/>
              <p:cNvSpPr>
                <a:spLocks/>
              </p:cNvSpPr>
              <p:nvPr/>
            </p:nvSpPr>
            <p:spPr bwMode="auto">
              <a:xfrm>
                <a:off x="550" y="873"/>
                <a:ext cx="347" cy="737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62" y="2"/>
                  </a:cxn>
                  <a:cxn ang="0">
                    <a:pos x="234" y="3"/>
                  </a:cxn>
                  <a:cxn ang="0">
                    <a:pos x="306" y="4"/>
                  </a:cxn>
                  <a:cxn ang="0">
                    <a:pos x="378" y="4"/>
                  </a:cxn>
                  <a:cxn ang="0">
                    <a:pos x="450" y="5"/>
                  </a:cxn>
                  <a:cxn ang="0">
                    <a:pos x="522" y="6"/>
                  </a:cxn>
                  <a:cxn ang="0">
                    <a:pos x="595" y="7"/>
                  </a:cxn>
                  <a:cxn ang="0">
                    <a:pos x="631" y="176"/>
                  </a:cxn>
                  <a:cxn ang="0">
                    <a:pos x="631" y="514"/>
                  </a:cxn>
                  <a:cxn ang="0">
                    <a:pos x="629" y="701"/>
                  </a:cxn>
                  <a:cxn ang="0">
                    <a:pos x="629" y="738"/>
                  </a:cxn>
                  <a:cxn ang="0">
                    <a:pos x="629" y="772"/>
                  </a:cxn>
                  <a:cxn ang="0">
                    <a:pos x="633" y="807"/>
                  </a:cxn>
                  <a:cxn ang="0">
                    <a:pos x="643" y="833"/>
                  </a:cxn>
                  <a:cxn ang="0">
                    <a:pos x="658" y="853"/>
                  </a:cxn>
                  <a:cxn ang="0">
                    <a:pos x="672" y="874"/>
                  </a:cxn>
                  <a:cxn ang="0">
                    <a:pos x="687" y="893"/>
                  </a:cxn>
                  <a:cxn ang="0">
                    <a:pos x="651" y="927"/>
                  </a:cxn>
                  <a:cxn ang="0">
                    <a:pos x="564" y="999"/>
                  </a:cxn>
                  <a:cxn ang="0">
                    <a:pos x="474" y="1094"/>
                  </a:cxn>
                  <a:cxn ang="0">
                    <a:pos x="382" y="1199"/>
                  </a:cxn>
                  <a:cxn ang="0">
                    <a:pos x="291" y="1301"/>
                  </a:cxn>
                  <a:cxn ang="0">
                    <a:pos x="202" y="1390"/>
                  </a:cxn>
                  <a:cxn ang="0">
                    <a:pos x="118" y="1452"/>
                  </a:cxn>
                  <a:cxn ang="0">
                    <a:pos x="40" y="1475"/>
                  </a:cxn>
                  <a:cxn ang="0">
                    <a:pos x="3" y="1444"/>
                  </a:cxn>
                  <a:cxn ang="0">
                    <a:pos x="2" y="1392"/>
                  </a:cxn>
                  <a:cxn ang="0">
                    <a:pos x="2" y="1206"/>
                  </a:cxn>
                  <a:cxn ang="0">
                    <a:pos x="2" y="898"/>
                  </a:cxn>
                  <a:cxn ang="0">
                    <a:pos x="3" y="570"/>
                  </a:cxn>
                  <a:cxn ang="0">
                    <a:pos x="3" y="217"/>
                  </a:cxn>
                  <a:cxn ang="0">
                    <a:pos x="11" y="36"/>
                  </a:cxn>
                  <a:cxn ang="0">
                    <a:pos x="24" y="26"/>
                  </a:cxn>
                  <a:cxn ang="0">
                    <a:pos x="35" y="15"/>
                  </a:cxn>
                  <a:cxn ang="0">
                    <a:pos x="48" y="5"/>
                  </a:cxn>
                </a:cxnLst>
                <a:rect l="0" t="0" r="r" b="b"/>
                <a:pathLst>
                  <a:path w="694" h="1475">
                    <a:moveTo>
                      <a:pt x="55" y="0"/>
                    </a:moveTo>
                    <a:lnTo>
                      <a:pt x="90" y="0"/>
                    </a:lnTo>
                    <a:lnTo>
                      <a:pt x="126" y="2"/>
                    </a:lnTo>
                    <a:lnTo>
                      <a:pt x="162" y="2"/>
                    </a:lnTo>
                    <a:lnTo>
                      <a:pt x="199" y="2"/>
                    </a:lnTo>
                    <a:lnTo>
                      <a:pt x="234" y="3"/>
                    </a:lnTo>
                    <a:lnTo>
                      <a:pt x="270" y="3"/>
                    </a:lnTo>
                    <a:lnTo>
                      <a:pt x="306" y="4"/>
                    </a:lnTo>
                    <a:lnTo>
                      <a:pt x="343" y="4"/>
                    </a:lnTo>
                    <a:lnTo>
                      <a:pt x="378" y="4"/>
                    </a:lnTo>
                    <a:lnTo>
                      <a:pt x="414" y="5"/>
                    </a:lnTo>
                    <a:lnTo>
                      <a:pt x="450" y="5"/>
                    </a:lnTo>
                    <a:lnTo>
                      <a:pt x="487" y="5"/>
                    </a:lnTo>
                    <a:lnTo>
                      <a:pt x="522" y="6"/>
                    </a:lnTo>
                    <a:lnTo>
                      <a:pt x="558" y="6"/>
                    </a:lnTo>
                    <a:lnTo>
                      <a:pt x="595" y="7"/>
                    </a:lnTo>
                    <a:lnTo>
                      <a:pt x="631" y="7"/>
                    </a:lnTo>
                    <a:lnTo>
                      <a:pt x="631" y="176"/>
                    </a:lnTo>
                    <a:lnTo>
                      <a:pt x="631" y="345"/>
                    </a:lnTo>
                    <a:lnTo>
                      <a:pt x="631" y="514"/>
                    </a:lnTo>
                    <a:lnTo>
                      <a:pt x="631" y="683"/>
                    </a:lnTo>
                    <a:lnTo>
                      <a:pt x="629" y="701"/>
                    </a:lnTo>
                    <a:lnTo>
                      <a:pt x="629" y="719"/>
                    </a:lnTo>
                    <a:lnTo>
                      <a:pt x="629" y="738"/>
                    </a:lnTo>
                    <a:lnTo>
                      <a:pt x="628" y="756"/>
                    </a:lnTo>
                    <a:lnTo>
                      <a:pt x="629" y="772"/>
                    </a:lnTo>
                    <a:lnTo>
                      <a:pt x="631" y="790"/>
                    </a:lnTo>
                    <a:lnTo>
                      <a:pt x="633" y="807"/>
                    </a:lnTo>
                    <a:lnTo>
                      <a:pt x="636" y="823"/>
                    </a:lnTo>
                    <a:lnTo>
                      <a:pt x="643" y="833"/>
                    </a:lnTo>
                    <a:lnTo>
                      <a:pt x="651" y="844"/>
                    </a:lnTo>
                    <a:lnTo>
                      <a:pt x="658" y="853"/>
                    </a:lnTo>
                    <a:lnTo>
                      <a:pt x="665" y="863"/>
                    </a:lnTo>
                    <a:lnTo>
                      <a:pt x="672" y="874"/>
                    </a:lnTo>
                    <a:lnTo>
                      <a:pt x="679" y="883"/>
                    </a:lnTo>
                    <a:lnTo>
                      <a:pt x="687" y="893"/>
                    </a:lnTo>
                    <a:lnTo>
                      <a:pt x="694" y="904"/>
                    </a:lnTo>
                    <a:lnTo>
                      <a:pt x="651" y="927"/>
                    </a:lnTo>
                    <a:lnTo>
                      <a:pt x="609" y="959"/>
                    </a:lnTo>
                    <a:lnTo>
                      <a:pt x="564" y="999"/>
                    </a:lnTo>
                    <a:lnTo>
                      <a:pt x="519" y="1044"/>
                    </a:lnTo>
                    <a:lnTo>
                      <a:pt x="474" y="1094"/>
                    </a:lnTo>
                    <a:lnTo>
                      <a:pt x="428" y="1146"/>
                    </a:lnTo>
                    <a:lnTo>
                      <a:pt x="382" y="1199"/>
                    </a:lnTo>
                    <a:lnTo>
                      <a:pt x="337" y="1251"/>
                    </a:lnTo>
                    <a:lnTo>
                      <a:pt x="291" y="1301"/>
                    </a:lnTo>
                    <a:lnTo>
                      <a:pt x="247" y="1349"/>
                    </a:lnTo>
                    <a:lnTo>
                      <a:pt x="202" y="1390"/>
                    </a:lnTo>
                    <a:lnTo>
                      <a:pt x="159" y="1426"/>
                    </a:lnTo>
                    <a:lnTo>
                      <a:pt x="118" y="1452"/>
                    </a:lnTo>
                    <a:lnTo>
                      <a:pt x="79" y="1469"/>
                    </a:lnTo>
                    <a:lnTo>
                      <a:pt x="40" y="1475"/>
                    </a:lnTo>
                    <a:lnTo>
                      <a:pt x="4" y="1468"/>
                    </a:lnTo>
                    <a:lnTo>
                      <a:pt x="3" y="1444"/>
                    </a:lnTo>
                    <a:lnTo>
                      <a:pt x="2" y="1420"/>
                    </a:lnTo>
                    <a:lnTo>
                      <a:pt x="2" y="1392"/>
                    </a:lnTo>
                    <a:lnTo>
                      <a:pt x="0" y="1359"/>
                    </a:lnTo>
                    <a:lnTo>
                      <a:pt x="2" y="1206"/>
                    </a:lnTo>
                    <a:lnTo>
                      <a:pt x="2" y="1051"/>
                    </a:lnTo>
                    <a:lnTo>
                      <a:pt x="2" y="898"/>
                    </a:lnTo>
                    <a:lnTo>
                      <a:pt x="3" y="746"/>
                    </a:lnTo>
                    <a:lnTo>
                      <a:pt x="3" y="570"/>
                    </a:lnTo>
                    <a:lnTo>
                      <a:pt x="3" y="393"/>
                    </a:lnTo>
                    <a:lnTo>
                      <a:pt x="3" y="217"/>
                    </a:lnTo>
                    <a:lnTo>
                      <a:pt x="4" y="41"/>
                    </a:lnTo>
                    <a:lnTo>
                      <a:pt x="11" y="36"/>
                    </a:lnTo>
                    <a:lnTo>
                      <a:pt x="17" y="30"/>
                    </a:lnTo>
                    <a:lnTo>
                      <a:pt x="24" y="26"/>
                    </a:lnTo>
                    <a:lnTo>
                      <a:pt x="29" y="20"/>
                    </a:lnTo>
                    <a:lnTo>
                      <a:pt x="35" y="15"/>
                    </a:lnTo>
                    <a:lnTo>
                      <a:pt x="42" y="10"/>
                    </a:lnTo>
                    <a:lnTo>
                      <a:pt x="48" y="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575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68"/>
              <p:cNvSpPr>
                <a:spLocks/>
              </p:cNvSpPr>
              <p:nvPr/>
            </p:nvSpPr>
            <p:spPr bwMode="auto">
              <a:xfrm>
                <a:off x="550" y="873"/>
                <a:ext cx="307" cy="727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46" y="2"/>
                  </a:cxn>
                  <a:cxn ang="0">
                    <a:pos x="210" y="3"/>
                  </a:cxn>
                  <a:cxn ang="0">
                    <a:pos x="274" y="4"/>
                  </a:cxn>
                  <a:cxn ang="0">
                    <a:pos x="338" y="4"/>
                  </a:cxn>
                  <a:cxn ang="0">
                    <a:pos x="401" y="5"/>
                  </a:cxn>
                  <a:cxn ang="0">
                    <a:pos x="466" y="6"/>
                  </a:cxn>
                  <a:cxn ang="0">
                    <a:pos x="529" y="7"/>
                  </a:cxn>
                  <a:cxn ang="0">
                    <a:pos x="562" y="157"/>
                  </a:cxn>
                  <a:cxn ang="0">
                    <a:pos x="562" y="458"/>
                  </a:cxn>
                  <a:cxn ang="0">
                    <a:pos x="560" y="624"/>
                  </a:cxn>
                  <a:cxn ang="0">
                    <a:pos x="560" y="657"/>
                  </a:cxn>
                  <a:cxn ang="0">
                    <a:pos x="562" y="688"/>
                  </a:cxn>
                  <a:cxn ang="0">
                    <a:pos x="565" y="717"/>
                  </a:cxn>
                  <a:cxn ang="0">
                    <a:pos x="573" y="741"/>
                  </a:cxn>
                  <a:cxn ang="0">
                    <a:pos x="586" y="760"/>
                  </a:cxn>
                  <a:cxn ang="0">
                    <a:pos x="597" y="778"/>
                  </a:cxn>
                  <a:cxn ang="0">
                    <a:pos x="609" y="797"/>
                  </a:cxn>
                  <a:cxn ang="0">
                    <a:pos x="578" y="828"/>
                  </a:cxn>
                  <a:cxn ang="0">
                    <a:pos x="502" y="903"/>
                  </a:cxn>
                  <a:cxn ang="0">
                    <a:pos x="424" y="1006"/>
                  </a:cxn>
                  <a:cxn ang="0">
                    <a:pos x="345" y="1124"/>
                  </a:cxn>
                  <a:cxn ang="0">
                    <a:pos x="268" y="1243"/>
                  </a:cxn>
                  <a:cxn ang="0">
                    <a:pos x="192" y="1346"/>
                  </a:cxn>
                  <a:cxn ang="0">
                    <a:pos x="118" y="1422"/>
                  </a:cxn>
                  <a:cxn ang="0">
                    <a:pos x="49" y="1455"/>
                  </a:cxn>
                  <a:cxn ang="0">
                    <a:pos x="12" y="1427"/>
                  </a:cxn>
                  <a:cxn ang="0">
                    <a:pos x="5" y="1380"/>
                  </a:cxn>
                  <a:cxn ang="0">
                    <a:pos x="0" y="1180"/>
                  </a:cxn>
                  <a:cxn ang="0">
                    <a:pos x="2" y="838"/>
                  </a:cxn>
                  <a:cxn ang="0">
                    <a:pos x="3" y="511"/>
                  </a:cxn>
                  <a:cxn ang="0">
                    <a:pos x="4" y="195"/>
                  </a:cxn>
                  <a:cxn ang="0">
                    <a:pos x="11" y="33"/>
                  </a:cxn>
                  <a:cxn ang="0">
                    <a:pos x="22" y="23"/>
                  </a:cxn>
                  <a:cxn ang="0">
                    <a:pos x="34" y="14"/>
                  </a:cxn>
                  <a:cxn ang="0">
                    <a:pos x="44" y="5"/>
                  </a:cxn>
                </a:cxnLst>
                <a:rect l="0" t="0" r="r" b="b"/>
                <a:pathLst>
                  <a:path w="615" h="1455">
                    <a:moveTo>
                      <a:pt x="50" y="0"/>
                    </a:moveTo>
                    <a:lnTo>
                      <a:pt x="82" y="0"/>
                    </a:lnTo>
                    <a:lnTo>
                      <a:pt x="115" y="2"/>
                    </a:lnTo>
                    <a:lnTo>
                      <a:pt x="146" y="2"/>
                    </a:lnTo>
                    <a:lnTo>
                      <a:pt x="178" y="2"/>
                    </a:lnTo>
                    <a:lnTo>
                      <a:pt x="210" y="3"/>
                    </a:lnTo>
                    <a:lnTo>
                      <a:pt x="242" y="3"/>
                    </a:lnTo>
                    <a:lnTo>
                      <a:pt x="274" y="4"/>
                    </a:lnTo>
                    <a:lnTo>
                      <a:pt x="306" y="4"/>
                    </a:lnTo>
                    <a:lnTo>
                      <a:pt x="338" y="4"/>
                    </a:lnTo>
                    <a:lnTo>
                      <a:pt x="370" y="5"/>
                    </a:lnTo>
                    <a:lnTo>
                      <a:pt x="401" y="5"/>
                    </a:lnTo>
                    <a:lnTo>
                      <a:pt x="434" y="5"/>
                    </a:lnTo>
                    <a:lnTo>
                      <a:pt x="466" y="6"/>
                    </a:lnTo>
                    <a:lnTo>
                      <a:pt x="498" y="6"/>
                    </a:lnTo>
                    <a:lnTo>
                      <a:pt x="529" y="7"/>
                    </a:lnTo>
                    <a:lnTo>
                      <a:pt x="562" y="7"/>
                    </a:lnTo>
                    <a:lnTo>
                      <a:pt x="562" y="157"/>
                    </a:lnTo>
                    <a:lnTo>
                      <a:pt x="562" y="307"/>
                    </a:lnTo>
                    <a:lnTo>
                      <a:pt x="562" y="458"/>
                    </a:lnTo>
                    <a:lnTo>
                      <a:pt x="562" y="608"/>
                    </a:lnTo>
                    <a:lnTo>
                      <a:pt x="560" y="624"/>
                    </a:lnTo>
                    <a:lnTo>
                      <a:pt x="560" y="640"/>
                    </a:lnTo>
                    <a:lnTo>
                      <a:pt x="560" y="657"/>
                    </a:lnTo>
                    <a:lnTo>
                      <a:pt x="560" y="673"/>
                    </a:lnTo>
                    <a:lnTo>
                      <a:pt x="562" y="688"/>
                    </a:lnTo>
                    <a:lnTo>
                      <a:pt x="563" y="702"/>
                    </a:lnTo>
                    <a:lnTo>
                      <a:pt x="565" y="717"/>
                    </a:lnTo>
                    <a:lnTo>
                      <a:pt x="567" y="732"/>
                    </a:lnTo>
                    <a:lnTo>
                      <a:pt x="573" y="741"/>
                    </a:lnTo>
                    <a:lnTo>
                      <a:pt x="579" y="750"/>
                    </a:lnTo>
                    <a:lnTo>
                      <a:pt x="586" y="760"/>
                    </a:lnTo>
                    <a:lnTo>
                      <a:pt x="591" y="769"/>
                    </a:lnTo>
                    <a:lnTo>
                      <a:pt x="597" y="778"/>
                    </a:lnTo>
                    <a:lnTo>
                      <a:pt x="603" y="787"/>
                    </a:lnTo>
                    <a:lnTo>
                      <a:pt x="609" y="797"/>
                    </a:lnTo>
                    <a:lnTo>
                      <a:pt x="615" y="806"/>
                    </a:lnTo>
                    <a:lnTo>
                      <a:pt x="578" y="828"/>
                    </a:lnTo>
                    <a:lnTo>
                      <a:pt x="540" y="861"/>
                    </a:lnTo>
                    <a:lnTo>
                      <a:pt x="502" y="903"/>
                    </a:lnTo>
                    <a:lnTo>
                      <a:pt x="462" y="951"/>
                    </a:lnTo>
                    <a:lnTo>
                      <a:pt x="424" y="1006"/>
                    </a:lnTo>
                    <a:lnTo>
                      <a:pt x="384" y="1064"/>
                    </a:lnTo>
                    <a:lnTo>
                      <a:pt x="345" y="1124"/>
                    </a:lnTo>
                    <a:lnTo>
                      <a:pt x="307" y="1184"/>
                    </a:lnTo>
                    <a:lnTo>
                      <a:pt x="268" y="1243"/>
                    </a:lnTo>
                    <a:lnTo>
                      <a:pt x="229" y="1297"/>
                    </a:lnTo>
                    <a:lnTo>
                      <a:pt x="192" y="1346"/>
                    </a:lnTo>
                    <a:lnTo>
                      <a:pt x="154" y="1389"/>
                    </a:lnTo>
                    <a:lnTo>
                      <a:pt x="118" y="1422"/>
                    </a:lnTo>
                    <a:lnTo>
                      <a:pt x="82" y="1444"/>
                    </a:lnTo>
                    <a:lnTo>
                      <a:pt x="49" y="1455"/>
                    </a:lnTo>
                    <a:lnTo>
                      <a:pt x="15" y="1450"/>
                    </a:lnTo>
                    <a:lnTo>
                      <a:pt x="12" y="1427"/>
                    </a:lnTo>
                    <a:lnTo>
                      <a:pt x="9" y="1404"/>
                    </a:lnTo>
                    <a:lnTo>
                      <a:pt x="5" y="1380"/>
                    </a:lnTo>
                    <a:lnTo>
                      <a:pt x="0" y="1351"/>
                    </a:lnTo>
                    <a:lnTo>
                      <a:pt x="0" y="1180"/>
                    </a:lnTo>
                    <a:lnTo>
                      <a:pt x="2" y="1009"/>
                    </a:lnTo>
                    <a:lnTo>
                      <a:pt x="2" y="838"/>
                    </a:lnTo>
                    <a:lnTo>
                      <a:pt x="2" y="669"/>
                    </a:lnTo>
                    <a:lnTo>
                      <a:pt x="3" y="511"/>
                    </a:lnTo>
                    <a:lnTo>
                      <a:pt x="4" y="353"/>
                    </a:lnTo>
                    <a:lnTo>
                      <a:pt x="4" y="195"/>
                    </a:lnTo>
                    <a:lnTo>
                      <a:pt x="5" y="37"/>
                    </a:lnTo>
                    <a:lnTo>
                      <a:pt x="11" y="33"/>
                    </a:lnTo>
                    <a:lnTo>
                      <a:pt x="17" y="28"/>
                    </a:lnTo>
                    <a:lnTo>
                      <a:pt x="22" y="23"/>
                    </a:lnTo>
                    <a:lnTo>
                      <a:pt x="28" y="19"/>
                    </a:lnTo>
                    <a:lnTo>
                      <a:pt x="34" y="14"/>
                    </a:lnTo>
                    <a:lnTo>
                      <a:pt x="39" y="10"/>
                    </a:lnTo>
                    <a:lnTo>
                      <a:pt x="44" y="5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7C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69"/>
              <p:cNvSpPr>
                <a:spLocks/>
              </p:cNvSpPr>
              <p:nvPr/>
            </p:nvSpPr>
            <p:spPr bwMode="auto">
              <a:xfrm>
                <a:off x="550" y="873"/>
                <a:ext cx="268" cy="716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131" y="1"/>
                  </a:cxn>
                  <a:cxn ang="0">
                    <a:pos x="186" y="2"/>
                  </a:cxn>
                  <a:cxn ang="0">
                    <a:pos x="241" y="3"/>
                  </a:cxn>
                  <a:cxn ang="0">
                    <a:pos x="298" y="3"/>
                  </a:cxn>
                  <a:cxn ang="0">
                    <a:pos x="353" y="4"/>
                  </a:cxn>
                  <a:cxn ang="0">
                    <a:pos x="408" y="5"/>
                  </a:cxn>
                  <a:cxn ang="0">
                    <a:pos x="465" y="6"/>
                  </a:cxn>
                  <a:cxn ang="0">
                    <a:pos x="492" y="137"/>
                  </a:cxn>
                  <a:cxn ang="0">
                    <a:pos x="492" y="399"/>
                  </a:cxn>
                  <a:cxn ang="0">
                    <a:pos x="492" y="545"/>
                  </a:cxn>
                  <a:cxn ang="0">
                    <a:pos x="491" y="573"/>
                  </a:cxn>
                  <a:cxn ang="0">
                    <a:pos x="492" y="601"/>
                  </a:cxn>
                  <a:cxn ang="0">
                    <a:pos x="495" y="626"/>
                  </a:cxn>
                  <a:cxn ang="0">
                    <a:pos x="502" y="647"/>
                  </a:cxn>
                  <a:cxn ang="0">
                    <a:pos x="512" y="663"/>
                  </a:cxn>
                  <a:cxn ang="0">
                    <a:pos x="522" y="678"/>
                  </a:cxn>
                  <a:cxn ang="0">
                    <a:pos x="532" y="694"/>
                  </a:cxn>
                  <a:cxn ang="0">
                    <a:pos x="504" y="724"/>
                  </a:cxn>
                  <a:cxn ang="0">
                    <a:pos x="439" y="803"/>
                  </a:cxn>
                  <a:cxn ang="0">
                    <a:pos x="375" y="916"/>
                  </a:cxn>
                  <a:cxn ang="0">
                    <a:pos x="309" y="1048"/>
                  </a:cxn>
                  <a:cxn ang="0">
                    <a:pos x="244" y="1182"/>
                  </a:cxn>
                  <a:cxn ang="0">
                    <a:pos x="180" y="1300"/>
                  </a:cxn>
                  <a:cxn ang="0">
                    <a:pos x="118" y="1389"/>
                  </a:cxn>
                  <a:cxn ang="0">
                    <a:pos x="57" y="1431"/>
                  </a:cxn>
                  <a:cxn ang="0">
                    <a:pos x="21" y="1408"/>
                  </a:cxn>
                  <a:cxn ang="0">
                    <a:pos x="7" y="1365"/>
                  </a:cxn>
                  <a:cxn ang="0">
                    <a:pos x="0" y="1152"/>
                  </a:cxn>
                  <a:cxn ang="0">
                    <a:pos x="2" y="777"/>
                  </a:cxn>
                  <a:cxn ang="0">
                    <a:pos x="3" y="451"/>
                  </a:cxn>
                  <a:cxn ang="0">
                    <a:pos x="5" y="171"/>
                  </a:cxn>
                  <a:cxn ang="0">
                    <a:pos x="11" y="28"/>
                  </a:cxn>
                  <a:cxn ang="0">
                    <a:pos x="21" y="20"/>
                  </a:cxn>
                  <a:cxn ang="0">
                    <a:pos x="32" y="11"/>
                  </a:cxn>
                  <a:cxn ang="0">
                    <a:pos x="42" y="3"/>
                  </a:cxn>
                </a:cxnLst>
                <a:rect l="0" t="0" r="r" b="b"/>
                <a:pathLst>
                  <a:path w="536" h="1431">
                    <a:moveTo>
                      <a:pt x="47" y="0"/>
                    </a:moveTo>
                    <a:lnTo>
                      <a:pt x="74" y="0"/>
                    </a:lnTo>
                    <a:lnTo>
                      <a:pt x="102" y="1"/>
                    </a:lnTo>
                    <a:lnTo>
                      <a:pt x="131" y="1"/>
                    </a:lnTo>
                    <a:lnTo>
                      <a:pt x="158" y="1"/>
                    </a:lnTo>
                    <a:lnTo>
                      <a:pt x="186" y="2"/>
                    </a:lnTo>
                    <a:lnTo>
                      <a:pt x="214" y="2"/>
                    </a:lnTo>
                    <a:lnTo>
                      <a:pt x="241" y="3"/>
                    </a:lnTo>
                    <a:lnTo>
                      <a:pt x="270" y="3"/>
                    </a:lnTo>
                    <a:lnTo>
                      <a:pt x="298" y="3"/>
                    </a:lnTo>
                    <a:lnTo>
                      <a:pt x="325" y="4"/>
                    </a:lnTo>
                    <a:lnTo>
                      <a:pt x="353" y="4"/>
                    </a:lnTo>
                    <a:lnTo>
                      <a:pt x="381" y="4"/>
                    </a:lnTo>
                    <a:lnTo>
                      <a:pt x="408" y="5"/>
                    </a:lnTo>
                    <a:lnTo>
                      <a:pt x="437" y="5"/>
                    </a:lnTo>
                    <a:lnTo>
                      <a:pt x="465" y="6"/>
                    </a:lnTo>
                    <a:lnTo>
                      <a:pt x="492" y="6"/>
                    </a:lnTo>
                    <a:lnTo>
                      <a:pt x="492" y="137"/>
                    </a:lnTo>
                    <a:lnTo>
                      <a:pt x="492" y="268"/>
                    </a:lnTo>
                    <a:lnTo>
                      <a:pt x="492" y="399"/>
                    </a:lnTo>
                    <a:lnTo>
                      <a:pt x="492" y="530"/>
                    </a:lnTo>
                    <a:lnTo>
                      <a:pt x="492" y="545"/>
                    </a:lnTo>
                    <a:lnTo>
                      <a:pt x="492" y="558"/>
                    </a:lnTo>
                    <a:lnTo>
                      <a:pt x="491" y="573"/>
                    </a:lnTo>
                    <a:lnTo>
                      <a:pt x="491" y="588"/>
                    </a:lnTo>
                    <a:lnTo>
                      <a:pt x="492" y="601"/>
                    </a:lnTo>
                    <a:lnTo>
                      <a:pt x="494" y="614"/>
                    </a:lnTo>
                    <a:lnTo>
                      <a:pt x="495" y="626"/>
                    </a:lnTo>
                    <a:lnTo>
                      <a:pt x="497" y="639"/>
                    </a:lnTo>
                    <a:lnTo>
                      <a:pt x="502" y="647"/>
                    </a:lnTo>
                    <a:lnTo>
                      <a:pt x="507" y="655"/>
                    </a:lnTo>
                    <a:lnTo>
                      <a:pt x="512" y="663"/>
                    </a:lnTo>
                    <a:lnTo>
                      <a:pt x="517" y="670"/>
                    </a:lnTo>
                    <a:lnTo>
                      <a:pt x="522" y="678"/>
                    </a:lnTo>
                    <a:lnTo>
                      <a:pt x="527" y="686"/>
                    </a:lnTo>
                    <a:lnTo>
                      <a:pt x="532" y="694"/>
                    </a:lnTo>
                    <a:lnTo>
                      <a:pt x="536" y="702"/>
                    </a:lnTo>
                    <a:lnTo>
                      <a:pt x="504" y="724"/>
                    </a:lnTo>
                    <a:lnTo>
                      <a:pt x="473" y="758"/>
                    </a:lnTo>
                    <a:lnTo>
                      <a:pt x="439" y="803"/>
                    </a:lnTo>
                    <a:lnTo>
                      <a:pt x="407" y="856"/>
                    </a:lnTo>
                    <a:lnTo>
                      <a:pt x="375" y="916"/>
                    </a:lnTo>
                    <a:lnTo>
                      <a:pt x="341" y="981"/>
                    </a:lnTo>
                    <a:lnTo>
                      <a:pt x="309" y="1048"/>
                    </a:lnTo>
                    <a:lnTo>
                      <a:pt x="277" y="1115"/>
                    </a:lnTo>
                    <a:lnTo>
                      <a:pt x="244" y="1182"/>
                    </a:lnTo>
                    <a:lnTo>
                      <a:pt x="211" y="1244"/>
                    </a:lnTo>
                    <a:lnTo>
                      <a:pt x="180" y="1300"/>
                    </a:lnTo>
                    <a:lnTo>
                      <a:pt x="148" y="1350"/>
                    </a:lnTo>
                    <a:lnTo>
                      <a:pt x="118" y="1389"/>
                    </a:lnTo>
                    <a:lnTo>
                      <a:pt x="87" y="1417"/>
                    </a:lnTo>
                    <a:lnTo>
                      <a:pt x="57" y="1431"/>
                    </a:lnTo>
                    <a:lnTo>
                      <a:pt x="28" y="1428"/>
                    </a:lnTo>
                    <a:lnTo>
                      <a:pt x="21" y="1408"/>
                    </a:lnTo>
                    <a:lnTo>
                      <a:pt x="14" y="1387"/>
                    </a:lnTo>
                    <a:lnTo>
                      <a:pt x="7" y="1365"/>
                    </a:lnTo>
                    <a:lnTo>
                      <a:pt x="0" y="1340"/>
                    </a:lnTo>
                    <a:lnTo>
                      <a:pt x="0" y="1152"/>
                    </a:lnTo>
                    <a:lnTo>
                      <a:pt x="2" y="965"/>
                    </a:lnTo>
                    <a:lnTo>
                      <a:pt x="2" y="777"/>
                    </a:lnTo>
                    <a:lnTo>
                      <a:pt x="2" y="591"/>
                    </a:lnTo>
                    <a:lnTo>
                      <a:pt x="3" y="451"/>
                    </a:lnTo>
                    <a:lnTo>
                      <a:pt x="4" y="311"/>
                    </a:lnTo>
                    <a:lnTo>
                      <a:pt x="5" y="171"/>
                    </a:lnTo>
                    <a:lnTo>
                      <a:pt x="6" y="32"/>
                    </a:lnTo>
                    <a:lnTo>
                      <a:pt x="11" y="28"/>
                    </a:lnTo>
                    <a:lnTo>
                      <a:pt x="15" y="24"/>
                    </a:lnTo>
                    <a:lnTo>
                      <a:pt x="21" y="20"/>
                    </a:lnTo>
                    <a:lnTo>
                      <a:pt x="26" y="16"/>
                    </a:lnTo>
                    <a:lnTo>
                      <a:pt x="32" y="11"/>
                    </a:lnTo>
                    <a:lnTo>
                      <a:pt x="36" y="8"/>
                    </a:lnTo>
                    <a:lnTo>
                      <a:pt x="42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84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70"/>
              <p:cNvSpPr>
                <a:spLocks/>
              </p:cNvSpPr>
              <p:nvPr/>
            </p:nvSpPr>
            <p:spPr bwMode="auto">
              <a:xfrm>
                <a:off x="550" y="873"/>
                <a:ext cx="229" cy="70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113" y="1"/>
                  </a:cxn>
                  <a:cxn ang="0">
                    <a:pos x="161" y="2"/>
                  </a:cxn>
                  <a:cxn ang="0">
                    <a:pos x="209" y="3"/>
                  </a:cxn>
                  <a:cxn ang="0">
                    <a:pos x="256" y="3"/>
                  </a:cxn>
                  <a:cxn ang="0">
                    <a:pos x="305" y="4"/>
                  </a:cxn>
                  <a:cxn ang="0">
                    <a:pos x="352" y="5"/>
                  </a:cxn>
                  <a:cxn ang="0">
                    <a:pos x="399" y="6"/>
                  </a:cxn>
                  <a:cxn ang="0">
                    <a:pos x="423" y="118"/>
                  </a:cxn>
                  <a:cxn ang="0">
                    <a:pos x="423" y="343"/>
                  </a:cxn>
                  <a:cxn ang="0">
                    <a:pos x="423" y="467"/>
                  </a:cxn>
                  <a:cxn ang="0">
                    <a:pos x="423" y="494"/>
                  </a:cxn>
                  <a:cxn ang="0">
                    <a:pos x="424" y="517"/>
                  </a:cxn>
                  <a:cxn ang="0">
                    <a:pos x="427" y="538"/>
                  </a:cxn>
                  <a:cxn ang="0">
                    <a:pos x="436" y="561"/>
                  </a:cxn>
                  <a:cxn ang="0">
                    <a:pos x="450" y="588"/>
                  </a:cxn>
                  <a:cxn ang="0">
                    <a:pos x="431" y="622"/>
                  </a:cxn>
                  <a:cxn ang="0">
                    <a:pos x="378" y="705"/>
                  </a:cxn>
                  <a:cxn ang="0">
                    <a:pos x="325" y="828"/>
                  </a:cxn>
                  <a:cxn ang="0">
                    <a:pos x="274" y="973"/>
                  </a:cxn>
                  <a:cxn ang="0">
                    <a:pos x="222" y="1122"/>
                  </a:cxn>
                  <a:cxn ang="0">
                    <a:pos x="169" y="1257"/>
                  </a:cxn>
                  <a:cxn ang="0">
                    <a:pos x="118" y="1359"/>
                  </a:cxn>
                  <a:cxn ang="0">
                    <a:pos x="66" y="1410"/>
                  </a:cxn>
                  <a:cxn ang="0">
                    <a:pos x="36" y="1401"/>
                  </a:cxn>
                  <a:cxn ang="0">
                    <a:pos x="26" y="1381"/>
                  </a:cxn>
                  <a:cxn ang="0">
                    <a:pos x="15" y="1361"/>
                  </a:cxn>
                  <a:cxn ang="0">
                    <a:pos x="5" y="1342"/>
                  </a:cxn>
                  <a:cxn ang="0">
                    <a:pos x="0" y="1126"/>
                  </a:cxn>
                  <a:cxn ang="0">
                    <a:pos x="0" y="717"/>
                  </a:cxn>
                  <a:cxn ang="0">
                    <a:pos x="3" y="392"/>
                  </a:cxn>
                  <a:cxn ang="0">
                    <a:pos x="6" y="150"/>
                  </a:cxn>
                  <a:cxn ang="0">
                    <a:pos x="12" y="26"/>
                  </a:cxn>
                  <a:cxn ang="0">
                    <a:pos x="20" y="18"/>
                  </a:cxn>
                  <a:cxn ang="0">
                    <a:pos x="29" y="11"/>
                  </a:cxn>
                  <a:cxn ang="0">
                    <a:pos x="37" y="3"/>
                  </a:cxn>
                </a:cxnLst>
                <a:rect l="0" t="0" r="r" b="b"/>
                <a:pathLst>
                  <a:path w="458" h="1410">
                    <a:moveTo>
                      <a:pt x="42" y="0"/>
                    </a:moveTo>
                    <a:lnTo>
                      <a:pt x="66" y="0"/>
                    </a:lnTo>
                    <a:lnTo>
                      <a:pt x="89" y="1"/>
                    </a:lnTo>
                    <a:lnTo>
                      <a:pt x="113" y="1"/>
                    </a:lnTo>
                    <a:lnTo>
                      <a:pt x="138" y="1"/>
                    </a:lnTo>
                    <a:lnTo>
                      <a:pt x="161" y="2"/>
                    </a:lnTo>
                    <a:lnTo>
                      <a:pt x="185" y="2"/>
                    </a:lnTo>
                    <a:lnTo>
                      <a:pt x="209" y="3"/>
                    </a:lnTo>
                    <a:lnTo>
                      <a:pt x="233" y="3"/>
                    </a:lnTo>
                    <a:lnTo>
                      <a:pt x="256" y="3"/>
                    </a:lnTo>
                    <a:lnTo>
                      <a:pt x="280" y="4"/>
                    </a:lnTo>
                    <a:lnTo>
                      <a:pt x="305" y="4"/>
                    </a:lnTo>
                    <a:lnTo>
                      <a:pt x="328" y="4"/>
                    </a:lnTo>
                    <a:lnTo>
                      <a:pt x="352" y="5"/>
                    </a:lnTo>
                    <a:lnTo>
                      <a:pt x="376" y="5"/>
                    </a:lnTo>
                    <a:lnTo>
                      <a:pt x="399" y="6"/>
                    </a:lnTo>
                    <a:lnTo>
                      <a:pt x="423" y="6"/>
                    </a:lnTo>
                    <a:lnTo>
                      <a:pt x="423" y="118"/>
                    </a:lnTo>
                    <a:lnTo>
                      <a:pt x="423" y="230"/>
                    </a:lnTo>
                    <a:lnTo>
                      <a:pt x="423" y="343"/>
                    </a:lnTo>
                    <a:lnTo>
                      <a:pt x="423" y="455"/>
                    </a:lnTo>
                    <a:lnTo>
                      <a:pt x="423" y="467"/>
                    </a:lnTo>
                    <a:lnTo>
                      <a:pt x="423" y="480"/>
                    </a:lnTo>
                    <a:lnTo>
                      <a:pt x="423" y="494"/>
                    </a:lnTo>
                    <a:lnTo>
                      <a:pt x="423" y="507"/>
                    </a:lnTo>
                    <a:lnTo>
                      <a:pt x="424" y="517"/>
                    </a:lnTo>
                    <a:lnTo>
                      <a:pt x="426" y="527"/>
                    </a:lnTo>
                    <a:lnTo>
                      <a:pt x="427" y="538"/>
                    </a:lnTo>
                    <a:lnTo>
                      <a:pt x="428" y="548"/>
                    </a:lnTo>
                    <a:lnTo>
                      <a:pt x="436" y="561"/>
                    </a:lnTo>
                    <a:lnTo>
                      <a:pt x="443" y="574"/>
                    </a:lnTo>
                    <a:lnTo>
                      <a:pt x="450" y="588"/>
                    </a:lnTo>
                    <a:lnTo>
                      <a:pt x="458" y="601"/>
                    </a:lnTo>
                    <a:lnTo>
                      <a:pt x="431" y="622"/>
                    </a:lnTo>
                    <a:lnTo>
                      <a:pt x="405" y="656"/>
                    </a:lnTo>
                    <a:lnTo>
                      <a:pt x="378" y="705"/>
                    </a:lnTo>
                    <a:lnTo>
                      <a:pt x="352" y="762"/>
                    </a:lnTo>
                    <a:lnTo>
                      <a:pt x="325" y="828"/>
                    </a:lnTo>
                    <a:lnTo>
                      <a:pt x="300" y="898"/>
                    </a:lnTo>
                    <a:lnTo>
                      <a:pt x="274" y="973"/>
                    </a:lnTo>
                    <a:lnTo>
                      <a:pt x="247" y="1048"/>
                    </a:lnTo>
                    <a:lnTo>
                      <a:pt x="222" y="1122"/>
                    </a:lnTo>
                    <a:lnTo>
                      <a:pt x="195" y="1192"/>
                    </a:lnTo>
                    <a:lnTo>
                      <a:pt x="169" y="1257"/>
                    </a:lnTo>
                    <a:lnTo>
                      <a:pt x="143" y="1313"/>
                    </a:lnTo>
                    <a:lnTo>
                      <a:pt x="118" y="1359"/>
                    </a:lnTo>
                    <a:lnTo>
                      <a:pt x="92" y="1391"/>
                    </a:lnTo>
                    <a:lnTo>
                      <a:pt x="66" y="1410"/>
                    </a:lnTo>
                    <a:lnTo>
                      <a:pt x="41" y="1410"/>
                    </a:lnTo>
                    <a:lnTo>
                      <a:pt x="36" y="1401"/>
                    </a:lnTo>
                    <a:lnTo>
                      <a:pt x="30" y="1391"/>
                    </a:lnTo>
                    <a:lnTo>
                      <a:pt x="26" y="1381"/>
                    </a:lnTo>
                    <a:lnTo>
                      <a:pt x="21" y="1372"/>
                    </a:lnTo>
                    <a:lnTo>
                      <a:pt x="15" y="1361"/>
                    </a:lnTo>
                    <a:lnTo>
                      <a:pt x="11" y="1352"/>
                    </a:lnTo>
                    <a:lnTo>
                      <a:pt x="5" y="1342"/>
                    </a:lnTo>
                    <a:lnTo>
                      <a:pt x="0" y="1330"/>
                    </a:lnTo>
                    <a:lnTo>
                      <a:pt x="0" y="1126"/>
                    </a:lnTo>
                    <a:lnTo>
                      <a:pt x="0" y="921"/>
                    </a:lnTo>
                    <a:lnTo>
                      <a:pt x="0" y="717"/>
                    </a:lnTo>
                    <a:lnTo>
                      <a:pt x="0" y="513"/>
                    </a:lnTo>
                    <a:lnTo>
                      <a:pt x="3" y="392"/>
                    </a:lnTo>
                    <a:lnTo>
                      <a:pt x="4" y="271"/>
                    </a:lnTo>
                    <a:lnTo>
                      <a:pt x="6" y="150"/>
                    </a:lnTo>
                    <a:lnTo>
                      <a:pt x="7" y="29"/>
                    </a:lnTo>
                    <a:lnTo>
                      <a:pt x="12" y="26"/>
                    </a:lnTo>
                    <a:lnTo>
                      <a:pt x="17" y="21"/>
                    </a:lnTo>
                    <a:lnTo>
                      <a:pt x="20" y="18"/>
                    </a:lnTo>
                    <a:lnTo>
                      <a:pt x="25" y="14"/>
                    </a:lnTo>
                    <a:lnTo>
                      <a:pt x="29" y="11"/>
                    </a:lnTo>
                    <a:lnTo>
                      <a:pt x="34" y="8"/>
                    </a:lnTo>
                    <a:lnTo>
                      <a:pt x="37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71"/>
              <p:cNvSpPr>
                <a:spLocks/>
              </p:cNvSpPr>
              <p:nvPr/>
            </p:nvSpPr>
            <p:spPr bwMode="auto">
              <a:xfrm>
                <a:off x="550" y="874"/>
                <a:ext cx="190" cy="69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54" y="7"/>
                  </a:cxn>
                  <a:cxn ang="0">
                    <a:pos x="354" y="378"/>
                  </a:cxn>
                  <a:cxn ang="0">
                    <a:pos x="354" y="423"/>
                  </a:cxn>
                  <a:cxn ang="0">
                    <a:pos x="358" y="455"/>
                  </a:cxn>
                  <a:cxn ang="0">
                    <a:pos x="380" y="500"/>
                  </a:cxn>
                  <a:cxn ang="0">
                    <a:pos x="358" y="519"/>
                  </a:cxn>
                  <a:cxn ang="0">
                    <a:pos x="337" y="555"/>
                  </a:cxn>
                  <a:cxn ang="0">
                    <a:pos x="316" y="606"/>
                  </a:cxn>
                  <a:cxn ang="0">
                    <a:pos x="297" y="667"/>
                  </a:cxn>
                  <a:cxn ang="0">
                    <a:pos x="276" y="738"/>
                  </a:cxn>
                  <a:cxn ang="0">
                    <a:pos x="256" y="815"/>
                  </a:cxn>
                  <a:cxn ang="0">
                    <a:pos x="237" y="897"/>
                  </a:cxn>
                  <a:cxn ang="0">
                    <a:pos x="217" y="980"/>
                  </a:cxn>
                  <a:cxn ang="0">
                    <a:pos x="197" y="1062"/>
                  </a:cxn>
                  <a:cxn ang="0">
                    <a:pos x="178" y="1140"/>
                  </a:cxn>
                  <a:cxn ang="0">
                    <a:pos x="158" y="1212"/>
                  </a:cxn>
                  <a:cxn ang="0">
                    <a:pos x="138" y="1275"/>
                  </a:cxn>
                  <a:cxn ang="0">
                    <a:pos x="117" y="1327"/>
                  </a:cxn>
                  <a:cxn ang="0">
                    <a:pos x="96" y="1365"/>
                  </a:cxn>
                  <a:cxn ang="0">
                    <a:pos x="74" y="1387"/>
                  </a:cxn>
                  <a:cxn ang="0">
                    <a:pos x="52" y="1389"/>
                  </a:cxn>
                  <a:cxn ang="0">
                    <a:pos x="0" y="1320"/>
                  </a:cxn>
                  <a:cxn ang="0">
                    <a:pos x="0" y="436"/>
                  </a:cxn>
                  <a:cxn ang="0">
                    <a:pos x="9" y="25"/>
                  </a:cxn>
                  <a:cxn ang="0">
                    <a:pos x="37" y="0"/>
                  </a:cxn>
                </a:cxnLst>
                <a:rect l="0" t="0" r="r" b="b"/>
                <a:pathLst>
                  <a:path w="380" h="1389">
                    <a:moveTo>
                      <a:pt x="37" y="0"/>
                    </a:moveTo>
                    <a:lnTo>
                      <a:pt x="354" y="7"/>
                    </a:lnTo>
                    <a:lnTo>
                      <a:pt x="354" y="378"/>
                    </a:lnTo>
                    <a:lnTo>
                      <a:pt x="354" y="423"/>
                    </a:lnTo>
                    <a:lnTo>
                      <a:pt x="358" y="455"/>
                    </a:lnTo>
                    <a:lnTo>
                      <a:pt x="380" y="500"/>
                    </a:lnTo>
                    <a:lnTo>
                      <a:pt x="358" y="519"/>
                    </a:lnTo>
                    <a:lnTo>
                      <a:pt x="337" y="555"/>
                    </a:lnTo>
                    <a:lnTo>
                      <a:pt x="316" y="606"/>
                    </a:lnTo>
                    <a:lnTo>
                      <a:pt x="297" y="667"/>
                    </a:lnTo>
                    <a:lnTo>
                      <a:pt x="276" y="738"/>
                    </a:lnTo>
                    <a:lnTo>
                      <a:pt x="256" y="815"/>
                    </a:lnTo>
                    <a:lnTo>
                      <a:pt x="237" y="897"/>
                    </a:lnTo>
                    <a:lnTo>
                      <a:pt x="217" y="980"/>
                    </a:lnTo>
                    <a:lnTo>
                      <a:pt x="197" y="1062"/>
                    </a:lnTo>
                    <a:lnTo>
                      <a:pt x="178" y="1140"/>
                    </a:lnTo>
                    <a:lnTo>
                      <a:pt x="158" y="1212"/>
                    </a:lnTo>
                    <a:lnTo>
                      <a:pt x="138" y="1275"/>
                    </a:lnTo>
                    <a:lnTo>
                      <a:pt x="117" y="1327"/>
                    </a:lnTo>
                    <a:lnTo>
                      <a:pt x="96" y="1365"/>
                    </a:lnTo>
                    <a:lnTo>
                      <a:pt x="74" y="1387"/>
                    </a:lnTo>
                    <a:lnTo>
                      <a:pt x="52" y="1389"/>
                    </a:lnTo>
                    <a:lnTo>
                      <a:pt x="0" y="1320"/>
                    </a:lnTo>
                    <a:lnTo>
                      <a:pt x="0" y="436"/>
                    </a:lnTo>
                    <a:lnTo>
                      <a:pt x="9" y="2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72"/>
              <p:cNvSpPr>
                <a:spLocks/>
              </p:cNvSpPr>
              <p:nvPr/>
            </p:nvSpPr>
            <p:spPr bwMode="auto">
              <a:xfrm>
                <a:off x="595" y="926"/>
                <a:ext cx="463" cy="628"/>
              </a:xfrm>
              <a:custGeom>
                <a:avLst/>
                <a:gdLst/>
                <a:ahLst/>
                <a:cxnLst>
                  <a:cxn ang="0">
                    <a:pos x="29" y="10"/>
                  </a:cxn>
                  <a:cxn ang="0">
                    <a:pos x="87" y="13"/>
                  </a:cxn>
                  <a:cxn ang="0">
                    <a:pos x="144" y="16"/>
                  </a:cxn>
                  <a:cxn ang="0">
                    <a:pos x="201" y="17"/>
                  </a:cxn>
                  <a:cxn ang="0">
                    <a:pos x="257" y="18"/>
                  </a:cxn>
                  <a:cxn ang="0">
                    <a:pos x="313" y="19"/>
                  </a:cxn>
                  <a:cxn ang="0">
                    <a:pos x="369" y="20"/>
                  </a:cxn>
                  <a:cxn ang="0">
                    <a:pos x="425" y="20"/>
                  </a:cxn>
                  <a:cxn ang="0">
                    <a:pos x="481" y="20"/>
                  </a:cxn>
                  <a:cxn ang="0">
                    <a:pos x="537" y="19"/>
                  </a:cxn>
                  <a:cxn ang="0">
                    <a:pos x="595" y="18"/>
                  </a:cxn>
                  <a:cxn ang="0">
                    <a:pos x="652" y="16"/>
                  </a:cxn>
                  <a:cxn ang="0">
                    <a:pos x="711" y="13"/>
                  </a:cxn>
                  <a:cxn ang="0">
                    <a:pos x="771" y="10"/>
                  </a:cxn>
                  <a:cxn ang="0">
                    <a:pos x="832" y="6"/>
                  </a:cxn>
                  <a:cxn ang="0">
                    <a:pos x="894" y="2"/>
                  </a:cxn>
                  <a:cxn ang="0">
                    <a:pos x="912" y="1200"/>
                  </a:cxn>
                  <a:cxn ang="0">
                    <a:pos x="855" y="1214"/>
                  </a:cxn>
                  <a:cxn ang="0">
                    <a:pos x="799" y="1226"/>
                  </a:cxn>
                  <a:cxn ang="0">
                    <a:pos x="740" y="1235"/>
                  </a:cxn>
                  <a:cxn ang="0">
                    <a:pos x="682" y="1242"/>
                  </a:cxn>
                  <a:cxn ang="0">
                    <a:pos x="622" y="1247"/>
                  </a:cxn>
                  <a:cxn ang="0">
                    <a:pos x="564" y="1251"/>
                  </a:cxn>
                  <a:cxn ang="0">
                    <a:pos x="504" y="1253"/>
                  </a:cxn>
                  <a:cxn ang="0">
                    <a:pos x="445" y="1254"/>
                  </a:cxn>
                  <a:cxn ang="0">
                    <a:pos x="386" y="1253"/>
                  </a:cxn>
                  <a:cxn ang="0">
                    <a:pos x="328" y="1251"/>
                  </a:cxn>
                  <a:cxn ang="0">
                    <a:pos x="270" y="1249"/>
                  </a:cxn>
                  <a:cxn ang="0">
                    <a:pos x="213" y="1244"/>
                  </a:cxn>
                  <a:cxn ang="0">
                    <a:pos x="158" y="1239"/>
                  </a:cxn>
                  <a:cxn ang="0">
                    <a:pos x="104" y="1235"/>
                  </a:cxn>
                  <a:cxn ang="0">
                    <a:pos x="51" y="1228"/>
                  </a:cxn>
                  <a:cxn ang="0">
                    <a:pos x="0" y="1222"/>
                  </a:cxn>
                </a:cxnLst>
                <a:rect l="0" t="0" r="r" b="b"/>
                <a:pathLst>
                  <a:path w="925" h="1254">
                    <a:moveTo>
                      <a:pt x="0" y="9"/>
                    </a:moveTo>
                    <a:lnTo>
                      <a:pt x="29" y="10"/>
                    </a:lnTo>
                    <a:lnTo>
                      <a:pt x="58" y="11"/>
                    </a:lnTo>
                    <a:lnTo>
                      <a:pt x="87" y="13"/>
                    </a:lnTo>
                    <a:lnTo>
                      <a:pt x="116" y="15"/>
                    </a:lnTo>
                    <a:lnTo>
                      <a:pt x="144" y="16"/>
                    </a:lnTo>
                    <a:lnTo>
                      <a:pt x="173" y="16"/>
                    </a:lnTo>
                    <a:lnTo>
                      <a:pt x="201" y="17"/>
                    </a:lnTo>
                    <a:lnTo>
                      <a:pt x="228" y="18"/>
                    </a:lnTo>
                    <a:lnTo>
                      <a:pt x="257" y="18"/>
                    </a:lnTo>
                    <a:lnTo>
                      <a:pt x="285" y="19"/>
                    </a:lnTo>
                    <a:lnTo>
                      <a:pt x="313" y="19"/>
                    </a:lnTo>
                    <a:lnTo>
                      <a:pt x="341" y="20"/>
                    </a:lnTo>
                    <a:lnTo>
                      <a:pt x="369" y="20"/>
                    </a:lnTo>
                    <a:lnTo>
                      <a:pt x="397" y="20"/>
                    </a:lnTo>
                    <a:lnTo>
                      <a:pt x="425" y="20"/>
                    </a:lnTo>
                    <a:lnTo>
                      <a:pt x="453" y="20"/>
                    </a:lnTo>
                    <a:lnTo>
                      <a:pt x="481" y="20"/>
                    </a:lnTo>
                    <a:lnTo>
                      <a:pt x="510" y="19"/>
                    </a:lnTo>
                    <a:lnTo>
                      <a:pt x="537" y="19"/>
                    </a:lnTo>
                    <a:lnTo>
                      <a:pt x="566" y="18"/>
                    </a:lnTo>
                    <a:lnTo>
                      <a:pt x="595" y="18"/>
                    </a:lnTo>
                    <a:lnTo>
                      <a:pt x="624" y="17"/>
                    </a:lnTo>
                    <a:lnTo>
                      <a:pt x="652" y="16"/>
                    </a:lnTo>
                    <a:lnTo>
                      <a:pt x="682" y="15"/>
                    </a:lnTo>
                    <a:lnTo>
                      <a:pt x="711" y="13"/>
                    </a:lnTo>
                    <a:lnTo>
                      <a:pt x="741" y="11"/>
                    </a:lnTo>
                    <a:lnTo>
                      <a:pt x="771" y="10"/>
                    </a:lnTo>
                    <a:lnTo>
                      <a:pt x="801" y="9"/>
                    </a:lnTo>
                    <a:lnTo>
                      <a:pt x="832" y="6"/>
                    </a:lnTo>
                    <a:lnTo>
                      <a:pt x="863" y="4"/>
                    </a:lnTo>
                    <a:lnTo>
                      <a:pt x="894" y="2"/>
                    </a:lnTo>
                    <a:lnTo>
                      <a:pt x="925" y="0"/>
                    </a:lnTo>
                    <a:lnTo>
                      <a:pt x="912" y="1200"/>
                    </a:lnTo>
                    <a:lnTo>
                      <a:pt x="884" y="1207"/>
                    </a:lnTo>
                    <a:lnTo>
                      <a:pt x="855" y="1214"/>
                    </a:lnTo>
                    <a:lnTo>
                      <a:pt x="827" y="1220"/>
                    </a:lnTo>
                    <a:lnTo>
                      <a:pt x="799" y="1226"/>
                    </a:lnTo>
                    <a:lnTo>
                      <a:pt x="770" y="1230"/>
                    </a:lnTo>
                    <a:lnTo>
                      <a:pt x="740" y="1235"/>
                    </a:lnTo>
                    <a:lnTo>
                      <a:pt x="711" y="1238"/>
                    </a:lnTo>
                    <a:lnTo>
                      <a:pt x="682" y="1242"/>
                    </a:lnTo>
                    <a:lnTo>
                      <a:pt x="652" y="1245"/>
                    </a:lnTo>
                    <a:lnTo>
                      <a:pt x="622" y="1247"/>
                    </a:lnTo>
                    <a:lnTo>
                      <a:pt x="594" y="1250"/>
                    </a:lnTo>
                    <a:lnTo>
                      <a:pt x="564" y="1251"/>
                    </a:lnTo>
                    <a:lnTo>
                      <a:pt x="534" y="1252"/>
                    </a:lnTo>
                    <a:lnTo>
                      <a:pt x="504" y="1253"/>
                    </a:lnTo>
                    <a:lnTo>
                      <a:pt x="475" y="1254"/>
                    </a:lnTo>
                    <a:lnTo>
                      <a:pt x="445" y="1254"/>
                    </a:lnTo>
                    <a:lnTo>
                      <a:pt x="416" y="1253"/>
                    </a:lnTo>
                    <a:lnTo>
                      <a:pt x="386" y="1253"/>
                    </a:lnTo>
                    <a:lnTo>
                      <a:pt x="357" y="1252"/>
                    </a:lnTo>
                    <a:lnTo>
                      <a:pt x="328" y="1251"/>
                    </a:lnTo>
                    <a:lnTo>
                      <a:pt x="299" y="1250"/>
                    </a:lnTo>
                    <a:lnTo>
                      <a:pt x="270" y="1249"/>
                    </a:lnTo>
                    <a:lnTo>
                      <a:pt x="242" y="1246"/>
                    </a:lnTo>
                    <a:lnTo>
                      <a:pt x="213" y="1244"/>
                    </a:lnTo>
                    <a:lnTo>
                      <a:pt x="186" y="1242"/>
                    </a:lnTo>
                    <a:lnTo>
                      <a:pt x="158" y="1239"/>
                    </a:lnTo>
                    <a:lnTo>
                      <a:pt x="131" y="1237"/>
                    </a:lnTo>
                    <a:lnTo>
                      <a:pt x="104" y="1235"/>
                    </a:lnTo>
                    <a:lnTo>
                      <a:pt x="78" y="1231"/>
                    </a:lnTo>
                    <a:lnTo>
                      <a:pt x="51" y="1228"/>
                    </a:lnTo>
                    <a:lnTo>
                      <a:pt x="26" y="1226"/>
                    </a:lnTo>
                    <a:lnTo>
                      <a:pt x="0" y="122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73"/>
              <p:cNvSpPr>
                <a:spLocks/>
              </p:cNvSpPr>
              <p:nvPr/>
            </p:nvSpPr>
            <p:spPr bwMode="auto">
              <a:xfrm>
                <a:off x="610" y="926"/>
                <a:ext cx="455" cy="642"/>
              </a:xfrm>
              <a:custGeom>
                <a:avLst/>
                <a:gdLst/>
                <a:ahLst/>
                <a:cxnLst>
                  <a:cxn ang="0">
                    <a:pos x="25" y="48"/>
                  </a:cxn>
                  <a:cxn ang="0">
                    <a:pos x="75" y="51"/>
                  </a:cxn>
                  <a:cxn ang="0">
                    <a:pos x="126" y="55"/>
                  </a:cxn>
                  <a:cxn ang="0">
                    <a:pos x="178" y="57"/>
                  </a:cxn>
                  <a:cxn ang="0">
                    <a:pos x="229" y="59"/>
                  </a:cxn>
                  <a:cxn ang="0">
                    <a:pos x="281" y="60"/>
                  </a:cxn>
                  <a:cxn ang="0">
                    <a:pos x="334" y="61"/>
                  </a:cxn>
                  <a:cxn ang="0">
                    <a:pos x="387" y="61"/>
                  </a:cxn>
                  <a:cxn ang="0">
                    <a:pos x="441" y="61"/>
                  </a:cxn>
                  <a:cxn ang="0">
                    <a:pos x="496" y="60"/>
                  </a:cxn>
                  <a:cxn ang="0">
                    <a:pos x="551" y="58"/>
                  </a:cxn>
                  <a:cxn ang="0">
                    <a:pos x="606" y="57"/>
                  </a:cxn>
                  <a:cxn ang="0">
                    <a:pos x="663" y="53"/>
                  </a:cxn>
                  <a:cxn ang="0">
                    <a:pos x="720" y="51"/>
                  </a:cxn>
                  <a:cxn ang="0">
                    <a:pos x="777" y="46"/>
                  </a:cxn>
                  <a:cxn ang="0">
                    <a:pos x="835" y="43"/>
                  </a:cxn>
                  <a:cxn ang="0">
                    <a:pos x="870" y="38"/>
                  </a:cxn>
                  <a:cxn ang="0">
                    <a:pos x="881" y="28"/>
                  </a:cxn>
                  <a:cxn ang="0">
                    <a:pos x="894" y="13"/>
                  </a:cxn>
                  <a:cxn ang="0">
                    <a:pos x="906" y="3"/>
                  </a:cxn>
                  <a:cxn ang="0">
                    <a:pos x="911" y="1231"/>
                  </a:cxn>
                  <a:cxn ang="0">
                    <a:pos x="855" y="1245"/>
                  </a:cxn>
                  <a:cxn ang="0">
                    <a:pos x="798" y="1256"/>
                  </a:cxn>
                  <a:cxn ang="0">
                    <a:pos x="741" y="1266"/>
                  </a:cxn>
                  <a:cxn ang="0">
                    <a:pos x="682" y="1274"/>
                  </a:cxn>
                  <a:cxn ang="0">
                    <a:pos x="623" y="1279"/>
                  </a:cxn>
                  <a:cxn ang="0">
                    <a:pos x="563" y="1283"/>
                  </a:cxn>
                  <a:cxn ang="0">
                    <a:pos x="505" y="1285"/>
                  </a:cxn>
                  <a:cxn ang="0">
                    <a:pos x="446" y="1285"/>
                  </a:cxn>
                  <a:cxn ang="0">
                    <a:pos x="386" y="1285"/>
                  </a:cxn>
                  <a:cxn ang="0">
                    <a:pos x="328" y="1283"/>
                  </a:cxn>
                  <a:cxn ang="0">
                    <a:pos x="271" y="1279"/>
                  </a:cxn>
                  <a:cxn ang="0">
                    <a:pos x="213" y="1276"/>
                  </a:cxn>
                  <a:cxn ang="0">
                    <a:pos x="158" y="1271"/>
                  </a:cxn>
                  <a:cxn ang="0">
                    <a:pos x="104" y="1266"/>
                  </a:cxn>
                  <a:cxn ang="0">
                    <a:pos x="51" y="1260"/>
                  </a:cxn>
                  <a:cxn ang="0">
                    <a:pos x="0" y="1253"/>
                  </a:cxn>
                </a:cxnLst>
                <a:rect l="0" t="0" r="r" b="b"/>
                <a:pathLst>
                  <a:path w="911" h="1285">
                    <a:moveTo>
                      <a:pt x="0" y="45"/>
                    </a:moveTo>
                    <a:lnTo>
                      <a:pt x="25" y="48"/>
                    </a:lnTo>
                    <a:lnTo>
                      <a:pt x="50" y="50"/>
                    </a:lnTo>
                    <a:lnTo>
                      <a:pt x="75" y="51"/>
                    </a:lnTo>
                    <a:lnTo>
                      <a:pt x="100" y="53"/>
                    </a:lnTo>
                    <a:lnTo>
                      <a:pt x="126" y="55"/>
                    </a:lnTo>
                    <a:lnTo>
                      <a:pt x="151" y="56"/>
                    </a:lnTo>
                    <a:lnTo>
                      <a:pt x="178" y="57"/>
                    </a:lnTo>
                    <a:lnTo>
                      <a:pt x="203" y="58"/>
                    </a:lnTo>
                    <a:lnTo>
                      <a:pt x="229" y="59"/>
                    </a:lnTo>
                    <a:lnTo>
                      <a:pt x="255" y="60"/>
                    </a:lnTo>
                    <a:lnTo>
                      <a:pt x="281" y="60"/>
                    </a:lnTo>
                    <a:lnTo>
                      <a:pt x="308" y="60"/>
                    </a:lnTo>
                    <a:lnTo>
                      <a:pt x="334" y="61"/>
                    </a:lnTo>
                    <a:lnTo>
                      <a:pt x="361" y="61"/>
                    </a:lnTo>
                    <a:lnTo>
                      <a:pt x="387" y="61"/>
                    </a:lnTo>
                    <a:lnTo>
                      <a:pt x="415" y="61"/>
                    </a:lnTo>
                    <a:lnTo>
                      <a:pt x="441" y="61"/>
                    </a:lnTo>
                    <a:lnTo>
                      <a:pt x="469" y="60"/>
                    </a:lnTo>
                    <a:lnTo>
                      <a:pt x="496" y="60"/>
                    </a:lnTo>
                    <a:lnTo>
                      <a:pt x="523" y="59"/>
                    </a:lnTo>
                    <a:lnTo>
                      <a:pt x="551" y="58"/>
                    </a:lnTo>
                    <a:lnTo>
                      <a:pt x="578" y="57"/>
                    </a:lnTo>
                    <a:lnTo>
                      <a:pt x="606" y="57"/>
                    </a:lnTo>
                    <a:lnTo>
                      <a:pt x="635" y="55"/>
                    </a:lnTo>
                    <a:lnTo>
                      <a:pt x="663" y="53"/>
                    </a:lnTo>
                    <a:lnTo>
                      <a:pt x="691" y="52"/>
                    </a:lnTo>
                    <a:lnTo>
                      <a:pt x="720" y="51"/>
                    </a:lnTo>
                    <a:lnTo>
                      <a:pt x="748" y="49"/>
                    </a:lnTo>
                    <a:lnTo>
                      <a:pt x="777" y="46"/>
                    </a:lnTo>
                    <a:lnTo>
                      <a:pt x="805" y="45"/>
                    </a:lnTo>
                    <a:lnTo>
                      <a:pt x="835" y="43"/>
                    </a:lnTo>
                    <a:lnTo>
                      <a:pt x="864" y="41"/>
                    </a:lnTo>
                    <a:lnTo>
                      <a:pt x="870" y="38"/>
                    </a:lnTo>
                    <a:lnTo>
                      <a:pt x="876" y="34"/>
                    </a:lnTo>
                    <a:lnTo>
                      <a:pt x="881" y="28"/>
                    </a:lnTo>
                    <a:lnTo>
                      <a:pt x="888" y="20"/>
                    </a:lnTo>
                    <a:lnTo>
                      <a:pt x="894" y="13"/>
                    </a:lnTo>
                    <a:lnTo>
                      <a:pt x="900" y="7"/>
                    </a:lnTo>
                    <a:lnTo>
                      <a:pt x="906" y="3"/>
                    </a:lnTo>
                    <a:lnTo>
                      <a:pt x="911" y="0"/>
                    </a:lnTo>
                    <a:lnTo>
                      <a:pt x="911" y="1231"/>
                    </a:lnTo>
                    <a:lnTo>
                      <a:pt x="884" y="1238"/>
                    </a:lnTo>
                    <a:lnTo>
                      <a:pt x="855" y="1245"/>
                    </a:lnTo>
                    <a:lnTo>
                      <a:pt x="827" y="1251"/>
                    </a:lnTo>
                    <a:lnTo>
                      <a:pt x="798" y="1256"/>
                    </a:lnTo>
                    <a:lnTo>
                      <a:pt x="770" y="1262"/>
                    </a:lnTo>
                    <a:lnTo>
                      <a:pt x="741" y="1266"/>
                    </a:lnTo>
                    <a:lnTo>
                      <a:pt x="711" y="1270"/>
                    </a:lnTo>
                    <a:lnTo>
                      <a:pt x="682" y="1274"/>
                    </a:lnTo>
                    <a:lnTo>
                      <a:pt x="652" y="1276"/>
                    </a:lnTo>
                    <a:lnTo>
                      <a:pt x="623" y="1279"/>
                    </a:lnTo>
                    <a:lnTo>
                      <a:pt x="593" y="1281"/>
                    </a:lnTo>
                    <a:lnTo>
                      <a:pt x="563" y="1283"/>
                    </a:lnTo>
                    <a:lnTo>
                      <a:pt x="535" y="1284"/>
                    </a:lnTo>
                    <a:lnTo>
                      <a:pt x="505" y="1285"/>
                    </a:lnTo>
                    <a:lnTo>
                      <a:pt x="475" y="1285"/>
                    </a:lnTo>
                    <a:lnTo>
                      <a:pt x="446" y="1285"/>
                    </a:lnTo>
                    <a:lnTo>
                      <a:pt x="416" y="1285"/>
                    </a:lnTo>
                    <a:lnTo>
                      <a:pt x="386" y="1285"/>
                    </a:lnTo>
                    <a:lnTo>
                      <a:pt x="357" y="1284"/>
                    </a:lnTo>
                    <a:lnTo>
                      <a:pt x="328" y="1283"/>
                    </a:lnTo>
                    <a:lnTo>
                      <a:pt x="300" y="1282"/>
                    </a:lnTo>
                    <a:lnTo>
                      <a:pt x="271" y="1279"/>
                    </a:lnTo>
                    <a:lnTo>
                      <a:pt x="242" y="1278"/>
                    </a:lnTo>
                    <a:lnTo>
                      <a:pt x="213" y="1276"/>
                    </a:lnTo>
                    <a:lnTo>
                      <a:pt x="186" y="1274"/>
                    </a:lnTo>
                    <a:lnTo>
                      <a:pt x="158" y="1271"/>
                    </a:lnTo>
                    <a:lnTo>
                      <a:pt x="131" y="1268"/>
                    </a:lnTo>
                    <a:lnTo>
                      <a:pt x="104" y="1266"/>
                    </a:lnTo>
                    <a:lnTo>
                      <a:pt x="77" y="1262"/>
                    </a:lnTo>
                    <a:lnTo>
                      <a:pt x="51" y="1260"/>
                    </a:lnTo>
                    <a:lnTo>
                      <a:pt x="25" y="1256"/>
                    </a:lnTo>
                    <a:lnTo>
                      <a:pt x="0" y="125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8E7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74"/>
              <p:cNvSpPr>
                <a:spLocks/>
              </p:cNvSpPr>
              <p:nvPr/>
            </p:nvSpPr>
            <p:spPr bwMode="auto">
              <a:xfrm>
                <a:off x="606" y="945"/>
                <a:ext cx="445" cy="609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77" y="13"/>
                  </a:cxn>
                  <a:cxn ang="0">
                    <a:pos x="129" y="17"/>
                  </a:cxn>
                  <a:cxn ang="0">
                    <a:pos x="181" y="19"/>
                  </a:cxn>
                  <a:cxn ang="0">
                    <a:pos x="234" y="20"/>
                  </a:cxn>
                  <a:cxn ang="0">
                    <a:pos x="288" y="21"/>
                  </a:cxn>
                  <a:cxn ang="0">
                    <a:pos x="342" y="21"/>
                  </a:cxn>
                  <a:cxn ang="0">
                    <a:pos x="397" y="21"/>
                  </a:cxn>
                  <a:cxn ang="0">
                    <a:pos x="453" y="21"/>
                  </a:cxn>
                  <a:cxn ang="0">
                    <a:pos x="508" y="20"/>
                  </a:cxn>
                  <a:cxn ang="0">
                    <a:pos x="565" y="18"/>
                  </a:cxn>
                  <a:cxn ang="0">
                    <a:pos x="622" y="15"/>
                  </a:cxn>
                  <a:cxn ang="0">
                    <a:pos x="681" y="13"/>
                  </a:cxn>
                  <a:cxn ang="0">
                    <a:pos x="740" y="10"/>
                  </a:cxn>
                  <a:cxn ang="0">
                    <a:pos x="799" y="6"/>
                  </a:cxn>
                  <a:cxn ang="0">
                    <a:pos x="860" y="3"/>
                  </a:cxn>
                  <a:cxn ang="0">
                    <a:pos x="890" y="1165"/>
                  </a:cxn>
                  <a:cxn ang="0">
                    <a:pos x="834" y="1179"/>
                  </a:cxn>
                  <a:cxn ang="0">
                    <a:pos x="779" y="1191"/>
                  </a:cxn>
                  <a:cxn ang="0">
                    <a:pos x="723" y="1200"/>
                  </a:cxn>
                  <a:cxn ang="0">
                    <a:pos x="665" y="1207"/>
                  </a:cxn>
                  <a:cxn ang="0">
                    <a:pos x="607" y="1213"/>
                  </a:cxn>
                  <a:cxn ang="0">
                    <a:pos x="550" y="1216"/>
                  </a:cxn>
                  <a:cxn ang="0">
                    <a:pos x="492" y="1218"/>
                  </a:cxn>
                  <a:cxn ang="0">
                    <a:pos x="435" y="1218"/>
                  </a:cxn>
                  <a:cxn ang="0">
                    <a:pos x="377" y="1218"/>
                  </a:cxn>
                  <a:cxn ang="0">
                    <a:pos x="319" y="1216"/>
                  </a:cxn>
                  <a:cxn ang="0">
                    <a:pos x="264" y="1214"/>
                  </a:cxn>
                  <a:cxn ang="0">
                    <a:pos x="209" y="1209"/>
                  </a:cxn>
                  <a:cxn ang="0">
                    <a:pos x="155" y="1205"/>
                  </a:cxn>
                  <a:cxn ang="0">
                    <a:pos x="102" y="1200"/>
                  </a:cxn>
                  <a:cxn ang="0">
                    <a:pos x="50" y="1193"/>
                  </a:cxn>
                  <a:cxn ang="0">
                    <a:pos x="0" y="1187"/>
                  </a:cxn>
                </a:cxnLst>
                <a:rect l="0" t="0" r="r" b="b"/>
                <a:pathLst>
                  <a:path w="890" h="1218">
                    <a:moveTo>
                      <a:pt x="0" y="7"/>
                    </a:moveTo>
                    <a:lnTo>
                      <a:pt x="26" y="10"/>
                    </a:lnTo>
                    <a:lnTo>
                      <a:pt x="51" y="12"/>
                    </a:lnTo>
                    <a:lnTo>
                      <a:pt x="77" y="13"/>
                    </a:lnTo>
                    <a:lnTo>
                      <a:pt x="103" y="15"/>
                    </a:lnTo>
                    <a:lnTo>
                      <a:pt x="129" y="17"/>
                    </a:lnTo>
                    <a:lnTo>
                      <a:pt x="155" y="18"/>
                    </a:lnTo>
                    <a:lnTo>
                      <a:pt x="181" y="19"/>
                    </a:lnTo>
                    <a:lnTo>
                      <a:pt x="208" y="20"/>
                    </a:lnTo>
                    <a:lnTo>
                      <a:pt x="234" y="20"/>
                    </a:lnTo>
                    <a:lnTo>
                      <a:pt x="261" y="21"/>
                    </a:lnTo>
                    <a:lnTo>
                      <a:pt x="288" y="21"/>
                    </a:lnTo>
                    <a:lnTo>
                      <a:pt x="315" y="21"/>
                    </a:lnTo>
                    <a:lnTo>
                      <a:pt x="342" y="21"/>
                    </a:lnTo>
                    <a:lnTo>
                      <a:pt x="370" y="21"/>
                    </a:lnTo>
                    <a:lnTo>
                      <a:pt x="397" y="21"/>
                    </a:lnTo>
                    <a:lnTo>
                      <a:pt x="424" y="21"/>
                    </a:lnTo>
                    <a:lnTo>
                      <a:pt x="453" y="21"/>
                    </a:lnTo>
                    <a:lnTo>
                      <a:pt x="481" y="20"/>
                    </a:lnTo>
                    <a:lnTo>
                      <a:pt x="508" y="20"/>
                    </a:lnTo>
                    <a:lnTo>
                      <a:pt x="537" y="19"/>
                    </a:lnTo>
                    <a:lnTo>
                      <a:pt x="565" y="18"/>
                    </a:lnTo>
                    <a:lnTo>
                      <a:pt x="594" y="17"/>
                    </a:lnTo>
                    <a:lnTo>
                      <a:pt x="622" y="15"/>
                    </a:lnTo>
                    <a:lnTo>
                      <a:pt x="651" y="14"/>
                    </a:lnTo>
                    <a:lnTo>
                      <a:pt x="681" y="13"/>
                    </a:lnTo>
                    <a:lnTo>
                      <a:pt x="710" y="11"/>
                    </a:lnTo>
                    <a:lnTo>
                      <a:pt x="740" y="10"/>
                    </a:lnTo>
                    <a:lnTo>
                      <a:pt x="770" y="8"/>
                    </a:lnTo>
                    <a:lnTo>
                      <a:pt x="799" y="6"/>
                    </a:lnTo>
                    <a:lnTo>
                      <a:pt x="829" y="4"/>
                    </a:lnTo>
                    <a:lnTo>
                      <a:pt x="860" y="3"/>
                    </a:lnTo>
                    <a:lnTo>
                      <a:pt x="890" y="0"/>
                    </a:lnTo>
                    <a:lnTo>
                      <a:pt x="890" y="1165"/>
                    </a:lnTo>
                    <a:lnTo>
                      <a:pt x="862" y="1172"/>
                    </a:lnTo>
                    <a:lnTo>
                      <a:pt x="834" y="1179"/>
                    </a:lnTo>
                    <a:lnTo>
                      <a:pt x="807" y="1185"/>
                    </a:lnTo>
                    <a:lnTo>
                      <a:pt x="779" y="1191"/>
                    </a:lnTo>
                    <a:lnTo>
                      <a:pt x="751" y="1195"/>
                    </a:lnTo>
                    <a:lnTo>
                      <a:pt x="723" y="1200"/>
                    </a:lnTo>
                    <a:lnTo>
                      <a:pt x="694" y="1203"/>
                    </a:lnTo>
                    <a:lnTo>
                      <a:pt x="665" y="1207"/>
                    </a:lnTo>
                    <a:lnTo>
                      <a:pt x="636" y="1209"/>
                    </a:lnTo>
                    <a:lnTo>
                      <a:pt x="607" y="1213"/>
                    </a:lnTo>
                    <a:lnTo>
                      <a:pt x="579" y="1214"/>
                    </a:lnTo>
                    <a:lnTo>
                      <a:pt x="550" y="1216"/>
                    </a:lnTo>
                    <a:lnTo>
                      <a:pt x="521" y="1217"/>
                    </a:lnTo>
                    <a:lnTo>
                      <a:pt x="492" y="1218"/>
                    </a:lnTo>
                    <a:lnTo>
                      <a:pt x="463" y="1218"/>
                    </a:lnTo>
                    <a:lnTo>
                      <a:pt x="435" y="1218"/>
                    </a:lnTo>
                    <a:lnTo>
                      <a:pt x="406" y="1218"/>
                    </a:lnTo>
                    <a:lnTo>
                      <a:pt x="377" y="1218"/>
                    </a:lnTo>
                    <a:lnTo>
                      <a:pt x="348" y="1217"/>
                    </a:lnTo>
                    <a:lnTo>
                      <a:pt x="319" y="1216"/>
                    </a:lnTo>
                    <a:lnTo>
                      <a:pt x="292" y="1215"/>
                    </a:lnTo>
                    <a:lnTo>
                      <a:pt x="264" y="1214"/>
                    </a:lnTo>
                    <a:lnTo>
                      <a:pt x="236" y="1211"/>
                    </a:lnTo>
                    <a:lnTo>
                      <a:pt x="209" y="1209"/>
                    </a:lnTo>
                    <a:lnTo>
                      <a:pt x="181" y="1207"/>
                    </a:lnTo>
                    <a:lnTo>
                      <a:pt x="155" y="1205"/>
                    </a:lnTo>
                    <a:lnTo>
                      <a:pt x="128" y="1202"/>
                    </a:lnTo>
                    <a:lnTo>
                      <a:pt x="102" y="1200"/>
                    </a:lnTo>
                    <a:lnTo>
                      <a:pt x="75" y="1196"/>
                    </a:lnTo>
                    <a:lnTo>
                      <a:pt x="50" y="1193"/>
                    </a:lnTo>
                    <a:lnTo>
                      <a:pt x="24" y="1191"/>
                    </a:lnTo>
                    <a:lnTo>
                      <a:pt x="0" y="118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A4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75"/>
              <p:cNvSpPr>
                <a:spLocks/>
              </p:cNvSpPr>
              <p:nvPr/>
            </p:nvSpPr>
            <p:spPr bwMode="auto">
              <a:xfrm>
                <a:off x="626" y="946"/>
                <a:ext cx="423" cy="580"/>
              </a:xfrm>
              <a:custGeom>
                <a:avLst/>
                <a:gdLst/>
                <a:ahLst/>
                <a:cxnLst>
                  <a:cxn ang="0">
                    <a:pos x="24" y="9"/>
                  </a:cxn>
                  <a:cxn ang="0">
                    <a:pos x="72" y="13"/>
                  </a:cxn>
                  <a:cxn ang="0">
                    <a:pos x="122" y="15"/>
                  </a:cxn>
                  <a:cxn ang="0">
                    <a:pos x="171" y="17"/>
                  </a:cxn>
                  <a:cxn ang="0">
                    <a:pos x="222" y="19"/>
                  </a:cxn>
                  <a:cxn ang="0">
                    <a:pos x="273" y="19"/>
                  </a:cxn>
                  <a:cxn ang="0">
                    <a:pos x="324" y="21"/>
                  </a:cxn>
                  <a:cxn ang="0">
                    <a:pos x="376" y="21"/>
                  </a:cxn>
                  <a:cxn ang="0">
                    <a:pos x="429" y="19"/>
                  </a:cxn>
                  <a:cxn ang="0">
                    <a:pos x="482" y="18"/>
                  </a:cxn>
                  <a:cxn ang="0">
                    <a:pos x="536" y="16"/>
                  </a:cxn>
                  <a:cxn ang="0">
                    <a:pos x="592" y="14"/>
                  </a:cxn>
                  <a:cxn ang="0">
                    <a:pos x="647" y="11"/>
                  </a:cxn>
                  <a:cxn ang="0">
                    <a:pos x="702" y="9"/>
                  </a:cxn>
                  <a:cxn ang="0">
                    <a:pos x="759" y="6"/>
                  </a:cxn>
                  <a:cxn ang="0">
                    <a:pos x="816" y="2"/>
                  </a:cxn>
                  <a:cxn ang="0">
                    <a:pos x="845" y="278"/>
                  </a:cxn>
                  <a:cxn ang="0">
                    <a:pos x="845" y="832"/>
                  </a:cxn>
                  <a:cxn ang="0">
                    <a:pos x="820" y="1116"/>
                  </a:cxn>
                  <a:cxn ang="0">
                    <a:pos x="767" y="1128"/>
                  </a:cxn>
                  <a:cxn ang="0">
                    <a:pos x="714" y="1137"/>
                  </a:cxn>
                  <a:cxn ang="0">
                    <a:pos x="660" y="1145"/>
                  </a:cxn>
                  <a:cxn ang="0">
                    <a:pos x="604" y="1151"/>
                  </a:cxn>
                  <a:cxn ang="0">
                    <a:pos x="550" y="1156"/>
                  </a:cxn>
                  <a:cxn ang="0">
                    <a:pos x="495" y="1158"/>
                  </a:cxn>
                  <a:cxn ang="0">
                    <a:pos x="440" y="1159"/>
                  </a:cxn>
                  <a:cxn ang="0">
                    <a:pos x="385" y="1159"/>
                  </a:cxn>
                  <a:cxn ang="0">
                    <a:pos x="330" y="1158"/>
                  </a:cxn>
                  <a:cxn ang="0">
                    <a:pos x="277" y="1156"/>
                  </a:cxn>
                  <a:cxn ang="0">
                    <a:pos x="224" y="1152"/>
                  </a:cxn>
                  <a:cxn ang="0">
                    <a:pos x="171" y="1149"/>
                  </a:cxn>
                  <a:cxn ang="0">
                    <a:pos x="121" y="1144"/>
                  </a:cxn>
                  <a:cxn ang="0">
                    <a:pos x="71" y="1138"/>
                  </a:cxn>
                  <a:cxn ang="0">
                    <a:pos x="23" y="1133"/>
                  </a:cxn>
                  <a:cxn ang="0">
                    <a:pos x="0" y="848"/>
                  </a:cxn>
                  <a:cxn ang="0">
                    <a:pos x="0" y="288"/>
                  </a:cxn>
                </a:cxnLst>
                <a:rect l="0" t="0" r="r" b="b"/>
                <a:pathLst>
                  <a:path w="845" h="1159">
                    <a:moveTo>
                      <a:pt x="0" y="7"/>
                    </a:moveTo>
                    <a:lnTo>
                      <a:pt x="24" y="9"/>
                    </a:lnTo>
                    <a:lnTo>
                      <a:pt x="48" y="10"/>
                    </a:lnTo>
                    <a:lnTo>
                      <a:pt x="72" y="13"/>
                    </a:lnTo>
                    <a:lnTo>
                      <a:pt x="97" y="14"/>
                    </a:lnTo>
                    <a:lnTo>
                      <a:pt x="122" y="15"/>
                    </a:lnTo>
                    <a:lnTo>
                      <a:pt x="147" y="16"/>
                    </a:lnTo>
                    <a:lnTo>
                      <a:pt x="171" y="17"/>
                    </a:lnTo>
                    <a:lnTo>
                      <a:pt x="197" y="18"/>
                    </a:lnTo>
                    <a:lnTo>
                      <a:pt x="222" y="19"/>
                    </a:lnTo>
                    <a:lnTo>
                      <a:pt x="247" y="19"/>
                    </a:lnTo>
                    <a:lnTo>
                      <a:pt x="273" y="19"/>
                    </a:lnTo>
                    <a:lnTo>
                      <a:pt x="299" y="21"/>
                    </a:lnTo>
                    <a:lnTo>
                      <a:pt x="324" y="21"/>
                    </a:lnTo>
                    <a:lnTo>
                      <a:pt x="351" y="21"/>
                    </a:lnTo>
                    <a:lnTo>
                      <a:pt x="376" y="21"/>
                    </a:lnTo>
                    <a:lnTo>
                      <a:pt x="403" y="19"/>
                    </a:lnTo>
                    <a:lnTo>
                      <a:pt x="429" y="19"/>
                    </a:lnTo>
                    <a:lnTo>
                      <a:pt x="456" y="18"/>
                    </a:lnTo>
                    <a:lnTo>
                      <a:pt x="482" y="18"/>
                    </a:lnTo>
                    <a:lnTo>
                      <a:pt x="510" y="17"/>
                    </a:lnTo>
                    <a:lnTo>
                      <a:pt x="536" y="16"/>
                    </a:lnTo>
                    <a:lnTo>
                      <a:pt x="564" y="15"/>
                    </a:lnTo>
                    <a:lnTo>
                      <a:pt x="592" y="14"/>
                    </a:lnTo>
                    <a:lnTo>
                      <a:pt x="619" y="13"/>
                    </a:lnTo>
                    <a:lnTo>
                      <a:pt x="647" y="11"/>
                    </a:lnTo>
                    <a:lnTo>
                      <a:pt x="675" y="10"/>
                    </a:lnTo>
                    <a:lnTo>
                      <a:pt x="702" y="9"/>
                    </a:lnTo>
                    <a:lnTo>
                      <a:pt x="731" y="7"/>
                    </a:lnTo>
                    <a:lnTo>
                      <a:pt x="759" y="6"/>
                    </a:lnTo>
                    <a:lnTo>
                      <a:pt x="788" y="3"/>
                    </a:lnTo>
                    <a:lnTo>
                      <a:pt x="816" y="2"/>
                    </a:lnTo>
                    <a:lnTo>
                      <a:pt x="845" y="0"/>
                    </a:lnTo>
                    <a:lnTo>
                      <a:pt x="845" y="278"/>
                    </a:lnTo>
                    <a:lnTo>
                      <a:pt x="845" y="554"/>
                    </a:lnTo>
                    <a:lnTo>
                      <a:pt x="845" y="832"/>
                    </a:lnTo>
                    <a:lnTo>
                      <a:pt x="845" y="1109"/>
                    </a:lnTo>
                    <a:lnTo>
                      <a:pt x="820" y="1116"/>
                    </a:lnTo>
                    <a:lnTo>
                      <a:pt x="793" y="1122"/>
                    </a:lnTo>
                    <a:lnTo>
                      <a:pt x="767" y="1128"/>
                    </a:lnTo>
                    <a:lnTo>
                      <a:pt x="740" y="1133"/>
                    </a:lnTo>
                    <a:lnTo>
                      <a:pt x="714" y="1137"/>
                    </a:lnTo>
                    <a:lnTo>
                      <a:pt x="686" y="1142"/>
                    </a:lnTo>
                    <a:lnTo>
                      <a:pt x="660" y="1145"/>
                    </a:lnTo>
                    <a:lnTo>
                      <a:pt x="632" y="1149"/>
                    </a:lnTo>
                    <a:lnTo>
                      <a:pt x="604" y="1151"/>
                    </a:lnTo>
                    <a:lnTo>
                      <a:pt x="578" y="1153"/>
                    </a:lnTo>
                    <a:lnTo>
                      <a:pt x="550" y="1156"/>
                    </a:lnTo>
                    <a:lnTo>
                      <a:pt x="523" y="1157"/>
                    </a:lnTo>
                    <a:lnTo>
                      <a:pt x="495" y="1158"/>
                    </a:lnTo>
                    <a:lnTo>
                      <a:pt x="467" y="1159"/>
                    </a:lnTo>
                    <a:lnTo>
                      <a:pt x="440" y="1159"/>
                    </a:lnTo>
                    <a:lnTo>
                      <a:pt x="412" y="1159"/>
                    </a:lnTo>
                    <a:lnTo>
                      <a:pt x="385" y="1159"/>
                    </a:lnTo>
                    <a:lnTo>
                      <a:pt x="358" y="1159"/>
                    </a:lnTo>
                    <a:lnTo>
                      <a:pt x="330" y="1158"/>
                    </a:lnTo>
                    <a:lnTo>
                      <a:pt x="304" y="1157"/>
                    </a:lnTo>
                    <a:lnTo>
                      <a:pt x="277" y="1156"/>
                    </a:lnTo>
                    <a:lnTo>
                      <a:pt x="251" y="1154"/>
                    </a:lnTo>
                    <a:lnTo>
                      <a:pt x="224" y="1152"/>
                    </a:lnTo>
                    <a:lnTo>
                      <a:pt x="198" y="1151"/>
                    </a:lnTo>
                    <a:lnTo>
                      <a:pt x="171" y="1149"/>
                    </a:lnTo>
                    <a:lnTo>
                      <a:pt x="146" y="1146"/>
                    </a:lnTo>
                    <a:lnTo>
                      <a:pt x="121" y="1144"/>
                    </a:lnTo>
                    <a:lnTo>
                      <a:pt x="96" y="1141"/>
                    </a:lnTo>
                    <a:lnTo>
                      <a:pt x="71" y="1138"/>
                    </a:lnTo>
                    <a:lnTo>
                      <a:pt x="47" y="1135"/>
                    </a:lnTo>
                    <a:lnTo>
                      <a:pt x="23" y="1133"/>
                    </a:lnTo>
                    <a:lnTo>
                      <a:pt x="0" y="1129"/>
                    </a:lnTo>
                    <a:lnTo>
                      <a:pt x="0" y="848"/>
                    </a:lnTo>
                    <a:lnTo>
                      <a:pt x="0" y="568"/>
                    </a:lnTo>
                    <a:lnTo>
                      <a:pt x="0" y="28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F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76"/>
              <p:cNvSpPr>
                <a:spLocks/>
              </p:cNvSpPr>
              <p:nvPr/>
            </p:nvSpPr>
            <p:spPr bwMode="auto">
              <a:xfrm>
                <a:off x="646" y="949"/>
                <a:ext cx="401" cy="549"/>
              </a:xfrm>
              <a:custGeom>
                <a:avLst/>
                <a:gdLst/>
                <a:ahLst/>
                <a:cxnLst>
                  <a:cxn ang="0">
                    <a:pos x="23" y="9"/>
                  </a:cxn>
                  <a:cxn ang="0">
                    <a:pos x="69" y="12"/>
                  </a:cxn>
                  <a:cxn ang="0">
                    <a:pos x="116" y="14"/>
                  </a:cxn>
                  <a:cxn ang="0">
                    <a:pos x="163" y="17"/>
                  </a:cxn>
                  <a:cxn ang="0">
                    <a:pos x="211" y="18"/>
                  </a:cxn>
                  <a:cxn ang="0">
                    <a:pos x="260" y="19"/>
                  </a:cxn>
                  <a:cxn ang="0">
                    <a:pos x="308" y="19"/>
                  </a:cxn>
                  <a:cxn ang="0">
                    <a:pos x="358" y="19"/>
                  </a:cxn>
                  <a:cxn ang="0">
                    <a:pos x="409" y="19"/>
                  </a:cxn>
                  <a:cxn ang="0">
                    <a:pos x="459" y="18"/>
                  </a:cxn>
                  <a:cxn ang="0">
                    <a:pos x="510" y="15"/>
                  </a:cxn>
                  <a:cxn ang="0">
                    <a:pos x="562" y="14"/>
                  </a:cxn>
                  <a:cxn ang="0">
                    <a:pos x="615" y="12"/>
                  </a:cxn>
                  <a:cxn ang="0">
                    <a:pos x="668" y="9"/>
                  </a:cxn>
                  <a:cxn ang="0">
                    <a:pos x="721" y="6"/>
                  </a:cxn>
                  <a:cxn ang="0">
                    <a:pos x="775" y="3"/>
                  </a:cxn>
                  <a:cxn ang="0">
                    <a:pos x="803" y="264"/>
                  </a:cxn>
                  <a:cxn ang="0">
                    <a:pos x="803" y="790"/>
                  </a:cxn>
                  <a:cxn ang="0">
                    <a:pos x="778" y="1058"/>
                  </a:cxn>
                  <a:cxn ang="0">
                    <a:pos x="728" y="1070"/>
                  </a:cxn>
                  <a:cxn ang="0">
                    <a:pos x="678" y="1079"/>
                  </a:cxn>
                  <a:cxn ang="0">
                    <a:pos x="626" y="1087"/>
                  </a:cxn>
                  <a:cxn ang="0">
                    <a:pos x="575" y="1092"/>
                  </a:cxn>
                  <a:cxn ang="0">
                    <a:pos x="523" y="1096"/>
                  </a:cxn>
                  <a:cxn ang="0">
                    <a:pos x="471" y="1099"/>
                  </a:cxn>
                  <a:cxn ang="0">
                    <a:pos x="418" y="1100"/>
                  </a:cxn>
                  <a:cxn ang="0">
                    <a:pos x="366" y="1100"/>
                  </a:cxn>
                  <a:cxn ang="0">
                    <a:pos x="314" y="1099"/>
                  </a:cxn>
                  <a:cxn ang="0">
                    <a:pos x="264" y="1097"/>
                  </a:cxn>
                  <a:cxn ang="0">
                    <a:pos x="213" y="1094"/>
                  </a:cxn>
                  <a:cxn ang="0">
                    <a:pos x="163" y="1091"/>
                  </a:cxn>
                  <a:cxn ang="0">
                    <a:pos x="115" y="1086"/>
                  </a:cxn>
                  <a:cxn ang="0">
                    <a:pos x="68" y="1080"/>
                  </a:cxn>
                  <a:cxn ang="0">
                    <a:pos x="22" y="1074"/>
                  </a:cxn>
                  <a:cxn ang="0">
                    <a:pos x="0" y="806"/>
                  </a:cxn>
                  <a:cxn ang="0">
                    <a:pos x="0" y="274"/>
                  </a:cxn>
                </a:cxnLst>
                <a:rect l="0" t="0" r="r" b="b"/>
                <a:pathLst>
                  <a:path w="803" h="1100">
                    <a:moveTo>
                      <a:pt x="0" y="6"/>
                    </a:moveTo>
                    <a:lnTo>
                      <a:pt x="23" y="9"/>
                    </a:lnTo>
                    <a:lnTo>
                      <a:pt x="46" y="10"/>
                    </a:lnTo>
                    <a:lnTo>
                      <a:pt x="69" y="12"/>
                    </a:lnTo>
                    <a:lnTo>
                      <a:pt x="92" y="13"/>
                    </a:lnTo>
                    <a:lnTo>
                      <a:pt x="116" y="14"/>
                    </a:lnTo>
                    <a:lnTo>
                      <a:pt x="139" y="15"/>
                    </a:lnTo>
                    <a:lnTo>
                      <a:pt x="163" y="17"/>
                    </a:lnTo>
                    <a:lnTo>
                      <a:pt x="188" y="18"/>
                    </a:lnTo>
                    <a:lnTo>
                      <a:pt x="211" y="18"/>
                    </a:lnTo>
                    <a:lnTo>
                      <a:pt x="235" y="19"/>
                    </a:lnTo>
                    <a:lnTo>
                      <a:pt x="260" y="19"/>
                    </a:lnTo>
                    <a:lnTo>
                      <a:pt x="284" y="19"/>
                    </a:lnTo>
                    <a:lnTo>
                      <a:pt x="308" y="19"/>
                    </a:lnTo>
                    <a:lnTo>
                      <a:pt x="333" y="19"/>
                    </a:lnTo>
                    <a:lnTo>
                      <a:pt x="358" y="19"/>
                    </a:lnTo>
                    <a:lnTo>
                      <a:pt x="383" y="19"/>
                    </a:lnTo>
                    <a:lnTo>
                      <a:pt x="409" y="19"/>
                    </a:lnTo>
                    <a:lnTo>
                      <a:pt x="433" y="18"/>
                    </a:lnTo>
                    <a:lnTo>
                      <a:pt x="459" y="18"/>
                    </a:lnTo>
                    <a:lnTo>
                      <a:pt x="485" y="17"/>
                    </a:lnTo>
                    <a:lnTo>
                      <a:pt x="510" y="15"/>
                    </a:lnTo>
                    <a:lnTo>
                      <a:pt x="535" y="15"/>
                    </a:lnTo>
                    <a:lnTo>
                      <a:pt x="562" y="14"/>
                    </a:lnTo>
                    <a:lnTo>
                      <a:pt x="588" y="13"/>
                    </a:lnTo>
                    <a:lnTo>
                      <a:pt x="615" y="12"/>
                    </a:lnTo>
                    <a:lnTo>
                      <a:pt x="641" y="10"/>
                    </a:lnTo>
                    <a:lnTo>
                      <a:pt x="668" y="9"/>
                    </a:lnTo>
                    <a:lnTo>
                      <a:pt x="694" y="7"/>
                    </a:lnTo>
                    <a:lnTo>
                      <a:pt x="721" y="6"/>
                    </a:lnTo>
                    <a:lnTo>
                      <a:pt x="749" y="4"/>
                    </a:lnTo>
                    <a:lnTo>
                      <a:pt x="775" y="3"/>
                    </a:lnTo>
                    <a:lnTo>
                      <a:pt x="803" y="0"/>
                    </a:lnTo>
                    <a:lnTo>
                      <a:pt x="803" y="264"/>
                    </a:lnTo>
                    <a:lnTo>
                      <a:pt x="803" y="527"/>
                    </a:lnTo>
                    <a:lnTo>
                      <a:pt x="803" y="790"/>
                    </a:lnTo>
                    <a:lnTo>
                      <a:pt x="803" y="1052"/>
                    </a:lnTo>
                    <a:lnTo>
                      <a:pt x="778" y="1058"/>
                    </a:lnTo>
                    <a:lnTo>
                      <a:pt x="753" y="1065"/>
                    </a:lnTo>
                    <a:lnTo>
                      <a:pt x="728" y="1070"/>
                    </a:lnTo>
                    <a:lnTo>
                      <a:pt x="704" y="1074"/>
                    </a:lnTo>
                    <a:lnTo>
                      <a:pt x="678" y="1079"/>
                    </a:lnTo>
                    <a:lnTo>
                      <a:pt x="652" y="1084"/>
                    </a:lnTo>
                    <a:lnTo>
                      <a:pt x="626" y="1087"/>
                    </a:lnTo>
                    <a:lnTo>
                      <a:pt x="601" y="1089"/>
                    </a:lnTo>
                    <a:lnTo>
                      <a:pt x="575" y="1092"/>
                    </a:lnTo>
                    <a:lnTo>
                      <a:pt x="548" y="1094"/>
                    </a:lnTo>
                    <a:lnTo>
                      <a:pt x="523" y="1096"/>
                    </a:lnTo>
                    <a:lnTo>
                      <a:pt x="496" y="1097"/>
                    </a:lnTo>
                    <a:lnTo>
                      <a:pt x="471" y="1099"/>
                    </a:lnTo>
                    <a:lnTo>
                      <a:pt x="444" y="1100"/>
                    </a:lnTo>
                    <a:lnTo>
                      <a:pt x="418" y="1100"/>
                    </a:lnTo>
                    <a:lnTo>
                      <a:pt x="393" y="1100"/>
                    </a:lnTo>
                    <a:lnTo>
                      <a:pt x="366" y="1100"/>
                    </a:lnTo>
                    <a:lnTo>
                      <a:pt x="341" y="1100"/>
                    </a:lnTo>
                    <a:lnTo>
                      <a:pt x="314" y="1099"/>
                    </a:lnTo>
                    <a:lnTo>
                      <a:pt x="289" y="1099"/>
                    </a:lnTo>
                    <a:lnTo>
                      <a:pt x="264" y="1097"/>
                    </a:lnTo>
                    <a:lnTo>
                      <a:pt x="238" y="1095"/>
                    </a:lnTo>
                    <a:lnTo>
                      <a:pt x="213" y="1094"/>
                    </a:lnTo>
                    <a:lnTo>
                      <a:pt x="189" y="1092"/>
                    </a:lnTo>
                    <a:lnTo>
                      <a:pt x="163" y="1091"/>
                    </a:lnTo>
                    <a:lnTo>
                      <a:pt x="139" y="1088"/>
                    </a:lnTo>
                    <a:lnTo>
                      <a:pt x="115" y="1086"/>
                    </a:lnTo>
                    <a:lnTo>
                      <a:pt x="92" y="1084"/>
                    </a:lnTo>
                    <a:lnTo>
                      <a:pt x="68" y="1080"/>
                    </a:lnTo>
                    <a:lnTo>
                      <a:pt x="45" y="1078"/>
                    </a:lnTo>
                    <a:lnTo>
                      <a:pt x="22" y="1074"/>
                    </a:lnTo>
                    <a:lnTo>
                      <a:pt x="0" y="1072"/>
                    </a:lnTo>
                    <a:lnTo>
                      <a:pt x="0" y="806"/>
                    </a:lnTo>
                    <a:lnTo>
                      <a:pt x="0" y="540"/>
                    </a:lnTo>
                    <a:lnTo>
                      <a:pt x="0" y="27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75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77"/>
              <p:cNvSpPr>
                <a:spLocks/>
              </p:cNvSpPr>
              <p:nvPr/>
            </p:nvSpPr>
            <p:spPr bwMode="auto">
              <a:xfrm>
                <a:off x="666" y="950"/>
                <a:ext cx="380" cy="521"/>
              </a:xfrm>
              <a:custGeom>
                <a:avLst/>
                <a:gdLst/>
                <a:ahLst/>
                <a:cxnLst>
                  <a:cxn ang="0">
                    <a:pos x="22" y="8"/>
                  </a:cxn>
                  <a:cxn ang="0">
                    <a:pos x="66" y="11"/>
                  </a:cxn>
                  <a:cxn ang="0">
                    <a:pos x="109" y="14"/>
                  </a:cxn>
                  <a:cxn ang="0">
                    <a:pos x="154" y="16"/>
                  </a:cxn>
                  <a:cxn ang="0">
                    <a:pos x="199" y="17"/>
                  </a:cxn>
                  <a:cxn ang="0">
                    <a:pos x="245" y="18"/>
                  </a:cxn>
                  <a:cxn ang="0">
                    <a:pos x="292" y="18"/>
                  </a:cxn>
                  <a:cxn ang="0">
                    <a:pos x="339" y="18"/>
                  </a:cxn>
                  <a:cxn ang="0">
                    <a:pos x="386" y="18"/>
                  </a:cxn>
                  <a:cxn ang="0">
                    <a:pos x="434" y="17"/>
                  </a:cxn>
                  <a:cxn ang="0">
                    <a:pos x="483" y="15"/>
                  </a:cxn>
                  <a:cxn ang="0">
                    <a:pos x="531" y="14"/>
                  </a:cxn>
                  <a:cxn ang="0">
                    <a:pos x="581" y="11"/>
                  </a:cxn>
                  <a:cxn ang="0">
                    <a:pos x="631" y="8"/>
                  </a:cxn>
                  <a:cxn ang="0">
                    <a:pos x="682" y="6"/>
                  </a:cxn>
                  <a:cxn ang="0">
                    <a:pos x="734" y="2"/>
                  </a:cxn>
                  <a:cxn ang="0">
                    <a:pos x="759" y="250"/>
                  </a:cxn>
                  <a:cxn ang="0">
                    <a:pos x="759" y="748"/>
                  </a:cxn>
                  <a:cxn ang="0">
                    <a:pos x="736" y="1001"/>
                  </a:cxn>
                  <a:cxn ang="0">
                    <a:pos x="689" y="1012"/>
                  </a:cxn>
                  <a:cxn ang="0">
                    <a:pos x="641" y="1021"/>
                  </a:cxn>
                  <a:cxn ang="0">
                    <a:pos x="592" y="1028"/>
                  </a:cxn>
                  <a:cxn ang="0">
                    <a:pos x="544" y="1033"/>
                  </a:cxn>
                  <a:cxn ang="0">
                    <a:pos x="494" y="1037"/>
                  </a:cxn>
                  <a:cxn ang="0">
                    <a:pos x="445" y="1039"/>
                  </a:cxn>
                  <a:cxn ang="0">
                    <a:pos x="395" y="1040"/>
                  </a:cxn>
                  <a:cxn ang="0">
                    <a:pos x="346" y="1040"/>
                  </a:cxn>
                  <a:cxn ang="0">
                    <a:pos x="297" y="1039"/>
                  </a:cxn>
                  <a:cxn ang="0">
                    <a:pos x="249" y="1038"/>
                  </a:cxn>
                  <a:cxn ang="0">
                    <a:pos x="202" y="1035"/>
                  </a:cxn>
                  <a:cxn ang="0">
                    <a:pos x="154" y="1031"/>
                  </a:cxn>
                  <a:cxn ang="0">
                    <a:pos x="108" y="1027"/>
                  </a:cxn>
                  <a:cxn ang="0">
                    <a:pos x="65" y="1022"/>
                  </a:cxn>
                  <a:cxn ang="0">
                    <a:pos x="21" y="1016"/>
                  </a:cxn>
                  <a:cxn ang="0">
                    <a:pos x="0" y="763"/>
                  </a:cxn>
                  <a:cxn ang="0">
                    <a:pos x="0" y="259"/>
                  </a:cxn>
                </a:cxnLst>
                <a:rect l="0" t="0" r="r" b="b"/>
                <a:pathLst>
                  <a:path w="759" h="1040">
                    <a:moveTo>
                      <a:pt x="0" y="6"/>
                    </a:moveTo>
                    <a:lnTo>
                      <a:pt x="22" y="8"/>
                    </a:lnTo>
                    <a:lnTo>
                      <a:pt x="44" y="9"/>
                    </a:lnTo>
                    <a:lnTo>
                      <a:pt x="66" y="11"/>
                    </a:lnTo>
                    <a:lnTo>
                      <a:pt x="88" y="13"/>
                    </a:lnTo>
                    <a:lnTo>
                      <a:pt x="109" y="14"/>
                    </a:lnTo>
                    <a:lnTo>
                      <a:pt x="133" y="15"/>
                    </a:lnTo>
                    <a:lnTo>
                      <a:pt x="154" y="16"/>
                    </a:lnTo>
                    <a:lnTo>
                      <a:pt x="177" y="17"/>
                    </a:lnTo>
                    <a:lnTo>
                      <a:pt x="199" y="17"/>
                    </a:lnTo>
                    <a:lnTo>
                      <a:pt x="222" y="18"/>
                    </a:lnTo>
                    <a:lnTo>
                      <a:pt x="245" y="18"/>
                    </a:lnTo>
                    <a:lnTo>
                      <a:pt x="268" y="18"/>
                    </a:lnTo>
                    <a:lnTo>
                      <a:pt x="292" y="18"/>
                    </a:lnTo>
                    <a:lnTo>
                      <a:pt x="316" y="18"/>
                    </a:lnTo>
                    <a:lnTo>
                      <a:pt x="339" y="18"/>
                    </a:lnTo>
                    <a:lnTo>
                      <a:pt x="363" y="18"/>
                    </a:lnTo>
                    <a:lnTo>
                      <a:pt x="386" y="18"/>
                    </a:lnTo>
                    <a:lnTo>
                      <a:pt x="410" y="17"/>
                    </a:lnTo>
                    <a:lnTo>
                      <a:pt x="434" y="17"/>
                    </a:lnTo>
                    <a:lnTo>
                      <a:pt x="459" y="16"/>
                    </a:lnTo>
                    <a:lnTo>
                      <a:pt x="483" y="15"/>
                    </a:lnTo>
                    <a:lnTo>
                      <a:pt x="507" y="15"/>
                    </a:lnTo>
                    <a:lnTo>
                      <a:pt x="531" y="14"/>
                    </a:lnTo>
                    <a:lnTo>
                      <a:pt x="556" y="13"/>
                    </a:lnTo>
                    <a:lnTo>
                      <a:pt x="581" y="11"/>
                    </a:lnTo>
                    <a:lnTo>
                      <a:pt x="606" y="9"/>
                    </a:lnTo>
                    <a:lnTo>
                      <a:pt x="631" y="8"/>
                    </a:lnTo>
                    <a:lnTo>
                      <a:pt x="657" y="7"/>
                    </a:lnTo>
                    <a:lnTo>
                      <a:pt x="682" y="6"/>
                    </a:lnTo>
                    <a:lnTo>
                      <a:pt x="707" y="3"/>
                    </a:lnTo>
                    <a:lnTo>
                      <a:pt x="734" y="2"/>
                    </a:lnTo>
                    <a:lnTo>
                      <a:pt x="759" y="0"/>
                    </a:lnTo>
                    <a:lnTo>
                      <a:pt x="759" y="250"/>
                    </a:lnTo>
                    <a:lnTo>
                      <a:pt x="759" y="499"/>
                    </a:lnTo>
                    <a:lnTo>
                      <a:pt x="759" y="748"/>
                    </a:lnTo>
                    <a:lnTo>
                      <a:pt x="759" y="995"/>
                    </a:lnTo>
                    <a:lnTo>
                      <a:pt x="736" y="1001"/>
                    </a:lnTo>
                    <a:lnTo>
                      <a:pt x="712" y="1007"/>
                    </a:lnTo>
                    <a:lnTo>
                      <a:pt x="689" y="1012"/>
                    </a:lnTo>
                    <a:lnTo>
                      <a:pt x="665" y="1016"/>
                    </a:lnTo>
                    <a:lnTo>
                      <a:pt x="641" y="1021"/>
                    </a:lnTo>
                    <a:lnTo>
                      <a:pt x="616" y="1024"/>
                    </a:lnTo>
                    <a:lnTo>
                      <a:pt x="592" y="1028"/>
                    </a:lnTo>
                    <a:lnTo>
                      <a:pt x="568" y="1031"/>
                    </a:lnTo>
                    <a:lnTo>
                      <a:pt x="544" y="1033"/>
                    </a:lnTo>
                    <a:lnTo>
                      <a:pt x="518" y="1036"/>
                    </a:lnTo>
                    <a:lnTo>
                      <a:pt x="494" y="1037"/>
                    </a:lnTo>
                    <a:lnTo>
                      <a:pt x="469" y="1038"/>
                    </a:lnTo>
                    <a:lnTo>
                      <a:pt x="445" y="1039"/>
                    </a:lnTo>
                    <a:lnTo>
                      <a:pt x="419" y="1040"/>
                    </a:lnTo>
                    <a:lnTo>
                      <a:pt x="395" y="1040"/>
                    </a:lnTo>
                    <a:lnTo>
                      <a:pt x="371" y="1040"/>
                    </a:lnTo>
                    <a:lnTo>
                      <a:pt x="346" y="1040"/>
                    </a:lnTo>
                    <a:lnTo>
                      <a:pt x="321" y="1040"/>
                    </a:lnTo>
                    <a:lnTo>
                      <a:pt x="297" y="1039"/>
                    </a:lnTo>
                    <a:lnTo>
                      <a:pt x="273" y="1039"/>
                    </a:lnTo>
                    <a:lnTo>
                      <a:pt x="249" y="1038"/>
                    </a:lnTo>
                    <a:lnTo>
                      <a:pt x="225" y="1036"/>
                    </a:lnTo>
                    <a:lnTo>
                      <a:pt x="202" y="1035"/>
                    </a:lnTo>
                    <a:lnTo>
                      <a:pt x="177" y="1033"/>
                    </a:lnTo>
                    <a:lnTo>
                      <a:pt x="154" y="1031"/>
                    </a:lnTo>
                    <a:lnTo>
                      <a:pt x="131" y="1029"/>
                    </a:lnTo>
                    <a:lnTo>
                      <a:pt x="108" y="1027"/>
                    </a:lnTo>
                    <a:lnTo>
                      <a:pt x="86" y="1024"/>
                    </a:lnTo>
                    <a:lnTo>
                      <a:pt x="65" y="1022"/>
                    </a:lnTo>
                    <a:lnTo>
                      <a:pt x="43" y="1020"/>
                    </a:lnTo>
                    <a:lnTo>
                      <a:pt x="21" y="1016"/>
                    </a:lnTo>
                    <a:lnTo>
                      <a:pt x="0" y="1014"/>
                    </a:lnTo>
                    <a:lnTo>
                      <a:pt x="0" y="763"/>
                    </a:lnTo>
                    <a:lnTo>
                      <a:pt x="0" y="512"/>
                    </a:lnTo>
                    <a:lnTo>
                      <a:pt x="0" y="25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95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78"/>
              <p:cNvSpPr>
                <a:spLocks/>
              </p:cNvSpPr>
              <p:nvPr/>
            </p:nvSpPr>
            <p:spPr bwMode="auto">
              <a:xfrm>
                <a:off x="686" y="953"/>
                <a:ext cx="358" cy="49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2" y="9"/>
                  </a:cxn>
                  <a:cxn ang="0">
                    <a:pos x="83" y="11"/>
                  </a:cxn>
                  <a:cxn ang="0">
                    <a:pos x="126" y="13"/>
                  </a:cxn>
                  <a:cxn ang="0">
                    <a:pos x="168" y="15"/>
                  </a:cxn>
                  <a:cxn ang="0">
                    <a:pos x="211" y="16"/>
                  </a:cxn>
                  <a:cxn ang="0">
                    <a:pos x="255" y="17"/>
                  </a:cxn>
                  <a:cxn ang="0">
                    <a:pos x="299" y="17"/>
                  </a:cxn>
                  <a:cxn ang="0">
                    <a:pos x="344" y="16"/>
                  </a:cxn>
                  <a:cxn ang="0">
                    <a:pos x="388" y="16"/>
                  </a:cxn>
                  <a:cxn ang="0">
                    <a:pos x="433" y="15"/>
                  </a:cxn>
                  <a:cxn ang="0">
                    <a:pos x="479" y="12"/>
                  </a:cxn>
                  <a:cxn ang="0">
                    <a:pos x="526" y="10"/>
                  </a:cxn>
                  <a:cxn ang="0">
                    <a:pos x="573" y="8"/>
                  </a:cxn>
                  <a:cxn ang="0">
                    <a:pos x="620" y="5"/>
                  </a:cxn>
                  <a:cxn ang="0">
                    <a:pos x="668" y="3"/>
                  </a:cxn>
                  <a:cxn ang="0">
                    <a:pos x="717" y="0"/>
                  </a:cxn>
                  <a:cxn ang="0">
                    <a:pos x="717" y="235"/>
                  </a:cxn>
                  <a:cxn ang="0">
                    <a:pos x="717" y="470"/>
                  </a:cxn>
                  <a:cxn ang="0">
                    <a:pos x="717" y="705"/>
                  </a:cxn>
                  <a:cxn ang="0">
                    <a:pos x="717" y="939"/>
                  </a:cxn>
                  <a:cxn ang="0">
                    <a:pos x="673" y="949"/>
                  </a:cxn>
                  <a:cxn ang="0">
                    <a:pos x="628" y="958"/>
                  </a:cxn>
                  <a:cxn ang="0">
                    <a:pos x="583" y="966"/>
                  </a:cxn>
                  <a:cxn ang="0">
                    <a:pos x="537" y="972"/>
                  </a:cxn>
                  <a:cxn ang="0">
                    <a:pos x="491" y="977"/>
                  </a:cxn>
                  <a:cxn ang="0">
                    <a:pos x="444" y="979"/>
                  </a:cxn>
                  <a:cxn ang="0">
                    <a:pos x="398" y="981"/>
                  </a:cxn>
                  <a:cxn ang="0">
                    <a:pos x="350" y="981"/>
                  </a:cxn>
                  <a:cxn ang="0">
                    <a:pos x="304" y="981"/>
                  </a:cxn>
                  <a:cxn ang="0">
                    <a:pos x="258" y="979"/>
                  </a:cxn>
                  <a:cxn ang="0">
                    <a:pos x="213" y="977"/>
                  </a:cxn>
                  <a:cxn ang="0">
                    <a:pos x="168" y="974"/>
                  </a:cxn>
                  <a:cxn ang="0">
                    <a:pos x="125" y="970"/>
                  </a:cxn>
                  <a:cxn ang="0">
                    <a:pos x="82" y="966"/>
                  </a:cxn>
                  <a:cxn ang="0">
                    <a:pos x="41" y="961"/>
                  </a:cxn>
                  <a:cxn ang="0">
                    <a:pos x="0" y="956"/>
                  </a:cxn>
                  <a:cxn ang="0">
                    <a:pos x="0" y="719"/>
                  </a:cxn>
                  <a:cxn ang="0">
                    <a:pos x="0" y="481"/>
                  </a:cxn>
                  <a:cxn ang="0">
                    <a:pos x="0" y="243"/>
                  </a:cxn>
                  <a:cxn ang="0">
                    <a:pos x="0" y="5"/>
                  </a:cxn>
                </a:cxnLst>
                <a:rect l="0" t="0" r="r" b="b"/>
                <a:pathLst>
                  <a:path w="717" h="981">
                    <a:moveTo>
                      <a:pt x="0" y="5"/>
                    </a:moveTo>
                    <a:lnTo>
                      <a:pt x="42" y="9"/>
                    </a:lnTo>
                    <a:lnTo>
                      <a:pt x="83" y="11"/>
                    </a:lnTo>
                    <a:lnTo>
                      <a:pt x="126" y="13"/>
                    </a:lnTo>
                    <a:lnTo>
                      <a:pt x="168" y="15"/>
                    </a:lnTo>
                    <a:lnTo>
                      <a:pt x="211" y="16"/>
                    </a:lnTo>
                    <a:lnTo>
                      <a:pt x="255" y="17"/>
                    </a:lnTo>
                    <a:lnTo>
                      <a:pt x="299" y="17"/>
                    </a:lnTo>
                    <a:lnTo>
                      <a:pt x="344" y="16"/>
                    </a:lnTo>
                    <a:lnTo>
                      <a:pt x="388" y="16"/>
                    </a:lnTo>
                    <a:lnTo>
                      <a:pt x="433" y="15"/>
                    </a:lnTo>
                    <a:lnTo>
                      <a:pt x="479" y="12"/>
                    </a:lnTo>
                    <a:lnTo>
                      <a:pt x="526" y="10"/>
                    </a:lnTo>
                    <a:lnTo>
                      <a:pt x="573" y="8"/>
                    </a:lnTo>
                    <a:lnTo>
                      <a:pt x="620" y="5"/>
                    </a:lnTo>
                    <a:lnTo>
                      <a:pt x="668" y="3"/>
                    </a:lnTo>
                    <a:lnTo>
                      <a:pt x="717" y="0"/>
                    </a:lnTo>
                    <a:lnTo>
                      <a:pt x="717" y="235"/>
                    </a:lnTo>
                    <a:lnTo>
                      <a:pt x="717" y="470"/>
                    </a:lnTo>
                    <a:lnTo>
                      <a:pt x="717" y="705"/>
                    </a:lnTo>
                    <a:lnTo>
                      <a:pt x="717" y="939"/>
                    </a:lnTo>
                    <a:lnTo>
                      <a:pt x="673" y="949"/>
                    </a:lnTo>
                    <a:lnTo>
                      <a:pt x="628" y="958"/>
                    </a:lnTo>
                    <a:lnTo>
                      <a:pt x="583" y="966"/>
                    </a:lnTo>
                    <a:lnTo>
                      <a:pt x="537" y="972"/>
                    </a:lnTo>
                    <a:lnTo>
                      <a:pt x="491" y="977"/>
                    </a:lnTo>
                    <a:lnTo>
                      <a:pt x="444" y="979"/>
                    </a:lnTo>
                    <a:lnTo>
                      <a:pt x="398" y="981"/>
                    </a:lnTo>
                    <a:lnTo>
                      <a:pt x="350" y="981"/>
                    </a:lnTo>
                    <a:lnTo>
                      <a:pt x="304" y="981"/>
                    </a:lnTo>
                    <a:lnTo>
                      <a:pt x="258" y="979"/>
                    </a:lnTo>
                    <a:lnTo>
                      <a:pt x="213" y="977"/>
                    </a:lnTo>
                    <a:lnTo>
                      <a:pt x="168" y="974"/>
                    </a:lnTo>
                    <a:lnTo>
                      <a:pt x="125" y="970"/>
                    </a:lnTo>
                    <a:lnTo>
                      <a:pt x="82" y="966"/>
                    </a:lnTo>
                    <a:lnTo>
                      <a:pt x="41" y="961"/>
                    </a:lnTo>
                    <a:lnTo>
                      <a:pt x="0" y="956"/>
                    </a:lnTo>
                    <a:lnTo>
                      <a:pt x="0" y="719"/>
                    </a:lnTo>
                    <a:lnTo>
                      <a:pt x="0" y="481"/>
                    </a:lnTo>
                    <a:lnTo>
                      <a:pt x="0" y="24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F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79"/>
              <p:cNvSpPr>
                <a:spLocks/>
              </p:cNvSpPr>
              <p:nvPr/>
            </p:nvSpPr>
            <p:spPr bwMode="auto">
              <a:xfrm>
                <a:off x="706" y="954"/>
                <a:ext cx="336" cy="46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9" y="9"/>
                  </a:cxn>
                  <a:cxn ang="0">
                    <a:pos x="77" y="12"/>
                  </a:cxn>
                  <a:cxn ang="0">
                    <a:pos x="117" y="14"/>
                  </a:cxn>
                  <a:cxn ang="0">
                    <a:pos x="156" y="15"/>
                  </a:cxn>
                  <a:cxn ang="0">
                    <a:pos x="197" y="16"/>
                  </a:cxn>
                  <a:cxn ang="0">
                    <a:pos x="238" y="16"/>
                  </a:cxn>
                  <a:cxn ang="0">
                    <a:pos x="279" y="16"/>
                  </a:cxn>
                  <a:cxn ang="0">
                    <a:pos x="321" y="16"/>
                  </a:cxn>
                  <a:cxn ang="0">
                    <a:pos x="364" y="15"/>
                  </a:cxn>
                  <a:cxn ang="0">
                    <a:pos x="406" y="14"/>
                  </a:cxn>
                  <a:cxn ang="0">
                    <a:pos x="449" y="13"/>
                  </a:cxn>
                  <a:cxn ang="0">
                    <a:pos x="493" y="10"/>
                  </a:cxn>
                  <a:cxn ang="0">
                    <a:pos x="536" y="8"/>
                  </a:cxn>
                  <a:cxn ang="0">
                    <a:pos x="581" y="6"/>
                  </a:cxn>
                  <a:cxn ang="0">
                    <a:pos x="626" y="3"/>
                  </a:cxn>
                  <a:cxn ang="0">
                    <a:pos x="672" y="0"/>
                  </a:cxn>
                  <a:cxn ang="0">
                    <a:pos x="672" y="221"/>
                  </a:cxn>
                  <a:cxn ang="0">
                    <a:pos x="672" y="442"/>
                  </a:cxn>
                  <a:cxn ang="0">
                    <a:pos x="672" y="663"/>
                  </a:cxn>
                  <a:cxn ang="0">
                    <a:pos x="672" y="883"/>
                  </a:cxn>
                  <a:cxn ang="0">
                    <a:pos x="631" y="893"/>
                  </a:cxn>
                  <a:cxn ang="0">
                    <a:pos x="589" y="901"/>
                  </a:cxn>
                  <a:cxn ang="0">
                    <a:pos x="547" y="909"/>
                  </a:cxn>
                  <a:cxn ang="0">
                    <a:pos x="503" y="914"/>
                  </a:cxn>
                  <a:cxn ang="0">
                    <a:pos x="459" y="918"/>
                  </a:cxn>
                  <a:cxn ang="0">
                    <a:pos x="415" y="921"/>
                  </a:cxn>
                  <a:cxn ang="0">
                    <a:pos x="372" y="923"/>
                  </a:cxn>
                  <a:cxn ang="0">
                    <a:pos x="328" y="923"/>
                  </a:cxn>
                  <a:cxn ang="0">
                    <a:pos x="285" y="923"/>
                  </a:cxn>
                  <a:cxn ang="0">
                    <a:pos x="241" y="921"/>
                  </a:cxn>
                  <a:cxn ang="0">
                    <a:pos x="199" y="918"/>
                  </a:cxn>
                  <a:cxn ang="0">
                    <a:pos x="157" y="916"/>
                  </a:cxn>
                  <a:cxn ang="0">
                    <a:pos x="116" y="913"/>
                  </a:cxn>
                  <a:cxn ang="0">
                    <a:pos x="76" y="908"/>
                  </a:cxn>
                  <a:cxn ang="0">
                    <a:pos x="38" y="903"/>
                  </a:cxn>
                  <a:cxn ang="0">
                    <a:pos x="0" y="899"/>
                  </a:cxn>
                  <a:cxn ang="0">
                    <a:pos x="0" y="676"/>
                  </a:cxn>
                  <a:cxn ang="0">
                    <a:pos x="0" y="453"/>
                  </a:cxn>
                  <a:cxn ang="0">
                    <a:pos x="0" y="229"/>
                  </a:cxn>
                  <a:cxn ang="0">
                    <a:pos x="0" y="6"/>
                  </a:cxn>
                </a:cxnLst>
                <a:rect l="0" t="0" r="r" b="b"/>
                <a:pathLst>
                  <a:path w="672" h="923">
                    <a:moveTo>
                      <a:pt x="0" y="6"/>
                    </a:moveTo>
                    <a:lnTo>
                      <a:pt x="39" y="9"/>
                    </a:lnTo>
                    <a:lnTo>
                      <a:pt x="77" y="12"/>
                    </a:lnTo>
                    <a:lnTo>
                      <a:pt x="117" y="14"/>
                    </a:lnTo>
                    <a:lnTo>
                      <a:pt x="156" y="15"/>
                    </a:lnTo>
                    <a:lnTo>
                      <a:pt x="197" y="16"/>
                    </a:lnTo>
                    <a:lnTo>
                      <a:pt x="238" y="16"/>
                    </a:lnTo>
                    <a:lnTo>
                      <a:pt x="279" y="16"/>
                    </a:lnTo>
                    <a:lnTo>
                      <a:pt x="321" y="16"/>
                    </a:lnTo>
                    <a:lnTo>
                      <a:pt x="364" y="15"/>
                    </a:lnTo>
                    <a:lnTo>
                      <a:pt x="406" y="14"/>
                    </a:lnTo>
                    <a:lnTo>
                      <a:pt x="449" y="13"/>
                    </a:lnTo>
                    <a:lnTo>
                      <a:pt x="493" y="10"/>
                    </a:lnTo>
                    <a:lnTo>
                      <a:pt x="536" y="8"/>
                    </a:lnTo>
                    <a:lnTo>
                      <a:pt x="581" y="6"/>
                    </a:lnTo>
                    <a:lnTo>
                      <a:pt x="626" y="3"/>
                    </a:lnTo>
                    <a:lnTo>
                      <a:pt x="672" y="0"/>
                    </a:lnTo>
                    <a:lnTo>
                      <a:pt x="672" y="221"/>
                    </a:lnTo>
                    <a:lnTo>
                      <a:pt x="672" y="442"/>
                    </a:lnTo>
                    <a:lnTo>
                      <a:pt x="672" y="663"/>
                    </a:lnTo>
                    <a:lnTo>
                      <a:pt x="672" y="883"/>
                    </a:lnTo>
                    <a:lnTo>
                      <a:pt x="631" y="893"/>
                    </a:lnTo>
                    <a:lnTo>
                      <a:pt x="589" y="901"/>
                    </a:lnTo>
                    <a:lnTo>
                      <a:pt x="547" y="909"/>
                    </a:lnTo>
                    <a:lnTo>
                      <a:pt x="503" y="914"/>
                    </a:lnTo>
                    <a:lnTo>
                      <a:pt x="459" y="918"/>
                    </a:lnTo>
                    <a:lnTo>
                      <a:pt x="415" y="921"/>
                    </a:lnTo>
                    <a:lnTo>
                      <a:pt x="372" y="923"/>
                    </a:lnTo>
                    <a:lnTo>
                      <a:pt x="328" y="923"/>
                    </a:lnTo>
                    <a:lnTo>
                      <a:pt x="285" y="923"/>
                    </a:lnTo>
                    <a:lnTo>
                      <a:pt x="241" y="921"/>
                    </a:lnTo>
                    <a:lnTo>
                      <a:pt x="199" y="918"/>
                    </a:lnTo>
                    <a:lnTo>
                      <a:pt x="157" y="916"/>
                    </a:lnTo>
                    <a:lnTo>
                      <a:pt x="116" y="913"/>
                    </a:lnTo>
                    <a:lnTo>
                      <a:pt x="76" y="908"/>
                    </a:lnTo>
                    <a:lnTo>
                      <a:pt x="38" y="903"/>
                    </a:lnTo>
                    <a:lnTo>
                      <a:pt x="0" y="899"/>
                    </a:lnTo>
                    <a:lnTo>
                      <a:pt x="0" y="676"/>
                    </a:lnTo>
                    <a:lnTo>
                      <a:pt x="0" y="453"/>
                    </a:lnTo>
                    <a:lnTo>
                      <a:pt x="0" y="22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4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80"/>
              <p:cNvSpPr>
                <a:spLocks/>
              </p:cNvSpPr>
              <p:nvPr/>
            </p:nvSpPr>
            <p:spPr bwMode="auto">
              <a:xfrm>
                <a:off x="726" y="956"/>
                <a:ext cx="314" cy="4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6" y="10"/>
                  </a:cxn>
                  <a:cxn ang="0">
                    <a:pos x="72" y="12"/>
                  </a:cxn>
                  <a:cxn ang="0">
                    <a:pos x="109" y="13"/>
                  </a:cxn>
                  <a:cxn ang="0">
                    <a:pos x="146" y="15"/>
                  </a:cxn>
                  <a:cxn ang="0">
                    <a:pos x="184" y="15"/>
                  </a:cxn>
                  <a:cxn ang="0">
                    <a:pos x="222" y="17"/>
                  </a:cxn>
                  <a:cxn ang="0">
                    <a:pos x="261" y="17"/>
                  </a:cxn>
                  <a:cxn ang="0">
                    <a:pos x="301" y="15"/>
                  </a:cxn>
                  <a:cxn ang="0">
                    <a:pos x="340" y="15"/>
                  </a:cxn>
                  <a:cxn ang="0">
                    <a:pos x="380" y="14"/>
                  </a:cxn>
                  <a:cxn ang="0">
                    <a:pos x="420" y="12"/>
                  </a:cxn>
                  <a:cxn ang="0">
                    <a:pos x="461" y="11"/>
                  </a:cxn>
                  <a:cxn ang="0">
                    <a:pos x="502" y="9"/>
                  </a:cxn>
                  <a:cxn ang="0">
                    <a:pos x="544" y="6"/>
                  </a:cxn>
                  <a:cxn ang="0">
                    <a:pos x="586" y="4"/>
                  </a:cxn>
                  <a:cxn ang="0">
                    <a:pos x="629" y="0"/>
                  </a:cxn>
                  <a:cxn ang="0">
                    <a:pos x="629" y="208"/>
                  </a:cxn>
                  <a:cxn ang="0">
                    <a:pos x="629" y="415"/>
                  </a:cxn>
                  <a:cxn ang="0">
                    <a:pos x="629" y="622"/>
                  </a:cxn>
                  <a:cxn ang="0">
                    <a:pos x="629" y="828"/>
                  </a:cxn>
                  <a:cxn ang="0">
                    <a:pos x="590" y="837"/>
                  </a:cxn>
                  <a:cxn ang="0">
                    <a:pos x="551" y="845"/>
                  </a:cxn>
                  <a:cxn ang="0">
                    <a:pos x="511" y="852"/>
                  </a:cxn>
                  <a:cxn ang="0">
                    <a:pos x="471" y="857"/>
                  </a:cxn>
                  <a:cxn ang="0">
                    <a:pos x="430" y="861"/>
                  </a:cxn>
                  <a:cxn ang="0">
                    <a:pos x="389" y="863"/>
                  </a:cxn>
                  <a:cxn ang="0">
                    <a:pos x="348" y="865"/>
                  </a:cxn>
                  <a:cxn ang="0">
                    <a:pos x="307" y="865"/>
                  </a:cxn>
                  <a:cxn ang="0">
                    <a:pos x="266" y="865"/>
                  </a:cxn>
                  <a:cxn ang="0">
                    <a:pos x="226" y="863"/>
                  </a:cxn>
                  <a:cxn ang="0">
                    <a:pos x="186" y="861"/>
                  </a:cxn>
                  <a:cxn ang="0">
                    <a:pos x="147" y="859"/>
                  </a:cxn>
                  <a:cxn ang="0">
                    <a:pos x="109" y="855"/>
                  </a:cxn>
                  <a:cxn ang="0">
                    <a:pos x="71" y="851"/>
                  </a:cxn>
                  <a:cxn ang="0">
                    <a:pos x="36" y="847"/>
                  </a:cxn>
                  <a:cxn ang="0">
                    <a:pos x="0" y="843"/>
                  </a:cxn>
                  <a:cxn ang="0">
                    <a:pos x="0" y="634"/>
                  </a:cxn>
                  <a:cxn ang="0">
                    <a:pos x="0" y="426"/>
                  </a:cxn>
                  <a:cxn ang="0">
                    <a:pos x="0" y="216"/>
                  </a:cxn>
                  <a:cxn ang="0">
                    <a:pos x="0" y="6"/>
                  </a:cxn>
                </a:cxnLst>
                <a:rect l="0" t="0" r="r" b="b"/>
                <a:pathLst>
                  <a:path w="629" h="865">
                    <a:moveTo>
                      <a:pt x="0" y="6"/>
                    </a:moveTo>
                    <a:lnTo>
                      <a:pt x="36" y="10"/>
                    </a:lnTo>
                    <a:lnTo>
                      <a:pt x="72" y="12"/>
                    </a:lnTo>
                    <a:lnTo>
                      <a:pt x="109" y="13"/>
                    </a:lnTo>
                    <a:lnTo>
                      <a:pt x="146" y="15"/>
                    </a:lnTo>
                    <a:lnTo>
                      <a:pt x="184" y="15"/>
                    </a:lnTo>
                    <a:lnTo>
                      <a:pt x="222" y="17"/>
                    </a:lnTo>
                    <a:lnTo>
                      <a:pt x="261" y="17"/>
                    </a:lnTo>
                    <a:lnTo>
                      <a:pt x="301" y="15"/>
                    </a:lnTo>
                    <a:lnTo>
                      <a:pt x="340" y="15"/>
                    </a:lnTo>
                    <a:lnTo>
                      <a:pt x="380" y="14"/>
                    </a:lnTo>
                    <a:lnTo>
                      <a:pt x="420" y="12"/>
                    </a:lnTo>
                    <a:lnTo>
                      <a:pt x="461" y="11"/>
                    </a:lnTo>
                    <a:lnTo>
                      <a:pt x="502" y="9"/>
                    </a:lnTo>
                    <a:lnTo>
                      <a:pt x="544" y="6"/>
                    </a:lnTo>
                    <a:lnTo>
                      <a:pt x="586" y="4"/>
                    </a:lnTo>
                    <a:lnTo>
                      <a:pt x="629" y="0"/>
                    </a:lnTo>
                    <a:lnTo>
                      <a:pt x="629" y="208"/>
                    </a:lnTo>
                    <a:lnTo>
                      <a:pt x="629" y="415"/>
                    </a:lnTo>
                    <a:lnTo>
                      <a:pt x="629" y="622"/>
                    </a:lnTo>
                    <a:lnTo>
                      <a:pt x="629" y="828"/>
                    </a:lnTo>
                    <a:lnTo>
                      <a:pt x="590" y="837"/>
                    </a:lnTo>
                    <a:lnTo>
                      <a:pt x="551" y="845"/>
                    </a:lnTo>
                    <a:lnTo>
                      <a:pt x="511" y="852"/>
                    </a:lnTo>
                    <a:lnTo>
                      <a:pt x="471" y="857"/>
                    </a:lnTo>
                    <a:lnTo>
                      <a:pt x="430" y="861"/>
                    </a:lnTo>
                    <a:lnTo>
                      <a:pt x="389" y="863"/>
                    </a:lnTo>
                    <a:lnTo>
                      <a:pt x="348" y="865"/>
                    </a:lnTo>
                    <a:lnTo>
                      <a:pt x="307" y="865"/>
                    </a:lnTo>
                    <a:lnTo>
                      <a:pt x="266" y="865"/>
                    </a:lnTo>
                    <a:lnTo>
                      <a:pt x="226" y="863"/>
                    </a:lnTo>
                    <a:lnTo>
                      <a:pt x="186" y="861"/>
                    </a:lnTo>
                    <a:lnTo>
                      <a:pt x="147" y="859"/>
                    </a:lnTo>
                    <a:lnTo>
                      <a:pt x="109" y="855"/>
                    </a:lnTo>
                    <a:lnTo>
                      <a:pt x="71" y="851"/>
                    </a:lnTo>
                    <a:lnTo>
                      <a:pt x="36" y="847"/>
                    </a:lnTo>
                    <a:lnTo>
                      <a:pt x="0" y="843"/>
                    </a:lnTo>
                    <a:lnTo>
                      <a:pt x="0" y="634"/>
                    </a:lnTo>
                    <a:lnTo>
                      <a:pt x="0" y="426"/>
                    </a:lnTo>
                    <a:lnTo>
                      <a:pt x="0" y="2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B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81"/>
              <p:cNvSpPr>
                <a:spLocks/>
              </p:cNvSpPr>
              <p:nvPr/>
            </p:nvSpPr>
            <p:spPr bwMode="auto">
              <a:xfrm>
                <a:off x="746" y="959"/>
                <a:ext cx="293" cy="40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3" y="7"/>
                  </a:cxn>
                  <a:cxn ang="0">
                    <a:pos x="68" y="9"/>
                  </a:cxn>
                  <a:cxn ang="0">
                    <a:pos x="103" y="12"/>
                  </a:cxn>
                  <a:cxn ang="0">
                    <a:pos x="137" y="13"/>
                  </a:cxn>
                  <a:cxn ang="0">
                    <a:pos x="173" y="14"/>
                  </a:cxn>
                  <a:cxn ang="0">
                    <a:pos x="209" y="14"/>
                  </a:cxn>
                  <a:cxn ang="0">
                    <a:pos x="244" y="14"/>
                  </a:cxn>
                  <a:cxn ang="0">
                    <a:pos x="281" y="14"/>
                  </a:cxn>
                  <a:cxn ang="0">
                    <a:pos x="318" y="14"/>
                  </a:cxn>
                  <a:cxn ang="0">
                    <a:pos x="355" y="13"/>
                  </a:cxn>
                  <a:cxn ang="0">
                    <a:pos x="393" y="12"/>
                  </a:cxn>
                  <a:cxn ang="0">
                    <a:pos x="431" y="9"/>
                  </a:cxn>
                  <a:cxn ang="0">
                    <a:pos x="469" y="7"/>
                  </a:cxn>
                  <a:cxn ang="0">
                    <a:pos x="508" y="5"/>
                  </a:cxn>
                  <a:cxn ang="0">
                    <a:pos x="547" y="2"/>
                  </a:cxn>
                  <a:cxn ang="0">
                    <a:pos x="586" y="0"/>
                  </a:cxn>
                  <a:cxn ang="0">
                    <a:pos x="586" y="192"/>
                  </a:cxn>
                  <a:cxn ang="0">
                    <a:pos x="586" y="386"/>
                  </a:cxn>
                  <a:cxn ang="0">
                    <a:pos x="586" y="578"/>
                  </a:cxn>
                  <a:cxn ang="0">
                    <a:pos x="586" y="770"/>
                  </a:cxn>
                  <a:cxn ang="0">
                    <a:pos x="551" y="779"/>
                  </a:cxn>
                  <a:cxn ang="0">
                    <a:pos x="514" y="786"/>
                  </a:cxn>
                  <a:cxn ang="0">
                    <a:pos x="477" y="793"/>
                  </a:cxn>
                  <a:cxn ang="0">
                    <a:pos x="439" y="797"/>
                  </a:cxn>
                  <a:cxn ang="0">
                    <a:pos x="401" y="801"/>
                  </a:cxn>
                  <a:cxn ang="0">
                    <a:pos x="363" y="803"/>
                  </a:cxn>
                  <a:cxn ang="0">
                    <a:pos x="325" y="804"/>
                  </a:cxn>
                  <a:cxn ang="0">
                    <a:pos x="287" y="804"/>
                  </a:cxn>
                  <a:cxn ang="0">
                    <a:pos x="249" y="804"/>
                  </a:cxn>
                  <a:cxn ang="0">
                    <a:pos x="212" y="803"/>
                  </a:cxn>
                  <a:cxn ang="0">
                    <a:pos x="174" y="801"/>
                  </a:cxn>
                  <a:cxn ang="0">
                    <a:pos x="138" y="799"/>
                  </a:cxn>
                  <a:cxn ang="0">
                    <a:pos x="103" y="795"/>
                  </a:cxn>
                  <a:cxn ang="0">
                    <a:pos x="67" y="792"/>
                  </a:cxn>
                  <a:cxn ang="0">
                    <a:pos x="33" y="788"/>
                  </a:cxn>
                  <a:cxn ang="0">
                    <a:pos x="0" y="784"/>
                  </a:cxn>
                  <a:cxn ang="0">
                    <a:pos x="0" y="590"/>
                  </a:cxn>
                  <a:cxn ang="0">
                    <a:pos x="0" y="395"/>
                  </a:cxn>
                  <a:cxn ang="0">
                    <a:pos x="0" y="199"/>
                  </a:cxn>
                  <a:cxn ang="0">
                    <a:pos x="0" y="5"/>
                  </a:cxn>
                </a:cxnLst>
                <a:rect l="0" t="0" r="r" b="b"/>
                <a:pathLst>
                  <a:path w="586" h="804">
                    <a:moveTo>
                      <a:pt x="0" y="5"/>
                    </a:moveTo>
                    <a:lnTo>
                      <a:pt x="33" y="7"/>
                    </a:lnTo>
                    <a:lnTo>
                      <a:pt x="68" y="9"/>
                    </a:lnTo>
                    <a:lnTo>
                      <a:pt x="103" y="12"/>
                    </a:lnTo>
                    <a:lnTo>
                      <a:pt x="137" y="13"/>
                    </a:lnTo>
                    <a:lnTo>
                      <a:pt x="173" y="14"/>
                    </a:lnTo>
                    <a:lnTo>
                      <a:pt x="209" y="14"/>
                    </a:lnTo>
                    <a:lnTo>
                      <a:pt x="244" y="14"/>
                    </a:lnTo>
                    <a:lnTo>
                      <a:pt x="281" y="14"/>
                    </a:lnTo>
                    <a:lnTo>
                      <a:pt x="318" y="14"/>
                    </a:lnTo>
                    <a:lnTo>
                      <a:pt x="355" y="13"/>
                    </a:lnTo>
                    <a:lnTo>
                      <a:pt x="393" y="12"/>
                    </a:lnTo>
                    <a:lnTo>
                      <a:pt x="431" y="9"/>
                    </a:lnTo>
                    <a:lnTo>
                      <a:pt x="469" y="7"/>
                    </a:lnTo>
                    <a:lnTo>
                      <a:pt x="508" y="5"/>
                    </a:lnTo>
                    <a:lnTo>
                      <a:pt x="547" y="2"/>
                    </a:lnTo>
                    <a:lnTo>
                      <a:pt x="586" y="0"/>
                    </a:lnTo>
                    <a:lnTo>
                      <a:pt x="586" y="192"/>
                    </a:lnTo>
                    <a:lnTo>
                      <a:pt x="586" y="386"/>
                    </a:lnTo>
                    <a:lnTo>
                      <a:pt x="586" y="578"/>
                    </a:lnTo>
                    <a:lnTo>
                      <a:pt x="586" y="770"/>
                    </a:lnTo>
                    <a:lnTo>
                      <a:pt x="551" y="779"/>
                    </a:lnTo>
                    <a:lnTo>
                      <a:pt x="514" y="786"/>
                    </a:lnTo>
                    <a:lnTo>
                      <a:pt x="477" y="793"/>
                    </a:lnTo>
                    <a:lnTo>
                      <a:pt x="439" y="797"/>
                    </a:lnTo>
                    <a:lnTo>
                      <a:pt x="401" y="801"/>
                    </a:lnTo>
                    <a:lnTo>
                      <a:pt x="363" y="803"/>
                    </a:lnTo>
                    <a:lnTo>
                      <a:pt x="325" y="804"/>
                    </a:lnTo>
                    <a:lnTo>
                      <a:pt x="287" y="804"/>
                    </a:lnTo>
                    <a:lnTo>
                      <a:pt x="249" y="804"/>
                    </a:lnTo>
                    <a:lnTo>
                      <a:pt x="212" y="803"/>
                    </a:lnTo>
                    <a:lnTo>
                      <a:pt x="174" y="801"/>
                    </a:lnTo>
                    <a:lnTo>
                      <a:pt x="138" y="799"/>
                    </a:lnTo>
                    <a:lnTo>
                      <a:pt x="103" y="795"/>
                    </a:lnTo>
                    <a:lnTo>
                      <a:pt x="67" y="792"/>
                    </a:lnTo>
                    <a:lnTo>
                      <a:pt x="33" y="788"/>
                    </a:lnTo>
                    <a:lnTo>
                      <a:pt x="0" y="784"/>
                    </a:lnTo>
                    <a:lnTo>
                      <a:pt x="0" y="590"/>
                    </a:lnTo>
                    <a:lnTo>
                      <a:pt x="0" y="395"/>
                    </a:lnTo>
                    <a:lnTo>
                      <a:pt x="0" y="19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06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82"/>
              <p:cNvSpPr>
                <a:spLocks/>
              </p:cNvSpPr>
              <p:nvPr/>
            </p:nvSpPr>
            <p:spPr bwMode="auto">
              <a:xfrm>
                <a:off x="766" y="960"/>
                <a:ext cx="271" cy="37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1" y="6"/>
                  </a:cxn>
                  <a:cxn ang="0">
                    <a:pos x="64" y="9"/>
                  </a:cxn>
                  <a:cxn ang="0">
                    <a:pos x="95" y="10"/>
                  </a:cxn>
                  <a:cxn ang="0">
                    <a:pos x="127" y="12"/>
                  </a:cxn>
                  <a:cxn ang="0">
                    <a:pos x="160" y="12"/>
                  </a:cxn>
                  <a:cxn ang="0">
                    <a:pos x="193" y="13"/>
                  </a:cxn>
                  <a:cxn ang="0">
                    <a:pos x="226" y="13"/>
                  </a:cxn>
                  <a:cxn ang="0">
                    <a:pos x="260" y="12"/>
                  </a:cxn>
                  <a:cxn ang="0">
                    <a:pos x="294" y="12"/>
                  </a:cxn>
                  <a:cxn ang="0">
                    <a:pos x="329" y="11"/>
                  </a:cxn>
                  <a:cxn ang="0">
                    <a:pos x="363" y="10"/>
                  </a:cxn>
                  <a:cxn ang="0">
                    <a:pos x="399" y="9"/>
                  </a:cxn>
                  <a:cxn ang="0">
                    <a:pos x="433" y="6"/>
                  </a:cxn>
                  <a:cxn ang="0">
                    <a:pos x="470" y="4"/>
                  </a:cxn>
                  <a:cxn ang="0">
                    <a:pos x="506" y="2"/>
                  </a:cxn>
                  <a:cxn ang="0">
                    <a:pos x="543" y="0"/>
                  </a:cxn>
                  <a:cxn ang="0">
                    <a:pos x="543" y="178"/>
                  </a:cxn>
                  <a:cxn ang="0">
                    <a:pos x="543" y="357"/>
                  </a:cxn>
                  <a:cxn ang="0">
                    <a:pos x="543" y="535"/>
                  </a:cxn>
                  <a:cxn ang="0">
                    <a:pos x="543" y="713"/>
                  </a:cxn>
                  <a:cxn ang="0">
                    <a:pos x="510" y="721"/>
                  </a:cxn>
                  <a:cxn ang="0">
                    <a:pos x="476" y="728"/>
                  </a:cxn>
                  <a:cxn ang="0">
                    <a:pos x="442" y="733"/>
                  </a:cxn>
                  <a:cxn ang="0">
                    <a:pos x="407" y="738"/>
                  </a:cxn>
                  <a:cxn ang="0">
                    <a:pos x="371" y="742"/>
                  </a:cxn>
                  <a:cxn ang="0">
                    <a:pos x="337" y="744"/>
                  </a:cxn>
                  <a:cxn ang="0">
                    <a:pos x="301" y="745"/>
                  </a:cxn>
                  <a:cxn ang="0">
                    <a:pos x="265" y="745"/>
                  </a:cxn>
                  <a:cxn ang="0">
                    <a:pos x="231" y="745"/>
                  </a:cxn>
                  <a:cxn ang="0">
                    <a:pos x="196" y="744"/>
                  </a:cxn>
                  <a:cxn ang="0">
                    <a:pos x="162" y="743"/>
                  </a:cxn>
                  <a:cxn ang="0">
                    <a:pos x="127" y="740"/>
                  </a:cxn>
                  <a:cxn ang="0">
                    <a:pos x="95" y="737"/>
                  </a:cxn>
                  <a:cxn ang="0">
                    <a:pos x="63" y="733"/>
                  </a:cxn>
                  <a:cxn ang="0">
                    <a:pos x="30" y="730"/>
                  </a:cxn>
                  <a:cxn ang="0">
                    <a:pos x="0" y="727"/>
                  </a:cxn>
                  <a:cxn ang="0">
                    <a:pos x="0" y="547"/>
                  </a:cxn>
                  <a:cxn ang="0">
                    <a:pos x="0" y="366"/>
                  </a:cxn>
                  <a:cxn ang="0">
                    <a:pos x="0" y="185"/>
                  </a:cxn>
                  <a:cxn ang="0">
                    <a:pos x="0" y="4"/>
                  </a:cxn>
                </a:cxnLst>
                <a:rect l="0" t="0" r="r" b="b"/>
                <a:pathLst>
                  <a:path w="543" h="745">
                    <a:moveTo>
                      <a:pt x="0" y="4"/>
                    </a:moveTo>
                    <a:lnTo>
                      <a:pt x="31" y="6"/>
                    </a:lnTo>
                    <a:lnTo>
                      <a:pt x="64" y="9"/>
                    </a:lnTo>
                    <a:lnTo>
                      <a:pt x="95" y="10"/>
                    </a:lnTo>
                    <a:lnTo>
                      <a:pt x="127" y="12"/>
                    </a:lnTo>
                    <a:lnTo>
                      <a:pt x="160" y="12"/>
                    </a:lnTo>
                    <a:lnTo>
                      <a:pt x="193" y="13"/>
                    </a:lnTo>
                    <a:lnTo>
                      <a:pt x="226" y="13"/>
                    </a:lnTo>
                    <a:lnTo>
                      <a:pt x="260" y="12"/>
                    </a:lnTo>
                    <a:lnTo>
                      <a:pt x="294" y="12"/>
                    </a:lnTo>
                    <a:lnTo>
                      <a:pt x="329" y="11"/>
                    </a:lnTo>
                    <a:lnTo>
                      <a:pt x="363" y="10"/>
                    </a:lnTo>
                    <a:lnTo>
                      <a:pt x="399" y="9"/>
                    </a:lnTo>
                    <a:lnTo>
                      <a:pt x="433" y="6"/>
                    </a:lnTo>
                    <a:lnTo>
                      <a:pt x="470" y="4"/>
                    </a:lnTo>
                    <a:lnTo>
                      <a:pt x="506" y="2"/>
                    </a:lnTo>
                    <a:lnTo>
                      <a:pt x="543" y="0"/>
                    </a:lnTo>
                    <a:lnTo>
                      <a:pt x="543" y="178"/>
                    </a:lnTo>
                    <a:lnTo>
                      <a:pt x="543" y="357"/>
                    </a:lnTo>
                    <a:lnTo>
                      <a:pt x="543" y="535"/>
                    </a:lnTo>
                    <a:lnTo>
                      <a:pt x="543" y="713"/>
                    </a:lnTo>
                    <a:lnTo>
                      <a:pt x="510" y="721"/>
                    </a:lnTo>
                    <a:lnTo>
                      <a:pt x="476" y="728"/>
                    </a:lnTo>
                    <a:lnTo>
                      <a:pt x="442" y="733"/>
                    </a:lnTo>
                    <a:lnTo>
                      <a:pt x="407" y="738"/>
                    </a:lnTo>
                    <a:lnTo>
                      <a:pt x="371" y="742"/>
                    </a:lnTo>
                    <a:lnTo>
                      <a:pt x="337" y="744"/>
                    </a:lnTo>
                    <a:lnTo>
                      <a:pt x="301" y="745"/>
                    </a:lnTo>
                    <a:lnTo>
                      <a:pt x="265" y="745"/>
                    </a:lnTo>
                    <a:lnTo>
                      <a:pt x="231" y="745"/>
                    </a:lnTo>
                    <a:lnTo>
                      <a:pt x="196" y="744"/>
                    </a:lnTo>
                    <a:lnTo>
                      <a:pt x="162" y="743"/>
                    </a:lnTo>
                    <a:lnTo>
                      <a:pt x="127" y="740"/>
                    </a:lnTo>
                    <a:lnTo>
                      <a:pt x="95" y="737"/>
                    </a:lnTo>
                    <a:lnTo>
                      <a:pt x="63" y="733"/>
                    </a:lnTo>
                    <a:lnTo>
                      <a:pt x="30" y="730"/>
                    </a:lnTo>
                    <a:lnTo>
                      <a:pt x="0" y="727"/>
                    </a:lnTo>
                    <a:lnTo>
                      <a:pt x="0" y="547"/>
                    </a:lnTo>
                    <a:lnTo>
                      <a:pt x="0" y="366"/>
                    </a:lnTo>
                    <a:lnTo>
                      <a:pt x="0" y="18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6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83"/>
              <p:cNvSpPr>
                <a:spLocks/>
              </p:cNvSpPr>
              <p:nvPr/>
            </p:nvSpPr>
            <p:spPr bwMode="auto">
              <a:xfrm>
                <a:off x="785" y="963"/>
                <a:ext cx="251" cy="34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8" y="7"/>
                  </a:cxn>
                  <a:cxn ang="0">
                    <a:pos x="57" y="9"/>
                  </a:cxn>
                  <a:cxn ang="0">
                    <a:pos x="87" y="10"/>
                  </a:cxn>
                  <a:cxn ang="0">
                    <a:pos x="117" y="12"/>
                  </a:cxn>
                  <a:cxn ang="0">
                    <a:pos x="147" y="13"/>
                  </a:cxn>
                  <a:cxn ang="0">
                    <a:pos x="177" y="13"/>
                  </a:cxn>
                  <a:cxn ang="0">
                    <a:pos x="208" y="13"/>
                  </a:cxn>
                  <a:cxn ang="0">
                    <a:pos x="239" y="13"/>
                  </a:cxn>
                  <a:cxn ang="0">
                    <a:pos x="270" y="12"/>
                  </a:cxn>
                  <a:cxn ang="0">
                    <a:pos x="302" y="10"/>
                  </a:cxn>
                  <a:cxn ang="0">
                    <a:pos x="335" y="9"/>
                  </a:cxn>
                  <a:cxn ang="0">
                    <a:pos x="367" y="8"/>
                  </a:cxn>
                  <a:cxn ang="0">
                    <a:pos x="400" y="6"/>
                  </a:cxn>
                  <a:cxn ang="0">
                    <a:pos x="433" y="5"/>
                  </a:cxn>
                  <a:cxn ang="0">
                    <a:pos x="467" y="2"/>
                  </a:cxn>
                  <a:cxn ang="0">
                    <a:pos x="501" y="0"/>
                  </a:cxn>
                  <a:cxn ang="0">
                    <a:pos x="501" y="165"/>
                  </a:cxn>
                  <a:cxn ang="0">
                    <a:pos x="501" y="330"/>
                  </a:cxn>
                  <a:cxn ang="0">
                    <a:pos x="501" y="494"/>
                  </a:cxn>
                  <a:cxn ang="0">
                    <a:pos x="501" y="659"/>
                  </a:cxn>
                  <a:cxn ang="0">
                    <a:pos x="470" y="666"/>
                  </a:cxn>
                  <a:cxn ang="0">
                    <a:pos x="438" y="672"/>
                  </a:cxn>
                  <a:cxn ang="0">
                    <a:pos x="406" y="678"/>
                  </a:cxn>
                  <a:cxn ang="0">
                    <a:pos x="375" y="681"/>
                  </a:cxn>
                  <a:cxn ang="0">
                    <a:pos x="342" y="685"/>
                  </a:cxn>
                  <a:cxn ang="0">
                    <a:pos x="309" y="686"/>
                  </a:cxn>
                  <a:cxn ang="0">
                    <a:pos x="277" y="688"/>
                  </a:cxn>
                  <a:cxn ang="0">
                    <a:pos x="245" y="688"/>
                  </a:cxn>
                  <a:cxn ang="0">
                    <a:pos x="213" y="688"/>
                  </a:cxn>
                  <a:cxn ang="0">
                    <a:pos x="180" y="687"/>
                  </a:cxn>
                  <a:cxn ang="0">
                    <a:pos x="148" y="685"/>
                  </a:cxn>
                  <a:cxn ang="0">
                    <a:pos x="117" y="683"/>
                  </a:cxn>
                  <a:cxn ang="0">
                    <a:pos x="87" y="680"/>
                  </a:cxn>
                  <a:cxn ang="0">
                    <a:pos x="57" y="678"/>
                  </a:cxn>
                  <a:cxn ang="0">
                    <a:pos x="27" y="674"/>
                  </a:cxn>
                  <a:cxn ang="0">
                    <a:pos x="0" y="671"/>
                  </a:cxn>
                  <a:cxn ang="0">
                    <a:pos x="0" y="504"/>
                  </a:cxn>
                  <a:cxn ang="0">
                    <a:pos x="0" y="338"/>
                  </a:cxn>
                  <a:cxn ang="0">
                    <a:pos x="0" y="171"/>
                  </a:cxn>
                  <a:cxn ang="0">
                    <a:pos x="0" y="5"/>
                  </a:cxn>
                </a:cxnLst>
                <a:rect l="0" t="0" r="r" b="b"/>
                <a:pathLst>
                  <a:path w="501" h="688">
                    <a:moveTo>
                      <a:pt x="0" y="5"/>
                    </a:moveTo>
                    <a:lnTo>
                      <a:pt x="28" y="7"/>
                    </a:lnTo>
                    <a:lnTo>
                      <a:pt x="57" y="9"/>
                    </a:lnTo>
                    <a:lnTo>
                      <a:pt x="87" y="10"/>
                    </a:lnTo>
                    <a:lnTo>
                      <a:pt x="117" y="12"/>
                    </a:lnTo>
                    <a:lnTo>
                      <a:pt x="147" y="13"/>
                    </a:lnTo>
                    <a:lnTo>
                      <a:pt x="177" y="13"/>
                    </a:lnTo>
                    <a:lnTo>
                      <a:pt x="208" y="13"/>
                    </a:lnTo>
                    <a:lnTo>
                      <a:pt x="239" y="13"/>
                    </a:lnTo>
                    <a:lnTo>
                      <a:pt x="270" y="12"/>
                    </a:lnTo>
                    <a:lnTo>
                      <a:pt x="302" y="10"/>
                    </a:lnTo>
                    <a:lnTo>
                      <a:pt x="335" y="9"/>
                    </a:lnTo>
                    <a:lnTo>
                      <a:pt x="367" y="8"/>
                    </a:lnTo>
                    <a:lnTo>
                      <a:pt x="400" y="6"/>
                    </a:lnTo>
                    <a:lnTo>
                      <a:pt x="433" y="5"/>
                    </a:lnTo>
                    <a:lnTo>
                      <a:pt x="467" y="2"/>
                    </a:lnTo>
                    <a:lnTo>
                      <a:pt x="501" y="0"/>
                    </a:lnTo>
                    <a:lnTo>
                      <a:pt x="501" y="165"/>
                    </a:lnTo>
                    <a:lnTo>
                      <a:pt x="501" y="330"/>
                    </a:lnTo>
                    <a:lnTo>
                      <a:pt x="501" y="494"/>
                    </a:lnTo>
                    <a:lnTo>
                      <a:pt x="501" y="659"/>
                    </a:lnTo>
                    <a:lnTo>
                      <a:pt x="470" y="666"/>
                    </a:lnTo>
                    <a:lnTo>
                      <a:pt x="438" y="672"/>
                    </a:lnTo>
                    <a:lnTo>
                      <a:pt x="406" y="678"/>
                    </a:lnTo>
                    <a:lnTo>
                      <a:pt x="375" y="681"/>
                    </a:lnTo>
                    <a:lnTo>
                      <a:pt x="342" y="685"/>
                    </a:lnTo>
                    <a:lnTo>
                      <a:pt x="309" y="686"/>
                    </a:lnTo>
                    <a:lnTo>
                      <a:pt x="277" y="688"/>
                    </a:lnTo>
                    <a:lnTo>
                      <a:pt x="245" y="688"/>
                    </a:lnTo>
                    <a:lnTo>
                      <a:pt x="213" y="688"/>
                    </a:lnTo>
                    <a:lnTo>
                      <a:pt x="180" y="687"/>
                    </a:lnTo>
                    <a:lnTo>
                      <a:pt x="148" y="685"/>
                    </a:lnTo>
                    <a:lnTo>
                      <a:pt x="117" y="683"/>
                    </a:lnTo>
                    <a:lnTo>
                      <a:pt x="87" y="680"/>
                    </a:lnTo>
                    <a:lnTo>
                      <a:pt x="57" y="678"/>
                    </a:lnTo>
                    <a:lnTo>
                      <a:pt x="27" y="674"/>
                    </a:lnTo>
                    <a:lnTo>
                      <a:pt x="0" y="671"/>
                    </a:lnTo>
                    <a:lnTo>
                      <a:pt x="0" y="504"/>
                    </a:lnTo>
                    <a:lnTo>
                      <a:pt x="0" y="338"/>
                    </a:lnTo>
                    <a:lnTo>
                      <a:pt x="0" y="17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184"/>
              <p:cNvSpPr>
                <a:spLocks/>
              </p:cNvSpPr>
              <p:nvPr/>
            </p:nvSpPr>
            <p:spPr bwMode="auto">
              <a:xfrm>
                <a:off x="805" y="964"/>
                <a:ext cx="229" cy="3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6" y="6"/>
                  </a:cxn>
                  <a:cxn ang="0">
                    <a:pos x="53" y="8"/>
                  </a:cxn>
                  <a:cxn ang="0">
                    <a:pos x="79" y="10"/>
                  </a:cxn>
                  <a:cxn ang="0">
                    <a:pos x="107" y="10"/>
                  </a:cxn>
                  <a:cxn ang="0">
                    <a:pos x="135" y="11"/>
                  </a:cxn>
                  <a:cxn ang="0">
                    <a:pos x="162" y="11"/>
                  </a:cxn>
                  <a:cxn ang="0">
                    <a:pos x="190" y="11"/>
                  </a:cxn>
                  <a:cxn ang="0">
                    <a:pos x="219" y="11"/>
                  </a:cxn>
                  <a:cxn ang="0">
                    <a:pos x="248" y="10"/>
                  </a:cxn>
                  <a:cxn ang="0">
                    <a:pos x="276" y="10"/>
                  </a:cxn>
                  <a:cxn ang="0">
                    <a:pos x="305" y="9"/>
                  </a:cxn>
                  <a:cxn ang="0">
                    <a:pos x="335" y="6"/>
                  </a:cxn>
                  <a:cxn ang="0">
                    <a:pos x="365" y="5"/>
                  </a:cxn>
                  <a:cxn ang="0">
                    <a:pos x="396" y="3"/>
                  </a:cxn>
                  <a:cxn ang="0">
                    <a:pos x="426" y="2"/>
                  </a:cxn>
                  <a:cxn ang="0">
                    <a:pos x="457" y="0"/>
                  </a:cxn>
                  <a:cxn ang="0">
                    <a:pos x="457" y="151"/>
                  </a:cxn>
                  <a:cxn ang="0">
                    <a:pos x="457" y="301"/>
                  </a:cxn>
                  <a:cxn ang="0">
                    <a:pos x="457" y="451"/>
                  </a:cxn>
                  <a:cxn ang="0">
                    <a:pos x="457" y="602"/>
                  </a:cxn>
                  <a:cxn ang="0">
                    <a:pos x="428" y="609"/>
                  </a:cxn>
                  <a:cxn ang="0">
                    <a:pos x="400" y="615"/>
                  </a:cxn>
                  <a:cxn ang="0">
                    <a:pos x="371" y="619"/>
                  </a:cxn>
                  <a:cxn ang="0">
                    <a:pos x="342" y="623"/>
                  </a:cxn>
                  <a:cxn ang="0">
                    <a:pos x="312" y="626"/>
                  </a:cxn>
                  <a:cxn ang="0">
                    <a:pos x="282" y="628"/>
                  </a:cxn>
                  <a:cxn ang="0">
                    <a:pos x="252" y="629"/>
                  </a:cxn>
                  <a:cxn ang="0">
                    <a:pos x="223" y="630"/>
                  </a:cxn>
                  <a:cxn ang="0">
                    <a:pos x="193" y="629"/>
                  </a:cxn>
                  <a:cxn ang="0">
                    <a:pos x="165" y="629"/>
                  </a:cxn>
                  <a:cxn ang="0">
                    <a:pos x="136" y="626"/>
                  </a:cxn>
                  <a:cxn ang="0">
                    <a:pos x="107" y="625"/>
                  </a:cxn>
                  <a:cxn ang="0">
                    <a:pos x="79" y="623"/>
                  </a:cxn>
                  <a:cxn ang="0">
                    <a:pos x="52" y="619"/>
                  </a:cxn>
                  <a:cxn ang="0">
                    <a:pos x="25" y="617"/>
                  </a:cxn>
                  <a:cxn ang="0">
                    <a:pos x="0" y="614"/>
                  </a:cxn>
                  <a:cxn ang="0">
                    <a:pos x="0" y="460"/>
                  </a:cxn>
                  <a:cxn ang="0">
                    <a:pos x="0" y="308"/>
                  </a:cxn>
                  <a:cxn ang="0">
                    <a:pos x="0" y="156"/>
                  </a:cxn>
                  <a:cxn ang="0">
                    <a:pos x="0" y="4"/>
                  </a:cxn>
                </a:cxnLst>
                <a:rect l="0" t="0" r="r" b="b"/>
                <a:pathLst>
                  <a:path w="457" h="630">
                    <a:moveTo>
                      <a:pt x="0" y="4"/>
                    </a:moveTo>
                    <a:lnTo>
                      <a:pt x="26" y="6"/>
                    </a:lnTo>
                    <a:lnTo>
                      <a:pt x="53" y="8"/>
                    </a:lnTo>
                    <a:lnTo>
                      <a:pt x="79" y="10"/>
                    </a:lnTo>
                    <a:lnTo>
                      <a:pt x="107" y="10"/>
                    </a:lnTo>
                    <a:lnTo>
                      <a:pt x="135" y="11"/>
                    </a:lnTo>
                    <a:lnTo>
                      <a:pt x="162" y="11"/>
                    </a:lnTo>
                    <a:lnTo>
                      <a:pt x="190" y="11"/>
                    </a:lnTo>
                    <a:lnTo>
                      <a:pt x="219" y="11"/>
                    </a:lnTo>
                    <a:lnTo>
                      <a:pt x="248" y="10"/>
                    </a:lnTo>
                    <a:lnTo>
                      <a:pt x="276" y="10"/>
                    </a:lnTo>
                    <a:lnTo>
                      <a:pt x="305" y="9"/>
                    </a:lnTo>
                    <a:lnTo>
                      <a:pt x="335" y="6"/>
                    </a:lnTo>
                    <a:lnTo>
                      <a:pt x="365" y="5"/>
                    </a:lnTo>
                    <a:lnTo>
                      <a:pt x="396" y="3"/>
                    </a:lnTo>
                    <a:lnTo>
                      <a:pt x="426" y="2"/>
                    </a:lnTo>
                    <a:lnTo>
                      <a:pt x="457" y="0"/>
                    </a:lnTo>
                    <a:lnTo>
                      <a:pt x="457" y="151"/>
                    </a:lnTo>
                    <a:lnTo>
                      <a:pt x="457" y="301"/>
                    </a:lnTo>
                    <a:lnTo>
                      <a:pt x="457" y="451"/>
                    </a:lnTo>
                    <a:lnTo>
                      <a:pt x="457" y="602"/>
                    </a:lnTo>
                    <a:lnTo>
                      <a:pt x="428" y="609"/>
                    </a:lnTo>
                    <a:lnTo>
                      <a:pt x="400" y="615"/>
                    </a:lnTo>
                    <a:lnTo>
                      <a:pt x="371" y="619"/>
                    </a:lnTo>
                    <a:lnTo>
                      <a:pt x="342" y="623"/>
                    </a:lnTo>
                    <a:lnTo>
                      <a:pt x="312" y="626"/>
                    </a:lnTo>
                    <a:lnTo>
                      <a:pt x="282" y="628"/>
                    </a:lnTo>
                    <a:lnTo>
                      <a:pt x="252" y="629"/>
                    </a:lnTo>
                    <a:lnTo>
                      <a:pt x="223" y="630"/>
                    </a:lnTo>
                    <a:lnTo>
                      <a:pt x="193" y="629"/>
                    </a:lnTo>
                    <a:lnTo>
                      <a:pt x="165" y="629"/>
                    </a:lnTo>
                    <a:lnTo>
                      <a:pt x="136" y="626"/>
                    </a:lnTo>
                    <a:lnTo>
                      <a:pt x="107" y="625"/>
                    </a:lnTo>
                    <a:lnTo>
                      <a:pt x="79" y="623"/>
                    </a:lnTo>
                    <a:lnTo>
                      <a:pt x="52" y="619"/>
                    </a:lnTo>
                    <a:lnTo>
                      <a:pt x="25" y="617"/>
                    </a:lnTo>
                    <a:lnTo>
                      <a:pt x="0" y="614"/>
                    </a:lnTo>
                    <a:lnTo>
                      <a:pt x="0" y="460"/>
                    </a:lnTo>
                    <a:lnTo>
                      <a:pt x="0" y="308"/>
                    </a:lnTo>
                    <a:lnTo>
                      <a:pt x="0" y="15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07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85"/>
              <p:cNvSpPr>
                <a:spLocks/>
              </p:cNvSpPr>
              <p:nvPr/>
            </p:nvSpPr>
            <p:spPr bwMode="auto">
              <a:xfrm>
                <a:off x="826" y="967"/>
                <a:ext cx="206" cy="28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4" y="6"/>
                  </a:cxn>
                  <a:cxn ang="0">
                    <a:pos x="47" y="7"/>
                  </a:cxn>
                  <a:cxn ang="0">
                    <a:pos x="72" y="8"/>
                  </a:cxn>
                  <a:cxn ang="0">
                    <a:pos x="96" y="9"/>
                  </a:cxn>
                  <a:cxn ang="0">
                    <a:pos x="121" y="11"/>
                  </a:cxn>
                  <a:cxn ang="0">
                    <a:pos x="145" y="11"/>
                  </a:cxn>
                  <a:cxn ang="0">
                    <a:pos x="171" y="11"/>
                  </a:cxn>
                  <a:cxn ang="0">
                    <a:pos x="197" y="11"/>
                  </a:cxn>
                  <a:cxn ang="0">
                    <a:pos x="222" y="9"/>
                  </a:cxn>
                  <a:cxn ang="0">
                    <a:pos x="249" y="9"/>
                  </a:cxn>
                  <a:cxn ang="0">
                    <a:pos x="275" y="8"/>
                  </a:cxn>
                  <a:cxn ang="0">
                    <a:pos x="302" y="7"/>
                  </a:cxn>
                  <a:cxn ang="0">
                    <a:pos x="330" y="5"/>
                  </a:cxn>
                  <a:cxn ang="0">
                    <a:pos x="357" y="4"/>
                  </a:cxn>
                  <a:cxn ang="0">
                    <a:pos x="385" y="2"/>
                  </a:cxn>
                  <a:cxn ang="0">
                    <a:pos x="414" y="0"/>
                  </a:cxn>
                  <a:cxn ang="0">
                    <a:pos x="414" y="546"/>
                  </a:cxn>
                  <a:cxn ang="0">
                    <a:pos x="388" y="552"/>
                  </a:cxn>
                  <a:cxn ang="0">
                    <a:pos x="362" y="558"/>
                  </a:cxn>
                  <a:cxn ang="0">
                    <a:pos x="335" y="561"/>
                  </a:cxn>
                  <a:cxn ang="0">
                    <a:pos x="309" y="565"/>
                  </a:cxn>
                  <a:cxn ang="0">
                    <a:pos x="282" y="567"/>
                  </a:cxn>
                  <a:cxn ang="0">
                    <a:pos x="255" y="569"/>
                  </a:cxn>
                  <a:cxn ang="0">
                    <a:pos x="228" y="571"/>
                  </a:cxn>
                  <a:cxn ang="0">
                    <a:pos x="202" y="571"/>
                  </a:cxn>
                  <a:cxn ang="0">
                    <a:pos x="175" y="571"/>
                  </a:cxn>
                  <a:cxn ang="0">
                    <a:pos x="149" y="569"/>
                  </a:cxn>
                  <a:cxn ang="0">
                    <a:pos x="122" y="568"/>
                  </a:cxn>
                  <a:cxn ang="0">
                    <a:pos x="97" y="566"/>
                  </a:cxn>
                  <a:cxn ang="0">
                    <a:pos x="72" y="564"/>
                  </a:cxn>
                  <a:cxn ang="0">
                    <a:pos x="47" y="561"/>
                  </a:cxn>
                  <a:cxn ang="0">
                    <a:pos x="23" y="559"/>
                  </a:cxn>
                  <a:cxn ang="0">
                    <a:pos x="0" y="556"/>
                  </a:cxn>
                  <a:cxn ang="0">
                    <a:pos x="0" y="4"/>
                  </a:cxn>
                </a:cxnLst>
                <a:rect l="0" t="0" r="r" b="b"/>
                <a:pathLst>
                  <a:path w="414" h="571">
                    <a:moveTo>
                      <a:pt x="0" y="4"/>
                    </a:moveTo>
                    <a:lnTo>
                      <a:pt x="24" y="6"/>
                    </a:lnTo>
                    <a:lnTo>
                      <a:pt x="47" y="7"/>
                    </a:lnTo>
                    <a:lnTo>
                      <a:pt x="72" y="8"/>
                    </a:lnTo>
                    <a:lnTo>
                      <a:pt x="96" y="9"/>
                    </a:lnTo>
                    <a:lnTo>
                      <a:pt x="121" y="11"/>
                    </a:lnTo>
                    <a:lnTo>
                      <a:pt x="145" y="11"/>
                    </a:lnTo>
                    <a:lnTo>
                      <a:pt x="171" y="11"/>
                    </a:lnTo>
                    <a:lnTo>
                      <a:pt x="197" y="11"/>
                    </a:lnTo>
                    <a:lnTo>
                      <a:pt x="222" y="9"/>
                    </a:lnTo>
                    <a:lnTo>
                      <a:pt x="249" y="9"/>
                    </a:lnTo>
                    <a:lnTo>
                      <a:pt x="275" y="8"/>
                    </a:lnTo>
                    <a:lnTo>
                      <a:pt x="302" y="7"/>
                    </a:lnTo>
                    <a:lnTo>
                      <a:pt x="330" y="5"/>
                    </a:lnTo>
                    <a:lnTo>
                      <a:pt x="357" y="4"/>
                    </a:lnTo>
                    <a:lnTo>
                      <a:pt x="385" y="2"/>
                    </a:lnTo>
                    <a:lnTo>
                      <a:pt x="414" y="0"/>
                    </a:lnTo>
                    <a:lnTo>
                      <a:pt x="414" y="546"/>
                    </a:lnTo>
                    <a:lnTo>
                      <a:pt x="388" y="552"/>
                    </a:lnTo>
                    <a:lnTo>
                      <a:pt x="362" y="558"/>
                    </a:lnTo>
                    <a:lnTo>
                      <a:pt x="335" y="561"/>
                    </a:lnTo>
                    <a:lnTo>
                      <a:pt x="309" y="565"/>
                    </a:lnTo>
                    <a:lnTo>
                      <a:pt x="282" y="567"/>
                    </a:lnTo>
                    <a:lnTo>
                      <a:pt x="255" y="569"/>
                    </a:lnTo>
                    <a:lnTo>
                      <a:pt x="228" y="571"/>
                    </a:lnTo>
                    <a:lnTo>
                      <a:pt x="202" y="571"/>
                    </a:lnTo>
                    <a:lnTo>
                      <a:pt x="175" y="571"/>
                    </a:lnTo>
                    <a:lnTo>
                      <a:pt x="149" y="569"/>
                    </a:lnTo>
                    <a:lnTo>
                      <a:pt x="122" y="568"/>
                    </a:lnTo>
                    <a:lnTo>
                      <a:pt x="97" y="566"/>
                    </a:lnTo>
                    <a:lnTo>
                      <a:pt x="72" y="564"/>
                    </a:lnTo>
                    <a:lnTo>
                      <a:pt x="47" y="561"/>
                    </a:lnTo>
                    <a:lnTo>
                      <a:pt x="23" y="559"/>
                    </a:lnTo>
                    <a:lnTo>
                      <a:pt x="0" y="55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57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86"/>
              <p:cNvSpPr>
                <a:spLocks/>
              </p:cNvSpPr>
              <p:nvPr/>
            </p:nvSpPr>
            <p:spPr bwMode="auto">
              <a:xfrm>
                <a:off x="586" y="1581"/>
                <a:ext cx="75" cy="64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89" y="1"/>
                  </a:cxn>
                  <a:cxn ang="0">
                    <a:pos x="104" y="4"/>
                  </a:cxn>
                  <a:cxn ang="0">
                    <a:pos x="116" y="10"/>
                  </a:cxn>
                  <a:cxn ang="0">
                    <a:pos x="128" y="18"/>
                  </a:cxn>
                  <a:cxn ang="0">
                    <a:pos x="137" y="27"/>
                  </a:cxn>
                  <a:cxn ang="0">
                    <a:pos x="144" y="39"/>
                  </a:cxn>
                  <a:cxn ang="0">
                    <a:pos x="149" y="50"/>
                  </a:cxn>
                  <a:cxn ang="0">
                    <a:pos x="150" y="63"/>
                  </a:cxn>
                  <a:cxn ang="0">
                    <a:pos x="149" y="76"/>
                  </a:cxn>
                  <a:cxn ang="0">
                    <a:pos x="144" y="88"/>
                  </a:cxn>
                  <a:cxn ang="0">
                    <a:pos x="137" y="99"/>
                  </a:cxn>
                  <a:cxn ang="0">
                    <a:pos x="128" y="109"/>
                  </a:cxn>
                  <a:cxn ang="0">
                    <a:pos x="116" y="116"/>
                  </a:cxn>
                  <a:cxn ang="0">
                    <a:pos x="104" y="123"/>
                  </a:cxn>
                  <a:cxn ang="0">
                    <a:pos x="89" y="126"/>
                  </a:cxn>
                  <a:cxn ang="0">
                    <a:pos x="74" y="128"/>
                  </a:cxn>
                  <a:cxn ang="0">
                    <a:pos x="59" y="126"/>
                  </a:cxn>
                  <a:cxn ang="0">
                    <a:pos x="45" y="123"/>
                  </a:cxn>
                  <a:cxn ang="0">
                    <a:pos x="32" y="116"/>
                  </a:cxn>
                  <a:cxn ang="0">
                    <a:pos x="22" y="109"/>
                  </a:cxn>
                  <a:cxn ang="0">
                    <a:pos x="13" y="99"/>
                  </a:cxn>
                  <a:cxn ang="0">
                    <a:pos x="6" y="88"/>
                  </a:cxn>
                  <a:cxn ang="0">
                    <a:pos x="1" y="76"/>
                  </a:cxn>
                  <a:cxn ang="0">
                    <a:pos x="0" y="63"/>
                  </a:cxn>
                  <a:cxn ang="0">
                    <a:pos x="1" y="50"/>
                  </a:cxn>
                  <a:cxn ang="0">
                    <a:pos x="6" y="39"/>
                  </a:cxn>
                  <a:cxn ang="0">
                    <a:pos x="13" y="27"/>
                  </a:cxn>
                  <a:cxn ang="0">
                    <a:pos x="22" y="18"/>
                  </a:cxn>
                  <a:cxn ang="0">
                    <a:pos x="32" y="10"/>
                  </a:cxn>
                  <a:cxn ang="0">
                    <a:pos x="45" y="4"/>
                  </a:cxn>
                  <a:cxn ang="0">
                    <a:pos x="59" y="1"/>
                  </a:cxn>
                  <a:cxn ang="0">
                    <a:pos x="74" y="0"/>
                  </a:cxn>
                </a:cxnLst>
                <a:rect l="0" t="0" r="r" b="b"/>
                <a:pathLst>
                  <a:path w="150" h="128">
                    <a:moveTo>
                      <a:pt x="74" y="0"/>
                    </a:moveTo>
                    <a:lnTo>
                      <a:pt x="89" y="1"/>
                    </a:lnTo>
                    <a:lnTo>
                      <a:pt x="104" y="4"/>
                    </a:lnTo>
                    <a:lnTo>
                      <a:pt x="116" y="10"/>
                    </a:lnTo>
                    <a:lnTo>
                      <a:pt x="128" y="18"/>
                    </a:lnTo>
                    <a:lnTo>
                      <a:pt x="137" y="27"/>
                    </a:lnTo>
                    <a:lnTo>
                      <a:pt x="144" y="39"/>
                    </a:lnTo>
                    <a:lnTo>
                      <a:pt x="149" y="50"/>
                    </a:lnTo>
                    <a:lnTo>
                      <a:pt x="150" y="63"/>
                    </a:lnTo>
                    <a:lnTo>
                      <a:pt x="149" y="76"/>
                    </a:lnTo>
                    <a:lnTo>
                      <a:pt x="144" y="88"/>
                    </a:lnTo>
                    <a:lnTo>
                      <a:pt x="137" y="99"/>
                    </a:lnTo>
                    <a:lnTo>
                      <a:pt x="128" y="109"/>
                    </a:lnTo>
                    <a:lnTo>
                      <a:pt x="116" y="116"/>
                    </a:lnTo>
                    <a:lnTo>
                      <a:pt x="104" y="123"/>
                    </a:lnTo>
                    <a:lnTo>
                      <a:pt x="89" y="126"/>
                    </a:lnTo>
                    <a:lnTo>
                      <a:pt x="74" y="128"/>
                    </a:lnTo>
                    <a:lnTo>
                      <a:pt x="59" y="126"/>
                    </a:lnTo>
                    <a:lnTo>
                      <a:pt x="45" y="123"/>
                    </a:lnTo>
                    <a:lnTo>
                      <a:pt x="32" y="116"/>
                    </a:lnTo>
                    <a:lnTo>
                      <a:pt x="22" y="109"/>
                    </a:lnTo>
                    <a:lnTo>
                      <a:pt x="13" y="99"/>
                    </a:lnTo>
                    <a:lnTo>
                      <a:pt x="6" y="88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6" y="39"/>
                    </a:lnTo>
                    <a:lnTo>
                      <a:pt x="13" y="27"/>
                    </a:lnTo>
                    <a:lnTo>
                      <a:pt x="22" y="18"/>
                    </a:lnTo>
                    <a:lnTo>
                      <a:pt x="32" y="10"/>
                    </a:lnTo>
                    <a:lnTo>
                      <a:pt x="45" y="4"/>
                    </a:lnTo>
                    <a:lnTo>
                      <a:pt x="59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87"/>
              <p:cNvSpPr>
                <a:spLocks/>
              </p:cNvSpPr>
              <p:nvPr/>
            </p:nvSpPr>
            <p:spPr bwMode="auto">
              <a:xfrm>
                <a:off x="695" y="1600"/>
                <a:ext cx="76" cy="64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90" y="1"/>
                  </a:cxn>
                  <a:cxn ang="0">
                    <a:pos x="105" y="4"/>
                  </a:cxn>
                  <a:cxn ang="0">
                    <a:pos x="117" y="10"/>
                  </a:cxn>
                  <a:cxn ang="0">
                    <a:pos x="129" y="18"/>
                  </a:cxn>
                  <a:cxn ang="0">
                    <a:pos x="138" y="27"/>
                  </a:cxn>
                  <a:cxn ang="0">
                    <a:pos x="145" y="39"/>
                  </a:cxn>
                  <a:cxn ang="0">
                    <a:pos x="150" y="50"/>
                  </a:cxn>
                  <a:cxn ang="0">
                    <a:pos x="151" y="63"/>
                  </a:cxn>
                  <a:cxn ang="0">
                    <a:pos x="150" y="77"/>
                  </a:cxn>
                  <a:cxn ang="0">
                    <a:pos x="145" y="88"/>
                  </a:cxn>
                  <a:cxn ang="0">
                    <a:pos x="138" y="100"/>
                  </a:cxn>
                  <a:cxn ang="0">
                    <a:pos x="129" y="109"/>
                  </a:cxn>
                  <a:cxn ang="0">
                    <a:pos x="117" y="117"/>
                  </a:cxn>
                  <a:cxn ang="0">
                    <a:pos x="105" y="124"/>
                  </a:cxn>
                  <a:cxn ang="0">
                    <a:pos x="90" y="127"/>
                  </a:cxn>
                  <a:cxn ang="0">
                    <a:pos x="75" y="129"/>
                  </a:cxn>
                  <a:cxn ang="0">
                    <a:pos x="60" y="127"/>
                  </a:cxn>
                  <a:cxn ang="0">
                    <a:pos x="46" y="124"/>
                  </a:cxn>
                  <a:cxn ang="0">
                    <a:pos x="33" y="117"/>
                  </a:cxn>
                  <a:cxn ang="0">
                    <a:pos x="22" y="109"/>
                  </a:cxn>
                  <a:cxn ang="0">
                    <a:pos x="12" y="100"/>
                  </a:cxn>
                  <a:cxn ang="0">
                    <a:pos x="6" y="88"/>
                  </a:cxn>
                  <a:cxn ang="0">
                    <a:pos x="1" y="77"/>
                  </a:cxn>
                  <a:cxn ang="0">
                    <a:pos x="0" y="63"/>
                  </a:cxn>
                  <a:cxn ang="0">
                    <a:pos x="1" y="50"/>
                  </a:cxn>
                  <a:cxn ang="0">
                    <a:pos x="6" y="39"/>
                  </a:cxn>
                  <a:cxn ang="0">
                    <a:pos x="12" y="27"/>
                  </a:cxn>
                  <a:cxn ang="0">
                    <a:pos x="22" y="18"/>
                  </a:cxn>
                  <a:cxn ang="0">
                    <a:pos x="33" y="10"/>
                  </a:cxn>
                  <a:cxn ang="0">
                    <a:pos x="46" y="4"/>
                  </a:cxn>
                  <a:cxn ang="0">
                    <a:pos x="60" y="1"/>
                  </a:cxn>
                  <a:cxn ang="0">
                    <a:pos x="75" y="0"/>
                  </a:cxn>
                </a:cxnLst>
                <a:rect l="0" t="0" r="r" b="b"/>
                <a:pathLst>
                  <a:path w="151" h="129">
                    <a:moveTo>
                      <a:pt x="75" y="0"/>
                    </a:moveTo>
                    <a:lnTo>
                      <a:pt x="90" y="1"/>
                    </a:lnTo>
                    <a:lnTo>
                      <a:pt x="105" y="4"/>
                    </a:lnTo>
                    <a:lnTo>
                      <a:pt x="117" y="10"/>
                    </a:lnTo>
                    <a:lnTo>
                      <a:pt x="129" y="18"/>
                    </a:lnTo>
                    <a:lnTo>
                      <a:pt x="138" y="27"/>
                    </a:lnTo>
                    <a:lnTo>
                      <a:pt x="145" y="39"/>
                    </a:lnTo>
                    <a:lnTo>
                      <a:pt x="150" y="50"/>
                    </a:lnTo>
                    <a:lnTo>
                      <a:pt x="151" y="63"/>
                    </a:lnTo>
                    <a:lnTo>
                      <a:pt x="150" y="77"/>
                    </a:lnTo>
                    <a:lnTo>
                      <a:pt x="145" y="88"/>
                    </a:lnTo>
                    <a:lnTo>
                      <a:pt x="138" y="100"/>
                    </a:lnTo>
                    <a:lnTo>
                      <a:pt x="129" y="109"/>
                    </a:lnTo>
                    <a:lnTo>
                      <a:pt x="117" y="117"/>
                    </a:lnTo>
                    <a:lnTo>
                      <a:pt x="105" y="124"/>
                    </a:lnTo>
                    <a:lnTo>
                      <a:pt x="90" y="127"/>
                    </a:lnTo>
                    <a:lnTo>
                      <a:pt x="75" y="129"/>
                    </a:lnTo>
                    <a:lnTo>
                      <a:pt x="60" y="127"/>
                    </a:lnTo>
                    <a:lnTo>
                      <a:pt x="46" y="124"/>
                    </a:lnTo>
                    <a:lnTo>
                      <a:pt x="33" y="117"/>
                    </a:lnTo>
                    <a:lnTo>
                      <a:pt x="22" y="109"/>
                    </a:lnTo>
                    <a:lnTo>
                      <a:pt x="12" y="100"/>
                    </a:lnTo>
                    <a:lnTo>
                      <a:pt x="6" y="88"/>
                    </a:lnTo>
                    <a:lnTo>
                      <a:pt x="1" y="77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6" y="39"/>
                    </a:lnTo>
                    <a:lnTo>
                      <a:pt x="12" y="27"/>
                    </a:lnTo>
                    <a:lnTo>
                      <a:pt x="22" y="18"/>
                    </a:lnTo>
                    <a:lnTo>
                      <a:pt x="33" y="10"/>
                    </a:lnTo>
                    <a:lnTo>
                      <a:pt x="46" y="4"/>
                    </a:lnTo>
                    <a:lnTo>
                      <a:pt x="60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88"/>
              <p:cNvSpPr>
                <a:spLocks/>
              </p:cNvSpPr>
              <p:nvPr/>
            </p:nvSpPr>
            <p:spPr bwMode="auto">
              <a:xfrm>
                <a:off x="875" y="1607"/>
                <a:ext cx="75" cy="64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90" y="2"/>
                  </a:cxn>
                  <a:cxn ang="0">
                    <a:pos x="104" y="5"/>
                  </a:cxn>
                  <a:cxn ang="0">
                    <a:pos x="117" y="11"/>
                  </a:cxn>
                  <a:cxn ang="0">
                    <a:pos x="128" y="19"/>
                  </a:cxn>
                  <a:cxn ang="0">
                    <a:pos x="137" y="28"/>
                  </a:cxn>
                  <a:cxn ang="0">
                    <a:pos x="144" y="40"/>
                  </a:cxn>
                  <a:cxn ang="0">
                    <a:pos x="149" y="51"/>
                  </a:cxn>
                  <a:cxn ang="0">
                    <a:pos x="150" y="64"/>
                  </a:cxn>
                  <a:cxn ang="0">
                    <a:pos x="149" y="77"/>
                  </a:cxn>
                  <a:cxn ang="0">
                    <a:pos x="144" y="89"/>
                  </a:cxn>
                  <a:cxn ang="0">
                    <a:pos x="137" y="100"/>
                  </a:cxn>
                  <a:cxn ang="0">
                    <a:pos x="128" y="110"/>
                  </a:cxn>
                  <a:cxn ang="0">
                    <a:pos x="117" y="117"/>
                  </a:cxn>
                  <a:cxn ang="0">
                    <a:pos x="104" y="124"/>
                  </a:cxn>
                  <a:cxn ang="0">
                    <a:pos x="90" y="127"/>
                  </a:cxn>
                  <a:cxn ang="0">
                    <a:pos x="75" y="128"/>
                  </a:cxn>
                  <a:cxn ang="0">
                    <a:pos x="60" y="127"/>
                  </a:cxn>
                  <a:cxn ang="0">
                    <a:pos x="46" y="124"/>
                  </a:cxn>
                  <a:cxn ang="0">
                    <a:pos x="34" y="117"/>
                  </a:cxn>
                  <a:cxn ang="0">
                    <a:pos x="22" y="110"/>
                  </a:cxn>
                  <a:cxn ang="0">
                    <a:pos x="13" y="100"/>
                  </a:cxn>
                  <a:cxn ang="0">
                    <a:pos x="6" y="89"/>
                  </a:cxn>
                  <a:cxn ang="0">
                    <a:pos x="1" y="77"/>
                  </a:cxn>
                  <a:cxn ang="0">
                    <a:pos x="0" y="64"/>
                  </a:cxn>
                  <a:cxn ang="0">
                    <a:pos x="1" y="51"/>
                  </a:cxn>
                  <a:cxn ang="0">
                    <a:pos x="6" y="40"/>
                  </a:cxn>
                  <a:cxn ang="0">
                    <a:pos x="13" y="28"/>
                  </a:cxn>
                  <a:cxn ang="0">
                    <a:pos x="22" y="19"/>
                  </a:cxn>
                  <a:cxn ang="0">
                    <a:pos x="34" y="11"/>
                  </a:cxn>
                  <a:cxn ang="0">
                    <a:pos x="46" y="5"/>
                  </a:cxn>
                  <a:cxn ang="0">
                    <a:pos x="60" y="2"/>
                  </a:cxn>
                  <a:cxn ang="0">
                    <a:pos x="75" y="0"/>
                  </a:cxn>
                </a:cxnLst>
                <a:rect l="0" t="0" r="r" b="b"/>
                <a:pathLst>
                  <a:path w="150" h="128">
                    <a:moveTo>
                      <a:pt x="75" y="0"/>
                    </a:moveTo>
                    <a:lnTo>
                      <a:pt x="90" y="2"/>
                    </a:lnTo>
                    <a:lnTo>
                      <a:pt x="104" y="5"/>
                    </a:lnTo>
                    <a:lnTo>
                      <a:pt x="117" y="11"/>
                    </a:lnTo>
                    <a:lnTo>
                      <a:pt x="128" y="19"/>
                    </a:lnTo>
                    <a:lnTo>
                      <a:pt x="137" y="28"/>
                    </a:lnTo>
                    <a:lnTo>
                      <a:pt x="144" y="40"/>
                    </a:lnTo>
                    <a:lnTo>
                      <a:pt x="149" y="51"/>
                    </a:lnTo>
                    <a:lnTo>
                      <a:pt x="150" y="64"/>
                    </a:lnTo>
                    <a:lnTo>
                      <a:pt x="149" y="77"/>
                    </a:lnTo>
                    <a:lnTo>
                      <a:pt x="144" y="89"/>
                    </a:lnTo>
                    <a:lnTo>
                      <a:pt x="137" y="100"/>
                    </a:lnTo>
                    <a:lnTo>
                      <a:pt x="128" y="110"/>
                    </a:lnTo>
                    <a:lnTo>
                      <a:pt x="117" y="117"/>
                    </a:lnTo>
                    <a:lnTo>
                      <a:pt x="104" y="124"/>
                    </a:lnTo>
                    <a:lnTo>
                      <a:pt x="90" y="127"/>
                    </a:lnTo>
                    <a:lnTo>
                      <a:pt x="75" y="128"/>
                    </a:lnTo>
                    <a:lnTo>
                      <a:pt x="60" y="127"/>
                    </a:lnTo>
                    <a:lnTo>
                      <a:pt x="46" y="124"/>
                    </a:lnTo>
                    <a:lnTo>
                      <a:pt x="34" y="117"/>
                    </a:lnTo>
                    <a:lnTo>
                      <a:pt x="22" y="110"/>
                    </a:lnTo>
                    <a:lnTo>
                      <a:pt x="13" y="100"/>
                    </a:lnTo>
                    <a:lnTo>
                      <a:pt x="6" y="89"/>
                    </a:lnTo>
                    <a:lnTo>
                      <a:pt x="1" y="77"/>
                    </a:lnTo>
                    <a:lnTo>
                      <a:pt x="0" y="64"/>
                    </a:lnTo>
                    <a:lnTo>
                      <a:pt x="1" y="51"/>
                    </a:lnTo>
                    <a:lnTo>
                      <a:pt x="6" y="40"/>
                    </a:lnTo>
                    <a:lnTo>
                      <a:pt x="13" y="28"/>
                    </a:lnTo>
                    <a:lnTo>
                      <a:pt x="22" y="19"/>
                    </a:lnTo>
                    <a:lnTo>
                      <a:pt x="34" y="11"/>
                    </a:lnTo>
                    <a:lnTo>
                      <a:pt x="46" y="5"/>
                    </a:lnTo>
                    <a:lnTo>
                      <a:pt x="60" y="2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89"/>
              <p:cNvSpPr>
                <a:spLocks/>
              </p:cNvSpPr>
              <p:nvPr/>
            </p:nvSpPr>
            <p:spPr bwMode="auto">
              <a:xfrm>
                <a:off x="987" y="1590"/>
                <a:ext cx="75" cy="64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90" y="1"/>
                  </a:cxn>
                  <a:cxn ang="0">
                    <a:pos x="105" y="5"/>
                  </a:cxn>
                  <a:cxn ang="0">
                    <a:pos x="117" y="11"/>
                  </a:cxn>
                  <a:cxn ang="0">
                    <a:pos x="129" y="18"/>
                  </a:cxn>
                  <a:cxn ang="0">
                    <a:pos x="138" y="29"/>
                  </a:cxn>
                  <a:cxn ang="0">
                    <a:pos x="145" y="39"/>
                  </a:cxn>
                  <a:cxn ang="0">
                    <a:pos x="149" y="52"/>
                  </a:cxn>
                  <a:cxn ang="0">
                    <a:pos x="151" y="64"/>
                  </a:cxn>
                  <a:cxn ang="0">
                    <a:pos x="149" y="77"/>
                  </a:cxn>
                  <a:cxn ang="0">
                    <a:pos x="145" y="90"/>
                  </a:cxn>
                  <a:cxn ang="0">
                    <a:pos x="138" y="100"/>
                  </a:cxn>
                  <a:cxn ang="0">
                    <a:pos x="129" y="111"/>
                  </a:cxn>
                  <a:cxn ang="0">
                    <a:pos x="117" y="117"/>
                  </a:cxn>
                  <a:cxn ang="0">
                    <a:pos x="105" y="124"/>
                  </a:cxn>
                  <a:cxn ang="0">
                    <a:pos x="90" y="128"/>
                  </a:cxn>
                  <a:cxn ang="0">
                    <a:pos x="75" y="129"/>
                  </a:cxn>
                  <a:cxn ang="0">
                    <a:pos x="60" y="128"/>
                  </a:cxn>
                  <a:cxn ang="0">
                    <a:pos x="46" y="124"/>
                  </a:cxn>
                  <a:cxn ang="0">
                    <a:pos x="33" y="117"/>
                  </a:cxn>
                  <a:cxn ang="0">
                    <a:pos x="22" y="111"/>
                  </a:cxn>
                  <a:cxn ang="0">
                    <a:pos x="12" y="100"/>
                  </a:cxn>
                  <a:cxn ang="0">
                    <a:pos x="5" y="90"/>
                  </a:cxn>
                  <a:cxn ang="0">
                    <a:pos x="1" y="77"/>
                  </a:cxn>
                  <a:cxn ang="0">
                    <a:pos x="0" y="64"/>
                  </a:cxn>
                  <a:cxn ang="0">
                    <a:pos x="1" y="52"/>
                  </a:cxn>
                  <a:cxn ang="0">
                    <a:pos x="5" y="39"/>
                  </a:cxn>
                  <a:cxn ang="0">
                    <a:pos x="12" y="29"/>
                  </a:cxn>
                  <a:cxn ang="0">
                    <a:pos x="22" y="18"/>
                  </a:cxn>
                  <a:cxn ang="0">
                    <a:pos x="33" y="11"/>
                  </a:cxn>
                  <a:cxn ang="0">
                    <a:pos x="46" y="5"/>
                  </a:cxn>
                  <a:cxn ang="0">
                    <a:pos x="60" y="1"/>
                  </a:cxn>
                  <a:cxn ang="0">
                    <a:pos x="75" y="0"/>
                  </a:cxn>
                </a:cxnLst>
                <a:rect l="0" t="0" r="r" b="b"/>
                <a:pathLst>
                  <a:path w="151" h="129">
                    <a:moveTo>
                      <a:pt x="75" y="0"/>
                    </a:moveTo>
                    <a:lnTo>
                      <a:pt x="90" y="1"/>
                    </a:lnTo>
                    <a:lnTo>
                      <a:pt x="105" y="5"/>
                    </a:lnTo>
                    <a:lnTo>
                      <a:pt x="117" y="11"/>
                    </a:lnTo>
                    <a:lnTo>
                      <a:pt x="129" y="18"/>
                    </a:lnTo>
                    <a:lnTo>
                      <a:pt x="138" y="29"/>
                    </a:lnTo>
                    <a:lnTo>
                      <a:pt x="145" y="39"/>
                    </a:lnTo>
                    <a:lnTo>
                      <a:pt x="149" y="52"/>
                    </a:lnTo>
                    <a:lnTo>
                      <a:pt x="151" y="64"/>
                    </a:lnTo>
                    <a:lnTo>
                      <a:pt x="149" y="77"/>
                    </a:lnTo>
                    <a:lnTo>
                      <a:pt x="145" y="90"/>
                    </a:lnTo>
                    <a:lnTo>
                      <a:pt x="138" y="100"/>
                    </a:lnTo>
                    <a:lnTo>
                      <a:pt x="129" y="111"/>
                    </a:lnTo>
                    <a:lnTo>
                      <a:pt x="117" y="117"/>
                    </a:lnTo>
                    <a:lnTo>
                      <a:pt x="105" y="124"/>
                    </a:lnTo>
                    <a:lnTo>
                      <a:pt x="90" y="128"/>
                    </a:lnTo>
                    <a:lnTo>
                      <a:pt x="75" y="129"/>
                    </a:lnTo>
                    <a:lnTo>
                      <a:pt x="60" y="128"/>
                    </a:lnTo>
                    <a:lnTo>
                      <a:pt x="46" y="124"/>
                    </a:lnTo>
                    <a:lnTo>
                      <a:pt x="33" y="117"/>
                    </a:lnTo>
                    <a:lnTo>
                      <a:pt x="22" y="111"/>
                    </a:lnTo>
                    <a:lnTo>
                      <a:pt x="12" y="100"/>
                    </a:lnTo>
                    <a:lnTo>
                      <a:pt x="5" y="90"/>
                    </a:lnTo>
                    <a:lnTo>
                      <a:pt x="1" y="77"/>
                    </a:lnTo>
                    <a:lnTo>
                      <a:pt x="0" y="64"/>
                    </a:lnTo>
                    <a:lnTo>
                      <a:pt x="1" y="52"/>
                    </a:lnTo>
                    <a:lnTo>
                      <a:pt x="5" y="39"/>
                    </a:lnTo>
                    <a:lnTo>
                      <a:pt x="12" y="29"/>
                    </a:lnTo>
                    <a:lnTo>
                      <a:pt x="22" y="18"/>
                    </a:lnTo>
                    <a:lnTo>
                      <a:pt x="33" y="11"/>
                    </a:lnTo>
                    <a:lnTo>
                      <a:pt x="46" y="5"/>
                    </a:lnTo>
                    <a:lnTo>
                      <a:pt x="60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90"/>
              <p:cNvSpPr>
                <a:spLocks/>
              </p:cNvSpPr>
              <p:nvPr/>
            </p:nvSpPr>
            <p:spPr bwMode="auto">
              <a:xfrm>
                <a:off x="604" y="1596"/>
                <a:ext cx="62" cy="53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74" y="1"/>
                  </a:cxn>
                  <a:cxn ang="0">
                    <a:pos x="85" y="4"/>
                  </a:cxn>
                  <a:cxn ang="0">
                    <a:pos x="95" y="9"/>
                  </a:cxn>
                  <a:cxn ang="0">
                    <a:pos x="105" y="15"/>
                  </a:cxn>
                  <a:cxn ang="0">
                    <a:pos x="113" y="23"/>
                  </a:cxn>
                  <a:cxn ang="0">
                    <a:pos x="118" y="32"/>
                  </a:cxn>
                  <a:cxn ang="0">
                    <a:pos x="122" y="42"/>
                  </a:cxn>
                  <a:cxn ang="0">
                    <a:pos x="123" y="53"/>
                  </a:cxn>
                  <a:cxn ang="0">
                    <a:pos x="122" y="63"/>
                  </a:cxn>
                  <a:cxn ang="0">
                    <a:pos x="118" y="73"/>
                  </a:cxn>
                  <a:cxn ang="0">
                    <a:pos x="113" y="81"/>
                  </a:cxn>
                  <a:cxn ang="0">
                    <a:pos x="105" y="89"/>
                  </a:cxn>
                  <a:cxn ang="0">
                    <a:pos x="95" y="95"/>
                  </a:cxn>
                  <a:cxn ang="0">
                    <a:pos x="85" y="100"/>
                  </a:cxn>
                  <a:cxn ang="0">
                    <a:pos x="74" y="103"/>
                  </a:cxn>
                  <a:cxn ang="0">
                    <a:pos x="61" y="104"/>
                  </a:cxn>
                  <a:cxn ang="0">
                    <a:pos x="48" y="103"/>
                  </a:cxn>
                  <a:cxn ang="0">
                    <a:pos x="37" y="100"/>
                  </a:cxn>
                  <a:cxn ang="0">
                    <a:pos x="26" y="95"/>
                  </a:cxn>
                  <a:cxn ang="0">
                    <a:pos x="18" y="89"/>
                  </a:cxn>
                  <a:cxn ang="0">
                    <a:pos x="10" y="81"/>
                  </a:cxn>
                  <a:cxn ang="0">
                    <a:pos x="4" y="73"/>
                  </a:cxn>
                  <a:cxn ang="0">
                    <a:pos x="1" y="63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4" y="32"/>
                  </a:cxn>
                  <a:cxn ang="0">
                    <a:pos x="10" y="23"/>
                  </a:cxn>
                  <a:cxn ang="0">
                    <a:pos x="18" y="15"/>
                  </a:cxn>
                  <a:cxn ang="0">
                    <a:pos x="26" y="9"/>
                  </a:cxn>
                  <a:cxn ang="0">
                    <a:pos x="37" y="4"/>
                  </a:cxn>
                  <a:cxn ang="0">
                    <a:pos x="48" y="1"/>
                  </a:cxn>
                  <a:cxn ang="0">
                    <a:pos x="61" y="0"/>
                  </a:cxn>
                </a:cxnLst>
                <a:rect l="0" t="0" r="r" b="b"/>
                <a:pathLst>
                  <a:path w="123" h="104">
                    <a:moveTo>
                      <a:pt x="61" y="0"/>
                    </a:moveTo>
                    <a:lnTo>
                      <a:pt x="74" y="1"/>
                    </a:lnTo>
                    <a:lnTo>
                      <a:pt x="85" y="4"/>
                    </a:lnTo>
                    <a:lnTo>
                      <a:pt x="95" y="9"/>
                    </a:lnTo>
                    <a:lnTo>
                      <a:pt x="105" y="15"/>
                    </a:lnTo>
                    <a:lnTo>
                      <a:pt x="113" y="23"/>
                    </a:lnTo>
                    <a:lnTo>
                      <a:pt x="118" y="32"/>
                    </a:lnTo>
                    <a:lnTo>
                      <a:pt x="122" y="42"/>
                    </a:lnTo>
                    <a:lnTo>
                      <a:pt x="123" y="53"/>
                    </a:lnTo>
                    <a:lnTo>
                      <a:pt x="122" y="63"/>
                    </a:lnTo>
                    <a:lnTo>
                      <a:pt x="118" y="73"/>
                    </a:lnTo>
                    <a:lnTo>
                      <a:pt x="113" y="81"/>
                    </a:lnTo>
                    <a:lnTo>
                      <a:pt x="105" y="89"/>
                    </a:lnTo>
                    <a:lnTo>
                      <a:pt x="95" y="95"/>
                    </a:lnTo>
                    <a:lnTo>
                      <a:pt x="85" y="100"/>
                    </a:lnTo>
                    <a:lnTo>
                      <a:pt x="74" y="103"/>
                    </a:lnTo>
                    <a:lnTo>
                      <a:pt x="61" y="104"/>
                    </a:lnTo>
                    <a:lnTo>
                      <a:pt x="48" y="103"/>
                    </a:lnTo>
                    <a:lnTo>
                      <a:pt x="37" y="100"/>
                    </a:lnTo>
                    <a:lnTo>
                      <a:pt x="26" y="95"/>
                    </a:lnTo>
                    <a:lnTo>
                      <a:pt x="18" y="89"/>
                    </a:lnTo>
                    <a:lnTo>
                      <a:pt x="10" y="81"/>
                    </a:lnTo>
                    <a:lnTo>
                      <a:pt x="4" y="73"/>
                    </a:lnTo>
                    <a:lnTo>
                      <a:pt x="1" y="6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10" y="23"/>
                    </a:lnTo>
                    <a:lnTo>
                      <a:pt x="18" y="15"/>
                    </a:lnTo>
                    <a:lnTo>
                      <a:pt x="26" y="9"/>
                    </a:lnTo>
                    <a:lnTo>
                      <a:pt x="37" y="4"/>
                    </a:lnTo>
                    <a:lnTo>
                      <a:pt x="48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7F68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91"/>
              <p:cNvSpPr>
                <a:spLocks/>
              </p:cNvSpPr>
              <p:nvPr/>
            </p:nvSpPr>
            <p:spPr bwMode="auto">
              <a:xfrm>
                <a:off x="714" y="1615"/>
                <a:ext cx="63" cy="53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74" y="1"/>
                  </a:cxn>
                  <a:cxn ang="0">
                    <a:pos x="85" y="4"/>
                  </a:cxn>
                  <a:cxn ang="0">
                    <a:pos x="97" y="9"/>
                  </a:cxn>
                  <a:cxn ang="0">
                    <a:pos x="106" y="15"/>
                  </a:cxn>
                  <a:cxn ang="0">
                    <a:pos x="114" y="23"/>
                  </a:cxn>
                  <a:cxn ang="0">
                    <a:pos x="120" y="31"/>
                  </a:cxn>
                  <a:cxn ang="0">
                    <a:pos x="123" y="41"/>
                  </a:cxn>
                  <a:cxn ang="0">
                    <a:pos x="124" y="51"/>
                  </a:cxn>
                  <a:cxn ang="0">
                    <a:pos x="123" y="62"/>
                  </a:cxn>
                  <a:cxn ang="0">
                    <a:pos x="120" y="72"/>
                  </a:cxn>
                  <a:cxn ang="0">
                    <a:pos x="114" y="81"/>
                  </a:cxn>
                  <a:cxn ang="0">
                    <a:pos x="106" y="88"/>
                  </a:cxn>
                  <a:cxn ang="0">
                    <a:pos x="97" y="95"/>
                  </a:cxn>
                  <a:cxn ang="0">
                    <a:pos x="85" y="100"/>
                  </a:cxn>
                  <a:cxn ang="0">
                    <a:pos x="74" y="103"/>
                  </a:cxn>
                  <a:cxn ang="0">
                    <a:pos x="61" y="104"/>
                  </a:cxn>
                  <a:cxn ang="0">
                    <a:pos x="48" y="103"/>
                  </a:cxn>
                  <a:cxn ang="0">
                    <a:pos x="37" y="100"/>
                  </a:cxn>
                  <a:cxn ang="0">
                    <a:pos x="26" y="95"/>
                  </a:cxn>
                  <a:cxn ang="0">
                    <a:pos x="18" y="88"/>
                  </a:cxn>
                  <a:cxn ang="0">
                    <a:pos x="10" y="81"/>
                  </a:cxn>
                  <a:cxn ang="0">
                    <a:pos x="4" y="72"/>
                  </a:cxn>
                  <a:cxn ang="0">
                    <a:pos x="1" y="62"/>
                  </a:cxn>
                  <a:cxn ang="0">
                    <a:pos x="0" y="51"/>
                  </a:cxn>
                  <a:cxn ang="0">
                    <a:pos x="1" y="41"/>
                  </a:cxn>
                  <a:cxn ang="0">
                    <a:pos x="4" y="31"/>
                  </a:cxn>
                  <a:cxn ang="0">
                    <a:pos x="10" y="23"/>
                  </a:cxn>
                  <a:cxn ang="0">
                    <a:pos x="18" y="15"/>
                  </a:cxn>
                  <a:cxn ang="0">
                    <a:pos x="26" y="9"/>
                  </a:cxn>
                  <a:cxn ang="0">
                    <a:pos x="37" y="4"/>
                  </a:cxn>
                  <a:cxn ang="0">
                    <a:pos x="48" y="1"/>
                  </a:cxn>
                  <a:cxn ang="0">
                    <a:pos x="61" y="0"/>
                  </a:cxn>
                </a:cxnLst>
                <a:rect l="0" t="0" r="r" b="b"/>
                <a:pathLst>
                  <a:path w="124" h="104">
                    <a:moveTo>
                      <a:pt x="61" y="0"/>
                    </a:moveTo>
                    <a:lnTo>
                      <a:pt x="74" y="1"/>
                    </a:lnTo>
                    <a:lnTo>
                      <a:pt x="85" y="4"/>
                    </a:lnTo>
                    <a:lnTo>
                      <a:pt x="97" y="9"/>
                    </a:lnTo>
                    <a:lnTo>
                      <a:pt x="106" y="15"/>
                    </a:lnTo>
                    <a:lnTo>
                      <a:pt x="114" y="23"/>
                    </a:lnTo>
                    <a:lnTo>
                      <a:pt x="120" y="31"/>
                    </a:lnTo>
                    <a:lnTo>
                      <a:pt x="123" y="41"/>
                    </a:lnTo>
                    <a:lnTo>
                      <a:pt x="124" y="51"/>
                    </a:lnTo>
                    <a:lnTo>
                      <a:pt x="123" y="62"/>
                    </a:lnTo>
                    <a:lnTo>
                      <a:pt x="120" y="72"/>
                    </a:lnTo>
                    <a:lnTo>
                      <a:pt x="114" y="81"/>
                    </a:lnTo>
                    <a:lnTo>
                      <a:pt x="106" y="88"/>
                    </a:lnTo>
                    <a:lnTo>
                      <a:pt x="97" y="95"/>
                    </a:lnTo>
                    <a:lnTo>
                      <a:pt x="85" y="100"/>
                    </a:lnTo>
                    <a:lnTo>
                      <a:pt x="74" y="103"/>
                    </a:lnTo>
                    <a:lnTo>
                      <a:pt x="61" y="104"/>
                    </a:lnTo>
                    <a:lnTo>
                      <a:pt x="48" y="103"/>
                    </a:lnTo>
                    <a:lnTo>
                      <a:pt x="37" y="100"/>
                    </a:lnTo>
                    <a:lnTo>
                      <a:pt x="26" y="95"/>
                    </a:lnTo>
                    <a:lnTo>
                      <a:pt x="18" y="88"/>
                    </a:lnTo>
                    <a:lnTo>
                      <a:pt x="10" y="81"/>
                    </a:lnTo>
                    <a:lnTo>
                      <a:pt x="4" y="72"/>
                    </a:lnTo>
                    <a:lnTo>
                      <a:pt x="1" y="62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1"/>
                    </a:lnTo>
                    <a:lnTo>
                      <a:pt x="10" y="23"/>
                    </a:lnTo>
                    <a:lnTo>
                      <a:pt x="18" y="15"/>
                    </a:lnTo>
                    <a:lnTo>
                      <a:pt x="26" y="9"/>
                    </a:lnTo>
                    <a:lnTo>
                      <a:pt x="37" y="4"/>
                    </a:lnTo>
                    <a:lnTo>
                      <a:pt x="48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7F68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92"/>
              <p:cNvSpPr>
                <a:spLocks/>
              </p:cNvSpPr>
              <p:nvPr/>
            </p:nvSpPr>
            <p:spPr bwMode="auto">
              <a:xfrm>
                <a:off x="894" y="1622"/>
                <a:ext cx="61" cy="53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75" y="2"/>
                  </a:cxn>
                  <a:cxn ang="0">
                    <a:pos x="86" y="5"/>
                  </a:cxn>
                  <a:cxn ang="0">
                    <a:pos x="97" y="10"/>
                  </a:cxn>
                  <a:cxn ang="0">
                    <a:pos x="105" y="17"/>
                  </a:cxn>
                  <a:cxn ang="0">
                    <a:pos x="113" y="23"/>
                  </a:cxn>
                  <a:cxn ang="0">
                    <a:pos x="119" y="33"/>
                  </a:cxn>
                  <a:cxn ang="0">
                    <a:pos x="122" y="43"/>
                  </a:cxn>
                  <a:cxn ang="0">
                    <a:pos x="123" y="53"/>
                  </a:cxn>
                  <a:cxn ang="0">
                    <a:pos x="122" y="64"/>
                  </a:cxn>
                  <a:cxn ang="0">
                    <a:pos x="119" y="74"/>
                  </a:cxn>
                  <a:cxn ang="0">
                    <a:pos x="113" y="82"/>
                  </a:cxn>
                  <a:cxn ang="0">
                    <a:pos x="105" y="90"/>
                  </a:cxn>
                  <a:cxn ang="0">
                    <a:pos x="97" y="96"/>
                  </a:cxn>
                  <a:cxn ang="0">
                    <a:pos x="86" y="101"/>
                  </a:cxn>
                  <a:cxn ang="0">
                    <a:pos x="75" y="104"/>
                  </a:cxn>
                  <a:cxn ang="0">
                    <a:pos x="62" y="105"/>
                  </a:cxn>
                  <a:cxn ang="0">
                    <a:pos x="50" y="104"/>
                  </a:cxn>
                  <a:cxn ang="0">
                    <a:pos x="38" y="101"/>
                  </a:cxn>
                  <a:cxn ang="0">
                    <a:pos x="28" y="96"/>
                  </a:cxn>
                  <a:cxn ang="0">
                    <a:pos x="19" y="90"/>
                  </a:cxn>
                  <a:cxn ang="0">
                    <a:pos x="10" y="82"/>
                  </a:cxn>
                  <a:cxn ang="0">
                    <a:pos x="5" y="74"/>
                  </a:cxn>
                  <a:cxn ang="0">
                    <a:pos x="1" y="64"/>
                  </a:cxn>
                  <a:cxn ang="0">
                    <a:pos x="0" y="53"/>
                  </a:cxn>
                  <a:cxn ang="0">
                    <a:pos x="1" y="43"/>
                  </a:cxn>
                  <a:cxn ang="0">
                    <a:pos x="5" y="33"/>
                  </a:cxn>
                  <a:cxn ang="0">
                    <a:pos x="10" y="23"/>
                  </a:cxn>
                  <a:cxn ang="0">
                    <a:pos x="19" y="17"/>
                  </a:cxn>
                  <a:cxn ang="0">
                    <a:pos x="28" y="10"/>
                  </a:cxn>
                  <a:cxn ang="0">
                    <a:pos x="38" y="5"/>
                  </a:cxn>
                  <a:cxn ang="0">
                    <a:pos x="50" y="2"/>
                  </a:cxn>
                  <a:cxn ang="0">
                    <a:pos x="62" y="0"/>
                  </a:cxn>
                </a:cxnLst>
                <a:rect l="0" t="0" r="r" b="b"/>
                <a:pathLst>
                  <a:path w="123" h="105">
                    <a:moveTo>
                      <a:pt x="62" y="0"/>
                    </a:moveTo>
                    <a:lnTo>
                      <a:pt x="75" y="2"/>
                    </a:lnTo>
                    <a:lnTo>
                      <a:pt x="86" y="5"/>
                    </a:lnTo>
                    <a:lnTo>
                      <a:pt x="97" y="10"/>
                    </a:lnTo>
                    <a:lnTo>
                      <a:pt x="105" y="17"/>
                    </a:lnTo>
                    <a:lnTo>
                      <a:pt x="113" y="23"/>
                    </a:lnTo>
                    <a:lnTo>
                      <a:pt x="119" y="33"/>
                    </a:lnTo>
                    <a:lnTo>
                      <a:pt x="122" y="43"/>
                    </a:lnTo>
                    <a:lnTo>
                      <a:pt x="123" y="53"/>
                    </a:lnTo>
                    <a:lnTo>
                      <a:pt x="122" y="64"/>
                    </a:lnTo>
                    <a:lnTo>
                      <a:pt x="119" y="74"/>
                    </a:lnTo>
                    <a:lnTo>
                      <a:pt x="113" y="82"/>
                    </a:lnTo>
                    <a:lnTo>
                      <a:pt x="105" y="90"/>
                    </a:lnTo>
                    <a:lnTo>
                      <a:pt x="97" y="96"/>
                    </a:lnTo>
                    <a:lnTo>
                      <a:pt x="86" y="101"/>
                    </a:lnTo>
                    <a:lnTo>
                      <a:pt x="75" y="104"/>
                    </a:lnTo>
                    <a:lnTo>
                      <a:pt x="62" y="105"/>
                    </a:lnTo>
                    <a:lnTo>
                      <a:pt x="50" y="104"/>
                    </a:lnTo>
                    <a:lnTo>
                      <a:pt x="38" y="101"/>
                    </a:lnTo>
                    <a:lnTo>
                      <a:pt x="28" y="96"/>
                    </a:lnTo>
                    <a:lnTo>
                      <a:pt x="19" y="90"/>
                    </a:lnTo>
                    <a:lnTo>
                      <a:pt x="10" y="82"/>
                    </a:lnTo>
                    <a:lnTo>
                      <a:pt x="5" y="74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3"/>
                    </a:lnTo>
                    <a:lnTo>
                      <a:pt x="5" y="33"/>
                    </a:lnTo>
                    <a:lnTo>
                      <a:pt x="10" y="23"/>
                    </a:lnTo>
                    <a:lnTo>
                      <a:pt x="19" y="17"/>
                    </a:lnTo>
                    <a:lnTo>
                      <a:pt x="28" y="10"/>
                    </a:lnTo>
                    <a:lnTo>
                      <a:pt x="38" y="5"/>
                    </a:lnTo>
                    <a:lnTo>
                      <a:pt x="50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7F68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93"/>
              <p:cNvSpPr>
                <a:spLocks/>
              </p:cNvSpPr>
              <p:nvPr/>
            </p:nvSpPr>
            <p:spPr bwMode="auto">
              <a:xfrm>
                <a:off x="1006" y="1605"/>
                <a:ext cx="61" cy="5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73" y="1"/>
                  </a:cxn>
                  <a:cxn ang="0">
                    <a:pos x="85" y="4"/>
                  </a:cxn>
                  <a:cxn ang="0">
                    <a:pos x="95" y="9"/>
                  </a:cxn>
                  <a:cxn ang="0">
                    <a:pos x="103" y="16"/>
                  </a:cxn>
                  <a:cxn ang="0">
                    <a:pos x="111" y="23"/>
                  </a:cxn>
                  <a:cxn ang="0">
                    <a:pos x="117" y="32"/>
                  </a:cxn>
                  <a:cxn ang="0">
                    <a:pos x="121" y="43"/>
                  </a:cxn>
                  <a:cxn ang="0">
                    <a:pos x="122" y="53"/>
                  </a:cxn>
                  <a:cxn ang="0">
                    <a:pos x="121" y="63"/>
                  </a:cxn>
                  <a:cxn ang="0">
                    <a:pos x="117" y="74"/>
                  </a:cxn>
                  <a:cxn ang="0">
                    <a:pos x="111" y="82"/>
                  </a:cxn>
                  <a:cxn ang="0">
                    <a:pos x="103" y="90"/>
                  </a:cxn>
                  <a:cxn ang="0">
                    <a:pos x="95" y="96"/>
                  </a:cxn>
                  <a:cxn ang="0">
                    <a:pos x="85" y="100"/>
                  </a:cxn>
                  <a:cxn ang="0">
                    <a:pos x="73" y="104"/>
                  </a:cxn>
                  <a:cxn ang="0">
                    <a:pos x="61" y="105"/>
                  </a:cxn>
                  <a:cxn ang="0">
                    <a:pos x="48" y="104"/>
                  </a:cxn>
                  <a:cxn ang="0">
                    <a:pos x="37" y="100"/>
                  </a:cxn>
                  <a:cxn ang="0">
                    <a:pos x="26" y="96"/>
                  </a:cxn>
                  <a:cxn ang="0">
                    <a:pos x="18" y="90"/>
                  </a:cxn>
                  <a:cxn ang="0">
                    <a:pos x="10" y="82"/>
                  </a:cxn>
                  <a:cxn ang="0">
                    <a:pos x="4" y="74"/>
                  </a:cxn>
                  <a:cxn ang="0">
                    <a:pos x="1" y="63"/>
                  </a:cxn>
                  <a:cxn ang="0">
                    <a:pos x="0" y="53"/>
                  </a:cxn>
                  <a:cxn ang="0">
                    <a:pos x="1" y="43"/>
                  </a:cxn>
                  <a:cxn ang="0">
                    <a:pos x="4" y="32"/>
                  </a:cxn>
                  <a:cxn ang="0">
                    <a:pos x="10" y="23"/>
                  </a:cxn>
                  <a:cxn ang="0">
                    <a:pos x="18" y="16"/>
                  </a:cxn>
                  <a:cxn ang="0">
                    <a:pos x="26" y="9"/>
                  </a:cxn>
                  <a:cxn ang="0">
                    <a:pos x="37" y="4"/>
                  </a:cxn>
                  <a:cxn ang="0">
                    <a:pos x="48" y="1"/>
                  </a:cxn>
                  <a:cxn ang="0">
                    <a:pos x="61" y="0"/>
                  </a:cxn>
                </a:cxnLst>
                <a:rect l="0" t="0" r="r" b="b"/>
                <a:pathLst>
                  <a:path w="122" h="105">
                    <a:moveTo>
                      <a:pt x="61" y="0"/>
                    </a:moveTo>
                    <a:lnTo>
                      <a:pt x="73" y="1"/>
                    </a:lnTo>
                    <a:lnTo>
                      <a:pt x="85" y="4"/>
                    </a:lnTo>
                    <a:lnTo>
                      <a:pt x="95" y="9"/>
                    </a:lnTo>
                    <a:lnTo>
                      <a:pt x="103" y="16"/>
                    </a:lnTo>
                    <a:lnTo>
                      <a:pt x="111" y="23"/>
                    </a:lnTo>
                    <a:lnTo>
                      <a:pt x="117" y="32"/>
                    </a:lnTo>
                    <a:lnTo>
                      <a:pt x="121" y="43"/>
                    </a:lnTo>
                    <a:lnTo>
                      <a:pt x="122" y="53"/>
                    </a:lnTo>
                    <a:lnTo>
                      <a:pt x="121" y="63"/>
                    </a:lnTo>
                    <a:lnTo>
                      <a:pt x="117" y="74"/>
                    </a:lnTo>
                    <a:lnTo>
                      <a:pt x="111" y="82"/>
                    </a:lnTo>
                    <a:lnTo>
                      <a:pt x="103" y="90"/>
                    </a:lnTo>
                    <a:lnTo>
                      <a:pt x="95" y="96"/>
                    </a:lnTo>
                    <a:lnTo>
                      <a:pt x="85" y="100"/>
                    </a:lnTo>
                    <a:lnTo>
                      <a:pt x="73" y="104"/>
                    </a:lnTo>
                    <a:lnTo>
                      <a:pt x="61" y="105"/>
                    </a:lnTo>
                    <a:lnTo>
                      <a:pt x="48" y="104"/>
                    </a:lnTo>
                    <a:lnTo>
                      <a:pt x="37" y="100"/>
                    </a:lnTo>
                    <a:lnTo>
                      <a:pt x="26" y="96"/>
                    </a:lnTo>
                    <a:lnTo>
                      <a:pt x="18" y="90"/>
                    </a:lnTo>
                    <a:lnTo>
                      <a:pt x="10" y="82"/>
                    </a:lnTo>
                    <a:lnTo>
                      <a:pt x="4" y="74"/>
                    </a:lnTo>
                    <a:lnTo>
                      <a:pt x="1" y="63"/>
                    </a:lnTo>
                    <a:lnTo>
                      <a:pt x="0" y="53"/>
                    </a:lnTo>
                    <a:lnTo>
                      <a:pt x="1" y="43"/>
                    </a:lnTo>
                    <a:lnTo>
                      <a:pt x="4" y="32"/>
                    </a:lnTo>
                    <a:lnTo>
                      <a:pt x="10" y="23"/>
                    </a:lnTo>
                    <a:lnTo>
                      <a:pt x="18" y="16"/>
                    </a:lnTo>
                    <a:lnTo>
                      <a:pt x="26" y="9"/>
                    </a:lnTo>
                    <a:lnTo>
                      <a:pt x="37" y="4"/>
                    </a:lnTo>
                    <a:lnTo>
                      <a:pt x="48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7F68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94"/>
              <p:cNvSpPr>
                <a:spLocks/>
              </p:cNvSpPr>
              <p:nvPr/>
            </p:nvSpPr>
            <p:spPr bwMode="auto">
              <a:xfrm>
                <a:off x="596" y="1586"/>
                <a:ext cx="62" cy="5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74" y="1"/>
                  </a:cxn>
                  <a:cxn ang="0">
                    <a:pos x="86" y="4"/>
                  </a:cxn>
                  <a:cxn ang="0">
                    <a:pos x="96" y="9"/>
                  </a:cxn>
                  <a:cxn ang="0">
                    <a:pos x="105" y="16"/>
                  </a:cxn>
                  <a:cxn ang="0">
                    <a:pos x="114" y="23"/>
                  </a:cxn>
                  <a:cxn ang="0">
                    <a:pos x="119" y="32"/>
                  </a:cxn>
                  <a:cxn ang="0">
                    <a:pos x="123" y="42"/>
                  </a:cxn>
                  <a:cxn ang="0">
                    <a:pos x="124" y="53"/>
                  </a:cxn>
                  <a:cxn ang="0">
                    <a:pos x="123" y="63"/>
                  </a:cxn>
                  <a:cxn ang="0">
                    <a:pos x="119" y="74"/>
                  </a:cxn>
                  <a:cxn ang="0">
                    <a:pos x="114" y="82"/>
                  </a:cxn>
                  <a:cxn ang="0">
                    <a:pos x="105" y="90"/>
                  </a:cxn>
                  <a:cxn ang="0">
                    <a:pos x="96" y="95"/>
                  </a:cxn>
                  <a:cxn ang="0">
                    <a:pos x="86" y="100"/>
                  </a:cxn>
                  <a:cxn ang="0">
                    <a:pos x="74" y="104"/>
                  </a:cxn>
                  <a:cxn ang="0">
                    <a:pos x="62" y="105"/>
                  </a:cxn>
                  <a:cxn ang="0">
                    <a:pos x="49" y="104"/>
                  </a:cxn>
                  <a:cxn ang="0">
                    <a:pos x="38" y="100"/>
                  </a:cxn>
                  <a:cxn ang="0">
                    <a:pos x="27" y="95"/>
                  </a:cxn>
                  <a:cxn ang="0">
                    <a:pos x="18" y="90"/>
                  </a:cxn>
                  <a:cxn ang="0">
                    <a:pos x="10" y="82"/>
                  </a:cxn>
                  <a:cxn ang="0">
                    <a:pos x="4" y="74"/>
                  </a:cxn>
                  <a:cxn ang="0">
                    <a:pos x="1" y="63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4" y="32"/>
                  </a:cxn>
                  <a:cxn ang="0">
                    <a:pos x="10" y="23"/>
                  </a:cxn>
                  <a:cxn ang="0">
                    <a:pos x="18" y="16"/>
                  </a:cxn>
                  <a:cxn ang="0">
                    <a:pos x="27" y="9"/>
                  </a:cxn>
                  <a:cxn ang="0">
                    <a:pos x="38" y="4"/>
                  </a:cxn>
                  <a:cxn ang="0">
                    <a:pos x="49" y="1"/>
                  </a:cxn>
                  <a:cxn ang="0">
                    <a:pos x="62" y="0"/>
                  </a:cxn>
                </a:cxnLst>
                <a:rect l="0" t="0" r="r" b="b"/>
                <a:pathLst>
                  <a:path w="124" h="105">
                    <a:moveTo>
                      <a:pt x="62" y="0"/>
                    </a:moveTo>
                    <a:lnTo>
                      <a:pt x="74" y="1"/>
                    </a:lnTo>
                    <a:lnTo>
                      <a:pt x="86" y="4"/>
                    </a:lnTo>
                    <a:lnTo>
                      <a:pt x="96" y="9"/>
                    </a:lnTo>
                    <a:lnTo>
                      <a:pt x="105" y="16"/>
                    </a:lnTo>
                    <a:lnTo>
                      <a:pt x="114" y="23"/>
                    </a:lnTo>
                    <a:lnTo>
                      <a:pt x="119" y="32"/>
                    </a:lnTo>
                    <a:lnTo>
                      <a:pt x="123" y="42"/>
                    </a:lnTo>
                    <a:lnTo>
                      <a:pt x="124" y="53"/>
                    </a:lnTo>
                    <a:lnTo>
                      <a:pt x="123" y="63"/>
                    </a:lnTo>
                    <a:lnTo>
                      <a:pt x="119" y="74"/>
                    </a:lnTo>
                    <a:lnTo>
                      <a:pt x="114" y="82"/>
                    </a:lnTo>
                    <a:lnTo>
                      <a:pt x="105" y="90"/>
                    </a:lnTo>
                    <a:lnTo>
                      <a:pt x="96" y="95"/>
                    </a:lnTo>
                    <a:lnTo>
                      <a:pt x="86" y="100"/>
                    </a:lnTo>
                    <a:lnTo>
                      <a:pt x="74" y="104"/>
                    </a:lnTo>
                    <a:lnTo>
                      <a:pt x="62" y="105"/>
                    </a:lnTo>
                    <a:lnTo>
                      <a:pt x="49" y="104"/>
                    </a:lnTo>
                    <a:lnTo>
                      <a:pt x="38" y="100"/>
                    </a:lnTo>
                    <a:lnTo>
                      <a:pt x="27" y="95"/>
                    </a:lnTo>
                    <a:lnTo>
                      <a:pt x="18" y="90"/>
                    </a:lnTo>
                    <a:lnTo>
                      <a:pt x="10" y="82"/>
                    </a:lnTo>
                    <a:lnTo>
                      <a:pt x="4" y="74"/>
                    </a:lnTo>
                    <a:lnTo>
                      <a:pt x="1" y="6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10" y="23"/>
                    </a:lnTo>
                    <a:lnTo>
                      <a:pt x="18" y="16"/>
                    </a:lnTo>
                    <a:lnTo>
                      <a:pt x="27" y="9"/>
                    </a:lnTo>
                    <a:lnTo>
                      <a:pt x="38" y="4"/>
                    </a:lnTo>
                    <a:lnTo>
                      <a:pt x="49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95"/>
              <p:cNvSpPr>
                <a:spLocks/>
              </p:cNvSpPr>
              <p:nvPr/>
            </p:nvSpPr>
            <p:spPr bwMode="auto">
              <a:xfrm>
                <a:off x="706" y="1605"/>
                <a:ext cx="61" cy="52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74" y="1"/>
                  </a:cxn>
                  <a:cxn ang="0">
                    <a:pos x="86" y="4"/>
                  </a:cxn>
                  <a:cxn ang="0">
                    <a:pos x="96" y="9"/>
                  </a:cxn>
                  <a:cxn ang="0">
                    <a:pos x="104" y="15"/>
                  </a:cxn>
                  <a:cxn ang="0">
                    <a:pos x="112" y="23"/>
                  </a:cxn>
                  <a:cxn ang="0">
                    <a:pos x="118" y="31"/>
                  </a:cxn>
                  <a:cxn ang="0">
                    <a:pos x="122" y="41"/>
                  </a:cxn>
                  <a:cxn ang="0">
                    <a:pos x="123" y="52"/>
                  </a:cxn>
                  <a:cxn ang="0">
                    <a:pos x="122" y="62"/>
                  </a:cxn>
                  <a:cxn ang="0">
                    <a:pos x="118" y="72"/>
                  </a:cxn>
                  <a:cxn ang="0">
                    <a:pos x="112" y="82"/>
                  </a:cxn>
                  <a:cxn ang="0">
                    <a:pos x="104" y="90"/>
                  </a:cxn>
                  <a:cxn ang="0">
                    <a:pos x="96" y="96"/>
                  </a:cxn>
                  <a:cxn ang="0">
                    <a:pos x="86" y="100"/>
                  </a:cxn>
                  <a:cxn ang="0">
                    <a:pos x="74" y="104"/>
                  </a:cxn>
                  <a:cxn ang="0">
                    <a:pos x="62" y="105"/>
                  </a:cxn>
                  <a:cxn ang="0">
                    <a:pos x="49" y="104"/>
                  </a:cxn>
                  <a:cxn ang="0">
                    <a:pos x="38" y="100"/>
                  </a:cxn>
                  <a:cxn ang="0">
                    <a:pos x="27" y="96"/>
                  </a:cxn>
                  <a:cxn ang="0">
                    <a:pos x="18" y="90"/>
                  </a:cxn>
                  <a:cxn ang="0">
                    <a:pos x="10" y="82"/>
                  </a:cxn>
                  <a:cxn ang="0">
                    <a:pos x="4" y="72"/>
                  </a:cxn>
                  <a:cxn ang="0">
                    <a:pos x="1" y="62"/>
                  </a:cxn>
                  <a:cxn ang="0">
                    <a:pos x="0" y="52"/>
                  </a:cxn>
                  <a:cxn ang="0">
                    <a:pos x="1" y="41"/>
                  </a:cxn>
                  <a:cxn ang="0">
                    <a:pos x="4" y="31"/>
                  </a:cxn>
                  <a:cxn ang="0">
                    <a:pos x="10" y="23"/>
                  </a:cxn>
                  <a:cxn ang="0">
                    <a:pos x="18" y="15"/>
                  </a:cxn>
                  <a:cxn ang="0">
                    <a:pos x="27" y="9"/>
                  </a:cxn>
                  <a:cxn ang="0">
                    <a:pos x="38" y="4"/>
                  </a:cxn>
                  <a:cxn ang="0">
                    <a:pos x="49" y="1"/>
                  </a:cxn>
                  <a:cxn ang="0">
                    <a:pos x="62" y="0"/>
                  </a:cxn>
                </a:cxnLst>
                <a:rect l="0" t="0" r="r" b="b"/>
                <a:pathLst>
                  <a:path w="123" h="105">
                    <a:moveTo>
                      <a:pt x="62" y="0"/>
                    </a:moveTo>
                    <a:lnTo>
                      <a:pt x="74" y="1"/>
                    </a:lnTo>
                    <a:lnTo>
                      <a:pt x="86" y="4"/>
                    </a:lnTo>
                    <a:lnTo>
                      <a:pt x="96" y="9"/>
                    </a:lnTo>
                    <a:lnTo>
                      <a:pt x="104" y="15"/>
                    </a:lnTo>
                    <a:lnTo>
                      <a:pt x="112" y="23"/>
                    </a:lnTo>
                    <a:lnTo>
                      <a:pt x="118" y="31"/>
                    </a:lnTo>
                    <a:lnTo>
                      <a:pt x="122" y="41"/>
                    </a:lnTo>
                    <a:lnTo>
                      <a:pt x="123" y="52"/>
                    </a:lnTo>
                    <a:lnTo>
                      <a:pt x="122" y="62"/>
                    </a:lnTo>
                    <a:lnTo>
                      <a:pt x="118" y="72"/>
                    </a:lnTo>
                    <a:lnTo>
                      <a:pt x="112" y="82"/>
                    </a:lnTo>
                    <a:lnTo>
                      <a:pt x="104" y="90"/>
                    </a:lnTo>
                    <a:lnTo>
                      <a:pt x="96" y="96"/>
                    </a:lnTo>
                    <a:lnTo>
                      <a:pt x="86" y="100"/>
                    </a:lnTo>
                    <a:lnTo>
                      <a:pt x="74" y="104"/>
                    </a:lnTo>
                    <a:lnTo>
                      <a:pt x="62" y="105"/>
                    </a:lnTo>
                    <a:lnTo>
                      <a:pt x="49" y="104"/>
                    </a:lnTo>
                    <a:lnTo>
                      <a:pt x="38" y="100"/>
                    </a:lnTo>
                    <a:lnTo>
                      <a:pt x="27" y="96"/>
                    </a:lnTo>
                    <a:lnTo>
                      <a:pt x="18" y="90"/>
                    </a:lnTo>
                    <a:lnTo>
                      <a:pt x="10" y="82"/>
                    </a:lnTo>
                    <a:lnTo>
                      <a:pt x="4" y="72"/>
                    </a:lnTo>
                    <a:lnTo>
                      <a:pt x="1" y="62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4" y="31"/>
                    </a:lnTo>
                    <a:lnTo>
                      <a:pt x="10" y="23"/>
                    </a:lnTo>
                    <a:lnTo>
                      <a:pt x="18" y="15"/>
                    </a:lnTo>
                    <a:lnTo>
                      <a:pt x="27" y="9"/>
                    </a:lnTo>
                    <a:lnTo>
                      <a:pt x="38" y="4"/>
                    </a:lnTo>
                    <a:lnTo>
                      <a:pt x="49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96"/>
              <p:cNvSpPr>
                <a:spLocks/>
              </p:cNvSpPr>
              <p:nvPr/>
            </p:nvSpPr>
            <p:spPr bwMode="auto">
              <a:xfrm>
                <a:off x="885" y="1612"/>
                <a:ext cx="62" cy="52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74" y="1"/>
                  </a:cxn>
                  <a:cxn ang="0">
                    <a:pos x="85" y="4"/>
                  </a:cxn>
                  <a:cxn ang="0">
                    <a:pos x="96" y="9"/>
                  </a:cxn>
                  <a:cxn ang="0">
                    <a:pos x="104" y="15"/>
                  </a:cxn>
                  <a:cxn ang="0">
                    <a:pos x="112" y="23"/>
                  </a:cxn>
                  <a:cxn ang="0">
                    <a:pos x="117" y="31"/>
                  </a:cxn>
                  <a:cxn ang="0">
                    <a:pos x="121" y="41"/>
                  </a:cxn>
                  <a:cxn ang="0">
                    <a:pos x="122" y="52"/>
                  </a:cxn>
                  <a:cxn ang="0">
                    <a:pos x="121" y="62"/>
                  </a:cxn>
                  <a:cxn ang="0">
                    <a:pos x="117" y="72"/>
                  </a:cxn>
                  <a:cxn ang="0">
                    <a:pos x="112" y="81"/>
                  </a:cxn>
                  <a:cxn ang="0">
                    <a:pos x="104" y="89"/>
                  </a:cxn>
                  <a:cxn ang="0">
                    <a:pos x="96" y="94"/>
                  </a:cxn>
                  <a:cxn ang="0">
                    <a:pos x="85" y="99"/>
                  </a:cxn>
                  <a:cxn ang="0">
                    <a:pos x="74" y="102"/>
                  </a:cxn>
                  <a:cxn ang="0">
                    <a:pos x="61" y="104"/>
                  </a:cxn>
                  <a:cxn ang="0">
                    <a:pos x="48" y="102"/>
                  </a:cxn>
                  <a:cxn ang="0">
                    <a:pos x="37" y="99"/>
                  </a:cxn>
                  <a:cxn ang="0">
                    <a:pos x="26" y="94"/>
                  </a:cxn>
                  <a:cxn ang="0">
                    <a:pos x="18" y="89"/>
                  </a:cxn>
                  <a:cxn ang="0">
                    <a:pos x="10" y="81"/>
                  </a:cxn>
                  <a:cxn ang="0">
                    <a:pos x="5" y="72"/>
                  </a:cxn>
                  <a:cxn ang="0">
                    <a:pos x="1" y="62"/>
                  </a:cxn>
                  <a:cxn ang="0">
                    <a:pos x="0" y="52"/>
                  </a:cxn>
                  <a:cxn ang="0">
                    <a:pos x="1" y="41"/>
                  </a:cxn>
                  <a:cxn ang="0">
                    <a:pos x="5" y="31"/>
                  </a:cxn>
                  <a:cxn ang="0">
                    <a:pos x="10" y="23"/>
                  </a:cxn>
                  <a:cxn ang="0">
                    <a:pos x="18" y="15"/>
                  </a:cxn>
                  <a:cxn ang="0">
                    <a:pos x="26" y="9"/>
                  </a:cxn>
                  <a:cxn ang="0">
                    <a:pos x="37" y="4"/>
                  </a:cxn>
                  <a:cxn ang="0">
                    <a:pos x="48" y="1"/>
                  </a:cxn>
                  <a:cxn ang="0">
                    <a:pos x="61" y="0"/>
                  </a:cxn>
                </a:cxnLst>
                <a:rect l="0" t="0" r="r" b="b"/>
                <a:pathLst>
                  <a:path w="122" h="104">
                    <a:moveTo>
                      <a:pt x="61" y="0"/>
                    </a:moveTo>
                    <a:lnTo>
                      <a:pt x="74" y="1"/>
                    </a:lnTo>
                    <a:lnTo>
                      <a:pt x="85" y="4"/>
                    </a:lnTo>
                    <a:lnTo>
                      <a:pt x="96" y="9"/>
                    </a:lnTo>
                    <a:lnTo>
                      <a:pt x="104" y="15"/>
                    </a:lnTo>
                    <a:lnTo>
                      <a:pt x="112" y="23"/>
                    </a:lnTo>
                    <a:lnTo>
                      <a:pt x="117" y="31"/>
                    </a:lnTo>
                    <a:lnTo>
                      <a:pt x="121" y="41"/>
                    </a:lnTo>
                    <a:lnTo>
                      <a:pt x="122" y="52"/>
                    </a:lnTo>
                    <a:lnTo>
                      <a:pt x="121" y="62"/>
                    </a:lnTo>
                    <a:lnTo>
                      <a:pt x="117" y="72"/>
                    </a:lnTo>
                    <a:lnTo>
                      <a:pt x="112" y="81"/>
                    </a:lnTo>
                    <a:lnTo>
                      <a:pt x="104" y="89"/>
                    </a:lnTo>
                    <a:lnTo>
                      <a:pt x="96" y="94"/>
                    </a:lnTo>
                    <a:lnTo>
                      <a:pt x="85" y="99"/>
                    </a:lnTo>
                    <a:lnTo>
                      <a:pt x="74" y="102"/>
                    </a:lnTo>
                    <a:lnTo>
                      <a:pt x="61" y="104"/>
                    </a:lnTo>
                    <a:lnTo>
                      <a:pt x="48" y="102"/>
                    </a:lnTo>
                    <a:lnTo>
                      <a:pt x="37" y="99"/>
                    </a:lnTo>
                    <a:lnTo>
                      <a:pt x="26" y="94"/>
                    </a:lnTo>
                    <a:lnTo>
                      <a:pt x="18" y="89"/>
                    </a:lnTo>
                    <a:lnTo>
                      <a:pt x="10" y="81"/>
                    </a:lnTo>
                    <a:lnTo>
                      <a:pt x="5" y="72"/>
                    </a:lnTo>
                    <a:lnTo>
                      <a:pt x="1" y="62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5" y="31"/>
                    </a:lnTo>
                    <a:lnTo>
                      <a:pt x="10" y="23"/>
                    </a:lnTo>
                    <a:lnTo>
                      <a:pt x="18" y="15"/>
                    </a:lnTo>
                    <a:lnTo>
                      <a:pt x="26" y="9"/>
                    </a:lnTo>
                    <a:lnTo>
                      <a:pt x="37" y="4"/>
                    </a:lnTo>
                    <a:lnTo>
                      <a:pt x="48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97"/>
              <p:cNvSpPr>
                <a:spLocks/>
              </p:cNvSpPr>
              <p:nvPr/>
            </p:nvSpPr>
            <p:spPr bwMode="auto">
              <a:xfrm>
                <a:off x="997" y="1595"/>
                <a:ext cx="62" cy="53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75" y="1"/>
                  </a:cxn>
                  <a:cxn ang="0">
                    <a:pos x="87" y="5"/>
                  </a:cxn>
                  <a:cxn ang="0">
                    <a:pos x="97" y="10"/>
                  </a:cxn>
                  <a:cxn ang="0">
                    <a:pos x="105" y="15"/>
                  </a:cxn>
                  <a:cxn ang="0">
                    <a:pos x="113" y="23"/>
                  </a:cxn>
                  <a:cxn ang="0">
                    <a:pos x="119" y="31"/>
                  </a:cxn>
                  <a:cxn ang="0">
                    <a:pos x="123" y="42"/>
                  </a:cxn>
                  <a:cxn ang="0">
                    <a:pos x="124" y="52"/>
                  </a:cxn>
                  <a:cxn ang="0">
                    <a:pos x="123" y="63"/>
                  </a:cxn>
                  <a:cxn ang="0">
                    <a:pos x="119" y="73"/>
                  </a:cxn>
                  <a:cxn ang="0">
                    <a:pos x="113" y="82"/>
                  </a:cxn>
                  <a:cxn ang="0">
                    <a:pos x="105" y="89"/>
                  </a:cxn>
                  <a:cxn ang="0">
                    <a:pos x="97" y="96"/>
                  </a:cxn>
                  <a:cxn ang="0">
                    <a:pos x="87" y="101"/>
                  </a:cxn>
                  <a:cxn ang="0">
                    <a:pos x="75" y="104"/>
                  </a:cxn>
                  <a:cxn ang="0">
                    <a:pos x="63" y="105"/>
                  </a:cxn>
                  <a:cxn ang="0">
                    <a:pos x="50" y="104"/>
                  </a:cxn>
                  <a:cxn ang="0">
                    <a:pos x="38" y="101"/>
                  </a:cxn>
                  <a:cxn ang="0">
                    <a:pos x="28" y="96"/>
                  </a:cxn>
                  <a:cxn ang="0">
                    <a:pos x="19" y="89"/>
                  </a:cxn>
                  <a:cxn ang="0">
                    <a:pos x="11" y="82"/>
                  </a:cxn>
                  <a:cxn ang="0">
                    <a:pos x="5" y="73"/>
                  </a:cxn>
                  <a:cxn ang="0">
                    <a:pos x="2" y="63"/>
                  </a:cxn>
                  <a:cxn ang="0">
                    <a:pos x="0" y="52"/>
                  </a:cxn>
                  <a:cxn ang="0">
                    <a:pos x="2" y="42"/>
                  </a:cxn>
                  <a:cxn ang="0">
                    <a:pos x="5" y="31"/>
                  </a:cxn>
                  <a:cxn ang="0">
                    <a:pos x="11" y="23"/>
                  </a:cxn>
                  <a:cxn ang="0">
                    <a:pos x="19" y="15"/>
                  </a:cxn>
                  <a:cxn ang="0">
                    <a:pos x="28" y="10"/>
                  </a:cxn>
                  <a:cxn ang="0">
                    <a:pos x="38" y="5"/>
                  </a:cxn>
                  <a:cxn ang="0">
                    <a:pos x="50" y="1"/>
                  </a:cxn>
                  <a:cxn ang="0">
                    <a:pos x="63" y="0"/>
                  </a:cxn>
                </a:cxnLst>
                <a:rect l="0" t="0" r="r" b="b"/>
                <a:pathLst>
                  <a:path w="124" h="105">
                    <a:moveTo>
                      <a:pt x="63" y="0"/>
                    </a:moveTo>
                    <a:lnTo>
                      <a:pt x="75" y="1"/>
                    </a:lnTo>
                    <a:lnTo>
                      <a:pt x="87" y="5"/>
                    </a:lnTo>
                    <a:lnTo>
                      <a:pt x="97" y="10"/>
                    </a:lnTo>
                    <a:lnTo>
                      <a:pt x="105" y="15"/>
                    </a:lnTo>
                    <a:lnTo>
                      <a:pt x="113" y="23"/>
                    </a:lnTo>
                    <a:lnTo>
                      <a:pt x="119" y="31"/>
                    </a:lnTo>
                    <a:lnTo>
                      <a:pt x="123" y="42"/>
                    </a:lnTo>
                    <a:lnTo>
                      <a:pt x="124" y="52"/>
                    </a:lnTo>
                    <a:lnTo>
                      <a:pt x="123" y="63"/>
                    </a:lnTo>
                    <a:lnTo>
                      <a:pt x="119" y="73"/>
                    </a:lnTo>
                    <a:lnTo>
                      <a:pt x="113" y="82"/>
                    </a:lnTo>
                    <a:lnTo>
                      <a:pt x="105" y="89"/>
                    </a:lnTo>
                    <a:lnTo>
                      <a:pt x="97" y="96"/>
                    </a:lnTo>
                    <a:lnTo>
                      <a:pt x="87" y="101"/>
                    </a:lnTo>
                    <a:lnTo>
                      <a:pt x="75" y="104"/>
                    </a:lnTo>
                    <a:lnTo>
                      <a:pt x="63" y="105"/>
                    </a:lnTo>
                    <a:lnTo>
                      <a:pt x="50" y="104"/>
                    </a:lnTo>
                    <a:lnTo>
                      <a:pt x="38" y="101"/>
                    </a:lnTo>
                    <a:lnTo>
                      <a:pt x="28" y="96"/>
                    </a:lnTo>
                    <a:lnTo>
                      <a:pt x="19" y="89"/>
                    </a:lnTo>
                    <a:lnTo>
                      <a:pt x="11" y="82"/>
                    </a:lnTo>
                    <a:lnTo>
                      <a:pt x="5" y="73"/>
                    </a:lnTo>
                    <a:lnTo>
                      <a:pt x="2" y="63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5" y="31"/>
                    </a:lnTo>
                    <a:lnTo>
                      <a:pt x="11" y="23"/>
                    </a:lnTo>
                    <a:lnTo>
                      <a:pt x="19" y="15"/>
                    </a:lnTo>
                    <a:lnTo>
                      <a:pt x="28" y="10"/>
                    </a:lnTo>
                    <a:lnTo>
                      <a:pt x="38" y="5"/>
                    </a:lnTo>
                    <a:lnTo>
                      <a:pt x="50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198"/>
              <p:cNvSpPr>
                <a:spLocks/>
              </p:cNvSpPr>
              <p:nvPr/>
            </p:nvSpPr>
            <p:spPr bwMode="auto">
              <a:xfrm>
                <a:off x="798" y="1588"/>
                <a:ext cx="68" cy="11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68"/>
                  </a:cxn>
                  <a:cxn ang="0">
                    <a:pos x="16" y="96"/>
                  </a:cxn>
                  <a:cxn ang="0">
                    <a:pos x="16" y="151"/>
                  </a:cxn>
                  <a:cxn ang="0">
                    <a:pos x="3" y="176"/>
                  </a:cxn>
                  <a:cxn ang="0">
                    <a:pos x="3" y="202"/>
                  </a:cxn>
                  <a:cxn ang="0">
                    <a:pos x="22" y="216"/>
                  </a:cxn>
                  <a:cxn ang="0">
                    <a:pos x="40" y="227"/>
                  </a:cxn>
                  <a:cxn ang="0">
                    <a:pos x="56" y="234"/>
                  </a:cxn>
                  <a:cxn ang="0">
                    <a:pos x="72" y="237"/>
                  </a:cxn>
                  <a:cxn ang="0">
                    <a:pos x="89" y="234"/>
                  </a:cxn>
                  <a:cxn ang="0">
                    <a:pos x="105" y="226"/>
                  </a:cxn>
                  <a:cxn ang="0">
                    <a:pos x="121" y="211"/>
                  </a:cxn>
                  <a:cxn ang="0">
                    <a:pos x="137" y="189"/>
                  </a:cxn>
                  <a:cxn ang="0">
                    <a:pos x="114" y="151"/>
                  </a:cxn>
                  <a:cxn ang="0">
                    <a:pos x="114" y="74"/>
                  </a:cxn>
                  <a:cxn ang="0">
                    <a:pos x="130" y="53"/>
                  </a:cxn>
                  <a:cxn ang="0">
                    <a:pos x="117" y="32"/>
                  </a:cxn>
                  <a:cxn ang="0">
                    <a:pos x="102" y="15"/>
                  </a:cxn>
                  <a:cxn ang="0">
                    <a:pos x="84" y="5"/>
                  </a:cxn>
                  <a:cxn ang="0">
                    <a:pos x="66" y="0"/>
                  </a:cxn>
                  <a:cxn ang="0">
                    <a:pos x="46" y="3"/>
                  </a:cxn>
                  <a:cxn ang="0">
                    <a:pos x="28" y="11"/>
                  </a:cxn>
                  <a:cxn ang="0">
                    <a:pos x="13" y="26"/>
                  </a:cxn>
                  <a:cxn ang="0">
                    <a:pos x="0" y="47"/>
                  </a:cxn>
                </a:cxnLst>
                <a:rect l="0" t="0" r="r" b="b"/>
                <a:pathLst>
                  <a:path w="137" h="237">
                    <a:moveTo>
                      <a:pt x="0" y="47"/>
                    </a:moveTo>
                    <a:lnTo>
                      <a:pt x="0" y="68"/>
                    </a:lnTo>
                    <a:lnTo>
                      <a:pt x="16" y="96"/>
                    </a:lnTo>
                    <a:lnTo>
                      <a:pt x="16" y="151"/>
                    </a:lnTo>
                    <a:lnTo>
                      <a:pt x="3" y="176"/>
                    </a:lnTo>
                    <a:lnTo>
                      <a:pt x="3" y="202"/>
                    </a:lnTo>
                    <a:lnTo>
                      <a:pt x="22" y="216"/>
                    </a:lnTo>
                    <a:lnTo>
                      <a:pt x="40" y="227"/>
                    </a:lnTo>
                    <a:lnTo>
                      <a:pt x="56" y="234"/>
                    </a:lnTo>
                    <a:lnTo>
                      <a:pt x="72" y="237"/>
                    </a:lnTo>
                    <a:lnTo>
                      <a:pt x="89" y="234"/>
                    </a:lnTo>
                    <a:lnTo>
                      <a:pt x="105" y="226"/>
                    </a:lnTo>
                    <a:lnTo>
                      <a:pt x="121" y="211"/>
                    </a:lnTo>
                    <a:lnTo>
                      <a:pt x="137" y="189"/>
                    </a:lnTo>
                    <a:lnTo>
                      <a:pt x="114" y="151"/>
                    </a:lnTo>
                    <a:lnTo>
                      <a:pt x="114" y="74"/>
                    </a:lnTo>
                    <a:lnTo>
                      <a:pt x="130" y="53"/>
                    </a:lnTo>
                    <a:lnTo>
                      <a:pt x="117" y="32"/>
                    </a:lnTo>
                    <a:lnTo>
                      <a:pt x="102" y="15"/>
                    </a:lnTo>
                    <a:lnTo>
                      <a:pt x="84" y="5"/>
                    </a:lnTo>
                    <a:lnTo>
                      <a:pt x="66" y="0"/>
                    </a:lnTo>
                    <a:lnTo>
                      <a:pt x="46" y="3"/>
                    </a:lnTo>
                    <a:lnTo>
                      <a:pt x="28" y="11"/>
                    </a:lnTo>
                    <a:lnTo>
                      <a:pt x="13" y="26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7F68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99"/>
              <p:cNvSpPr>
                <a:spLocks/>
              </p:cNvSpPr>
              <p:nvPr/>
            </p:nvSpPr>
            <p:spPr bwMode="auto">
              <a:xfrm>
                <a:off x="616" y="963"/>
                <a:ext cx="412" cy="3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75"/>
                  </a:cxn>
                  <a:cxn ang="0">
                    <a:pos x="825" y="69"/>
                  </a:cxn>
                  <a:cxn ang="0">
                    <a:pos x="825" y="0"/>
                  </a:cxn>
                  <a:cxn ang="0">
                    <a:pos x="0" y="9"/>
                  </a:cxn>
                </a:cxnLst>
                <a:rect l="0" t="0" r="r" b="b"/>
                <a:pathLst>
                  <a:path w="825" h="75">
                    <a:moveTo>
                      <a:pt x="0" y="9"/>
                    </a:moveTo>
                    <a:lnTo>
                      <a:pt x="0" y="75"/>
                    </a:lnTo>
                    <a:lnTo>
                      <a:pt x="825" y="69"/>
                    </a:lnTo>
                    <a:lnTo>
                      <a:pt x="82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Rectangle 200"/>
              <p:cNvSpPr>
                <a:spLocks noChangeArrowheads="1"/>
              </p:cNvSpPr>
              <p:nvPr/>
            </p:nvSpPr>
            <p:spPr bwMode="auto">
              <a:xfrm>
                <a:off x="675" y="972"/>
                <a:ext cx="15" cy="22"/>
              </a:xfrm>
              <a:prstGeom prst="rect">
                <a:avLst/>
              </a:prstGeom>
              <a:solidFill>
                <a:srgbClr val="757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Rectangle 201"/>
              <p:cNvSpPr>
                <a:spLocks noChangeArrowheads="1"/>
              </p:cNvSpPr>
              <p:nvPr/>
            </p:nvSpPr>
            <p:spPr bwMode="auto">
              <a:xfrm>
                <a:off x="849" y="968"/>
                <a:ext cx="92" cy="19"/>
              </a:xfrm>
              <a:prstGeom prst="rect">
                <a:avLst/>
              </a:prstGeom>
              <a:solidFill>
                <a:srgbClr val="757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Rectangle 202"/>
              <p:cNvSpPr>
                <a:spLocks noChangeArrowheads="1"/>
              </p:cNvSpPr>
              <p:nvPr/>
            </p:nvSpPr>
            <p:spPr bwMode="auto">
              <a:xfrm>
                <a:off x="954" y="972"/>
                <a:ext cx="18" cy="16"/>
              </a:xfrm>
              <a:prstGeom prst="rect">
                <a:avLst/>
              </a:prstGeom>
              <a:solidFill>
                <a:srgbClr val="757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Rectangle 203"/>
              <p:cNvSpPr>
                <a:spLocks noChangeArrowheads="1"/>
              </p:cNvSpPr>
              <p:nvPr/>
            </p:nvSpPr>
            <p:spPr bwMode="auto">
              <a:xfrm>
                <a:off x="986" y="973"/>
                <a:ext cx="26" cy="15"/>
              </a:xfrm>
              <a:prstGeom prst="rect">
                <a:avLst/>
              </a:prstGeom>
              <a:solidFill>
                <a:srgbClr val="757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Rectangle 204"/>
              <p:cNvSpPr>
                <a:spLocks noChangeArrowheads="1"/>
              </p:cNvSpPr>
              <p:nvPr/>
            </p:nvSpPr>
            <p:spPr bwMode="auto">
              <a:xfrm>
                <a:off x="633" y="1013"/>
                <a:ext cx="30" cy="20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Rectangle 205"/>
              <p:cNvSpPr>
                <a:spLocks noChangeArrowheads="1"/>
              </p:cNvSpPr>
              <p:nvPr/>
            </p:nvSpPr>
            <p:spPr bwMode="auto">
              <a:xfrm>
                <a:off x="633" y="1058"/>
                <a:ext cx="30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Rectangle 206"/>
              <p:cNvSpPr>
                <a:spLocks noChangeArrowheads="1"/>
              </p:cNvSpPr>
              <p:nvPr/>
            </p:nvSpPr>
            <p:spPr bwMode="auto">
              <a:xfrm>
                <a:off x="633" y="1094"/>
                <a:ext cx="23" cy="20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207"/>
              <p:cNvSpPr>
                <a:spLocks noChangeArrowheads="1"/>
              </p:cNvSpPr>
              <p:nvPr/>
            </p:nvSpPr>
            <p:spPr bwMode="auto">
              <a:xfrm>
                <a:off x="844" y="1091"/>
                <a:ext cx="24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Rectangle 208"/>
              <p:cNvSpPr>
                <a:spLocks noChangeArrowheads="1"/>
              </p:cNvSpPr>
              <p:nvPr/>
            </p:nvSpPr>
            <p:spPr bwMode="auto">
              <a:xfrm>
                <a:off x="633" y="1146"/>
                <a:ext cx="36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Rectangle 209"/>
              <p:cNvSpPr>
                <a:spLocks noChangeArrowheads="1"/>
              </p:cNvSpPr>
              <p:nvPr/>
            </p:nvSpPr>
            <p:spPr bwMode="auto">
              <a:xfrm>
                <a:off x="633" y="1228"/>
                <a:ext cx="36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Rectangle 210"/>
              <p:cNvSpPr>
                <a:spLocks noChangeArrowheads="1"/>
              </p:cNvSpPr>
              <p:nvPr/>
            </p:nvSpPr>
            <p:spPr bwMode="auto">
              <a:xfrm>
                <a:off x="633" y="1279"/>
                <a:ext cx="36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Rectangle 211"/>
              <p:cNvSpPr>
                <a:spLocks noChangeArrowheads="1"/>
              </p:cNvSpPr>
              <p:nvPr/>
            </p:nvSpPr>
            <p:spPr bwMode="auto">
              <a:xfrm>
                <a:off x="682" y="1013"/>
                <a:ext cx="25" cy="20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Rectangle 212"/>
              <p:cNvSpPr>
                <a:spLocks noChangeArrowheads="1"/>
              </p:cNvSpPr>
              <p:nvPr/>
            </p:nvSpPr>
            <p:spPr bwMode="auto">
              <a:xfrm>
                <a:off x="682" y="1058"/>
                <a:ext cx="25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Rectangle 213"/>
              <p:cNvSpPr>
                <a:spLocks noChangeArrowheads="1"/>
              </p:cNvSpPr>
              <p:nvPr/>
            </p:nvSpPr>
            <p:spPr bwMode="auto">
              <a:xfrm>
                <a:off x="671" y="1094"/>
                <a:ext cx="19" cy="20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Rectangle 214"/>
              <p:cNvSpPr>
                <a:spLocks noChangeArrowheads="1"/>
              </p:cNvSpPr>
              <p:nvPr/>
            </p:nvSpPr>
            <p:spPr bwMode="auto">
              <a:xfrm>
                <a:off x="882" y="1091"/>
                <a:ext cx="20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Rectangle 215"/>
              <p:cNvSpPr>
                <a:spLocks noChangeArrowheads="1"/>
              </p:cNvSpPr>
              <p:nvPr/>
            </p:nvSpPr>
            <p:spPr bwMode="auto">
              <a:xfrm>
                <a:off x="691" y="1146"/>
                <a:ext cx="30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Rectangle 216"/>
              <p:cNvSpPr>
                <a:spLocks noChangeArrowheads="1"/>
              </p:cNvSpPr>
              <p:nvPr/>
            </p:nvSpPr>
            <p:spPr bwMode="auto">
              <a:xfrm>
                <a:off x="691" y="1228"/>
                <a:ext cx="30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Rectangle 217"/>
              <p:cNvSpPr>
                <a:spLocks noChangeArrowheads="1"/>
              </p:cNvSpPr>
              <p:nvPr/>
            </p:nvSpPr>
            <p:spPr bwMode="auto">
              <a:xfrm>
                <a:off x="691" y="1279"/>
                <a:ext cx="30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Rectangle 218"/>
              <p:cNvSpPr>
                <a:spLocks noChangeArrowheads="1"/>
              </p:cNvSpPr>
              <p:nvPr/>
            </p:nvSpPr>
            <p:spPr bwMode="auto">
              <a:xfrm>
                <a:off x="728" y="1015"/>
                <a:ext cx="106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Rectangle 219"/>
              <p:cNvSpPr>
                <a:spLocks noChangeArrowheads="1"/>
              </p:cNvSpPr>
              <p:nvPr/>
            </p:nvSpPr>
            <p:spPr bwMode="auto">
              <a:xfrm>
                <a:off x="728" y="1059"/>
                <a:ext cx="106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Rectangle 220"/>
              <p:cNvSpPr>
                <a:spLocks noChangeArrowheads="1"/>
              </p:cNvSpPr>
              <p:nvPr/>
            </p:nvSpPr>
            <p:spPr bwMode="auto">
              <a:xfrm>
                <a:off x="706" y="1096"/>
                <a:ext cx="81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Rectangle 221"/>
              <p:cNvSpPr>
                <a:spLocks noChangeArrowheads="1"/>
              </p:cNvSpPr>
              <p:nvPr/>
            </p:nvSpPr>
            <p:spPr bwMode="auto">
              <a:xfrm>
                <a:off x="917" y="1092"/>
                <a:ext cx="80" cy="20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Rectangle 222"/>
              <p:cNvSpPr>
                <a:spLocks noChangeArrowheads="1"/>
              </p:cNvSpPr>
              <p:nvPr/>
            </p:nvSpPr>
            <p:spPr bwMode="auto">
              <a:xfrm>
                <a:off x="746" y="1147"/>
                <a:ext cx="126" cy="20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Rectangle 223"/>
              <p:cNvSpPr>
                <a:spLocks noChangeArrowheads="1"/>
              </p:cNvSpPr>
              <p:nvPr/>
            </p:nvSpPr>
            <p:spPr bwMode="auto">
              <a:xfrm>
                <a:off x="746" y="1229"/>
                <a:ext cx="126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Rectangle 224"/>
              <p:cNvSpPr>
                <a:spLocks noChangeArrowheads="1"/>
              </p:cNvSpPr>
              <p:nvPr/>
            </p:nvSpPr>
            <p:spPr bwMode="auto">
              <a:xfrm>
                <a:off x="746" y="1281"/>
                <a:ext cx="126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Rectangle 225"/>
              <p:cNvSpPr>
                <a:spLocks noChangeArrowheads="1"/>
              </p:cNvSpPr>
              <p:nvPr/>
            </p:nvSpPr>
            <p:spPr bwMode="auto">
              <a:xfrm>
                <a:off x="865" y="1016"/>
                <a:ext cx="20" cy="14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Rectangle 226"/>
              <p:cNvSpPr>
                <a:spLocks noChangeArrowheads="1"/>
              </p:cNvSpPr>
              <p:nvPr/>
            </p:nvSpPr>
            <p:spPr bwMode="auto">
              <a:xfrm>
                <a:off x="865" y="1061"/>
                <a:ext cx="20" cy="13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Rectangle 227"/>
              <p:cNvSpPr>
                <a:spLocks noChangeArrowheads="1"/>
              </p:cNvSpPr>
              <p:nvPr/>
            </p:nvSpPr>
            <p:spPr bwMode="auto">
              <a:xfrm>
                <a:off x="811" y="1097"/>
                <a:ext cx="15" cy="14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Rectangle 228"/>
              <p:cNvSpPr>
                <a:spLocks noChangeArrowheads="1"/>
              </p:cNvSpPr>
              <p:nvPr/>
            </p:nvSpPr>
            <p:spPr bwMode="auto">
              <a:xfrm>
                <a:off x="1021" y="1094"/>
                <a:ext cx="15" cy="13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Rectangle 229"/>
              <p:cNvSpPr>
                <a:spLocks noChangeArrowheads="1"/>
              </p:cNvSpPr>
              <p:nvPr/>
            </p:nvSpPr>
            <p:spPr bwMode="auto">
              <a:xfrm>
                <a:off x="909" y="1149"/>
                <a:ext cx="22" cy="13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Rectangle 230"/>
              <p:cNvSpPr>
                <a:spLocks noChangeArrowheads="1"/>
              </p:cNvSpPr>
              <p:nvPr/>
            </p:nvSpPr>
            <p:spPr bwMode="auto">
              <a:xfrm>
                <a:off x="909" y="1230"/>
                <a:ext cx="22" cy="14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Rectangle 231"/>
              <p:cNvSpPr>
                <a:spLocks noChangeArrowheads="1"/>
              </p:cNvSpPr>
              <p:nvPr/>
            </p:nvSpPr>
            <p:spPr bwMode="auto">
              <a:xfrm>
                <a:off x="909" y="1282"/>
                <a:ext cx="22" cy="14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232"/>
              <p:cNvSpPr>
                <a:spLocks/>
              </p:cNvSpPr>
              <p:nvPr/>
            </p:nvSpPr>
            <p:spPr bwMode="auto">
              <a:xfrm>
                <a:off x="981" y="1382"/>
                <a:ext cx="51" cy="53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61" y="1"/>
                  </a:cxn>
                  <a:cxn ang="0">
                    <a:pos x="70" y="5"/>
                  </a:cxn>
                  <a:cxn ang="0">
                    <a:pos x="79" y="9"/>
                  </a:cxn>
                  <a:cxn ang="0">
                    <a:pos x="87" y="16"/>
                  </a:cxn>
                  <a:cxn ang="0">
                    <a:pos x="92" y="23"/>
                  </a:cxn>
                  <a:cxn ang="0">
                    <a:pos x="98" y="32"/>
                  </a:cxn>
                  <a:cxn ang="0">
                    <a:pos x="100" y="43"/>
                  </a:cxn>
                  <a:cxn ang="0">
                    <a:pos x="102" y="53"/>
                  </a:cxn>
                  <a:cxn ang="0">
                    <a:pos x="100" y="63"/>
                  </a:cxn>
                  <a:cxn ang="0">
                    <a:pos x="98" y="74"/>
                  </a:cxn>
                  <a:cxn ang="0">
                    <a:pos x="92" y="83"/>
                  </a:cxn>
                  <a:cxn ang="0">
                    <a:pos x="87" y="90"/>
                  </a:cxn>
                  <a:cxn ang="0">
                    <a:pos x="79" y="97"/>
                  </a:cxn>
                  <a:cxn ang="0">
                    <a:pos x="70" y="101"/>
                  </a:cxn>
                  <a:cxn ang="0">
                    <a:pos x="61" y="105"/>
                  </a:cxn>
                  <a:cxn ang="0">
                    <a:pos x="51" y="106"/>
                  </a:cxn>
                  <a:cxn ang="0">
                    <a:pos x="41" y="105"/>
                  </a:cxn>
                  <a:cxn ang="0">
                    <a:pos x="31" y="101"/>
                  </a:cxn>
                  <a:cxn ang="0">
                    <a:pos x="23" y="97"/>
                  </a:cxn>
                  <a:cxn ang="0">
                    <a:pos x="15" y="90"/>
                  </a:cxn>
                  <a:cxn ang="0">
                    <a:pos x="9" y="83"/>
                  </a:cxn>
                  <a:cxn ang="0">
                    <a:pos x="5" y="74"/>
                  </a:cxn>
                  <a:cxn ang="0">
                    <a:pos x="1" y="63"/>
                  </a:cxn>
                  <a:cxn ang="0">
                    <a:pos x="0" y="53"/>
                  </a:cxn>
                  <a:cxn ang="0">
                    <a:pos x="1" y="43"/>
                  </a:cxn>
                  <a:cxn ang="0">
                    <a:pos x="5" y="32"/>
                  </a:cxn>
                  <a:cxn ang="0">
                    <a:pos x="9" y="23"/>
                  </a:cxn>
                  <a:cxn ang="0">
                    <a:pos x="15" y="16"/>
                  </a:cxn>
                  <a:cxn ang="0">
                    <a:pos x="23" y="9"/>
                  </a:cxn>
                  <a:cxn ang="0">
                    <a:pos x="31" y="5"/>
                  </a:cxn>
                  <a:cxn ang="0">
                    <a:pos x="41" y="1"/>
                  </a:cxn>
                  <a:cxn ang="0">
                    <a:pos x="51" y="0"/>
                  </a:cxn>
                </a:cxnLst>
                <a:rect l="0" t="0" r="r" b="b"/>
                <a:pathLst>
                  <a:path w="102" h="106">
                    <a:moveTo>
                      <a:pt x="51" y="0"/>
                    </a:moveTo>
                    <a:lnTo>
                      <a:pt x="61" y="1"/>
                    </a:lnTo>
                    <a:lnTo>
                      <a:pt x="70" y="5"/>
                    </a:lnTo>
                    <a:lnTo>
                      <a:pt x="79" y="9"/>
                    </a:lnTo>
                    <a:lnTo>
                      <a:pt x="87" y="16"/>
                    </a:lnTo>
                    <a:lnTo>
                      <a:pt x="92" y="23"/>
                    </a:lnTo>
                    <a:lnTo>
                      <a:pt x="98" y="32"/>
                    </a:lnTo>
                    <a:lnTo>
                      <a:pt x="100" y="43"/>
                    </a:lnTo>
                    <a:lnTo>
                      <a:pt x="102" y="53"/>
                    </a:lnTo>
                    <a:lnTo>
                      <a:pt x="100" y="63"/>
                    </a:lnTo>
                    <a:lnTo>
                      <a:pt x="98" y="74"/>
                    </a:lnTo>
                    <a:lnTo>
                      <a:pt x="92" y="83"/>
                    </a:lnTo>
                    <a:lnTo>
                      <a:pt x="87" y="90"/>
                    </a:lnTo>
                    <a:lnTo>
                      <a:pt x="79" y="97"/>
                    </a:lnTo>
                    <a:lnTo>
                      <a:pt x="70" y="101"/>
                    </a:lnTo>
                    <a:lnTo>
                      <a:pt x="61" y="105"/>
                    </a:lnTo>
                    <a:lnTo>
                      <a:pt x="51" y="106"/>
                    </a:lnTo>
                    <a:lnTo>
                      <a:pt x="41" y="105"/>
                    </a:lnTo>
                    <a:lnTo>
                      <a:pt x="31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3"/>
                    </a:lnTo>
                    <a:lnTo>
                      <a:pt x="5" y="74"/>
                    </a:lnTo>
                    <a:lnTo>
                      <a:pt x="1" y="63"/>
                    </a:lnTo>
                    <a:lnTo>
                      <a:pt x="0" y="53"/>
                    </a:lnTo>
                    <a:lnTo>
                      <a:pt x="1" y="43"/>
                    </a:lnTo>
                    <a:lnTo>
                      <a:pt x="5" y="32"/>
                    </a:lnTo>
                    <a:lnTo>
                      <a:pt x="9" y="23"/>
                    </a:lnTo>
                    <a:lnTo>
                      <a:pt x="15" y="16"/>
                    </a:lnTo>
                    <a:lnTo>
                      <a:pt x="23" y="9"/>
                    </a:lnTo>
                    <a:lnTo>
                      <a:pt x="31" y="5"/>
                    </a:lnTo>
                    <a:lnTo>
                      <a:pt x="41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233"/>
              <p:cNvSpPr>
                <a:spLocks/>
              </p:cNvSpPr>
              <p:nvPr/>
            </p:nvSpPr>
            <p:spPr bwMode="auto">
              <a:xfrm>
                <a:off x="983" y="1457"/>
                <a:ext cx="51" cy="53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61" y="1"/>
                  </a:cxn>
                  <a:cxn ang="0">
                    <a:pos x="70" y="4"/>
                  </a:cxn>
                  <a:cxn ang="0">
                    <a:pos x="78" y="9"/>
                  </a:cxn>
                  <a:cxn ang="0">
                    <a:pos x="86" y="15"/>
                  </a:cxn>
                  <a:cxn ang="0">
                    <a:pos x="92" y="23"/>
                  </a:cxn>
                  <a:cxn ang="0">
                    <a:pos x="98" y="32"/>
                  </a:cxn>
                  <a:cxn ang="0">
                    <a:pos x="100" y="42"/>
                  </a:cxn>
                  <a:cxn ang="0">
                    <a:pos x="101" y="53"/>
                  </a:cxn>
                  <a:cxn ang="0">
                    <a:pos x="100" y="63"/>
                  </a:cxn>
                  <a:cxn ang="0">
                    <a:pos x="98" y="74"/>
                  </a:cxn>
                  <a:cxn ang="0">
                    <a:pos x="92" y="83"/>
                  </a:cxn>
                  <a:cxn ang="0">
                    <a:pos x="86" y="90"/>
                  </a:cxn>
                  <a:cxn ang="0">
                    <a:pos x="78" y="97"/>
                  </a:cxn>
                  <a:cxn ang="0">
                    <a:pos x="70" y="101"/>
                  </a:cxn>
                  <a:cxn ang="0">
                    <a:pos x="61" y="105"/>
                  </a:cxn>
                  <a:cxn ang="0">
                    <a:pos x="50" y="106"/>
                  </a:cxn>
                  <a:cxn ang="0">
                    <a:pos x="40" y="105"/>
                  </a:cxn>
                  <a:cxn ang="0">
                    <a:pos x="31" y="101"/>
                  </a:cxn>
                  <a:cxn ang="0">
                    <a:pos x="23" y="97"/>
                  </a:cxn>
                  <a:cxn ang="0">
                    <a:pos x="15" y="90"/>
                  </a:cxn>
                  <a:cxn ang="0">
                    <a:pos x="9" y="83"/>
                  </a:cxn>
                  <a:cxn ang="0">
                    <a:pos x="4" y="74"/>
                  </a:cxn>
                  <a:cxn ang="0">
                    <a:pos x="1" y="63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4" y="32"/>
                  </a:cxn>
                  <a:cxn ang="0">
                    <a:pos x="9" y="23"/>
                  </a:cxn>
                  <a:cxn ang="0">
                    <a:pos x="15" y="15"/>
                  </a:cxn>
                  <a:cxn ang="0">
                    <a:pos x="23" y="9"/>
                  </a:cxn>
                  <a:cxn ang="0">
                    <a:pos x="31" y="4"/>
                  </a:cxn>
                  <a:cxn ang="0">
                    <a:pos x="40" y="1"/>
                  </a:cxn>
                  <a:cxn ang="0">
                    <a:pos x="50" y="0"/>
                  </a:cxn>
                </a:cxnLst>
                <a:rect l="0" t="0" r="r" b="b"/>
                <a:pathLst>
                  <a:path w="101" h="106">
                    <a:moveTo>
                      <a:pt x="50" y="0"/>
                    </a:moveTo>
                    <a:lnTo>
                      <a:pt x="61" y="1"/>
                    </a:lnTo>
                    <a:lnTo>
                      <a:pt x="70" y="4"/>
                    </a:lnTo>
                    <a:lnTo>
                      <a:pt x="78" y="9"/>
                    </a:lnTo>
                    <a:lnTo>
                      <a:pt x="86" y="15"/>
                    </a:lnTo>
                    <a:lnTo>
                      <a:pt x="92" y="23"/>
                    </a:lnTo>
                    <a:lnTo>
                      <a:pt x="98" y="32"/>
                    </a:lnTo>
                    <a:lnTo>
                      <a:pt x="100" y="42"/>
                    </a:lnTo>
                    <a:lnTo>
                      <a:pt x="101" y="53"/>
                    </a:lnTo>
                    <a:lnTo>
                      <a:pt x="100" y="63"/>
                    </a:lnTo>
                    <a:lnTo>
                      <a:pt x="98" y="74"/>
                    </a:lnTo>
                    <a:lnTo>
                      <a:pt x="92" y="83"/>
                    </a:lnTo>
                    <a:lnTo>
                      <a:pt x="86" y="90"/>
                    </a:lnTo>
                    <a:lnTo>
                      <a:pt x="78" y="97"/>
                    </a:lnTo>
                    <a:lnTo>
                      <a:pt x="70" y="101"/>
                    </a:lnTo>
                    <a:lnTo>
                      <a:pt x="61" y="105"/>
                    </a:lnTo>
                    <a:lnTo>
                      <a:pt x="50" y="106"/>
                    </a:lnTo>
                    <a:lnTo>
                      <a:pt x="40" y="105"/>
                    </a:lnTo>
                    <a:lnTo>
                      <a:pt x="31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3"/>
                    </a:lnTo>
                    <a:lnTo>
                      <a:pt x="4" y="74"/>
                    </a:lnTo>
                    <a:lnTo>
                      <a:pt x="1" y="6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1" y="4"/>
                    </a:lnTo>
                    <a:lnTo>
                      <a:pt x="40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234"/>
              <p:cNvSpPr>
                <a:spLocks/>
              </p:cNvSpPr>
              <p:nvPr/>
            </p:nvSpPr>
            <p:spPr bwMode="auto">
              <a:xfrm>
                <a:off x="622" y="1377"/>
                <a:ext cx="50" cy="53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62" y="1"/>
                  </a:cxn>
                  <a:cxn ang="0">
                    <a:pos x="71" y="4"/>
                  </a:cxn>
                  <a:cxn ang="0">
                    <a:pos x="79" y="9"/>
                  </a:cxn>
                  <a:cxn ang="0">
                    <a:pos x="87" y="15"/>
                  </a:cxn>
                  <a:cxn ang="0">
                    <a:pos x="93" y="23"/>
                  </a:cxn>
                  <a:cxn ang="0">
                    <a:pos x="97" y="32"/>
                  </a:cxn>
                  <a:cxn ang="0">
                    <a:pos x="100" y="42"/>
                  </a:cxn>
                  <a:cxn ang="0">
                    <a:pos x="101" y="53"/>
                  </a:cxn>
                  <a:cxn ang="0">
                    <a:pos x="100" y="63"/>
                  </a:cxn>
                  <a:cxn ang="0">
                    <a:pos x="97" y="73"/>
                  </a:cxn>
                  <a:cxn ang="0">
                    <a:pos x="93" y="83"/>
                  </a:cxn>
                  <a:cxn ang="0">
                    <a:pos x="87" y="89"/>
                  </a:cxn>
                  <a:cxn ang="0">
                    <a:pos x="79" y="96"/>
                  </a:cxn>
                  <a:cxn ang="0">
                    <a:pos x="71" y="101"/>
                  </a:cxn>
                  <a:cxn ang="0">
                    <a:pos x="62" y="104"/>
                  </a:cxn>
                  <a:cxn ang="0">
                    <a:pos x="51" y="106"/>
                  </a:cxn>
                  <a:cxn ang="0">
                    <a:pos x="41" y="104"/>
                  </a:cxn>
                  <a:cxn ang="0">
                    <a:pos x="32" y="101"/>
                  </a:cxn>
                  <a:cxn ang="0">
                    <a:pos x="24" y="96"/>
                  </a:cxn>
                  <a:cxn ang="0">
                    <a:pos x="15" y="89"/>
                  </a:cxn>
                  <a:cxn ang="0">
                    <a:pos x="10" y="83"/>
                  </a:cxn>
                  <a:cxn ang="0">
                    <a:pos x="5" y="73"/>
                  </a:cxn>
                  <a:cxn ang="0">
                    <a:pos x="2" y="63"/>
                  </a:cxn>
                  <a:cxn ang="0">
                    <a:pos x="0" y="53"/>
                  </a:cxn>
                  <a:cxn ang="0">
                    <a:pos x="2" y="42"/>
                  </a:cxn>
                  <a:cxn ang="0">
                    <a:pos x="5" y="32"/>
                  </a:cxn>
                  <a:cxn ang="0">
                    <a:pos x="10" y="23"/>
                  </a:cxn>
                  <a:cxn ang="0">
                    <a:pos x="15" y="15"/>
                  </a:cxn>
                  <a:cxn ang="0">
                    <a:pos x="24" y="9"/>
                  </a:cxn>
                  <a:cxn ang="0">
                    <a:pos x="32" y="4"/>
                  </a:cxn>
                  <a:cxn ang="0">
                    <a:pos x="41" y="1"/>
                  </a:cxn>
                  <a:cxn ang="0">
                    <a:pos x="51" y="0"/>
                  </a:cxn>
                </a:cxnLst>
                <a:rect l="0" t="0" r="r" b="b"/>
                <a:pathLst>
                  <a:path w="101" h="106">
                    <a:moveTo>
                      <a:pt x="51" y="0"/>
                    </a:moveTo>
                    <a:lnTo>
                      <a:pt x="62" y="1"/>
                    </a:lnTo>
                    <a:lnTo>
                      <a:pt x="71" y="4"/>
                    </a:lnTo>
                    <a:lnTo>
                      <a:pt x="79" y="9"/>
                    </a:lnTo>
                    <a:lnTo>
                      <a:pt x="87" y="15"/>
                    </a:lnTo>
                    <a:lnTo>
                      <a:pt x="93" y="23"/>
                    </a:lnTo>
                    <a:lnTo>
                      <a:pt x="97" y="32"/>
                    </a:lnTo>
                    <a:lnTo>
                      <a:pt x="100" y="42"/>
                    </a:lnTo>
                    <a:lnTo>
                      <a:pt x="101" y="53"/>
                    </a:lnTo>
                    <a:lnTo>
                      <a:pt x="100" y="63"/>
                    </a:lnTo>
                    <a:lnTo>
                      <a:pt x="97" y="73"/>
                    </a:lnTo>
                    <a:lnTo>
                      <a:pt x="93" y="83"/>
                    </a:lnTo>
                    <a:lnTo>
                      <a:pt x="87" y="89"/>
                    </a:lnTo>
                    <a:lnTo>
                      <a:pt x="79" y="96"/>
                    </a:lnTo>
                    <a:lnTo>
                      <a:pt x="71" y="101"/>
                    </a:lnTo>
                    <a:lnTo>
                      <a:pt x="62" y="104"/>
                    </a:lnTo>
                    <a:lnTo>
                      <a:pt x="51" y="106"/>
                    </a:lnTo>
                    <a:lnTo>
                      <a:pt x="41" y="104"/>
                    </a:lnTo>
                    <a:lnTo>
                      <a:pt x="32" y="101"/>
                    </a:lnTo>
                    <a:lnTo>
                      <a:pt x="24" y="96"/>
                    </a:lnTo>
                    <a:lnTo>
                      <a:pt x="15" y="89"/>
                    </a:lnTo>
                    <a:lnTo>
                      <a:pt x="10" y="83"/>
                    </a:lnTo>
                    <a:lnTo>
                      <a:pt x="5" y="73"/>
                    </a:lnTo>
                    <a:lnTo>
                      <a:pt x="2" y="63"/>
                    </a:lnTo>
                    <a:lnTo>
                      <a:pt x="0" y="53"/>
                    </a:lnTo>
                    <a:lnTo>
                      <a:pt x="2" y="42"/>
                    </a:lnTo>
                    <a:lnTo>
                      <a:pt x="5" y="32"/>
                    </a:lnTo>
                    <a:lnTo>
                      <a:pt x="10" y="23"/>
                    </a:lnTo>
                    <a:lnTo>
                      <a:pt x="15" y="15"/>
                    </a:lnTo>
                    <a:lnTo>
                      <a:pt x="24" y="9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235"/>
              <p:cNvSpPr>
                <a:spLocks/>
              </p:cNvSpPr>
              <p:nvPr/>
            </p:nvSpPr>
            <p:spPr bwMode="auto">
              <a:xfrm>
                <a:off x="622" y="1459"/>
                <a:ext cx="50" cy="53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62" y="1"/>
                  </a:cxn>
                  <a:cxn ang="0">
                    <a:pos x="71" y="5"/>
                  </a:cxn>
                  <a:cxn ang="0">
                    <a:pos x="79" y="9"/>
                  </a:cxn>
                  <a:cxn ang="0">
                    <a:pos x="87" y="16"/>
                  </a:cxn>
                  <a:cxn ang="0">
                    <a:pos x="93" y="23"/>
                  </a:cxn>
                  <a:cxn ang="0">
                    <a:pos x="97" y="32"/>
                  </a:cxn>
                  <a:cxn ang="0">
                    <a:pos x="100" y="43"/>
                  </a:cxn>
                  <a:cxn ang="0">
                    <a:pos x="101" y="53"/>
                  </a:cxn>
                  <a:cxn ang="0">
                    <a:pos x="100" y="64"/>
                  </a:cxn>
                  <a:cxn ang="0">
                    <a:pos x="97" y="74"/>
                  </a:cxn>
                  <a:cxn ang="0">
                    <a:pos x="93" y="83"/>
                  </a:cxn>
                  <a:cxn ang="0">
                    <a:pos x="87" y="90"/>
                  </a:cxn>
                  <a:cxn ang="0">
                    <a:pos x="79" y="97"/>
                  </a:cxn>
                  <a:cxn ang="0">
                    <a:pos x="71" y="102"/>
                  </a:cxn>
                  <a:cxn ang="0">
                    <a:pos x="62" y="105"/>
                  </a:cxn>
                  <a:cxn ang="0">
                    <a:pos x="51" y="106"/>
                  </a:cxn>
                  <a:cxn ang="0">
                    <a:pos x="41" y="105"/>
                  </a:cxn>
                  <a:cxn ang="0">
                    <a:pos x="32" y="102"/>
                  </a:cxn>
                  <a:cxn ang="0">
                    <a:pos x="24" y="97"/>
                  </a:cxn>
                  <a:cxn ang="0">
                    <a:pos x="15" y="90"/>
                  </a:cxn>
                  <a:cxn ang="0">
                    <a:pos x="10" y="83"/>
                  </a:cxn>
                  <a:cxn ang="0">
                    <a:pos x="5" y="74"/>
                  </a:cxn>
                  <a:cxn ang="0">
                    <a:pos x="2" y="64"/>
                  </a:cxn>
                  <a:cxn ang="0">
                    <a:pos x="0" y="53"/>
                  </a:cxn>
                  <a:cxn ang="0">
                    <a:pos x="2" y="43"/>
                  </a:cxn>
                  <a:cxn ang="0">
                    <a:pos x="5" y="32"/>
                  </a:cxn>
                  <a:cxn ang="0">
                    <a:pos x="10" y="23"/>
                  </a:cxn>
                  <a:cxn ang="0">
                    <a:pos x="15" y="16"/>
                  </a:cxn>
                  <a:cxn ang="0">
                    <a:pos x="24" y="9"/>
                  </a:cxn>
                  <a:cxn ang="0">
                    <a:pos x="32" y="5"/>
                  </a:cxn>
                  <a:cxn ang="0">
                    <a:pos x="41" y="1"/>
                  </a:cxn>
                  <a:cxn ang="0">
                    <a:pos x="51" y="0"/>
                  </a:cxn>
                </a:cxnLst>
                <a:rect l="0" t="0" r="r" b="b"/>
                <a:pathLst>
                  <a:path w="101" h="106">
                    <a:moveTo>
                      <a:pt x="51" y="0"/>
                    </a:moveTo>
                    <a:lnTo>
                      <a:pt x="62" y="1"/>
                    </a:lnTo>
                    <a:lnTo>
                      <a:pt x="71" y="5"/>
                    </a:lnTo>
                    <a:lnTo>
                      <a:pt x="79" y="9"/>
                    </a:lnTo>
                    <a:lnTo>
                      <a:pt x="87" y="16"/>
                    </a:lnTo>
                    <a:lnTo>
                      <a:pt x="93" y="23"/>
                    </a:lnTo>
                    <a:lnTo>
                      <a:pt x="97" y="32"/>
                    </a:lnTo>
                    <a:lnTo>
                      <a:pt x="100" y="43"/>
                    </a:lnTo>
                    <a:lnTo>
                      <a:pt x="101" y="53"/>
                    </a:lnTo>
                    <a:lnTo>
                      <a:pt x="100" y="64"/>
                    </a:lnTo>
                    <a:lnTo>
                      <a:pt x="97" y="74"/>
                    </a:lnTo>
                    <a:lnTo>
                      <a:pt x="93" y="83"/>
                    </a:lnTo>
                    <a:lnTo>
                      <a:pt x="87" y="90"/>
                    </a:lnTo>
                    <a:lnTo>
                      <a:pt x="79" y="97"/>
                    </a:lnTo>
                    <a:lnTo>
                      <a:pt x="71" y="102"/>
                    </a:lnTo>
                    <a:lnTo>
                      <a:pt x="62" y="105"/>
                    </a:lnTo>
                    <a:lnTo>
                      <a:pt x="51" y="106"/>
                    </a:lnTo>
                    <a:lnTo>
                      <a:pt x="41" y="105"/>
                    </a:lnTo>
                    <a:lnTo>
                      <a:pt x="32" y="102"/>
                    </a:lnTo>
                    <a:lnTo>
                      <a:pt x="24" y="97"/>
                    </a:lnTo>
                    <a:lnTo>
                      <a:pt x="15" y="90"/>
                    </a:lnTo>
                    <a:lnTo>
                      <a:pt x="10" y="83"/>
                    </a:lnTo>
                    <a:lnTo>
                      <a:pt x="5" y="74"/>
                    </a:lnTo>
                    <a:lnTo>
                      <a:pt x="2" y="64"/>
                    </a:lnTo>
                    <a:lnTo>
                      <a:pt x="0" y="53"/>
                    </a:lnTo>
                    <a:lnTo>
                      <a:pt x="2" y="43"/>
                    </a:lnTo>
                    <a:lnTo>
                      <a:pt x="5" y="32"/>
                    </a:lnTo>
                    <a:lnTo>
                      <a:pt x="10" y="23"/>
                    </a:lnTo>
                    <a:lnTo>
                      <a:pt x="15" y="16"/>
                    </a:lnTo>
                    <a:lnTo>
                      <a:pt x="24" y="9"/>
                    </a:lnTo>
                    <a:lnTo>
                      <a:pt x="32" y="5"/>
                    </a:lnTo>
                    <a:lnTo>
                      <a:pt x="41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Rectangle 236"/>
              <p:cNvSpPr>
                <a:spLocks noChangeArrowheads="1"/>
              </p:cNvSpPr>
              <p:nvPr/>
            </p:nvSpPr>
            <p:spPr bwMode="auto">
              <a:xfrm>
                <a:off x="624" y="1335"/>
                <a:ext cx="40" cy="31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237"/>
              <p:cNvSpPr>
                <a:spLocks/>
              </p:cNvSpPr>
              <p:nvPr/>
            </p:nvSpPr>
            <p:spPr bwMode="auto">
              <a:xfrm>
                <a:off x="694" y="1368"/>
                <a:ext cx="262" cy="1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8"/>
                  </a:cxn>
                  <a:cxn ang="0">
                    <a:pos x="30" y="325"/>
                  </a:cxn>
                  <a:cxn ang="0">
                    <a:pos x="30" y="30"/>
                  </a:cxn>
                  <a:cxn ang="0">
                    <a:pos x="497" y="30"/>
                  </a:cxn>
                  <a:cxn ang="0">
                    <a:pos x="497" y="318"/>
                  </a:cxn>
                  <a:cxn ang="0">
                    <a:pos x="525" y="318"/>
                  </a:cxn>
                  <a:cxn ang="0">
                    <a:pos x="525" y="0"/>
                  </a:cxn>
                  <a:cxn ang="0">
                    <a:pos x="0" y="0"/>
                  </a:cxn>
                </a:cxnLst>
                <a:rect l="0" t="0" r="r" b="b"/>
                <a:pathLst>
                  <a:path w="525" h="325">
                    <a:moveTo>
                      <a:pt x="0" y="0"/>
                    </a:moveTo>
                    <a:lnTo>
                      <a:pt x="0" y="318"/>
                    </a:lnTo>
                    <a:lnTo>
                      <a:pt x="30" y="325"/>
                    </a:lnTo>
                    <a:lnTo>
                      <a:pt x="30" y="30"/>
                    </a:lnTo>
                    <a:lnTo>
                      <a:pt x="497" y="30"/>
                    </a:lnTo>
                    <a:lnTo>
                      <a:pt x="497" y="318"/>
                    </a:lnTo>
                    <a:lnTo>
                      <a:pt x="525" y="318"/>
                    </a:lnTo>
                    <a:lnTo>
                      <a:pt x="5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238"/>
              <p:cNvSpPr>
                <a:spLocks/>
              </p:cNvSpPr>
              <p:nvPr/>
            </p:nvSpPr>
            <p:spPr bwMode="auto">
              <a:xfrm>
                <a:off x="791" y="1588"/>
                <a:ext cx="69" cy="11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0" y="68"/>
                  </a:cxn>
                  <a:cxn ang="0">
                    <a:pos x="17" y="96"/>
                  </a:cxn>
                  <a:cxn ang="0">
                    <a:pos x="17" y="151"/>
                  </a:cxn>
                  <a:cxn ang="0">
                    <a:pos x="3" y="176"/>
                  </a:cxn>
                  <a:cxn ang="0">
                    <a:pos x="3" y="202"/>
                  </a:cxn>
                  <a:cxn ang="0">
                    <a:pos x="23" y="216"/>
                  </a:cxn>
                  <a:cxn ang="0">
                    <a:pos x="40" y="227"/>
                  </a:cxn>
                  <a:cxn ang="0">
                    <a:pos x="58" y="234"/>
                  </a:cxn>
                  <a:cxn ang="0">
                    <a:pos x="74" y="237"/>
                  </a:cxn>
                  <a:cxn ang="0">
                    <a:pos x="89" y="234"/>
                  </a:cxn>
                  <a:cxn ang="0">
                    <a:pos x="105" y="226"/>
                  </a:cxn>
                  <a:cxn ang="0">
                    <a:pos x="121" y="211"/>
                  </a:cxn>
                  <a:cxn ang="0">
                    <a:pos x="137" y="189"/>
                  </a:cxn>
                  <a:cxn ang="0">
                    <a:pos x="115" y="151"/>
                  </a:cxn>
                  <a:cxn ang="0">
                    <a:pos x="115" y="74"/>
                  </a:cxn>
                  <a:cxn ang="0">
                    <a:pos x="131" y="53"/>
                  </a:cxn>
                  <a:cxn ang="0">
                    <a:pos x="119" y="32"/>
                  </a:cxn>
                  <a:cxn ang="0">
                    <a:pos x="103" y="15"/>
                  </a:cxn>
                  <a:cxn ang="0">
                    <a:pos x="84" y="5"/>
                  </a:cxn>
                  <a:cxn ang="0">
                    <a:pos x="66" y="0"/>
                  </a:cxn>
                  <a:cxn ang="0">
                    <a:pos x="46" y="3"/>
                  </a:cxn>
                  <a:cxn ang="0">
                    <a:pos x="28" y="11"/>
                  </a:cxn>
                  <a:cxn ang="0">
                    <a:pos x="13" y="26"/>
                  </a:cxn>
                  <a:cxn ang="0">
                    <a:pos x="0" y="47"/>
                  </a:cxn>
                </a:cxnLst>
                <a:rect l="0" t="0" r="r" b="b"/>
                <a:pathLst>
                  <a:path w="137" h="237">
                    <a:moveTo>
                      <a:pt x="0" y="47"/>
                    </a:moveTo>
                    <a:lnTo>
                      <a:pt x="0" y="68"/>
                    </a:lnTo>
                    <a:lnTo>
                      <a:pt x="17" y="96"/>
                    </a:lnTo>
                    <a:lnTo>
                      <a:pt x="17" y="151"/>
                    </a:lnTo>
                    <a:lnTo>
                      <a:pt x="3" y="176"/>
                    </a:lnTo>
                    <a:lnTo>
                      <a:pt x="3" y="202"/>
                    </a:lnTo>
                    <a:lnTo>
                      <a:pt x="23" y="216"/>
                    </a:lnTo>
                    <a:lnTo>
                      <a:pt x="40" y="227"/>
                    </a:lnTo>
                    <a:lnTo>
                      <a:pt x="58" y="234"/>
                    </a:lnTo>
                    <a:lnTo>
                      <a:pt x="74" y="237"/>
                    </a:lnTo>
                    <a:lnTo>
                      <a:pt x="89" y="234"/>
                    </a:lnTo>
                    <a:lnTo>
                      <a:pt x="105" y="226"/>
                    </a:lnTo>
                    <a:lnTo>
                      <a:pt x="121" y="211"/>
                    </a:lnTo>
                    <a:lnTo>
                      <a:pt x="137" y="189"/>
                    </a:lnTo>
                    <a:lnTo>
                      <a:pt x="115" y="151"/>
                    </a:lnTo>
                    <a:lnTo>
                      <a:pt x="115" y="74"/>
                    </a:lnTo>
                    <a:lnTo>
                      <a:pt x="131" y="53"/>
                    </a:lnTo>
                    <a:lnTo>
                      <a:pt x="119" y="32"/>
                    </a:lnTo>
                    <a:lnTo>
                      <a:pt x="103" y="15"/>
                    </a:lnTo>
                    <a:lnTo>
                      <a:pt x="84" y="5"/>
                    </a:lnTo>
                    <a:lnTo>
                      <a:pt x="66" y="0"/>
                    </a:lnTo>
                    <a:lnTo>
                      <a:pt x="46" y="3"/>
                    </a:lnTo>
                    <a:lnTo>
                      <a:pt x="28" y="11"/>
                    </a:lnTo>
                    <a:lnTo>
                      <a:pt x="13" y="26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" name="Group 239"/>
            <p:cNvGrpSpPr>
              <a:grpSpLocks/>
            </p:cNvGrpSpPr>
            <p:nvPr/>
          </p:nvGrpSpPr>
          <p:grpSpPr bwMode="auto">
            <a:xfrm>
              <a:off x="426" y="856"/>
              <a:ext cx="272" cy="136"/>
              <a:chOff x="2463" y="2256"/>
              <a:chExt cx="348" cy="176"/>
            </a:xfrm>
          </p:grpSpPr>
          <p:sp>
            <p:nvSpPr>
              <p:cNvPr id="168" name="Freeform 240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241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242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243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244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245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246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247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248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62"/>
                  </a:cxn>
                  <a:cxn ang="0">
                    <a:pos x="1179" y="862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249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250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Oval 251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7" name="Group 252"/>
          <p:cNvGrpSpPr>
            <a:grpSpLocks/>
          </p:cNvGrpSpPr>
          <p:nvPr/>
        </p:nvGrpSpPr>
        <p:grpSpPr bwMode="auto">
          <a:xfrm>
            <a:off x="3689350" y="4000500"/>
            <a:ext cx="1436688" cy="566737"/>
            <a:chOff x="2986" y="1406"/>
            <a:chExt cx="905" cy="357"/>
          </a:xfrm>
        </p:grpSpPr>
        <p:sp>
          <p:nvSpPr>
            <p:cNvPr id="261" name="Rectangle 253"/>
            <p:cNvSpPr>
              <a:spLocks noChangeArrowheads="1"/>
            </p:cNvSpPr>
            <p:nvPr/>
          </p:nvSpPr>
          <p:spPr bwMode="auto">
            <a:xfrm>
              <a:off x="3723" y="1628"/>
              <a:ext cx="108" cy="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54"/>
            <p:cNvSpPr>
              <a:spLocks/>
            </p:cNvSpPr>
            <p:nvPr/>
          </p:nvSpPr>
          <p:spPr bwMode="auto">
            <a:xfrm>
              <a:off x="3660" y="1406"/>
              <a:ext cx="231" cy="243"/>
            </a:xfrm>
            <a:custGeom>
              <a:avLst/>
              <a:gdLst/>
              <a:ahLst/>
              <a:cxnLst>
                <a:cxn ang="0">
                  <a:pos x="1173" y="181"/>
                </a:cxn>
                <a:cxn ang="0">
                  <a:pos x="1118" y="137"/>
                </a:cxn>
                <a:cxn ang="0">
                  <a:pos x="1062" y="99"/>
                </a:cxn>
                <a:cxn ang="0">
                  <a:pos x="1002" y="67"/>
                </a:cxn>
                <a:cxn ang="0">
                  <a:pos x="939" y="40"/>
                </a:cxn>
                <a:cxn ang="0">
                  <a:pos x="873" y="21"/>
                </a:cxn>
                <a:cxn ang="0">
                  <a:pos x="805" y="8"/>
                </a:cxn>
                <a:cxn ang="0">
                  <a:pos x="736" y="1"/>
                </a:cxn>
                <a:cxn ang="0">
                  <a:pos x="630" y="3"/>
                </a:cxn>
                <a:cxn ang="0">
                  <a:pos x="493" y="31"/>
                </a:cxn>
                <a:cxn ang="0">
                  <a:pos x="368" y="85"/>
                </a:cxn>
                <a:cxn ang="0">
                  <a:pos x="256" y="160"/>
                </a:cxn>
                <a:cxn ang="0">
                  <a:pos x="160" y="256"/>
                </a:cxn>
                <a:cxn ang="0">
                  <a:pos x="85" y="367"/>
                </a:cxn>
                <a:cxn ang="0">
                  <a:pos x="31" y="494"/>
                </a:cxn>
                <a:cxn ang="0">
                  <a:pos x="4" y="631"/>
                </a:cxn>
                <a:cxn ang="0">
                  <a:pos x="1" y="737"/>
                </a:cxn>
                <a:cxn ang="0">
                  <a:pos x="8" y="806"/>
                </a:cxn>
                <a:cxn ang="0">
                  <a:pos x="21" y="874"/>
                </a:cxn>
                <a:cxn ang="0">
                  <a:pos x="41" y="939"/>
                </a:cxn>
                <a:cxn ang="0">
                  <a:pos x="67" y="1002"/>
                </a:cxn>
                <a:cxn ang="0">
                  <a:pos x="99" y="1063"/>
                </a:cxn>
                <a:cxn ang="0">
                  <a:pos x="137" y="1119"/>
                </a:cxn>
                <a:cxn ang="0">
                  <a:pos x="182" y="1173"/>
                </a:cxn>
                <a:cxn ang="0">
                  <a:pos x="232" y="1223"/>
                </a:cxn>
                <a:cxn ang="0">
                  <a:pos x="285" y="1267"/>
                </a:cxn>
                <a:cxn ang="0">
                  <a:pos x="342" y="1305"/>
                </a:cxn>
                <a:cxn ang="0">
                  <a:pos x="402" y="1338"/>
                </a:cxn>
                <a:cxn ang="0">
                  <a:pos x="465" y="1364"/>
                </a:cxn>
                <a:cxn ang="0">
                  <a:pos x="530" y="1384"/>
                </a:cxn>
                <a:cxn ang="0">
                  <a:pos x="598" y="1397"/>
                </a:cxn>
                <a:cxn ang="0">
                  <a:pos x="667" y="1404"/>
                </a:cxn>
                <a:cxn ang="0">
                  <a:pos x="736" y="1404"/>
                </a:cxn>
                <a:cxn ang="0">
                  <a:pos x="805" y="1397"/>
                </a:cxn>
                <a:cxn ang="0">
                  <a:pos x="873" y="1384"/>
                </a:cxn>
                <a:cxn ang="0">
                  <a:pos x="939" y="1364"/>
                </a:cxn>
                <a:cxn ang="0">
                  <a:pos x="1002" y="1338"/>
                </a:cxn>
                <a:cxn ang="0">
                  <a:pos x="1062" y="1305"/>
                </a:cxn>
                <a:cxn ang="0">
                  <a:pos x="1118" y="1267"/>
                </a:cxn>
                <a:cxn ang="0">
                  <a:pos x="1173" y="1223"/>
                </a:cxn>
                <a:cxn ang="0">
                  <a:pos x="1222" y="1173"/>
                </a:cxn>
                <a:cxn ang="0">
                  <a:pos x="1267" y="1119"/>
                </a:cxn>
                <a:cxn ang="0">
                  <a:pos x="1305" y="1063"/>
                </a:cxn>
                <a:cxn ang="0">
                  <a:pos x="1337" y="1002"/>
                </a:cxn>
                <a:cxn ang="0">
                  <a:pos x="1364" y="939"/>
                </a:cxn>
                <a:cxn ang="0">
                  <a:pos x="1383" y="874"/>
                </a:cxn>
                <a:cxn ang="0">
                  <a:pos x="1396" y="806"/>
                </a:cxn>
                <a:cxn ang="0">
                  <a:pos x="1403" y="737"/>
                </a:cxn>
                <a:cxn ang="0">
                  <a:pos x="1403" y="668"/>
                </a:cxn>
                <a:cxn ang="0">
                  <a:pos x="1396" y="598"/>
                </a:cxn>
                <a:cxn ang="0">
                  <a:pos x="1383" y="531"/>
                </a:cxn>
                <a:cxn ang="0">
                  <a:pos x="1364" y="465"/>
                </a:cxn>
                <a:cxn ang="0">
                  <a:pos x="1337" y="402"/>
                </a:cxn>
                <a:cxn ang="0">
                  <a:pos x="1305" y="341"/>
                </a:cxn>
                <a:cxn ang="0">
                  <a:pos x="1267" y="284"/>
                </a:cxn>
                <a:cxn ang="0">
                  <a:pos x="1222" y="230"/>
                </a:cxn>
              </a:cxnLst>
              <a:rect l="0" t="0" r="r" b="b"/>
              <a:pathLst>
                <a:path w="1404" h="1405">
                  <a:moveTo>
                    <a:pt x="1198" y="205"/>
                  </a:moveTo>
                  <a:lnTo>
                    <a:pt x="1173" y="181"/>
                  </a:lnTo>
                  <a:lnTo>
                    <a:pt x="1146" y="158"/>
                  </a:lnTo>
                  <a:lnTo>
                    <a:pt x="1118" y="137"/>
                  </a:lnTo>
                  <a:lnTo>
                    <a:pt x="1091" y="117"/>
                  </a:lnTo>
                  <a:lnTo>
                    <a:pt x="1062" y="99"/>
                  </a:lnTo>
                  <a:lnTo>
                    <a:pt x="1032" y="82"/>
                  </a:lnTo>
                  <a:lnTo>
                    <a:pt x="1002" y="67"/>
                  </a:lnTo>
                  <a:lnTo>
                    <a:pt x="971" y="53"/>
                  </a:lnTo>
                  <a:lnTo>
                    <a:pt x="939" y="40"/>
                  </a:lnTo>
                  <a:lnTo>
                    <a:pt x="907" y="30"/>
                  </a:lnTo>
                  <a:lnTo>
                    <a:pt x="873" y="21"/>
                  </a:lnTo>
                  <a:lnTo>
                    <a:pt x="840" y="14"/>
                  </a:lnTo>
                  <a:lnTo>
                    <a:pt x="805" y="8"/>
                  </a:lnTo>
                  <a:lnTo>
                    <a:pt x="772" y="3"/>
                  </a:lnTo>
                  <a:lnTo>
                    <a:pt x="736" y="1"/>
                  </a:lnTo>
                  <a:lnTo>
                    <a:pt x="702" y="0"/>
                  </a:lnTo>
                  <a:lnTo>
                    <a:pt x="630" y="3"/>
                  </a:lnTo>
                  <a:lnTo>
                    <a:pt x="561" y="14"/>
                  </a:lnTo>
                  <a:lnTo>
                    <a:pt x="493" y="31"/>
                  </a:lnTo>
                  <a:lnTo>
                    <a:pt x="430" y="55"/>
                  </a:lnTo>
                  <a:lnTo>
                    <a:pt x="368" y="85"/>
                  </a:lnTo>
                  <a:lnTo>
                    <a:pt x="310" y="120"/>
                  </a:lnTo>
                  <a:lnTo>
                    <a:pt x="256" y="160"/>
                  </a:lnTo>
                  <a:lnTo>
                    <a:pt x="206" y="206"/>
                  </a:lnTo>
                  <a:lnTo>
                    <a:pt x="160" y="256"/>
                  </a:lnTo>
                  <a:lnTo>
                    <a:pt x="120" y="310"/>
                  </a:lnTo>
                  <a:lnTo>
                    <a:pt x="85" y="367"/>
                  </a:lnTo>
                  <a:lnTo>
                    <a:pt x="56" y="429"/>
                  </a:lnTo>
                  <a:lnTo>
                    <a:pt x="31" y="494"/>
                  </a:lnTo>
                  <a:lnTo>
                    <a:pt x="14" y="561"/>
                  </a:lnTo>
                  <a:lnTo>
                    <a:pt x="4" y="631"/>
                  </a:lnTo>
                  <a:lnTo>
                    <a:pt x="0" y="702"/>
                  </a:lnTo>
                  <a:lnTo>
                    <a:pt x="1" y="737"/>
                  </a:lnTo>
                  <a:lnTo>
                    <a:pt x="4" y="771"/>
                  </a:lnTo>
                  <a:lnTo>
                    <a:pt x="8" y="806"/>
                  </a:lnTo>
                  <a:lnTo>
                    <a:pt x="14" y="841"/>
                  </a:lnTo>
                  <a:lnTo>
                    <a:pt x="21" y="874"/>
                  </a:lnTo>
                  <a:lnTo>
                    <a:pt x="30" y="906"/>
                  </a:lnTo>
                  <a:lnTo>
                    <a:pt x="41" y="939"/>
                  </a:lnTo>
                  <a:lnTo>
                    <a:pt x="53" y="971"/>
                  </a:lnTo>
                  <a:lnTo>
                    <a:pt x="67" y="1002"/>
                  </a:lnTo>
                  <a:lnTo>
                    <a:pt x="82" y="1033"/>
                  </a:lnTo>
                  <a:lnTo>
                    <a:pt x="99" y="1063"/>
                  </a:lnTo>
                  <a:lnTo>
                    <a:pt x="118" y="1092"/>
                  </a:lnTo>
                  <a:lnTo>
                    <a:pt x="137" y="1119"/>
                  </a:lnTo>
                  <a:lnTo>
                    <a:pt x="159" y="1147"/>
                  </a:lnTo>
                  <a:lnTo>
                    <a:pt x="182" y="1173"/>
                  </a:lnTo>
                  <a:lnTo>
                    <a:pt x="206" y="1199"/>
                  </a:lnTo>
                  <a:lnTo>
                    <a:pt x="232" y="1223"/>
                  </a:lnTo>
                  <a:lnTo>
                    <a:pt x="258" y="1246"/>
                  </a:lnTo>
                  <a:lnTo>
                    <a:pt x="285" y="1267"/>
                  </a:lnTo>
                  <a:lnTo>
                    <a:pt x="313" y="1286"/>
                  </a:lnTo>
                  <a:lnTo>
                    <a:pt x="342" y="1305"/>
                  </a:lnTo>
                  <a:lnTo>
                    <a:pt x="372" y="1322"/>
                  </a:lnTo>
                  <a:lnTo>
                    <a:pt x="402" y="1338"/>
                  </a:lnTo>
                  <a:lnTo>
                    <a:pt x="433" y="1352"/>
                  </a:lnTo>
                  <a:lnTo>
                    <a:pt x="465" y="1364"/>
                  </a:lnTo>
                  <a:lnTo>
                    <a:pt x="498" y="1375"/>
                  </a:lnTo>
                  <a:lnTo>
                    <a:pt x="530" y="1384"/>
                  </a:lnTo>
                  <a:lnTo>
                    <a:pt x="563" y="1391"/>
                  </a:lnTo>
                  <a:lnTo>
                    <a:pt x="598" y="1397"/>
                  </a:lnTo>
                  <a:lnTo>
                    <a:pt x="631" y="1402"/>
                  </a:lnTo>
                  <a:lnTo>
                    <a:pt x="667" y="1404"/>
                  </a:lnTo>
                  <a:lnTo>
                    <a:pt x="702" y="1405"/>
                  </a:lnTo>
                  <a:lnTo>
                    <a:pt x="736" y="1404"/>
                  </a:lnTo>
                  <a:lnTo>
                    <a:pt x="772" y="1402"/>
                  </a:lnTo>
                  <a:lnTo>
                    <a:pt x="805" y="1397"/>
                  </a:lnTo>
                  <a:lnTo>
                    <a:pt x="840" y="1391"/>
                  </a:lnTo>
                  <a:lnTo>
                    <a:pt x="873" y="1384"/>
                  </a:lnTo>
                  <a:lnTo>
                    <a:pt x="907" y="1375"/>
                  </a:lnTo>
                  <a:lnTo>
                    <a:pt x="939" y="1364"/>
                  </a:lnTo>
                  <a:lnTo>
                    <a:pt x="971" y="1352"/>
                  </a:lnTo>
                  <a:lnTo>
                    <a:pt x="1002" y="1338"/>
                  </a:lnTo>
                  <a:lnTo>
                    <a:pt x="1032" y="1322"/>
                  </a:lnTo>
                  <a:lnTo>
                    <a:pt x="1062" y="1305"/>
                  </a:lnTo>
                  <a:lnTo>
                    <a:pt x="1091" y="1286"/>
                  </a:lnTo>
                  <a:lnTo>
                    <a:pt x="1118" y="1267"/>
                  </a:lnTo>
                  <a:lnTo>
                    <a:pt x="1146" y="1246"/>
                  </a:lnTo>
                  <a:lnTo>
                    <a:pt x="1173" y="1223"/>
                  </a:lnTo>
                  <a:lnTo>
                    <a:pt x="1198" y="1199"/>
                  </a:lnTo>
                  <a:lnTo>
                    <a:pt x="1222" y="1173"/>
                  </a:lnTo>
                  <a:lnTo>
                    <a:pt x="1245" y="1147"/>
                  </a:lnTo>
                  <a:lnTo>
                    <a:pt x="1267" y="1119"/>
                  </a:lnTo>
                  <a:lnTo>
                    <a:pt x="1287" y="1092"/>
                  </a:lnTo>
                  <a:lnTo>
                    <a:pt x="1305" y="1063"/>
                  </a:lnTo>
                  <a:lnTo>
                    <a:pt x="1322" y="1033"/>
                  </a:lnTo>
                  <a:lnTo>
                    <a:pt x="1337" y="1002"/>
                  </a:lnTo>
                  <a:lnTo>
                    <a:pt x="1351" y="971"/>
                  </a:lnTo>
                  <a:lnTo>
                    <a:pt x="1364" y="939"/>
                  </a:lnTo>
                  <a:lnTo>
                    <a:pt x="1374" y="906"/>
                  </a:lnTo>
                  <a:lnTo>
                    <a:pt x="1383" y="874"/>
                  </a:lnTo>
                  <a:lnTo>
                    <a:pt x="1390" y="841"/>
                  </a:lnTo>
                  <a:lnTo>
                    <a:pt x="1396" y="806"/>
                  </a:lnTo>
                  <a:lnTo>
                    <a:pt x="1401" y="771"/>
                  </a:lnTo>
                  <a:lnTo>
                    <a:pt x="1403" y="737"/>
                  </a:lnTo>
                  <a:lnTo>
                    <a:pt x="1404" y="702"/>
                  </a:lnTo>
                  <a:lnTo>
                    <a:pt x="1403" y="668"/>
                  </a:lnTo>
                  <a:lnTo>
                    <a:pt x="1401" y="632"/>
                  </a:lnTo>
                  <a:lnTo>
                    <a:pt x="1396" y="598"/>
                  </a:lnTo>
                  <a:lnTo>
                    <a:pt x="1390" y="564"/>
                  </a:lnTo>
                  <a:lnTo>
                    <a:pt x="1383" y="531"/>
                  </a:lnTo>
                  <a:lnTo>
                    <a:pt x="1374" y="497"/>
                  </a:lnTo>
                  <a:lnTo>
                    <a:pt x="1364" y="465"/>
                  </a:lnTo>
                  <a:lnTo>
                    <a:pt x="1351" y="433"/>
                  </a:lnTo>
                  <a:lnTo>
                    <a:pt x="1337" y="402"/>
                  </a:lnTo>
                  <a:lnTo>
                    <a:pt x="1322" y="371"/>
                  </a:lnTo>
                  <a:lnTo>
                    <a:pt x="1305" y="341"/>
                  </a:lnTo>
                  <a:lnTo>
                    <a:pt x="1287" y="312"/>
                  </a:lnTo>
                  <a:lnTo>
                    <a:pt x="1267" y="284"/>
                  </a:lnTo>
                  <a:lnTo>
                    <a:pt x="1245" y="257"/>
                  </a:lnTo>
                  <a:lnTo>
                    <a:pt x="1222" y="230"/>
                  </a:lnTo>
                  <a:lnTo>
                    <a:pt x="1198" y="2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55"/>
            <p:cNvSpPr>
              <a:spLocks/>
            </p:cNvSpPr>
            <p:nvPr/>
          </p:nvSpPr>
          <p:spPr bwMode="auto">
            <a:xfrm>
              <a:off x="3672" y="1419"/>
              <a:ext cx="207" cy="217"/>
            </a:xfrm>
            <a:custGeom>
              <a:avLst/>
              <a:gdLst/>
              <a:ahLst/>
              <a:cxnLst>
                <a:cxn ang="0">
                  <a:pos x="692" y="1253"/>
                </a:cxn>
                <a:cxn ang="0">
                  <a:pos x="814" y="1227"/>
                </a:cxn>
                <a:cxn ang="0">
                  <a:pos x="927" y="1180"/>
                </a:cxn>
                <a:cxn ang="0">
                  <a:pos x="1027" y="1113"/>
                </a:cxn>
                <a:cxn ang="0">
                  <a:pos x="1112" y="1028"/>
                </a:cxn>
                <a:cxn ang="0">
                  <a:pos x="1180" y="928"/>
                </a:cxn>
                <a:cxn ang="0">
                  <a:pos x="1228" y="815"/>
                </a:cxn>
                <a:cxn ang="0">
                  <a:pos x="1253" y="693"/>
                </a:cxn>
                <a:cxn ang="0">
                  <a:pos x="1253" y="564"/>
                </a:cxn>
                <a:cxn ang="0">
                  <a:pos x="1228" y="441"/>
                </a:cxn>
                <a:cxn ang="0">
                  <a:pos x="1180" y="329"/>
                </a:cxn>
                <a:cxn ang="0">
                  <a:pos x="1112" y="229"/>
                </a:cxn>
                <a:cxn ang="0">
                  <a:pos x="1027" y="144"/>
                </a:cxn>
                <a:cxn ang="0">
                  <a:pos x="927" y="76"/>
                </a:cxn>
                <a:cxn ang="0">
                  <a:pos x="814" y="28"/>
                </a:cxn>
                <a:cxn ang="0">
                  <a:pos x="692" y="3"/>
                </a:cxn>
                <a:cxn ang="0">
                  <a:pos x="563" y="3"/>
                </a:cxn>
                <a:cxn ang="0">
                  <a:pos x="441" y="28"/>
                </a:cxn>
                <a:cxn ang="0">
                  <a:pos x="329" y="76"/>
                </a:cxn>
                <a:cxn ang="0">
                  <a:pos x="229" y="144"/>
                </a:cxn>
                <a:cxn ang="0">
                  <a:pos x="144" y="229"/>
                </a:cxn>
                <a:cxn ang="0">
                  <a:pos x="76" y="329"/>
                </a:cxn>
                <a:cxn ang="0">
                  <a:pos x="29" y="441"/>
                </a:cxn>
                <a:cxn ang="0">
                  <a:pos x="3" y="564"/>
                </a:cxn>
                <a:cxn ang="0">
                  <a:pos x="3" y="693"/>
                </a:cxn>
                <a:cxn ang="0">
                  <a:pos x="29" y="815"/>
                </a:cxn>
                <a:cxn ang="0">
                  <a:pos x="76" y="928"/>
                </a:cxn>
                <a:cxn ang="0">
                  <a:pos x="144" y="1028"/>
                </a:cxn>
                <a:cxn ang="0">
                  <a:pos x="229" y="1113"/>
                </a:cxn>
                <a:cxn ang="0">
                  <a:pos x="329" y="1180"/>
                </a:cxn>
                <a:cxn ang="0">
                  <a:pos x="441" y="1227"/>
                </a:cxn>
                <a:cxn ang="0">
                  <a:pos x="563" y="1253"/>
                </a:cxn>
              </a:cxnLst>
              <a:rect l="0" t="0" r="r" b="b"/>
              <a:pathLst>
                <a:path w="1256" h="1256">
                  <a:moveTo>
                    <a:pt x="628" y="1256"/>
                  </a:moveTo>
                  <a:lnTo>
                    <a:pt x="692" y="1253"/>
                  </a:lnTo>
                  <a:lnTo>
                    <a:pt x="754" y="1243"/>
                  </a:lnTo>
                  <a:lnTo>
                    <a:pt x="814" y="1227"/>
                  </a:lnTo>
                  <a:lnTo>
                    <a:pt x="872" y="1207"/>
                  </a:lnTo>
                  <a:lnTo>
                    <a:pt x="927" y="1180"/>
                  </a:lnTo>
                  <a:lnTo>
                    <a:pt x="979" y="1149"/>
                  </a:lnTo>
                  <a:lnTo>
                    <a:pt x="1027" y="1113"/>
                  </a:lnTo>
                  <a:lnTo>
                    <a:pt x="1072" y="1072"/>
                  </a:lnTo>
                  <a:lnTo>
                    <a:pt x="1112" y="1028"/>
                  </a:lnTo>
                  <a:lnTo>
                    <a:pt x="1149" y="980"/>
                  </a:lnTo>
                  <a:lnTo>
                    <a:pt x="1180" y="928"/>
                  </a:lnTo>
                  <a:lnTo>
                    <a:pt x="1207" y="873"/>
                  </a:lnTo>
                  <a:lnTo>
                    <a:pt x="1228" y="815"/>
                  </a:lnTo>
                  <a:lnTo>
                    <a:pt x="1244" y="755"/>
                  </a:lnTo>
                  <a:lnTo>
                    <a:pt x="1253" y="693"/>
                  </a:lnTo>
                  <a:lnTo>
                    <a:pt x="1256" y="628"/>
                  </a:lnTo>
                  <a:lnTo>
                    <a:pt x="1253" y="564"/>
                  </a:lnTo>
                  <a:lnTo>
                    <a:pt x="1244" y="502"/>
                  </a:lnTo>
                  <a:lnTo>
                    <a:pt x="1228" y="441"/>
                  </a:lnTo>
                  <a:lnTo>
                    <a:pt x="1207" y="383"/>
                  </a:lnTo>
                  <a:lnTo>
                    <a:pt x="1180" y="329"/>
                  </a:lnTo>
                  <a:lnTo>
                    <a:pt x="1149" y="277"/>
                  </a:lnTo>
                  <a:lnTo>
                    <a:pt x="1112" y="229"/>
                  </a:lnTo>
                  <a:lnTo>
                    <a:pt x="1072" y="184"/>
                  </a:lnTo>
                  <a:lnTo>
                    <a:pt x="1027" y="144"/>
                  </a:lnTo>
                  <a:lnTo>
                    <a:pt x="979" y="107"/>
                  </a:lnTo>
                  <a:lnTo>
                    <a:pt x="927" y="76"/>
                  </a:lnTo>
                  <a:lnTo>
                    <a:pt x="872" y="49"/>
                  </a:lnTo>
                  <a:lnTo>
                    <a:pt x="814" y="28"/>
                  </a:lnTo>
                  <a:lnTo>
                    <a:pt x="754" y="12"/>
                  </a:lnTo>
                  <a:lnTo>
                    <a:pt x="692" y="3"/>
                  </a:lnTo>
                  <a:lnTo>
                    <a:pt x="628" y="0"/>
                  </a:lnTo>
                  <a:lnTo>
                    <a:pt x="563" y="3"/>
                  </a:lnTo>
                  <a:lnTo>
                    <a:pt x="501" y="12"/>
                  </a:lnTo>
                  <a:lnTo>
                    <a:pt x="441" y="28"/>
                  </a:lnTo>
                  <a:lnTo>
                    <a:pt x="383" y="49"/>
                  </a:lnTo>
                  <a:lnTo>
                    <a:pt x="329" y="76"/>
                  </a:lnTo>
                  <a:lnTo>
                    <a:pt x="277" y="107"/>
                  </a:lnTo>
                  <a:lnTo>
                    <a:pt x="229" y="144"/>
                  </a:lnTo>
                  <a:lnTo>
                    <a:pt x="184" y="184"/>
                  </a:lnTo>
                  <a:lnTo>
                    <a:pt x="144" y="229"/>
                  </a:lnTo>
                  <a:lnTo>
                    <a:pt x="107" y="277"/>
                  </a:lnTo>
                  <a:lnTo>
                    <a:pt x="76" y="329"/>
                  </a:lnTo>
                  <a:lnTo>
                    <a:pt x="49" y="383"/>
                  </a:lnTo>
                  <a:lnTo>
                    <a:pt x="29" y="441"/>
                  </a:lnTo>
                  <a:lnTo>
                    <a:pt x="13" y="502"/>
                  </a:lnTo>
                  <a:lnTo>
                    <a:pt x="3" y="564"/>
                  </a:lnTo>
                  <a:lnTo>
                    <a:pt x="0" y="628"/>
                  </a:lnTo>
                  <a:lnTo>
                    <a:pt x="3" y="693"/>
                  </a:lnTo>
                  <a:lnTo>
                    <a:pt x="13" y="755"/>
                  </a:lnTo>
                  <a:lnTo>
                    <a:pt x="29" y="815"/>
                  </a:lnTo>
                  <a:lnTo>
                    <a:pt x="49" y="873"/>
                  </a:lnTo>
                  <a:lnTo>
                    <a:pt x="76" y="928"/>
                  </a:lnTo>
                  <a:lnTo>
                    <a:pt x="107" y="980"/>
                  </a:lnTo>
                  <a:lnTo>
                    <a:pt x="144" y="1028"/>
                  </a:lnTo>
                  <a:lnTo>
                    <a:pt x="184" y="1072"/>
                  </a:lnTo>
                  <a:lnTo>
                    <a:pt x="229" y="1113"/>
                  </a:lnTo>
                  <a:lnTo>
                    <a:pt x="277" y="1149"/>
                  </a:lnTo>
                  <a:lnTo>
                    <a:pt x="329" y="1180"/>
                  </a:lnTo>
                  <a:lnTo>
                    <a:pt x="383" y="1207"/>
                  </a:lnTo>
                  <a:lnTo>
                    <a:pt x="441" y="1227"/>
                  </a:lnTo>
                  <a:lnTo>
                    <a:pt x="501" y="1243"/>
                  </a:lnTo>
                  <a:lnTo>
                    <a:pt x="563" y="1253"/>
                  </a:lnTo>
                  <a:lnTo>
                    <a:pt x="628" y="1256"/>
                  </a:lnTo>
                  <a:close/>
                </a:path>
              </a:pathLst>
            </a:custGeom>
            <a:solidFill>
              <a:srgbClr val="FF93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56"/>
            <p:cNvSpPr>
              <a:spLocks/>
            </p:cNvSpPr>
            <p:nvPr/>
          </p:nvSpPr>
          <p:spPr bwMode="auto">
            <a:xfrm>
              <a:off x="3698" y="1464"/>
              <a:ext cx="171" cy="160"/>
            </a:xfrm>
            <a:custGeom>
              <a:avLst/>
              <a:gdLst/>
              <a:ahLst/>
              <a:cxnLst>
                <a:cxn ang="0">
                  <a:pos x="930" y="34"/>
                </a:cxn>
                <a:cxn ang="0">
                  <a:pos x="963" y="105"/>
                </a:cxn>
                <a:cxn ang="0">
                  <a:pos x="986" y="182"/>
                </a:cxn>
                <a:cxn ang="0">
                  <a:pos x="999" y="264"/>
                </a:cxn>
                <a:cxn ang="0">
                  <a:pos x="997" y="363"/>
                </a:cxn>
                <a:cxn ang="0">
                  <a:pos x="975" y="474"/>
                </a:cxn>
                <a:cxn ang="0">
                  <a:pos x="932" y="575"/>
                </a:cxn>
                <a:cxn ang="0">
                  <a:pos x="871" y="665"/>
                </a:cxn>
                <a:cxn ang="0">
                  <a:pos x="794" y="742"/>
                </a:cxn>
                <a:cxn ang="0">
                  <a:pos x="704" y="803"/>
                </a:cxn>
                <a:cxn ang="0">
                  <a:pos x="603" y="846"/>
                </a:cxn>
                <a:cxn ang="0">
                  <a:pos x="492" y="868"/>
                </a:cxn>
                <a:cxn ang="0">
                  <a:pos x="403" y="870"/>
                </a:cxn>
                <a:cxn ang="0">
                  <a:pos x="338" y="863"/>
                </a:cxn>
                <a:cxn ang="0">
                  <a:pos x="277" y="849"/>
                </a:cxn>
                <a:cxn ang="0">
                  <a:pos x="218" y="828"/>
                </a:cxn>
                <a:cxn ang="0">
                  <a:pos x="163" y="802"/>
                </a:cxn>
                <a:cxn ang="0">
                  <a:pos x="111" y="770"/>
                </a:cxn>
                <a:cxn ang="0">
                  <a:pos x="63" y="732"/>
                </a:cxn>
                <a:cxn ang="0">
                  <a:pos x="19" y="689"/>
                </a:cxn>
                <a:cxn ang="0">
                  <a:pos x="19" y="695"/>
                </a:cxn>
                <a:cxn ang="0">
                  <a:pos x="63" y="748"/>
                </a:cxn>
                <a:cxn ang="0">
                  <a:pos x="114" y="795"/>
                </a:cxn>
                <a:cxn ang="0">
                  <a:pos x="170" y="836"/>
                </a:cxn>
                <a:cxn ang="0">
                  <a:pos x="230" y="870"/>
                </a:cxn>
                <a:cxn ang="0">
                  <a:pos x="296" y="896"/>
                </a:cxn>
                <a:cxn ang="0">
                  <a:pos x="365" y="915"/>
                </a:cxn>
                <a:cxn ang="0">
                  <a:pos x="437" y="924"/>
                </a:cxn>
                <a:cxn ang="0">
                  <a:pos x="532" y="922"/>
                </a:cxn>
                <a:cxn ang="0">
                  <a:pos x="642" y="900"/>
                </a:cxn>
                <a:cxn ang="0">
                  <a:pos x="743" y="857"/>
                </a:cxn>
                <a:cxn ang="0">
                  <a:pos x="833" y="796"/>
                </a:cxn>
                <a:cxn ang="0">
                  <a:pos x="910" y="719"/>
                </a:cxn>
                <a:cxn ang="0">
                  <a:pos x="971" y="629"/>
                </a:cxn>
                <a:cxn ang="0">
                  <a:pos x="1014" y="528"/>
                </a:cxn>
                <a:cxn ang="0">
                  <a:pos x="1036" y="417"/>
                </a:cxn>
                <a:cxn ang="0">
                  <a:pos x="1037" y="309"/>
                </a:cxn>
                <a:cxn ang="0">
                  <a:pos x="1020" y="211"/>
                </a:cxn>
                <a:cxn ang="0">
                  <a:pos x="986" y="121"/>
                </a:cxn>
                <a:cxn ang="0">
                  <a:pos x="939" y="38"/>
                </a:cxn>
              </a:cxnLst>
              <a:rect l="0" t="0" r="r" b="b"/>
              <a:pathLst>
                <a:path w="1039" h="925">
                  <a:moveTo>
                    <a:pt x="910" y="0"/>
                  </a:moveTo>
                  <a:lnTo>
                    <a:pt x="930" y="34"/>
                  </a:lnTo>
                  <a:lnTo>
                    <a:pt x="948" y="69"/>
                  </a:lnTo>
                  <a:lnTo>
                    <a:pt x="963" y="105"/>
                  </a:lnTo>
                  <a:lnTo>
                    <a:pt x="976" y="143"/>
                  </a:lnTo>
                  <a:lnTo>
                    <a:pt x="986" y="182"/>
                  </a:lnTo>
                  <a:lnTo>
                    <a:pt x="995" y="223"/>
                  </a:lnTo>
                  <a:lnTo>
                    <a:pt x="999" y="264"/>
                  </a:lnTo>
                  <a:lnTo>
                    <a:pt x="1000" y="306"/>
                  </a:lnTo>
                  <a:lnTo>
                    <a:pt x="997" y="363"/>
                  </a:lnTo>
                  <a:lnTo>
                    <a:pt x="989" y="420"/>
                  </a:lnTo>
                  <a:lnTo>
                    <a:pt x="975" y="474"/>
                  </a:lnTo>
                  <a:lnTo>
                    <a:pt x="955" y="525"/>
                  </a:lnTo>
                  <a:lnTo>
                    <a:pt x="932" y="575"/>
                  </a:lnTo>
                  <a:lnTo>
                    <a:pt x="904" y="621"/>
                  </a:lnTo>
                  <a:lnTo>
                    <a:pt x="871" y="665"/>
                  </a:lnTo>
                  <a:lnTo>
                    <a:pt x="834" y="705"/>
                  </a:lnTo>
                  <a:lnTo>
                    <a:pt x="794" y="742"/>
                  </a:lnTo>
                  <a:lnTo>
                    <a:pt x="750" y="774"/>
                  </a:lnTo>
                  <a:lnTo>
                    <a:pt x="704" y="803"/>
                  </a:lnTo>
                  <a:lnTo>
                    <a:pt x="655" y="826"/>
                  </a:lnTo>
                  <a:lnTo>
                    <a:pt x="603" y="846"/>
                  </a:lnTo>
                  <a:lnTo>
                    <a:pt x="549" y="860"/>
                  </a:lnTo>
                  <a:lnTo>
                    <a:pt x="492" y="868"/>
                  </a:lnTo>
                  <a:lnTo>
                    <a:pt x="435" y="871"/>
                  </a:lnTo>
                  <a:lnTo>
                    <a:pt x="403" y="870"/>
                  </a:lnTo>
                  <a:lnTo>
                    <a:pt x="370" y="868"/>
                  </a:lnTo>
                  <a:lnTo>
                    <a:pt x="338" y="863"/>
                  </a:lnTo>
                  <a:lnTo>
                    <a:pt x="307" y="857"/>
                  </a:lnTo>
                  <a:lnTo>
                    <a:pt x="277" y="849"/>
                  </a:lnTo>
                  <a:lnTo>
                    <a:pt x="247" y="839"/>
                  </a:lnTo>
                  <a:lnTo>
                    <a:pt x="218" y="828"/>
                  </a:lnTo>
                  <a:lnTo>
                    <a:pt x="190" y="816"/>
                  </a:lnTo>
                  <a:lnTo>
                    <a:pt x="163" y="802"/>
                  </a:lnTo>
                  <a:lnTo>
                    <a:pt x="137" y="786"/>
                  </a:lnTo>
                  <a:lnTo>
                    <a:pt x="111" y="770"/>
                  </a:lnTo>
                  <a:lnTo>
                    <a:pt x="87" y="751"/>
                  </a:lnTo>
                  <a:lnTo>
                    <a:pt x="63" y="732"/>
                  </a:lnTo>
                  <a:lnTo>
                    <a:pt x="41" y="711"/>
                  </a:lnTo>
                  <a:lnTo>
                    <a:pt x="19" y="689"/>
                  </a:lnTo>
                  <a:lnTo>
                    <a:pt x="0" y="666"/>
                  </a:lnTo>
                  <a:lnTo>
                    <a:pt x="19" y="695"/>
                  </a:lnTo>
                  <a:lnTo>
                    <a:pt x="41" y="721"/>
                  </a:lnTo>
                  <a:lnTo>
                    <a:pt x="63" y="748"/>
                  </a:lnTo>
                  <a:lnTo>
                    <a:pt x="88" y="772"/>
                  </a:lnTo>
                  <a:lnTo>
                    <a:pt x="114" y="795"/>
                  </a:lnTo>
                  <a:lnTo>
                    <a:pt x="141" y="817"/>
                  </a:lnTo>
                  <a:lnTo>
                    <a:pt x="170" y="836"/>
                  </a:lnTo>
                  <a:lnTo>
                    <a:pt x="199" y="854"/>
                  </a:lnTo>
                  <a:lnTo>
                    <a:pt x="230" y="870"/>
                  </a:lnTo>
                  <a:lnTo>
                    <a:pt x="262" y="884"/>
                  </a:lnTo>
                  <a:lnTo>
                    <a:pt x="296" y="896"/>
                  </a:lnTo>
                  <a:lnTo>
                    <a:pt x="329" y="907"/>
                  </a:lnTo>
                  <a:lnTo>
                    <a:pt x="365" y="915"/>
                  </a:lnTo>
                  <a:lnTo>
                    <a:pt x="400" y="921"/>
                  </a:lnTo>
                  <a:lnTo>
                    <a:pt x="437" y="924"/>
                  </a:lnTo>
                  <a:lnTo>
                    <a:pt x="474" y="925"/>
                  </a:lnTo>
                  <a:lnTo>
                    <a:pt x="532" y="922"/>
                  </a:lnTo>
                  <a:lnTo>
                    <a:pt x="588" y="914"/>
                  </a:lnTo>
                  <a:lnTo>
                    <a:pt x="642" y="900"/>
                  </a:lnTo>
                  <a:lnTo>
                    <a:pt x="694" y="880"/>
                  </a:lnTo>
                  <a:lnTo>
                    <a:pt x="743" y="857"/>
                  </a:lnTo>
                  <a:lnTo>
                    <a:pt x="790" y="828"/>
                  </a:lnTo>
                  <a:lnTo>
                    <a:pt x="833" y="796"/>
                  </a:lnTo>
                  <a:lnTo>
                    <a:pt x="874" y="759"/>
                  </a:lnTo>
                  <a:lnTo>
                    <a:pt x="910" y="719"/>
                  </a:lnTo>
                  <a:lnTo>
                    <a:pt x="943" y="675"/>
                  </a:lnTo>
                  <a:lnTo>
                    <a:pt x="971" y="629"/>
                  </a:lnTo>
                  <a:lnTo>
                    <a:pt x="995" y="580"/>
                  </a:lnTo>
                  <a:lnTo>
                    <a:pt x="1014" y="528"/>
                  </a:lnTo>
                  <a:lnTo>
                    <a:pt x="1028" y="474"/>
                  </a:lnTo>
                  <a:lnTo>
                    <a:pt x="1036" y="417"/>
                  </a:lnTo>
                  <a:lnTo>
                    <a:pt x="1039" y="360"/>
                  </a:lnTo>
                  <a:lnTo>
                    <a:pt x="1037" y="309"/>
                  </a:lnTo>
                  <a:lnTo>
                    <a:pt x="1030" y="259"/>
                  </a:lnTo>
                  <a:lnTo>
                    <a:pt x="1020" y="211"/>
                  </a:lnTo>
                  <a:lnTo>
                    <a:pt x="1005" y="165"/>
                  </a:lnTo>
                  <a:lnTo>
                    <a:pt x="986" y="121"/>
                  </a:lnTo>
                  <a:lnTo>
                    <a:pt x="965" y="79"/>
                  </a:lnTo>
                  <a:lnTo>
                    <a:pt x="939" y="38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57"/>
            <p:cNvSpPr>
              <a:spLocks/>
            </p:cNvSpPr>
            <p:nvPr/>
          </p:nvSpPr>
          <p:spPr bwMode="auto">
            <a:xfrm>
              <a:off x="3756" y="1509"/>
              <a:ext cx="38" cy="39"/>
            </a:xfrm>
            <a:custGeom>
              <a:avLst/>
              <a:gdLst/>
              <a:ahLst/>
              <a:cxnLst>
                <a:cxn ang="0">
                  <a:pos x="117" y="233"/>
                </a:cxn>
                <a:cxn ang="0">
                  <a:pos x="140" y="230"/>
                </a:cxn>
                <a:cxn ang="0">
                  <a:pos x="161" y="224"/>
                </a:cxn>
                <a:cxn ang="0">
                  <a:pos x="182" y="213"/>
                </a:cxn>
                <a:cxn ang="0">
                  <a:pos x="199" y="198"/>
                </a:cxn>
                <a:cxn ang="0">
                  <a:pos x="213" y="181"/>
                </a:cxn>
                <a:cxn ang="0">
                  <a:pos x="224" y="161"/>
                </a:cxn>
                <a:cxn ang="0">
                  <a:pos x="231" y="139"/>
                </a:cxn>
                <a:cxn ang="0">
                  <a:pos x="233" y="116"/>
                </a:cxn>
                <a:cxn ang="0">
                  <a:pos x="231" y="93"/>
                </a:cxn>
                <a:cxn ang="0">
                  <a:pos x="224" y="72"/>
                </a:cxn>
                <a:cxn ang="0">
                  <a:pos x="213" y="51"/>
                </a:cxn>
                <a:cxn ang="0">
                  <a:pos x="199" y="34"/>
                </a:cxn>
                <a:cxn ang="0">
                  <a:pos x="182" y="20"/>
                </a:cxn>
                <a:cxn ang="0">
                  <a:pos x="161" y="9"/>
                </a:cxn>
                <a:cxn ang="0">
                  <a:pos x="140" y="2"/>
                </a:cxn>
                <a:cxn ang="0">
                  <a:pos x="117" y="0"/>
                </a:cxn>
                <a:cxn ang="0">
                  <a:pos x="94" y="2"/>
                </a:cxn>
                <a:cxn ang="0">
                  <a:pos x="72" y="9"/>
                </a:cxn>
                <a:cxn ang="0">
                  <a:pos x="51" y="20"/>
                </a:cxn>
                <a:cxn ang="0">
                  <a:pos x="35" y="34"/>
                </a:cxn>
                <a:cxn ang="0">
                  <a:pos x="20" y="51"/>
                </a:cxn>
                <a:cxn ang="0">
                  <a:pos x="9" y="72"/>
                </a:cxn>
                <a:cxn ang="0">
                  <a:pos x="3" y="93"/>
                </a:cxn>
                <a:cxn ang="0">
                  <a:pos x="0" y="116"/>
                </a:cxn>
                <a:cxn ang="0">
                  <a:pos x="3" y="139"/>
                </a:cxn>
                <a:cxn ang="0">
                  <a:pos x="9" y="161"/>
                </a:cxn>
                <a:cxn ang="0">
                  <a:pos x="20" y="181"/>
                </a:cxn>
                <a:cxn ang="0">
                  <a:pos x="35" y="198"/>
                </a:cxn>
                <a:cxn ang="0">
                  <a:pos x="51" y="213"/>
                </a:cxn>
                <a:cxn ang="0">
                  <a:pos x="72" y="224"/>
                </a:cxn>
                <a:cxn ang="0">
                  <a:pos x="94" y="230"/>
                </a:cxn>
                <a:cxn ang="0">
                  <a:pos x="117" y="233"/>
                </a:cxn>
              </a:cxnLst>
              <a:rect l="0" t="0" r="r" b="b"/>
              <a:pathLst>
                <a:path w="233" h="233">
                  <a:moveTo>
                    <a:pt x="117" y="233"/>
                  </a:moveTo>
                  <a:lnTo>
                    <a:pt x="140" y="230"/>
                  </a:lnTo>
                  <a:lnTo>
                    <a:pt x="161" y="224"/>
                  </a:lnTo>
                  <a:lnTo>
                    <a:pt x="182" y="213"/>
                  </a:lnTo>
                  <a:lnTo>
                    <a:pt x="199" y="198"/>
                  </a:lnTo>
                  <a:lnTo>
                    <a:pt x="213" y="181"/>
                  </a:lnTo>
                  <a:lnTo>
                    <a:pt x="224" y="161"/>
                  </a:lnTo>
                  <a:lnTo>
                    <a:pt x="231" y="139"/>
                  </a:lnTo>
                  <a:lnTo>
                    <a:pt x="233" y="116"/>
                  </a:lnTo>
                  <a:lnTo>
                    <a:pt x="231" y="93"/>
                  </a:lnTo>
                  <a:lnTo>
                    <a:pt x="224" y="72"/>
                  </a:lnTo>
                  <a:lnTo>
                    <a:pt x="213" y="51"/>
                  </a:lnTo>
                  <a:lnTo>
                    <a:pt x="199" y="34"/>
                  </a:lnTo>
                  <a:lnTo>
                    <a:pt x="182" y="20"/>
                  </a:lnTo>
                  <a:lnTo>
                    <a:pt x="161" y="9"/>
                  </a:lnTo>
                  <a:lnTo>
                    <a:pt x="140" y="2"/>
                  </a:lnTo>
                  <a:lnTo>
                    <a:pt x="117" y="0"/>
                  </a:lnTo>
                  <a:lnTo>
                    <a:pt x="94" y="2"/>
                  </a:lnTo>
                  <a:lnTo>
                    <a:pt x="72" y="9"/>
                  </a:lnTo>
                  <a:lnTo>
                    <a:pt x="51" y="20"/>
                  </a:lnTo>
                  <a:lnTo>
                    <a:pt x="35" y="34"/>
                  </a:lnTo>
                  <a:lnTo>
                    <a:pt x="20" y="51"/>
                  </a:lnTo>
                  <a:lnTo>
                    <a:pt x="9" y="72"/>
                  </a:lnTo>
                  <a:lnTo>
                    <a:pt x="3" y="93"/>
                  </a:lnTo>
                  <a:lnTo>
                    <a:pt x="0" y="116"/>
                  </a:lnTo>
                  <a:lnTo>
                    <a:pt x="3" y="139"/>
                  </a:lnTo>
                  <a:lnTo>
                    <a:pt x="9" y="161"/>
                  </a:lnTo>
                  <a:lnTo>
                    <a:pt x="20" y="181"/>
                  </a:lnTo>
                  <a:lnTo>
                    <a:pt x="35" y="198"/>
                  </a:lnTo>
                  <a:lnTo>
                    <a:pt x="51" y="213"/>
                  </a:lnTo>
                  <a:lnTo>
                    <a:pt x="72" y="224"/>
                  </a:lnTo>
                  <a:lnTo>
                    <a:pt x="94" y="230"/>
                  </a:lnTo>
                  <a:lnTo>
                    <a:pt x="117" y="2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58"/>
            <p:cNvSpPr>
              <a:spLocks/>
            </p:cNvSpPr>
            <p:nvPr/>
          </p:nvSpPr>
          <p:spPr bwMode="auto">
            <a:xfrm>
              <a:off x="3736" y="1659"/>
              <a:ext cx="83" cy="41"/>
            </a:xfrm>
            <a:custGeom>
              <a:avLst/>
              <a:gdLst/>
              <a:ahLst/>
              <a:cxnLst>
                <a:cxn ang="0">
                  <a:pos x="502" y="238"/>
                </a:cxn>
                <a:cxn ang="0">
                  <a:pos x="502" y="0"/>
                </a:cxn>
                <a:cxn ang="0">
                  <a:pos x="0" y="65"/>
                </a:cxn>
                <a:cxn ang="0">
                  <a:pos x="0" y="238"/>
                </a:cxn>
                <a:cxn ang="0">
                  <a:pos x="502" y="238"/>
                </a:cxn>
              </a:cxnLst>
              <a:rect l="0" t="0" r="r" b="b"/>
              <a:pathLst>
                <a:path w="502" h="238">
                  <a:moveTo>
                    <a:pt x="502" y="238"/>
                  </a:moveTo>
                  <a:lnTo>
                    <a:pt x="502" y="0"/>
                  </a:lnTo>
                  <a:lnTo>
                    <a:pt x="0" y="65"/>
                  </a:lnTo>
                  <a:lnTo>
                    <a:pt x="0" y="238"/>
                  </a:lnTo>
                  <a:lnTo>
                    <a:pt x="502" y="238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59"/>
            <p:cNvSpPr>
              <a:spLocks/>
            </p:cNvSpPr>
            <p:nvPr/>
          </p:nvSpPr>
          <p:spPr bwMode="auto">
            <a:xfrm>
              <a:off x="3743" y="1676"/>
              <a:ext cx="16" cy="15"/>
            </a:xfrm>
            <a:custGeom>
              <a:avLst/>
              <a:gdLst/>
              <a:ahLst/>
              <a:cxnLst>
                <a:cxn ang="0">
                  <a:pos x="46" y="94"/>
                </a:cxn>
                <a:cxn ang="0">
                  <a:pos x="55" y="93"/>
                </a:cxn>
                <a:cxn ang="0">
                  <a:pos x="64" y="90"/>
                </a:cxn>
                <a:cxn ang="0">
                  <a:pos x="72" y="86"/>
                </a:cxn>
                <a:cxn ang="0">
                  <a:pos x="79" y="80"/>
                </a:cxn>
                <a:cxn ang="0">
                  <a:pos x="85" y="73"/>
                </a:cxn>
                <a:cxn ang="0">
                  <a:pos x="90" y="66"/>
                </a:cxn>
                <a:cxn ang="0">
                  <a:pos x="92" y="57"/>
                </a:cxn>
                <a:cxn ang="0">
                  <a:pos x="93" y="48"/>
                </a:cxn>
                <a:cxn ang="0">
                  <a:pos x="92" y="38"/>
                </a:cxn>
                <a:cxn ang="0">
                  <a:pos x="90" y="29"/>
                </a:cxn>
                <a:cxn ang="0">
                  <a:pos x="85" y="21"/>
                </a:cxn>
                <a:cxn ang="0">
                  <a:pos x="79" y="14"/>
                </a:cxn>
                <a:cxn ang="0">
                  <a:pos x="72" y="9"/>
                </a:cxn>
                <a:cxn ang="0">
                  <a:pos x="64" y="4"/>
                </a:cxn>
                <a:cxn ang="0">
                  <a:pos x="55" y="2"/>
                </a:cxn>
                <a:cxn ang="0">
                  <a:pos x="46" y="0"/>
                </a:cxn>
                <a:cxn ang="0">
                  <a:pos x="37" y="2"/>
                </a:cxn>
                <a:cxn ang="0">
                  <a:pos x="28" y="4"/>
                </a:cxn>
                <a:cxn ang="0">
                  <a:pos x="21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3" y="29"/>
                </a:cxn>
                <a:cxn ang="0">
                  <a:pos x="1" y="38"/>
                </a:cxn>
                <a:cxn ang="0">
                  <a:pos x="0" y="48"/>
                </a:cxn>
                <a:cxn ang="0">
                  <a:pos x="1" y="57"/>
                </a:cxn>
                <a:cxn ang="0">
                  <a:pos x="3" y="66"/>
                </a:cxn>
                <a:cxn ang="0">
                  <a:pos x="8" y="73"/>
                </a:cxn>
                <a:cxn ang="0">
                  <a:pos x="14" y="80"/>
                </a:cxn>
                <a:cxn ang="0">
                  <a:pos x="21" y="86"/>
                </a:cxn>
                <a:cxn ang="0">
                  <a:pos x="28" y="90"/>
                </a:cxn>
                <a:cxn ang="0">
                  <a:pos x="37" y="93"/>
                </a:cxn>
                <a:cxn ang="0">
                  <a:pos x="46" y="94"/>
                </a:cxn>
              </a:cxnLst>
              <a:rect l="0" t="0" r="r" b="b"/>
              <a:pathLst>
                <a:path w="93" h="94">
                  <a:moveTo>
                    <a:pt x="46" y="94"/>
                  </a:moveTo>
                  <a:lnTo>
                    <a:pt x="55" y="93"/>
                  </a:lnTo>
                  <a:lnTo>
                    <a:pt x="64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90" y="66"/>
                  </a:lnTo>
                  <a:lnTo>
                    <a:pt x="92" y="57"/>
                  </a:lnTo>
                  <a:lnTo>
                    <a:pt x="93" y="48"/>
                  </a:lnTo>
                  <a:lnTo>
                    <a:pt x="92" y="38"/>
                  </a:lnTo>
                  <a:lnTo>
                    <a:pt x="90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4"/>
                  </a:lnTo>
                  <a:lnTo>
                    <a:pt x="55" y="2"/>
                  </a:lnTo>
                  <a:lnTo>
                    <a:pt x="46" y="0"/>
                  </a:lnTo>
                  <a:lnTo>
                    <a:pt x="37" y="2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3" y="66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1" y="86"/>
                  </a:lnTo>
                  <a:lnTo>
                    <a:pt x="28" y="90"/>
                  </a:lnTo>
                  <a:lnTo>
                    <a:pt x="37" y="93"/>
                  </a:lnTo>
                  <a:lnTo>
                    <a:pt x="46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60"/>
            <p:cNvSpPr>
              <a:spLocks/>
            </p:cNvSpPr>
            <p:nvPr/>
          </p:nvSpPr>
          <p:spPr bwMode="auto">
            <a:xfrm>
              <a:off x="3769" y="1676"/>
              <a:ext cx="15" cy="15"/>
            </a:xfrm>
            <a:custGeom>
              <a:avLst/>
              <a:gdLst/>
              <a:ahLst/>
              <a:cxnLst>
                <a:cxn ang="0">
                  <a:pos x="46" y="94"/>
                </a:cxn>
                <a:cxn ang="0">
                  <a:pos x="55" y="93"/>
                </a:cxn>
                <a:cxn ang="0">
                  <a:pos x="64" y="90"/>
                </a:cxn>
                <a:cxn ang="0">
                  <a:pos x="72" y="86"/>
                </a:cxn>
                <a:cxn ang="0">
                  <a:pos x="79" y="80"/>
                </a:cxn>
                <a:cxn ang="0">
                  <a:pos x="85" y="73"/>
                </a:cxn>
                <a:cxn ang="0">
                  <a:pos x="89" y="66"/>
                </a:cxn>
                <a:cxn ang="0">
                  <a:pos x="92" y="57"/>
                </a:cxn>
                <a:cxn ang="0">
                  <a:pos x="93" y="48"/>
                </a:cxn>
                <a:cxn ang="0">
                  <a:pos x="92" y="38"/>
                </a:cxn>
                <a:cxn ang="0">
                  <a:pos x="89" y="29"/>
                </a:cxn>
                <a:cxn ang="0">
                  <a:pos x="85" y="21"/>
                </a:cxn>
                <a:cxn ang="0">
                  <a:pos x="79" y="14"/>
                </a:cxn>
                <a:cxn ang="0">
                  <a:pos x="72" y="9"/>
                </a:cxn>
                <a:cxn ang="0">
                  <a:pos x="64" y="4"/>
                </a:cxn>
                <a:cxn ang="0">
                  <a:pos x="55" y="2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7" y="4"/>
                </a:cxn>
                <a:cxn ang="0">
                  <a:pos x="20" y="9"/>
                </a:cxn>
                <a:cxn ang="0">
                  <a:pos x="13" y="14"/>
                </a:cxn>
                <a:cxn ang="0">
                  <a:pos x="8" y="21"/>
                </a:cxn>
                <a:cxn ang="0">
                  <a:pos x="3" y="29"/>
                </a:cxn>
                <a:cxn ang="0">
                  <a:pos x="1" y="38"/>
                </a:cxn>
                <a:cxn ang="0">
                  <a:pos x="0" y="48"/>
                </a:cxn>
                <a:cxn ang="0">
                  <a:pos x="1" y="57"/>
                </a:cxn>
                <a:cxn ang="0">
                  <a:pos x="3" y="66"/>
                </a:cxn>
                <a:cxn ang="0">
                  <a:pos x="8" y="73"/>
                </a:cxn>
                <a:cxn ang="0">
                  <a:pos x="13" y="80"/>
                </a:cxn>
                <a:cxn ang="0">
                  <a:pos x="20" y="86"/>
                </a:cxn>
                <a:cxn ang="0">
                  <a:pos x="27" y="90"/>
                </a:cxn>
                <a:cxn ang="0">
                  <a:pos x="36" y="93"/>
                </a:cxn>
                <a:cxn ang="0">
                  <a:pos x="46" y="94"/>
                </a:cxn>
              </a:cxnLst>
              <a:rect l="0" t="0" r="r" b="b"/>
              <a:pathLst>
                <a:path w="93" h="94">
                  <a:moveTo>
                    <a:pt x="46" y="94"/>
                  </a:moveTo>
                  <a:lnTo>
                    <a:pt x="55" y="93"/>
                  </a:lnTo>
                  <a:lnTo>
                    <a:pt x="64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89" y="66"/>
                  </a:lnTo>
                  <a:lnTo>
                    <a:pt x="92" y="57"/>
                  </a:lnTo>
                  <a:lnTo>
                    <a:pt x="93" y="48"/>
                  </a:lnTo>
                  <a:lnTo>
                    <a:pt x="92" y="38"/>
                  </a:lnTo>
                  <a:lnTo>
                    <a:pt x="89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4"/>
                  </a:lnTo>
                  <a:lnTo>
                    <a:pt x="55" y="2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3" y="66"/>
                  </a:lnTo>
                  <a:lnTo>
                    <a:pt x="8" y="73"/>
                  </a:lnTo>
                  <a:lnTo>
                    <a:pt x="13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6" y="93"/>
                  </a:lnTo>
                  <a:lnTo>
                    <a:pt x="46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61"/>
            <p:cNvSpPr>
              <a:spLocks/>
            </p:cNvSpPr>
            <p:nvPr/>
          </p:nvSpPr>
          <p:spPr bwMode="auto">
            <a:xfrm>
              <a:off x="3798" y="1676"/>
              <a:ext cx="15" cy="15"/>
            </a:xfrm>
            <a:custGeom>
              <a:avLst/>
              <a:gdLst/>
              <a:ahLst/>
              <a:cxnLst>
                <a:cxn ang="0">
                  <a:pos x="47" y="94"/>
                </a:cxn>
                <a:cxn ang="0">
                  <a:pos x="56" y="93"/>
                </a:cxn>
                <a:cxn ang="0">
                  <a:pos x="65" y="90"/>
                </a:cxn>
                <a:cxn ang="0">
                  <a:pos x="72" y="86"/>
                </a:cxn>
                <a:cxn ang="0">
                  <a:pos x="79" y="80"/>
                </a:cxn>
                <a:cxn ang="0">
                  <a:pos x="85" y="73"/>
                </a:cxn>
                <a:cxn ang="0">
                  <a:pos x="90" y="66"/>
                </a:cxn>
                <a:cxn ang="0">
                  <a:pos x="92" y="57"/>
                </a:cxn>
                <a:cxn ang="0">
                  <a:pos x="93" y="48"/>
                </a:cxn>
                <a:cxn ang="0">
                  <a:pos x="92" y="38"/>
                </a:cxn>
                <a:cxn ang="0">
                  <a:pos x="90" y="29"/>
                </a:cxn>
                <a:cxn ang="0">
                  <a:pos x="85" y="21"/>
                </a:cxn>
                <a:cxn ang="0">
                  <a:pos x="79" y="14"/>
                </a:cxn>
                <a:cxn ang="0">
                  <a:pos x="72" y="9"/>
                </a:cxn>
                <a:cxn ang="0">
                  <a:pos x="65" y="4"/>
                </a:cxn>
                <a:cxn ang="0">
                  <a:pos x="56" y="2"/>
                </a:cxn>
                <a:cxn ang="0">
                  <a:pos x="47" y="0"/>
                </a:cxn>
                <a:cxn ang="0">
                  <a:pos x="38" y="2"/>
                </a:cxn>
                <a:cxn ang="0">
                  <a:pos x="29" y="4"/>
                </a:cxn>
                <a:cxn ang="0">
                  <a:pos x="20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3" y="29"/>
                </a:cxn>
                <a:cxn ang="0">
                  <a:pos x="1" y="38"/>
                </a:cxn>
                <a:cxn ang="0">
                  <a:pos x="0" y="48"/>
                </a:cxn>
                <a:cxn ang="0">
                  <a:pos x="1" y="57"/>
                </a:cxn>
                <a:cxn ang="0">
                  <a:pos x="3" y="66"/>
                </a:cxn>
                <a:cxn ang="0">
                  <a:pos x="8" y="73"/>
                </a:cxn>
                <a:cxn ang="0">
                  <a:pos x="14" y="80"/>
                </a:cxn>
                <a:cxn ang="0">
                  <a:pos x="20" y="86"/>
                </a:cxn>
                <a:cxn ang="0">
                  <a:pos x="29" y="90"/>
                </a:cxn>
                <a:cxn ang="0">
                  <a:pos x="38" y="93"/>
                </a:cxn>
                <a:cxn ang="0">
                  <a:pos x="47" y="94"/>
                </a:cxn>
              </a:cxnLst>
              <a:rect l="0" t="0" r="r" b="b"/>
              <a:pathLst>
                <a:path w="93" h="94">
                  <a:moveTo>
                    <a:pt x="47" y="94"/>
                  </a:moveTo>
                  <a:lnTo>
                    <a:pt x="56" y="93"/>
                  </a:lnTo>
                  <a:lnTo>
                    <a:pt x="65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90" y="66"/>
                  </a:lnTo>
                  <a:lnTo>
                    <a:pt x="92" y="57"/>
                  </a:lnTo>
                  <a:lnTo>
                    <a:pt x="93" y="48"/>
                  </a:lnTo>
                  <a:lnTo>
                    <a:pt x="92" y="38"/>
                  </a:lnTo>
                  <a:lnTo>
                    <a:pt x="90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5" y="4"/>
                  </a:lnTo>
                  <a:lnTo>
                    <a:pt x="56" y="2"/>
                  </a:lnTo>
                  <a:lnTo>
                    <a:pt x="47" y="0"/>
                  </a:lnTo>
                  <a:lnTo>
                    <a:pt x="38" y="2"/>
                  </a:lnTo>
                  <a:lnTo>
                    <a:pt x="29" y="4"/>
                  </a:lnTo>
                  <a:lnTo>
                    <a:pt x="20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3" y="66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9" y="90"/>
                  </a:lnTo>
                  <a:lnTo>
                    <a:pt x="38" y="93"/>
                  </a:lnTo>
                  <a:lnTo>
                    <a:pt x="47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62"/>
            <p:cNvSpPr>
              <a:spLocks/>
            </p:cNvSpPr>
            <p:nvPr/>
          </p:nvSpPr>
          <p:spPr bwMode="auto">
            <a:xfrm>
              <a:off x="3684" y="1428"/>
              <a:ext cx="132" cy="109"/>
            </a:xfrm>
            <a:custGeom>
              <a:avLst/>
              <a:gdLst/>
              <a:ahLst/>
              <a:cxnLst>
                <a:cxn ang="0">
                  <a:pos x="10" y="556"/>
                </a:cxn>
                <a:cxn ang="0">
                  <a:pos x="33" y="441"/>
                </a:cxn>
                <a:cxn ang="0">
                  <a:pos x="78" y="335"/>
                </a:cxn>
                <a:cxn ang="0">
                  <a:pos x="141" y="240"/>
                </a:cxn>
                <a:cxn ang="0">
                  <a:pos x="220" y="161"/>
                </a:cxn>
                <a:cxn ang="0">
                  <a:pos x="315" y="97"/>
                </a:cxn>
                <a:cxn ang="0">
                  <a:pos x="420" y="52"/>
                </a:cxn>
                <a:cxn ang="0">
                  <a:pos x="535" y="29"/>
                </a:cxn>
                <a:cxn ang="0">
                  <a:pos x="608" y="26"/>
                </a:cxn>
                <a:cxn ang="0">
                  <a:pos x="636" y="27"/>
                </a:cxn>
                <a:cxn ang="0">
                  <a:pos x="664" y="29"/>
                </a:cxn>
                <a:cxn ang="0">
                  <a:pos x="690" y="34"/>
                </a:cxn>
                <a:cxn ang="0">
                  <a:pos x="717" y="39"/>
                </a:cxn>
                <a:cxn ang="0">
                  <a:pos x="743" y="44"/>
                </a:cxn>
                <a:cxn ang="0">
                  <a:pos x="768" y="52"/>
                </a:cxn>
                <a:cxn ang="0">
                  <a:pos x="793" y="61"/>
                </a:cxn>
                <a:cxn ang="0">
                  <a:pos x="781" y="54"/>
                </a:cxn>
                <a:cxn ang="0">
                  <a:pos x="733" y="33"/>
                </a:cxn>
                <a:cxn ang="0">
                  <a:pos x="682" y="17"/>
                </a:cxn>
                <a:cxn ang="0">
                  <a:pos x="630" y="6"/>
                </a:cxn>
                <a:cxn ang="0">
                  <a:pos x="576" y="1"/>
                </a:cxn>
                <a:cxn ang="0">
                  <a:pos x="523" y="0"/>
                </a:cxn>
                <a:cxn ang="0">
                  <a:pos x="468" y="5"/>
                </a:cxn>
                <a:cxn ang="0">
                  <a:pos x="414" y="16"/>
                </a:cxn>
                <a:cxn ang="0">
                  <a:pos x="338" y="41"/>
                </a:cxn>
                <a:cxn ang="0">
                  <a:pos x="250" y="87"/>
                </a:cxn>
                <a:cxn ang="0">
                  <a:pos x="173" y="147"/>
                </a:cxn>
                <a:cxn ang="0">
                  <a:pos x="110" y="219"/>
                </a:cxn>
                <a:cxn ang="0">
                  <a:pos x="59" y="300"/>
                </a:cxn>
                <a:cxn ang="0">
                  <a:pos x="23" y="390"/>
                </a:cxn>
                <a:cxn ang="0">
                  <a:pos x="4" y="484"/>
                </a:cxn>
                <a:cxn ang="0">
                  <a:pos x="2" y="582"/>
                </a:cxn>
                <a:cxn ang="0">
                  <a:pos x="7" y="627"/>
                </a:cxn>
                <a:cxn ang="0">
                  <a:pos x="6" y="620"/>
                </a:cxn>
              </a:cxnLst>
              <a:rect l="0" t="0" r="r" b="b"/>
              <a:pathLst>
                <a:path w="805" h="632">
                  <a:moveTo>
                    <a:pt x="6" y="616"/>
                  </a:moveTo>
                  <a:lnTo>
                    <a:pt x="10" y="556"/>
                  </a:lnTo>
                  <a:lnTo>
                    <a:pt x="18" y="497"/>
                  </a:lnTo>
                  <a:lnTo>
                    <a:pt x="33" y="441"/>
                  </a:lnTo>
                  <a:lnTo>
                    <a:pt x="52" y="387"/>
                  </a:lnTo>
                  <a:lnTo>
                    <a:pt x="78" y="335"/>
                  </a:lnTo>
                  <a:lnTo>
                    <a:pt x="106" y="286"/>
                  </a:lnTo>
                  <a:lnTo>
                    <a:pt x="141" y="240"/>
                  </a:lnTo>
                  <a:lnTo>
                    <a:pt x="179" y="199"/>
                  </a:lnTo>
                  <a:lnTo>
                    <a:pt x="220" y="161"/>
                  </a:lnTo>
                  <a:lnTo>
                    <a:pt x="265" y="126"/>
                  </a:lnTo>
                  <a:lnTo>
                    <a:pt x="315" y="97"/>
                  </a:lnTo>
                  <a:lnTo>
                    <a:pt x="365" y="72"/>
                  </a:lnTo>
                  <a:lnTo>
                    <a:pt x="420" y="52"/>
                  </a:lnTo>
                  <a:lnTo>
                    <a:pt x="476" y="38"/>
                  </a:lnTo>
                  <a:lnTo>
                    <a:pt x="535" y="29"/>
                  </a:lnTo>
                  <a:lnTo>
                    <a:pt x="595" y="26"/>
                  </a:lnTo>
                  <a:lnTo>
                    <a:pt x="608" y="26"/>
                  </a:lnTo>
                  <a:lnTo>
                    <a:pt x="622" y="27"/>
                  </a:lnTo>
                  <a:lnTo>
                    <a:pt x="636" y="27"/>
                  </a:lnTo>
                  <a:lnTo>
                    <a:pt x="650" y="28"/>
                  </a:lnTo>
                  <a:lnTo>
                    <a:pt x="664" y="29"/>
                  </a:lnTo>
                  <a:lnTo>
                    <a:pt x="677" y="32"/>
                  </a:lnTo>
                  <a:lnTo>
                    <a:pt x="690" y="34"/>
                  </a:lnTo>
                  <a:lnTo>
                    <a:pt x="704" y="36"/>
                  </a:lnTo>
                  <a:lnTo>
                    <a:pt x="717" y="39"/>
                  </a:lnTo>
                  <a:lnTo>
                    <a:pt x="730" y="42"/>
                  </a:lnTo>
                  <a:lnTo>
                    <a:pt x="743" y="44"/>
                  </a:lnTo>
                  <a:lnTo>
                    <a:pt x="756" y="48"/>
                  </a:lnTo>
                  <a:lnTo>
                    <a:pt x="768" y="52"/>
                  </a:lnTo>
                  <a:lnTo>
                    <a:pt x="781" y="56"/>
                  </a:lnTo>
                  <a:lnTo>
                    <a:pt x="793" y="61"/>
                  </a:lnTo>
                  <a:lnTo>
                    <a:pt x="805" y="65"/>
                  </a:lnTo>
                  <a:lnTo>
                    <a:pt x="781" y="54"/>
                  </a:lnTo>
                  <a:lnTo>
                    <a:pt x="758" y="42"/>
                  </a:lnTo>
                  <a:lnTo>
                    <a:pt x="733" y="33"/>
                  </a:lnTo>
                  <a:lnTo>
                    <a:pt x="707" y="24"/>
                  </a:lnTo>
                  <a:lnTo>
                    <a:pt x="682" y="17"/>
                  </a:lnTo>
                  <a:lnTo>
                    <a:pt x="657" y="11"/>
                  </a:lnTo>
                  <a:lnTo>
                    <a:pt x="630" y="6"/>
                  </a:lnTo>
                  <a:lnTo>
                    <a:pt x="604" y="3"/>
                  </a:lnTo>
                  <a:lnTo>
                    <a:pt x="576" y="1"/>
                  </a:lnTo>
                  <a:lnTo>
                    <a:pt x="550" y="0"/>
                  </a:lnTo>
                  <a:lnTo>
                    <a:pt x="523" y="0"/>
                  </a:lnTo>
                  <a:lnTo>
                    <a:pt x="496" y="2"/>
                  </a:lnTo>
                  <a:lnTo>
                    <a:pt x="468" y="5"/>
                  </a:lnTo>
                  <a:lnTo>
                    <a:pt x="440" y="10"/>
                  </a:lnTo>
                  <a:lnTo>
                    <a:pt x="414" y="16"/>
                  </a:lnTo>
                  <a:lnTo>
                    <a:pt x="386" y="24"/>
                  </a:lnTo>
                  <a:lnTo>
                    <a:pt x="338" y="41"/>
                  </a:lnTo>
                  <a:lnTo>
                    <a:pt x="293" y="62"/>
                  </a:lnTo>
                  <a:lnTo>
                    <a:pt x="250" y="87"/>
                  </a:lnTo>
                  <a:lnTo>
                    <a:pt x="210" y="116"/>
                  </a:lnTo>
                  <a:lnTo>
                    <a:pt x="173" y="147"/>
                  </a:lnTo>
                  <a:lnTo>
                    <a:pt x="140" y="181"/>
                  </a:lnTo>
                  <a:lnTo>
                    <a:pt x="110" y="219"/>
                  </a:lnTo>
                  <a:lnTo>
                    <a:pt x="82" y="259"/>
                  </a:lnTo>
                  <a:lnTo>
                    <a:pt x="59" y="300"/>
                  </a:lnTo>
                  <a:lnTo>
                    <a:pt x="40" y="344"/>
                  </a:lnTo>
                  <a:lnTo>
                    <a:pt x="23" y="390"/>
                  </a:lnTo>
                  <a:lnTo>
                    <a:pt x="12" y="436"/>
                  </a:lnTo>
                  <a:lnTo>
                    <a:pt x="4" y="484"/>
                  </a:lnTo>
                  <a:lnTo>
                    <a:pt x="0" y="533"/>
                  </a:lnTo>
                  <a:lnTo>
                    <a:pt x="2" y="582"/>
                  </a:lnTo>
                  <a:lnTo>
                    <a:pt x="7" y="632"/>
                  </a:lnTo>
                  <a:lnTo>
                    <a:pt x="7" y="627"/>
                  </a:lnTo>
                  <a:lnTo>
                    <a:pt x="7" y="624"/>
                  </a:lnTo>
                  <a:lnTo>
                    <a:pt x="6" y="620"/>
                  </a:lnTo>
                  <a:lnTo>
                    <a:pt x="6" y="6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8" name="Group 263"/>
            <p:cNvGrpSpPr>
              <a:grpSpLocks/>
            </p:cNvGrpSpPr>
            <p:nvPr/>
          </p:nvGrpSpPr>
          <p:grpSpPr bwMode="auto">
            <a:xfrm>
              <a:off x="3013" y="1449"/>
              <a:ext cx="220" cy="138"/>
              <a:chOff x="2463" y="2256"/>
              <a:chExt cx="348" cy="176"/>
            </a:xfrm>
          </p:grpSpPr>
          <p:sp>
            <p:nvSpPr>
              <p:cNvPr id="297" name="Freeform 264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265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266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267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268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269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270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271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272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62"/>
                  </a:cxn>
                  <a:cxn ang="0">
                    <a:pos x="1179" y="862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273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Line 274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Oval 275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2" name="AutoShape 276"/>
            <p:cNvSpPr>
              <a:spLocks noChangeArrowheads="1"/>
            </p:cNvSpPr>
            <p:nvPr/>
          </p:nvSpPr>
          <p:spPr bwMode="auto">
            <a:xfrm>
              <a:off x="3208" y="1523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" name="AutoShape 277"/>
            <p:cNvSpPr>
              <a:spLocks noChangeArrowheads="1"/>
            </p:cNvSpPr>
            <p:nvPr/>
          </p:nvSpPr>
          <p:spPr bwMode="auto">
            <a:xfrm>
              <a:off x="3258" y="1576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4" name="Rectangle 278"/>
            <p:cNvSpPr>
              <a:spLocks noChangeArrowheads="1"/>
            </p:cNvSpPr>
            <p:nvPr/>
          </p:nvSpPr>
          <p:spPr bwMode="auto">
            <a:xfrm>
              <a:off x="3430" y="1573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5" name="Freeform 279"/>
            <p:cNvSpPr>
              <a:spLocks/>
            </p:cNvSpPr>
            <p:nvPr/>
          </p:nvSpPr>
          <p:spPr bwMode="auto">
            <a:xfrm>
              <a:off x="3581" y="1612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80"/>
            <p:cNvSpPr>
              <a:spLocks/>
            </p:cNvSpPr>
            <p:nvPr/>
          </p:nvSpPr>
          <p:spPr bwMode="auto">
            <a:xfrm>
              <a:off x="3581" y="1639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281"/>
            <p:cNvSpPr>
              <a:spLocks/>
            </p:cNvSpPr>
            <p:nvPr/>
          </p:nvSpPr>
          <p:spPr bwMode="auto">
            <a:xfrm>
              <a:off x="3320" y="1597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282"/>
            <p:cNvSpPr>
              <a:spLocks/>
            </p:cNvSpPr>
            <p:nvPr/>
          </p:nvSpPr>
          <p:spPr bwMode="auto">
            <a:xfrm>
              <a:off x="3320" y="1624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83"/>
            <p:cNvSpPr>
              <a:spLocks/>
            </p:cNvSpPr>
            <p:nvPr/>
          </p:nvSpPr>
          <p:spPr bwMode="auto">
            <a:xfrm>
              <a:off x="3320" y="1651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284"/>
            <p:cNvSpPr>
              <a:spLocks/>
            </p:cNvSpPr>
            <p:nvPr/>
          </p:nvSpPr>
          <p:spPr bwMode="auto">
            <a:xfrm>
              <a:off x="3320" y="1679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285"/>
            <p:cNvSpPr>
              <a:spLocks/>
            </p:cNvSpPr>
            <p:nvPr/>
          </p:nvSpPr>
          <p:spPr bwMode="auto">
            <a:xfrm flipH="1">
              <a:off x="3240" y="1599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286"/>
            <p:cNvSpPr>
              <a:spLocks/>
            </p:cNvSpPr>
            <p:nvPr/>
          </p:nvSpPr>
          <p:spPr bwMode="auto">
            <a:xfrm flipH="1">
              <a:off x="3240" y="1626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287"/>
            <p:cNvSpPr>
              <a:spLocks/>
            </p:cNvSpPr>
            <p:nvPr/>
          </p:nvSpPr>
          <p:spPr bwMode="auto">
            <a:xfrm flipH="1">
              <a:off x="3413" y="1597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288"/>
            <p:cNvSpPr>
              <a:spLocks/>
            </p:cNvSpPr>
            <p:nvPr/>
          </p:nvSpPr>
          <p:spPr bwMode="auto">
            <a:xfrm flipH="1">
              <a:off x="3413" y="1624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289"/>
            <p:cNvSpPr>
              <a:spLocks/>
            </p:cNvSpPr>
            <p:nvPr/>
          </p:nvSpPr>
          <p:spPr bwMode="auto">
            <a:xfrm flipH="1">
              <a:off x="3413" y="1651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290"/>
            <p:cNvSpPr>
              <a:spLocks/>
            </p:cNvSpPr>
            <p:nvPr/>
          </p:nvSpPr>
          <p:spPr bwMode="auto">
            <a:xfrm flipH="1">
              <a:off x="3413" y="1679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87" name="AutoShape 291"/>
            <p:cNvCxnSpPr>
              <a:cxnSpLocks noChangeShapeType="1"/>
              <a:stCxn id="281" idx="3"/>
              <a:endCxn id="305" idx="2"/>
            </p:cNvCxnSpPr>
            <p:nvPr/>
          </p:nvCxnSpPr>
          <p:spPr bwMode="auto">
            <a:xfrm rot="10800000">
              <a:off x="3202" y="1587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  <p:cxnSp>
          <p:nvCxnSpPr>
            <p:cNvPr id="288" name="AutoShape 292"/>
            <p:cNvCxnSpPr>
              <a:cxnSpLocks noChangeShapeType="1"/>
              <a:stCxn id="282" idx="3"/>
              <a:endCxn id="305" idx="2"/>
            </p:cNvCxnSpPr>
            <p:nvPr/>
          </p:nvCxnSpPr>
          <p:spPr bwMode="auto">
            <a:xfrm rot="10800000">
              <a:off x="3202" y="1587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  <p:cxnSp>
          <p:nvCxnSpPr>
            <p:cNvPr id="289" name="AutoShape 293"/>
            <p:cNvCxnSpPr>
              <a:cxnSpLocks noChangeShapeType="1"/>
              <a:stCxn id="277" idx="3"/>
              <a:endCxn id="283" idx="3"/>
            </p:cNvCxnSpPr>
            <p:nvPr/>
          </p:nvCxnSpPr>
          <p:spPr bwMode="auto">
            <a:xfrm>
              <a:off x="3353" y="1611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cxnSp>
          <p:nvCxnSpPr>
            <p:cNvPr id="290" name="AutoShape 294"/>
            <p:cNvCxnSpPr>
              <a:cxnSpLocks noChangeShapeType="1"/>
              <a:stCxn id="278" idx="3"/>
              <a:endCxn id="284" idx="3"/>
            </p:cNvCxnSpPr>
            <p:nvPr/>
          </p:nvCxnSpPr>
          <p:spPr bwMode="auto">
            <a:xfrm>
              <a:off x="3353" y="1638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cxnSp>
          <p:nvCxnSpPr>
            <p:cNvPr id="291" name="AutoShape 295"/>
            <p:cNvCxnSpPr>
              <a:cxnSpLocks noChangeShapeType="1"/>
              <a:stCxn id="279" idx="3"/>
              <a:endCxn id="285" idx="3"/>
            </p:cNvCxnSpPr>
            <p:nvPr/>
          </p:nvCxnSpPr>
          <p:spPr bwMode="auto">
            <a:xfrm>
              <a:off x="3353" y="1665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cxnSp>
          <p:nvCxnSpPr>
            <p:cNvPr id="292" name="AutoShape 296"/>
            <p:cNvCxnSpPr>
              <a:cxnSpLocks noChangeShapeType="1"/>
              <a:stCxn id="280" idx="3"/>
              <a:endCxn id="286" idx="3"/>
            </p:cNvCxnSpPr>
            <p:nvPr/>
          </p:nvCxnSpPr>
          <p:spPr bwMode="auto">
            <a:xfrm>
              <a:off x="3353" y="1693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sp>
          <p:nvSpPr>
            <p:cNvPr id="293" name="Line 297"/>
            <p:cNvSpPr>
              <a:spLocks noChangeShapeType="1"/>
            </p:cNvSpPr>
            <p:nvPr/>
          </p:nvSpPr>
          <p:spPr bwMode="auto">
            <a:xfrm flipH="1" flipV="1">
              <a:off x="3628" y="1680"/>
              <a:ext cx="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Line 298"/>
            <p:cNvSpPr>
              <a:spLocks noChangeShapeType="1"/>
            </p:cNvSpPr>
            <p:nvPr/>
          </p:nvSpPr>
          <p:spPr bwMode="auto">
            <a:xfrm flipH="1">
              <a:off x="3615" y="1701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5" name="AutoShape 299"/>
            <p:cNvCxnSpPr>
              <a:cxnSpLocks noChangeShapeType="1"/>
              <a:stCxn id="275" idx="3"/>
              <a:endCxn id="293" idx="1"/>
            </p:cNvCxnSpPr>
            <p:nvPr/>
          </p:nvCxnSpPr>
          <p:spPr bwMode="auto">
            <a:xfrm>
              <a:off x="3614" y="1626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6" name="AutoShape 300"/>
            <p:cNvCxnSpPr>
              <a:cxnSpLocks noChangeShapeType="1"/>
              <a:stCxn id="276" idx="3"/>
              <a:endCxn id="294" idx="1"/>
            </p:cNvCxnSpPr>
            <p:nvPr/>
          </p:nvCxnSpPr>
          <p:spPr bwMode="auto">
            <a:xfrm>
              <a:off x="3614" y="1653"/>
              <a:ext cx="1" cy="48"/>
            </a:xfrm>
            <a:prstGeom prst="bentConnector4">
              <a:avLst>
                <a:gd name="adj1" fmla="val 0"/>
                <a:gd name="adj2" fmla="val 91667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</p:grpSp>
      <p:grpSp>
        <p:nvGrpSpPr>
          <p:cNvPr id="165" name="Group 301"/>
          <p:cNvGrpSpPr>
            <a:grpSpLocks/>
          </p:cNvGrpSpPr>
          <p:nvPr/>
        </p:nvGrpSpPr>
        <p:grpSpPr bwMode="auto">
          <a:xfrm>
            <a:off x="6275388" y="3810000"/>
            <a:ext cx="779462" cy="914400"/>
            <a:chOff x="1863" y="965"/>
            <a:chExt cx="491" cy="576"/>
          </a:xfrm>
        </p:grpSpPr>
        <p:sp>
          <p:nvSpPr>
            <p:cNvPr id="310" name="Freeform 302"/>
            <p:cNvSpPr>
              <a:spLocks/>
            </p:cNvSpPr>
            <p:nvPr/>
          </p:nvSpPr>
          <p:spPr bwMode="auto">
            <a:xfrm>
              <a:off x="1863" y="965"/>
              <a:ext cx="491" cy="296"/>
            </a:xfrm>
            <a:custGeom>
              <a:avLst/>
              <a:gdLst/>
              <a:ahLst/>
              <a:cxnLst>
                <a:cxn ang="0">
                  <a:pos x="0" y="281"/>
                </a:cxn>
                <a:cxn ang="0">
                  <a:pos x="38" y="1555"/>
                </a:cxn>
                <a:cxn ang="0">
                  <a:pos x="2363" y="1610"/>
                </a:cxn>
                <a:cxn ang="0">
                  <a:pos x="2350" y="171"/>
                </a:cxn>
                <a:cxn ang="0">
                  <a:pos x="2344" y="167"/>
                </a:cxn>
                <a:cxn ang="0">
                  <a:pos x="2331" y="156"/>
                </a:cxn>
                <a:cxn ang="0">
                  <a:pos x="2306" y="139"/>
                </a:cxn>
                <a:cxn ang="0">
                  <a:pos x="2273" y="116"/>
                </a:cxn>
                <a:cxn ang="0">
                  <a:pos x="2232" y="91"/>
                </a:cxn>
                <a:cxn ang="0">
                  <a:pos x="2182" y="68"/>
                </a:cxn>
                <a:cxn ang="0">
                  <a:pos x="2123" y="46"/>
                </a:cxn>
                <a:cxn ang="0">
                  <a:pos x="2059" y="25"/>
                </a:cxn>
                <a:cxn ang="0">
                  <a:pos x="1981" y="10"/>
                </a:cxn>
                <a:cxn ang="0">
                  <a:pos x="1897" y="0"/>
                </a:cxn>
                <a:cxn ang="0">
                  <a:pos x="1806" y="0"/>
                </a:cxn>
                <a:cxn ang="0">
                  <a:pos x="1707" y="10"/>
                </a:cxn>
                <a:cxn ang="0">
                  <a:pos x="1599" y="30"/>
                </a:cxn>
                <a:cxn ang="0">
                  <a:pos x="1485" y="65"/>
                </a:cxn>
                <a:cxn ang="0">
                  <a:pos x="1361" y="112"/>
                </a:cxn>
                <a:cxn ang="0">
                  <a:pos x="1234" y="179"/>
                </a:cxn>
                <a:cxn ang="0">
                  <a:pos x="1101" y="245"/>
                </a:cxn>
                <a:cxn ang="0">
                  <a:pos x="975" y="297"/>
                </a:cxn>
                <a:cxn ang="0">
                  <a:pos x="855" y="335"/>
                </a:cxn>
                <a:cxn ang="0">
                  <a:pos x="741" y="363"/>
                </a:cxn>
                <a:cxn ang="0">
                  <a:pos x="631" y="378"/>
                </a:cxn>
                <a:cxn ang="0">
                  <a:pos x="530" y="386"/>
                </a:cxn>
                <a:cxn ang="0">
                  <a:pos x="435" y="386"/>
                </a:cxn>
                <a:cxn ang="0">
                  <a:pos x="350" y="380"/>
                </a:cxn>
                <a:cxn ang="0">
                  <a:pos x="270" y="367"/>
                </a:cxn>
                <a:cxn ang="0">
                  <a:pos x="203" y="354"/>
                </a:cxn>
                <a:cxn ang="0">
                  <a:pos x="142" y="338"/>
                </a:cxn>
                <a:cxn ang="0">
                  <a:pos x="93" y="321"/>
                </a:cxn>
                <a:cxn ang="0">
                  <a:pos x="53" y="306"/>
                </a:cxn>
                <a:cxn ang="0">
                  <a:pos x="23" y="293"/>
                </a:cxn>
                <a:cxn ang="0">
                  <a:pos x="6" y="285"/>
                </a:cxn>
                <a:cxn ang="0">
                  <a:pos x="0" y="281"/>
                </a:cxn>
                <a:cxn ang="0">
                  <a:pos x="0" y="281"/>
                </a:cxn>
              </a:cxnLst>
              <a:rect l="0" t="0" r="r" b="b"/>
              <a:pathLst>
                <a:path w="2363" h="1610">
                  <a:moveTo>
                    <a:pt x="0" y="281"/>
                  </a:moveTo>
                  <a:lnTo>
                    <a:pt x="38" y="1555"/>
                  </a:lnTo>
                  <a:lnTo>
                    <a:pt x="2363" y="1610"/>
                  </a:lnTo>
                  <a:lnTo>
                    <a:pt x="2350" y="171"/>
                  </a:lnTo>
                  <a:lnTo>
                    <a:pt x="2344" y="167"/>
                  </a:lnTo>
                  <a:lnTo>
                    <a:pt x="2331" y="156"/>
                  </a:lnTo>
                  <a:lnTo>
                    <a:pt x="2306" y="139"/>
                  </a:lnTo>
                  <a:lnTo>
                    <a:pt x="2273" y="116"/>
                  </a:lnTo>
                  <a:lnTo>
                    <a:pt x="2232" y="91"/>
                  </a:lnTo>
                  <a:lnTo>
                    <a:pt x="2182" y="68"/>
                  </a:lnTo>
                  <a:lnTo>
                    <a:pt x="2123" y="46"/>
                  </a:lnTo>
                  <a:lnTo>
                    <a:pt x="2059" y="25"/>
                  </a:lnTo>
                  <a:lnTo>
                    <a:pt x="1981" y="10"/>
                  </a:lnTo>
                  <a:lnTo>
                    <a:pt x="1897" y="0"/>
                  </a:lnTo>
                  <a:lnTo>
                    <a:pt x="1806" y="0"/>
                  </a:lnTo>
                  <a:lnTo>
                    <a:pt x="1707" y="10"/>
                  </a:lnTo>
                  <a:lnTo>
                    <a:pt x="1599" y="30"/>
                  </a:lnTo>
                  <a:lnTo>
                    <a:pt x="1485" y="65"/>
                  </a:lnTo>
                  <a:lnTo>
                    <a:pt x="1361" y="112"/>
                  </a:lnTo>
                  <a:lnTo>
                    <a:pt x="1234" y="179"/>
                  </a:lnTo>
                  <a:lnTo>
                    <a:pt x="1101" y="245"/>
                  </a:lnTo>
                  <a:lnTo>
                    <a:pt x="975" y="297"/>
                  </a:lnTo>
                  <a:lnTo>
                    <a:pt x="855" y="335"/>
                  </a:lnTo>
                  <a:lnTo>
                    <a:pt x="741" y="363"/>
                  </a:lnTo>
                  <a:lnTo>
                    <a:pt x="631" y="378"/>
                  </a:lnTo>
                  <a:lnTo>
                    <a:pt x="530" y="386"/>
                  </a:lnTo>
                  <a:lnTo>
                    <a:pt x="435" y="386"/>
                  </a:lnTo>
                  <a:lnTo>
                    <a:pt x="350" y="380"/>
                  </a:lnTo>
                  <a:lnTo>
                    <a:pt x="270" y="367"/>
                  </a:lnTo>
                  <a:lnTo>
                    <a:pt x="203" y="354"/>
                  </a:lnTo>
                  <a:lnTo>
                    <a:pt x="142" y="338"/>
                  </a:lnTo>
                  <a:lnTo>
                    <a:pt x="93" y="321"/>
                  </a:lnTo>
                  <a:lnTo>
                    <a:pt x="53" y="306"/>
                  </a:lnTo>
                  <a:lnTo>
                    <a:pt x="23" y="293"/>
                  </a:lnTo>
                  <a:lnTo>
                    <a:pt x="6" y="285"/>
                  </a:lnTo>
                  <a:lnTo>
                    <a:pt x="0" y="281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F7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303"/>
            <p:cNvSpPr>
              <a:spLocks/>
            </p:cNvSpPr>
            <p:nvPr/>
          </p:nvSpPr>
          <p:spPr bwMode="auto">
            <a:xfrm>
              <a:off x="1899" y="1096"/>
              <a:ext cx="43" cy="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1" y="405"/>
                </a:cxn>
                <a:cxn ang="0">
                  <a:pos x="207" y="405"/>
                </a:cxn>
                <a:cxn ang="0">
                  <a:pos x="181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07" h="405">
                  <a:moveTo>
                    <a:pt x="0" y="6"/>
                  </a:moveTo>
                  <a:lnTo>
                    <a:pt x="11" y="405"/>
                  </a:lnTo>
                  <a:lnTo>
                    <a:pt x="207" y="405"/>
                  </a:lnTo>
                  <a:lnTo>
                    <a:pt x="181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6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304"/>
            <p:cNvSpPr>
              <a:spLocks/>
            </p:cNvSpPr>
            <p:nvPr/>
          </p:nvSpPr>
          <p:spPr bwMode="auto">
            <a:xfrm>
              <a:off x="1905" y="990"/>
              <a:ext cx="413" cy="551"/>
            </a:xfrm>
            <a:custGeom>
              <a:avLst/>
              <a:gdLst/>
              <a:ahLst/>
              <a:cxnLst>
                <a:cxn ang="0">
                  <a:pos x="44" y="333"/>
                </a:cxn>
                <a:cxn ang="0">
                  <a:pos x="94" y="1190"/>
                </a:cxn>
                <a:cxn ang="0">
                  <a:pos x="276" y="1224"/>
                </a:cxn>
                <a:cxn ang="0">
                  <a:pos x="0" y="2877"/>
                </a:cxn>
                <a:cxn ang="0">
                  <a:pos x="609" y="3000"/>
                </a:cxn>
                <a:cxn ang="0">
                  <a:pos x="1215" y="2915"/>
                </a:cxn>
                <a:cxn ang="0">
                  <a:pos x="877" y="1222"/>
                </a:cxn>
                <a:cxn ang="0">
                  <a:pos x="987" y="1053"/>
                </a:cxn>
                <a:cxn ang="0">
                  <a:pos x="1829" y="1308"/>
                </a:cxn>
                <a:cxn ang="0">
                  <a:pos x="1833" y="1300"/>
                </a:cxn>
                <a:cxn ang="0">
                  <a:pos x="1842" y="1278"/>
                </a:cxn>
                <a:cxn ang="0">
                  <a:pos x="1860" y="1241"/>
                </a:cxn>
                <a:cxn ang="0">
                  <a:pos x="1880" y="1192"/>
                </a:cxn>
                <a:cxn ang="0">
                  <a:pos x="1901" y="1133"/>
                </a:cxn>
                <a:cxn ang="0">
                  <a:pos x="1924" y="1063"/>
                </a:cxn>
                <a:cxn ang="0">
                  <a:pos x="1947" y="983"/>
                </a:cxn>
                <a:cxn ang="0">
                  <a:pos x="1966" y="893"/>
                </a:cxn>
                <a:cxn ang="0">
                  <a:pos x="1979" y="797"/>
                </a:cxn>
                <a:cxn ang="0">
                  <a:pos x="1989" y="694"/>
                </a:cxn>
                <a:cxn ang="0">
                  <a:pos x="1989" y="585"/>
                </a:cxn>
                <a:cxn ang="0">
                  <a:pos x="1983" y="473"/>
                </a:cxn>
                <a:cxn ang="0">
                  <a:pos x="1964" y="357"/>
                </a:cxn>
                <a:cxn ang="0">
                  <a:pos x="1934" y="239"/>
                </a:cxn>
                <a:cxn ang="0">
                  <a:pos x="1888" y="120"/>
                </a:cxn>
                <a:cxn ang="0">
                  <a:pos x="1829" y="0"/>
                </a:cxn>
                <a:cxn ang="0">
                  <a:pos x="1073" y="498"/>
                </a:cxn>
                <a:cxn ang="0">
                  <a:pos x="268" y="485"/>
                </a:cxn>
                <a:cxn ang="0">
                  <a:pos x="249" y="319"/>
                </a:cxn>
                <a:cxn ang="0">
                  <a:pos x="44" y="333"/>
                </a:cxn>
                <a:cxn ang="0">
                  <a:pos x="44" y="333"/>
                </a:cxn>
              </a:cxnLst>
              <a:rect l="0" t="0" r="r" b="b"/>
              <a:pathLst>
                <a:path w="1989" h="3000">
                  <a:moveTo>
                    <a:pt x="44" y="333"/>
                  </a:moveTo>
                  <a:lnTo>
                    <a:pt x="94" y="1190"/>
                  </a:lnTo>
                  <a:lnTo>
                    <a:pt x="276" y="1224"/>
                  </a:lnTo>
                  <a:lnTo>
                    <a:pt x="0" y="2877"/>
                  </a:lnTo>
                  <a:lnTo>
                    <a:pt x="609" y="3000"/>
                  </a:lnTo>
                  <a:lnTo>
                    <a:pt x="1215" y="2915"/>
                  </a:lnTo>
                  <a:lnTo>
                    <a:pt x="877" y="1222"/>
                  </a:lnTo>
                  <a:lnTo>
                    <a:pt x="987" y="1053"/>
                  </a:lnTo>
                  <a:lnTo>
                    <a:pt x="1829" y="1308"/>
                  </a:lnTo>
                  <a:lnTo>
                    <a:pt x="1833" y="1300"/>
                  </a:lnTo>
                  <a:lnTo>
                    <a:pt x="1842" y="1278"/>
                  </a:lnTo>
                  <a:lnTo>
                    <a:pt x="1860" y="1241"/>
                  </a:lnTo>
                  <a:lnTo>
                    <a:pt x="1880" y="1192"/>
                  </a:lnTo>
                  <a:lnTo>
                    <a:pt x="1901" y="1133"/>
                  </a:lnTo>
                  <a:lnTo>
                    <a:pt x="1924" y="1063"/>
                  </a:lnTo>
                  <a:lnTo>
                    <a:pt x="1947" y="983"/>
                  </a:lnTo>
                  <a:lnTo>
                    <a:pt x="1966" y="893"/>
                  </a:lnTo>
                  <a:lnTo>
                    <a:pt x="1979" y="797"/>
                  </a:lnTo>
                  <a:lnTo>
                    <a:pt x="1989" y="694"/>
                  </a:lnTo>
                  <a:lnTo>
                    <a:pt x="1989" y="585"/>
                  </a:lnTo>
                  <a:lnTo>
                    <a:pt x="1983" y="473"/>
                  </a:lnTo>
                  <a:lnTo>
                    <a:pt x="1964" y="357"/>
                  </a:lnTo>
                  <a:lnTo>
                    <a:pt x="1934" y="239"/>
                  </a:lnTo>
                  <a:lnTo>
                    <a:pt x="1888" y="120"/>
                  </a:lnTo>
                  <a:lnTo>
                    <a:pt x="1829" y="0"/>
                  </a:lnTo>
                  <a:lnTo>
                    <a:pt x="1073" y="498"/>
                  </a:lnTo>
                  <a:lnTo>
                    <a:pt x="268" y="485"/>
                  </a:lnTo>
                  <a:lnTo>
                    <a:pt x="249" y="319"/>
                  </a:lnTo>
                  <a:lnTo>
                    <a:pt x="44" y="333"/>
                  </a:lnTo>
                  <a:lnTo>
                    <a:pt x="44" y="333"/>
                  </a:lnTo>
                  <a:close/>
                </a:path>
              </a:pathLst>
            </a:custGeom>
            <a:solidFill>
              <a:srgbClr val="D4E3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305"/>
            <p:cNvSpPr>
              <a:spLocks/>
            </p:cNvSpPr>
            <p:nvPr/>
          </p:nvSpPr>
          <p:spPr bwMode="auto">
            <a:xfrm>
              <a:off x="1939" y="1318"/>
              <a:ext cx="65" cy="195"/>
            </a:xfrm>
            <a:custGeom>
              <a:avLst/>
              <a:gdLst/>
              <a:ahLst/>
              <a:cxnLst>
                <a:cxn ang="0">
                  <a:pos x="150" y="12"/>
                </a:cxn>
                <a:cxn ang="0">
                  <a:pos x="0" y="1033"/>
                </a:cxn>
                <a:cxn ang="0">
                  <a:pos x="249" y="1065"/>
                </a:cxn>
                <a:cxn ang="0">
                  <a:pos x="314" y="0"/>
                </a:cxn>
                <a:cxn ang="0">
                  <a:pos x="150" y="12"/>
                </a:cxn>
                <a:cxn ang="0">
                  <a:pos x="150" y="12"/>
                </a:cxn>
              </a:cxnLst>
              <a:rect l="0" t="0" r="r" b="b"/>
              <a:pathLst>
                <a:path w="314" h="1065">
                  <a:moveTo>
                    <a:pt x="150" y="12"/>
                  </a:moveTo>
                  <a:lnTo>
                    <a:pt x="0" y="1033"/>
                  </a:lnTo>
                  <a:lnTo>
                    <a:pt x="249" y="1065"/>
                  </a:lnTo>
                  <a:lnTo>
                    <a:pt x="314" y="0"/>
                  </a:lnTo>
                  <a:lnTo>
                    <a:pt x="150" y="12"/>
                  </a:lnTo>
                  <a:lnTo>
                    <a:pt x="150" y="12"/>
                  </a:lnTo>
                  <a:close/>
                </a:path>
              </a:pathLst>
            </a:custGeom>
            <a:solidFill>
              <a:srgbClr val="7087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306"/>
            <p:cNvSpPr>
              <a:spLocks/>
            </p:cNvSpPr>
            <p:nvPr/>
          </p:nvSpPr>
          <p:spPr bwMode="auto">
            <a:xfrm>
              <a:off x="2023" y="1458"/>
              <a:ext cx="144" cy="71"/>
            </a:xfrm>
            <a:custGeom>
              <a:avLst/>
              <a:gdLst/>
              <a:ahLst/>
              <a:cxnLst>
                <a:cxn ang="0">
                  <a:pos x="0" y="386"/>
                </a:cxn>
                <a:cxn ang="0">
                  <a:pos x="698" y="283"/>
                </a:cxn>
                <a:cxn ang="0">
                  <a:pos x="642" y="0"/>
                </a:cxn>
                <a:cxn ang="0">
                  <a:pos x="30" y="93"/>
                </a:cxn>
                <a:cxn ang="0">
                  <a:pos x="0" y="386"/>
                </a:cxn>
                <a:cxn ang="0">
                  <a:pos x="0" y="386"/>
                </a:cxn>
              </a:cxnLst>
              <a:rect l="0" t="0" r="r" b="b"/>
              <a:pathLst>
                <a:path w="698" h="386">
                  <a:moveTo>
                    <a:pt x="0" y="386"/>
                  </a:moveTo>
                  <a:lnTo>
                    <a:pt x="698" y="283"/>
                  </a:lnTo>
                  <a:lnTo>
                    <a:pt x="642" y="0"/>
                  </a:lnTo>
                  <a:lnTo>
                    <a:pt x="30" y="93"/>
                  </a:lnTo>
                  <a:lnTo>
                    <a:pt x="0" y="386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7087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307"/>
            <p:cNvSpPr>
              <a:spLocks/>
            </p:cNvSpPr>
            <p:nvPr/>
          </p:nvSpPr>
          <p:spPr bwMode="auto">
            <a:xfrm>
              <a:off x="1963" y="1068"/>
              <a:ext cx="129" cy="107"/>
            </a:xfrm>
            <a:custGeom>
              <a:avLst/>
              <a:gdLst/>
              <a:ahLst/>
              <a:cxnLst>
                <a:cxn ang="0">
                  <a:pos x="342" y="582"/>
                </a:cxn>
                <a:cxn ang="0">
                  <a:pos x="401" y="570"/>
                </a:cxn>
                <a:cxn ang="0">
                  <a:pos x="458" y="550"/>
                </a:cxn>
                <a:cxn ang="0">
                  <a:pos x="506" y="517"/>
                </a:cxn>
                <a:cxn ang="0">
                  <a:pos x="549" y="479"/>
                </a:cxn>
                <a:cxn ang="0">
                  <a:pos x="582" y="432"/>
                </a:cxn>
                <a:cxn ang="0">
                  <a:pos x="606" y="380"/>
                </a:cxn>
                <a:cxn ang="0">
                  <a:pos x="618" y="323"/>
                </a:cxn>
                <a:cxn ang="0">
                  <a:pos x="618" y="262"/>
                </a:cxn>
                <a:cxn ang="0">
                  <a:pos x="606" y="205"/>
                </a:cxn>
                <a:cxn ang="0">
                  <a:pos x="582" y="154"/>
                </a:cxn>
                <a:cxn ang="0">
                  <a:pos x="549" y="107"/>
                </a:cxn>
                <a:cxn ang="0">
                  <a:pos x="506" y="67"/>
                </a:cxn>
                <a:cxn ang="0">
                  <a:pos x="458" y="34"/>
                </a:cxn>
                <a:cxn ang="0">
                  <a:pos x="401" y="13"/>
                </a:cxn>
                <a:cxn ang="0">
                  <a:pos x="342" y="2"/>
                </a:cxn>
                <a:cxn ang="0">
                  <a:pos x="277" y="2"/>
                </a:cxn>
                <a:cxn ang="0">
                  <a:pos x="217" y="13"/>
                </a:cxn>
                <a:cxn ang="0">
                  <a:pos x="161" y="34"/>
                </a:cxn>
                <a:cxn ang="0">
                  <a:pos x="112" y="67"/>
                </a:cxn>
                <a:cxn ang="0">
                  <a:pos x="70" y="107"/>
                </a:cxn>
                <a:cxn ang="0">
                  <a:pos x="38" y="154"/>
                </a:cxn>
                <a:cxn ang="0">
                  <a:pos x="13" y="205"/>
                </a:cxn>
                <a:cxn ang="0">
                  <a:pos x="2" y="262"/>
                </a:cxn>
                <a:cxn ang="0">
                  <a:pos x="2" y="323"/>
                </a:cxn>
                <a:cxn ang="0">
                  <a:pos x="13" y="380"/>
                </a:cxn>
                <a:cxn ang="0">
                  <a:pos x="38" y="432"/>
                </a:cxn>
                <a:cxn ang="0">
                  <a:pos x="70" y="479"/>
                </a:cxn>
                <a:cxn ang="0">
                  <a:pos x="112" y="517"/>
                </a:cxn>
                <a:cxn ang="0">
                  <a:pos x="161" y="550"/>
                </a:cxn>
                <a:cxn ang="0">
                  <a:pos x="217" y="570"/>
                </a:cxn>
                <a:cxn ang="0">
                  <a:pos x="277" y="582"/>
                </a:cxn>
                <a:cxn ang="0">
                  <a:pos x="312" y="586"/>
                </a:cxn>
              </a:cxnLst>
              <a:rect l="0" t="0" r="r" b="b"/>
              <a:pathLst>
                <a:path w="620" h="586">
                  <a:moveTo>
                    <a:pt x="312" y="586"/>
                  </a:moveTo>
                  <a:lnTo>
                    <a:pt x="342" y="582"/>
                  </a:lnTo>
                  <a:lnTo>
                    <a:pt x="373" y="578"/>
                  </a:lnTo>
                  <a:lnTo>
                    <a:pt x="401" y="570"/>
                  </a:lnTo>
                  <a:lnTo>
                    <a:pt x="431" y="563"/>
                  </a:lnTo>
                  <a:lnTo>
                    <a:pt x="458" y="550"/>
                  </a:lnTo>
                  <a:lnTo>
                    <a:pt x="483" y="534"/>
                  </a:lnTo>
                  <a:lnTo>
                    <a:pt x="506" y="517"/>
                  </a:lnTo>
                  <a:lnTo>
                    <a:pt x="528" y="500"/>
                  </a:lnTo>
                  <a:lnTo>
                    <a:pt x="549" y="479"/>
                  </a:lnTo>
                  <a:lnTo>
                    <a:pt x="566" y="456"/>
                  </a:lnTo>
                  <a:lnTo>
                    <a:pt x="582" y="432"/>
                  </a:lnTo>
                  <a:lnTo>
                    <a:pt x="595" y="407"/>
                  </a:lnTo>
                  <a:lnTo>
                    <a:pt x="606" y="380"/>
                  </a:lnTo>
                  <a:lnTo>
                    <a:pt x="614" y="352"/>
                  </a:lnTo>
                  <a:lnTo>
                    <a:pt x="618" y="323"/>
                  </a:lnTo>
                  <a:lnTo>
                    <a:pt x="620" y="295"/>
                  </a:lnTo>
                  <a:lnTo>
                    <a:pt x="618" y="262"/>
                  </a:lnTo>
                  <a:lnTo>
                    <a:pt x="614" y="234"/>
                  </a:lnTo>
                  <a:lnTo>
                    <a:pt x="606" y="205"/>
                  </a:lnTo>
                  <a:lnTo>
                    <a:pt x="595" y="181"/>
                  </a:lnTo>
                  <a:lnTo>
                    <a:pt x="582" y="154"/>
                  </a:lnTo>
                  <a:lnTo>
                    <a:pt x="566" y="129"/>
                  </a:lnTo>
                  <a:lnTo>
                    <a:pt x="549" y="107"/>
                  </a:lnTo>
                  <a:lnTo>
                    <a:pt x="528" y="87"/>
                  </a:lnTo>
                  <a:lnTo>
                    <a:pt x="506" y="67"/>
                  </a:lnTo>
                  <a:lnTo>
                    <a:pt x="483" y="49"/>
                  </a:lnTo>
                  <a:lnTo>
                    <a:pt x="458" y="34"/>
                  </a:lnTo>
                  <a:lnTo>
                    <a:pt x="431" y="23"/>
                  </a:lnTo>
                  <a:lnTo>
                    <a:pt x="401" y="13"/>
                  </a:lnTo>
                  <a:lnTo>
                    <a:pt x="373" y="6"/>
                  </a:lnTo>
                  <a:lnTo>
                    <a:pt x="342" y="2"/>
                  </a:lnTo>
                  <a:lnTo>
                    <a:pt x="312" y="0"/>
                  </a:lnTo>
                  <a:lnTo>
                    <a:pt x="277" y="2"/>
                  </a:lnTo>
                  <a:lnTo>
                    <a:pt x="247" y="6"/>
                  </a:lnTo>
                  <a:lnTo>
                    <a:pt x="217" y="13"/>
                  </a:lnTo>
                  <a:lnTo>
                    <a:pt x="190" y="23"/>
                  </a:lnTo>
                  <a:lnTo>
                    <a:pt x="161" y="34"/>
                  </a:lnTo>
                  <a:lnTo>
                    <a:pt x="137" y="49"/>
                  </a:lnTo>
                  <a:lnTo>
                    <a:pt x="112" y="67"/>
                  </a:lnTo>
                  <a:lnTo>
                    <a:pt x="91" y="87"/>
                  </a:lnTo>
                  <a:lnTo>
                    <a:pt x="70" y="107"/>
                  </a:lnTo>
                  <a:lnTo>
                    <a:pt x="53" y="129"/>
                  </a:lnTo>
                  <a:lnTo>
                    <a:pt x="38" y="154"/>
                  </a:lnTo>
                  <a:lnTo>
                    <a:pt x="25" y="181"/>
                  </a:lnTo>
                  <a:lnTo>
                    <a:pt x="13" y="205"/>
                  </a:lnTo>
                  <a:lnTo>
                    <a:pt x="6" y="234"/>
                  </a:lnTo>
                  <a:lnTo>
                    <a:pt x="2" y="262"/>
                  </a:lnTo>
                  <a:lnTo>
                    <a:pt x="0" y="295"/>
                  </a:lnTo>
                  <a:lnTo>
                    <a:pt x="2" y="323"/>
                  </a:lnTo>
                  <a:lnTo>
                    <a:pt x="6" y="352"/>
                  </a:lnTo>
                  <a:lnTo>
                    <a:pt x="13" y="380"/>
                  </a:lnTo>
                  <a:lnTo>
                    <a:pt x="25" y="407"/>
                  </a:lnTo>
                  <a:lnTo>
                    <a:pt x="38" y="432"/>
                  </a:lnTo>
                  <a:lnTo>
                    <a:pt x="53" y="456"/>
                  </a:lnTo>
                  <a:lnTo>
                    <a:pt x="70" y="479"/>
                  </a:lnTo>
                  <a:lnTo>
                    <a:pt x="91" y="500"/>
                  </a:lnTo>
                  <a:lnTo>
                    <a:pt x="112" y="517"/>
                  </a:lnTo>
                  <a:lnTo>
                    <a:pt x="137" y="534"/>
                  </a:lnTo>
                  <a:lnTo>
                    <a:pt x="161" y="550"/>
                  </a:lnTo>
                  <a:lnTo>
                    <a:pt x="190" y="563"/>
                  </a:lnTo>
                  <a:lnTo>
                    <a:pt x="217" y="570"/>
                  </a:lnTo>
                  <a:lnTo>
                    <a:pt x="247" y="578"/>
                  </a:lnTo>
                  <a:lnTo>
                    <a:pt x="277" y="582"/>
                  </a:lnTo>
                  <a:lnTo>
                    <a:pt x="312" y="586"/>
                  </a:lnTo>
                  <a:lnTo>
                    <a:pt x="312" y="586"/>
                  </a:lnTo>
                  <a:close/>
                </a:path>
              </a:pathLst>
            </a:custGeom>
            <a:solidFill>
              <a:srgbClr val="7087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308"/>
            <p:cNvSpPr>
              <a:spLocks/>
            </p:cNvSpPr>
            <p:nvPr/>
          </p:nvSpPr>
          <p:spPr bwMode="auto">
            <a:xfrm>
              <a:off x="1935" y="1057"/>
              <a:ext cx="162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194"/>
                </a:cxn>
                <a:cxn ang="0">
                  <a:pos x="774" y="205"/>
                </a:cxn>
                <a:cxn ang="0">
                  <a:pos x="781" y="2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81" h="205">
                  <a:moveTo>
                    <a:pt x="0" y="0"/>
                  </a:moveTo>
                  <a:lnTo>
                    <a:pt x="25" y="194"/>
                  </a:lnTo>
                  <a:lnTo>
                    <a:pt x="774" y="205"/>
                  </a:lnTo>
                  <a:lnTo>
                    <a:pt x="781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C9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309"/>
            <p:cNvSpPr>
              <a:spLocks/>
            </p:cNvSpPr>
            <p:nvPr/>
          </p:nvSpPr>
          <p:spPr bwMode="auto">
            <a:xfrm>
              <a:off x="1935" y="1188"/>
              <a:ext cx="204" cy="322"/>
            </a:xfrm>
            <a:custGeom>
              <a:avLst/>
              <a:gdLst/>
              <a:ahLst/>
              <a:cxnLst>
                <a:cxn ang="0">
                  <a:pos x="260" y="40"/>
                </a:cxn>
                <a:cxn ang="0">
                  <a:pos x="0" y="1753"/>
                </a:cxn>
                <a:cxn ang="0">
                  <a:pos x="44" y="1753"/>
                </a:cxn>
                <a:cxn ang="0">
                  <a:pos x="296" y="74"/>
                </a:cxn>
                <a:cxn ang="0">
                  <a:pos x="420" y="44"/>
                </a:cxn>
                <a:cxn ang="0">
                  <a:pos x="433" y="1753"/>
                </a:cxn>
                <a:cxn ang="0">
                  <a:pos x="477" y="1753"/>
                </a:cxn>
                <a:cxn ang="0">
                  <a:pos x="462" y="44"/>
                </a:cxn>
                <a:cxn ang="0">
                  <a:pos x="576" y="70"/>
                </a:cxn>
                <a:cxn ang="0">
                  <a:pos x="931" y="1751"/>
                </a:cxn>
                <a:cxn ang="0">
                  <a:pos x="983" y="1742"/>
                </a:cxn>
                <a:cxn ang="0">
                  <a:pos x="616" y="32"/>
                </a:cxn>
                <a:cxn ang="0">
                  <a:pos x="452" y="0"/>
                </a:cxn>
                <a:cxn ang="0">
                  <a:pos x="260" y="40"/>
                </a:cxn>
                <a:cxn ang="0">
                  <a:pos x="260" y="40"/>
                </a:cxn>
              </a:cxnLst>
              <a:rect l="0" t="0" r="r" b="b"/>
              <a:pathLst>
                <a:path w="983" h="1753">
                  <a:moveTo>
                    <a:pt x="260" y="40"/>
                  </a:moveTo>
                  <a:lnTo>
                    <a:pt x="0" y="1753"/>
                  </a:lnTo>
                  <a:lnTo>
                    <a:pt x="44" y="1753"/>
                  </a:lnTo>
                  <a:lnTo>
                    <a:pt x="296" y="74"/>
                  </a:lnTo>
                  <a:lnTo>
                    <a:pt x="420" y="44"/>
                  </a:lnTo>
                  <a:lnTo>
                    <a:pt x="433" y="1753"/>
                  </a:lnTo>
                  <a:lnTo>
                    <a:pt x="477" y="1753"/>
                  </a:lnTo>
                  <a:lnTo>
                    <a:pt x="462" y="44"/>
                  </a:lnTo>
                  <a:lnTo>
                    <a:pt x="576" y="70"/>
                  </a:lnTo>
                  <a:lnTo>
                    <a:pt x="931" y="1751"/>
                  </a:lnTo>
                  <a:lnTo>
                    <a:pt x="983" y="1742"/>
                  </a:lnTo>
                  <a:lnTo>
                    <a:pt x="616" y="32"/>
                  </a:lnTo>
                  <a:lnTo>
                    <a:pt x="452" y="0"/>
                  </a:lnTo>
                  <a:lnTo>
                    <a:pt x="260" y="40"/>
                  </a:lnTo>
                  <a:lnTo>
                    <a:pt x="26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310"/>
            <p:cNvSpPr>
              <a:spLocks/>
            </p:cNvSpPr>
            <p:nvPr/>
          </p:nvSpPr>
          <p:spPr bwMode="auto">
            <a:xfrm>
              <a:off x="1949" y="1441"/>
              <a:ext cx="169" cy="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14" y="39"/>
                </a:cxn>
                <a:cxn ang="0">
                  <a:pos x="806" y="0"/>
                </a:cxn>
                <a:cxn ang="0">
                  <a:pos x="12" y="1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814" h="48">
                  <a:moveTo>
                    <a:pt x="0" y="48"/>
                  </a:moveTo>
                  <a:lnTo>
                    <a:pt x="814" y="39"/>
                  </a:lnTo>
                  <a:lnTo>
                    <a:pt x="806" y="0"/>
                  </a:lnTo>
                  <a:lnTo>
                    <a:pt x="12" y="1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311"/>
            <p:cNvSpPr>
              <a:spLocks/>
            </p:cNvSpPr>
            <p:nvPr/>
          </p:nvSpPr>
          <p:spPr bwMode="auto">
            <a:xfrm>
              <a:off x="1958" y="1374"/>
              <a:ext cx="145" cy="11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696" y="39"/>
                </a:cxn>
                <a:cxn ang="0">
                  <a:pos x="675" y="0"/>
                </a:cxn>
                <a:cxn ang="0">
                  <a:pos x="11" y="13"/>
                </a:cxn>
                <a:cxn ang="0">
                  <a:pos x="0" y="58"/>
                </a:cxn>
                <a:cxn ang="0">
                  <a:pos x="0" y="58"/>
                </a:cxn>
              </a:cxnLst>
              <a:rect l="0" t="0" r="r" b="b"/>
              <a:pathLst>
                <a:path w="696" h="58">
                  <a:moveTo>
                    <a:pt x="0" y="58"/>
                  </a:moveTo>
                  <a:lnTo>
                    <a:pt x="696" y="39"/>
                  </a:lnTo>
                  <a:lnTo>
                    <a:pt x="675" y="0"/>
                  </a:lnTo>
                  <a:lnTo>
                    <a:pt x="11" y="13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312"/>
            <p:cNvSpPr>
              <a:spLocks/>
            </p:cNvSpPr>
            <p:nvPr/>
          </p:nvSpPr>
          <p:spPr bwMode="auto">
            <a:xfrm>
              <a:off x="1969" y="1323"/>
              <a:ext cx="123" cy="12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590" y="43"/>
                </a:cxn>
                <a:cxn ang="0">
                  <a:pos x="578" y="0"/>
                </a:cxn>
                <a:cxn ang="0">
                  <a:pos x="10" y="23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590" h="61">
                  <a:moveTo>
                    <a:pt x="0" y="61"/>
                  </a:moveTo>
                  <a:lnTo>
                    <a:pt x="590" y="43"/>
                  </a:lnTo>
                  <a:lnTo>
                    <a:pt x="578" y="0"/>
                  </a:lnTo>
                  <a:lnTo>
                    <a:pt x="10" y="23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313"/>
            <p:cNvSpPr>
              <a:spLocks/>
            </p:cNvSpPr>
            <p:nvPr/>
          </p:nvSpPr>
          <p:spPr bwMode="auto">
            <a:xfrm>
              <a:off x="1977" y="1275"/>
              <a:ext cx="102" cy="9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489" y="40"/>
                </a:cxn>
                <a:cxn ang="0">
                  <a:pos x="489" y="0"/>
                </a:cxn>
                <a:cxn ang="0">
                  <a:pos x="2" y="8"/>
                </a:cxn>
                <a:cxn ang="0">
                  <a:pos x="0" y="46"/>
                </a:cxn>
                <a:cxn ang="0">
                  <a:pos x="0" y="46"/>
                </a:cxn>
              </a:cxnLst>
              <a:rect l="0" t="0" r="r" b="b"/>
              <a:pathLst>
                <a:path w="489" h="46">
                  <a:moveTo>
                    <a:pt x="0" y="46"/>
                  </a:moveTo>
                  <a:lnTo>
                    <a:pt x="489" y="40"/>
                  </a:lnTo>
                  <a:lnTo>
                    <a:pt x="489" y="0"/>
                  </a:lnTo>
                  <a:lnTo>
                    <a:pt x="2" y="8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314"/>
            <p:cNvSpPr>
              <a:spLocks/>
            </p:cNvSpPr>
            <p:nvPr/>
          </p:nvSpPr>
          <p:spPr bwMode="auto">
            <a:xfrm>
              <a:off x="1983" y="1233"/>
              <a:ext cx="85" cy="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409" y="40"/>
                </a:cxn>
                <a:cxn ang="0">
                  <a:pos x="403" y="14"/>
                </a:cxn>
                <a:cxn ang="0">
                  <a:pos x="11" y="0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409" h="42">
                  <a:moveTo>
                    <a:pt x="0" y="42"/>
                  </a:moveTo>
                  <a:lnTo>
                    <a:pt x="409" y="40"/>
                  </a:lnTo>
                  <a:lnTo>
                    <a:pt x="403" y="14"/>
                  </a:lnTo>
                  <a:lnTo>
                    <a:pt x="11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315"/>
            <p:cNvSpPr>
              <a:spLocks/>
            </p:cNvSpPr>
            <p:nvPr/>
          </p:nvSpPr>
          <p:spPr bwMode="auto">
            <a:xfrm>
              <a:off x="1950" y="1381"/>
              <a:ext cx="78" cy="66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346" y="0"/>
                </a:cxn>
                <a:cxn ang="0">
                  <a:pos x="377" y="0"/>
                </a:cxn>
                <a:cxn ang="0">
                  <a:pos x="23" y="358"/>
                </a:cxn>
                <a:cxn ang="0">
                  <a:pos x="0" y="335"/>
                </a:cxn>
                <a:cxn ang="0">
                  <a:pos x="0" y="335"/>
                </a:cxn>
              </a:cxnLst>
              <a:rect l="0" t="0" r="r" b="b"/>
              <a:pathLst>
                <a:path w="377" h="358">
                  <a:moveTo>
                    <a:pt x="0" y="335"/>
                  </a:moveTo>
                  <a:lnTo>
                    <a:pt x="346" y="0"/>
                  </a:lnTo>
                  <a:lnTo>
                    <a:pt x="377" y="0"/>
                  </a:lnTo>
                  <a:lnTo>
                    <a:pt x="23" y="358"/>
                  </a:lnTo>
                  <a:lnTo>
                    <a:pt x="0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316"/>
            <p:cNvSpPr>
              <a:spLocks/>
            </p:cNvSpPr>
            <p:nvPr/>
          </p:nvSpPr>
          <p:spPr bwMode="auto">
            <a:xfrm>
              <a:off x="1939" y="1447"/>
              <a:ext cx="90" cy="64"/>
            </a:xfrm>
            <a:custGeom>
              <a:avLst/>
              <a:gdLst/>
              <a:ahLst/>
              <a:cxnLst>
                <a:cxn ang="0">
                  <a:pos x="0" y="333"/>
                </a:cxn>
                <a:cxn ang="0">
                  <a:pos x="401" y="0"/>
                </a:cxn>
                <a:cxn ang="0">
                  <a:pos x="435" y="0"/>
                </a:cxn>
                <a:cxn ang="0">
                  <a:pos x="36" y="348"/>
                </a:cxn>
                <a:cxn ang="0">
                  <a:pos x="0" y="333"/>
                </a:cxn>
                <a:cxn ang="0">
                  <a:pos x="0" y="333"/>
                </a:cxn>
              </a:cxnLst>
              <a:rect l="0" t="0" r="r" b="b"/>
              <a:pathLst>
                <a:path w="435" h="348">
                  <a:moveTo>
                    <a:pt x="0" y="333"/>
                  </a:moveTo>
                  <a:lnTo>
                    <a:pt x="401" y="0"/>
                  </a:lnTo>
                  <a:lnTo>
                    <a:pt x="435" y="0"/>
                  </a:lnTo>
                  <a:lnTo>
                    <a:pt x="36" y="348"/>
                  </a:lnTo>
                  <a:lnTo>
                    <a:pt x="0" y="333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317"/>
            <p:cNvSpPr>
              <a:spLocks/>
            </p:cNvSpPr>
            <p:nvPr/>
          </p:nvSpPr>
          <p:spPr bwMode="auto">
            <a:xfrm>
              <a:off x="1962" y="1330"/>
              <a:ext cx="63" cy="50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272" y="0"/>
                </a:cxn>
                <a:cxn ang="0">
                  <a:pos x="300" y="4"/>
                </a:cxn>
                <a:cxn ang="0">
                  <a:pos x="32" y="278"/>
                </a:cxn>
                <a:cxn ang="0">
                  <a:pos x="0" y="268"/>
                </a:cxn>
                <a:cxn ang="0">
                  <a:pos x="0" y="268"/>
                </a:cxn>
              </a:cxnLst>
              <a:rect l="0" t="0" r="r" b="b"/>
              <a:pathLst>
                <a:path w="300" h="278">
                  <a:moveTo>
                    <a:pt x="0" y="268"/>
                  </a:moveTo>
                  <a:lnTo>
                    <a:pt x="272" y="0"/>
                  </a:lnTo>
                  <a:lnTo>
                    <a:pt x="300" y="4"/>
                  </a:lnTo>
                  <a:lnTo>
                    <a:pt x="32" y="278"/>
                  </a:lnTo>
                  <a:lnTo>
                    <a:pt x="0" y="26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318"/>
            <p:cNvSpPr>
              <a:spLocks/>
            </p:cNvSpPr>
            <p:nvPr/>
          </p:nvSpPr>
          <p:spPr bwMode="auto">
            <a:xfrm>
              <a:off x="1970" y="1278"/>
              <a:ext cx="56" cy="53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253" y="0"/>
                </a:cxn>
                <a:cxn ang="0">
                  <a:pos x="270" y="5"/>
                </a:cxn>
                <a:cxn ang="0">
                  <a:pos x="11" y="290"/>
                </a:cxn>
                <a:cxn ang="0">
                  <a:pos x="0" y="260"/>
                </a:cxn>
                <a:cxn ang="0">
                  <a:pos x="0" y="260"/>
                </a:cxn>
              </a:cxnLst>
              <a:rect l="0" t="0" r="r" b="b"/>
              <a:pathLst>
                <a:path w="270" h="290">
                  <a:moveTo>
                    <a:pt x="0" y="260"/>
                  </a:moveTo>
                  <a:lnTo>
                    <a:pt x="253" y="0"/>
                  </a:lnTo>
                  <a:lnTo>
                    <a:pt x="270" y="5"/>
                  </a:lnTo>
                  <a:lnTo>
                    <a:pt x="11" y="290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319"/>
            <p:cNvSpPr>
              <a:spLocks/>
            </p:cNvSpPr>
            <p:nvPr/>
          </p:nvSpPr>
          <p:spPr bwMode="auto">
            <a:xfrm>
              <a:off x="1980" y="1236"/>
              <a:ext cx="48" cy="43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201" y="0"/>
                </a:cxn>
                <a:cxn ang="0">
                  <a:pos x="232" y="8"/>
                </a:cxn>
                <a:cxn ang="0">
                  <a:pos x="9" y="236"/>
                </a:cxn>
                <a:cxn ang="0">
                  <a:pos x="0" y="215"/>
                </a:cxn>
                <a:cxn ang="0">
                  <a:pos x="0" y="215"/>
                </a:cxn>
              </a:cxnLst>
              <a:rect l="0" t="0" r="r" b="b"/>
              <a:pathLst>
                <a:path w="232" h="236">
                  <a:moveTo>
                    <a:pt x="0" y="215"/>
                  </a:moveTo>
                  <a:lnTo>
                    <a:pt x="201" y="0"/>
                  </a:lnTo>
                  <a:lnTo>
                    <a:pt x="232" y="8"/>
                  </a:lnTo>
                  <a:lnTo>
                    <a:pt x="9" y="236"/>
                  </a:lnTo>
                  <a:lnTo>
                    <a:pt x="0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320"/>
            <p:cNvSpPr>
              <a:spLocks/>
            </p:cNvSpPr>
            <p:nvPr/>
          </p:nvSpPr>
          <p:spPr bwMode="auto">
            <a:xfrm>
              <a:off x="1984" y="1192"/>
              <a:ext cx="42" cy="45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194" y="0"/>
                </a:cxn>
                <a:cxn ang="0">
                  <a:pos x="205" y="21"/>
                </a:cxn>
                <a:cxn ang="0">
                  <a:pos x="24" y="251"/>
                </a:cxn>
                <a:cxn ang="0">
                  <a:pos x="0" y="249"/>
                </a:cxn>
                <a:cxn ang="0">
                  <a:pos x="0" y="249"/>
                </a:cxn>
              </a:cxnLst>
              <a:rect l="0" t="0" r="r" b="b"/>
              <a:pathLst>
                <a:path w="205" h="251">
                  <a:moveTo>
                    <a:pt x="0" y="249"/>
                  </a:moveTo>
                  <a:lnTo>
                    <a:pt x="194" y="0"/>
                  </a:lnTo>
                  <a:lnTo>
                    <a:pt x="205" y="21"/>
                  </a:lnTo>
                  <a:lnTo>
                    <a:pt x="24" y="251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321"/>
            <p:cNvSpPr>
              <a:spLocks/>
            </p:cNvSpPr>
            <p:nvPr/>
          </p:nvSpPr>
          <p:spPr bwMode="auto">
            <a:xfrm>
              <a:off x="1999" y="1381"/>
              <a:ext cx="78" cy="66"/>
            </a:xfrm>
            <a:custGeom>
              <a:avLst/>
              <a:gdLst/>
              <a:ahLst/>
              <a:cxnLst>
                <a:cxn ang="0">
                  <a:pos x="374" y="335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351" y="358"/>
                </a:cxn>
                <a:cxn ang="0">
                  <a:pos x="374" y="335"/>
                </a:cxn>
                <a:cxn ang="0">
                  <a:pos x="374" y="335"/>
                </a:cxn>
              </a:cxnLst>
              <a:rect l="0" t="0" r="r" b="b"/>
              <a:pathLst>
                <a:path w="374" h="358">
                  <a:moveTo>
                    <a:pt x="374" y="335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351" y="358"/>
                  </a:lnTo>
                  <a:lnTo>
                    <a:pt x="374" y="335"/>
                  </a:lnTo>
                  <a:lnTo>
                    <a:pt x="374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322"/>
            <p:cNvSpPr>
              <a:spLocks/>
            </p:cNvSpPr>
            <p:nvPr/>
          </p:nvSpPr>
          <p:spPr bwMode="auto">
            <a:xfrm>
              <a:off x="1997" y="1447"/>
              <a:ext cx="91" cy="64"/>
            </a:xfrm>
            <a:custGeom>
              <a:avLst/>
              <a:gdLst/>
              <a:ahLst/>
              <a:cxnLst>
                <a:cxn ang="0">
                  <a:pos x="440" y="333"/>
                </a:cxn>
                <a:cxn ang="0">
                  <a:pos x="37" y="0"/>
                </a:cxn>
                <a:cxn ang="0">
                  <a:pos x="0" y="0"/>
                </a:cxn>
                <a:cxn ang="0">
                  <a:pos x="403" y="348"/>
                </a:cxn>
                <a:cxn ang="0">
                  <a:pos x="440" y="333"/>
                </a:cxn>
                <a:cxn ang="0">
                  <a:pos x="440" y="333"/>
                </a:cxn>
              </a:cxnLst>
              <a:rect l="0" t="0" r="r" b="b"/>
              <a:pathLst>
                <a:path w="440" h="348">
                  <a:moveTo>
                    <a:pt x="440" y="333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403" y="348"/>
                  </a:lnTo>
                  <a:lnTo>
                    <a:pt x="440" y="333"/>
                  </a:lnTo>
                  <a:lnTo>
                    <a:pt x="440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323"/>
            <p:cNvSpPr>
              <a:spLocks/>
            </p:cNvSpPr>
            <p:nvPr/>
          </p:nvSpPr>
          <p:spPr bwMode="auto">
            <a:xfrm>
              <a:off x="2001" y="1330"/>
              <a:ext cx="63" cy="51"/>
            </a:xfrm>
            <a:custGeom>
              <a:avLst/>
              <a:gdLst/>
              <a:ahLst/>
              <a:cxnLst>
                <a:cxn ang="0">
                  <a:pos x="302" y="266"/>
                </a:cxn>
                <a:cxn ang="0">
                  <a:pos x="27" y="0"/>
                </a:cxn>
                <a:cxn ang="0">
                  <a:pos x="0" y="2"/>
                </a:cxn>
                <a:cxn ang="0">
                  <a:pos x="268" y="277"/>
                </a:cxn>
                <a:cxn ang="0">
                  <a:pos x="302" y="266"/>
                </a:cxn>
                <a:cxn ang="0">
                  <a:pos x="302" y="266"/>
                </a:cxn>
              </a:cxnLst>
              <a:rect l="0" t="0" r="r" b="b"/>
              <a:pathLst>
                <a:path w="302" h="277">
                  <a:moveTo>
                    <a:pt x="302" y="266"/>
                  </a:moveTo>
                  <a:lnTo>
                    <a:pt x="27" y="0"/>
                  </a:lnTo>
                  <a:lnTo>
                    <a:pt x="0" y="2"/>
                  </a:lnTo>
                  <a:lnTo>
                    <a:pt x="268" y="277"/>
                  </a:lnTo>
                  <a:lnTo>
                    <a:pt x="302" y="266"/>
                  </a:lnTo>
                  <a:lnTo>
                    <a:pt x="302" y="2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324"/>
            <p:cNvSpPr>
              <a:spLocks/>
            </p:cNvSpPr>
            <p:nvPr/>
          </p:nvSpPr>
          <p:spPr bwMode="auto">
            <a:xfrm>
              <a:off x="1999" y="1278"/>
              <a:ext cx="57" cy="54"/>
            </a:xfrm>
            <a:custGeom>
              <a:avLst/>
              <a:gdLst/>
              <a:ahLst/>
              <a:cxnLst>
                <a:cxn ang="0">
                  <a:pos x="272" y="262"/>
                </a:cxn>
                <a:cxn ang="0">
                  <a:pos x="21" y="0"/>
                </a:cxn>
                <a:cxn ang="0">
                  <a:pos x="0" y="7"/>
                </a:cxn>
                <a:cxn ang="0">
                  <a:pos x="262" y="292"/>
                </a:cxn>
                <a:cxn ang="0">
                  <a:pos x="272" y="262"/>
                </a:cxn>
                <a:cxn ang="0">
                  <a:pos x="272" y="262"/>
                </a:cxn>
              </a:cxnLst>
              <a:rect l="0" t="0" r="r" b="b"/>
              <a:pathLst>
                <a:path w="272" h="292">
                  <a:moveTo>
                    <a:pt x="272" y="262"/>
                  </a:moveTo>
                  <a:lnTo>
                    <a:pt x="21" y="0"/>
                  </a:lnTo>
                  <a:lnTo>
                    <a:pt x="0" y="7"/>
                  </a:lnTo>
                  <a:lnTo>
                    <a:pt x="262" y="292"/>
                  </a:lnTo>
                  <a:lnTo>
                    <a:pt x="272" y="262"/>
                  </a:lnTo>
                  <a:lnTo>
                    <a:pt x="272" y="2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325"/>
            <p:cNvSpPr>
              <a:spLocks/>
            </p:cNvSpPr>
            <p:nvPr/>
          </p:nvSpPr>
          <p:spPr bwMode="auto">
            <a:xfrm>
              <a:off x="1999" y="1237"/>
              <a:ext cx="48" cy="43"/>
            </a:xfrm>
            <a:custGeom>
              <a:avLst/>
              <a:gdLst/>
              <a:ahLst/>
              <a:cxnLst>
                <a:cxn ang="0">
                  <a:pos x="230" y="215"/>
                </a:cxn>
                <a:cxn ang="0">
                  <a:pos x="28" y="0"/>
                </a:cxn>
                <a:cxn ang="0">
                  <a:pos x="0" y="6"/>
                </a:cxn>
                <a:cxn ang="0">
                  <a:pos x="220" y="234"/>
                </a:cxn>
                <a:cxn ang="0">
                  <a:pos x="230" y="215"/>
                </a:cxn>
                <a:cxn ang="0">
                  <a:pos x="230" y="215"/>
                </a:cxn>
              </a:cxnLst>
              <a:rect l="0" t="0" r="r" b="b"/>
              <a:pathLst>
                <a:path w="230" h="234">
                  <a:moveTo>
                    <a:pt x="230" y="215"/>
                  </a:moveTo>
                  <a:lnTo>
                    <a:pt x="28" y="0"/>
                  </a:lnTo>
                  <a:lnTo>
                    <a:pt x="0" y="6"/>
                  </a:lnTo>
                  <a:lnTo>
                    <a:pt x="220" y="234"/>
                  </a:lnTo>
                  <a:lnTo>
                    <a:pt x="230" y="215"/>
                  </a:lnTo>
                  <a:lnTo>
                    <a:pt x="23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326"/>
            <p:cNvSpPr>
              <a:spLocks/>
            </p:cNvSpPr>
            <p:nvPr/>
          </p:nvSpPr>
          <p:spPr bwMode="auto">
            <a:xfrm>
              <a:off x="1999" y="1192"/>
              <a:ext cx="44" cy="46"/>
            </a:xfrm>
            <a:custGeom>
              <a:avLst/>
              <a:gdLst/>
              <a:ahLst/>
              <a:cxnLst>
                <a:cxn ang="0">
                  <a:pos x="207" y="249"/>
                </a:cxn>
                <a:cxn ang="0">
                  <a:pos x="13" y="0"/>
                </a:cxn>
                <a:cxn ang="0">
                  <a:pos x="0" y="21"/>
                </a:cxn>
                <a:cxn ang="0">
                  <a:pos x="182" y="253"/>
                </a:cxn>
                <a:cxn ang="0">
                  <a:pos x="207" y="249"/>
                </a:cxn>
                <a:cxn ang="0">
                  <a:pos x="207" y="249"/>
                </a:cxn>
              </a:cxnLst>
              <a:rect l="0" t="0" r="r" b="b"/>
              <a:pathLst>
                <a:path w="207" h="253">
                  <a:moveTo>
                    <a:pt x="207" y="249"/>
                  </a:moveTo>
                  <a:lnTo>
                    <a:pt x="13" y="0"/>
                  </a:lnTo>
                  <a:lnTo>
                    <a:pt x="0" y="21"/>
                  </a:lnTo>
                  <a:lnTo>
                    <a:pt x="182" y="253"/>
                  </a:lnTo>
                  <a:lnTo>
                    <a:pt x="207" y="249"/>
                  </a:lnTo>
                  <a:lnTo>
                    <a:pt x="207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327"/>
            <p:cNvSpPr>
              <a:spLocks/>
            </p:cNvSpPr>
            <p:nvPr/>
          </p:nvSpPr>
          <p:spPr bwMode="auto">
            <a:xfrm>
              <a:off x="2023" y="1379"/>
              <a:ext cx="78" cy="65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344" y="0"/>
                </a:cxn>
                <a:cxn ang="0">
                  <a:pos x="374" y="0"/>
                </a:cxn>
                <a:cxn ang="0">
                  <a:pos x="23" y="358"/>
                </a:cxn>
                <a:cxn ang="0">
                  <a:pos x="0" y="335"/>
                </a:cxn>
                <a:cxn ang="0">
                  <a:pos x="0" y="335"/>
                </a:cxn>
              </a:cxnLst>
              <a:rect l="0" t="0" r="r" b="b"/>
              <a:pathLst>
                <a:path w="374" h="358">
                  <a:moveTo>
                    <a:pt x="0" y="335"/>
                  </a:moveTo>
                  <a:lnTo>
                    <a:pt x="344" y="0"/>
                  </a:lnTo>
                  <a:lnTo>
                    <a:pt x="374" y="0"/>
                  </a:lnTo>
                  <a:lnTo>
                    <a:pt x="23" y="358"/>
                  </a:lnTo>
                  <a:lnTo>
                    <a:pt x="0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328"/>
            <p:cNvSpPr>
              <a:spLocks/>
            </p:cNvSpPr>
            <p:nvPr/>
          </p:nvSpPr>
          <p:spPr bwMode="auto">
            <a:xfrm>
              <a:off x="2025" y="1444"/>
              <a:ext cx="91" cy="64"/>
            </a:xfrm>
            <a:custGeom>
              <a:avLst/>
              <a:gdLst/>
              <a:ahLst/>
              <a:cxnLst>
                <a:cxn ang="0">
                  <a:pos x="0" y="334"/>
                </a:cxn>
                <a:cxn ang="0">
                  <a:pos x="401" y="0"/>
                </a:cxn>
                <a:cxn ang="0">
                  <a:pos x="438" y="0"/>
                </a:cxn>
                <a:cxn ang="0">
                  <a:pos x="36" y="350"/>
                </a:cxn>
                <a:cxn ang="0">
                  <a:pos x="0" y="334"/>
                </a:cxn>
                <a:cxn ang="0">
                  <a:pos x="0" y="334"/>
                </a:cxn>
              </a:cxnLst>
              <a:rect l="0" t="0" r="r" b="b"/>
              <a:pathLst>
                <a:path w="438" h="350">
                  <a:moveTo>
                    <a:pt x="0" y="334"/>
                  </a:moveTo>
                  <a:lnTo>
                    <a:pt x="401" y="0"/>
                  </a:lnTo>
                  <a:lnTo>
                    <a:pt x="438" y="0"/>
                  </a:lnTo>
                  <a:lnTo>
                    <a:pt x="36" y="350"/>
                  </a:lnTo>
                  <a:lnTo>
                    <a:pt x="0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329"/>
            <p:cNvSpPr>
              <a:spLocks/>
            </p:cNvSpPr>
            <p:nvPr/>
          </p:nvSpPr>
          <p:spPr bwMode="auto">
            <a:xfrm>
              <a:off x="2024" y="1328"/>
              <a:ext cx="62" cy="51"/>
            </a:xfrm>
            <a:custGeom>
              <a:avLst/>
              <a:gdLst/>
              <a:ahLst/>
              <a:cxnLst>
                <a:cxn ang="0">
                  <a:pos x="0" y="270"/>
                </a:cxn>
                <a:cxn ang="0">
                  <a:pos x="273" y="0"/>
                </a:cxn>
                <a:cxn ang="0">
                  <a:pos x="300" y="6"/>
                </a:cxn>
                <a:cxn ang="0">
                  <a:pos x="32" y="278"/>
                </a:cxn>
                <a:cxn ang="0">
                  <a:pos x="0" y="270"/>
                </a:cxn>
                <a:cxn ang="0">
                  <a:pos x="0" y="270"/>
                </a:cxn>
              </a:cxnLst>
              <a:rect l="0" t="0" r="r" b="b"/>
              <a:pathLst>
                <a:path w="300" h="278">
                  <a:moveTo>
                    <a:pt x="0" y="270"/>
                  </a:moveTo>
                  <a:lnTo>
                    <a:pt x="273" y="0"/>
                  </a:lnTo>
                  <a:lnTo>
                    <a:pt x="300" y="6"/>
                  </a:lnTo>
                  <a:lnTo>
                    <a:pt x="32" y="278"/>
                  </a:lnTo>
                  <a:lnTo>
                    <a:pt x="0" y="27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330"/>
            <p:cNvSpPr>
              <a:spLocks/>
            </p:cNvSpPr>
            <p:nvPr/>
          </p:nvSpPr>
          <p:spPr bwMode="auto">
            <a:xfrm>
              <a:off x="2023" y="1278"/>
              <a:ext cx="57" cy="53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251" y="0"/>
                </a:cxn>
                <a:cxn ang="0">
                  <a:pos x="272" y="5"/>
                </a:cxn>
                <a:cxn ang="0">
                  <a:pos x="11" y="290"/>
                </a:cxn>
                <a:cxn ang="0">
                  <a:pos x="0" y="260"/>
                </a:cxn>
                <a:cxn ang="0">
                  <a:pos x="0" y="260"/>
                </a:cxn>
              </a:cxnLst>
              <a:rect l="0" t="0" r="r" b="b"/>
              <a:pathLst>
                <a:path w="272" h="290">
                  <a:moveTo>
                    <a:pt x="0" y="260"/>
                  </a:moveTo>
                  <a:lnTo>
                    <a:pt x="251" y="0"/>
                  </a:lnTo>
                  <a:lnTo>
                    <a:pt x="272" y="5"/>
                  </a:lnTo>
                  <a:lnTo>
                    <a:pt x="11" y="290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331"/>
            <p:cNvSpPr>
              <a:spLocks/>
            </p:cNvSpPr>
            <p:nvPr/>
          </p:nvSpPr>
          <p:spPr bwMode="auto">
            <a:xfrm>
              <a:off x="2025" y="1237"/>
              <a:ext cx="48" cy="44"/>
            </a:xfrm>
            <a:custGeom>
              <a:avLst/>
              <a:gdLst/>
              <a:ahLst/>
              <a:cxnLst>
                <a:cxn ang="0">
                  <a:pos x="0" y="215"/>
                </a:cxn>
                <a:cxn ang="0">
                  <a:pos x="204" y="0"/>
                </a:cxn>
                <a:cxn ang="0">
                  <a:pos x="232" y="6"/>
                </a:cxn>
                <a:cxn ang="0">
                  <a:pos x="8" y="236"/>
                </a:cxn>
                <a:cxn ang="0">
                  <a:pos x="0" y="215"/>
                </a:cxn>
                <a:cxn ang="0">
                  <a:pos x="0" y="215"/>
                </a:cxn>
              </a:cxnLst>
              <a:rect l="0" t="0" r="r" b="b"/>
              <a:pathLst>
                <a:path w="232" h="236">
                  <a:moveTo>
                    <a:pt x="0" y="215"/>
                  </a:moveTo>
                  <a:lnTo>
                    <a:pt x="204" y="0"/>
                  </a:lnTo>
                  <a:lnTo>
                    <a:pt x="232" y="6"/>
                  </a:lnTo>
                  <a:lnTo>
                    <a:pt x="8" y="236"/>
                  </a:lnTo>
                  <a:lnTo>
                    <a:pt x="0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332"/>
            <p:cNvSpPr>
              <a:spLocks/>
            </p:cNvSpPr>
            <p:nvPr/>
          </p:nvSpPr>
          <p:spPr bwMode="auto">
            <a:xfrm>
              <a:off x="2017" y="1194"/>
              <a:ext cx="43" cy="46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192" y="0"/>
                </a:cxn>
                <a:cxn ang="0">
                  <a:pos x="206" y="21"/>
                </a:cxn>
                <a:cxn ang="0">
                  <a:pos x="23" y="251"/>
                </a:cxn>
                <a:cxn ang="0">
                  <a:pos x="0" y="249"/>
                </a:cxn>
                <a:cxn ang="0">
                  <a:pos x="0" y="249"/>
                </a:cxn>
              </a:cxnLst>
              <a:rect l="0" t="0" r="r" b="b"/>
              <a:pathLst>
                <a:path w="206" h="251">
                  <a:moveTo>
                    <a:pt x="0" y="249"/>
                  </a:moveTo>
                  <a:lnTo>
                    <a:pt x="192" y="0"/>
                  </a:lnTo>
                  <a:lnTo>
                    <a:pt x="206" y="21"/>
                  </a:lnTo>
                  <a:lnTo>
                    <a:pt x="23" y="251"/>
                  </a:lnTo>
                  <a:lnTo>
                    <a:pt x="0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333"/>
            <p:cNvSpPr>
              <a:spLocks/>
            </p:cNvSpPr>
            <p:nvPr/>
          </p:nvSpPr>
          <p:spPr bwMode="auto">
            <a:xfrm>
              <a:off x="2031" y="1380"/>
              <a:ext cx="78" cy="65"/>
            </a:xfrm>
            <a:custGeom>
              <a:avLst/>
              <a:gdLst/>
              <a:ahLst/>
              <a:cxnLst>
                <a:cxn ang="0">
                  <a:pos x="374" y="332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351" y="355"/>
                </a:cxn>
                <a:cxn ang="0">
                  <a:pos x="374" y="332"/>
                </a:cxn>
                <a:cxn ang="0">
                  <a:pos x="374" y="332"/>
                </a:cxn>
              </a:cxnLst>
              <a:rect l="0" t="0" r="r" b="b"/>
              <a:pathLst>
                <a:path w="374" h="355">
                  <a:moveTo>
                    <a:pt x="374" y="332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351" y="355"/>
                  </a:lnTo>
                  <a:lnTo>
                    <a:pt x="374" y="332"/>
                  </a:lnTo>
                  <a:lnTo>
                    <a:pt x="374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334"/>
            <p:cNvSpPr>
              <a:spLocks/>
            </p:cNvSpPr>
            <p:nvPr/>
          </p:nvSpPr>
          <p:spPr bwMode="auto">
            <a:xfrm>
              <a:off x="2031" y="1446"/>
              <a:ext cx="91" cy="64"/>
            </a:xfrm>
            <a:custGeom>
              <a:avLst/>
              <a:gdLst/>
              <a:ahLst/>
              <a:cxnLst>
                <a:cxn ang="0">
                  <a:pos x="437" y="335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401" y="350"/>
                </a:cxn>
                <a:cxn ang="0">
                  <a:pos x="437" y="335"/>
                </a:cxn>
                <a:cxn ang="0">
                  <a:pos x="437" y="335"/>
                </a:cxn>
              </a:cxnLst>
              <a:rect l="0" t="0" r="r" b="b"/>
              <a:pathLst>
                <a:path w="437" h="350">
                  <a:moveTo>
                    <a:pt x="437" y="335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401" y="350"/>
                  </a:lnTo>
                  <a:lnTo>
                    <a:pt x="437" y="335"/>
                  </a:lnTo>
                  <a:lnTo>
                    <a:pt x="437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335"/>
            <p:cNvSpPr>
              <a:spLocks/>
            </p:cNvSpPr>
            <p:nvPr/>
          </p:nvSpPr>
          <p:spPr bwMode="auto">
            <a:xfrm>
              <a:off x="2030" y="1328"/>
              <a:ext cx="62" cy="51"/>
            </a:xfrm>
            <a:custGeom>
              <a:avLst/>
              <a:gdLst/>
              <a:ahLst/>
              <a:cxnLst>
                <a:cxn ang="0">
                  <a:pos x="298" y="270"/>
                </a:cxn>
                <a:cxn ang="0">
                  <a:pos x="25" y="0"/>
                </a:cxn>
                <a:cxn ang="0">
                  <a:pos x="0" y="6"/>
                </a:cxn>
                <a:cxn ang="0">
                  <a:pos x="266" y="278"/>
                </a:cxn>
                <a:cxn ang="0">
                  <a:pos x="298" y="270"/>
                </a:cxn>
                <a:cxn ang="0">
                  <a:pos x="298" y="270"/>
                </a:cxn>
              </a:cxnLst>
              <a:rect l="0" t="0" r="r" b="b"/>
              <a:pathLst>
                <a:path w="298" h="278">
                  <a:moveTo>
                    <a:pt x="298" y="270"/>
                  </a:moveTo>
                  <a:lnTo>
                    <a:pt x="25" y="0"/>
                  </a:lnTo>
                  <a:lnTo>
                    <a:pt x="0" y="6"/>
                  </a:lnTo>
                  <a:lnTo>
                    <a:pt x="266" y="278"/>
                  </a:lnTo>
                  <a:lnTo>
                    <a:pt x="298" y="270"/>
                  </a:lnTo>
                  <a:lnTo>
                    <a:pt x="298" y="2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336"/>
            <p:cNvSpPr>
              <a:spLocks/>
            </p:cNvSpPr>
            <p:nvPr/>
          </p:nvSpPr>
          <p:spPr bwMode="auto">
            <a:xfrm>
              <a:off x="2028" y="1277"/>
              <a:ext cx="56" cy="53"/>
            </a:xfrm>
            <a:custGeom>
              <a:avLst/>
              <a:gdLst/>
              <a:ahLst/>
              <a:cxnLst>
                <a:cxn ang="0">
                  <a:pos x="270" y="262"/>
                </a:cxn>
                <a:cxn ang="0">
                  <a:pos x="20" y="0"/>
                </a:cxn>
                <a:cxn ang="0">
                  <a:pos x="0" y="8"/>
                </a:cxn>
                <a:cxn ang="0">
                  <a:pos x="260" y="291"/>
                </a:cxn>
                <a:cxn ang="0">
                  <a:pos x="270" y="262"/>
                </a:cxn>
                <a:cxn ang="0">
                  <a:pos x="270" y="262"/>
                </a:cxn>
              </a:cxnLst>
              <a:rect l="0" t="0" r="r" b="b"/>
              <a:pathLst>
                <a:path w="270" h="291">
                  <a:moveTo>
                    <a:pt x="270" y="262"/>
                  </a:moveTo>
                  <a:lnTo>
                    <a:pt x="20" y="0"/>
                  </a:lnTo>
                  <a:lnTo>
                    <a:pt x="0" y="8"/>
                  </a:lnTo>
                  <a:lnTo>
                    <a:pt x="260" y="291"/>
                  </a:lnTo>
                  <a:lnTo>
                    <a:pt x="270" y="262"/>
                  </a:lnTo>
                  <a:lnTo>
                    <a:pt x="270" y="2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337"/>
            <p:cNvSpPr>
              <a:spLocks/>
            </p:cNvSpPr>
            <p:nvPr/>
          </p:nvSpPr>
          <p:spPr bwMode="auto">
            <a:xfrm>
              <a:off x="2028" y="1237"/>
              <a:ext cx="47" cy="43"/>
            </a:xfrm>
            <a:custGeom>
              <a:avLst/>
              <a:gdLst/>
              <a:ahLst/>
              <a:cxnLst>
                <a:cxn ang="0">
                  <a:pos x="230" y="215"/>
                </a:cxn>
                <a:cxn ang="0">
                  <a:pos x="28" y="0"/>
                </a:cxn>
                <a:cxn ang="0">
                  <a:pos x="0" y="6"/>
                </a:cxn>
                <a:cxn ang="0">
                  <a:pos x="220" y="234"/>
                </a:cxn>
                <a:cxn ang="0">
                  <a:pos x="230" y="215"/>
                </a:cxn>
                <a:cxn ang="0">
                  <a:pos x="230" y="215"/>
                </a:cxn>
              </a:cxnLst>
              <a:rect l="0" t="0" r="r" b="b"/>
              <a:pathLst>
                <a:path w="230" h="234">
                  <a:moveTo>
                    <a:pt x="230" y="215"/>
                  </a:moveTo>
                  <a:lnTo>
                    <a:pt x="28" y="0"/>
                  </a:lnTo>
                  <a:lnTo>
                    <a:pt x="0" y="6"/>
                  </a:lnTo>
                  <a:lnTo>
                    <a:pt x="220" y="234"/>
                  </a:lnTo>
                  <a:lnTo>
                    <a:pt x="230" y="215"/>
                  </a:lnTo>
                  <a:lnTo>
                    <a:pt x="23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338"/>
            <p:cNvSpPr>
              <a:spLocks/>
            </p:cNvSpPr>
            <p:nvPr/>
          </p:nvSpPr>
          <p:spPr bwMode="auto">
            <a:xfrm>
              <a:off x="2026" y="1192"/>
              <a:ext cx="44" cy="46"/>
            </a:xfrm>
            <a:custGeom>
              <a:avLst/>
              <a:gdLst/>
              <a:ahLst/>
              <a:cxnLst>
                <a:cxn ang="0">
                  <a:pos x="207" y="249"/>
                </a:cxn>
                <a:cxn ang="0">
                  <a:pos x="13" y="0"/>
                </a:cxn>
                <a:cxn ang="0">
                  <a:pos x="0" y="21"/>
                </a:cxn>
                <a:cxn ang="0">
                  <a:pos x="184" y="253"/>
                </a:cxn>
                <a:cxn ang="0">
                  <a:pos x="207" y="249"/>
                </a:cxn>
                <a:cxn ang="0">
                  <a:pos x="207" y="249"/>
                </a:cxn>
              </a:cxnLst>
              <a:rect l="0" t="0" r="r" b="b"/>
              <a:pathLst>
                <a:path w="207" h="253">
                  <a:moveTo>
                    <a:pt x="207" y="249"/>
                  </a:moveTo>
                  <a:lnTo>
                    <a:pt x="13" y="0"/>
                  </a:lnTo>
                  <a:lnTo>
                    <a:pt x="0" y="21"/>
                  </a:lnTo>
                  <a:lnTo>
                    <a:pt x="184" y="253"/>
                  </a:lnTo>
                  <a:lnTo>
                    <a:pt x="207" y="249"/>
                  </a:lnTo>
                  <a:lnTo>
                    <a:pt x="207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339"/>
            <p:cNvSpPr>
              <a:spLocks/>
            </p:cNvSpPr>
            <p:nvPr/>
          </p:nvSpPr>
          <p:spPr bwMode="auto">
            <a:xfrm>
              <a:off x="1965" y="1157"/>
              <a:ext cx="119" cy="37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150" y="137"/>
                </a:cxn>
                <a:cxn ang="0">
                  <a:pos x="567" y="138"/>
                </a:cxn>
                <a:cxn ang="0">
                  <a:pos x="573" y="19"/>
                </a:cxn>
                <a:cxn ang="0">
                  <a:pos x="139" y="0"/>
                </a:cxn>
                <a:cxn ang="0">
                  <a:pos x="0" y="66"/>
                </a:cxn>
                <a:cxn ang="0">
                  <a:pos x="0" y="199"/>
                </a:cxn>
                <a:cxn ang="0">
                  <a:pos x="0" y="199"/>
                </a:cxn>
              </a:cxnLst>
              <a:rect l="0" t="0" r="r" b="b"/>
              <a:pathLst>
                <a:path w="573" h="199">
                  <a:moveTo>
                    <a:pt x="0" y="199"/>
                  </a:moveTo>
                  <a:lnTo>
                    <a:pt x="150" y="137"/>
                  </a:lnTo>
                  <a:lnTo>
                    <a:pt x="567" y="138"/>
                  </a:lnTo>
                  <a:lnTo>
                    <a:pt x="573" y="19"/>
                  </a:lnTo>
                  <a:lnTo>
                    <a:pt x="139" y="0"/>
                  </a:lnTo>
                  <a:lnTo>
                    <a:pt x="0" y="66"/>
                  </a:lnTo>
                  <a:lnTo>
                    <a:pt x="0" y="199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340"/>
            <p:cNvSpPr>
              <a:spLocks/>
            </p:cNvSpPr>
            <p:nvPr/>
          </p:nvSpPr>
          <p:spPr bwMode="auto">
            <a:xfrm>
              <a:off x="1977" y="1091"/>
              <a:ext cx="102" cy="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226"/>
                </a:cxn>
                <a:cxn ang="0">
                  <a:pos x="8" y="228"/>
                </a:cxn>
                <a:cxn ang="0">
                  <a:pos x="14" y="231"/>
                </a:cxn>
                <a:cxn ang="0">
                  <a:pos x="25" y="239"/>
                </a:cxn>
                <a:cxn ang="0">
                  <a:pos x="42" y="249"/>
                </a:cxn>
                <a:cxn ang="0">
                  <a:pos x="61" y="258"/>
                </a:cxn>
                <a:cxn ang="0">
                  <a:pos x="84" y="270"/>
                </a:cxn>
                <a:cxn ang="0">
                  <a:pos x="113" y="279"/>
                </a:cxn>
                <a:cxn ang="0">
                  <a:pos x="143" y="290"/>
                </a:cxn>
                <a:cxn ang="0">
                  <a:pos x="177" y="298"/>
                </a:cxn>
                <a:cxn ang="0">
                  <a:pos x="213" y="304"/>
                </a:cxn>
                <a:cxn ang="0">
                  <a:pos x="253" y="306"/>
                </a:cxn>
                <a:cxn ang="0">
                  <a:pos x="297" y="308"/>
                </a:cxn>
                <a:cxn ang="0">
                  <a:pos x="343" y="302"/>
                </a:cxn>
                <a:cxn ang="0">
                  <a:pos x="390" y="294"/>
                </a:cxn>
                <a:cxn ang="0">
                  <a:pos x="441" y="279"/>
                </a:cxn>
                <a:cxn ang="0">
                  <a:pos x="493" y="260"/>
                </a:cxn>
                <a:cxn ang="0">
                  <a:pos x="493" y="36"/>
                </a:cxn>
                <a:cxn ang="0">
                  <a:pos x="472" y="34"/>
                </a:cxn>
                <a:cxn ang="0">
                  <a:pos x="472" y="249"/>
                </a:cxn>
                <a:cxn ang="0">
                  <a:pos x="468" y="251"/>
                </a:cxn>
                <a:cxn ang="0">
                  <a:pos x="459" y="254"/>
                </a:cxn>
                <a:cxn ang="0">
                  <a:pos x="445" y="258"/>
                </a:cxn>
                <a:cxn ang="0">
                  <a:pos x="428" y="264"/>
                </a:cxn>
                <a:cxn ang="0">
                  <a:pos x="405" y="270"/>
                </a:cxn>
                <a:cxn ang="0">
                  <a:pos x="379" y="275"/>
                </a:cxn>
                <a:cxn ang="0">
                  <a:pos x="350" y="281"/>
                </a:cxn>
                <a:cxn ang="0">
                  <a:pos x="318" y="287"/>
                </a:cxn>
                <a:cxn ang="0">
                  <a:pos x="284" y="287"/>
                </a:cxn>
                <a:cxn ang="0">
                  <a:pos x="248" y="287"/>
                </a:cxn>
                <a:cxn ang="0">
                  <a:pos x="210" y="285"/>
                </a:cxn>
                <a:cxn ang="0">
                  <a:pos x="172" y="279"/>
                </a:cxn>
                <a:cxn ang="0">
                  <a:pos x="134" y="270"/>
                </a:cxn>
                <a:cxn ang="0">
                  <a:pos x="95" y="254"/>
                </a:cxn>
                <a:cxn ang="0">
                  <a:pos x="57" y="235"/>
                </a:cxn>
                <a:cxn ang="0">
                  <a:pos x="21" y="211"/>
                </a:cxn>
                <a:cxn ang="0">
                  <a:pos x="29" y="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93" h="308">
                  <a:moveTo>
                    <a:pt x="0" y="5"/>
                  </a:moveTo>
                  <a:lnTo>
                    <a:pt x="6" y="226"/>
                  </a:lnTo>
                  <a:lnTo>
                    <a:pt x="8" y="228"/>
                  </a:lnTo>
                  <a:lnTo>
                    <a:pt x="14" y="231"/>
                  </a:lnTo>
                  <a:lnTo>
                    <a:pt x="25" y="239"/>
                  </a:lnTo>
                  <a:lnTo>
                    <a:pt x="42" y="249"/>
                  </a:lnTo>
                  <a:lnTo>
                    <a:pt x="61" y="258"/>
                  </a:lnTo>
                  <a:lnTo>
                    <a:pt x="84" y="270"/>
                  </a:lnTo>
                  <a:lnTo>
                    <a:pt x="113" y="279"/>
                  </a:lnTo>
                  <a:lnTo>
                    <a:pt x="143" y="290"/>
                  </a:lnTo>
                  <a:lnTo>
                    <a:pt x="177" y="298"/>
                  </a:lnTo>
                  <a:lnTo>
                    <a:pt x="213" y="304"/>
                  </a:lnTo>
                  <a:lnTo>
                    <a:pt x="253" y="306"/>
                  </a:lnTo>
                  <a:lnTo>
                    <a:pt x="297" y="308"/>
                  </a:lnTo>
                  <a:lnTo>
                    <a:pt x="343" y="302"/>
                  </a:lnTo>
                  <a:lnTo>
                    <a:pt x="390" y="294"/>
                  </a:lnTo>
                  <a:lnTo>
                    <a:pt x="441" y="279"/>
                  </a:lnTo>
                  <a:lnTo>
                    <a:pt x="493" y="260"/>
                  </a:lnTo>
                  <a:lnTo>
                    <a:pt x="493" y="36"/>
                  </a:lnTo>
                  <a:lnTo>
                    <a:pt x="472" y="34"/>
                  </a:lnTo>
                  <a:lnTo>
                    <a:pt x="472" y="249"/>
                  </a:lnTo>
                  <a:lnTo>
                    <a:pt x="468" y="251"/>
                  </a:lnTo>
                  <a:lnTo>
                    <a:pt x="459" y="254"/>
                  </a:lnTo>
                  <a:lnTo>
                    <a:pt x="445" y="258"/>
                  </a:lnTo>
                  <a:lnTo>
                    <a:pt x="428" y="264"/>
                  </a:lnTo>
                  <a:lnTo>
                    <a:pt x="405" y="270"/>
                  </a:lnTo>
                  <a:lnTo>
                    <a:pt x="379" y="275"/>
                  </a:lnTo>
                  <a:lnTo>
                    <a:pt x="350" y="281"/>
                  </a:lnTo>
                  <a:lnTo>
                    <a:pt x="318" y="287"/>
                  </a:lnTo>
                  <a:lnTo>
                    <a:pt x="284" y="287"/>
                  </a:lnTo>
                  <a:lnTo>
                    <a:pt x="248" y="287"/>
                  </a:lnTo>
                  <a:lnTo>
                    <a:pt x="210" y="285"/>
                  </a:lnTo>
                  <a:lnTo>
                    <a:pt x="172" y="279"/>
                  </a:lnTo>
                  <a:lnTo>
                    <a:pt x="134" y="270"/>
                  </a:lnTo>
                  <a:lnTo>
                    <a:pt x="95" y="254"/>
                  </a:lnTo>
                  <a:lnTo>
                    <a:pt x="57" y="235"/>
                  </a:lnTo>
                  <a:lnTo>
                    <a:pt x="21" y="211"/>
                  </a:lnTo>
                  <a:lnTo>
                    <a:pt x="29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341"/>
            <p:cNvSpPr>
              <a:spLocks/>
            </p:cNvSpPr>
            <p:nvPr/>
          </p:nvSpPr>
          <p:spPr bwMode="auto">
            <a:xfrm>
              <a:off x="1944" y="1064"/>
              <a:ext cx="150" cy="3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1" y="166"/>
                </a:cxn>
                <a:cxn ang="0">
                  <a:pos x="724" y="196"/>
                </a:cxn>
                <a:cxn ang="0">
                  <a:pos x="722" y="40"/>
                </a:cxn>
                <a:cxn ang="0">
                  <a:pos x="60" y="2"/>
                </a:cxn>
                <a:cxn ang="0">
                  <a:pos x="62" y="40"/>
                </a:cxn>
                <a:cxn ang="0">
                  <a:pos x="690" y="65"/>
                </a:cxn>
                <a:cxn ang="0">
                  <a:pos x="690" y="169"/>
                </a:cxn>
                <a:cxn ang="0">
                  <a:pos x="40" y="141"/>
                </a:cxn>
                <a:cxn ang="0">
                  <a:pos x="26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724" h="196">
                  <a:moveTo>
                    <a:pt x="0" y="6"/>
                  </a:moveTo>
                  <a:lnTo>
                    <a:pt x="11" y="166"/>
                  </a:lnTo>
                  <a:lnTo>
                    <a:pt x="724" y="196"/>
                  </a:lnTo>
                  <a:lnTo>
                    <a:pt x="722" y="40"/>
                  </a:lnTo>
                  <a:lnTo>
                    <a:pt x="60" y="2"/>
                  </a:lnTo>
                  <a:lnTo>
                    <a:pt x="62" y="40"/>
                  </a:lnTo>
                  <a:lnTo>
                    <a:pt x="690" y="65"/>
                  </a:lnTo>
                  <a:lnTo>
                    <a:pt x="690" y="169"/>
                  </a:lnTo>
                  <a:lnTo>
                    <a:pt x="40" y="141"/>
                  </a:lnTo>
                  <a:lnTo>
                    <a:pt x="2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342"/>
            <p:cNvSpPr>
              <a:spLocks/>
            </p:cNvSpPr>
            <p:nvPr/>
          </p:nvSpPr>
          <p:spPr bwMode="auto">
            <a:xfrm>
              <a:off x="1948" y="1069"/>
              <a:ext cx="142" cy="27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133" y="0"/>
                </a:cxn>
                <a:cxn ang="0">
                  <a:pos x="279" y="127"/>
                </a:cxn>
                <a:cxn ang="0">
                  <a:pos x="425" y="13"/>
                </a:cxn>
                <a:cxn ang="0">
                  <a:pos x="539" y="140"/>
                </a:cxn>
                <a:cxn ang="0">
                  <a:pos x="678" y="23"/>
                </a:cxn>
                <a:cxn ang="0">
                  <a:pos x="684" y="40"/>
                </a:cxn>
                <a:cxn ang="0">
                  <a:pos x="562" y="148"/>
                </a:cxn>
                <a:cxn ang="0">
                  <a:pos x="509" y="144"/>
                </a:cxn>
                <a:cxn ang="0">
                  <a:pos x="425" y="40"/>
                </a:cxn>
                <a:cxn ang="0">
                  <a:pos x="304" y="140"/>
                </a:cxn>
                <a:cxn ang="0">
                  <a:pos x="245" y="139"/>
                </a:cxn>
                <a:cxn ang="0">
                  <a:pos x="129" y="24"/>
                </a:cxn>
                <a:cxn ang="0">
                  <a:pos x="9" y="127"/>
                </a:cxn>
                <a:cxn ang="0">
                  <a:pos x="0" y="114"/>
                </a:cxn>
                <a:cxn ang="0">
                  <a:pos x="0" y="114"/>
                </a:cxn>
              </a:cxnLst>
              <a:rect l="0" t="0" r="r" b="b"/>
              <a:pathLst>
                <a:path w="684" h="148">
                  <a:moveTo>
                    <a:pt x="0" y="114"/>
                  </a:moveTo>
                  <a:lnTo>
                    <a:pt x="133" y="0"/>
                  </a:lnTo>
                  <a:lnTo>
                    <a:pt x="279" y="127"/>
                  </a:lnTo>
                  <a:lnTo>
                    <a:pt x="425" y="13"/>
                  </a:lnTo>
                  <a:lnTo>
                    <a:pt x="539" y="140"/>
                  </a:lnTo>
                  <a:lnTo>
                    <a:pt x="678" y="23"/>
                  </a:lnTo>
                  <a:lnTo>
                    <a:pt x="684" y="40"/>
                  </a:lnTo>
                  <a:lnTo>
                    <a:pt x="562" y="148"/>
                  </a:lnTo>
                  <a:lnTo>
                    <a:pt x="509" y="144"/>
                  </a:lnTo>
                  <a:lnTo>
                    <a:pt x="425" y="40"/>
                  </a:lnTo>
                  <a:lnTo>
                    <a:pt x="304" y="140"/>
                  </a:lnTo>
                  <a:lnTo>
                    <a:pt x="245" y="139"/>
                  </a:lnTo>
                  <a:lnTo>
                    <a:pt x="129" y="24"/>
                  </a:lnTo>
                  <a:lnTo>
                    <a:pt x="9" y="127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343"/>
            <p:cNvSpPr>
              <a:spLocks/>
            </p:cNvSpPr>
            <p:nvPr/>
          </p:nvSpPr>
          <p:spPr bwMode="auto">
            <a:xfrm>
              <a:off x="1989" y="1095"/>
              <a:ext cx="5" cy="4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27"/>
                </a:cxn>
                <a:cxn ang="0">
                  <a:pos x="19" y="238"/>
                </a:cxn>
                <a:cxn ang="0">
                  <a:pos x="23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3" h="238">
                  <a:moveTo>
                    <a:pt x="2" y="2"/>
                  </a:moveTo>
                  <a:lnTo>
                    <a:pt x="0" y="227"/>
                  </a:lnTo>
                  <a:lnTo>
                    <a:pt x="19" y="238"/>
                  </a:lnTo>
                  <a:lnTo>
                    <a:pt x="23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344"/>
            <p:cNvSpPr>
              <a:spLocks/>
            </p:cNvSpPr>
            <p:nvPr/>
          </p:nvSpPr>
          <p:spPr bwMode="auto">
            <a:xfrm>
              <a:off x="2001" y="1099"/>
              <a:ext cx="5" cy="4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28"/>
                </a:cxn>
                <a:cxn ang="0">
                  <a:pos x="21" y="236"/>
                </a:cxn>
                <a:cxn ang="0">
                  <a:pos x="21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1" h="236">
                  <a:moveTo>
                    <a:pt x="4" y="0"/>
                  </a:moveTo>
                  <a:lnTo>
                    <a:pt x="0" y="228"/>
                  </a:lnTo>
                  <a:lnTo>
                    <a:pt x="21" y="236"/>
                  </a:lnTo>
                  <a:lnTo>
                    <a:pt x="21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345"/>
            <p:cNvSpPr>
              <a:spLocks/>
            </p:cNvSpPr>
            <p:nvPr/>
          </p:nvSpPr>
          <p:spPr bwMode="auto">
            <a:xfrm>
              <a:off x="2013" y="1102"/>
              <a:ext cx="4" cy="4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25"/>
                </a:cxn>
                <a:cxn ang="0">
                  <a:pos x="21" y="236"/>
                </a:cxn>
                <a:cxn ang="0">
                  <a:pos x="21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1" h="236">
                  <a:moveTo>
                    <a:pt x="2" y="0"/>
                  </a:moveTo>
                  <a:lnTo>
                    <a:pt x="0" y="225"/>
                  </a:lnTo>
                  <a:lnTo>
                    <a:pt x="21" y="236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346"/>
            <p:cNvSpPr>
              <a:spLocks/>
            </p:cNvSpPr>
            <p:nvPr/>
          </p:nvSpPr>
          <p:spPr bwMode="auto">
            <a:xfrm>
              <a:off x="2023" y="1104"/>
              <a:ext cx="5" cy="4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26"/>
                </a:cxn>
                <a:cxn ang="0">
                  <a:pos x="21" y="228"/>
                </a:cxn>
                <a:cxn ang="0">
                  <a:pos x="23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3" h="228">
                  <a:moveTo>
                    <a:pt x="2" y="2"/>
                  </a:moveTo>
                  <a:lnTo>
                    <a:pt x="0" y="226"/>
                  </a:lnTo>
                  <a:lnTo>
                    <a:pt x="21" y="228"/>
                  </a:lnTo>
                  <a:lnTo>
                    <a:pt x="23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347"/>
            <p:cNvSpPr>
              <a:spLocks/>
            </p:cNvSpPr>
            <p:nvPr/>
          </p:nvSpPr>
          <p:spPr bwMode="auto">
            <a:xfrm>
              <a:off x="2036" y="1105"/>
              <a:ext cx="5" cy="41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25"/>
                </a:cxn>
                <a:cxn ang="0">
                  <a:pos x="19" y="221"/>
                </a:cxn>
                <a:cxn ang="0">
                  <a:pos x="22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22" h="225">
                  <a:moveTo>
                    <a:pt x="1" y="2"/>
                  </a:moveTo>
                  <a:lnTo>
                    <a:pt x="0" y="225"/>
                  </a:lnTo>
                  <a:lnTo>
                    <a:pt x="19" y="221"/>
                  </a:lnTo>
                  <a:lnTo>
                    <a:pt x="22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348"/>
            <p:cNvSpPr>
              <a:spLocks/>
            </p:cNvSpPr>
            <p:nvPr/>
          </p:nvSpPr>
          <p:spPr bwMode="auto">
            <a:xfrm>
              <a:off x="2049" y="1103"/>
              <a:ext cx="5" cy="4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24"/>
                </a:cxn>
                <a:cxn ang="0">
                  <a:pos x="17" y="224"/>
                </a:cxn>
                <a:cxn ang="0">
                  <a:pos x="2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3" h="224">
                  <a:moveTo>
                    <a:pt x="2" y="0"/>
                  </a:moveTo>
                  <a:lnTo>
                    <a:pt x="0" y="224"/>
                  </a:lnTo>
                  <a:lnTo>
                    <a:pt x="17" y="224"/>
                  </a:lnTo>
                  <a:lnTo>
                    <a:pt x="2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349"/>
            <p:cNvSpPr>
              <a:spLocks/>
            </p:cNvSpPr>
            <p:nvPr/>
          </p:nvSpPr>
          <p:spPr bwMode="auto">
            <a:xfrm>
              <a:off x="2061" y="1101"/>
              <a:ext cx="4" cy="4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22"/>
                </a:cxn>
                <a:cxn ang="0">
                  <a:pos x="15" y="222"/>
                </a:cxn>
                <a:cxn ang="0">
                  <a:pos x="19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9" h="222">
                  <a:moveTo>
                    <a:pt x="0" y="1"/>
                  </a:moveTo>
                  <a:lnTo>
                    <a:pt x="0" y="222"/>
                  </a:lnTo>
                  <a:lnTo>
                    <a:pt x="15" y="222"/>
                  </a:lnTo>
                  <a:lnTo>
                    <a:pt x="19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350"/>
            <p:cNvSpPr>
              <a:spLocks/>
            </p:cNvSpPr>
            <p:nvPr/>
          </p:nvSpPr>
          <p:spPr bwMode="auto">
            <a:xfrm>
              <a:off x="1989" y="1093"/>
              <a:ext cx="8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6" y="6"/>
                </a:cxn>
                <a:cxn ang="0">
                  <a:pos x="16" y="11"/>
                </a:cxn>
                <a:cxn ang="0">
                  <a:pos x="29" y="19"/>
                </a:cxn>
                <a:cxn ang="0">
                  <a:pos x="44" y="26"/>
                </a:cxn>
                <a:cxn ang="0">
                  <a:pos x="65" y="36"/>
                </a:cxn>
                <a:cxn ang="0">
                  <a:pos x="88" y="45"/>
                </a:cxn>
                <a:cxn ang="0">
                  <a:pos x="113" y="53"/>
                </a:cxn>
                <a:cxn ang="0">
                  <a:pos x="141" y="61"/>
                </a:cxn>
                <a:cxn ang="0">
                  <a:pos x="173" y="66"/>
                </a:cxn>
                <a:cxn ang="0">
                  <a:pos x="210" y="68"/>
                </a:cxn>
                <a:cxn ang="0">
                  <a:pos x="248" y="68"/>
                </a:cxn>
                <a:cxn ang="0">
                  <a:pos x="289" y="64"/>
                </a:cxn>
                <a:cxn ang="0">
                  <a:pos x="333" y="59"/>
                </a:cxn>
                <a:cxn ang="0">
                  <a:pos x="381" y="45"/>
                </a:cxn>
                <a:cxn ang="0">
                  <a:pos x="430" y="30"/>
                </a:cxn>
                <a:cxn ang="0">
                  <a:pos x="432" y="26"/>
                </a:cxn>
                <a:cxn ang="0">
                  <a:pos x="430" y="23"/>
                </a:cxn>
                <a:cxn ang="0">
                  <a:pos x="426" y="19"/>
                </a:cxn>
                <a:cxn ang="0">
                  <a:pos x="426" y="19"/>
                </a:cxn>
                <a:cxn ang="0">
                  <a:pos x="423" y="19"/>
                </a:cxn>
                <a:cxn ang="0">
                  <a:pos x="413" y="21"/>
                </a:cxn>
                <a:cxn ang="0">
                  <a:pos x="400" y="25"/>
                </a:cxn>
                <a:cxn ang="0">
                  <a:pos x="383" y="30"/>
                </a:cxn>
                <a:cxn ang="0">
                  <a:pos x="360" y="34"/>
                </a:cxn>
                <a:cxn ang="0">
                  <a:pos x="337" y="38"/>
                </a:cxn>
                <a:cxn ang="0">
                  <a:pos x="310" y="42"/>
                </a:cxn>
                <a:cxn ang="0">
                  <a:pos x="280" y="47"/>
                </a:cxn>
                <a:cxn ang="0">
                  <a:pos x="250" y="49"/>
                </a:cxn>
                <a:cxn ang="0">
                  <a:pos x="217" y="49"/>
                </a:cxn>
                <a:cxn ang="0">
                  <a:pos x="185" y="49"/>
                </a:cxn>
                <a:cxn ang="0">
                  <a:pos x="153" y="45"/>
                </a:cxn>
                <a:cxn ang="0">
                  <a:pos x="118" y="38"/>
                </a:cxn>
                <a:cxn ang="0">
                  <a:pos x="88" y="30"/>
                </a:cxn>
                <a:cxn ang="0">
                  <a:pos x="58" y="17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32" h="68">
                  <a:moveTo>
                    <a:pt x="0" y="0"/>
                  </a:moveTo>
                  <a:lnTo>
                    <a:pt x="0" y="2"/>
                  </a:lnTo>
                  <a:lnTo>
                    <a:pt x="6" y="6"/>
                  </a:lnTo>
                  <a:lnTo>
                    <a:pt x="16" y="11"/>
                  </a:lnTo>
                  <a:lnTo>
                    <a:pt x="29" y="19"/>
                  </a:lnTo>
                  <a:lnTo>
                    <a:pt x="44" y="26"/>
                  </a:lnTo>
                  <a:lnTo>
                    <a:pt x="65" y="36"/>
                  </a:lnTo>
                  <a:lnTo>
                    <a:pt x="88" y="45"/>
                  </a:lnTo>
                  <a:lnTo>
                    <a:pt x="113" y="53"/>
                  </a:lnTo>
                  <a:lnTo>
                    <a:pt x="141" y="61"/>
                  </a:lnTo>
                  <a:lnTo>
                    <a:pt x="173" y="66"/>
                  </a:lnTo>
                  <a:lnTo>
                    <a:pt x="210" y="68"/>
                  </a:lnTo>
                  <a:lnTo>
                    <a:pt x="248" y="68"/>
                  </a:lnTo>
                  <a:lnTo>
                    <a:pt x="289" y="64"/>
                  </a:lnTo>
                  <a:lnTo>
                    <a:pt x="333" y="59"/>
                  </a:lnTo>
                  <a:lnTo>
                    <a:pt x="381" y="45"/>
                  </a:lnTo>
                  <a:lnTo>
                    <a:pt x="430" y="30"/>
                  </a:lnTo>
                  <a:lnTo>
                    <a:pt x="432" y="26"/>
                  </a:lnTo>
                  <a:lnTo>
                    <a:pt x="430" y="23"/>
                  </a:lnTo>
                  <a:lnTo>
                    <a:pt x="426" y="19"/>
                  </a:lnTo>
                  <a:lnTo>
                    <a:pt x="426" y="19"/>
                  </a:lnTo>
                  <a:lnTo>
                    <a:pt x="423" y="19"/>
                  </a:lnTo>
                  <a:lnTo>
                    <a:pt x="413" y="21"/>
                  </a:lnTo>
                  <a:lnTo>
                    <a:pt x="400" y="25"/>
                  </a:lnTo>
                  <a:lnTo>
                    <a:pt x="383" y="30"/>
                  </a:lnTo>
                  <a:lnTo>
                    <a:pt x="360" y="34"/>
                  </a:lnTo>
                  <a:lnTo>
                    <a:pt x="337" y="38"/>
                  </a:lnTo>
                  <a:lnTo>
                    <a:pt x="310" y="42"/>
                  </a:lnTo>
                  <a:lnTo>
                    <a:pt x="280" y="47"/>
                  </a:lnTo>
                  <a:lnTo>
                    <a:pt x="250" y="49"/>
                  </a:lnTo>
                  <a:lnTo>
                    <a:pt x="217" y="49"/>
                  </a:lnTo>
                  <a:lnTo>
                    <a:pt x="185" y="49"/>
                  </a:lnTo>
                  <a:lnTo>
                    <a:pt x="153" y="45"/>
                  </a:lnTo>
                  <a:lnTo>
                    <a:pt x="118" y="38"/>
                  </a:lnTo>
                  <a:lnTo>
                    <a:pt x="88" y="30"/>
                  </a:lnTo>
                  <a:lnTo>
                    <a:pt x="58" y="17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351"/>
            <p:cNvSpPr>
              <a:spLocks/>
            </p:cNvSpPr>
            <p:nvPr/>
          </p:nvSpPr>
          <p:spPr bwMode="auto">
            <a:xfrm>
              <a:off x="2007" y="1123"/>
              <a:ext cx="41" cy="38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21" y="196"/>
                </a:cxn>
                <a:cxn ang="0">
                  <a:pos x="121" y="211"/>
                </a:cxn>
                <a:cxn ang="0">
                  <a:pos x="199" y="21"/>
                </a:cxn>
                <a:cxn ang="0">
                  <a:pos x="171" y="0"/>
                </a:cxn>
                <a:cxn ang="0">
                  <a:pos x="91" y="154"/>
                </a:cxn>
                <a:cxn ang="0">
                  <a:pos x="40" y="154"/>
                </a:cxn>
                <a:cxn ang="0">
                  <a:pos x="32" y="94"/>
                </a:cxn>
                <a:cxn ang="0">
                  <a:pos x="0" y="94"/>
                </a:cxn>
                <a:cxn ang="0">
                  <a:pos x="0" y="94"/>
                </a:cxn>
              </a:cxnLst>
              <a:rect l="0" t="0" r="r" b="b"/>
              <a:pathLst>
                <a:path w="199" h="211">
                  <a:moveTo>
                    <a:pt x="0" y="94"/>
                  </a:moveTo>
                  <a:lnTo>
                    <a:pt x="21" y="196"/>
                  </a:lnTo>
                  <a:lnTo>
                    <a:pt x="121" y="211"/>
                  </a:lnTo>
                  <a:lnTo>
                    <a:pt x="199" y="21"/>
                  </a:lnTo>
                  <a:lnTo>
                    <a:pt x="171" y="0"/>
                  </a:lnTo>
                  <a:lnTo>
                    <a:pt x="91" y="154"/>
                  </a:lnTo>
                  <a:lnTo>
                    <a:pt x="40" y="154"/>
                  </a:lnTo>
                  <a:lnTo>
                    <a:pt x="32" y="94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352"/>
            <p:cNvSpPr>
              <a:spLocks/>
            </p:cNvSpPr>
            <p:nvPr/>
          </p:nvSpPr>
          <p:spPr bwMode="auto">
            <a:xfrm>
              <a:off x="1967" y="1180"/>
              <a:ext cx="115" cy="18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18" y="95"/>
                </a:cxn>
                <a:cxn ang="0">
                  <a:pos x="285" y="75"/>
                </a:cxn>
                <a:cxn ang="0">
                  <a:pos x="464" y="103"/>
                </a:cxn>
                <a:cxn ang="0">
                  <a:pos x="555" y="12"/>
                </a:cxn>
                <a:cxn ang="0">
                  <a:pos x="523" y="2"/>
                </a:cxn>
                <a:cxn ang="0">
                  <a:pos x="437" y="80"/>
                </a:cxn>
                <a:cxn ang="0">
                  <a:pos x="298" y="54"/>
                </a:cxn>
                <a:cxn ang="0">
                  <a:pos x="135" y="0"/>
                </a:cxn>
                <a:cxn ang="0">
                  <a:pos x="95" y="16"/>
                </a:cxn>
                <a:cxn ang="0">
                  <a:pos x="236" y="61"/>
                </a:cxn>
                <a:cxn ang="0">
                  <a:pos x="118" y="80"/>
                </a:cxn>
                <a:cxn ang="0">
                  <a:pos x="28" y="59"/>
                </a:cxn>
                <a:cxn ang="0">
                  <a:pos x="0" y="78"/>
                </a:cxn>
                <a:cxn ang="0">
                  <a:pos x="0" y="78"/>
                </a:cxn>
              </a:cxnLst>
              <a:rect l="0" t="0" r="r" b="b"/>
              <a:pathLst>
                <a:path w="555" h="103">
                  <a:moveTo>
                    <a:pt x="0" y="78"/>
                  </a:moveTo>
                  <a:lnTo>
                    <a:pt x="118" y="95"/>
                  </a:lnTo>
                  <a:lnTo>
                    <a:pt x="285" y="75"/>
                  </a:lnTo>
                  <a:lnTo>
                    <a:pt x="464" y="103"/>
                  </a:lnTo>
                  <a:lnTo>
                    <a:pt x="555" y="12"/>
                  </a:lnTo>
                  <a:lnTo>
                    <a:pt x="523" y="2"/>
                  </a:lnTo>
                  <a:lnTo>
                    <a:pt x="437" y="80"/>
                  </a:lnTo>
                  <a:lnTo>
                    <a:pt x="298" y="54"/>
                  </a:lnTo>
                  <a:lnTo>
                    <a:pt x="135" y="0"/>
                  </a:lnTo>
                  <a:lnTo>
                    <a:pt x="95" y="16"/>
                  </a:lnTo>
                  <a:lnTo>
                    <a:pt x="236" y="61"/>
                  </a:lnTo>
                  <a:lnTo>
                    <a:pt x="118" y="80"/>
                  </a:lnTo>
                  <a:lnTo>
                    <a:pt x="28" y="59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353"/>
            <p:cNvSpPr>
              <a:spLocks/>
            </p:cNvSpPr>
            <p:nvPr/>
          </p:nvSpPr>
          <p:spPr bwMode="auto">
            <a:xfrm>
              <a:off x="2138" y="1039"/>
              <a:ext cx="40" cy="139"/>
            </a:xfrm>
            <a:custGeom>
              <a:avLst/>
              <a:gdLst/>
              <a:ahLst/>
              <a:cxnLst>
                <a:cxn ang="0">
                  <a:pos x="80" y="753"/>
                </a:cxn>
                <a:cxn ang="0">
                  <a:pos x="66" y="747"/>
                </a:cxn>
                <a:cxn ang="0">
                  <a:pos x="55" y="744"/>
                </a:cxn>
                <a:cxn ang="0">
                  <a:pos x="42" y="738"/>
                </a:cxn>
                <a:cxn ang="0">
                  <a:pos x="47" y="719"/>
                </a:cxn>
                <a:cxn ang="0">
                  <a:pos x="68" y="683"/>
                </a:cxn>
                <a:cxn ang="0">
                  <a:pos x="87" y="645"/>
                </a:cxn>
                <a:cxn ang="0">
                  <a:pos x="104" y="603"/>
                </a:cxn>
                <a:cxn ang="0">
                  <a:pos x="118" y="561"/>
                </a:cxn>
                <a:cxn ang="0">
                  <a:pos x="127" y="519"/>
                </a:cxn>
                <a:cxn ang="0">
                  <a:pos x="135" y="475"/>
                </a:cxn>
                <a:cxn ang="0">
                  <a:pos x="139" y="430"/>
                </a:cxn>
                <a:cxn ang="0">
                  <a:pos x="139" y="380"/>
                </a:cxn>
                <a:cxn ang="0">
                  <a:pos x="135" y="327"/>
                </a:cxn>
                <a:cxn ang="0">
                  <a:pos x="123" y="276"/>
                </a:cxn>
                <a:cxn ang="0">
                  <a:pos x="110" y="226"/>
                </a:cxn>
                <a:cxn ang="0">
                  <a:pos x="91" y="179"/>
                </a:cxn>
                <a:cxn ang="0">
                  <a:pos x="70" y="133"/>
                </a:cxn>
                <a:cxn ang="0">
                  <a:pos x="44" y="89"/>
                </a:cxn>
                <a:cxn ang="0">
                  <a:pos x="15" y="50"/>
                </a:cxn>
                <a:cxn ang="0">
                  <a:pos x="6" y="27"/>
                </a:cxn>
                <a:cxn ang="0">
                  <a:pos x="15" y="17"/>
                </a:cxn>
                <a:cxn ang="0">
                  <a:pos x="25" y="10"/>
                </a:cxn>
                <a:cxn ang="0">
                  <a:pos x="34" y="2"/>
                </a:cxn>
                <a:cxn ang="0">
                  <a:pos x="57" y="21"/>
                </a:cxn>
                <a:cxn ang="0">
                  <a:pos x="89" y="65"/>
                </a:cxn>
                <a:cxn ang="0">
                  <a:pos x="116" y="110"/>
                </a:cxn>
                <a:cxn ang="0">
                  <a:pos x="141" y="160"/>
                </a:cxn>
                <a:cxn ang="0">
                  <a:pos x="160" y="211"/>
                </a:cxn>
                <a:cxn ang="0">
                  <a:pos x="175" y="264"/>
                </a:cxn>
                <a:cxn ang="0">
                  <a:pos x="186" y="320"/>
                </a:cxn>
                <a:cxn ang="0">
                  <a:pos x="190" y="378"/>
                </a:cxn>
                <a:cxn ang="0">
                  <a:pos x="192" y="430"/>
                </a:cxn>
                <a:cxn ang="0">
                  <a:pos x="188" y="477"/>
                </a:cxn>
                <a:cxn ang="0">
                  <a:pos x="180" y="523"/>
                </a:cxn>
                <a:cxn ang="0">
                  <a:pos x="169" y="569"/>
                </a:cxn>
                <a:cxn ang="0">
                  <a:pos x="156" y="612"/>
                </a:cxn>
                <a:cxn ang="0">
                  <a:pos x="139" y="654"/>
                </a:cxn>
                <a:cxn ang="0">
                  <a:pos x="120" y="696"/>
                </a:cxn>
                <a:cxn ang="0">
                  <a:pos x="99" y="736"/>
                </a:cxn>
                <a:cxn ang="0">
                  <a:pos x="87" y="755"/>
                </a:cxn>
              </a:cxnLst>
              <a:rect l="0" t="0" r="r" b="b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354"/>
            <p:cNvSpPr>
              <a:spLocks/>
            </p:cNvSpPr>
            <p:nvPr/>
          </p:nvSpPr>
          <p:spPr bwMode="auto">
            <a:xfrm>
              <a:off x="2184" y="1023"/>
              <a:ext cx="48" cy="165"/>
            </a:xfrm>
            <a:custGeom>
              <a:avLst/>
              <a:gdLst/>
              <a:ahLst/>
              <a:cxnLst>
                <a:cxn ang="0">
                  <a:pos x="97" y="893"/>
                </a:cxn>
                <a:cxn ang="0">
                  <a:pos x="82" y="887"/>
                </a:cxn>
                <a:cxn ang="0">
                  <a:pos x="65" y="884"/>
                </a:cxn>
                <a:cxn ang="0">
                  <a:pos x="50" y="878"/>
                </a:cxn>
                <a:cxn ang="0">
                  <a:pos x="55" y="855"/>
                </a:cxn>
                <a:cxn ang="0">
                  <a:pos x="82" y="810"/>
                </a:cxn>
                <a:cxn ang="0">
                  <a:pos x="105" y="764"/>
                </a:cxn>
                <a:cxn ang="0">
                  <a:pos x="124" y="716"/>
                </a:cxn>
                <a:cxn ang="0">
                  <a:pos x="141" y="667"/>
                </a:cxn>
                <a:cxn ang="0">
                  <a:pos x="152" y="616"/>
                </a:cxn>
                <a:cxn ang="0">
                  <a:pos x="162" y="562"/>
                </a:cxn>
                <a:cxn ang="0">
                  <a:pos x="166" y="511"/>
                </a:cxn>
                <a:cxn ang="0">
                  <a:pos x="166" y="452"/>
                </a:cxn>
                <a:cxn ang="0">
                  <a:pos x="160" y="389"/>
                </a:cxn>
                <a:cxn ang="0">
                  <a:pos x="149" y="328"/>
                </a:cxn>
                <a:cxn ang="0">
                  <a:pos x="131" y="270"/>
                </a:cxn>
                <a:cxn ang="0">
                  <a:pos x="111" y="213"/>
                </a:cxn>
                <a:cxn ang="0">
                  <a:pos x="84" y="159"/>
                </a:cxn>
                <a:cxn ang="0">
                  <a:pos x="54" y="108"/>
                </a:cxn>
                <a:cxn ang="0">
                  <a:pos x="19" y="60"/>
                </a:cxn>
                <a:cxn ang="0">
                  <a:pos x="8" y="32"/>
                </a:cxn>
                <a:cxn ang="0">
                  <a:pos x="19" y="22"/>
                </a:cxn>
                <a:cxn ang="0">
                  <a:pos x="33" y="13"/>
                </a:cxn>
                <a:cxn ang="0">
                  <a:pos x="44" y="3"/>
                </a:cxn>
                <a:cxn ang="0">
                  <a:pos x="71" y="24"/>
                </a:cxn>
                <a:cxn ang="0">
                  <a:pos x="107" y="76"/>
                </a:cxn>
                <a:cxn ang="0">
                  <a:pos x="141" y="131"/>
                </a:cxn>
                <a:cxn ang="0">
                  <a:pos x="169" y="190"/>
                </a:cxn>
                <a:cxn ang="0">
                  <a:pos x="192" y="252"/>
                </a:cxn>
                <a:cxn ang="0">
                  <a:pos x="209" y="315"/>
                </a:cxn>
                <a:cxn ang="0">
                  <a:pos x="223" y="382"/>
                </a:cxn>
                <a:cxn ang="0">
                  <a:pos x="228" y="448"/>
                </a:cxn>
                <a:cxn ang="0">
                  <a:pos x="228" y="511"/>
                </a:cxn>
                <a:cxn ang="0">
                  <a:pos x="223" y="568"/>
                </a:cxn>
                <a:cxn ang="0">
                  <a:pos x="215" y="621"/>
                </a:cxn>
                <a:cxn ang="0">
                  <a:pos x="204" y="675"/>
                </a:cxn>
                <a:cxn ang="0">
                  <a:pos x="187" y="728"/>
                </a:cxn>
                <a:cxn ang="0">
                  <a:pos x="166" y="777"/>
                </a:cxn>
                <a:cxn ang="0">
                  <a:pos x="143" y="827"/>
                </a:cxn>
                <a:cxn ang="0">
                  <a:pos x="118" y="872"/>
                </a:cxn>
                <a:cxn ang="0">
                  <a:pos x="105" y="897"/>
                </a:cxn>
              </a:cxnLst>
              <a:rect l="0" t="0" r="r" b="b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355"/>
            <p:cNvSpPr>
              <a:spLocks/>
            </p:cNvSpPr>
            <p:nvPr/>
          </p:nvSpPr>
          <p:spPr bwMode="auto">
            <a:xfrm>
              <a:off x="2233" y="1002"/>
              <a:ext cx="57" cy="197"/>
            </a:xfrm>
            <a:custGeom>
              <a:avLst/>
              <a:gdLst/>
              <a:ahLst/>
              <a:cxnLst>
                <a:cxn ang="0">
                  <a:pos x="114" y="1071"/>
                </a:cxn>
                <a:cxn ang="0">
                  <a:pos x="95" y="1063"/>
                </a:cxn>
                <a:cxn ang="0">
                  <a:pos x="82" y="1060"/>
                </a:cxn>
                <a:cxn ang="0">
                  <a:pos x="72" y="1056"/>
                </a:cxn>
                <a:cxn ang="0">
                  <a:pos x="63" y="1054"/>
                </a:cxn>
                <a:cxn ang="0">
                  <a:pos x="53" y="1050"/>
                </a:cxn>
                <a:cxn ang="0">
                  <a:pos x="67" y="1023"/>
                </a:cxn>
                <a:cxn ang="0">
                  <a:pos x="97" y="970"/>
                </a:cxn>
                <a:cxn ang="0">
                  <a:pos x="125" y="915"/>
                </a:cxn>
                <a:cxn ang="0">
                  <a:pos x="148" y="858"/>
                </a:cxn>
                <a:cxn ang="0">
                  <a:pos x="167" y="799"/>
                </a:cxn>
                <a:cxn ang="0">
                  <a:pos x="183" y="736"/>
                </a:cxn>
                <a:cxn ang="0">
                  <a:pos x="192" y="674"/>
                </a:cxn>
                <a:cxn ang="0">
                  <a:pos x="198" y="611"/>
                </a:cxn>
                <a:cxn ang="0">
                  <a:pos x="198" y="540"/>
                </a:cxn>
                <a:cxn ang="0">
                  <a:pos x="190" y="464"/>
                </a:cxn>
                <a:cxn ang="0">
                  <a:pos x="177" y="392"/>
                </a:cxn>
                <a:cxn ang="0">
                  <a:pos x="158" y="322"/>
                </a:cxn>
                <a:cxn ang="0">
                  <a:pos x="131" y="255"/>
                </a:cxn>
                <a:cxn ang="0">
                  <a:pos x="101" y="191"/>
                </a:cxn>
                <a:cxn ang="0">
                  <a:pos x="63" y="130"/>
                </a:cxn>
                <a:cxn ang="0">
                  <a:pos x="23" y="73"/>
                </a:cxn>
                <a:cxn ang="0">
                  <a:pos x="8" y="40"/>
                </a:cxn>
                <a:cxn ang="0">
                  <a:pos x="23" y="27"/>
                </a:cxn>
                <a:cxn ang="0">
                  <a:pos x="36" y="16"/>
                </a:cxn>
                <a:cxn ang="0">
                  <a:pos x="51" y="6"/>
                </a:cxn>
                <a:cxn ang="0">
                  <a:pos x="82" y="29"/>
                </a:cxn>
                <a:cxn ang="0">
                  <a:pos x="127" y="94"/>
                </a:cxn>
                <a:cxn ang="0">
                  <a:pos x="167" y="160"/>
                </a:cxn>
                <a:cxn ang="0">
                  <a:pos x="202" y="229"/>
                </a:cxn>
                <a:cxn ang="0">
                  <a:pos x="228" y="303"/>
                </a:cxn>
                <a:cxn ang="0">
                  <a:pos x="249" y="379"/>
                </a:cxn>
                <a:cxn ang="0">
                  <a:pos x="264" y="455"/>
                </a:cxn>
                <a:cxn ang="0">
                  <a:pos x="272" y="537"/>
                </a:cxn>
                <a:cxn ang="0">
                  <a:pos x="272" y="613"/>
                </a:cxn>
                <a:cxn ang="0">
                  <a:pos x="266" y="679"/>
                </a:cxn>
                <a:cxn ang="0">
                  <a:pos x="257" y="746"/>
                </a:cxn>
                <a:cxn ang="0">
                  <a:pos x="241" y="809"/>
                </a:cxn>
                <a:cxn ang="0">
                  <a:pos x="222" y="871"/>
                </a:cxn>
                <a:cxn ang="0">
                  <a:pos x="200" y="932"/>
                </a:cxn>
                <a:cxn ang="0">
                  <a:pos x="171" y="989"/>
                </a:cxn>
                <a:cxn ang="0">
                  <a:pos x="141" y="1046"/>
                </a:cxn>
                <a:cxn ang="0">
                  <a:pos x="124" y="1073"/>
                </a:cxn>
              </a:cxnLst>
              <a:rect l="0" t="0" r="r" b="b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356"/>
            <p:cNvSpPr>
              <a:spLocks/>
            </p:cNvSpPr>
            <p:nvPr/>
          </p:nvSpPr>
          <p:spPr bwMode="auto">
            <a:xfrm>
              <a:off x="2106" y="1058"/>
              <a:ext cx="30" cy="107"/>
            </a:xfrm>
            <a:custGeom>
              <a:avLst/>
              <a:gdLst/>
              <a:ahLst/>
              <a:cxnLst>
                <a:cxn ang="0">
                  <a:pos x="63" y="580"/>
                </a:cxn>
                <a:cxn ang="0">
                  <a:pos x="53" y="576"/>
                </a:cxn>
                <a:cxn ang="0">
                  <a:pos x="42" y="574"/>
                </a:cxn>
                <a:cxn ang="0">
                  <a:pos x="32" y="570"/>
                </a:cxn>
                <a:cxn ang="0">
                  <a:pos x="36" y="555"/>
                </a:cxn>
                <a:cxn ang="0">
                  <a:pos x="53" y="526"/>
                </a:cxn>
                <a:cxn ang="0">
                  <a:pos x="69" y="496"/>
                </a:cxn>
                <a:cxn ang="0">
                  <a:pos x="82" y="466"/>
                </a:cxn>
                <a:cxn ang="0">
                  <a:pos x="91" y="433"/>
                </a:cxn>
                <a:cxn ang="0">
                  <a:pos x="99" y="399"/>
                </a:cxn>
                <a:cxn ang="0">
                  <a:pos x="105" y="365"/>
                </a:cxn>
                <a:cxn ang="0">
                  <a:pos x="108" y="331"/>
                </a:cxn>
                <a:cxn ang="0">
                  <a:pos x="108" y="293"/>
                </a:cxn>
                <a:cxn ang="0">
                  <a:pos x="103" y="253"/>
                </a:cxn>
                <a:cxn ang="0">
                  <a:pos x="95" y="213"/>
                </a:cxn>
                <a:cxn ang="0">
                  <a:pos x="86" y="175"/>
                </a:cxn>
                <a:cxn ang="0">
                  <a:pos x="70" y="138"/>
                </a:cxn>
                <a:cxn ang="0">
                  <a:pos x="55" y="102"/>
                </a:cxn>
                <a:cxn ang="0">
                  <a:pos x="34" y="70"/>
                </a:cxn>
                <a:cxn ang="0">
                  <a:pos x="11" y="40"/>
                </a:cxn>
                <a:cxn ang="0">
                  <a:pos x="10" y="17"/>
                </a:cxn>
                <a:cxn ang="0">
                  <a:pos x="25" y="5"/>
                </a:cxn>
                <a:cxn ang="0">
                  <a:pos x="46" y="15"/>
                </a:cxn>
                <a:cxn ang="0">
                  <a:pos x="69" y="49"/>
                </a:cxn>
                <a:cxn ang="0">
                  <a:pos x="91" y="85"/>
                </a:cxn>
                <a:cxn ang="0">
                  <a:pos x="108" y="121"/>
                </a:cxn>
                <a:cxn ang="0">
                  <a:pos x="124" y="163"/>
                </a:cxn>
                <a:cxn ang="0">
                  <a:pos x="135" y="203"/>
                </a:cxn>
                <a:cxn ang="0">
                  <a:pos x="143" y="247"/>
                </a:cxn>
                <a:cxn ang="0">
                  <a:pos x="148" y="291"/>
                </a:cxn>
                <a:cxn ang="0">
                  <a:pos x="148" y="331"/>
                </a:cxn>
                <a:cxn ang="0">
                  <a:pos x="145" y="367"/>
                </a:cxn>
                <a:cxn ang="0">
                  <a:pos x="139" y="403"/>
                </a:cxn>
                <a:cxn ang="0">
                  <a:pos x="131" y="439"/>
                </a:cxn>
                <a:cxn ang="0">
                  <a:pos x="122" y="471"/>
                </a:cxn>
                <a:cxn ang="0">
                  <a:pos x="108" y="504"/>
                </a:cxn>
                <a:cxn ang="0">
                  <a:pos x="93" y="536"/>
                </a:cxn>
                <a:cxn ang="0">
                  <a:pos x="76" y="566"/>
                </a:cxn>
                <a:cxn ang="0">
                  <a:pos x="69" y="582"/>
                </a:cxn>
              </a:cxnLst>
              <a:rect l="0" t="0" r="r" b="b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6" name="Group 357"/>
          <p:cNvGrpSpPr>
            <a:grpSpLocks/>
          </p:cNvGrpSpPr>
          <p:nvPr/>
        </p:nvGrpSpPr>
        <p:grpSpPr bwMode="auto">
          <a:xfrm>
            <a:off x="2751138" y="5338763"/>
            <a:ext cx="1436687" cy="566737"/>
            <a:chOff x="2986" y="1406"/>
            <a:chExt cx="905" cy="357"/>
          </a:xfrm>
        </p:grpSpPr>
        <p:sp>
          <p:nvSpPr>
            <p:cNvPr id="366" name="Rectangle 358"/>
            <p:cNvSpPr>
              <a:spLocks noChangeArrowheads="1"/>
            </p:cNvSpPr>
            <p:nvPr/>
          </p:nvSpPr>
          <p:spPr bwMode="auto">
            <a:xfrm>
              <a:off x="3723" y="1628"/>
              <a:ext cx="108" cy="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359"/>
            <p:cNvSpPr>
              <a:spLocks/>
            </p:cNvSpPr>
            <p:nvPr/>
          </p:nvSpPr>
          <p:spPr bwMode="auto">
            <a:xfrm>
              <a:off x="3660" y="1406"/>
              <a:ext cx="231" cy="243"/>
            </a:xfrm>
            <a:custGeom>
              <a:avLst/>
              <a:gdLst/>
              <a:ahLst/>
              <a:cxnLst>
                <a:cxn ang="0">
                  <a:pos x="1173" y="181"/>
                </a:cxn>
                <a:cxn ang="0">
                  <a:pos x="1118" y="137"/>
                </a:cxn>
                <a:cxn ang="0">
                  <a:pos x="1062" y="99"/>
                </a:cxn>
                <a:cxn ang="0">
                  <a:pos x="1002" y="67"/>
                </a:cxn>
                <a:cxn ang="0">
                  <a:pos x="939" y="40"/>
                </a:cxn>
                <a:cxn ang="0">
                  <a:pos x="873" y="21"/>
                </a:cxn>
                <a:cxn ang="0">
                  <a:pos x="805" y="8"/>
                </a:cxn>
                <a:cxn ang="0">
                  <a:pos x="736" y="1"/>
                </a:cxn>
                <a:cxn ang="0">
                  <a:pos x="630" y="3"/>
                </a:cxn>
                <a:cxn ang="0">
                  <a:pos x="493" y="31"/>
                </a:cxn>
                <a:cxn ang="0">
                  <a:pos x="368" y="85"/>
                </a:cxn>
                <a:cxn ang="0">
                  <a:pos x="256" y="160"/>
                </a:cxn>
                <a:cxn ang="0">
                  <a:pos x="160" y="256"/>
                </a:cxn>
                <a:cxn ang="0">
                  <a:pos x="85" y="367"/>
                </a:cxn>
                <a:cxn ang="0">
                  <a:pos x="31" y="494"/>
                </a:cxn>
                <a:cxn ang="0">
                  <a:pos x="4" y="631"/>
                </a:cxn>
                <a:cxn ang="0">
                  <a:pos x="1" y="737"/>
                </a:cxn>
                <a:cxn ang="0">
                  <a:pos x="8" y="806"/>
                </a:cxn>
                <a:cxn ang="0">
                  <a:pos x="21" y="874"/>
                </a:cxn>
                <a:cxn ang="0">
                  <a:pos x="41" y="939"/>
                </a:cxn>
                <a:cxn ang="0">
                  <a:pos x="67" y="1002"/>
                </a:cxn>
                <a:cxn ang="0">
                  <a:pos x="99" y="1063"/>
                </a:cxn>
                <a:cxn ang="0">
                  <a:pos x="137" y="1119"/>
                </a:cxn>
                <a:cxn ang="0">
                  <a:pos x="182" y="1173"/>
                </a:cxn>
                <a:cxn ang="0">
                  <a:pos x="232" y="1223"/>
                </a:cxn>
                <a:cxn ang="0">
                  <a:pos x="285" y="1267"/>
                </a:cxn>
                <a:cxn ang="0">
                  <a:pos x="342" y="1305"/>
                </a:cxn>
                <a:cxn ang="0">
                  <a:pos x="402" y="1338"/>
                </a:cxn>
                <a:cxn ang="0">
                  <a:pos x="465" y="1364"/>
                </a:cxn>
                <a:cxn ang="0">
                  <a:pos x="530" y="1384"/>
                </a:cxn>
                <a:cxn ang="0">
                  <a:pos x="598" y="1397"/>
                </a:cxn>
                <a:cxn ang="0">
                  <a:pos x="667" y="1404"/>
                </a:cxn>
                <a:cxn ang="0">
                  <a:pos x="736" y="1404"/>
                </a:cxn>
                <a:cxn ang="0">
                  <a:pos x="805" y="1397"/>
                </a:cxn>
                <a:cxn ang="0">
                  <a:pos x="873" y="1384"/>
                </a:cxn>
                <a:cxn ang="0">
                  <a:pos x="939" y="1364"/>
                </a:cxn>
                <a:cxn ang="0">
                  <a:pos x="1002" y="1338"/>
                </a:cxn>
                <a:cxn ang="0">
                  <a:pos x="1062" y="1305"/>
                </a:cxn>
                <a:cxn ang="0">
                  <a:pos x="1118" y="1267"/>
                </a:cxn>
                <a:cxn ang="0">
                  <a:pos x="1173" y="1223"/>
                </a:cxn>
                <a:cxn ang="0">
                  <a:pos x="1222" y="1173"/>
                </a:cxn>
                <a:cxn ang="0">
                  <a:pos x="1267" y="1119"/>
                </a:cxn>
                <a:cxn ang="0">
                  <a:pos x="1305" y="1063"/>
                </a:cxn>
                <a:cxn ang="0">
                  <a:pos x="1337" y="1002"/>
                </a:cxn>
                <a:cxn ang="0">
                  <a:pos x="1364" y="939"/>
                </a:cxn>
                <a:cxn ang="0">
                  <a:pos x="1383" y="874"/>
                </a:cxn>
                <a:cxn ang="0">
                  <a:pos x="1396" y="806"/>
                </a:cxn>
                <a:cxn ang="0">
                  <a:pos x="1403" y="737"/>
                </a:cxn>
                <a:cxn ang="0">
                  <a:pos x="1403" y="668"/>
                </a:cxn>
                <a:cxn ang="0">
                  <a:pos x="1396" y="598"/>
                </a:cxn>
                <a:cxn ang="0">
                  <a:pos x="1383" y="531"/>
                </a:cxn>
                <a:cxn ang="0">
                  <a:pos x="1364" y="465"/>
                </a:cxn>
                <a:cxn ang="0">
                  <a:pos x="1337" y="402"/>
                </a:cxn>
                <a:cxn ang="0">
                  <a:pos x="1305" y="341"/>
                </a:cxn>
                <a:cxn ang="0">
                  <a:pos x="1267" y="284"/>
                </a:cxn>
                <a:cxn ang="0">
                  <a:pos x="1222" y="230"/>
                </a:cxn>
              </a:cxnLst>
              <a:rect l="0" t="0" r="r" b="b"/>
              <a:pathLst>
                <a:path w="1404" h="1405">
                  <a:moveTo>
                    <a:pt x="1198" y="205"/>
                  </a:moveTo>
                  <a:lnTo>
                    <a:pt x="1173" y="181"/>
                  </a:lnTo>
                  <a:lnTo>
                    <a:pt x="1146" y="158"/>
                  </a:lnTo>
                  <a:lnTo>
                    <a:pt x="1118" y="137"/>
                  </a:lnTo>
                  <a:lnTo>
                    <a:pt x="1091" y="117"/>
                  </a:lnTo>
                  <a:lnTo>
                    <a:pt x="1062" y="99"/>
                  </a:lnTo>
                  <a:lnTo>
                    <a:pt x="1032" y="82"/>
                  </a:lnTo>
                  <a:lnTo>
                    <a:pt x="1002" y="67"/>
                  </a:lnTo>
                  <a:lnTo>
                    <a:pt x="971" y="53"/>
                  </a:lnTo>
                  <a:lnTo>
                    <a:pt x="939" y="40"/>
                  </a:lnTo>
                  <a:lnTo>
                    <a:pt x="907" y="30"/>
                  </a:lnTo>
                  <a:lnTo>
                    <a:pt x="873" y="21"/>
                  </a:lnTo>
                  <a:lnTo>
                    <a:pt x="840" y="14"/>
                  </a:lnTo>
                  <a:lnTo>
                    <a:pt x="805" y="8"/>
                  </a:lnTo>
                  <a:lnTo>
                    <a:pt x="772" y="3"/>
                  </a:lnTo>
                  <a:lnTo>
                    <a:pt x="736" y="1"/>
                  </a:lnTo>
                  <a:lnTo>
                    <a:pt x="702" y="0"/>
                  </a:lnTo>
                  <a:lnTo>
                    <a:pt x="630" y="3"/>
                  </a:lnTo>
                  <a:lnTo>
                    <a:pt x="561" y="14"/>
                  </a:lnTo>
                  <a:lnTo>
                    <a:pt x="493" y="31"/>
                  </a:lnTo>
                  <a:lnTo>
                    <a:pt x="430" y="55"/>
                  </a:lnTo>
                  <a:lnTo>
                    <a:pt x="368" y="85"/>
                  </a:lnTo>
                  <a:lnTo>
                    <a:pt x="310" y="120"/>
                  </a:lnTo>
                  <a:lnTo>
                    <a:pt x="256" y="160"/>
                  </a:lnTo>
                  <a:lnTo>
                    <a:pt x="206" y="206"/>
                  </a:lnTo>
                  <a:lnTo>
                    <a:pt x="160" y="256"/>
                  </a:lnTo>
                  <a:lnTo>
                    <a:pt x="120" y="310"/>
                  </a:lnTo>
                  <a:lnTo>
                    <a:pt x="85" y="367"/>
                  </a:lnTo>
                  <a:lnTo>
                    <a:pt x="56" y="429"/>
                  </a:lnTo>
                  <a:lnTo>
                    <a:pt x="31" y="494"/>
                  </a:lnTo>
                  <a:lnTo>
                    <a:pt x="14" y="561"/>
                  </a:lnTo>
                  <a:lnTo>
                    <a:pt x="4" y="631"/>
                  </a:lnTo>
                  <a:lnTo>
                    <a:pt x="0" y="702"/>
                  </a:lnTo>
                  <a:lnTo>
                    <a:pt x="1" y="737"/>
                  </a:lnTo>
                  <a:lnTo>
                    <a:pt x="4" y="771"/>
                  </a:lnTo>
                  <a:lnTo>
                    <a:pt x="8" y="806"/>
                  </a:lnTo>
                  <a:lnTo>
                    <a:pt x="14" y="841"/>
                  </a:lnTo>
                  <a:lnTo>
                    <a:pt x="21" y="874"/>
                  </a:lnTo>
                  <a:lnTo>
                    <a:pt x="30" y="906"/>
                  </a:lnTo>
                  <a:lnTo>
                    <a:pt x="41" y="939"/>
                  </a:lnTo>
                  <a:lnTo>
                    <a:pt x="53" y="971"/>
                  </a:lnTo>
                  <a:lnTo>
                    <a:pt x="67" y="1002"/>
                  </a:lnTo>
                  <a:lnTo>
                    <a:pt x="82" y="1033"/>
                  </a:lnTo>
                  <a:lnTo>
                    <a:pt x="99" y="1063"/>
                  </a:lnTo>
                  <a:lnTo>
                    <a:pt x="118" y="1092"/>
                  </a:lnTo>
                  <a:lnTo>
                    <a:pt x="137" y="1119"/>
                  </a:lnTo>
                  <a:lnTo>
                    <a:pt x="159" y="1147"/>
                  </a:lnTo>
                  <a:lnTo>
                    <a:pt x="182" y="1173"/>
                  </a:lnTo>
                  <a:lnTo>
                    <a:pt x="206" y="1199"/>
                  </a:lnTo>
                  <a:lnTo>
                    <a:pt x="232" y="1223"/>
                  </a:lnTo>
                  <a:lnTo>
                    <a:pt x="258" y="1246"/>
                  </a:lnTo>
                  <a:lnTo>
                    <a:pt x="285" y="1267"/>
                  </a:lnTo>
                  <a:lnTo>
                    <a:pt x="313" y="1286"/>
                  </a:lnTo>
                  <a:lnTo>
                    <a:pt x="342" y="1305"/>
                  </a:lnTo>
                  <a:lnTo>
                    <a:pt x="372" y="1322"/>
                  </a:lnTo>
                  <a:lnTo>
                    <a:pt x="402" y="1338"/>
                  </a:lnTo>
                  <a:lnTo>
                    <a:pt x="433" y="1352"/>
                  </a:lnTo>
                  <a:lnTo>
                    <a:pt x="465" y="1364"/>
                  </a:lnTo>
                  <a:lnTo>
                    <a:pt x="498" y="1375"/>
                  </a:lnTo>
                  <a:lnTo>
                    <a:pt x="530" y="1384"/>
                  </a:lnTo>
                  <a:lnTo>
                    <a:pt x="563" y="1391"/>
                  </a:lnTo>
                  <a:lnTo>
                    <a:pt x="598" y="1397"/>
                  </a:lnTo>
                  <a:lnTo>
                    <a:pt x="631" y="1402"/>
                  </a:lnTo>
                  <a:lnTo>
                    <a:pt x="667" y="1404"/>
                  </a:lnTo>
                  <a:lnTo>
                    <a:pt x="702" y="1405"/>
                  </a:lnTo>
                  <a:lnTo>
                    <a:pt x="736" y="1404"/>
                  </a:lnTo>
                  <a:lnTo>
                    <a:pt x="772" y="1402"/>
                  </a:lnTo>
                  <a:lnTo>
                    <a:pt x="805" y="1397"/>
                  </a:lnTo>
                  <a:lnTo>
                    <a:pt x="840" y="1391"/>
                  </a:lnTo>
                  <a:lnTo>
                    <a:pt x="873" y="1384"/>
                  </a:lnTo>
                  <a:lnTo>
                    <a:pt x="907" y="1375"/>
                  </a:lnTo>
                  <a:lnTo>
                    <a:pt x="939" y="1364"/>
                  </a:lnTo>
                  <a:lnTo>
                    <a:pt x="971" y="1352"/>
                  </a:lnTo>
                  <a:lnTo>
                    <a:pt x="1002" y="1338"/>
                  </a:lnTo>
                  <a:lnTo>
                    <a:pt x="1032" y="1322"/>
                  </a:lnTo>
                  <a:lnTo>
                    <a:pt x="1062" y="1305"/>
                  </a:lnTo>
                  <a:lnTo>
                    <a:pt x="1091" y="1286"/>
                  </a:lnTo>
                  <a:lnTo>
                    <a:pt x="1118" y="1267"/>
                  </a:lnTo>
                  <a:lnTo>
                    <a:pt x="1146" y="1246"/>
                  </a:lnTo>
                  <a:lnTo>
                    <a:pt x="1173" y="1223"/>
                  </a:lnTo>
                  <a:lnTo>
                    <a:pt x="1198" y="1199"/>
                  </a:lnTo>
                  <a:lnTo>
                    <a:pt x="1222" y="1173"/>
                  </a:lnTo>
                  <a:lnTo>
                    <a:pt x="1245" y="1147"/>
                  </a:lnTo>
                  <a:lnTo>
                    <a:pt x="1267" y="1119"/>
                  </a:lnTo>
                  <a:lnTo>
                    <a:pt x="1287" y="1092"/>
                  </a:lnTo>
                  <a:lnTo>
                    <a:pt x="1305" y="1063"/>
                  </a:lnTo>
                  <a:lnTo>
                    <a:pt x="1322" y="1033"/>
                  </a:lnTo>
                  <a:lnTo>
                    <a:pt x="1337" y="1002"/>
                  </a:lnTo>
                  <a:lnTo>
                    <a:pt x="1351" y="971"/>
                  </a:lnTo>
                  <a:lnTo>
                    <a:pt x="1364" y="939"/>
                  </a:lnTo>
                  <a:lnTo>
                    <a:pt x="1374" y="906"/>
                  </a:lnTo>
                  <a:lnTo>
                    <a:pt x="1383" y="874"/>
                  </a:lnTo>
                  <a:lnTo>
                    <a:pt x="1390" y="841"/>
                  </a:lnTo>
                  <a:lnTo>
                    <a:pt x="1396" y="806"/>
                  </a:lnTo>
                  <a:lnTo>
                    <a:pt x="1401" y="771"/>
                  </a:lnTo>
                  <a:lnTo>
                    <a:pt x="1403" y="737"/>
                  </a:lnTo>
                  <a:lnTo>
                    <a:pt x="1404" y="702"/>
                  </a:lnTo>
                  <a:lnTo>
                    <a:pt x="1403" y="668"/>
                  </a:lnTo>
                  <a:lnTo>
                    <a:pt x="1401" y="632"/>
                  </a:lnTo>
                  <a:lnTo>
                    <a:pt x="1396" y="598"/>
                  </a:lnTo>
                  <a:lnTo>
                    <a:pt x="1390" y="564"/>
                  </a:lnTo>
                  <a:lnTo>
                    <a:pt x="1383" y="531"/>
                  </a:lnTo>
                  <a:lnTo>
                    <a:pt x="1374" y="497"/>
                  </a:lnTo>
                  <a:lnTo>
                    <a:pt x="1364" y="465"/>
                  </a:lnTo>
                  <a:lnTo>
                    <a:pt x="1351" y="433"/>
                  </a:lnTo>
                  <a:lnTo>
                    <a:pt x="1337" y="402"/>
                  </a:lnTo>
                  <a:lnTo>
                    <a:pt x="1322" y="371"/>
                  </a:lnTo>
                  <a:lnTo>
                    <a:pt x="1305" y="341"/>
                  </a:lnTo>
                  <a:lnTo>
                    <a:pt x="1287" y="312"/>
                  </a:lnTo>
                  <a:lnTo>
                    <a:pt x="1267" y="284"/>
                  </a:lnTo>
                  <a:lnTo>
                    <a:pt x="1245" y="257"/>
                  </a:lnTo>
                  <a:lnTo>
                    <a:pt x="1222" y="230"/>
                  </a:lnTo>
                  <a:lnTo>
                    <a:pt x="1198" y="2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360"/>
            <p:cNvSpPr>
              <a:spLocks/>
            </p:cNvSpPr>
            <p:nvPr/>
          </p:nvSpPr>
          <p:spPr bwMode="auto">
            <a:xfrm>
              <a:off x="3672" y="1419"/>
              <a:ext cx="207" cy="217"/>
            </a:xfrm>
            <a:custGeom>
              <a:avLst/>
              <a:gdLst/>
              <a:ahLst/>
              <a:cxnLst>
                <a:cxn ang="0">
                  <a:pos x="692" y="1253"/>
                </a:cxn>
                <a:cxn ang="0">
                  <a:pos x="814" y="1227"/>
                </a:cxn>
                <a:cxn ang="0">
                  <a:pos x="927" y="1180"/>
                </a:cxn>
                <a:cxn ang="0">
                  <a:pos x="1027" y="1113"/>
                </a:cxn>
                <a:cxn ang="0">
                  <a:pos x="1112" y="1028"/>
                </a:cxn>
                <a:cxn ang="0">
                  <a:pos x="1180" y="928"/>
                </a:cxn>
                <a:cxn ang="0">
                  <a:pos x="1228" y="815"/>
                </a:cxn>
                <a:cxn ang="0">
                  <a:pos x="1253" y="693"/>
                </a:cxn>
                <a:cxn ang="0">
                  <a:pos x="1253" y="564"/>
                </a:cxn>
                <a:cxn ang="0">
                  <a:pos x="1228" y="441"/>
                </a:cxn>
                <a:cxn ang="0">
                  <a:pos x="1180" y="329"/>
                </a:cxn>
                <a:cxn ang="0">
                  <a:pos x="1112" y="229"/>
                </a:cxn>
                <a:cxn ang="0">
                  <a:pos x="1027" y="144"/>
                </a:cxn>
                <a:cxn ang="0">
                  <a:pos x="927" y="76"/>
                </a:cxn>
                <a:cxn ang="0">
                  <a:pos x="814" y="28"/>
                </a:cxn>
                <a:cxn ang="0">
                  <a:pos x="692" y="3"/>
                </a:cxn>
                <a:cxn ang="0">
                  <a:pos x="563" y="3"/>
                </a:cxn>
                <a:cxn ang="0">
                  <a:pos x="441" y="28"/>
                </a:cxn>
                <a:cxn ang="0">
                  <a:pos x="329" y="76"/>
                </a:cxn>
                <a:cxn ang="0">
                  <a:pos x="229" y="144"/>
                </a:cxn>
                <a:cxn ang="0">
                  <a:pos x="144" y="229"/>
                </a:cxn>
                <a:cxn ang="0">
                  <a:pos x="76" y="329"/>
                </a:cxn>
                <a:cxn ang="0">
                  <a:pos x="29" y="441"/>
                </a:cxn>
                <a:cxn ang="0">
                  <a:pos x="3" y="564"/>
                </a:cxn>
                <a:cxn ang="0">
                  <a:pos x="3" y="693"/>
                </a:cxn>
                <a:cxn ang="0">
                  <a:pos x="29" y="815"/>
                </a:cxn>
                <a:cxn ang="0">
                  <a:pos x="76" y="928"/>
                </a:cxn>
                <a:cxn ang="0">
                  <a:pos x="144" y="1028"/>
                </a:cxn>
                <a:cxn ang="0">
                  <a:pos x="229" y="1113"/>
                </a:cxn>
                <a:cxn ang="0">
                  <a:pos x="329" y="1180"/>
                </a:cxn>
                <a:cxn ang="0">
                  <a:pos x="441" y="1227"/>
                </a:cxn>
                <a:cxn ang="0">
                  <a:pos x="563" y="1253"/>
                </a:cxn>
              </a:cxnLst>
              <a:rect l="0" t="0" r="r" b="b"/>
              <a:pathLst>
                <a:path w="1256" h="1256">
                  <a:moveTo>
                    <a:pt x="628" y="1256"/>
                  </a:moveTo>
                  <a:lnTo>
                    <a:pt x="692" y="1253"/>
                  </a:lnTo>
                  <a:lnTo>
                    <a:pt x="754" y="1243"/>
                  </a:lnTo>
                  <a:lnTo>
                    <a:pt x="814" y="1227"/>
                  </a:lnTo>
                  <a:lnTo>
                    <a:pt x="872" y="1207"/>
                  </a:lnTo>
                  <a:lnTo>
                    <a:pt x="927" y="1180"/>
                  </a:lnTo>
                  <a:lnTo>
                    <a:pt x="979" y="1149"/>
                  </a:lnTo>
                  <a:lnTo>
                    <a:pt x="1027" y="1113"/>
                  </a:lnTo>
                  <a:lnTo>
                    <a:pt x="1072" y="1072"/>
                  </a:lnTo>
                  <a:lnTo>
                    <a:pt x="1112" y="1028"/>
                  </a:lnTo>
                  <a:lnTo>
                    <a:pt x="1149" y="980"/>
                  </a:lnTo>
                  <a:lnTo>
                    <a:pt x="1180" y="928"/>
                  </a:lnTo>
                  <a:lnTo>
                    <a:pt x="1207" y="873"/>
                  </a:lnTo>
                  <a:lnTo>
                    <a:pt x="1228" y="815"/>
                  </a:lnTo>
                  <a:lnTo>
                    <a:pt x="1244" y="755"/>
                  </a:lnTo>
                  <a:lnTo>
                    <a:pt x="1253" y="693"/>
                  </a:lnTo>
                  <a:lnTo>
                    <a:pt x="1256" y="628"/>
                  </a:lnTo>
                  <a:lnTo>
                    <a:pt x="1253" y="564"/>
                  </a:lnTo>
                  <a:lnTo>
                    <a:pt x="1244" y="502"/>
                  </a:lnTo>
                  <a:lnTo>
                    <a:pt x="1228" y="441"/>
                  </a:lnTo>
                  <a:lnTo>
                    <a:pt x="1207" y="383"/>
                  </a:lnTo>
                  <a:lnTo>
                    <a:pt x="1180" y="329"/>
                  </a:lnTo>
                  <a:lnTo>
                    <a:pt x="1149" y="277"/>
                  </a:lnTo>
                  <a:lnTo>
                    <a:pt x="1112" y="229"/>
                  </a:lnTo>
                  <a:lnTo>
                    <a:pt x="1072" y="184"/>
                  </a:lnTo>
                  <a:lnTo>
                    <a:pt x="1027" y="144"/>
                  </a:lnTo>
                  <a:lnTo>
                    <a:pt x="979" y="107"/>
                  </a:lnTo>
                  <a:lnTo>
                    <a:pt x="927" y="76"/>
                  </a:lnTo>
                  <a:lnTo>
                    <a:pt x="872" y="49"/>
                  </a:lnTo>
                  <a:lnTo>
                    <a:pt x="814" y="28"/>
                  </a:lnTo>
                  <a:lnTo>
                    <a:pt x="754" y="12"/>
                  </a:lnTo>
                  <a:lnTo>
                    <a:pt x="692" y="3"/>
                  </a:lnTo>
                  <a:lnTo>
                    <a:pt x="628" y="0"/>
                  </a:lnTo>
                  <a:lnTo>
                    <a:pt x="563" y="3"/>
                  </a:lnTo>
                  <a:lnTo>
                    <a:pt x="501" y="12"/>
                  </a:lnTo>
                  <a:lnTo>
                    <a:pt x="441" y="28"/>
                  </a:lnTo>
                  <a:lnTo>
                    <a:pt x="383" y="49"/>
                  </a:lnTo>
                  <a:lnTo>
                    <a:pt x="329" y="76"/>
                  </a:lnTo>
                  <a:lnTo>
                    <a:pt x="277" y="107"/>
                  </a:lnTo>
                  <a:lnTo>
                    <a:pt x="229" y="144"/>
                  </a:lnTo>
                  <a:lnTo>
                    <a:pt x="184" y="184"/>
                  </a:lnTo>
                  <a:lnTo>
                    <a:pt x="144" y="229"/>
                  </a:lnTo>
                  <a:lnTo>
                    <a:pt x="107" y="277"/>
                  </a:lnTo>
                  <a:lnTo>
                    <a:pt x="76" y="329"/>
                  </a:lnTo>
                  <a:lnTo>
                    <a:pt x="49" y="383"/>
                  </a:lnTo>
                  <a:lnTo>
                    <a:pt x="29" y="441"/>
                  </a:lnTo>
                  <a:lnTo>
                    <a:pt x="13" y="502"/>
                  </a:lnTo>
                  <a:lnTo>
                    <a:pt x="3" y="564"/>
                  </a:lnTo>
                  <a:lnTo>
                    <a:pt x="0" y="628"/>
                  </a:lnTo>
                  <a:lnTo>
                    <a:pt x="3" y="693"/>
                  </a:lnTo>
                  <a:lnTo>
                    <a:pt x="13" y="755"/>
                  </a:lnTo>
                  <a:lnTo>
                    <a:pt x="29" y="815"/>
                  </a:lnTo>
                  <a:lnTo>
                    <a:pt x="49" y="873"/>
                  </a:lnTo>
                  <a:lnTo>
                    <a:pt x="76" y="928"/>
                  </a:lnTo>
                  <a:lnTo>
                    <a:pt x="107" y="980"/>
                  </a:lnTo>
                  <a:lnTo>
                    <a:pt x="144" y="1028"/>
                  </a:lnTo>
                  <a:lnTo>
                    <a:pt x="184" y="1072"/>
                  </a:lnTo>
                  <a:lnTo>
                    <a:pt x="229" y="1113"/>
                  </a:lnTo>
                  <a:lnTo>
                    <a:pt x="277" y="1149"/>
                  </a:lnTo>
                  <a:lnTo>
                    <a:pt x="329" y="1180"/>
                  </a:lnTo>
                  <a:lnTo>
                    <a:pt x="383" y="1207"/>
                  </a:lnTo>
                  <a:lnTo>
                    <a:pt x="441" y="1227"/>
                  </a:lnTo>
                  <a:lnTo>
                    <a:pt x="501" y="1243"/>
                  </a:lnTo>
                  <a:lnTo>
                    <a:pt x="563" y="1253"/>
                  </a:lnTo>
                  <a:lnTo>
                    <a:pt x="628" y="1256"/>
                  </a:lnTo>
                  <a:close/>
                </a:path>
              </a:pathLst>
            </a:custGeom>
            <a:solidFill>
              <a:srgbClr val="FF93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361"/>
            <p:cNvSpPr>
              <a:spLocks/>
            </p:cNvSpPr>
            <p:nvPr/>
          </p:nvSpPr>
          <p:spPr bwMode="auto">
            <a:xfrm>
              <a:off x="3698" y="1464"/>
              <a:ext cx="171" cy="160"/>
            </a:xfrm>
            <a:custGeom>
              <a:avLst/>
              <a:gdLst/>
              <a:ahLst/>
              <a:cxnLst>
                <a:cxn ang="0">
                  <a:pos x="930" y="34"/>
                </a:cxn>
                <a:cxn ang="0">
                  <a:pos x="963" y="105"/>
                </a:cxn>
                <a:cxn ang="0">
                  <a:pos x="986" y="182"/>
                </a:cxn>
                <a:cxn ang="0">
                  <a:pos x="999" y="264"/>
                </a:cxn>
                <a:cxn ang="0">
                  <a:pos x="997" y="363"/>
                </a:cxn>
                <a:cxn ang="0">
                  <a:pos x="975" y="474"/>
                </a:cxn>
                <a:cxn ang="0">
                  <a:pos x="932" y="575"/>
                </a:cxn>
                <a:cxn ang="0">
                  <a:pos x="871" y="665"/>
                </a:cxn>
                <a:cxn ang="0">
                  <a:pos x="794" y="742"/>
                </a:cxn>
                <a:cxn ang="0">
                  <a:pos x="704" y="803"/>
                </a:cxn>
                <a:cxn ang="0">
                  <a:pos x="603" y="846"/>
                </a:cxn>
                <a:cxn ang="0">
                  <a:pos x="492" y="868"/>
                </a:cxn>
                <a:cxn ang="0">
                  <a:pos x="403" y="870"/>
                </a:cxn>
                <a:cxn ang="0">
                  <a:pos x="338" y="863"/>
                </a:cxn>
                <a:cxn ang="0">
                  <a:pos x="277" y="849"/>
                </a:cxn>
                <a:cxn ang="0">
                  <a:pos x="218" y="828"/>
                </a:cxn>
                <a:cxn ang="0">
                  <a:pos x="163" y="802"/>
                </a:cxn>
                <a:cxn ang="0">
                  <a:pos x="111" y="770"/>
                </a:cxn>
                <a:cxn ang="0">
                  <a:pos x="63" y="732"/>
                </a:cxn>
                <a:cxn ang="0">
                  <a:pos x="19" y="689"/>
                </a:cxn>
                <a:cxn ang="0">
                  <a:pos x="19" y="695"/>
                </a:cxn>
                <a:cxn ang="0">
                  <a:pos x="63" y="748"/>
                </a:cxn>
                <a:cxn ang="0">
                  <a:pos x="114" y="795"/>
                </a:cxn>
                <a:cxn ang="0">
                  <a:pos x="170" y="836"/>
                </a:cxn>
                <a:cxn ang="0">
                  <a:pos x="230" y="870"/>
                </a:cxn>
                <a:cxn ang="0">
                  <a:pos x="296" y="896"/>
                </a:cxn>
                <a:cxn ang="0">
                  <a:pos x="365" y="915"/>
                </a:cxn>
                <a:cxn ang="0">
                  <a:pos x="437" y="924"/>
                </a:cxn>
                <a:cxn ang="0">
                  <a:pos x="532" y="922"/>
                </a:cxn>
                <a:cxn ang="0">
                  <a:pos x="642" y="900"/>
                </a:cxn>
                <a:cxn ang="0">
                  <a:pos x="743" y="857"/>
                </a:cxn>
                <a:cxn ang="0">
                  <a:pos x="833" y="796"/>
                </a:cxn>
                <a:cxn ang="0">
                  <a:pos x="910" y="719"/>
                </a:cxn>
                <a:cxn ang="0">
                  <a:pos x="971" y="629"/>
                </a:cxn>
                <a:cxn ang="0">
                  <a:pos x="1014" y="528"/>
                </a:cxn>
                <a:cxn ang="0">
                  <a:pos x="1036" y="417"/>
                </a:cxn>
                <a:cxn ang="0">
                  <a:pos x="1037" y="309"/>
                </a:cxn>
                <a:cxn ang="0">
                  <a:pos x="1020" y="211"/>
                </a:cxn>
                <a:cxn ang="0">
                  <a:pos x="986" y="121"/>
                </a:cxn>
                <a:cxn ang="0">
                  <a:pos x="939" y="38"/>
                </a:cxn>
              </a:cxnLst>
              <a:rect l="0" t="0" r="r" b="b"/>
              <a:pathLst>
                <a:path w="1039" h="925">
                  <a:moveTo>
                    <a:pt x="910" y="0"/>
                  </a:moveTo>
                  <a:lnTo>
                    <a:pt x="930" y="34"/>
                  </a:lnTo>
                  <a:lnTo>
                    <a:pt x="948" y="69"/>
                  </a:lnTo>
                  <a:lnTo>
                    <a:pt x="963" y="105"/>
                  </a:lnTo>
                  <a:lnTo>
                    <a:pt x="976" y="143"/>
                  </a:lnTo>
                  <a:lnTo>
                    <a:pt x="986" y="182"/>
                  </a:lnTo>
                  <a:lnTo>
                    <a:pt x="995" y="223"/>
                  </a:lnTo>
                  <a:lnTo>
                    <a:pt x="999" y="264"/>
                  </a:lnTo>
                  <a:lnTo>
                    <a:pt x="1000" y="306"/>
                  </a:lnTo>
                  <a:lnTo>
                    <a:pt x="997" y="363"/>
                  </a:lnTo>
                  <a:lnTo>
                    <a:pt x="989" y="420"/>
                  </a:lnTo>
                  <a:lnTo>
                    <a:pt x="975" y="474"/>
                  </a:lnTo>
                  <a:lnTo>
                    <a:pt x="955" y="525"/>
                  </a:lnTo>
                  <a:lnTo>
                    <a:pt x="932" y="575"/>
                  </a:lnTo>
                  <a:lnTo>
                    <a:pt x="904" y="621"/>
                  </a:lnTo>
                  <a:lnTo>
                    <a:pt x="871" y="665"/>
                  </a:lnTo>
                  <a:lnTo>
                    <a:pt x="834" y="705"/>
                  </a:lnTo>
                  <a:lnTo>
                    <a:pt x="794" y="742"/>
                  </a:lnTo>
                  <a:lnTo>
                    <a:pt x="750" y="774"/>
                  </a:lnTo>
                  <a:lnTo>
                    <a:pt x="704" y="803"/>
                  </a:lnTo>
                  <a:lnTo>
                    <a:pt x="655" y="826"/>
                  </a:lnTo>
                  <a:lnTo>
                    <a:pt x="603" y="846"/>
                  </a:lnTo>
                  <a:lnTo>
                    <a:pt x="549" y="860"/>
                  </a:lnTo>
                  <a:lnTo>
                    <a:pt x="492" y="868"/>
                  </a:lnTo>
                  <a:lnTo>
                    <a:pt x="435" y="871"/>
                  </a:lnTo>
                  <a:lnTo>
                    <a:pt x="403" y="870"/>
                  </a:lnTo>
                  <a:lnTo>
                    <a:pt x="370" y="868"/>
                  </a:lnTo>
                  <a:lnTo>
                    <a:pt x="338" y="863"/>
                  </a:lnTo>
                  <a:lnTo>
                    <a:pt x="307" y="857"/>
                  </a:lnTo>
                  <a:lnTo>
                    <a:pt x="277" y="849"/>
                  </a:lnTo>
                  <a:lnTo>
                    <a:pt x="247" y="839"/>
                  </a:lnTo>
                  <a:lnTo>
                    <a:pt x="218" y="828"/>
                  </a:lnTo>
                  <a:lnTo>
                    <a:pt x="190" y="816"/>
                  </a:lnTo>
                  <a:lnTo>
                    <a:pt x="163" y="802"/>
                  </a:lnTo>
                  <a:lnTo>
                    <a:pt x="137" y="786"/>
                  </a:lnTo>
                  <a:lnTo>
                    <a:pt x="111" y="770"/>
                  </a:lnTo>
                  <a:lnTo>
                    <a:pt x="87" y="751"/>
                  </a:lnTo>
                  <a:lnTo>
                    <a:pt x="63" y="732"/>
                  </a:lnTo>
                  <a:lnTo>
                    <a:pt x="41" y="711"/>
                  </a:lnTo>
                  <a:lnTo>
                    <a:pt x="19" y="689"/>
                  </a:lnTo>
                  <a:lnTo>
                    <a:pt x="0" y="666"/>
                  </a:lnTo>
                  <a:lnTo>
                    <a:pt x="19" y="695"/>
                  </a:lnTo>
                  <a:lnTo>
                    <a:pt x="41" y="721"/>
                  </a:lnTo>
                  <a:lnTo>
                    <a:pt x="63" y="748"/>
                  </a:lnTo>
                  <a:lnTo>
                    <a:pt x="88" y="772"/>
                  </a:lnTo>
                  <a:lnTo>
                    <a:pt x="114" y="795"/>
                  </a:lnTo>
                  <a:lnTo>
                    <a:pt x="141" y="817"/>
                  </a:lnTo>
                  <a:lnTo>
                    <a:pt x="170" y="836"/>
                  </a:lnTo>
                  <a:lnTo>
                    <a:pt x="199" y="854"/>
                  </a:lnTo>
                  <a:lnTo>
                    <a:pt x="230" y="870"/>
                  </a:lnTo>
                  <a:lnTo>
                    <a:pt x="262" y="884"/>
                  </a:lnTo>
                  <a:lnTo>
                    <a:pt x="296" y="896"/>
                  </a:lnTo>
                  <a:lnTo>
                    <a:pt x="329" y="907"/>
                  </a:lnTo>
                  <a:lnTo>
                    <a:pt x="365" y="915"/>
                  </a:lnTo>
                  <a:lnTo>
                    <a:pt x="400" y="921"/>
                  </a:lnTo>
                  <a:lnTo>
                    <a:pt x="437" y="924"/>
                  </a:lnTo>
                  <a:lnTo>
                    <a:pt x="474" y="925"/>
                  </a:lnTo>
                  <a:lnTo>
                    <a:pt x="532" y="922"/>
                  </a:lnTo>
                  <a:lnTo>
                    <a:pt x="588" y="914"/>
                  </a:lnTo>
                  <a:lnTo>
                    <a:pt x="642" y="900"/>
                  </a:lnTo>
                  <a:lnTo>
                    <a:pt x="694" y="880"/>
                  </a:lnTo>
                  <a:lnTo>
                    <a:pt x="743" y="857"/>
                  </a:lnTo>
                  <a:lnTo>
                    <a:pt x="790" y="828"/>
                  </a:lnTo>
                  <a:lnTo>
                    <a:pt x="833" y="796"/>
                  </a:lnTo>
                  <a:lnTo>
                    <a:pt x="874" y="759"/>
                  </a:lnTo>
                  <a:lnTo>
                    <a:pt x="910" y="719"/>
                  </a:lnTo>
                  <a:lnTo>
                    <a:pt x="943" y="675"/>
                  </a:lnTo>
                  <a:lnTo>
                    <a:pt x="971" y="629"/>
                  </a:lnTo>
                  <a:lnTo>
                    <a:pt x="995" y="580"/>
                  </a:lnTo>
                  <a:lnTo>
                    <a:pt x="1014" y="528"/>
                  </a:lnTo>
                  <a:lnTo>
                    <a:pt x="1028" y="474"/>
                  </a:lnTo>
                  <a:lnTo>
                    <a:pt x="1036" y="417"/>
                  </a:lnTo>
                  <a:lnTo>
                    <a:pt x="1039" y="360"/>
                  </a:lnTo>
                  <a:lnTo>
                    <a:pt x="1037" y="309"/>
                  </a:lnTo>
                  <a:lnTo>
                    <a:pt x="1030" y="259"/>
                  </a:lnTo>
                  <a:lnTo>
                    <a:pt x="1020" y="211"/>
                  </a:lnTo>
                  <a:lnTo>
                    <a:pt x="1005" y="165"/>
                  </a:lnTo>
                  <a:lnTo>
                    <a:pt x="986" y="121"/>
                  </a:lnTo>
                  <a:lnTo>
                    <a:pt x="965" y="79"/>
                  </a:lnTo>
                  <a:lnTo>
                    <a:pt x="939" y="38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362"/>
            <p:cNvSpPr>
              <a:spLocks/>
            </p:cNvSpPr>
            <p:nvPr/>
          </p:nvSpPr>
          <p:spPr bwMode="auto">
            <a:xfrm>
              <a:off x="3756" y="1509"/>
              <a:ext cx="38" cy="39"/>
            </a:xfrm>
            <a:custGeom>
              <a:avLst/>
              <a:gdLst/>
              <a:ahLst/>
              <a:cxnLst>
                <a:cxn ang="0">
                  <a:pos x="117" y="233"/>
                </a:cxn>
                <a:cxn ang="0">
                  <a:pos x="140" y="230"/>
                </a:cxn>
                <a:cxn ang="0">
                  <a:pos x="161" y="224"/>
                </a:cxn>
                <a:cxn ang="0">
                  <a:pos x="182" y="213"/>
                </a:cxn>
                <a:cxn ang="0">
                  <a:pos x="199" y="198"/>
                </a:cxn>
                <a:cxn ang="0">
                  <a:pos x="213" y="181"/>
                </a:cxn>
                <a:cxn ang="0">
                  <a:pos x="224" y="161"/>
                </a:cxn>
                <a:cxn ang="0">
                  <a:pos x="231" y="139"/>
                </a:cxn>
                <a:cxn ang="0">
                  <a:pos x="233" y="116"/>
                </a:cxn>
                <a:cxn ang="0">
                  <a:pos x="231" y="93"/>
                </a:cxn>
                <a:cxn ang="0">
                  <a:pos x="224" y="72"/>
                </a:cxn>
                <a:cxn ang="0">
                  <a:pos x="213" y="51"/>
                </a:cxn>
                <a:cxn ang="0">
                  <a:pos x="199" y="34"/>
                </a:cxn>
                <a:cxn ang="0">
                  <a:pos x="182" y="20"/>
                </a:cxn>
                <a:cxn ang="0">
                  <a:pos x="161" y="9"/>
                </a:cxn>
                <a:cxn ang="0">
                  <a:pos x="140" y="2"/>
                </a:cxn>
                <a:cxn ang="0">
                  <a:pos x="117" y="0"/>
                </a:cxn>
                <a:cxn ang="0">
                  <a:pos x="94" y="2"/>
                </a:cxn>
                <a:cxn ang="0">
                  <a:pos x="72" y="9"/>
                </a:cxn>
                <a:cxn ang="0">
                  <a:pos x="51" y="20"/>
                </a:cxn>
                <a:cxn ang="0">
                  <a:pos x="35" y="34"/>
                </a:cxn>
                <a:cxn ang="0">
                  <a:pos x="20" y="51"/>
                </a:cxn>
                <a:cxn ang="0">
                  <a:pos x="9" y="72"/>
                </a:cxn>
                <a:cxn ang="0">
                  <a:pos x="3" y="93"/>
                </a:cxn>
                <a:cxn ang="0">
                  <a:pos x="0" y="116"/>
                </a:cxn>
                <a:cxn ang="0">
                  <a:pos x="3" y="139"/>
                </a:cxn>
                <a:cxn ang="0">
                  <a:pos x="9" y="161"/>
                </a:cxn>
                <a:cxn ang="0">
                  <a:pos x="20" y="181"/>
                </a:cxn>
                <a:cxn ang="0">
                  <a:pos x="35" y="198"/>
                </a:cxn>
                <a:cxn ang="0">
                  <a:pos x="51" y="213"/>
                </a:cxn>
                <a:cxn ang="0">
                  <a:pos x="72" y="224"/>
                </a:cxn>
                <a:cxn ang="0">
                  <a:pos x="94" y="230"/>
                </a:cxn>
                <a:cxn ang="0">
                  <a:pos x="117" y="233"/>
                </a:cxn>
              </a:cxnLst>
              <a:rect l="0" t="0" r="r" b="b"/>
              <a:pathLst>
                <a:path w="233" h="233">
                  <a:moveTo>
                    <a:pt x="117" y="233"/>
                  </a:moveTo>
                  <a:lnTo>
                    <a:pt x="140" y="230"/>
                  </a:lnTo>
                  <a:lnTo>
                    <a:pt x="161" y="224"/>
                  </a:lnTo>
                  <a:lnTo>
                    <a:pt x="182" y="213"/>
                  </a:lnTo>
                  <a:lnTo>
                    <a:pt x="199" y="198"/>
                  </a:lnTo>
                  <a:lnTo>
                    <a:pt x="213" y="181"/>
                  </a:lnTo>
                  <a:lnTo>
                    <a:pt x="224" y="161"/>
                  </a:lnTo>
                  <a:lnTo>
                    <a:pt x="231" y="139"/>
                  </a:lnTo>
                  <a:lnTo>
                    <a:pt x="233" y="116"/>
                  </a:lnTo>
                  <a:lnTo>
                    <a:pt x="231" y="93"/>
                  </a:lnTo>
                  <a:lnTo>
                    <a:pt x="224" y="72"/>
                  </a:lnTo>
                  <a:lnTo>
                    <a:pt x="213" y="51"/>
                  </a:lnTo>
                  <a:lnTo>
                    <a:pt x="199" y="34"/>
                  </a:lnTo>
                  <a:lnTo>
                    <a:pt x="182" y="20"/>
                  </a:lnTo>
                  <a:lnTo>
                    <a:pt x="161" y="9"/>
                  </a:lnTo>
                  <a:lnTo>
                    <a:pt x="140" y="2"/>
                  </a:lnTo>
                  <a:lnTo>
                    <a:pt x="117" y="0"/>
                  </a:lnTo>
                  <a:lnTo>
                    <a:pt x="94" y="2"/>
                  </a:lnTo>
                  <a:lnTo>
                    <a:pt x="72" y="9"/>
                  </a:lnTo>
                  <a:lnTo>
                    <a:pt x="51" y="20"/>
                  </a:lnTo>
                  <a:lnTo>
                    <a:pt x="35" y="34"/>
                  </a:lnTo>
                  <a:lnTo>
                    <a:pt x="20" y="51"/>
                  </a:lnTo>
                  <a:lnTo>
                    <a:pt x="9" y="72"/>
                  </a:lnTo>
                  <a:lnTo>
                    <a:pt x="3" y="93"/>
                  </a:lnTo>
                  <a:lnTo>
                    <a:pt x="0" y="116"/>
                  </a:lnTo>
                  <a:lnTo>
                    <a:pt x="3" y="139"/>
                  </a:lnTo>
                  <a:lnTo>
                    <a:pt x="9" y="161"/>
                  </a:lnTo>
                  <a:lnTo>
                    <a:pt x="20" y="181"/>
                  </a:lnTo>
                  <a:lnTo>
                    <a:pt x="35" y="198"/>
                  </a:lnTo>
                  <a:lnTo>
                    <a:pt x="51" y="213"/>
                  </a:lnTo>
                  <a:lnTo>
                    <a:pt x="72" y="224"/>
                  </a:lnTo>
                  <a:lnTo>
                    <a:pt x="94" y="230"/>
                  </a:lnTo>
                  <a:lnTo>
                    <a:pt x="117" y="2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363"/>
            <p:cNvSpPr>
              <a:spLocks/>
            </p:cNvSpPr>
            <p:nvPr/>
          </p:nvSpPr>
          <p:spPr bwMode="auto">
            <a:xfrm>
              <a:off x="3736" y="1659"/>
              <a:ext cx="83" cy="41"/>
            </a:xfrm>
            <a:custGeom>
              <a:avLst/>
              <a:gdLst/>
              <a:ahLst/>
              <a:cxnLst>
                <a:cxn ang="0">
                  <a:pos x="502" y="238"/>
                </a:cxn>
                <a:cxn ang="0">
                  <a:pos x="502" y="0"/>
                </a:cxn>
                <a:cxn ang="0">
                  <a:pos x="0" y="65"/>
                </a:cxn>
                <a:cxn ang="0">
                  <a:pos x="0" y="238"/>
                </a:cxn>
                <a:cxn ang="0">
                  <a:pos x="502" y="238"/>
                </a:cxn>
              </a:cxnLst>
              <a:rect l="0" t="0" r="r" b="b"/>
              <a:pathLst>
                <a:path w="502" h="238">
                  <a:moveTo>
                    <a:pt x="502" y="238"/>
                  </a:moveTo>
                  <a:lnTo>
                    <a:pt x="502" y="0"/>
                  </a:lnTo>
                  <a:lnTo>
                    <a:pt x="0" y="65"/>
                  </a:lnTo>
                  <a:lnTo>
                    <a:pt x="0" y="238"/>
                  </a:lnTo>
                  <a:lnTo>
                    <a:pt x="502" y="238"/>
                  </a:lnTo>
                  <a:close/>
                </a:path>
              </a:pathLst>
            </a:custGeom>
            <a:solidFill>
              <a:srgbClr val="7A7A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364"/>
            <p:cNvSpPr>
              <a:spLocks/>
            </p:cNvSpPr>
            <p:nvPr/>
          </p:nvSpPr>
          <p:spPr bwMode="auto">
            <a:xfrm>
              <a:off x="3743" y="1676"/>
              <a:ext cx="16" cy="15"/>
            </a:xfrm>
            <a:custGeom>
              <a:avLst/>
              <a:gdLst/>
              <a:ahLst/>
              <a:cxnLst>
                <a:cxn ang="0">
                  <a:pos x="46" y="94"/>
                </a:cxn>
                <a:cxn ang="0">
                  <a:pos x="55" y="93"/>
                </a:cxn>
                <a:cxn ang="0">
                  <a:pos x="64" y="90"/>
                </a:cxn>
                <a:cxn ang="0">
                  <a:pos x="72" y="86"/>
                </a:cxn>
                <a:cxn ang="0">
                  <a:pos x="79" y="80"/>
                </a:cxn>
                <a:cxn ang="0">
                  <a:pos x="85" y="73"/>
                </a:cxn>
                <a:cxn ang="0">
                  <a:pos x="90" y="66"/>
                </a:cxn>
                <a:cxn ang="0">
                  <a:pos x="92" y="57"/>
                </a:cxn>
                <a:cxn ang="0">
                  <a:pos x="93" y="48"/>
                </a:cxn>
                <a:cxn ang="0">
                  <a:pos x="92" y="38"/>
                </a:cxn>
                <a:cxn ang="0">
                  <a:pos x="90" y="29"/>
                </a:cxn>
                <a:cxn ang="0">
                  <a:pos x="85" y="21"/>
                </a:cxn>
                <a:cxn ang="0">
                  <a:pos x="79" y="14"/>
                </a:cxn>
                <a:cxn ang="0">
                  <a:pos x="72" y="9"/>
                </a:cxn>
                <a:cxn ang="0">
                  <a:pos x="64" y="4"/>
                </a:cxn>
                <a:cxn ang="0">
                  <a:pos x="55" y="2"/>
                </a:cxn>
                <a:cxn ang="0">
                  <a:pos x="46" y="0"/>
                </a:cxn>
                <a:cxn ang="0">
                  <a:pos x="37" y="2"/>
                </a:cxn>
                <a:cxn ang="0">
                  <a:pos x="28" y="4"/>
                </a:cxn>
                <a:cxn ang="0">
                  <a:pos x="21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3" y="29"/>
                </a:cxn>
                <a:cxn ang="0">
                  <a:pos x="1" y="38"/>
                </a:cxn>
                <a:cxn ang="0">
                  <a:pos x="0" y="48"/>
                </a:cxn>
                <a:cxn ang="0">
                  <a:pos x="1" y="57"/>
                </a:cxn>
                <a:cxn ang="0">
                  <a:pos x="3" y="66"/>
                </a:cxn>
                <a:cxn ang="0">
                  <a:pos x="8" y="73"/>
                </a:cxn>
                <a:cxn ang="0">
                  <a:pos x="14" y="80"/>
                </a:cxn>
                <a:cxn ang="0">
                  <a:pos x="21" y="86"/>
                </a:cxn>
                <a:cxn ang="0">
                  <a:pos x="28" y="90"/>
                </a:cxn>
                <a:cxn ang="0">
                  <a:pos x="37" y="93"/>
                </a:cxn>
                <a:cxn ang="0">
                  <a:pos x="46" y="94"/>
                </a:cxn>
              </a:cxnLst>
              <a:rect l="0" t="0" r="r" b="b"/>
              <a:pathLst>
                <a:path w="93" h="94">
                  <a:moveTo>
                    <a:pt x="46" y="94"/>
                  </a:moveTo>
                  <a:lnTo>
                    <a:pt x="55" y="93"/>
                  </a:lnTo>
                  <a:lnTo>
                    <a:pt x="64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90" y="66"/>
                  </a:lnTo>
                  <a:lnTo>
                    <a:pt x="92" y="57"/>
                  </a:lnTo>
                  <a:lnTo>
                    <a:pt x="93" y="48"/>
                  </a:lnTo>
                  <a:lnTo>
                    <a:pt x="92" y="38"/>
                  </a:lnTo>
                  <a:lnTo>
                    <a:pt x="90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4"/>
                  </a:lnTo>
                  <a:lnTo>
                    <a:pt x="55" y="2"/>
                  </a:lnTo>
                  <a:lnTo>
                    <a:pt x="46" y="0"/>
                  </a:lnTo>
                  <a:lnTo>
                    <a:pt x="37" y="2"/>
                  </a:lnTo>
                  <a:lnTo>
                    <a:pt x="28" y="4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3" y="66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1" y="86"/>
                  </a:lnTo>
                  <a:lnTo>
                    <a:pt x="28" y="90"/>
                  </a:lnTo>
                  <a:lnTo>
                    <a:pt x="37" y="93"/>
                  </a:lnTo>
                  <a:lnTo>
                    <a:pt x="46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365"/>
            <p:cNvSpPr>
              <a:spLocks/>
            </p:cNvSpPr>
            <p:nvPr/>
          </p:nvSpPr>
          <p:spPr bwMode="auto">
            <a:xfrm>
              <a:off x="3769" y="1676"/>
              <a:ext cx="15" cy="15"/>
            </a:xfrm>
            <a:custGeom>
              <a:avLst/>
              <a:gdLst/>
              <a:ahLst/>
              <a:cxnLst>
                <a:cxn ang="0">
                  <a:pos x="46" y="94"/>
                </a:cxn>
                <a:cxn ang="0">
                  <a:pos x="55" y="93"/>
                </a:cxn>
                <a:cxn ang="0">
                  <a:pos x="64" y="90"/>
                </a:cxn>
                <a:cxn ang="0">
                  <a:pos x="72" y="86"/>
                </a:cxn>
                <a:cxn ang="0">
                  <a:pos x="79" y="80"/>
                </a:cxn>
                <a:cxn ang="0">
                  <a:pos x="85" y="73"/>
                </a:cxn>
                <a:cxn ang="0">
                  <a:pos x="89" y="66"/>
                </a:cxn>
                <a:cxn ang="0">
                  <a:pos x="92" y="57"/>
                </a:cxn>
                <a:cxn ang="0">
                  <a:pos x="93" y="48"/>
                </a:cxn>
                <a:cxn ang="0">
                  <a:pos x="92" y="38"/>
                </a:cxn>
                <a:cxn ang="0">
                  <a:pos x="89" y="29"/>
                </a:cxn>
                <a:cxn ang="0">
                  <a:pos x="85" y="21"/>
                </a:cxn>
                <a:cxn ang="0">
                  <a:pos x="79" y="14"/>
                </a:cxn>
                <a:cxn ang="0">
                  <a:pos x="72" y="9"/>
                </a:cxn>
                <a:cxn ang="0">
                  <a:pos x="64" y="4"/>
                </a:cxn>
                <a:cxn ang="0">
                  <a:pos x="55" y="2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7" y="4"/>
                </a:cxn>
                <a:cxn ang="0">
                  <a:pos x="20" y="9"/>
                </a:cxn>
                <a:cxn ang="0">
                  <a:pos x="13" y="14"/>
                </a:cxn>
                <a:cxn ang="0">
                  <a:pos x="8" y="21"/>
                </a:cxn>
                <a:cxn ang="0">
                  <a:pos x="3" y="29"/>
                </a:cxn>
                <a:cxn ang="0">
                  <a:pos x="1" y="38"/>
                </a:cxn>
                <a:cxn ang="0">
                  <a:pos x="0" y="48"/>
                </a:cxn>
                <a:cxn ang="0">
                  <a:pos x="1" y="57"/>
                </a:cxn>
                <a:cxn ang="0">
                  <a:pos x="3" y="66"/>
                </a:cxn>
                <a:cxn ang="0">
                  <a:pos x="8" y="73"/>
                </a:cxn>
                <a:cxn ang="0">
                  <a:pos x="13" y="80"/>
                </a:cxn>
                <a:cxn ang="0">
                  <a:pos x="20" y="86"/>
                </a:cxn>
                <a:cxn ang="0">
                  <a:pos x="27" y="90"/>
                </a:cxn>
                <a:cxn ang="0">
                  <a:pos x="36" y="93"/>
                </a:cxn>
                <a:cxn ang="0">
                  <a:pos x="46" y="94"/>
                </a:cxn>
              </a:cxnLst>
              <a:rect l="0" t="0" r="r" b="b"/>
              <a:pathLst>
                <a:path w="93" h="94">
                  <a:moveTo>
                    <a:pt x="46" y="94"/>
                  </a:moveTo>
                  <a:lnTo>
                    <a:pt x="55" y="93"/>
                  </a:lnTo>
                  <a:lnTo>
                    <a:pt x="64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89" y="66"/>
                  </a:lnTo>
                  <a:lnTo>
                    <a:pt x="92" y="57"/>
                  </a:lnTo>
                  <a:lnTo>
                    <a:pt x="93" y="48"/>
                  </a:lnTo>
                  <a:lnTo>
                    <a:pt x="92" y="38"/>
                  </a:lnTo>
                  <a:lnTo>
                    <a:pt x="89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4"/>
                  </a:lnTo>
                  <a:lnTo>
                    <a:pt x="55" y="2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3" y="66"/>
                  </a:lnTo>
                  <a:lnTo>
                    <a:pt x="8" y="73"/>
                  </a:lnTo>
                  <a:lnTo>
                    <a:pt x="13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6" y="93"/>
                  </a:lnTo>
                  <a:lnTo>
                    <a:pt x="46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366"/>
            <p:cNvSpPr>
              <a:spLocks/>
            </p:cNvSpPr>
            <p:nvPr/>
          </p:nvSpPr>
          <p:spPr bwMode="auto">
            <a:xfrm>
              <a:off x="3798" y="1676"/>
              <a:ext cx="15" cy="15"/>
            </a:xfrm>
            <a:custGeom>
              <a:avLst/>
              <a:gdLst/>
              <a:ahLst/>
              <a:cxnLst>
                <a:cxn ang="0">
                  <a:pos x="47" y="94"/>
                </a:cxn>
                <a:cxn ang="0">
                  <a:pos x="56" y="93"/>
                </a:cxn>
                <a:cxn ang="0">
                  <a:pos x="65" y="90"/>
                </a:cxn>
                <a:cxn ang="0">
                  <a:pos x="72" y="86"/>
                </a:cxn>
                <a:cxn ang="0">
                  <a:pos x="79" y="80"/>
                </a:cxn>
                <a:cxn ang="0">
                  <a:pos x="85" y="73"/>
                </a:cxn>
                <a:cxn ang="0">
                  <a:pos x="90" y="66"/>
                </a:cxn>
                <a:cxn ang="0">
                  <a:pos x="92" y="57"/>
                </a:cxn>
                <a:cxn ang="0">
                  <a:pos x="93" y="48"/>
                </a:cxn>
                <a:cxn ang="0">
                  <a:pos x="92" y="38"/>
                </a:cxn>
                <a:cxn ang="0">
                  <a:pos x="90" y="29"/>
                </a:cxn>
                <a:cxn ang="0">
                  <a:pos x="85" y="21"/>
                </a:cxn>
                <a:cxn ang="0">
                  <a:pos x="79" y="14"/>
                </a:cxn>
                <a:cxn ang="0">
                  <a:pos x="72" y="9"/>
                </a:cxn>
                <a:cxn ang="0">
                  <a:pos x="65" y="4"/>
                </a:cxn>
                <a:cxn ang="0">
                  <a:pos x="56" y="2"/>
                </a:cxn>
                <a:cxn ang="0">
                  <a:pos x="47" y="0"/>
                </a:cxn>
                <a:cxn ang="0">
                  <a:pos x="38" y="2"/>
                </a:cxn>
                <a:cxn ang="0">
                  <a:pos x="29" y="4"/>
                </a:cxn>
                <a:cxn ang="0">
                  <a:pos x="20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3" y="29"/>
                </a:cxn>
                <a:cxn ang="0">
                  <a:pos x="1" y="38"/>
                </a:cxn>
                <a:cxn ang="0">
                  <a:pos x="0" y="48"/>
                </a:cxn>
                <a:cxn ang="0">
                  <a:pos x="1" y="57"/>
                </a:cxn>
                <a:cxn ang="0">
                  <a:pos x="3" y="66"/>
                </a:cxn>
                <a:cxn ang="0">
                  <a:pos x="8" y="73"/>
                </a:cxn>
                <a:cxn ang="0">
                  <a:pos x="14" y="80"/>
                </a:cxn>
                <a:cxn ang="0">
                  <a:pos x="20" y="86"/>
                </a:cxn>
                <a:cxn ang="0">
                  <a:pos x="29" y="90"/>
                </a:cxn>
                <a:cxn ang="0">
                  <a:pos x="38" y="93"/>
                </a:cxn>
                <a:cxn ang="0">
                  <a:pos x="47" y="94"/>
                </a:cxn>
              </a:cxnLst>
              <a:rect l="0" t="0" r="r" b="b"/>
              <a:pathLst>
                <a:path w="93" h="94">
                  <a:moveTo>
                    <a:pt x="47" y="94"/>
                  </a:moveTo>
                  <a:lnTo>
                    <a:pt x="56" y="93"/>
                  </a:lnTo>
                  <a:lnTo>
                    <a:pt x="65" y="90"/>
                  </a:lnTo>
                  <a:lnTo>
                    <a:pt x="72" y="86"/>
                  </a:lnTo>
                  <a:lnTo>
                    <a:pt x="79" y="80"/>
                  </a:lnTo>
                  <a:lnTo>
                    <a:pt x="85" y="73"/>
                  </a:lnTo>
                  <a:lnTo>
                    <a:pt x="90" y="66"/>
                  </a:lnTo>
                  <a:lnTo>
                    <a:pt x="92" y="57"/>
                  </a:lnTo>
                  <a:lnTo>
                    <a:pt x="93" y="48"/>
                  </a:lnTo>
                  <a:lnTo>
                    <a:pt x="92" y="38"/>
                  </a:lnTo>
                  <a:lnTo>
                    <a:pt x="90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5" y="4"/>
                  </a:lnTo>
                  <a:lnTo>
                    <a:pt x="56" y="2"/>
                  </a:lnTo>
                  <a:lnTo>
                    <a:pt x="47" y="0"/>
                  </a:lnTo>
                  <a:lnTo>
                    <a:pt x="38" y="2"/>
                  </a:lnTo>
                  <a:lnTo>
                    <a:pt x="29" y="4"/>
                  </a:lnTo>
                  <a:lnTo>
                    <a:pt x="20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1" y="57"/>
                  </a:lnTo>
                  <a:lnTo>
                    <a:pt x="3" y="66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9" y="90"/>
                  </a:lnTo>
                  <a:lnTo>
                    <a:pt x="38" y="93"/>
                  </a:lnTo>
                  <a:lnTo>
                    <a:pt x="47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367"/>
            <p:cNvSpPr>
              <a:spLocks/>
            </p:cNvSpPr>
            <p:nvPr/>
          </p:nvSpPr>
          <p:spPr bwMode="auto">
            <a:xfrm>
              <a:off x="3684" y="1428"/>
              <a:ext cx="132" cy="109"/>
            </a:xfrm>
            <a:custGeom>
              <a:avLst/>
              <a:gdLst/>
              <a:ahLst/>
              <a:cxnLst>
                <a:cxn ang="0">
                  <a:pos x="10" y="556"/>
                </a:cxn>
                <a:cxn ang="0">
                  <a:pos x="33" y="441"/>
                </a:cxn>
                <a:cxn ang="0">
                  <a:pos x="78" y="335"/>
                </a:cxn>
                <a:cxn ang="0">
                  <a:pos x="141" y="240"/>
                </a:cxn>
                <a:cxn ang="0">
                  <a:pos x="220" y="161"/>
                </a:cxn>
                <a:cxn ang="0">
                  <a:pos x="315" y="97"/>
                </a:cxn>
                <a:cxn ang="0">
                  <a:pos x="420" y="52"/>
                </a:cxn>
                <a:cxn ang="0">
                  <a:pos x="535" y="29"/>
                </a:cxn>
                <a:cxn ang="0">
                  <a:pos x="608" y="26"/>
                </a:cxn>
                <a:cxn ang="0">
                  <a:pos x="636" y="27"/>
                </a:cxn>
                <a:cxn ang="0">
                  <a:pos x="664" y="29"/>
                </a:cxn>
                <a:cxn ang="0">
                  <a:pos x="690" y="34"/>
                </a:cxn>
                <a:cxn ang="0">
                  <a:pos x="717" y="39"/>
                </a:cxn>
                <a:cxn ang="0">
                  <a:pos x="743" y="44"/>
                </a:cxn>
                <a:cxn ang="0">
                  <a:pos x="768" y="52"/>
                </a:cxn>
                <a:cxn ang="0">
                  <a:pos x="793" y="61"/>
                </a:cxn>
                <a:cxn ang="0">
                  <a:pos x="781" y="54"/>
                </a:cxn>
                <a:cxn ang="0">
                  <a:pos x="733" y="33"/>
                </a:cxn>
                <a:cxn ang="0">
                  <a:pos x="682" y="17"/>
                </a:cxn>
                <a:cxn ang="0">
                  <a:pos x="630" y="6"/>
                </a:cxn>
                <a:cxn ang="0">
                  <a:pos x="576" y="1"/>
                </a:cxn>
                <a:cxn ang="0">
                  <a:pos x="523" y="0"/>
                </a:cxn>
                <a:cxn ang="0">
                  <a:pos x="468" y="5"/>
                </a:cxn>
                <a:cxn ang="0">
                  <a:pos x="414" y="16"/>
                </a:cxn>
                <a:cxn ang="0">
                  <a:pos x="338" y="41"/>
                </a:cxn>
                <a:cxn ang="0">
                  <a:pos x="250" y="87"/>
                </a:cxn>
                <a:cxn ang="0">
                  <a:pos x="173" y="147"/>
                </a:cxn>
                <a:cxn ang="0">
                  <a:pos x="110" y="219"/>
                </a:cxn>
                <a:cxn ang="0">
                  <a:pos x="59" y="300"/>
                </a:cxn>
                <a:cxn ang="0">
                  <a:pos x="23" y="390"/>
                </a:cxn>
                <a:cxn ang="0">
                  <a:pos x="4" y="484"/>
                </a:cxn>
                <a:cxn ang="0">
                  <a:pos x="2" y="582"/>
                </a:cxn>
                <a:cxn ang="0">
                  <a:pos x="7" y="627"/>
                </a:cxn>
                <a:cxn ang="0">
                  <a:pos x="6" y="620"/>
                </a:cxn>
              </a:cxnLst>
              <a:rect l="0" t="0" r="r" b="b"/>
              <a:pathLst>
                <a:path w="805" h="632">
                  <a:moveTo>
                    <a:pt x="6" y="616"/>
                  </a:moveTo>
                  <a:lnTo>
                    <a:pt x="10" y="556"/>
                  </a:lnTo>
                  <a:lnTo>
                    <a:pt x="18" y="497"/>
                  </a:lnTo>
                  <a:lnTo>
                    <a:pt x="33" y="441"/>
                  </a:lnTo>
                  <a:lnTo>
                    <a:pt x="52" y="387"/>
                  </a:lnTo>
                  <a:lnTo>
                    <a:pt x="78" y="335"/>
                  </a:lnTo>
                  <a:lnTo>
                    <a:pt x="106" y="286"/>
                  </a:lnTo>
                  <a:lnTo>
                    <a:pt x="141" y="240"/>
                  </a:lnTo>
                  <a:lnTo>
                    <a:pt x="179" y="199"/>
                  </a:lnTo>
                  <a:lnTo>
                    <a:pt x="220" y="161"/>
                  </a:lnTo>
                  <a:lnTo>
                    <a:pt x="265" y="126"/>
                  </a:lnTo>
                  <a:lnTo>
                    <a:pt x="315" y="97"/>
                  </a:lnTo>
                  <a:lnTo>
                    <a:pt x="365" y="72"/>
                  </a:lnTo>
                  <a:lnTo>
                    <a:pt x="420" y="52"/>
                  </a:lnTo>
                  <a:lnTo>
                    <a:pt x="476" y="38"/>
                  </a:lnTo>
                  <a:lnTo>
                    <a:pt x="535" y="29"/>
                  </a:lnTo>
                  <a:lnTo>
                    <a:pt x="595" y="26"/>
                  </a:lnTo>
                  <a:lnTo>
                    <a:pt x="608" y="26"/>
                  </a:lnTo>
                  <a:lnTo>
                    <a:pt x="622" y="27"/>
                  </a:lnTo>
                  <a:lnTo>
                    <a:pt x="636" y="27"/>
                  </a:lnTo>
                  <a:lnTo>
                    <a:pt x="650" y="28"/>
                  </a:lnTo>
                  <a:lnTo>
                    <a:pt x="664" y="29"/>
                  </a:lnTo>
                  <a:lnTo>
                    <a:pt x="677" y="32"/>
                  </a:lnTo>
                  <a:lnTo>
                    <a:pt x="690" y="34"/>
                  </a:lnTo>
                  <a:lnTo>
                    <a:pt x="704" y="36"/>
                  </a:lnTo>
                  <a:lnTo>
                    <a:pt x="717" y="39"/>
                  </a:lnTo>
                  <a:lnTo>
                    <a:pt x="730" y="42"/>
                  </a:lnTo>
                  <a:lnTo>
                    <a:pt x="743" y="44"/>
                  </a:lnTo>
                  <a:lnTo>
                    <a:pt x="756" y="48"/>
                  </a:lnTo>
                  <a:lnTo>
                    <a:pt x="768" y="52"/>
                  </a:lnTo>
                  <a:lnTo>
                    <a:pt x="781" y="56"/>
                  </a:lnTo>
                  <a:lnTo>
                    <a:pt x="793" y="61"/>
                  </a:lnTo>
                  <a:lnTo>
                    <a:pt x="805" y="65"/>
                  </a:lnTo>
                  <a:lnTo>
                    <a:pt x="781" y="54"/>
                  </a:lnTo>
                  <a:lnTo>
                    <a:pt x="758" y="42"/>
                  </a:lnTo>
                  <a:lnTo>
                    <a:pt x="733" y="33"/>
                  </a:lnTo>
                  <a:lnTo>
                    <a:pt x="707" y="24"/>
                  </a:lnTo>
                  <a:lnTo>
                    <a:pt x="682" y="17"/>
                  </a:lnTo>
                  <a:lnTo>
                    <a:pt x="657" y="11"/>
                  </a:lnTo>
                  <a:lnTo>
                    <a:pt x="630" y="6"/>
                  </a:lnTo>
                  <a:lnTo>
                    <a:pt x="604" y="3"/>
                  </a:lnTo>
                  <a:lnTo>
                    <a:pt x="576" y="1"/>
                  </a:lnTo>
                  <a:lnTo>
                    <a:pt x="550" y="0"/>
                  </a:lnTo>
                  <a:lnTo>
                    <a:pt x="523" y="0"/>
                  </a:lnTo>
                  <a:lnTo>
                    <a:pt x="496" y="2"/>
                  </a:lnTo>
                  <a:lnTo>
                    <a:pt x="468" y="5"/>
                  </a:lnTo>
                  <a:lnTo>
                    <a:pt x="440" y="10"/>
                  </a:lnTo>
                  <a:lnTo>
                    <a:pt x="414" y="16"/>
                  </a:lnTo>
                  <a:lnTo>
                    <a:pt x="386" y="24"/>
                  </a:lnTo>
                  <a:lnTo>
                    <a:pt x="338" y="41"/>
                  </a:lnTo>
                  <a:lnTo>
                    <a:pt x="293" y="62"/>
                  </a:lnTo>
                  <a:lnTo>
                    <a:pt x="250" y="87"/>
                  </a:lnTo>
                  <a:lnTo>
                    <a:pt x="210" y="116"/>
                  </a:lnTo>
                  <a:lnTo>
                    <a:pt x="173" y="147"/>
                  </a:lnTo>
                  <a:lnTo>
                    <a:pt x="140" y="181"/>
                  </a:lnTo>
                  <a:lnTo>
                    <a:pt x="110" y="219"/>
                  </a:lnTo>
                  <a:lnTo>
                    <a:pt x="82" y="259"/>
                  </a:lnTo>
                  <a:lnTo>
                    <a:pt x="59" y="300"/>
                  </a:lnTo>
                  <a:lnTo>
                    <a:pt x="40" y="344"/>
                  </a:lnTo>
                  <a:lnTo>
                    <a:pt x="23" y="390"/>
                  </a:lnTo>
                  <a:lnTo>
                    <a:pt x="12" y="436"/>
                  </a:lnTo>
                  <a:lnTo>
                    <a:pt x="4" y="484"/>
                  </a:lnTo>
                  <a:lnTo>
                    <a:pt x="0" y="533"/>
                  </a:lnTo>
                  <a:lnTo>
                    <a:pt x="2" y="582"/>
                  </a:lnTo>
                  <a:lnTo>
                    <a:pt x="7" y="632"/>
                  </a:lnTo>
                  <a:lnTo>
                    <a:pt x="7" y="627"/>
                  </a:lnTo>
                  <a:lnTo>
                    <a:pt x="7" y="624"/>
                  </a:lnTo>
                  <a:lnTo>
                    <a:pt x="6" y="620"/>
                  </a:lnTo>
                  <a:lnTo>
                    <a:pt x="6" y="6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7" name="Group 368"/>
            <p:cNvGrpSpPr>
              <a:grpSpLocks/>
            </p:cNvGrpSpPr>
            <p:nvPr/>
          </p:nvGrpSpPr>
          <p:grpSpPr bwMode="auto">
            <a:xfrm>
              <a:off x="3013" y="1449"/>
              <a:ext cx="220" cy="138"/>
              <a:chOff x="2463" y="2256"/>
              <a:chExt cx="348" cy="176"/>
            </a:xfrm>
          </p:grpSpPr>
          <p:sp>
            <p:nvSpPr>
              <p:cNvPr id="402" name="Freeform 369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370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371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372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373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/>
                <a:ahLst/>
                <a:cxnLst>
                  <a:cxn ang="0">
                    <a:pos x="80" y="753"/>
                  </a:cxn>
                  <a:cxn ang="0">
                    <a:pos x="66" y="747"/>
                  </a:cxn>
                  <a:cxn ang="0">
                    <a:pos x="55" y="744"/>
                  </a:cxn>
                  <a:cxn ang="0">
                    <a:pos x="42" y="738"/>
                  </a:cxn>
                  <a:cxn ang="0">
                    <a:pos x="47" y="719"/>
                  </a:cxn>
                  <a:cxn ang="0">
                    <a:pos x="68" y="683"/>
                  </a:cxn>
                  <a:cxn ang="0">
                    <a:pos x="87" y="645"/>
                  </a:cxn>
                  <a:cxn ang="0">
                    <a:pos x="104" y="603"/>
                  </a:cxn>
                  <a:cxn ang="0">
                    <a:pos x="118" y="561"/>
                  </a:cxn>
                  <a:cxn ang="0">
                    <a:pos x="127" y="519"/>
                  </a:cxn>
                  <a:cxn ang="0">
                    <a:pos x="135" y="475"/>
                  </a:cxn>
                  <a:cxn ang="0">
                    <a:pos x="139" y="430"/>
                  </a:cxn>
                  <a:cxn ang="0">
                    <a:pos x="139" y="380"/>
                  </a:cxn>
                  <a:cxn ang="0">
                    <a:pos x="135" y="327"/>
                  </a:cxn>
                  <a:cxn ang="0">
                    <a:pos x="123" y="276"/>
                  </a:cxn>
                  <a:cxn ang="0">
                    <a:pos x="110" y="226"/>
                  </a:cxn>
                  <a:cxn ang="0">
                    <a:pos x="91" y="179"/>
                  </a:cxn>
                  <a:cxn ang="0">
                    <a:pos x="70" y="133"/>
                  </a:cxn>
                  <a:cxn ang="0">
                    <a:pos x="44" y="89"/>
                  </a:cxn>
                  <a:cxn ang="0">
                    <a:pos x="15" y="50"/>
                  </a:cxn>
                  <a:cxn ang="0">
                    <a:pos x="6" y="27"/>
                  </a:cxn>
                  <a:cxn ang="0">
                    <a:pos x="15" y="17"/>
                  </a:cxn>
                  <a:cxn ang="0">
                    <a:pos x="25" y="10"/>
                  </a:cxn>
                  <a:cxn ang="0">
                    <a:pos x="34" y="2"/>
                  </a:cxn>
                  <a:cxn ang="0">
                    <a:pos x="57" y="21"/>
                  </a:cxn>
                  <a:cxn ang="0">
                    <a:pos x="89" y="65"/>
                  </a:cxn>
                  <a:cxn ang="0">
                    <a:pos x="116" y="110"/>
                  </a:cxn>
                  <a:cxn ang="0">
                    <a:pos x="141" y="160"/>
                  </a:cxn>
                  <a:cxn ang="0">
                    <a:pos x="160" y="211"/>
                  </a:cxn>
                  <a:cxn ang="0">
                    <a:pos x="175" y="264"/>
                  </a:cxn>
                  <a:cxn ang="0">
                    <a:pos x="186" y="320"/>
                  </a:cxn>
                  <a:cxn ang="0">
                    <a:pos x="190" y="378"/>
                  </a:cxn>
                  <a:cxn ang="0">
                    <a:pos x="192" y="430"/>
                  </a:cxn>
                  <a:cxn ang="0">
                    <a:pos x="188" y="477"/>
                  </a:cxn>
                  <a:cxn ang="0">
                    <a:pos x="180" y="523"/>
                  </a:cxn>
                  <a:cxn ang="0">
                    <a:pos x="169" y="569"/>
                  </a:cxn>
                  <a:cxn ang="0">
                    <a:pos x="156" y="612"/>
                  </a:cxn>
                  <a:cxn ang="0">
                    <a:pos x="139" y="654"/>
                  </a:cxn>
                  <a:cxn ang="0">
                    <a:pos x="120" y="696"/>
                  </a:cxn>
                  <a:cxn ang="0">
                    <a:pos x="99" y="736"/>
                  </a:cxn>
                  <a:cxn ang="0">
                    <a:pos x="87" y="755"/>
                  </a:cxn>
                </a:cxnLst>
                <a:rect l="0" t="0" r="r" b="b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374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/>
                <a:ahLst/>
                <a:cxnLst>
                  <a:cxn ang="0">
                    <a:pos x="97" y="893"/>
                  </a:cxn>
                  <a:cxn ang="0">
                    <a:pos x="82" y="887"/>
                  </a:cxn>
                  <a:cxn ang="0">
                    <a:pos x="65" y="884"/>
                  </a:cxn>
                  <a:cxn ang="0">
                    <a:pos x="50" y="878"/>
                  </a:cxn>
                  <a:cxn ang="0">
                    <a:pos x="55" y="855"/>
                  </a:cxn>
                  <a:cxn ang="0">
                    <a:pos x="82" y="810"/>
                  </a:cxn>
                  <a:cxn ang="0">
                    <a:pos x="105" y="764"/>
                  </a:cxn>
                  <a:cxn ang="0">
                    <a:pos x="124" y="716"/>
                  </a:cxn>
                  <a:cxn ang="0">
                    <a:pos x="141" y="667"/>
                  </a:cxn>
                  <a:cxn ang="0">
                    <a:pos x="152" y="616"/>
                  </a:cxn>
                  <a:cxn ang="0">
                    <a:pos x="162" y="562"/>
                  </a:cxn>
                  <a:cxn ang="0">
                    <a:pos x="166" y="511"/>
                  </a:cxn>
                  <a:cxn ang="0">
                    <a:pos x="166" y="452"/>
                  </a:cxn>
                  <a:cxn ang="0">
                    <a:pos x="160" y="389"/>
                  </a:cxn>
                  <a:cxn ang="0">
                    <a:pos x="149" y="328"/>
                  </a:cxn>
                  <a:cxn ang="0">
                    <a:pos x="131" y="270"/>
                  </a:cxn>
                  <a:cxn ang="0">
                    <a:pos x="111" y="213"/>
                  </a:cxn>
                  <a:cxn ang="0">
                    <a:pos x="84" y="159"/>
                  </a:cxn>
                  <a:cxn ang="0">
                    <a:pos x="54" y="108"/>
                  </a:cxn>
                  <a:cxn ang="0">
                    <a:pos x="19" y="60"/>
                  </a:cxn>
                  <a:cxn ang="0">
                    <a:pos x="8" y="32"/>
                  </a:cxn>
                  <a:cxn ang="0">
                    <a:pos x="19" y="22"/>
                  </a:cxn>
                  <a:cxn ang="0">
                    <a:pos x="33" y="13"/>
                  </a:cxn>
                  <a:cxn ang="0">
                    <a:pos x="44" y="3"/>
                  </a:cxn>
                  <a:cxn ang="0">
                    <a:pos x="71" y="24"/>
                  </a:cxn>
                  <a:cxn ang="0">
                    <a:pos x="107" y="76"/>
                  </a:cxn>
                  <a:cxn ang="0">
                    <a:pos x="141" y="131"/>
                  </a:cxn>
                  <a:cxn ang="0">
                    <a:pos x="169" y="190"/>
                  </a:cxn>
                  <a:cxn ang="0">
                    <a:pos x="192" y="252"/>
                  </a:cxn>
                  <a:cxn ang="0">
                    <a:pos x="209" y="315"/>
                  </a:cxn>
                  <a:cxn ang="0">
                    <a:pos x="223" y="382"/>
                  </a:cxn>
                  <a:cxn ang="0">
                    <a:pos x="228" y="448"/>
                  </a:cxn>
                  <a:cxn ang="0">
                    <a:pos x="228" y="511"/>
                  </a:cxn>
                  <a:cxn ang="0">
                    <a:pos x="223" y="568"/>
                  </a:cxn>
                  <a:cxn ang="0">
                    <a:pos x="215" y="621"/>
                  </a:cxn>
                  <a:cxn ang="0">
                    <a:pos x="204" y="675"/>
                  </a:cxn>
                  <a:cxn ang="0">
                    <a:pos x="187" y="728"/>
                  </a:cxn>
                  <a:cxn ang="0">
                    <a:pos x="166" y="777"/>
                  </a:cxn>
                  <a:cxn ang="0">
                    <a:pos x="143" y="827"/>
                  </a:cxn>
                  <a:cxn ang="0">
                    <a:pos x="118" y="872"/>
                  </a:cxn>
                  <a:cxn ang="0">
                    <a:pos x="105" y="897"/>
                  </a:cxn>
                </a:cxnLst>
                <a:rect l="0" t="0" r="r" b="b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375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/>
                <a:ahLst/>
                <a:cxnLst>
                  <a:cxn ang="0">
                    <a:pos x="114" y="1071"/>
                  </a:cxn>
                  <a:cxn ang="0">
                    <a:pos x="95" y="1063"/>
                  </a:cxn>
                  <a:cxn ang="0">
                    <a:pos x="82" y="1060"/>
                  </a:cxn>
                  <a:cxn ang="0">
                    <a:pos x="72" y="1056"/>
                  </a:cxn>
                  <a:cxn ang="0">
                    <a:pos x="63" y="1054"/>
                  </a:cxn>
                  <a:cxn ang="0">
                    <a:pos x="53" y="1050"/>
                  </a:cxn>
                  <a:cxn ang="0">
                    <a:pos x="67" y="1023"/>
                  </a:cxn>
                  <a:cxn ang="0">
                    <a:pos x="97" y="970"/>
                  </a:cxn>
                  <a:cxn ang="0">
                    <a:pos x="125" y="915"/>
                  </a:cxn>
                  <a:cxn ang="0">
                    <a:pos x="148" y="858"/>
                  </a:cxn>
                  <a:cxn ang="0">
                    <a:pos x="167" y="799"/>
                  </a:cxn>
                  <a:cxn ang="0">
                    <a:pos x="183" y="736"/>
                  </a:cxn>
                  <a:cxn ang="0">
                    <a:pos x="192" y="674"/>
                  </a:cxn>
                  <a:cxn ang="0">
                    <a:pos x="198" y="611"/>
                  </a:cxn>
                  <a:cxn ang="0">
                    <a:pos x="198" y="540"/>
                  </a:cxn>
                  <a:cxn ang="0">
                    <a:pos x="190" y="464"/>
                  </a:cxn>
                  <a:cxn ang="0">
                    <a:pos x="177" y="392"/>
                  </a:cxn>
                  <a:cxn ang="0">
                    <a:pos x="158" y="322"/>
                  </a:cxn>
                  <a:cxn ang="0">
                    <a:pos x="131" y="255"/>
                  </a:cxn>
                  <a:cxn ang="0">
                    <a:pos x="101" y="191"/>
                  </a:cxn>
                  <a:cxn ang="0">
                    <a:pos x="63" y="130"/>
                  </a:cxn>
                  <a:cxn ang="0">
                    <a:pos x="23" y="73"/>
                  </a:cxn>
                  <a:cxn ang="0">
                    <a:pos x="8" y="40"/>
                  </a:cxn>
                  <a:cxn ang="0">
                    <a:pos x="23" y="27"/>
                  </a:cxn>
                  <a:cxn ang="0">
                    <a:pos x="36" y="16"/>
                  </a:cxn>
                  <a:cxn ang="0">
                    <a:pos x="51" y="6"/>
                  </a:cxn>
                  <a:cxn ang="0">
                    <a:pos x="82" y="29"/>
                  </a:cxn>
                  <a:cxn ang="0">
                    <a:pos x="127" y="94"/>
                  </a:cxn>
                  <a:cxn ang="0">
                    <a:pos x="167" y="160"/>
                  </a:cxn>
                  <a:cxn ang="0">
                    <a:pos x="202" y="229"/>
                  </a:cxn>
                  <a:cxn ang="0">
                    <a:pos x="228" y="303"/>
                  </a:cxn>
                  <a:cxn ang="0">
                    <a:pos x="249" y="379"/>
                  </a:cxn>
                  <a:cxn ang="0">
                    <a:pos x="264" y="455"/>
                  </a:cxn>
                  <a:cxn ang="0">
                    <a:pos x="272" y="537"/>
                  </a:cxn>
                  <a:cxn ang="0">
                    <a:pos x="272" y="613"/>
                  </a:cxn>
                  <a:cxn ang="0">
                    <a:pos x="266" y="679"/>
                  </a:cxn>
                  <a:cxn ang="0">
                    <a:pos x="257" y="746"/>
                  </a:cxn>
                  <a:cxn ang="0">
                    <a:pos x="241" y="809"/>
                  </a:cxn>
                  <a:cxn ang="0">
                    <a:pos x="222" y="871"/>
                  </a:cxn>
                  <a:cxn ang="0">
                    <a:pos x="200" y="932"/>
                  </a:cxn>
                  <a:cxn ang="0">
                    <a:pos x="171" y="989"/>
                  </a:cxn>
                  <a:cxn ang="0">
                    <a:pos x="141" y="1046"/>
                  </a:cxn>
                  <a:cxn ang="0">
                    <a:pos x="124" y="1073"/>
                  </a:cxn>
                </a:cxnLst>
                <a:rect l="0" t="0" r="r" b="b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376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/>
                <a:ahLst/>
                <a:cxnLst>
                  <a:cxn ang="0">
                    <a:pos x="63" y="580"/>
                  </a:cxn>
                  <a:cxn ang="0">
                    <a:pos x="53" y="576"/>
                  </a:cxn>
                  <a:cxn ang="0">
                    <a:pos x="42" y="574"/>
                  </a:cxn>
                  <a:cxn ang="0">
                    <a:pos x="32" y="570"/>
                  </a:cxn>
                  <a:cxn ang="0">
                    <a:pos x="36" y="555"/>
                  </a:cxn>
                  <a:cxn ang="0">
                    <a:pos x="53" y="526"/>
                  </a:cxn>
                  <a:cxn ang="0">
                    <a:pos x="69" y="496"/>
                  </a:cxn>
                  <a:cxn ang="0">
                    <a:pos x="82" y="466"/>
                  </a:cxn>
                  <a:cxn ang="0">
                    <a:pos x="91" y="433"/>
                  </a:cxn>
                  <a:cxn ang="0">
                    <a:pos x="99" y="399"/>
                  </a:cxn>
                  <a:cxn ang="0">
                    <a:pos x="105" y="365"/>
                  </a:cxn>
                  <a:cxn ang="0">
                    <a:pos x="108" y="331"/>
                  </a:cxn>
                  <a:cxn ang="0">
                    <a:pos x="108" y="293"/>
                  </a:cxn>
                  <a:cxn ang="0">
                    <a:pos x="103" y="253"/>
                  </a:cxn>
                  <a:cxn ang="0">
                    <a:pos x="95" y="213"/>
                  </a:cxn>
                  <a:cxn ang="0">
                    <a:pos x="86" y="175"/>
                  </a:cxn>
                  <a:cxn ang="0">
                    <a:pos x="70" y="138"/>
                  </a:cxn>
                  <a:cxn ang="0">
                    <a:pos x="55" y="102"/>
                  </a:cxn>
                  <a:cxn ang="0">
                    <a:pos x="34" y="70"/>
                  </a:cxn>
                  <a:cxn ang="0">
                    <a:pos x="11" y="40"/>
                  </a:cxn>
                  <a:cxn ang="0">
                    <a:pos x="10" y="17"/>
                  </a:cxn>
                  <a:cxn ang="0">
                    <a:pos x="25" y="5"/>
                  </a:cxn>
                  <a:cxn ang="0">
                    <a:pos x="46" y="15"/>
                  </a:cxn>
                  <a:cxn ang="0">
                    <a:pos x="69" y="49"/>
                  </a:cxn>
                  <a:cxn ang="0">
                    <a:pos x="91" y="85"/>
                  </a:cxn>
                  <a:cxn ang="0">
                    <a:pos x="108" y="121"/>
                  </a:cxn>
                  <a:cxn ang="0">
                    <a:pos x="124" y="163"/>
                  </a:cxn>
                  <a:cxn ang="0">
                    <a:pos x="135" y="203"/>
                  </a:cxn>
                  <a:cxn ang="0">
                    <a:pos x="143" y="247"/>
                  </a:cxn>
                  <a:cxn ang="0">
                    <a:pos x="148" y="291"/>
                  </a:cxn>
                  <a:cxn ang="0">
                    <a:pos x="148" y="331"/>
                  </a:cxn>
                  <a:cxn ang="0">
                    <a:pos x="145" y="367"/>
                  </a:cxn>
                  <a:cxn ang="0">
                    <a:pos x="139" y="403"/>
                  </a:cxn>
                  <a:cxn ang="0">
                    <a:pos x="131" y="439"/>
                  </a:cxn>
                  <a:cxn ang="0">
                    <a:pos x="122" y="471"/>
                  </a:cxn>
                  <a:cxn ang="0">
                    <a:pos x="108" y="504"/>
                  </a:cxn>
                  <a:cxn ang="0">
                    <a:pos x="93" y="536"/>
                  </a:cxn>
                  <a:cxn ang="0">
                    <a:pos x="76" y="566"/>
                  </a:cxn>
                  <a:cxn ang="0">
                    <a:pos x="69" y="582"/>
                  </a:cxn>
                </a:cxnLst>
                <a:rect l="0" t="0" r="r" b="b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377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62"/>
                  </a:cxn>
                  <a:cxn ang="0">
                    <a:pos x="1179" y="862"/>
                  </a:cxn>
                </a:cxnLst>
                <a:rect l="0" t="0" r="r" b="b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Line 378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Line 379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Oval 380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7" name="AutoShape 381"/>
            <p:cNvSpPr>
              <a:spLocks noChangeArrowheads="1"/>
            </p:cNvSpPr>
            <p:nvPr/>
          </p:nvSpPr>
          <p:spPr bwMode="auto">
            <a:xfrm>
              <a:off x="3208" y="1523"/>
              <a:ext cx="432" cy="240"/>
            </a:xfrm>
            <a:prstGeom prst="roundRect">
              <a:avLst>
                <a:gd name="adj" fmla="val 10417"/>
              </a:avLst>
            </a:prstGeom>
            <a:solidFill>
              <a:srgbClr val="D7E5D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" name="AutoShape 382"/>
            <p:cNvSpPr>
              <a:spLocks noChangeArrowheads="1"/>
            </p:cNvSpPr>
            <p:nvPr/>
          </p:nvSpPr>
          <p:spPr bwMode="auto">
            <a:xfrm>
              <a:off x="3258" y="1576"/>
              <a:ext cx="75" cy="129"/>
            </a:xfrm>
            <a:prstGeom prst="roundRect">
              <a:avLst>
                <a:gd name="adj" fmla="val 34546"/>
              </a:avLst>
            </a:pr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">
                <a:rot lat="20099999" lon="1500000" rev="0"/>
              </a:camera>
              <a:lightRig rig="legacyHarsh3" dir="r"/>
            </a:scene3d>
            <a:sp3d extrusionH="23800"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9" name="Rectangle 383"/>
            <p:cNvSpPr>
              <a:spLocks noChangeArrowheads="1"/>
            </p:cNvSpPr>
            <p:nvPr/>
          </p:nvSpPr>
          <p:spPr bwMode="auto">
            <a:xfrm>
              <a:off x="3430" y="1573"/>
              <a:ext cx="160" cy="1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Harsh3" dir="r"/>
            </a:scene3d>
            <a:sp3d prstMaterial="legacyMetal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80" name="Freeform 384"/>
            <p:cNvSpPr>
              <a:spLocks/>
            </p:cNvSpPr>
            <p:nvPr/>
          </p:nvSpPr>
          <p:spPr bwMode="auto">
            <a:xfrm>
              <a:off x="3581" y="1612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385"/>
            <p:cNvSpPr>
              <a:spLocks/>
            </p:cNvSpPr>
            <p:nvPr/>
          </p:nvSpPr>
          <p:spPr bwMode="auto">
            <a:xfrm>
              <a:off x="3581" y="1639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386"/>
            <p:cNvSpPr>
              <a:spLocks/>
            </p:cNvSpPr>
            <p:nvPr/>
          </p:nvSpPr>
          <p:spPr bwMode="auto">
            <a:xfrm>
              <a:off x="3320" y="1597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387"/>
            <p:cNvSpPr>
              <a:spLocks/>
            </p:cNvSpPr>
            <p:nvPr/>
          </p:nvSpPr>
          <p:spPr bwMode="auto">
            <a:xfrm>
              <a:off x="3320" y="1624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388"/>
            <p:cNvSpPr>
              <a:spLocks/>
            </p:cNvSpPr>
            <p:nvPr/>
          </p:nvSpPr>
          <p:spPr bwMode="auto">
            <a:xfrm>
              <a:off x="3320" y="1651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389"/>
            <p:cNvSpPr>
              <a:spLocks/>
            </p:cNvSpPr>
            <p:nvPr/>
          </p:nvSpPr>
          <p:spPr bwMode="auto">
            <a:xfrm>
              <a:off x="3320" y="1679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390"/>
            <p:cNvSpPr>
              <a:spLocks/>
            </p:cNvSpPr>
            <p:nvPr/>
          </p:nvSpPr>
          <p:spPr bwMode="auto">
            <a:xfrm flipH="1">
              <a:off x="3240" y="1599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391"/>
            <p:cNvSpPr>
              <a:spLocks/>
            </p:cNvSpPr>
            <p:nvPr/>
          </p:nvSpPr>
          <p:spPr bwMode="auto">
            <a:xfrm flipH="1">
              <a:off x="3240" y="1626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392"/>
            <p:cNvSpPr>
              <a:spLocks/>
            </p:cNvSpPr>
            <p:nvPr/>
          </p:nvSpPr>
          <p:spPr bwMode="auto">
            <a:xfrm flipH="1">
              <a:off x="3413" y="1597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393"/>
            <p:cNvSpPr>
              <a:spLocks/>
            </p:cNvSpPr>
            <p:nvPr/>
          </p:nvSpPr>
          <p:spPr bwMode="auto">
            <a:xfrm flipH="1">
              <a:off x="3413" y="1624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394"/>
            <p:cNvSpPr>
              <a:spLocks/>
            </p:cNvSpPr>
            <p:nvPr/>
          </p:nvSpPr>
          <p:spPr bwMode="auto">
            <a:xfrm flipH="1">
              <a:off x="3413" y="1651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395"/>
            <p:cNvSpPr>
              <a:spLocks/>
            </p:cNvSpPr>
            <p:nvPr/>
          </p:nvSpPr>
          <p:spPr bwMode="auto">
            <a:xfrm flipH="1">
              <a:off x="3413" y="1679"/>
              <a:ext cx="3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8" y="14"/>
                </a:cxn>
                <a:cxn ang="0">
                  <a:pos x="33" y="14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lnTo>
                    <a:pt x="17" y="0"/>
                  </a:lnTo>
                  <a:lnTo>
                    <a:pt x="18" y="14"/>
                  </a:lnTo>
                  <a:lnTo>
                    <a:pt x="33" y="14"/>
                  </a:lnTo>
                </a:path>
              </a:pathLst>
            </a:cu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392" name="AutoShape 396"/>
            <p:cNvCxnSpPr>
              <a:cxnSpLocks noChangeShapeType="1"/>
              <a:stCxn id="386" idx="3"/>
              <a:endCxn id="410" idx="2"/>
            </p:cNvCxnSpPr>
            <p:nvPr/>
          </p:nvCxnSpPr>
          <p:spPr bwMode="auto">
            <a:xfrm rot="10800000">
              <a:off x="3202" y="1587"/>
              <a:ext cx="39" cy="26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3" name="AutoShape 397"/>
            <p:cNvCxnSpPr>
              <a:cxnSpLocks noChangeShapeType="1"/>
              <a:stCxn id="387" idx="3"/>
              <a:endCxn id="410" idx="2"/>
            </p:cNvCxnSpPr>
            <p:nvPr/>
          </p:nvCxnSpPr>
          <p:spPr bwMode="auto">
            <a:xfrm rot="10800000">
              <a:off x="3202" y="1587"/>
              <a:ext cx="39" cy="53"/>
            </a:xfrm>
            <a:prstGeom prst="bentConnector3">
              <a:avLst>
                <a:gd name="adj1" fmla="val 51282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4" name="AutoShape 398"/>
            <p:cNvCxnSpPr>
              <a:cxnSpLocks noChangeShapeType="1"/>
              <a:stCxn id="382" idx="3"/>
              <a:endCxn id="388" idx="3"/>
            </p:cNvCxnSpPr>
            <p:nvPr/>
          </p:nvCxnSpPr>
          <p:spPr bwMode="auto">
            <a:xfrm>
              <a:off x="3353" y="1611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cxnSp>
          <p:nvCxnSpPr>
            <p:cNvPr id="395" name="AutoShape 399"/>
            <p:cNvCxnSpPr>
              <a:cxnSpLocks noChangeShapeType="1"/>
              <a:stCxn id="383" idx="3"/>
              <a:endCxn id="389" idx="3"/>
            </p:cNvCxnSpPr>
            <p:nvPr/>
          </p:nvCxnSpPr>
          <p:spPr bwMode="auto">
            <a:xfrm>
              <a:off x="3353" y="1638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cxnSp>
          <p:nvCxnSpPr>
            <p:cNvPr id="396" name="AutoShape 400"/>
            <p:cNvCxnSpPr>
              <a:cxnSpLocks noChangeShapeType="1"/>
              <a:stCxn id="384" idx="3"/>
              <a:endCxn id="390" idx="3"/>
            </p:cNvCxnSpPr>
            <p:nvPr/>
          </p:nvCxnSpPr>
          <p:spPr bwMode="auto">
            <a:xfrm>
              <a:off x="3353" y="1665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cxnSp>
          <p:nvCxnSpPr>
            <p:cNvPr id="397" name="AutoShape 401"/>
            <p:cNvCxnSpPr>
              <a:cxnSpLocks noChangeShapeType="1"/>
              <a:stCxn id="385" idx="3"/>
              <a:endCxn id="391" idx="3"/>
            </p:cNvCxnSpPr>
            <p:nvPr/>
          </p:nvCxnSpPr>
          <p:spPr bwMode="auto">
            <a:xfrm>
              <a:off x="3353" y="1693"/>
              <a:ext cx="61" cy="0"/>
            </a:xfrm>
            <a:prstGeom prst="straightConnector1">
              <a:avLst/>
            </a:prstGeom>
            <a:no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</p:cxnSp>
        <p:sp>
          <p:nvSpPr>
            <p:cNvPr id="398" name="Line 402"/>
            <p:cNvSpPr>
              <a:spLocks noChangeShapeType="1"/>
            </p:cNvSpPr>
            <p:nvPr/>
          </p:nvSpPr>
          <p:spPr bwMode="auto">
            <a:xfrm flipH="1" flipV="1">
              <a:off x="3628" y="1680"/>
              <a:ext cx="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Line 403"/>
            <p:cNvSpPr>
              <a:spLocks noChangeShapeType="1"/>
            </p:cNvSpPr>
            <p:nvPr/>
          </p:nvSpPr>
          <p:spPr bwMode="auto">
            <a:xfrm flipH="1">
              <a:off x="3615" y="1701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400" name="AutoShape 404"/>
            <p:cNvCxnSpPr>
              <a:cxnSpLocks noChangeShapeType="1"/>
              <a:stCxn id="380" idx="3"/>
              <a:endCxn id="398" idx="1"/>
            </p:cNvCxnSpPr>
            <p:nvPr/>
          </p:nvCxnSpPr>
          <p:spPr bwMode="auto">
            <a:xfrm>
              <a:off x="3614" y="1626"/>
              <a:ext cx="15" cy="54"/>
            </a:xfrm>
            <a:prstGeom prst="bentConnector2">
              <a:avLst/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  <p:cxnSp>
          <p:nvCxnSpPr>
            <p:cNvPr id="401" name="AutoShape 405"/>
            <p:cNvCxnSpPr>
              <a:cxnSpLocks noChangeShapeType="1"/>
              <a:stCxn id="381" idx="3"/>
              <a:endCxn id="399" idx="1"/>
            </p:cNvCxnSpPr>
            <p:nvPr/>
          </p:nvCxnSpPr>
          <p:spPr bwMode="auto">
            <a:xfrm>
              <a:off x="3614" y="1653"/>
              <a:ext cx="1" cy="48"/>
            </a:xfrm>
            <a:prstGeom prst="bentConnector4">
              <a:avLst>
                <a:gd name="adj1" fmla="val 0"/>
                <a:gd name="adj2" fmla="val 91667"/>
              </a:avLst>
            </a:prstGeom>
            <a:noFill/>
            <a:ln w="9525">
              <a:solidFill>
                <a:srgbClr val="EAEAEA"/>
              </a:solidFill>
              <a:miter lim="800000"/>
              <a:headEnd/>
              <a:tailEnd/>
            </a:ln>
            <a:effectLst/>
          </p:spPr>
        </p:cxnSp>
      </p:grpSp>
      <p:grpSp>
        <p:nvGrpSpPr>
          <p:cNvPr id="260" name="Group 406"/>
          <p:cNvGrpSpPr>
            <a:grpSpLocks/>
          </p:cNvGrpSpPr>
          <p:nvPr/>
        </p:nvGrpSpPr>
        <p:grpSpPr bwMode="auto">
          <a:xfrm>
            <a:off x="4608513" y="5334000"/>
            <a:ext cx="1868487" cy="806450"/>
            <a:chOff x="4384" y="1277"/>
            <a:chExt cx="1177" cy="508"/>
          </a:xfrm>
        </p:grpSpPr>
        <p:sp>
          <p:nvSpPr>
            <p:cNvPr id="415" name="Freeform 407"/>
            <p:cNvSpPr>
              <a:spLocks/>
            </p:cNvSpPr>
            <p:nvPr/>
          </p:nvSpPr>
          <p:spPr bwMode="auto">
            <a:xfrm flipH="1">
              <a:off x="4981" y="1277"/>
              <a:ext cx="580" cy="508"/>
            </a:xfrm>
            <a:custGeom>
              <a:avLst/>
              <a:gdLst/>
              <a:ahLst/>
              <a:cxnLst>
                <a:cxn ang="0">
                  <a:pos x="788" y="787"/>
                </a:cxn>
                <a:cxn ang="0">
                  <a:pos x="947" y="1033"/>
                </a:cxn>
                <a:cxn ang="0">
                  <a:pos x="740" y="825"/>
                </a:cxn>
                <a:cxn ang="0">
                  <a:pos x="845" y="1100"/>
                </a:cxn>
                <a:cxn ang="0">
                  <a:pos x="686" y="852"/>
                </a:cxn>
                <a:cxn ang="0">
                  <a:pos x="732" y="1141"/>
                </a:cxn>
                <a:cxn ang="0">
                  <a:pos x="628" y="868"/>
                </a:cxn>
                <a:cxn ang="0">
                  <a:pos x="611" y="1161"/>
                </a:cxn>
                <a:cxn ang="0">
                  <a:pos x="567" y="872"/>
                </a:cxn>
                <a:cxn ang="0">
                  <a:pos x="490" y="1154"/>
                </a:cxn>
                <a:cxn ang="0">
                  <a:pos x="507" y="862"/>
                </a:cxn>
                <a:cxn ang="0">
                  <a:pos x="373" y="1124"/>
                </a:cxn>
                <a:cxn ang="0">
                  <a:pos x="449" y="840"/>
                </a:cxn>
                <a:cxn ang="0">
                  <a:pos x="265" y="1069"/>
                </a:cxn>
                <a:cxn ang="0">
                  <a:pos x="398" y="807"/>
                </a:cxn>
                <a:cxn ang="0">
                  <a:pos x="170" y="993"/>
                </a:cxn>
                <a:cxn ang="0">
                  <a:pos x="356" y="764"/>
                </a:cxn>
                <a:cxn ang="0">
                  <a:pos x="93" y="898"/>
                </a:cxn>
                <a:cxn ang="0">
                  <a:pos x="322" y="713"/>
                </a:cxn>
                <a:cxn ang="0">
                  <a:pos x="38" y="789"/>
                </a:cxn>
                <a:cxn ang="0">
                  <a:pos x="300" y="657"/>
                </a:cxn>
                <a:cxn ang="0">
                  <a:pos x="7" y="672"/>
                </a:cxn>
                <a:cxn ang="0">
                  <a:pos x="291" y="597"/>
                </a:cxn>
                <a:cxn ang="0">
                  <a:pos x="0" y="551"/>
                </a:cxn>
                <a:cxn ang="0">
                  <a:pos x="295" y="536"/>
                </a:cxn>
                <a:cxn ang="0">
                  <a:pos x="20" y="431"/>
                </a:cxn>
                <a:cxn ang="0">
                  <a:pos x="310" y="477"/>
                </a:cxn>
                <a:cxn ang="0">
                  <a:pos x="63" y="317"/>
                </a:cxn>
                <a:cxn ang="0">
                  <a:pos x="337" y="423"/>
                </a:cxn>
                <a:cxn ang="0">
                  <a:pos x="129" y="214"/>
                </a:cxn>
                <a:cxn ang="0">
                  <a:pos x="375" y="376"/>
                </a:cxn>
                <a:cxn ang="0">
                  <a:pos x="215" y="129"/>
                </a:cxn>
                <a:cxn ang="0">
                  <a:pos x="423" y="336"/>
                </a:cxn>
                <a:cxn ang="0">
                  <a:pos x="318" y="62"/>
                </a:cxn>
                <a:cxn ang="0">
                  <a:pos x="478" y="309"/>
                </a:cxn>
                <a:cxn ang="0">
                  <a:pos x="431" y="18"/>
                </a:cxn>
                <a:cxn ang="0">
                  <a:pos x="537" y="294"/>
                </a:cxn>
                <a:cxn ang="0">
                  <a:pos x="552" y="0"/>
                </a:cxn>
                <a:cxn ang="0">
                  <a:pos x="596" y="290"/>
                </a:cxn>
                <a:cxn ang="0">
                  <a:pos x="672" y="6"/>
                </a:cxn>
                <a:cxn ang="0">
                  <a:pos x="656" y="299"/>
                </a:cxn>
                <a:cxn ang="0">
                  <a:pos x="790" y="38"/>
                </a:cxn>
                <a:cxn ang="0">
                  <a:pos x="714" y="321"/>
                </a:cxn>
                <a:cxn ang="0">
                  <a:pos x="897" y="93"/>
                </a:cxn>
                <a:cxn ang="0">
                  <a:pos x="765" y="355"/>
                </a:cxn>
                <a:cxn ang="0">
                  <a:pos x="991" y="169"/>
                </a:cxn>
                <a:cxn ang="0">
                  <a:pos x="807" y="397"/>
                </a:cxn>
                <a:cxn ang="0">
                  <a:pos x="1069" y="264"/>
                </a:cxn>
                <a:cxn ang="0">
                  <a:pos x="841" y="449"/>
                </a:cxn>
                <a:cxn ang="0">
                  <a:pos x="1124" y="372"/>
                </a:cxn>
                <a:cxn ang="0">
                  <a:pos x="861" y="506"/>
                </a:cxn>
                <a:cxn ang="0">
                  <a:pos x="1155" y="490"/>
                </a:cxn>
                <a:cxn ang="0">
                  <a:pos x="871" y="566"/>
                </a:cxn>
                <a:cxn ang="0">
                  <a:pos x="1162" y="612"/>
                </a:cxn>
                <a:cxn ang="0">
                  <a:pos x="868" y="627"/>
                </a:cxn>
                <a:cxn ang="0">
                  <a:pos x="1142" y="731"/>
                </a:cxn>
                <a:cxn ang="0">
                  <a:pos x="853" y="685"/>
                </a:cxn>
                <a:cxn ang="0">
                  <a:pos x="1099" y="845"/>
                </a:cxn>
                <a:cxn ang="0">
                  <a:pos x="826" y="739"/>
                </a:cxn>
                <a:cxn ang="0">
                  <a:pos x="1033" y="947"/>
                </a:cxn>
                <a:cxn ang="0">
                  <a:pos x="788" y="787"/>
                </a:cxn>
              </a:cxnLst>
              <a:rect l="0" t="0" r="r" b="b"/>
              <a:pathLst>
                <a:path w="1162" h="1161">
                  <a:moveTo>
                    <a:pt x="788" y="787"/>
                  </a:moveTo>
                  <a:lnTo>
                    <a:pt x="947" y="1033"/>
                  </a:lnTo>
                  <a:lnTo>
                    <a:pt x="740" y="825"/>
                  </a:lnTo>
                  <a:lnTo>
                    <a:pt x="845" y="1100"/>
                  </a:lnTo>
                  <a:lnTo>
                    <a:pt x="686" y="852"/>
                  </a:lnTo>
                  <a:lnTo>
                    <a:pt x="732" y="1141"/>
                  </a:lnTo>
                  <a:lnTo>
                    <a:pt x="628" y="868"/>
                  </a:lnTo>
                  <a:lnTo>
                    <a:pt x="611" y="1161"/>
                  </a:lnTo>
                  <a:lnTo>
                    <a:pt x="567" y="872"/>
                  </a:lnTo>
                  <a:lnTo>
                    <a:pt x="490" y="1154"/>
                  </a:lnTo>
                  <a:lnTo>
                    <a:pt x="507" y="862"/>
                  </a:lnTo>
                  <a:lnTo>
                    <a:pt x="373" y="1124"/>
                  </a:lnTo>
                  <a:lnTo>
                    <a:pt x="449" y="840"/>
                  </a:lnTo>
                  <a:lnTo>
                    <a:pt x="265" y="1069"/>
                  </a:lnTo>
                  <a:lnTo>
                    <a:pt x="398" y="807"/>
                  </a:lnTo>
                  <a:lnTo>
                    <a:pt x="170" y="993"/>
                  </a:lnTo>
                  <a:lnTo>
                    <a:pt x="356" y="764"/>
                  </a:lnTo>
                  <a:lnTo>
                    <a:pt x="93" y="898"/>
                  </a:lnTo>
                  <a:lnTo>
                    <a:pt x="322" y="713"/>
                  </a:lnTo>
                  <a:lnTo>
                    <a:pt x="38" y="789"/>
                  </a:lnTo>
                  <a:lnTo>
                    <a:pt x="300" y="657"/>
                  </a:lnTo>
                  <a:lnTo>
                    <a:pt x="7" y="672"/>
                  </a:lnTo>
                  <a:lnTo>
                    <a:pt x="291" y="597"/>
                  </a:lnTo>
                  <a:lnTo>
                    <a:pt x="0" y="551"/>
                  </a:lnTo>
                  <a:lnTo>
                    <a:pt x="295" y="536"/>
                  </a:lnTo>
                  <a:lnTo>
                    <a:pt x="20" y="431"/>
                  </a:lnTo>
                  <a:lnTo>
                    <a:pt x="310" y="477"/>
                  </a:lnTo>
                  <a:lnTo>
                    <a:pt x="63" y="317"/>
                  </a:lnTo>
                  <a:lnTo>
                    <a:pt x="337" y="423"/>
                  </a:lnTo>
                  <a:lnTo>
                    <a:pt x="129" y="214"/>
                  </a:lnTo>
                  <a:lnTo>
                    <a:pt x="375" y="376"/>
                  </a:lnTo>
                  <a:lnTo>
                    <a:pt x="215" y="129"/>
                  </a:lnTo>
                  <a:lnTo>
                    <a:pt x="423" y="336"/>
                  </a:lnTo>
                  <a:lnTo>
                    <a:pt x="318" y="62"/>
                  </a:lnTo>
                  <a:lnTo>
                    <a:pt x="478" y="309"/>
                  </a:lnTo>
                  <a:lnTo>
                    <a:pt x="431" y="18"/>
                  </a:lnTo>
                  <a:lnTo>
                    <a:pt x="537" y="294"/>
                  </a:lnTo>
                  <a:lnTo>
                    <a:pt x="552" y="0"/>
                  </a:lnTo>
                  <a:lnTo>
                    <a:pt x="596" y="290"/>
                  </a:lnTo>
                  <a:lnTo>
                    <a:pt x="672" y="6"/>
                  </a:lnTo>
                  <a:lnTo>
                    <a:pt x="656" y="299"/>
                  </a:lnTo>
                  <a:lnTo>
                    <a:pt x="790" y="38"/>
                  </a:lnTo>
                  <a:lnTo>
                    <a:pt x="714" y="321"/>
                  </a:lnTo>
                  <a:lnTo>
                    <a:pt x="897" y="93"/>
                  </a:lnTo>
                  <a:lnTo>
                    <a:pt x="765" y="355"/>
                  </a:lnTo>
                  <a:lnTo>
                    <a:pt x="991" y="169"/>
                  </a:lnTo>
                  <a:lnTo>
                    <a:pt x="807" y="397"/>
                  </a:lnTo>
                  <a:lnTo>
                    <a:pt x="1069" y="264"/>
                  </a:lnTo>
                  <a:lnTo>
                    <a:pt x="841" y="449"/>
                  </a:lnTo>
                  <a:lnTo>
                    <a:pt x="1124" y="372"/>
                  </a:lnTo>
                  <a:lnTo>
                    <a:pt x="861" y="506"/>
                  </a:lnTo>
                  <a:lnTo>
                    <a:pt x="1155" y="490"/>
                  </a:lnTo>
                  <a:lnTo>
                    <a:pt x="871" y="566"/>
                  </a:lnTo>
                  <a:lnTo>
                    <a:pt x="1162" y="612"/>
                  </a:lnTo>
                  <a:lnTo>
                    <a:pt x="868" y="627"/>
                  </a:lnTo>
                  <a:lnTo>
                    <a:pt x="1142" y="731"/>
                  </a:lnTo>
                  <a:lnTo>
                    <a:pt x="853" y="685"/>
                  </a:lnTo>
                  <a:lnTo>
                    <a:pt x="1099" y="845"/>
                  </a:lnTo>
                  <a:lnTo>
                    <a:pt x="826" y="739"/>
                  </a:lnTo>
                  <a:lnTo>
                    <a:pt x="1033" y="947"/>
                  </a:lnTo>
                  <a:lnTo>
                    <a:pt x="788" y="7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408"/>
            <p:cNvSpPr>
              <a:spLocks/>
            </p:cNvSpPr>
            <p:nvPr/>
          </p:nvSpPr>
          <p:spPr bwMode="auto">
            <a:xfrm flipH="1">
              <a:off x="5226" y="1535"/>
              <a:ext cx="45" cy="55"/>
            </a:xfrm>
            <a:custGeom>
              <a:avLst/>
              <a:gdLst/>
              <a:ahLst/>
              <a:cxnLst>
                <a:cxn ang="0">
                  <a:pos x="327" y="301"/>
                </a:cxn>
                <a:cxn ang="0">
                  <a:pos x="57" y="0"/>
                </a:cxn>
                <a:cxn ang="0">
                  <a:pos x="0" y="53"/>
                </a:cxn>
                <a:cxn ang="0">
                  <a:pos x="301" y="400"/>
                </a:cxn>
                <a:cxn ang="0">
                  <a:pos x="327" y="301"/>
                </a:cxn>
              </a:cxnLst>
              <a:rect l="0" t="0" r="r" b="b"/>
              <a:pathLst>
                <a:path w="327" h="400">
                  <a:moveTo>
                    <a:pt x="327" y="301"/>
                  </a:moveTo>
                  <a:lnTo>
                    <a:pt x="57" y="0"/>
                  </a:lnTo>
                  <a:lnTo>
                    <a:pt x="0" y="53"/>
                  </a:lnTo>
                  <a:lnTo>
                    <a:pt x="301" y="400"/>
                  </a:lnTo>
                  <a:lnTo>
                    <a:pt x="327" y="3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409"/>
            <p:cNvSpPr>
              <a:spLocks/>
            </p:cNvSpPr>
            <p:nvPr/>
          </p:nvSpPr>
          <p:spPr bwMode="auto">
            <a:xfrm flipH="1">
              <a:off x="5255" y="1516"/>
              <a:ext cx="32" cy="33"/>
            </a:xfrm>
            <a:custGeom>
              <a:avLst/>
              <a:gdLst/>
              <a:ahLst/>
              <a:cxnLst>
                <a:cxn ang="0">
                  <a:pos x="198" y="208"/>
                </a:cxn>
                <a:cxn ang="0">
                  <a:pos x="214" y="189"/>
                </a:cxn>
                <a:cxn ang="0">
                  <a:pos x="225" y="170"/>
                </a:cxn>
                <a:cxn ang="0">
                  <a:pos x="233" y="148"/>
                </a:cxn>
                <a:cxn ang="0">
                  <a:pos x="237" y="125"/>
                </a:cxn>
                <a:cxn ang="0">
                  <a:pos x="236" y="102"/>
                </a:cxn>
                <a:cxn ang="0">
                  <a:pos x="230" y="80"/>
                </a:cxn>
                <a:cxn ang="0">
                  <a:pos x="220" y="59"/>
                </a:cxn>
                <a:cxn ang="0">
                  <a:pos x="206" y="40"/>
                </a:cxn>
                <a:cxn ang="0">
                  <a:pos x="188" y="23"/>
                </a:cxn>
                <a:cxn ang="0">
                  <a:pos x="168" y="12"/>
                </a:cxn>
                <a:cxn ang="0">
                  <a:pos x="146" y="4"/>
                </a:cxn>
                <a:cxn ang="0">
                  <a:pos x="124" y="0"/>
                </a:cxn>
                <a:cxn ang="0">
                  <a:pos x="101" y="2"/>
                </a:cxn>
                <a:cxn ang="0">
                  <a:pos x="79" y="7"/>
                </a:cxn>
                <a:cxn ang="0">
                  <a:pos x="57" y="18"/>
                </a:cxn>
                <a:cxn ang="0">
                  <a:pos x="38" y="32"/>
                </a:cxn>
                <a:cxn ang="0">
                  <a:pos x="21" y="49"/>
                </a:cxn>
                <a:cxn ang="0">
                  <a:pos x="10" y="70"/>
                </a:cxn>
                <a:cxn ang="0">
                  <a:pos x="2" y="91"/>
                </a:cxn>
                <a:cxn ang="0">
                  <a:pos x="0" y="113"/>
                </a:cxn>
                <a:cxn ang="0">
                  <a:pos x="0" y="136"/>
                </a:cxn>
                <a:cxn ang="0">
                  <a:pos x="5" y="158"/>
                </a:cxn>
                <a:cxn ang="0">
                  <a:pos x="16" y="179"/>
                </a:cxn>
                <a:cxn ang="0">
                  <a:pos x="29" y="199"/>
                </a:cxn>
                <a:cxn ang="0">
                  <a:pos x="47" y="215"/>
                </a:cxn>
                <a:cxn ang="0">
                  <a:pos x="67" y="227"/>
                </a:cxn>
                <a:cxn ang="0">
                  <a:pos x="89" y="234"/>
                </a:cxn>
                <a:cxn ang="0">
                  <a:pos x="111" y="238"/>
                </a:cxn>
                <a:cxn ang="0">
                  <a:pos x="134" y="238"/>
                </a:cxn>
                <a:cxn ang="0">
                  <a:pos x="156" y="232"/>
                </a:cxn>
                <a:cxn ang="0">
                  <a:pos x="178" y="222"/>
                </a:cxn>
                <a:cxn ang="0">
                  <a:pos x="198" y="208"/>
                </a:cxn>
              </a:cxnLst>
              <a:rect l="0" t="0" r="r" b="b"/>
              <a:pathLst>
                <a:path w="237" h="238">
                  <a:moveTo>
                    <a:pt x="198" y="208"/>
                  </a:moveTo>
                  <a:lnTo>
                    <a:pt x="214" y="189"/>
                  </a:lnTo>
                  <a:lnTo>
                    <a:pt x="225" y="170"/>
                  </a:lnTo>
                  <a:lnTo>
                    <a:pt x="233" y="148"/>
                  </a:lnTo>
                  <a:lnTo>
                    <a:pt x="237" y="125"/>
                  </a:lnTo>
                  <a:lnTo>
                    <a:pt x="236" y="102"/>
                  </a:lnTo>
                  <a:lnTo>
                    <a:pt x="230" y="80"/>
                  </a:lnTo>
                  <a:lnTo>
                    <a:pt x="220" y="59"/>
                  </a:lnTo>
                  <a:lnTo>
                    <a:pt x="206" y="40"/>
                  </a:lnTo>
                  <a:lnTo>
                    <a:pt x="188" y="23"/>
                  </a:lnTo>
                  <a:lnTo>
                    <a:pt x="168" y="12"/>
                  </a:lnTo>
                  <a:lnTo>
                    <a:pt x="146" y="4"/>
                  </a:lnTo>
                  <a:lnTo>
                    <a:pt x="124" y="0"/>
                  </a:lnTo>
                  <a:lnTo>
                    <a:pt x="101" y="2"/>
                  </a:lnTo>
                  <a:lnTo>
                    <a:pt x="79" y="7"/>
                  </a:lnTo>
                  <a:lnTo>
                    <a:pt x="57" y="18"/>
                  </a:lnTo>
                  <a:lnTo>
                    <a:pt x="38" y="32"/>
                  </a:lnTo>
                  <a:lnTo>
                    <a:pt x="21" y="49"/>
                  </a:lnTo>
                  <a:lnTo>
                    <a:pt x="10" y="70"/>
                  </a:lnTo>
                  <a:lnTo>
                    <a:pt x="2" y="91"/>
                  </a:lnTo>
                  <a:lnTo>
                    <a:pt x="0" y="113"/>
                  </a:lnTo>
                  <a:lnTo>
                    <a:pt x="0" y="136"/>
                  </a:lnTo>
                  <a:lnTo>
                    <a:pt x="5" y="158"/>
                  </a:lnTo>
                  <a:lnTo>
                    <a:pt x="16" y="179"/>
                  </a:lnTo>
                  <a:lnTo>
                    <a:pt x="29" y="199"/>
                  </a:lnTo>
                  <a:lnTo>
                    <a:pt x="47" y="215"/>
                  </a:lnTo>
                  <a:lnTo>
                    <a:pt x="67" y="227"/>
                  </a:lnTo>
                  <a:lnTo>
                    <a:pt x="89" y="234"/>
                  </a:lnTo>
                  <a:lnTo>
                    <a:pt x="111" y="238"/>
                  </a:lnTo>
                  <a:lnTo>
                    <a:pt x="134" y="238"/>
                  </a:lnTo>
                  <a:lnTo>
                    <a:pt x="156" y="232"/>
                  </a:lnTo>
                  <a:lnTo>
                    <a:pt x="178" y="222"/>
                  </a:lnTo>
                  <a:lnTo>
                    <a:pt x="198" y="2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1" name="Group 410"/>
            <p:cNvGrpSpPr>
              <a:grpSpLocks/>
            </p:cNvGrpSpPr>
            <p:nvPr/>
          </p:nvGrpSpPr>
          <p:grpSpPr bwMode="auto">
            <a:xfrm>
              <a:off x="4411" y="1280"/>
              <a:ext cx="878" cy="357"/>
              <a:chOff x="3013" y="1406"/>
              <a:chExt cx="878" cy="357"/>
            </a:xfrm>
          </p:grpSpPr>
          <p:sp>
            <p:nvSpPr>
              <p:cNvPr id="419" name="Rectangle 411"/>
              <p:cNvSpPr>
                <a:spLocks noChangeArrowheads="1"/>
              </p:cNvSpPr>
              <p:nvPr/>
            </p:nvSpPr>
            <p:spPr bwMode="auto">
              <a:xfrm>
                <a:off x="3723" y="1628"/>
                <a:ext cx="108" cy="9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412"/>
              <p:cNvSpPr>
                <a:spLocks/>
              </p:cNvSpPr>
              <p:nvPr/>
            </p:nvSpPr>
            <p:spPr bwMode="auto">
              <a:xfrm>
                <a:off x="3660" y="1406"/>
                <a:ext cx="231" cy="243"/>
              </a:xfrm>
              <a:custGeom>
                <a:avLst/>
                <a:gdLst/>
                <a:ahLst/>
                <a:cxnLst>
                  <a:cxn ang="0">
                    <a:pos x="1173" y="181"/>
                  </a:cxn>
                  <a:cxn ang="0">
                    <a:pos x="1118" y="137"/>
                  </a:cxn>
                  <a:cxn ang="0">
                    <a:pos x="1062" y="99"/>
                  </a:cxn>
                  <a:cxn ang="0">
                    <a:pos x="1002" y="67"/>
                  </a:cxn>
                  <a:cxn ang="0">
                    <a:pos x="939" y="40"/>
                  </a:cxn>
                  <a:cxn ang="0">
                    <a:pos x="873" y="21"/>
                  </a:cxn>
                  <a:cxn ang="0">
                    <a:pos x="805" y="8"/>
                  </a:cxn>
                  <a:cxn ang="0">
                    <a:pos x="736" y="1"/>
                  </a:cxn>
                  <a:cxn ang="0">
                    <a:pos x="630" y="3"/>
                  </a:cxn>
                  <a:cxn ang="0">
                    <a:pos x="493" y="31"/>
                  </a:cxn>
                  <a:cxn ang="0">
                    <a:pos x="368" y="85"/>
                  </a:cxn>
                  <a:cxn ang="0">
                    <a:pos x="256" y="160"/>
                  </a:cxn>
                  <a:cxn ang="0">
                    <a:pos x="160" y="256"/>
                  </a:cxn>
                  <a:cxn ang="0">
                    <a:pos x="85" y="367"/>
                  </a:cxn>
                  <a:cxn ang="0">
                    <a:pos x="31" y="494"/>
                  </a:cxn>
                  <a:cxn ang="0">
                    <a:pos x="4" y="631"/>
                  </a:cxn>
                  <a:cxn ang="0">
                    <a:pos x="1" y="737"/>
                  </a:cxn>
                  <a:cxn ang="0">
                    <a:pos x="8" y="806"/>
                  </a:cxn>
                  <a:cxn ang="0">
                    <a:pos x="21" y="874"/>
                  </a:cxn>
                  <a:cxn ang="0">
                    <a:pos x="41" y="939"/>
                  </a:cxn>
                  <a:cxn ang="0">
                    <a:pos x="67" y="1002"/>
                  </a:cxn>
                  <a:cxn ang="0">
                    <a:pos x="99" y="1063"/>
                  </a:cxn>
                  <a:cxn ang="0">
                    <a:pos x="137" y="1119"/>
                  </a:cxn>
                  <a:cxn ang="0">
                    <a:pos x="182" y="1173"/>
                  </a:cxn>
                  <a:cxn ang="0">
                    <a:pos x="232" y="1223"/>
                  </a:cxn>
                  <a:cxn ang="0">
                    <a:pos x="285" y="1267"/>
                  </a:cxn>
                  <a:cxn ang="0">
                    <a:pos x="342" y="1305"/>
                  </a:cxn>
                  <a:cxn ang="0">
                    <a:pos x="402" y="1338"/>
                  </a:cxn>
                  <a:cxn ang="0">
                    <a:pos x="465" y="1364"/>
                  </a:cxn>
                  <a:cxn ang="0">
                    <a:pos x="530" y="1384"/>
                  </a:cxn>
                  <a:cxn ang="0">
                    <a:pos x="598" y="1397"/>
                  </a:cxn>
                  <a:cxn ang="0">
                    <a:pos x="667" y="1404"/>
                  </a:cxn>
                  <a:cxn ang="0">
                    <a:pos x="736" y="1404"/>
                  </a:cxn>
                  <a:cxn ang="0">
                    <a:pos x="805" y="1397"/>
                  </a:cxn>
                  <a:cxn ang="0">
                    <a:pos x="873" y="1384"/>
                  </a:cxn>
                  <a:cxn ang="0">
                    <a:pos x="939" y="1364"/>
                  </a:cxn>
                  <a:cxn ang="0">
                    <a:pos x="1002" y="1338"/>
                  </a:cxn>
                  <a:cxn ang="0">
                    <a:pos x="1062" y="1305"/>
                  </a:cxn>
                  <a:cxn ang="0">
                    <a:pos x="1118" y="1267"/>
                  </a:cxn>
                  <a:cxn ang="0">
                    <a:pos x="1173" y="1223"/>
                  </a:cxn>
                  <a:cxn ang="0">
                    <a:pos x="1222" y="1173"/>
                  </a:cxn>
                  <a:cxn ang="0">
                    <a:pos x="1267" y="1119"/>
                  </a:cxn>
                  <a:cxn ang="0">
                    <a:pos x="1305" y="1063"/>
                  </a:cxn>
                  <a:cxn ang="0">
                    <a:pos x="1337" y="1002"/>
                  </a:cxn>
                  <a:cxn ang="0">
                    <a:pos x="1364" y="939"/>
                  </a:cxn>
                  <a:cxn ang="0">
                    <a:pos x="1383" y="874"/>
                  </a:cxn>
                  <a:cxn ang="0">
                    <a:pos x="1396" y="806"/>
                  </a:cxn>
                  <a:cxn ang="0">
                    <a:pos x="1403" y="737"/>
                  </a:cxn>
                  <a:cxn ang="0">
                    <a:pos x="1403" y="668"/>
                  </a:cxn>
                  <a:cxn ang="0">
                    <a:pos x="1396" y="598"/>
                  </a:cxn>
                  <a:cxn ang="0">
                    <a:pos x="1383" y="531"/>
                  </a:cxn>
                  <a:cxn ang="0">
                    <a:pos x="1364" y="465"/>
                  </a:cxn>
                  <a:cxn ang="0">
                    <a:pos x="1337" y="402"/>
                  </a:cxn>
                  <a:cxn ang="0">
                    <a:pos x="1305" y="341"/>
                  </a:cxn>
                  <a:cxn ang="0">
                    <a:pos x="1267" y="284"/>
                  </a:cxn>
                  <a:cxn ang="0">
                    <a:pos x="1222" y="230"/>
                  </a:cxn>
                </a:cxnLst>
                <a:rect l="0" t="0" r="r" b="b"/>
                <a:pathLst>
                  <a:path w="1404" h="1405">
                    <a:moveTo>
                      <a:pt x="1198" y="205"/>
                    </a:moveTo>
                    <a:lnTo>
                      <a:pt x="1173" y="181"/>
                    </a:lnTo>
                    <a:lnTo>
                      <a:pt x="1146" y="158"/>
                    </a:lnTo>
                    <a:lnTo>
                      <a:pt x="1118" y="137"/>
                    </a:lnTo>
                    <a:lnTo>
                      <a:pt x="1091" y="117"/>
                    </a:lnTo>
                    <a:lnTo>
                      <a:pt x="1062" y="99"/>
                    </a:lnTo>
                    <a:lnTo>
                      <a:pt x="1032" y="82"/>
                    </a:lnTo>
                    <a:lnTo>
                      <a:pt x="1002" y="67"/>
                    </a:lnTo>
                    <a:lnTo>
                      <a:pt x="971" y="53"/>
                    </a:lnTo>
                    <a:lnTo>
                      <a:pt x="939" y="40"/>
                    </a:lnTo>
                    <a:lnTo>
                      <a:pt x="907" y="30"/>
                    </a:lnTo>
                    <a:lnTo>
                      <a:pt x="873" y="21"/>
                    </a:lnTo>
                    <a:lnTo>
                      <a:pt x="840" y="14"/>
                    </a:lnTo>
                    <a:lnTo>
                      <a:pt x="805" y="8"/>
                    </a:lnTo>
                    <a:lnTo>
                      <a:pt x="772" y="3"/>
                    </a:lnTo>
                    <a:lnTo>
                      <a:pt x="736" y="1"/>
                    </a:lnTo>
                    <a:lnTo>
                      <a:pt x="702" y="0"/>
                    </a:lnTo>
                    <a:lnTo>
                      <a:pt x="630" y="3"/>
                    </a:lnTo>
                    <a:lnTo>
                      <a:pt x="561" y="14"/>
                    </a:lnTo>
                    <a:lnTo>
                      <a:pt x="493" y="31"/>
                    </a:lnTo>
                    <a:lnTo>
                      <a:pt x="430" y="55"/>
                    </a:lnTo>
                    <a:lnTo>
                      <a:pt x="368" y="85"/>
                    </a:lnTo>
                    <a:lnTo>
                      <a:pt x="310" y="120"/>
                    </a:lnTo>
                    <a:lnTo>
                      <a:pt x="256" y="160"/>
                    </a:lnTo>
                    <a:lnTo>
                      <a:pt x="206" y="206"/>
                    </a:lnTo>
                    <a:lnTo>
                      <a:pt x="160" y="256"/>
                    </a:lnTo>
                    <a:lnTo>
                      <a:pt x="120" y="310"/>
                    </a:lnTo>
                    <a:lnTo>
                      <a:pt x="85" y="367"/>
                    </a:lnTo>
                    <a:lnTo>
                      <a:pt x="56" y="429"/>
                    </a:lnTo>
                    <a:lnTo>
                      <a:pt x="31" y="494"/>
                    </a:lnTo>
                    <a:lnTo>
                      <a:pt x="14" y="561"/>
                    </a:lnTo>
                    <a:lnTo>
                      <a:pt x="4" y="631"/>
                    </a:lnTo>
                    <a:lnTo>
                      <a:pt x="0" y="702"/>
                    </a:lnTo>
                    <a:lnTo>
                      <a:pt x="1" y="737"/>
                    </a:lnTo>
                    <a:lnTo>
                      <a:pt x="4" y="771"/>
                    </a:lnTo>
                    <a:lnTo>
                      <a:pt x="8" y="806"/>
                    </a:lnTo>
                    <a:lnTo>
                      <a:pt x="14" y="841"/>
                    </a:lnTo>
                    <a:lnTo>
                      <a:pt x="21" y="874"/>
                    </a:lnTo>
                    <a:lnTo>
                      <a:pt x="30" y="906"/>
                    </a:lnTo>
                    <a:lnTo>
                      <a:pt x="41" y="939"/>
                    </a:lnTo>
                    <a:lnTo>
                      <a:pt x="53" y="971"/>
                    </a:lnTo>
                    <a:lnTo>
                      <a:pt x="67" y="1002"/>
                    </a:lnTo>
                    <a:lnTo>
                      <a:pt x="82" y="1033"/>
                    </a:lnTo>
                    <a:lnTo>
                      <a:pt x="99" y="1063"/>
                    </a:lnTo>
                    <a:lnTo>
                      <a:pt x="118" y="1092"/>
                    </a:lnTo>
                    <a:lnTo>
                      <a:pt x="137" y="1119"/>
                    </a:lnTo>
                    <a:lnTo>
                      <a:pt x="159" y="1147"/>
                    </a:lnTo>
                    <a:lnTo>
                      <a:pt x="182" y="1173"/>
                    </a:lnTo>
                    <a:lnTo>
                      <a:pt x="206" y="1199"/>
                    </a:lnTo>
                    <a:lnTo>
                      <a:pt x="232" y="1223"/>
                    </a:lnTo>
                    <a:lnTo>
                      <a:pt x="258" y="1246"/>
                    </a:lnTo>
                    <a:lnTo>
                      <a:pt x="285" y="1267"/>
                    </a:lnTo>
                    <a:lnTo>
                      <a:pt x="313" y="1286"/>
                    </a:lnTo>
                    <a:lnTo>
                      <a:pt x="342" y="1305"/>
                    </a:lnTo>
                    <a:lnTo>
                      <a:pt x="372" y="1322"/>
                    </a:lnTo>
                    <a:lnTo>
                      <a:pt x="402" y="1338"/>
                    </a:lnTo>
                    <a:lnTo>
                      <a:pt x="433" y="1352"/>
                    </a:lnTo>
                    <a:lnTo>
                      <a:pt x="465" y="1364"/>
                    </a:lnTo>
                    <a:lnTo>
                      <a:pt x="498" y="1375"/>
                    </a:lnTo>
                    <a:lnTo>
                      <a:pt x="530" y="1384"/>
                    </a:lnTo>
                    <a:lnTo>
                      <a:pt x="563" y="1391"/>
                    </a:lnTo>
                    <a:lnTo>
                      <a:pt x="598" y="1397"/>
                    </a:lnTo>
                    <a:lnTo>
                      <a:pt x="631" y="1402"/>
                    </a:lnTo>
                    <a:lnTo>
                      <a:pt x="667" y="1404"/>
                    </a:lnTo>
                    <a:lnTo>
                      <a:pt x="702" y="1405"/>
                    </a:lnTo>
                    <a:lnTo>
                      <a:pt x="736" y="1404"/>
                    </a:lnTo>
                    <a:lnTo>
                      <a:pt x="772" y="1402"/>
                    </a:lnTo>
                    <a:lnTo>
                      <a:pt x="805" y="1397"/>
                    </a:lnTo>
                    <a:lnTo>
                      <a:pt x="840" y="1391"/>
                    </a:lnTo>
                    <a:lnTo>
                      <a:pt x="873" y="1384"/>
                    </a:lnTo>
                    <a:lnTo>
                      <a:pt x="907" y="1375"/>
                    </a:lnTo>
                    <a:lnTo>
                      <a:pt x="939" y="1364"/>
                    </a:lnTo>
                    <a:lnTo>
                      <a:pt x="971" y="1352"/>
                    </a:lnTo>
                    <a:lnTo>
                      <a:pt x="1002" y="1338"/>
                    </a:lnTo>
                    <a:lnTo>
                      <a:pt x="1032" y="1322"/>
                    </a:lnTo>
                    <a:lnTo>
                      <a:pt x="1062" y="1305"/>
                    </a:lnTo>
                    <a:lnTo>
                      <a:pt x="1091" y="1286"/>
                    </a:lnTo>
                    <a:lnTo>
                      <a:pt x="1118" y="1267"/>
                    </a:lnTo>
                    <a:lnTo>
                      <a:pt x="1146" y="1246"/>
                    </a:lnTo>
                    <a:lnTo>
                      <a:pt x="1173" y="1223"/>
                    </a:lnTo>
                    <a:lnTo>
                      <a:pt x="1198" y="1199"/>
                    </a:lnTo>
                    <a:lnTo>
                      <a:pt x="1222" y="1173"/>
                    </a:lnTo>
                    <a:lnTo>
                      <a:pt x="1245" y="1147"/>
                    </a:lnTo>
                    <a:lnTo>
                      <a:pt x="1267" y="1119"/>
                    </a:lnTo>
                    <a:lnTo>
                      <a:pt x="1287" y="1092"/>
                    </a:lnTo>
                    <a:lnTo>
                      <a:pt x="1305" y="1063"/>
                    </a:lnTo>
                    <a:lnTo>
                      <a:pt x="1322" y="1033"/>
                    </a:lnTo>
                    <a:lnTo>
                      <a:pt x="1337" y="1002"/>
                    </a:lnTo>
                    <a:lnTo>
                      <a:pt x="1351" y="971"/>
                    </a:lnTo>
                    <a:lnTo>
                      <a:pt x="1364" y="939"/>
                    </a:lnTo>
                    <a:lnTo>
                      <a:pt x="1374" y="906"/>
                    </a:lnTo>
                    <a:lnTo>
                      <a:pt x="1383" y="874"/>
                    </a:lnTo>
                    <a:lnTo>
                      <a:pt x="1390" y="841"/>
                    </a:lnTo>
                    <a:lnTo>
                      <a:pt x="1396" y="806"/>
                    </a:lnTo>
                    <a:lnTo>
                      <a:pt x="1401" y="771"/>
                    </a:lnTo>
                    <a:lnTo>
                      <a:pt x="1403" y="737"/>
                    </a:lnTo>
                    <a:lnTo>
                      <a:pt x="1404" y="702"/>
                    </a:lnTo>
                    <a:lnTo>
                      <a:pt x="1403" y="668"/>
                    </a:lnTo>
                    <a:lnTo>
                      <a:pt x="1401" y="632"/>
                    </a:lnTo>
                    <a:lnTo>
                      <a:pt x="1396" y="598"/>
                    </a:lnTo>
                    <a:lnTo>
                      <a:pt x="1390" y="564"/>
                    </a:lnTo>
                    <a:lnTo>
                      <a:pt x="1383" y="531"/>
                    </a:lnTo>
                    <a:lnTo>
                      <a:pt x="1374" y="497"/>
                    </a:lnTo>
                    <a:lnTo>
                      <a:pt x="1364" y="465"/>
                    </a:lnTo>
                    <a:lnTo>
                      <a:pt x="1351" y="433"/>
                    </a:lnTo>
                    <a:lnTo>
                      <a:pt x="1337" y="402"/>
                    </a:lnTo>
                    <a:lnTo>
                      <a:pt x="1322" y="371"/>
                    </a:lnTo>
                    <a:lnTo>
                      <a:pt x="1305" y="341"/>
                    </a:lnTo>
                    <a:lnTo>
                      <a:pt x="1287" y="312"/>
                    </a:lnTo>
                    <a:lnTo>
                      <a:pt x="1267" y="284"/>
                    </a:lnTo>
                    <a:lnTo>
                      <a:pt x="1245" y="257"/>
                    </a:lnTo>
                    <a:lnTo>
                      <a:pt x="1222" y="230"/>
                    </a:lnTo>
                    <a:lnTo>
                      <a:pt x="1198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413"/>
              <p:cNvSpPr>
                <a:spLocks/>
              </p:cNvSpPr>
              <p:nvPr/>
            </p:nvSpPr>
            <p:spPr bwMode="auto">
              <a:xfrm>
                <a:off x="3672" y="1419"/>
                <a:ext cx="207" cy="217"/>
              </a:xfrm>
              <a:custGeom>
                <a:avLst/>
                <a:gdLst/>
                <a:ahLst/>
                <a:cxnLst>
                  <a:cxn ang="0">
                    <a:pos x="692" y="1253"/>
                  </a:cxn>
                  <a:cxn ang="0">
                    <a:pos x="814" y="1227"/>
                  </a:cxn>
                  <a:cxn ang="0">
                    <a:pos x="927" y="1180"/>
                  </a:cxn>
                  <a:cxn ang="0">
                    <a:pos x="1027" y="1113"/>
                  </a:cxn>
                  <a:cxn ang="0">
                    <a:pos x="1112" y="1028"/>
                  </a:cxn>
                  <a:cxn ang="0">
                    <a:pos x="1180" y="928"/>
                  </a:cxn>
                  <a:cxn ang="0">
                    <a:pos x="1228" y="815"/>
                  </a:cxn>
                  <a:cxn ang="0">
                    <a:pos x="1253" y="693"/>
                  </a:cxn>
                  <a:cxn ang="0">
                    <a:pos x="1253" y="564"/>
                  </a:cxn>
                  <a:cxn ang="0">
                    <a:pos x="1228" y="441"/>
                  </a:cxn>
                  <a:cxn ang="0">
                    <a:pos x="1180" y="329"/>
                  </a:cxn>
                  <a:cxn ang="0">
                    <a:pos x="1112" y="229"/>
                  </a:cxn>
                  <a:cxn ang="0">
                    <a:pos x="1027" y="144"/>
                  </a:cxn>
                  <a:cxn ang="0">
                    <a:pos x="927" y="76"/>
                  </a:cxn>
                  <a:cxn ang="0">
                    <a:pos x="814" y="28"/>
                  </a:cxn>
                  <a:cxn ang="0">
                    <a:pos x="692" y="3"/>
                  </a:cxn>
                  <a:cxn ang="0">
                    <a:pos x="563" y="3"/>
                  </a:cxn>
                  <a:cxn ang="0">
                    <a:pos x="441" y="28"/>
                  </a:cxn>
                  <a:cxn ang="0">
                    <a:pos x="329" y="76"/>
                  </a:cxn>
                  <a:cxn ang="0">
                    <a:pos x="229" y="144"/>
                  </a:cxn>
                  <a:cxn ang="0">
                    <a:pos x="144" y="229"/>
                  </a:cxn>
                  <a:cxn ang="0">
                    <a:pos x="76" y="329"/>
                  </a:cxn>
                  <a:cxn ang="0">
                    <a:pos x="29" y="441"/>
                  </a:cxn>
                  <a:cxn ang="0">
                    <a:pos x="3" y="564"/>
                  </a:cxn>
                  <a:cxn ang="0">
                    <a:pos x="3" y="693"/>
                  </a:cxn>
                  <a:cxn ang="0">
                    <a:pos x="29" y="815"/>
                  </a:cxn>
                  <a:cxn ang="0">
                    <a:pos x="76" y="928"/>
                  </a:cxn>
                  <a:cxn ang="0">
                    <a:pos x="144" y="1028"/>
                  </a:cxn>
                  <a:cxn ang="0">
                    <a:pos x="229" y="1113"/>
                  </a:cxn>
                  <a:cxn ang="0">
                    <a:pos x="329" y="1180"/>
                  </a:cxn>
                  <a:cxn ang="0">
                    <a:pos x="441" y="1227"/>
                  </a:cxn>
                  <a:cxn ang="0">
                    <a:pos x="563" y="1253"/>
                  </a:cxn>
                </a:cxnLst>
                <a:rect l="0" t="0" r="r" b="b"/>
                <a:pathLst>
                  <a:path w="1256" h="1256">
                    <a:moveTo>
                      <a:pt x="628" y="1256"/>
                    </a:moveTo>
                    <a:lnTo>
                      <a:pt x="692" y="1253"/>
                    </a:lnTo>
                    <a:lnTo>
                      <a:pt x="754" y="1243"/>
                    </a:lnTo>
                    <a:lnTo>
                      <a:pt x="814" y="1227"/>
                    </a:lnTo>
                    <a:lnTo>
                      <a:pt x="872" y="1207"/>
                    </a:lnTo>
                    <a:lnTo>
                      <a:pt x="927" y="1180"/>
                    </a:lnTo>
                    <a:lnTo>
                      <a:pt x="979" y="1149"/>
                    </a:lnTo>
                    <a:lnTo>
                      <a:pt x="1027" y="1113"/>
                    </a:lnTo>
                    <a:lnTo>
                      <a:pt x="1072" y="1072"/>
                    </a:lnTo>
                    <a:lnTo>
                      <a:pt x="1112" y="1028"/>
                    </a:lnTo>
                    <a:lnTo>
                      <a:pt x="1149" y="980"/>
                    </a:lnTo>
                    <a:lnTo>
                      <a:pt x="1180" y="928"/>
                    </a:lnTo>
                    <a:lnTo>
                      <a:pt x="1207" y="873"/>
                    </a:lnTo>
                    <a:lnTo>
                      <a:pt x="1228" y="815"/>
                    </a:lnTo>
                    <a:lnTo>
                      <a:pt x="1244" y="755"/>
                    </a:lnTo>
                    <a:lnTo>
                      <a:pt x="1253" y="693"/>
                    </a:lnTo>
                    <a:lnTo>
                      <a:pt x="1256" y="628"/>
                    </a:lnTo>
                    <a:lnTo>
                      <a:pt x="1253" y="564"/>
                    </a:lnTo>
                    <a:lnTo>
                      <a:pt x="1244" y="502"/>
                    </a:lnTo>
                    <a:lnTo>
                      <a:pt x="1228" y="441"/>
                    </a:lnTo>
                    <a:lnTo>
                      <a:pt x="1207" y="383"/>
                    </a:lnTo>
                    <a:lnTo>
                      <a:pt x="1180" y="329"/>
                    </a:lnTo>
                    <a:lnTo>
                      <a:pt x="1149" y="277"/>
                    </a:lnTo>
                    <a:lnTo>
                      <a:pt x="1112" y="229"/>
                    </a:lnTo>
                    <a:lnTo>
                      <a:pt x="1072" y="184"/>
                    </a:lnTo>
                    <a:lnTo>
                      <a:pt x="1027" y="144"/>
                    </a:lnTo>
                    <a:lnTo>
                      <a:pt x="979" y="107"/>
                    </a:lnTo>
                    <a:lnTo>
                      <a:pt x="927" y="76"/>
                    </a:lnTo>
                    <a:lnTo>
                      <a:pt x="872" y="49"/>
                    </a:lnTo>
                    <a:lnTo>
                      <a:pt x="814" y="28"/>
                    </a:lnTo>
                    <a:lnTo>
                      <a:pt x="754" y="12"/>
                    </a:lnTo>
                    <a:lnTo>
                      <a:pt x="692" y="3"/>
                    </a:lnTo>
                    <a:lnTo>
                      <a:pt x="628" y="0"/>
                    </a:lnTo>
                    <a:lnTo>
                      <a:pt x="563" y="3"/>
                    </a:lnTo>
                    <a:lnTo>
                      <a:pt x="501" y="12"/>
                    </a:lnTo>
                    <a:lnTo>
                      <a:pt x="441" y="28"/>
                    </a:lnTo>
                    <a:lnTo>
                      <a:pt x="383" y="49"/>
                    </a:lnTo>
                    <a:lnTo>
                      <a:pt x="329" y="76"/>
                    </a:lnTo>
                    <a:lnTo>
                      <a:pt x="277" y="107"/>
                    </a:lnTo>
                    <a:lnTo>
                      <a:pt x="229" y="144"/>
                    </a:lnTo>
                    <a:lnTo>
                      <a:pt x="184" y="184"/>
                    </a:lnTo>
                    <a:lnTo>
                      <a:pt x="144" y="229"/>
                    </a:lnTo>
                    <a:lnTo>
                      <a:pt x="107" y="277"/>
                    </a:lnTo>
                    <a:lnTo>
                      <a:pt x="76" y="329"/>
                    </a:lnTo>
                    <a:lnTo>
                      <a:pt x="49" y="383"/>
                    </a:lnTo>
                    <a:lnTo>
                      <a:pt x="29" y="441"/>
                    </a:lnTo>
                    <a:lnTo>
                      <a:pt x="13" y="502"/>
                    </a:lnTo>
                    <a:lnTo>
                      <a:pt x="3" y="564"/>
                    </a:lnTo>
                    <a:lnTo>
                      <a:pt x="0" y="628"/>
                    </a:lnTo>
                    <a:lnTo>
                      <a:pt x="3" y="693"/>
                    </a:lnTo>
                    <a:lnTo>
                      <a:pt x="13" y="755"/>
                    </a:lnTo>
                    <a:lnTo>
                      <a:pt x="29" y="815"/>
                    </a:lnTo>
                    <a:lnTo>
                      <a:pt x="49" y="873"/>
                    </a:lnTo>
                    <a:lnTo>
                      <a:pt x="76" y="928"/>
                    </a:lnTo>
                    <a:lnTo>
                      <a:pt x="107" y="980"/>
                    </a:lnTo>
                    <a:lnTo>
                      <a:pt x="144" y="1028"/>
                    </a:lnTo>
                    <a:lnTo>
                      <a:pt x="184" y="1072"/>
                    </a:lnTo>
                    <a:lnTo>
                      <a:pt x="229" y="1113"/>
                    </a:lnTo>
                    <a:lnTo>
                      <a:pt x="277" y="1149"/>
                    </a:lnTo>
                    <a:lnTo>
                      <a:pt x="329" y="1180"/>
                    </a:lnTo>
                    <a:lnTo>
                      <a:pt x="383" y="1207"/>
                    </a:lnTo>
                    <a:lnTo>
                      <a:pt x="441" y="1227"/>
                    </a:lnTo>
                    <a:lnTo>
                      <a:pt x="501" y="1243"/>
                    </a:lnTo>
                    <a:lnTo>
                      <a:pt x="563" y="1253"/>
                    </a:lnTo>
                    <a:lnTo>
                      <a:pt x="628" y="1256"/>
                    </a:lnTo>
                    <a:close/>
                  </a:path>
                </a:pathLst>
              </a:custGeom>
              <a:solidFill>
                <a:srgbClr val="FF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414"/>
              <p:cNvSpPr>
                <a:spLocks/>
              </p:cNvSpPr>
              <p:nvPr/>
            </p:nvSpPr>
            <p:spPr bwMode="auto">
              <a:xfrm>
                <a:off x="3698" y="1464"/>
                <a:ext cx="171" cy="160"/>
              </a:xfrm>
              <a:custGeom>
                <a:avLst/>
                <a:gdLst/>
                <a:ahLst/>
                <a:cxnLst>
                  <a:cxn ang="0">
                    <a:pos x="930" y="34"/>
                  </a:cxn>
                  <a:cxn ang="0">
                    <a:pos x="963" y="105"/>
                  </a:cxn>
                  <a:cxn ang="0">
                    <a:pos x="986" y="182"/>
                  </a:cxn>
                  <a:cxn ang="0">
                    <a:pos x="999" y="264"/>
                  </a:cxn>
                  <a:cxn ang="0">
                    <a:pos x="997" y="363"/>
                  </a:cxn>
                  <a:cxn ang="0">
                    <a:pos x="975" y="474"/>
                  </a:cxn>
                  <a:cxn ang="0">
                    <a:pos x="932" y="575"/>
                  </a:cxn>
                  <a:cxn ang="0">
                    <a:pos x="871" y="665"/>
                  </a:cxn>
                  <a:cxn ang="0">
                    <a:pos x="794" y="742"/>
                  </a:cxn>
                  <a:cxn ang="0">
                    <a:pos x="704" y="803"/>
                  </a:cxn>
                  <a:cxn ang="0">
                    <a:pos x="603" y="846"/>
                  </a:cxn>
                  <a:cxn ang="0">
                    <a:pos x="492" y="868"/>
                  </a:cxn>
                  <a:cxn ang="0">
                    <a:pos x="403" y="870"/>
                  </a:cxn>
                  <a:cxn ang="0">
                    <a:pos x="338" y="863"/>
                  </a:cxn>
                  <a:cxn ang="0">
                    <a:pos x="277" y="849"/>
                  </a:cxn>
                  <a:cxn ang="0">
                    <a:pos x="218" y="828"/>
                  </a:cxn>
                  <a:cxn ang="0">
                    <a:pos x="163" y="802"/>
                  </a:cxn>
                  <a:cxn ang="0">
                    <a:pos x="111" y="770"/>
                  </a:cxn>
                  <a:cxn ang="0">
                    <a:pos x="63" y="732"/>
                  </a:cxn>
                  <a:cxn ang="0">
                    <a:pos x="19" y="689"/>
                  </a:cxn>
                  <a:cxn ang="0">
                    <a:pos x="19" y="695"/>
                  </a:cxn>
                  <a:cxn ang="0">
                    <a:pos x="63" y="748"/>
                  </a:cxn>
                  <a:cxn ang="0">
                    <a:pos x="114" y="795"/>
                  </a:cxn>
                  <a:cxn ang="0">
                    <a:pos x="170" y="836"/>
                  </a:cxn>
                  <a:cxn ang="0">
                    <a:pos x="230" y="870"/>
                  </a:cxn>
                  <a:cxn ang="0">
                    <a:pos x="296" y="896"/>
                  </a:cxn>
                  <a:cxn ang="0">
                    <a:pos x="365" y="915"/>
                  </a:cxn>
                  <a:cxn ang="0">
                    <a:pos x="437" y="924"/>
                  </a:cxn>
                  <a:cxn ang="0">
                    <a:pos x="532" y="922"/>
                  </a:cxn>
                  <a:cxn ang="0">
                    <a:pos x="642" y="900"/>
                  </a:cxn>
                  <a:cxn ang="0">
                    <a:pos x="743" y="857"/>
                  </a:cxn>
                  <a:cxn ang="0">
                    <a:pos x="833" y="796"/>
                  </a:cxn>
                  <a:cxn ang="0">
                    <a:pos x="910" y="719"/>
                  </a:cxn>
                  <a:cxn ang="0">
                    <a:pos x="971" y="629"/>
                  </a:cxn>
                  <a:cxn ang="0">
                    <a:pos x="1014" y="528"/>
                  </a:cxn>
                  <a:cxn ang="0">
                    <a:pos x="1036" y="417"/>
                  </a:cxn>
                  <a:cxn ang="0">
                    <a:pos x="1037" y="309"/>
                  </a:cxn>
                  <a:cxn ang="0">
                    <a:pos x="1020" y="211"/>
                  </a:cxn>
                  <a:cxn ang="0">
                    <a:pos x="986" y="121"/>
                  </a:cxn>
                  <a:cxn ang="0">
                    <a:pos x="939" y="38"/>
                  </a:cxn>
                </a:cxnLst>
                <a:rect l="0" t="0" r="r" b="b"/>
                <a:pathLst>
                  <a:path w="1039" h="925">
                    <a:moveTo>
                      <a:pt x="910" y="0"/>
                    </a:moveTo>
                    <a:lnTo>
                      <a:pt x="930" y="34"/>
                    </a:lnTo>
                    <a:lnTo>
                      <a:pt x="948" y="69"/>
                    </a:lnTo>
                    <a:lnTo>
                      <a:pt x="963" y="105"/>
                    </a:lnTo>
                    <a:lnTo>
                      <a:pt x="976" y="143"/>
                    </a:lnTo>
                    <a:lnTo>
                      <a:pt x="986" y="182"/>
                    </a:lnTo>
                    <a:lnTo>
                      <a:pt x="995" y="223"/>
                    </a:lnTo>
                    <a:lnTo>
                      <a:pt x="999" y="264"/>
                    </a:lnTo>
                    <a:lnTo>
                      <a:pt x="1000" y="306"/>
                    </a:lnTo>
                    <a:lnTo>
                      <a:pt x="997" y="363"/>
                    </a:lnTo>
                    <a:lnTo>
                      <a:pt x="989" y="420"/>
                    </a:lnTo>
                    <a:lnTo>
                      <a:pt x="975" y="474"/>
                    </a:lnTo>
                    <a:lnTo>
                      <a:pt x="955" y="525"/>
                    </a:lnTo>
                    <a:lnTo>
                      <a:pt x="932" y="575"/>
                    </a:lnTo>
                    <a:lnTo>
                      <a:pt x="904" y="621"/>
                    </a:lnTo>
                    <a:lnTo>
                      <a:pt x="871" y="665"/>
                    </a:lnTo>
                    <a:lnTo>
                      <a:pt x="834" y="705"/>
                    </a:lnTo>
                    <a:lnTo>
                      <a:pt x="794" y="742"/>
                    </a:lnTo>
                    <a:lnTo>
                      <a:pt x="750" y="774"/>
                    </a:lnTo>
                    <a:lnTo>
                      <a:pt x="704" y="803"/>
                    </a:lnTo>
                    <a:lnTo>
                      <a:pt x="655" y="826"/>
                    </a:lnTo>
                    <a:lnTo>
                      <a:pt x="603" y="846"/>
                    </a:lnTo>
                    <a:lnTo>
                      <a:pt x="549" y="860"/>
                    </a:lnTo>
                    <a:lnTo>
                      <a:pt x="492" y="868"/>
                    </a:lnTo>
                    <a:lnTo>
                      <a:pt x="435" y="871"/>
                    </a:lnTo>
                    <a:lnTo>
                      <a:pt x="403" y="870"/>
                    </a:lnTo>
                    <a:lnTo>
                      <a:pt x="370" y="868"/>
                    </a:lnTo>
                    <a:lnTo>
                      <a:pt x="338" y="863"/>
                    </a:lnTo>
                    <a:lnTo>
                      <a:pt x="307" y="857"/>
                    </a:lnTo>
                    <a:lnTo>
                      <a:pt x="277" y="849"/>
                    </a:lnTo>
                    <a:lnTo>
                      <a:pt x="247" y="839"/>
                    </a:lnTo>
                    <a:lnTo>
                      <a:pt x="218" y="828"/>
                    </a:lnTo>
                    <a:lnTo>
                      <a:pt x="190" y="816"/>
                    </a:lnTo>
                    <a:lnTo>
                      <a:pt x="163" y="802"/>
                    </a:lnTo>
                    <a:lnTo>
                      <a:pt x="137" y="786"/>
                    </a:lnTo>
                    <a:lnTo>
                      <a:pt x="111" y="770"/>
                    </a:lnTo>
                    <a:lnTo>
                      <a:pt x="87" y="751"/>
                    </a:lnTo>
                    <a:lnTo>
                      <a:pt x="63" y="732"/>
                    </a:lnTo>
                    <a:lnTo>
                      <a:pt x="41" y="711"/>
                    </a:lnTo>
                    <a:lnTo>
                      <a:pt x="19" y="689"/>
                    </a:lnTo>
                    <a:lnTo>
                      <a:pt x="0" y="666"/>
                    </a:lnTo>
                    <a:lnTo>
                      <a:pt x="19" y="695"/>
                    </a:lnTo>
                    <a:lnTo>
                      <a:pt x="41" y="721"/>
                    </a:lnTo>
                    <a:lnTo>
                      <a:pt x="63" y="748"/>
                    </a:lnTo>
                    <a:lnTo>
                      <a:pt x="88" y="772"/>
                    </a:lnTo>
                    <a:lnTo>
                      <a:pt x="114" y="795"/>
                    </a:lnTo>
                    <a:lnTo>
                      <a:pt x="141" y="817"/>
                    </a:lnTo>
                    <a:lnTo>
                      <a:pt x="170" y="836"/>
                    </a:lnTo>
                    <a:lnTo>
                      <a:pt x="199" y="854"/>
                    </a:lnTo>
                    <a:lnTo>
                      <a:pt x="230" y="870"/>
                    </a:lnTo>
                    <a:lnTo>
                      <a:pt x="262" y="884"/>
                    </a:lnTo>
                    <a:lnTo>
                      <a:pt x="296" y="896"/>
                    </a:lnTo>
                    <a:lnTo>
                      <a:pt x="329" y="907"/>
                    </a:lnTo>
                    <a:lnTo>
                      <a:pt x="365" y="915"/>
                    </a:lnTo>
                    <a:lnTo>
                      <a:pt x="400" y="921"/>
                    </a:lnTo>
                    <a:lnTo>
                      <a:pt x="437" y="924"/>
                    </a:lnTo>
                    <a:lnTo>
                      <a:pt x="474" y="925"/>
                    </a:lnTo>
                    <a:lnTo>
                      <a:pt x="532" y="922"/>
                    </a:lnTo>
                    <a:lnTo>
                      <a:pt x="588" y="914"/>
                    </a:lnTo>
                    <a:lnTo>
                      <a:pt x="642" y="900"/>
                    </a:lnTo>
                    <a:lnTo>
                      <a:pt x="694" y="880"/>
                    </a:lnTo>
                    <a:lnTo>
                      <a:pt x="743" y="857"/>
                    </a:lnTo>
                    <a:lnTo>
                      <a:pt x="790" y="828"/>
                    </a:lnTo>
                    <a:lnTo>
                      <a:pt x="833" y="796"/>
                    </a:lnTo>
                    <a:lnTo>
                      <a:pt x="874" y="759"/>
                    </a:lnTo>
                    <a:lnTo>
                      <a:pt x="910" y="719"/>
                    </a:lnTo>
                    <a:lnTo>
                      <a:pt x="943" y="675"/>
                    </a:lnTo>
                    <a:lnTo>
                      <a:pt x="971" y="629"/>
                    </a:lnTo>
                    <a:lnTo>
                      <a:pt x="995" y="580"/>
                    </a:lnTo>
                    <a:lnTo>
                      <a:pt x="1014" y="528"/>
                    </a:lnTo>
                    <a:lnTo>
                      <a:pt x="1028" y="474"/>
                    </a:lnTo>
                    <a:lnTo>
                      <a:pt x="1036" y="417"/>
                    </a:lnTo>
                    <a:lnTo>
                      <a:pt x="1039" y="360"/>
                    </a:lnTo>
                    <a:lnTo>
                      <a:pt x="1037" y="309"/>
                    </a:lnTo>
                    <a:lnTo>
                      <a:pt x="1030" y="259"/>
                    </a:lnTo>
                    <a:lnTo>
                      <a:pt x="1020" y="211"/>
                    </a:lnTo>
                    <a:lnTo>
                      <a:pt x="1005" y="165"/>
                    </a:lnTo>
                    <a:lnTo>
                      <a:pt x="986" y="121"/>
                    </a:lnTo>
                    <a:lnTo>
                      <a:pt x="965" y="79"/>
                    </a:lnTo>
                    <a:lnTo>
                      <a:pt x="939" y="38"/>
                    </a:lnTo>
                    <a:lnTo>
                      <a:pt x="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415"/>
              <p:cNvSpPr>
                <a:spLocks/>
              </p:cNvSpPr>
              <p:nvPr/>
            </p:nvSpPr>
            <p:spPr bwMode="auto">
              <a:xfrm>
                <a:off x="3756" y="1509"/>
                <a:ext cx="38" cy="39"/>
              </a:xfrm>
              <a:custGeom>
                <a:avLst/>
                <a:gdLst/>
                <a:ahLst/>
                <a:cxnLst>
                  <a:cxn ang="0">
                    <a:pos x="117" y="233"/>
                  </a:cxn>
                  <a:cxn ang="0">
                    <a:pos x="140" y="230"/>
                  </a:cxn>
                  <a:cxn ang="0">
                    <a:pos x="161" y="224"/>
                  </a:cxn>
                  <a:cxn ang="0">
                    <a:pos x="182" y="213"/>
                  </a:cxn>
                  <a:cxn ang="0">
                    <a:pos x="199" y="198"/>
                  </a:cxn>
                  <a:cxn ang="0">
                    <a:pos x="213" y="181"/>
                  </a:cxn>
                  <a:cxn ang="0">
                    <a:pos x="224" y="161"/>
                  </a:cxn>
                  <a:cxn ang="0">
                    <a:pos x="231" y="139"/>
                  </a:cxn>
                  <a:cxn ang="0">
                    <a:pos x="233" y="116"/>
                  </a:cxn>
                  <a:cxn ang="0">
                    <a:pos x="231" y="93"/>
                  </a:cxn>
                  <a:cxn ang="0">
                    <a:pos x="224" y="72"/>
                  </a:cxn>
                  <a:cxn ang="0">
                    <a:pos x="213" y="51"/>
                  </a:cxn>
                  <a:cxn ang="0">
                    <a:pos x="199" y="34"/>
                  </a:cxn>
                  <a:cxn ang="0">
                    <a:pos x="182" y="20"/>
                  </a:cxn>
                  <a:cxn ang="0">
                    <a:pos x="161" y="9"/>
                  </a:cxn>
                  <a:cxn ang="0">
                    <a:pos x="140" y="2"/>
                  </a:cxn>
                  <a:cxn ang="0">
                    <a:pos x="117" y="0"/>
                  </a:cxn>
                  <a:cxn ang="0">
                    <a:pos x="94" y="2"/>
                  </a:cxn>
                  <a:cxn ang="0">
                    <a:pos x="72" y="9"/>
                  </a:cxn>
                  <a:cxn ang="0">
                    <a:pos x="51" y="20"/>
                  </a:cxn>
                  <a:cxn ang="0">
                    <a:pos x="35" y="34"/>
                  </a:cxn>
                  <a:cxn ang="0">
                    <a:pos x="20" y="51"/>
                  </a:cxn>
                  <a:cxn ang="0">
                    <a:pos x="9" y="72"/>
                  </a:cxn>
                  <a:cxn ang="0">
                    <a:pos x="3" y="93"/>
                  </a:cxn>
                  <a:cxn ang="0">
                    <a:pos x="0" y="116"/>
                  </a:cxn>
                  <a:cxn ang="0">
                    <a:pos x="3" y="139"/>
                  </a:cxn>
                  <a:cxn ang="0">
                    <a:pos x="9" y="161"/>
                  </a:cxn>
                  <a:cxn ang="0">
                    <a:pos x="20" y="181"/>
                  </a:cxn>
                  <a:cxn ang="0">
                    <a:pos x="35" y="198"/>
                  </a:cxn>
                  <a:cxn ang="0">
                    <a:pos x="51" y="213"/>
                  </a:cxn>
                  <a:cxn ang="0">
                    <a:pos x="72" y="224"/>
                  </a:cxn>
                  <a:cxn ang="0">
                    <a:pos x="94" y="230"/>
                  </a:cxn>
                  <a:cxn ang="0">
                    <a:pos x="117" y="233"/>
                  </a:cxn>
                </a:cxnLst>
                <a:rect l="0" t="0" r="r" b="b"/>
                <a:pathLst>
                  <a:path w="233" h="233">
                    <a:moveTo>
                      <a:pt x="117" y="233"/>
                    </a:moveTo>
                    <a:lnTo>
                      <a:pt x="140" y="230"/>
                    </a:lnTo>
                    <a:lnTo>
                      <a:pt x="161" y="224"/>
                    </a:lnTo>
                    <a:lnTo>
                      <a:pt x="182" y="213"/>
                    </a:lnTo>
                    <a:lnTo>
                      <a:pt x="199" y="198"/>
                    </a:lnTo>
                    <a:lnTo>
                      <a:pt x="213" y="181"/>
                    </a:lnTo>
                    <a:lnTo>
                      <a:pt x="224" y="161"/>
                    </a:lnTo>
                    <a:lnTo>
                      <a:pt x="231" y="139"/>
                    </a:lnTo>
                    <a:lnTo>
                      <a:pt x="233" y="116"/>
                    </a:lnTo>
                    <a:lnTo>
                      <a:pt x="231" y="93"/>
                    </a:lnTo>
                    <a:lnTo>
                      <a:pt x="224" y="72"/>
                    </a:lnTo>
                    <a:lnTo>
                      <a:pt x="213" y="51"/>
                    </a:lnTo>
                    <a:lnTo>
                      <a:pt x="199" y="34"/>
                    </a:lnTo>
                    <a:lnTo>
                      <a:pt x="182" y="20"/>
                    </a:lnTo>
                    <a:lnTo>
                      <a:pt x="161" y="9"/>
                    </a:lnTo>
                    <a:lnTo>
                      <a:pt x="140" y="2"/>
                    </a:lnTo>
                    <a:lnTo>
                      <a:pt x="117" y="0"/>
                    </a:lnTo>
                    <a:lnTo>
                      <a:pt x="94" y="2"/>
                    </a:lnTo>
                    <a:lnTo>
                      <a:pt x="72" y="9"/>
                    </a:lnTo>
                    <a:lnTo>
                      <a:pt x="51" y="20"/>
                    </a:lnTo>
                    <a:lnTo>
                      <a:pt x="35" y="34"/>
                    </a:lnTo>
                    <a:lnTo>
                      <a:pt x="20" y="51"/>
                    </a:lnTo>
                    <a:lnTo>
                      <a:pt x="9" y="72"/>
                    </a:lnTo>
                    <a:lnTo>
                      <a:pt x="3" y="93"/>
                    </a:lnTo>
                    <a:lnTo>
                      <a:pt x="0" y="116"/>
                    </a:lnTo>
                    <a:lnTo>
                      <a:pt x="3" y="139"/>
                    </a:lnTo>
                    <a:lnTo>
                      <a:pt x="9" y="161"/>
                    </a:lnTo>
                    <a:lnTo>
                      <a:pt x="20" y="181"/>
                    </a:lnTo>
                    <a:lnTo>
                      <a:pt x="35" y="198"/>
                    </a:lnTo>
                    <a:lnTo>
                      <a:pt x="51" y="213"/>
                    </a:lnTo>
                    <a:lnTo>
                      <a:pt x="72" y="224"/>
                    </a:lnTo>
                    <a:lnTo>
                      <a:pt x="94" y="230"/>
                    </a:lnTo>
                    <a:lnTo>
                      <a:pt x="117" y="2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416"/>
              <p:cNvSpPr>
                <a:spLocks/>
              </p:cNvSpPr>
              <p:nvPr/>
            </p:nvSpPr>
            <p:spPr bwMode="auto">
              <a:xfrm>
                <a:off x="3736" y="1659"/>
                <a:ext cx="83" cy="41"/>
              </a:xfrm>
              <a:custGeom>
                <a:avLst/>
                <a:gdLst/>
                <a:ahLst/>
                <a:cxnLst>
                  <a:cxn ang="0">
                    <a:pos x="502" y="238"/>
                  </a:cxn>
                  <a:cxn ang="0">
                    <a:pos x="502" y="0"/>
                  </a:cxn>
                  <a:cxn ang="0">
                    <a:pos x="0" y="65"/>
                  </a:cxn>
                  <a:cxn ang="0">
                    <a:pos x="0" y="238"/>
                  </a:cxn>
                  <a:cxn ang="0">
                    <a:pos x="502" y="238"/>
                  </a:cxn>
                </a:cxnLst>
                <a:rect l="0" t="0" r="r" b="b"/>
                <a:pathLst>
                  <a:path w="502" h="238">
                    <a:moveTo>
                      <a:pt x="502" y="238"/>
                    </a:moveTo>
                    <a:lnTo>
                      <a:pt x="502" y="0"/>
                    </a:lnTo>
                    <a:lnTo>
                      <a:pt x="0" y="65"/>
                    </a:lnTo>
                    <a:lnTo>
                      <a:pt x="0" y="238"/>
                    </a:lnTo>
                    <a:lnTo>
                      <a:pt x="502" y="238"/>
                    </a:lnTo>
                    <a:close/>
                  </a:path>
                </a:pathLst>
              </a:custGeom>
              <a:solidFill>
                <a:srgbClr val="7A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417"/>
              <p:cNvSpPr>
                <a:spLocks/>
              </p:cNvSpPr>
              <p:nvPr/>
            </p:nvSpPr>
            <p:spPr bwMode="auto">
              <a:xfrm>
                <a:off x="3743" y="1676"/>
                <a:ext cx="16" cy="15"/>
              </a:xfrm>
              <a:custGeom>
                <a:avLst/>
                <a:gdLst/>
                <a:ahLst/>
                <a:cxnLst>
                  <a:cxn ang="0">
                    <a:pos x="46" y="94"/>
                  </a:cxn>
                  <a:cxn ang="0">
                    <a:pos x="55" y="93"/>
                  </a:cxn>
                  <a:cxn ang="0">
                    <a:pos x="64" y="90"/>
                  </a:cxn>
                  <a:cxn ang="0">
                    <a:pos x="72" y="86"/>
                  </a:cxn>
                  <a:cxn ang="0">
                    <a:pos x="79" y="80"/>
                  </a:cxn>
                  <a:cxn ang="0">
                    <a:pos x="85" y="73"/>
                  </a:cxn>
                  <a:cxn ang="0">
                    <a:pos x="90" y="66"/>
                  </a:cxn>
                  <a:cxn ang="0">
                    <a:pos x="92" y="57"/>
                  </a:cxn>
                  <a:cxn ang="0">
                    <a:pos x="93" y="48"/>
                  </a:cxn>
                  <a:cxn ang="0">
                    <a:pos x="92" y="38"/>
                  </a:cxn>
                  <a:cxn ang="0">
                    <a:pos x="90" y="29"/>
                  </a:cxn>
                  <a:cxn ang="0">
                    <a:pos x="85" y="21"/>
                  </a:cxn>
                  <a:cxn ang="0">
                    <a:pos x="79" y="14"/>
                  </a:cxn>
                  <a:cxn ang="0">
                    <a:pos x="72" y="9"/>
                  </a:cxn>
                  <a:cxn ang="0">
                    <a:pos x="64" y="4"/>
                  </a:cxn>
                  <a:cxn ang="0">
                    <a:pos x="55" y="2"/>
                  </a:cxn>
                  <a:cxn ang="0">
                    <a:pos x="46" y="0"/>
                  </a:cxn>
                  <a:cxn ang="0">
                    <a:pos x="37" y="2"/>
                  </a:cxn>
                  <a:cxn ang="0">
                    <a:pos x="28" y="4"/>
                  </a:cxn>
                  <a:cxn ang="0">
                    <a:pos x="21" y="9"/>
                  </a:cxn>
                  <a:cxn ang="0">
                    <a:pos x="14" y="14"/>
                  </a:cxn>
                  <a:cxn ang="0">
                    <a:pos x="8" y="21"/>
                  </a:cxn>
                  <a:cxn ang="0">
                    <a:pos x="3" y="29"/>
                  </a:cxn>
                  <a:cxn ang="0">
                    <a:pos x="1" y="38"/>
                  </a:cxn>
                  <a:cxn ang="0">
                    <a:pos x="0" y="48"/>
                  </a:cxn>
                  <a:cxn ang="0">
                    <a:pos x="1" y="57"/>
                  </a:cxn>
                  <a:cxn ang="0">
                    <a:pos x="3" y="66"/>
                  </a:cxn>
                  <a:cxn ang="0">
                    <a:pos x="8" y="73"/>
                  </a:cxn>
                  <a:cxn ang="0">
                    <a:pos x="14" y="80"/>
                  </a:cxn>
                  <a:cxn ang="0">
                    <a:pos x="21" y="86"/>
                  </a:cxn>
                  <a:cxn ang="0">
                    <a:pos x="28" y="90"/>
                  </a:cxn>
                  <a:cxn ang="0">
                    <a:pos x="37" y="93"/>
                  </a:cxn>
                  <a:cxn ang="0">
                    <a:pos x="46" y="94"/>
                  </a:cxn>
                </a:cxnLst>
                <a:rect l="0" t="0" r="r" b="b"/>
                <a:pathLst>
                  <a:path w="93" h="94">
                    <a:moveTo>
                      <a:pt x="46" y="94"/>
                    </a:moveTo>
                    <a:lnTo>
                      <a:pt x="55" y="93"/>
                    </a:lnTo>
                    <a:lnTo>
                      <a:pt x="64" y="90"/>
                    </a:lnTo>
                    <a:lnTo>
                      <a:pt x="72" y="86"/>
                    </a:lnTo>
                    <a:lnTo>
                      <a:pt x="79" y="80"/>
                    </a:lnTo>
                    <a:lnTo>
                      <a:pt x="85" y="73"/>
                    </a:lnTo>
                    <a:lnTo>
                      <a:pt x="90" y="66"/>
                    </a:lnTo>
                    <a:lnTo>
                      <a:pt x="92" y="57"/>
                    </a:lnTo>
                    <a:lnTo>
                      <a:pt x="93" y="48"/>
                    </a:lnTo>
                    <a:lnTo>
                      <a:pt x="92" y="38"/>
                    </a:lnTo>
                    <a:lnTo>
                      <a:pt x="90" y="29"/>
                    </a:lnTo>
                    <a:lnTo>
                      <a:pt x="85" y="21"/>
                    </a:lnTo>
                    <a:lnTo>
                      <a:pt x="79" y="14"/>
                    </a:lnTo>
                    <a:lnTo>
                      <a:pt x="72" y="9"/>
                    </a:lnTo>
                    <a:lnTo>
                      <a:pt x="64" y="4"/>
                    </a:lnTo>
                    <a:lnTo>
                      <a:pt x="55" y="2"/>
                    </a:lnTo>
                    <a:lnTo>
                      <a:pt x="46" y="0"/>
                    </a:lnTo>
                    <a:lnTo>
                      <a:pt x="37" y="2"/>
                    </a:lnTo>
                    <a:lnTo>
                      <a:pt x="28" y="4"/>
                    </a:lnTo>
                    <a:lnTo>
                      <a:pt x="21" y="9"/>
                    </a:lnTo>
                    <a:lnTo>
                      <a:pt x="14" y="14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8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8" y="73"/>
                    </a:lnTo>
                    <a:lnTo>
                      <a:pt x="14" y="80"/>
                    </a:lnTo>
                    <a:lnTo>
                      <a:pt x="21" y="86"/>
                    </a:lnTo>
                    <a:lnTo>
                      <a:pt x="28" y="90"/>
                    </a:lnTo>
                    <a:lnTo>
                      <a:pt x="37" y="93"/>
                    </a:lnTo>
                    <a:lnTo>
                      <a:pt x="46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418"/>
              <p:cNvSpPr>
                <a:spLocks/>
              </p:cNvSpPr>
              <p:nvPr/>
            </p:nvSpPr>
            <p:spPr bwMode="auto">
              <a:xfrm>
                <a:off x="3769" y="1676"/>
                <a:ext cx="15" cy="15"/>
              </a:xfrm>
              <a:custGeom>
                <a:avLst/>
                <a:gdLst/>
                <a:ahLst/>
                <a:cxnLst>
                  <a:cxn ang="0">
                    <a:pos x="46" y="94"/>
                  </a:cxn>
                  <a:cxn ang="0">
                    <a:pos x="55" y="93"/>
                  </a:cxn>
                  <a:cxn ang="0">
                    <a:pos x="64" y="90"/>
                  </a:cxn>
                  <a:cxn ang="0">
                    <a:pos x="72" y="86"/>
                  </a:cxn>
                  <a:cxn ang="0">
                    <a:pos x="79" y="80"/>
                  </a:cxn>
                  <a:cxn ang="0">
                    <a:pos x="85" y="73"/>
                  </a:cxn>
                  <a:cxn ang="0">
                    <a:pos x="89" y="66"/>
                  </a:cxn>
                  <a:cxn ang="0">
                    <a:pos x="92" y="57"/>
                  </a:cxn>
                  <a:cxn ang="0">
                    <a:pos x="93" y="48"/>
                  </a:cxn>
                  <a:cxn ang="0">
                    <a:pos x="92" y="38"/>
                  </a:cxn>
                  <a:cxn ang="0">
                    <a:pos x="89" y="29"/>
                  </a:cxn>
                  <a:cxn ang="0">
                    <a:pos x="85" y="21"/>
                  </a:cxn>
                  <a:cxn ang="0">
                    <a:pos x="79" y="14"/>
                  </a:cxn>
                  <a:cxn ang="0">
                    <a:pos x="72" y="9"/>
                  </a:cxn>
                  <a:cxn ang="0">
                    <a:pos x="64" y="4"/>
                  </a:cxn>
                  <a:cxn ang="0">
                    <a:pos x="55" y="2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4"/>
                  </a:cxn>
                  <a:cxn ang="0">
                    <a:pos x="20" y="9"/>
                  </a:cxn>
                  <a:cxn ang="0">
                    <a:pos x="13" y="14"/>
                  </a:cxn>
                  <a:cxn ang="0">
                    <a:pos x="8" y="21"/>
                  </a:cxn>
                  <a:cxn ang="0">
                    <a:pos x="3" y="29"/>
                  </a:cxn>
                  <a:cxn ang="0">
                    <a:pos x="1" y="38"/>
                  </a:cxn>
                  <a:cxn ang="0">
                    <a:pos x="0" y="48"/>
                  </a:cxn>
                  <a:cxn ang="0">
                    <a:pos x="1" y="57"/>
                  </a:cxn>
                  <a:cxn ang="0">
                    <a:pos x="3" y="66"/>
                  </a:cxn>
                  <a:cxn ang="0">
                    <a:pos x="8" y="73"/>
                  </a:cxn>
                  <a:cxn ang="0">
                    <a:pos x="13" y="80"/>
                  </a:cxn>
                  <a:cxn ang="0">
                    <a:pos x="20" y="86"/>
                  </a:cxn>
                  <a:cxn ang="0">
                    <a:pos x="27" y="90"/>
                  </a:cxn>
                  <a:cxn ang="0">
                    <a:pos x="36" y="93"/>
                  </a:cxn>
                  <a:cxn ang="0">
                    <a:pos x="46" y="94"/>
                  </a:cxn>
                </a:cxnLst>
                <a:rect l="0" t="0" r="r" b="b"/>
                <a:pathLst>
                  <a:path w="93" h="94">
                    <a:moveTo>
                      <a:pt x="46" y="94"/>
                    </a:moveTo>
                    <a:lnTo>
                      <a:pt x="55" y="93"/>
                    </a:lnTo>
                    <a:lnTo>
                      <a:pt x="64" y="90"/>
                    </a:lnTo>
                    <a:lnTo>
                      <a:pt x="72" y="86"/>
                    </a:lnTo>
                    <a:lnTo>
                      <a:pt x="79" y="80"/>
                    </a:lnTo>
                    <a:lnTo>
                      <a:pt x="85" y="73"/>
                    </a:lnTo>
                    <a:lnTo>
                      <a:pt x="89" y="66"/>
                    </a:lnTo>
                    <a:lnTo>
                      <a:pt x="92" y="57"/>
                    </a:lnTo>
                    <a:lnTo>
                      <a:pt x="93" y="48"/>
                    </a:lnTo>
                    <a:lnTo>
                      <a:pt x="92" y="38"/>
                    </a:lnTo>
                    <a:lnTo>
                      <a:pt x="89" y="29"/>
                    </a:lnTo>
                    <a:lnTo>
                      <a:pt x="85" y="21"/>
                    </a:lnTo>
                    <a:lnTo>
                      <a:pt x="79" y="14"/>
                    </a:lnTo>
                    <a:lnTo>
                      <a:pt x="72" y="9"/>
                    </a:lnTo>
                    <a:lnTo>
                      <a:pt x="64" y="4"/>
                    </a:lnTo>
                    <a:lnTo>
                      <a:pt x="55" y="2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27" y="4"/>
                    </a:lnTo>
                    <a:lnTo>
                      <a:pt x="20" y="9"/>
                    </a:lnTo>
                    <a:lnTo>
                      <a:pt x="13" y="14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8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8" y="73"/>
                    </a:lnTo>
                    <a:lnTo>
                      <a:pt x="13" y="80"/>
                    </a:lnTo>
                    <a:lnTo>
                      <a:pt x="20" y="86"/>
                    </a:lnTo>
                    <a:lnTo>
                      <a:pt x="27" y="90"/>
                    </a:lnTo>
                    <a:lnTo>
                      <a:pt x="36" y="93"/>
                    </a:lnTo>
                    <a:lnTo>
                      <a:pt x="46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419"/>
              <p:cNvSpPr>
                <a:spLocks/>
              </p:cNvSpPr>
              <p:nvPr/>
            </p:nvSpPr>
            <p:spPr bwMode="auto">
              <a:xfrm>
                <a:off x="3798" y="1676"/>
                <a:ext cx="15" cy="15"/>
              </a:xfrm>
              <a:custGeom>
                <a:avLst/>
                <a:gdLst/>
                <a:ahLst/>
                <a:cxnLst>
                  <a:cxn ang="0">
                    <a:pos x="47" y="94"/>
                  </a:cxn>
                  <a:cxn ang="0">
                    <a:pos x="56" y="93"/>
                  </a:cxn>
                  <a:cxn ang="0">
                    <a:pos x="65" y="90"/>
                  </a:cxn>
                  <a:cxn ang="0">
                    <a:pos x="72" y="86"/>
                  </a:cxn>
                  <a:cxn ang="0">
                    <a:pos x="79" y="80"/>
                  </a:cxn>
                  <a:cxn ang="0">
                    <a:pos x="85" y="73"/>
                  </a:cxn>
                  <a:cxn ang="0">
                    <a:pos x="90" y="66"/>
                  </a:cxn>
                  <a:cxn ang="0">
                    <a:pos x="92" y="57"/>
                  </a:cxn>
                  <a:cxn ang="0">
                    <a:pos x="93" y="48"/>
                  </a:cxn>
                  <a:cxn ang="0">
                    <a:pos x="92" y="38"/>
                  </a:cxn>
                  <a:cxn ang="0">
                    <a:pos x="90" y="29"/>
                  </a:cxn>
                  <a:cxn ang="0">
                    <a:pos x="85" y="21"/>
                  </a:cxn>
                  <a:cxn ang="0">
                    <a:pos x="79" y="14"/>
                  </a:cxn>
                  <a:cxn ang="0">
                    <a:pos x="72" y="9"/>
                  </a:cxn>
                  <a:cxn ang="0">
                    <a:pos x="65" y="4"/>
                  </a:cxn>
                  <a:cxn ang="0">
                    <a:pos x="56" y="2"/>
                  </a:cxn>
                  <a:cxn ang="0">
                    <a:pos x="47" y="0"/>
                  </a:cxn>
                  <a:cxn ang="0">
                    <a:pos x="38" y="2"/>
                  </a:cxn>
                  <a:cxn ang="0">
                    <a:pos x="29" y="4"/>
                  </a:cxn>
                  <a:cxn ang="0">
                    <a:pos x="20" y="9"/>
                  </a:cxn>
                  <a:cxn ang="0">
                    <a:pos x="14" y="14"/>
                  </a:cxn>
                  <a:cxn ang="0">
                    <a:pos x="8" y="21"/>
                  </a:cxn>
                  <a:cxn ang="0">
                    <a:pos x="3" y="29"/>
                  </a:cxn>
                  <a:cxn ang="0">
                    <a:pos x="1" y="38"/>
                  </a:cxn>
                  <a:cxn ang="0">
                    <a:pos x="0" y="48"/>
                  </a:cxn>
                  <a:cxn ang="0">
                    <a:pos x="1" y="57"/>
                  </a:cxn>
                  <a:cxn ang="0">
                    <a:pos x="3" y="66"/>
                  </a:cxn>
                  <a:cxn ang="0">
                    <a:pos x="8" y="73"/>
                  </a:cxn>
                  <a:cxn ang="0">
                    <a:pos x="14" y="80"/>
                  </a:cxn>
                  <a:cxn ang="0">
                    <a:pos x="20" y="86"/>
                  </a:cxn>
                  <a:cxn ang="0">
                    <a:pos x="29" y="90"/>
                  </a:cxn>
                  <a:cxn ang="0">
                    <a:pos x="38" y="93"/>
                  </a:cxn>
                  <a:cxn ang="0">
                    <a:pos x="47" y="94"/>
                  </a:cxn>
                </a:cxnLst>
                <a:rect l="0" t="0" r="r" b="b"/>
                <a:pathLst>
                  <a:path w="93" h="94">
                    <a:moveTo>
                      <a:pt x="47" y="94"/>
                    </a:moveTo>
                    <a:lnTo>
                      <a:pt x="56" y="93"/>
                    </a:lnTo>
                    <a:lnTo>
                      <a:pt x="65" y="90"/>
                    </a:lnTo>
                    <a:lnTo>
                      <a:pt x="72" y="86"/>
                    </a:lnTo>
                    <a:lnTo>
                      <a:pt x="79" y="80"/>
                    </a:lnTo>
                    <a:lnTo>
                      <a:pt x="85" y="73"/>
                    </a:lnTo>
                    <a:lnTo>
                      <a:pt x="90" y="66"/>
                    </a:lnTo>
                    <a:lnTo>
                      <a:pt x="92" y="57"/>
                    </a:lnTo>
                    <a:lnTo>
                      <a:pt x="93" y="48"/>
                    </a:lnTo>
                    <a:lnTo>
                      <a:pt x="92" y="38"/>
                    </a:lnTo>
                    <a:lnTo>
                      <a:pt x="90" y="29"/>
                    </a:lnTo>
                    <a:lnTo>
                      <a:pt x="85" y="21"/>
                    </a:lnTo>
                    <a:lnTo>
                      <a:pt x="79" y="14"/>
                    </a:lnTo>
                    <a:lnTo>
                      <a:pt x="72" y="9"/>
                    </a:lnTo>
                    <a:lnTo>
                      <a:pt x="65" y="4"/>
                    </a:lnTo>
                    <a:lnTo>
                      <a:pt x="56" y="2"/>
                    </a:lnTo>
                    <a:lnTo>
                      <a:pt x="47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0" y="9"/>
                    </a:lnTo>
                    <a:lnTo>
                      <a:pt x="14" y="14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8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8" y="73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9" y="90"/>
                    </a:lnTo>
                    <a:lnTo>
                      <a:pt x="38" y="93"/>
                    </a:lnTo>
                    <a:lnTo>
                      <a:pt x="47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420"/>
              <p:cNvSpPr>
                <a:spLocks/>
              </p:cNvSpPr>
              <p:nvPr/>
            </p:nvSpPr>
            <p:spPr bwMode="auto">
              <a:xfrm>
                <a:off x="3684" y="1428"/>
                <a:ext cx="132" cy="109"/>
              </a:xfrm>
              <a:custGeom>
                <a:avLst/>
                <a:gdLst/>
                <a:ahLst/>
                <a:cxnLst>
                  <a:cxn ang="0">
                    <a:pos x="10" y="556"/>
                  </a:cxn>
                  <a:cxn ang="0">
                    <a:pos x="33" y="441"/>
                  </a:cxn>
                  <a:cxn ang="0">
                    <a:pos x="78" y="335"/>
                  </a:cxn>
                  <a:cxn ang="0">
                    <a:pos x="141" y="240"/>
                  </a:cxn>
                  <a:cxn ang="0">
                    <a:pos x="220" y="161"/>
                  </a:cxn>
                  <a:cxn ang="0">
                    <a:pos x="315" y="97"/>
                  </a:cxn>
                  <a:cxn ang="0">
                    <a:pos x="420" y="52"/>
                  </a:cxn>
                  <a:cxn ang="0">
                    <a:pos x="535" y="29"/>
                  </a:cxn>
                  <a:cxn ang="0">
                    <a:pos x="608" y="26"/>
                  </a:cxn>
                  <a:cxn ang="0">
                    <a:pos x="636" y="27"/>
                  </a:cxn>
                  <a:cxn ang="0">
                    <a:pos x="664" y="29"/>
                  </a:cxn>
                  <a:cxn ang="0">
                    <a:pos x="690" y="34"/>
                  </a:cxn>
                  <a:cxn ang="0">
                    <a:pos x="717" y="39"/>
                  </a:cxn>
                  <a:cxn ang="0">
                    <a:pos x="743" y="44"/>
                  </a:cxn>
                  <a:cxn ang="0">
                    <a:pos x="768" y="52"/>
                  </a:cxn>
                  <a:cxn ang="0">
                    <a:pos x="793" y="61"/>
                  </a:cxn>
                  <a:cxn ang="0">
                    <a:pos x="781" y="54"/>
                  </a:cxn>
                  <a:cxn ang="0">
                    <a:pos x="733" y="33"/>
                  </a:cxn>
                  <a:cxn ang="0">
                    <a:pos x="682" y="17"/>
                  </a:cxn>
                  <a:cxn ang="0">
                    <a:pos x="630" y="6"/>
                  </a:cxn>
                  <a:cxn ang="0">
                    <a:pos x="576" y="1"/>
                  </a:cxn>
                  <a:cxn ang="0">
                    <a:pos x="523" y="0"/>
                  </a:cxn>
                  <a:cxn ang="0">
                    <a:pos x="468" y="5"/>
                  </a:cxn>
                  <a:cxn ang="0">
                    <a:pos x="414" y="16"/>
                  </a:cxn>
                  <a:cxn ang="0">
                    <a:pos x="338" y="41"/>
                  </a:cxn>
                  <a:cxn ang="0">
                    <a:pos x="250" y="87"/>
                  </a:cxn>
                  <a:cxn ang="0">
                    <a:pos x="173" y="147"/>
                  </a:cxn>
                  <a:cxn ang="0">
                    <a:pos x="110" y="219"/>
                  </a:cxn>
                  <a:cxn ang="0">
                    <a:pos x="59" y="300"/>
                  </a:cxn>
                  <a:cxn ang="0">
                    <a:pos x="23" y="390"/>
                  </a:cxn>
                  <a:cxn ang="0">
                    <a:pos x="4" y="484"/>
                  </a:cxn>
                  <a:cxn ang="0">
                    <a:pos x="2" y="582"/>
                  </a:cxn>
                  <a:cxn ang="0">
                    <a:pos x="7" y="627"/>
                  </a:cxn>
                  <a:cxn ang="0">
                    <a:pos x="6" y="620"/>
                  </a:cxn>
                </a:cxnLst>
                <a:rect l="0" t="0" r="r" b="b"/>
                <a:pathLst>
                  <a:path w="805" h="632">
                    <a:moveTo>
                      <a:pt x="6" y="616"/>
                    </a:moveTo>
                    <a:lnTo>
                      <a:pt x="10" y="556"/>
                    </a:lnTo>
                    <a:lnTo>
                      <a:pt x="18" y="497"/>
                    </a:lnTo>
                    <a:lnTo>
                      <a:pt x="33" y="441"/>
                    </a:lnTo>
                    <a:lnTo>
                      <a:pt x="52" y="387"/>
                    </a:lnTo>
                    <a:lnTo>
                      <a:pt x="78" y="335"/>
                    </a:lnTo>
                    <a:lnTo>
                      <a:pt x="106" y="286"/>
                    </a:lnTo>
                    <a:lnTo>
                      <a:pt x="141" y="240"/>
                    </a:lnTo>
                    <a:lnTo>
                      <a:pt x="179" y="199"/>
                    </a:lnTo>
                    <a:lnTo>
                      <a:pt x="220" y="161"/>
                    </a:lnTo>
                    <a:lnTo>
                      <a:pt x="265" y="126"/>
                    </a:lnTo>
                    <a:lnTo>
                      <a:pt x="315" y="97"/>
                    </a:lnTo>
                    <a:lnTo>
                      <a:pt x="365" y="72"/>
                    </a:lnTo>
                    <a:lnTo>
                      <a:pt x="420" y="52"/>
                    </a:lnTo>
                    <a:lnTo>
                      <a:pt x="476" y="38"/>
                    </a:lnTo>
                    <a:lnTo>
                      <a:pt x="535" y="29"/>
                    </a:lnTo>
                    <a:lnTo>
                      <a:pt x="595" y="26"/>
                    </a:lnTo>
                    <a:lnTo>
                      <a:pt x="608" y="26"/>
                    </a:lnTo>
                    <a:lnTo>
                      <a:pt x="622" y="27"/>
                    </a:lnTo>
                    <a:lnTo>
                      <a:pt x="636" y="27"/>
                    </a:lnTo>
                    <a:lnTo>
                      <a:pt x="650" y="28"/>
                    </a:lnTo>
                    <a:lnTo>
                      <a:pt x="664" y="29"/>
                    </a:lnTo>
                    <a:lnTo>
                      <a:pt x="677" y="32"/>
                    </a:lnTo>
                    <a:lnTo>
                      <a:pt x="690" y="34"/>
                    </a:lnTo>
                    <a:lnTo>
                      <a:pt x="704" y="36"/>
                    </a:lnTo>
                    <a:lnTo>
                      <a:pt x="717" y="39"/>
                    </a:lnTo>
                    <a:lnTo>
                      <a:pt x="730" y="42"/>
                    </a:lnTo>
                    <a:lnTo>
                      <a:pt x="743" y="44"/>
                    </a:lnTo>
                    <a:lnTo>
                      <a:pt x="756" y="48"/>
                    </a:lnTo>
                    <a:lnTo>
                      <a:pt x="768" y="52"/>
                    </a:lnTo>
                    <a:lnTo>
                      <a:pt x="781" y="56"/>
                    </a:lnTo>
                    <a:lnTo>
                      <a:pt x="793" y="61"/>
                    </a:lnTo>
                    <a:lnTo>
                      <a:pt x="805" y="65"/>
                    </a:lnTo>
                    <a:lnTo>
                      <a:pt x="781" y="54"/>
                    </a:lnTo>
                    <a:lnTo>
                      <a:pt x="758" y="42"/>
                    </a:lnTo>
                    <a:lnTo>
                      <a:pt x="733" y="33"/>
                    </a:lnTo>
                    <a:lnTo>
                      <a:pt x="707" y="24"/>
                    </a:lnTo>
                    <a:lnTo>
                      <a:pt x="682" y="17"/>
                    </a:lnTo>
                    <a:lnTo>
                      <a:pt x="657" y="11"/>
                    </a:lnTo>
                    <a:lnTo>
                      <a:pt x="630" y="6"/>
                    </a:lnTo>
                    <a:lnTo>
                      <a:pt x="604" y="3"/>
                    </a:lnTo>
                    <a:lnTo>
                      <a:pt x="576" y="1"/>
                    </a:lnTo>
                    <a:lnTo>
                      <a:pt x="550" y="0"/>
                    </a:lnTo>
                    <a:lnTo>
                      <a:pt x="523" y="0"/>
                    </a:lnTo>
                    <a:lnTo>
                      <a:pt x="496" y="2"/>
                    </a:lnTo>
                    <a:lnTo>
                      <a:pt x="468" y="5"/>
                    </a:lnTo>
                    <a:lnTo>
                      <a:pt x="440" y="10"/>
                    </a:lnTo>
                    <a:lnTo>
                      <a:pt x="414" y="16"/>
                    </a:lnTo>
                    <a:lnTo>
                      <a:pt x="386" y="24"/>
                    </a:lnTo>
                    <a:lnTo>
                      <a:pt x="338" y="41"/>
                    </a:lnTo>
                    <a:lnTo>
                      <a:pt x="293" y="62"/>
                    </a:lnTo>
                    <a:lnTo>
                      <a:pt x="250" y="87"/>
                    </a:lnTo>
                    <a:lnTo>
                      <a:pt x="210" y="116"/>
                    </a:lnTo>
                    <a:lnTo>
                      <a:pt x="173" y="147"/>
                    </a:lnTo>
                    <a:lnTo>
                      <a:pt x="140" y="181"/>
                    </a:lnTo>
                    <a:lnTo>
                      <a:pt x="110" y="219"/>
                    </a:lnTo>
                    <a:lnTo>
                      <a:pt x="82" y="259"/>
                    </a:lnTo>
                    <a:lnTo>
                      <a:pt x="59" y="300"/>
                    </a:lnTo>
                    <a:lnTo>
                      <a:pt x="40" y="344"/>
                    </a:lnTo>
                    <a:lnTo>
                      <a:pt x="23" y="390"/>
                    </a:lnTo>
                    <a:lnTo>
                      <a:pt x="12" y="436"/>
                    </a:lnTo>
                    <a:lnTo>
                      <a:pt x="4" y="484"/>
                    </a:lnTo>
                    <a:lnTo>
                      <a:pt x="0" y="533"/>
                    </a:lnTo>
                    <a:lnTo>
                      <a:pt x="2" y="582"/>
                    </a:lnTo>
                    <a:lnTo>
                      <a:pt x="7" y="632"/>
                    </a:lnTo>
                    <a:lnTo>
                      <a:pt x="7" y="627"/>
                    </a:lnTo>
                    <a:lnTo>
                      <a:pt x="7" y="624"/>
                    </a:lnTo>
                    <a:lnTo>
                      <a:pt x="6" y="620"/>
                    </a:lnTo>
                    <a:lnTo>
                      <a:pt x="6" y="6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9" name="Group 421"/>
              <p:cNvGrpSpPr>
                <a:grpSpLocks/>
              </p:cNvGrpSpPr>
              <p:nvPr/>
            </p:nvGrpSpPr>
            <p:grpSpPr bwMode="auto">
              <a:xfrm>
                <a:off x="3013" y="1449"/>
                <a:ext cx="220" cy="138"/>
                <a:chOff x="2463" y="2256"/>
                <a:chExt cx="348" cy="176"/>
              </a:xfrm>
            </p:grpSpPr>
            <p:sp>
              <p:nvSpPr>
                <p:cNvPr id="455" name="Freeform 422"/>
                <p:cNvSpPr>
                  <a:spLocks/>
                </p:cNvSpPr>
                <p:nvPr/>
              </p:nvSpPr>
              <p:spPr bwMode="auto">
                <a:xfrm>
                  <a:off x="2697" y="2272"/>
                  <a:ext cx="19" cy="78"/>
                </a:xfrm>
                <a:custGeom>
                  <a:avLst/>
                  <a:gdLst/>
                  <a:ahLst/>
                  <a:cxnLst>
                    <a:cxn ang="0">
                      <a:pos x="80" y="753"/>
                    </a:cxn>
                    <a:cxn ang="0">
                      <a:pos x="66" y="747"/>
                    </a:cxn>
                    <a:cxn ang="0">
                      <a:pos x="55" y="744"/>
                    </a:cxn>
                    <a:cxn ang="0">
                      <a:pos x="42" y="738"/>
                    </a:cxn>
                    <a:cxn ang="0">
                      <a:pos x="47" y="719"/>
                    </a:cxn>
                    <a:cxn ang="0">
                      <a:pos x="68" y="683"/>
                    </a:cxn>
                    <a:cxn ang="0">
                      <a:pos x="87" y="645"/>
                    </a:cxn>
                    <a:cxn ang="0">
                      <a:pos x="104" y="603"/>
                    </a:cxn>
                    <a:cxn ang="0">
                      <a:pos x="118" y="561"/>
                    </a:cxn>
                    <a:cxn ang="0">
                      <a:pos x="127" y="519"/>
                    </a:cxn>
                    <a:cxn ang="0">
                      <a:pos x="135" y="475"/>
                    </a:cxn>
                    <a:cxn ang="0">
                      <a:pos x="139" y="430"/>
                    </a:cxn>
                    <a:cxn ang="0">
                      <a:pos x="139" y="380"/>
                    </a:cxn>
                    <a:cxn ang="0">
                      <a:pos x="135" y="327"/>
                    </a:cxn>
                    <a:cxn ang="0">
                      <a:pos x="123" y="276"/>
                    </a:cxn>
                    <a:cxn ang="0">
                      <a:pos x="110" y="226"/>
                    </a:cxn>
                    <a:cxn ang="0">
                      <a:pos x="91" y="179"/>
                    </a:cxn>
                    <a:cxn ang="0">
                      <a:pos x="70" y="133"/>
                    </a:cxn>
                    <a:cxn ang="0">
                      <a:pos x="44" y="89"/>
                    </a:cxn>
                    <a:cxn ang="0">
                      <a:pos x="15" y="50"/>
                    </a:cxn>
                    <a:cxn ang="0">
                      <a:pos x="6" y="27"/>
                    </a:cxn>
                    <a:cxn ang="0">
                      <a:pos x="15" y="17"/>
                    </a:cxn>
                    <a:cxn ang="0">
                      <a:pos x="25" y="10"/>
                    </a:cxn>
                    <a:cxn ang="0">
                      <a:pos x="34" y="2"/>
                    </a:cxn>
                    <a:cxn ang="0">
                      <a:pos x="57" y="21"/>
                    </a:cxn>
                    <a:cxn ang="0">
                      <a:pos x="89" y="65"/>
                    </a:cxn>
                    <a:cxn ang="0">
                      <a:pos x="116" y="110"/>
                    </a:cxn>
                    <a:cxn ang="0">
                      <a:pos x="141" y="160"/>
                    </a:cxn>
                    <a:cxn ang="0">
                      <a:pos x="160" y="211"/>
                    </a:cxn>
                    <a:cxn ang="0">
                      <a:pos x="175" y="264"/>
                    </a:cxn>
                    <a:cxn ang="0">
                      <a:pos x="186" y="320"/>
                    </a:cxn>
                    <a:cxn ang="0">
                      <a:pos x="190" y="378"/>
                    </a:cxn>
                    <a:cxn ang="0">
                      <a:pos x="192" y="430"/>
                    </a:cxn>
                    <a:cxn ang="0">
                      <a:pos x="188" y="477"/>
                    </a:cxn>
                    <a:cxn ang="0">
                      <a:pos x="180" y="523"/>
                    </a:cxn>
                    <a:cxn ang="0">
                      <a:pos x="169" y="569"/>
                    </a:cxn>
                    <a:cxn ang="0">
                      <a:pos x="156" y="612"/>
                    </a:cxn>
                    <a:cxn ang="0">
                      <a:pos x="139" y="654"/>
                    </a:cxn>
                    <a:cxn ang="0">
                      <a:pos x="120" y="696"/>
                    </a:cxn>
                    <a:cxn ang="0">
                      <a:pos x="99" y="736"/>
                    </a:cxn>
                    <a:cxn ang="0">
                      <a:pos x="87" y="755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Freeform 423"/>
                <p:cNvSpPr>
                  <a:spLocks/>
                </p:cNvSpPr>
                <p:nvPr/>
              </p:nvSpPr>
              <p:spPr bwMode="auto">
                <a:xfrm>
                  <a:off x="2730" y="2265"/>
                  <a:ext cx="23" cy="92"/>
                </a:xfrm>
                <a:custGeom>
                  <a:avLst/>
                  <a:gdLst/>
                  <a:ahLst/>
                  <a:cxnLst>
                    <a:cxn ang="0">
                      <a:pos x="97" y="893"/>
                    </a:cxn>
                    <a:cxn ang="0">
                      <a:pos x="82" y="887"/>
                    </a:cxn>
                    <a:cxn ang="0">
                      <a:pos x="65" y="884"/>
                    </a:cxn>
                    <a:cxn ang="0">
                      <a:pos x="50" y="878"/>
                    </a:cxn>
                    <a:cxn ang="0">
                      <a:pos x="55" y="855"/>
                    </a:cxn>
                    <a:cxn ang="0">
                      <a:pos x="82" y="810"/>
                    </a:cxn>
                    <a:cxn ang="0">
                      <a:pos x="105" y="764"/>
                    </a:cxn>
                    <a:cxn ang="0">
                      <a:pos x="124" y="716"/>
                    </a:cxn>
                    <a:cxn ang="0">
                      <a:pos x="141" y="667"/>
                    </a:cxn>
                    <a:cxn ang="0">
                      <a:pos x="152" y="616"/>
                    </a:cxn>
                    <a:cxn ang="0">
                      <a:pos x="162" y="562"/>
                    </a:cxn>
                    <a:cxn ang="0">
                      <a:pos x="166" y="511"/>
                    </a:cxn>
                    <a:cxn ang="0">
                      <a:pos x="166" y="452"/>
                    </a:cxn>
                    <a:cxn ang="0">
                      <a:pos x="160" y="389"/>
                    </a:cxn>
                    <a:cxn ang="0">
                      <a:pos x="149" y="328"/>
                    </a:cxn>
                    <a:cxn ang="0">
                      <a:pos x="131" y="270"/>
                    </a:cxn>
                    <a:cxn ang="0">
                      <a:pos x="111" y="213"/>
                    </a:cxn>
                    <a:cxn ang="0">
                      <a:pos x="84" y="159"/>
                    </a:cxn>
                    <a:cxn ang="0">
                      <a:pos x="54" y="108"/>
                    </a:cxn>
                    <a:cxn ang="0">
                      <a:pos x="19" y="60"/>
                    </a:cxn>
                    <a:cxn ang="0">
                      <a:pos x="8" y="32"/>
                    </a:cxn>
                    <a:cxn ang="0">
                      <a:pos x="19" y="22"/>
                    </a:cxn>
                    <a:cxn ang="0">
                      <a:pos x="33" y="13"/>
                    </a:cxn>
                    <a:cxn ang="0">
                      <a:pos x="44" y="3"/>
                    </a:cxn>
                    <a:cxn ang="0">
                      <a:pos x="71" y="24"/>
                    </a:cxn>
                    <a:cxn ang="0">
                      <a:pos x="107" y="76"/>
                    </a:cxn>
                    <a:cxn ang="0">
                      <a:pos x="141" y="131"/>
                    </a:cxn>
                    <a:cxn ang="0">
                      <a:pos x="169" y="190"/>
                    </a:cxn>
                    <a:cxn ang="0">
                      <a:pos x="192" y="252"/>
                    </a:cxn>
                    <a:cxn ang="0">
                      <a:pos x="209" y="315"/>
                    </a:cxn>
                    <a:cxn ang="0">
                      <a:pos x="223" y="382"/>
                    </a:cxn>
                    <a:cxn ang="0">
                      <a:pos x="228" y="448"/>
                    </a:cxn>
                    <a:cxn ang="0">
                      <a:pos x="228" y="511"/>
                    </a:cxn>
                    <a:cxn ang="0">
                      <a:pos x="223" y="568"/>
                    </a:cxn>
                    <a:cxn ang="0">
                      <a:pos x="215" y="621"/>
                    </a:cxn>
                    <a:cxn ang="0">
                      <a:pos x="204" y="675"/>
                    </a:cxn>
                    <a:cxn ang="0">
                      <a:pos x="187" y="728"/>
                    </a:cxn>
                    <a:cxn ang="0">
                      <a:pos x="166" y="777"/>
                    </a:cxn>
                    <a:cxn ang="0">
                      <a:pos x="143" y="827"/>
                    </a:cxn>
                    <a:cxn ang="0">
                      <a:pos x="118" y="872"/>
                    </a:cxn>
                    <a:cxn ang="0">
                      <a:pos x="105" y="897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Freeform 424"/>
                <p:cNvSpPr>
                  <a:spLocks/>
                </p:cNvSpPr>
                <p:nvPr/>
              </p:nvSpPr>
              <p:spPr bwMode="auto">
                <a:xfrm>
                  <a:off x="2767" y="2256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114" y="1071"/>
                    </a:cxn>
                    <a:cxn ang="0">
                      <a:pos x="95" y="1063"/>
                    </a:cxn>
                    <a:cxn ang="0">
                      <a:pos x="82" y="1060"/>
                    </a:cxn>
                    <a:cxn ang="0">
                      <a:pos x="72" y="1056"/>
                    </a:cxn>
                    <a:cxn ang="0">
                      <a:pos x="63" y="1054"/>
                    </a:cxn>
                    <a:cxn ang="0">
                      <a:pos x="53" y="1050"/>
                    </a:cxn>
                    <a:cxn ang="0">
                      <a:pos x="67" y="1023"/>
                    </a:cxn>
                    <a:cxn ang="0">
                      <a:pos x="97" y="970"/>
                    </a:cxn>
                    <a:cxn ang="0">
                      <a:pos x="125" y="915"/>
                    </a:cxn>
                    <a:cxn ang="0">
                      <a:pos x="148" y="858"/>
                    </a:cxn>
                    <a:cxn ang="0">
                      <a:pos x="167" y="799"/>
                    </a:cxn>
                    <a:cxn ang="0">
                      <a:pos x="183" y="736"/>
                    </a:cxn>
                    <a:cxn ang="0">
                      <a:pos x="192" y="674"/>
                    </a:cxn>
                    <a:cxn ang="0">
                      <a:pos x="198" y="611"/>
                    </a:cxn>
                    <a:cxn ang="0">
                      <a:pos x="198" y="540"/>
                    </a:cxn>
                    <a:cxn ang="0">
                      <a:pos x="190" y="464"/>
                    </a:cxn>
                    <a:cxn ang="0">
                      <a:pos x="177" y="392"/>
                    </a:cxn>
                    <a:cxn ang="0">
                      <a:pos x="158" y="322"/>
                    </a:cxn>
                    <a:cxn ang="0">
                      <a:pos x="131" y="255"/>
                    </a:cxn>
                    <a:cxn ang="0">
                      <a:pos x="101" y="191"/>
                    </a:cxn>
                    <a:cxn ang="0">
                      <a:pos x="63" y="130"/>
                    </a:cxn>
                    <a:cxn ang="0">
                      <a:pos x="23" y="73"/>
                    </a:cxn>
                    <a:cxn ang="0">
                      <a:pos x="8" y="40"/>
                    </a:cxn>
                    <a:cxn ang="0">
                      <a:pos x="23" y="27"/>
                    </a:cxn>
                    <a:cxn ang="0">
                      <a:pos x="36" y="16"/>
                    </a:cxn>
                    <a:cxn ang="0">
                      <a:pos x="51" y="6"/>
                    </a:cxn>
                    <a:cxn ang="0">
                      <a:pos x="82" y="29"/>
                    </a:cxn>
                    <a:cxn ang="0">
                      <a:pos x="127" y="94"/>
                    </a:cxn>
                    <a:cxn ang="0">
                      <a:pos x="167" y="160"/>
                    </a:cxn>
                    <a:cxn ang="0">
                      <a:pos x="202" y="229"/>
                    </a:cxn>
                    <a:cxn ang="0">
                      <a:pos x="228" y="303"/>
                    </a:cxn>
                    <a:cxn ang="0">
                      <a:pos x="249" y="379"/>
                    </a:cxn>
                    <a:cxn ang="0">
                      <a:pos x="264" y="455"/>
                    </a:cxn>
                    <a:cxn ang="0">
                      <a:pos x="272" y="537"/>
                    </a:cxn>
                    <a:cxn ang="0">
                      <a:pos x="272" y="613"/>
                    </a:cxn>
                    <a:cxn ang="0">
                      <a:pos x="266" y="679"/>
                    </a:cxn>
                    <a:cxn ang="0">
                      <a:pos x="257" y="746"/>
                    </a:cxn>
                    <a:cxn ang="0">
                      <a:pos x="241" y="809"/>
                    </a:cxn>
                    <a:cxn ang="0">
                      <a:pos x="222" y="871"/>
                    </a:cxn>
                    <a:cxn ang="0">
                      <a:pos x="200" y="932"/>
                    </a:cxn>
                    <a:cxn ang="0">
                      <a:pos x="171" y="989"/>
                    </a:cxn>
                    <a:cxn ang="0">
                      <a:pos x="141" y="1046"/>
                    </a:cxn>
                    <a:cxn ang="0">
                      <a:pos x="124" y="1073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" name="Freeform 425"/>
                <p:cNvSpPr>
                  <a:spLocks/>
                </p:cNvSpPr>
                <p:nvPr/>
              </p:nvSpPr>
              <p:spPr bwMode="auto">
                <a:xfrm>
                  <a:off x="2669" y="2281"/>
                  <a:ext cx="15" cy="60"/>
                </a:xfrm>
                <a:custGeom>
                  <a:avLst/>
                  <a:gdLst/>
                  <a:ahLst/>
                  <a:cxnLst>
                    <a:cxn ang="0">
                      <a:pos x="63" y="580"/>
                    </a:cxn>
                    <a:cxn ang="0">
                      <a:pos x="53" y="576"/>
                    </a:cxn>
                    <a:cxn ang="0">
                      <a:pos x="42" y="574"/>
                    </a:cxn>
                    <a:cxn ang="0">
                      <a:pos x="32" y="570"/>
                    </a:cxn>
                    <a:cxn ang="0">
                      <a:pos x="36" y="555"/>
                    </a:cxn>
                    <a:cxn ang="0">
                      <a:pos x="53" y="526"/>
                    </a:cxn>
                    <a:cxn ang="0">
                      <a:pos x="69" y="496"/>
                    </a:cxn>
                    <a:cxn ang="0">
                      <a:pos x="82" y="466"/>
                    </a:cxn>
                    <a:cxn ang="0">
                      <a:pos x="91" y="433"/>
                    </a:cxn>
                    <a:cxn ang="0">
                      <a:pos x="99" y="399"/>
                    </a:cxn>
                    <a:cxn ang="0">
                      <a:pos x="105" y="365"/>
                    </a:cxn>
                    <a:cxn ang="0">
                      <a:pos x="108" y="331"/>
                    </a:cxn>
                    <a:cxn ang="0">
                      <a:pos x="108" y="293"/>
                    </a:cxn>
                    <a:cxn ang="0">
                      <a:pos x="103" y="253"/>
                    </a:cxn>
                    <a:cxn ang="0">
                      <a:pos x="95" y="213"/>
                    </a:cxn>
                    <a:cxn ang="0">
                      <a:pos x="86" y="175"/>
                    </a:cxn>
                    <a:cxn ang="0">
                      <a:pos x="70" y="138"/>
                    </a:cxn>
                    <a:cxn ang="0">
                      <a:pos x="55" y="102"/>
                    </a:cxn>
                    <a:cxn ang="0">
                      <a:pos x="34" y="70"/>
                    </a:cxn>
                    <a:cxn ang="0">
                      <a:pos x="11" y="40"/>
                    </a:cxn>
                    <a:cxn ang="0">
                      <a:pos x="10" y="17"/>
                    </a:cxn>
                    <a:cxn ang="0">
                      <a:pos x="25" y="5"/>
                    </a:cxn>
                    <a:cxn ang="0">
                      <a:pos x="46" y="15"/>
                    </a:cxn>
                    <a:cxn ang="0">
                      <a:pos x="69" y="49"/>
                    </a:cxn>
                    <a:cxn ang="0">
                      <a:pos x="91" y="85"/>
                    </a:cxn>
                    <a:cxn ang="0">
                      <a:pos x="108" y="121"/>
                    </a:cxn>
                    <a:cxn ang="0">
                      <a:pos x="124" y="163"/>
                    </a:cxn>
                    <a:cxn ang="0">
                      <a:pos x="135" y="203"/>
                    </a:cxn>
                    <a:cxn ang="0">
                      <a:pos x="143" y="247"/>
                    </a:cxn>
                    <a:cxn ang="0">
                      <a:pos x="148" y="291"/>
                    </a:cxn>
                    <a:cxn ang="0">
                      <a:pos x="148" y="331"/>
                    </a:cxn>
                    <a:cxn ang="0">
                      <a:pos x="145" y="367"/>
                    </a:cxn>
                    <a:cxn ang="0">
                      <a:pos x="139" y="403"/>
                    </a:cxn>
                    <a:cxn ang="0">
                      <a:pos x="131" y="439"/>
                    </a:cxn>
                    <a:cxn ang="0">
                      <a:pos x="122" y="471"/>
                    </a:cxn>
                    <a:cxn ang="0">
                      <a:pos x="108" y="504"/>
                    </a:cxn>
                    <a:cxn ang="0">
                      <a:pos x="93" y="536"/>
                    </a:cxn>
                    <a:cxn ang="0">
                      <a:pos x="76" y="566"/>
                    </a:cxn>
                    <a:cxn ang="0">
                      <a:pos x="69" y="582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Freeform 426"/>
                <p:cNvSpPr>
                  <a:spLocks/>
                </p:cNvSpPr>
                <p:nvPr/>
              </p:nvSpPr>
              <p:spPr bwMode="auto">
                <a:xfrm flipH="1">
                  <a:off x="2541" y="2272"/>
                  <a:ext cx="19" cy="78"/>
                </a:xfrm>
                <a:custGeom>
                  <a:avLst/>
                  <a:gdLst/>
                  <a:ahLst/>
                  <a:cxnLst>
                    <a:cxn ang="0">
                      <a:pos x="80" y="753"/>
                    </a:cxn>
                    <a:cxn ang="0">
                      <a:pos x="66" y="747"/>
                    </a:cxn>
                    <a:cxn ang="0">
                      <a:pos x="55" y="744"/>
                    </a:cxn>
                    <a:cxn ang="0">
                      <a:pos x="42" y="738"/>
                    </a:cxn>
                    <a:cxn ang="0">
                      <a:pos x="47" y="719"/>
                    </a:cxn>
                    <a:cxn ang="0">
                      <a:pos x="68" y="683"/>
                    </a:cxn>
                    <a:cxn ang="0">
                      <a:pos x="87" y="645"/>
                    </a:cxn>
                    <a:cxn ang="0">
                      <a:pos x="104" y="603"/>
                    </a:cxn>
                    <a:cxn ang="0">
                      <a:pos x="118" y="561"/>
                    </a:cxn>
                    <a:cxn ang="0">
                      <a:pos x="127" y="519"/>
                    </a:cxn>
                    <a:cxn ang="0">
                      <a:pos x="135" y="475"/>
                    </a:cxn>
                    <a:cxn ang="0">
                      <a:pos x="139" y="430"/>
                    </a:cxn>
                    <a:cxn ang="0">
                      <a:pos x="139" y="380"/>
                    </a:cxn>
                    <a:cxn ang="0">
                      <a:pos x="135" y="327"/>
                    </a:cxn>
                    <a:cxn ang="0">
                      <a:pos x="123" y="276"/>
                    </a:cxn>
                    <a:cxn ang="0">
                      <a:pos x="110" y="226"/>
                    </a:cxn>
                    <a:cxn ang="0">
                      <a:pos x="91" y="179"/>
                    </a:cxn>
                    <a:cxn ang="0">
                      <a:pos x="70" y="133"/>
                    </a:cxn>
                    <a:cxn ang="0">
                      <a:pos x="44" y="89"/>
                    </a:cxn>
                    <a:cxn ang="0">
                      <a:pos x="15" y="50"/>
                    </a:cxn>
                    <a:cxn ang="0">
                      <a:pos x="6" y="27"/>
                    </a:cxn>
                    <a:cxn ang="0">
                      <a:pos x="15" y="17"/>
                    </a:cxn>
                    <a:cxn ang="0">
                      <a:pos x="25" y="10"/>
                    </a:cxn>
                    <a:cxn ang="0">
                      <a:pos x="34" y="2"/>
                    </a:cxn>
                    <a:cxn ang="0">
                      <a:pos x="57" y="21"/>
                    </a:cxn>
                    <a:cxn ang="0">
                      <a:pos x="89" y="65"/>
                    </a:cxn>
                    <a:cxn ang="0">
                      <a:pos x="116" y="110"/>
                    </a:cxn>
                    <a:cxn ang="0">
                      <a:pos x="141" y="160"/>
                    </a:cxn>
                    <a:cxn ang="0">
                      <a:pos x="160" y="211"/>
                    </a:cxn>
                    <a:cxn ang="0">
                      <a:pos x="175" y="264"/>
                    </a:cxn>
                    <a:cxn ang="0">
                      <a:pos x="186" y="320"/>
                    </a:cxn>
                    <a:cxn ang="0">
                      <a:pos x="190" y="378"/>
                    </a:cxn>
                    <a:cxn ang="0">
                      <a:pos x="192" y="430"/>
                    </a:cxn>
                    <a:cxn ang="0">
                      <a:pos x="188" y="477"/>
                    </a:cxn>
                    <a:cxn ang="0">
                      <a:pos x="180" y="523"/>
                    </a:cxn>
                    <a:cxn ang="0">
                      <a:pos x="169" y="569"/>
                    </a:cxn>
                    <a:cxn ang="0">
                      <a:pos x="156" y="612"/>
                    </a:cxn>
                    <a:cxn ang="0">
                      <a:pos x="139" y="654"/>
                    </a:cxn>
                    <a:cxn ang="0">
                      <a:pos x="120" y="696"/>
                    </a:cxn>
                    <a:cxn ang="0">
                      <a:pos x="99" y="736"/>
                    </a:cxn>
                    <a:cxn ang="0">
                      <a:pos x="87" y="755"/>
                    </a:cxn>
                  </a:cxnLst>
                  <a:rect l="0" t="0" r="r" b="b"/>
                  <a:pathLst>
                    <a:path w="192" h="755">
                      <a:moveTo>
                        <a:pt x="87" y="755"/>
                      </a:moveTo>
                      <a:lnTo>
                        <a:pt x="80" y="753"/>
                      </a:lnTo>
                      <a:lnTo>
                        <a:pt x="74" y="751"/>
                      </a:lnTo>
                      <a:lnTo>
                        <a:pt x="66" y="747"/>
                      </a:lnTo>
                      <a:lnTo>
                        <a:pt x="61" y="745"/>
                      </a:lnTo>
                      <a:lnTo>
                        <a:pt x="55" y="744"/>
                      </a:lnTo>
                      <a:lnTo>
                        <a:pt x="49" y="742"/>
                      </a:lnTo>
                      <a:lnTo>
                        <a:pt x="42" y="738"/>
                      </a:lnTo>
                      <a:lnTo>
                        <a:pt x="36" y="738"/>
                      </a:lnTo>
                      <a:lnTo>
                        <a:pt x="47" y="719"/>
                      </a:lnTo>
                      <a:lnTo>
                        <a:pt x="59" y="702"/>
                      </a:lnTo>
                      <a:lnTo>
                        <a:pt x="68" y="683"/>
                      </a:lnTo>
                      <a:lnTo>
                        <a:pt x="80" y="664"/>
                      </a:lnTo>
                      <a:lnTo>
                        <a:pt x="87" y="645"/>
                      </a:lnTo>
                      <a:lnTo>
                        <a:pt x="97" y="624"/>
                      </a:lnTo>
                      <a:lnTo>
                        <a:pt x="104" y="603"/>
                      </a:lnTo>
                      <a:lnTo>
                        <a:pt x="112" y="584"/>
                      </a:lnTo>
                      <a:lnTo>
                        <a:pt x="118" y="561"/>
                      </a:lnTo>
                      <a:lnTo>
                        <a:pt x="123" y="540"/>
                      </a:lnTo>
                      <a:lnTo>
                        <a:pt x="127" y="519"/>
                      </a:lnTo>
                      <a:lnTo>
                        <a:pt x="133" y="498"/>
                      </a:lnTo>
                      <a:lnTo>
                        <a:pt x="135" y="475"/>
                      </a:lnTo>
                      <a:lnTo>
                        <a:pt x="139" y="453"/>
                      </a:lnTo>
                      <a:lnTo>
                        <a:pt x="139" y="430"/>
                      </a:lnTo>
                      <a:lnTo>
                        <a:pt x="141" y="407"/>
                      </a:lnTo>
                      <a:lnTo>
                        <a:pt x="139" y="380"/>
                      </a:lnTo>
                      <a:lnTo>
                        <a:pt x="139" y="354"/>
                      </a:lnTo>
                      <a:lnTo>
                        <a:pt x="135" y="327"/>
                      </a:lnTo>
                      <a:lnTo>
                        <a:pt x="131" y="302"/>
                      </a:lnTo>
                      <a:lnTo>
                        <a:pt x="123" y="276"/>
                      </a:lnTo>
                      <a:lnTo>
                        <a:pt x="118" y="251"/>
                      </a:lnTo>
                      <a:lnTo>
                        <a:pt x="110" y="226"/>
                      </a:lnTo>
                      <a:lnTo>
                        <a:pt x="103" y="204"/>
                      </a:lnTo>
                      <a:lnTo>
                        <a:pt x="91" y="179"/>
                      </a:lnTo>
                      <a:lnTo>
                        <a:pt x="82" y="156"/>
                      </a:lnTo>
                      <a:lnTo>
                        <a:pt x="70" y="133"/>
                      </a:lnTo>
                      <a:lnTo>
                        <a:pt x="57" y="110"/>
                      </a:lnTo>
                      <a:lnTo>
                        <a:pt x="44" y="89"/>
                      </a:lnTo>
                      <a:lnTo>
                        <a:pt x="30" y="69"/>
                      </a:lnTo>
                      <a:lnTo>
                        <a:pt x="15" y="50"/>
                      </a:lnTo>
                      <a:lnTo>
                        <a:pt x="0" y="31"/>
                      </a:lnTo>
                      <a:lnTo>
                        <a:pt x="6" y="27"/>
                      </a:lnTo>
                      <a:lnTo>
                        <a:pt x="9" y="23"/>
                      </a:lnTo>
                      <a:lnTo>
                        <a:pt x="15" y="17"/>
                      </a:lnTo>
                      <a:lnTo>
                        <a:pt x="21" y="13"/>
                      </a:lnTo>
                      <a:lnTo>
                        <a:pt x="25" y="10"/>
                      </a:lnTo>
                      <a:lnTo>
                        <a:pt x="30" y="6"/>
                      </a:lnTo>
                      <a:lnTo>
                        <a:pt x="34" y="2"/>
                      </a:lnTo>
                      <a:lnTo>
                        <a:pt x="40" y="0"/>
                      </a:lnTo>
                      <a:lnTo>
                        <a:pt x="57" y="21"/>
                      </a:lnTo>
                      <a:lnTo>
                        <a:pt x="74" y="42"/>
                      </a:lnTo>
                      <a:lnTo>
                        <a:pt x="89" y="65"/>
                      </a:lnTo>
                      <a:lnTo>
                        <a:pt x="104" y="88"/>
                      </a:lnTo>
                      <a:lnTo>
                        <a:pt x="116" y="110"/>
                      </a:lnTo>
                      <a:lnTo>
                        <a:pt x="129" y="135"/>
                      </a:lnTo>
                      <a:lnTo>
                        <a:pt x="141" y="160"/>
                      </a:lnTo>
                      <a:lnTo>
                        <a:pt x="152" y="186"/>
                      </a:lnTo>
                      <a:lnTo>
                        <a:pt x="160" y="211"/>
                      </a:lnTo>
                      <a:lnTo>
                        <a:pt x="169" y="238"/>
                      </a:lnTo>
                      <a:lnTo>
                        <a:pt x="175" y="264"/>
                      </a:lnTo>
                      <a:lnTo>
                        <a:pt x="182" y="293"/>
                      </a:lnTo>
                      <a:lnTo>
                        <a:pt x="186" y="320"/>
                      </a:lnTo>
                      <a:lnTo>
                        <a:pt x="188" y="348"/>
                      </a:lnTo>
                      <a:lnTo>
                        <a:pt x="190" y="378"/>
                      </a:lnTo>
                      <a:lnTo>
                        <a:pt x="192" y="407"/>
                      </a:lnTo>
                      <a:lnTo>
                        <a:pt x="192" y="430"/>
                      </a:lnTo>
                      <a:lnTo>
                        <a:pt x="190" y="455"/>
                      </a:lnTo>
                      <a:lnTo>
                        <a:pt x="188" y="477"/>
                      </a:lnTo>
                      <a:lnTo>
                        <a:pt x="184" y="502"/>
                      </a:lnTo>
                      <a:lnTo>
                        <a:pt x="180" y="523"/>
                      </a:lnTo>
                      <a:lnTo>
                        <a:pt x="175" y="546"/>
                      </a:lnTo>
                      <a:lnTo>
                        <a:pt x="169" y="569"/>
                      </a:lnTo>
                      <a:lnTo>
                        <a:pt x="165" y="591"/>
                      </a:lnTo>
                      <a:lnTo>
                        <a:pt x="156" y="612"/>
                      </a:lnTo>
                      <a:lnTo>
                        <a:pt x="148" y="635"/>
                      </a:lnTo>
                      <a:lnTo>
                        <a:pt x="139" y="654"/>
                      </a:lnTo>
                      <a:lnTo>
                        <a:pt x="131" y="677"/>
                      </a:lnTo>
                      <a:lnTo>
                        <a:pt x="120" y="696"/>
                      </a:lnTo>
                      <a:lnTo>
                        <a:pt x="110" y="717"/>
                      </a:lnTo>
                      <a:lnTo>
                        <a:pt x="99" y="736"/>
                      </a:lnTo>
                      <a:lnTo>
                        <a:pt x="87" y="755"/>
                      </a:lnTo>
                      <a:lnTo>
                        <a:pt x="87" y="7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Freeform 427"/>
                <p:cNvSpPr>
                  <a:spLocks/>
                </p:cNvSpPr>
                <p:nvPr/>
              </p:nvSpPr>
              <p:spPr bwMode="auto">
                <a:xfrm flipH="1">
                  <a:off x="2504" y="2265"/>
                  <a:ext cx="23" cy="92"/>
                </a:xfrm>
                <a:custGeom>
                  <a:avLst/>
                  <a:gdLst/>
                  <a:ahLst/>
                  <a:cxnLst>
                    <a:cxn ang="0">
                      <a:pos x="97" y="893"/>
                    </a:cxn>
                    <a:cxn ang="0">
                      <a:pos x="82" y="887"/>
                    </a:cxn>
                    <a:cxn ang="0">
                      <a:pos x="65" y="884"/>
                    </a:cxn>
                    <a:cxn ang="0">
                      <a:pos x="50" y="878"/>
                    </a:cxn>
                    <a:cxn ang="0">
                      <a:pos x="55" y="855"/>
                    </a:cxn>
                    <a:cxn ang="0">
                      <a:pos x="82" y="810"/>
                    </a:cxn>
                    <a:cxn ang="0">
                      <a:pos x="105" y="764"/>
                    </a:cxn>
                    <a:cxn ang="0">
                      <a:pos x="124" y="716"/>
                    </a:cxn>
                    <a:cxn ang="0">
                      <a:pos x="141" y="667"/>
                    </a:cxn>
                    <a:cxn ang="0">
                      <a:pos x="152" y="616"/>
                    </a:cxn>
                    <a:cxn ang="0">
                      <a:pos x="162" y="562"/>
                    </a:cxn>
                    <a:cxn ang="0">
                      <a:pos x="166" y="511"/>
                    </a:cxn>
                    <a:cxn ang="0">
                      <a:pos x="166" y="452"/>
                    </a:cxn>
                    <a:cxn ang="0">
                      <a:pos x="160" y="389"/>
                    </a:cxn>
                    <a:cxn ang="0">
                      <a:pos x="149" y="328"/>
                    </a:cxn>
                    <a:cxn ang="0">
                      <a:pos x="131" y="270"/>
                    </a:cxn>
                    <a:cxn ang="0">
                      <a:pos x="111" y="213"/>
                    </a:cxn>
                    <a:cxn ang="0">
                      <a:pos x="84" y="159"/>
                    </a:cxn>
                    <a:cxn ang="0">
                      <a:pos x="54" y="108"/>
                    </a:cxn>
                    <a:cxn ang="0">
                      <a:pos x="19" y="60"/>
                    </a:cxn>
                    <a:cxn ang="0">
                      <a:pos x="8" y="32"/>
                    </a:cxn>
                    <a:cxn ang="0">
                      <a:pos x="19" y="22"/>
                    </a:cxn>
                    <a:cxn ang="0">
                      <a:pos x="33" y="13"/>
                    </a:cxn>
                    <a:cxn ang="0">
                      <a:pos x="44" y="3"/>
                    </a:cxn>
                    <a:cxn ang="0">
                      <a:pos x="71" y="24"/>
                    </a:cxn>
                    <a:cxn ang="0">
                      <a:pos x="107" y="76"/>
                    </a:cxn>
                    <a:cxn ang="0">
                      <a:pos x="141" y="131"/>
                    </a:cxn>
                    <a:cxn ang="0">
                      <a:pos x="169" y="190"/>
                    </a:cxn>
                    <a:cxn ang="0">
                      <a:pos x="192" y="252"/>
                    </a:cxn>
                    <a:cxn ang="0">
                      <a:pos x="209" y="315"/>
                    </a:cxn>
                    <a:cxn ang="0">
                      <a:pos x="223" y="382"/>
                    </a:cxn>
                    <a:cxn ang="0">
                      <a:pos x="228" y="448"/>
                    </a:cxn>
                    <a:cxn ang="0">
                      <a:pos x="228" y="511"/>
                    </a:cxn>
                    <a:cxn ang="0">
                      <a:pos x="223" y="568"/>
                    </a:cxn>
                    <a:cxn ang="0">
                      <a:pos x="215" y="621"/>
                    </a:cxn>
                    <a:cxn ang="0">
                      <a:pos x="204" y="675"/>
                    </a:cxn>
                    <a:cxn ang="0">
                      <a:pos x="187" y="728"/>
                    </a:cxn>
                    <a:cxn ang="0">
                      <a:pos x="166" y="777"/>
                    </a:cxn>
                    <a:cxn ang="0">
                      <a:pos x="143" y="827"/>
                    </a:cxn>
                    <a:cxn ang="0">
                      <a:pos x="118" y="872"/>
                    </a:cxn>
                    <a:cxn ang="0">
                      <a:pos x="105" y="897"/>
                    </a:cxn>
                  </a:cxnLst>
                  <a:rect l="0" t="0" r="r" b="b"/>
                  <a:pathLst>
                    <a:path w="230" h="897">
                      <a:moveTo>
                        <a:pt x="105" y="897"/>
                      </a:moveTo>
                      <a:lnTo>
                        <a:pt x="97" y="893"/>
                      </a:lnTo>
                      <a:lnTo>
                        <a:pt x="90" y="891"/>
                      </a:lnTo>
                      <a:lnTo>
                        <a:pt x="82" y="887"/>
                      </a:lnTo>
                      <a:lnTo>
                        <a:pt x="74" y="886"/>
                      </a:lnTo>
                      <a:lnTo>
                        <a:pt x="65" y="884"/>
                      </a:lnTo>
                      <a:lnTo>
                        <a:pt x="57" y="880"/>
                      </a:lnTo>
                      <a:lnTo>
                        <a:pt x="50" y="878"/>
                      </a:lnTo>
                      <a:lnTo>
                        <a:pt x="42" y="876"/>
                      </a:lnTo>
                      <a:lnTo>
                        <a:pt x="55" y="855"/>
                      </a:lnTo>
                      <a:lnTo>
                        <a:pt x="69" y="832"/>
                      </a:lnTo>
                      <a:lnTo>
                        <a:pt x="82" y="810"/>
                      </a:lnTo>
                      <a:lnTo>
                        <a:pt x="95" y="789"/>
                      </a:lnTo>
                      <a:lnTo>
                        <a:pt x="105" y="764"/>
                      </a:lnTo>
                      <a:lnTo>
                        <a:pt x="114" y="741"/>
                      </a:lnTo>
                      <a:lnTo>
                        <a:pt x="124" y="716"/>
                      </a:lnTo>
                      <a:lnTo>
                        <a:pt x="133" y="694"/>
                      </a:lnTo>
                      <a:lnTo>
                        <a:pt x="141" y="667"/>
                      </a:lnTo>
                      <a:lnTo>
                        <a:pt x="149" y="642"/>
                      </a:lnTo>
                      <a:lnTo>
                        <a:pt x="152" y="616"/>
                      </a:lnTo>
                      <a:lnTo>
                        <a:pt x="158" y="591"/>
                      </a:lnTo>
                      <a:lnTo>
                        <a:pt x="162" y="562"/>
                      </a:lnTo>
                      <a:lnTo>
                        <a:pt x="166" y="538"/>
                      </a:lnTo>
                      <a:lnTo>
                        <a:pt x="166" y="511"/>
                      </a:lnTo>
                      <a:lnTo>
                        <a:pt x="168" y="484"/>
                      </a:lnTo>
                      <a:lnTo>
                        <a:pt x="166" y="452"/>
                      </a:lnTo>
                      <a:lnTo>
                        <a:pt x="164" y="420"/>
                      </a:lnTo>
                      <a:lnTo>
                        <a:pt x="160" y="389"/>
                      </a:lnTo>
                      <a:lnTo>
                        <a:pt x="156" y="359"/>
                      </a:lnTo>
                      <a:lnTo>
                        <a:pt x="149" y="328"/>
                      </a:lnTo>
                      <a:lnTo>
                        <a:pt x="141" y="298"/>
                      </a:lnTo>
                      <a:lnTo>
                        <a:pt x="131" y="270"/>
                      </a:lnTo>
                      <a:lnTo>
                        <a:pt x="122" y="241"/>
                      </a:lnTo>
                      <a:lnTo>
                        <a:pt x="111" y="213"/>
                      </a:lnTo>
                      <a:lnTo>
                        <a:pt x="99" y="186"/>
                      </a:lnTo>
                      <a:lnTo>
                        <a:pt x="84" y="159"/>
                      </a:lnTo>
                      <a:lnTo>
                        <a:pt x="71" y="135"/>
                      </a:lnTo>
                      <a:lnTo>
                        <a:pt x="54" y="108"/>
                      </a:lnTo>
                      <a:lnTo>
                        <a:pt x="36" y="83"/>
                      </a:lnTo>
                      <a:lnTo>
                        <a:pt x="19" y="60"/>
                      </a:lnTo>
                      <a:lnTo>
                        <a:pt x="0" y="38"/>
                      </a:lnTo>
                      <a:lnTo>
                        <a:pt x="8" y="32"/>
                      </a:lnTo>
                      <a:lnTo>
                        <a:pt x="14" y="28"/>
                      </a:lnTo>
                      <a:lnTo>
                        <a:pt x="19" y="22"/>
                      </a:lnTo>
                      <a:lnTo>
                        <a:pt x="27" y="19"/>
                      </a:lnTo>
                      <a:lnTo>
                        <a:pt x="33" y="13"/>
                      </a:lnTo>
                      <a:lnTo>
                        <a:pt x="38" y="7"/>
                      </a:lnTo>
                      <a:lnTo>
                        <a:pt x="44" y="3"/>
                      </a:lnTo>
                      <a:lnTo>
                        <a:pt x="50" y="0"/>
                      </a:lnTo>
                      <a:lnTo>
                        <a:pt x="71" y="24"/>
                      </a:lnTo>
                      <a:lnTo>
                        <a:pt x="90" y="51"/>
                      </a:lnTo>
                      <a:lnTo>
                        <a:pt x="107" y="76"/>
                      </a:lnTo>
                      <a:lnTo>
                        <a:pt x="124" y="104"/>
                      </a:lnTo>
                      <a:lnTo>
                        <a:pt x="141" y="131"/>
                      </a:lnTo>
                      <a:lnTo>
                        <a:pt x="156" y="161"/>
                      </a:lnTo>
                      <a:lnTo>
                        <a:pt x="169" y="190"/>
                      </a:lnTo>
                      <a:lnTo>
                        <a:pt x="181" y="220"/>
                      </a:lnTo>
                      <a:lnTo>
                        <a:pt x="192" y="252"/>
                      </a:lnTo>
                      <a:lnTo>
                        <a:pt x="202" y="283"/>
                      </a:lnTo>
                      <a:lnTo>
                        <a:pt x="209" y="315"/>
                      </a:lnTo>
                      <a:lnTo>
                        <a:pt x="217" y="348"/>
                      </a:lnTo>
                      <a:lnTo>
                        <a:pt x="223" y="382"/>
                      </a:lnTo>
                      <a:lnTo>
                        <a:pt x="227" y="414"/>
                      </a:lnTo>
                      <a:lnTo>
                        <a:pt x="228" y="448"/>
                      </a:lnTo>
                      <a:lnTo>
                        <a:pt x="230" y="484"/>
                      </a:lnTo>
                      <a:lnTo>
                        <a:pt x="228" y="511"/>
                      </a:lnTo>
                      <a:lnTo>
                        <a:pt x="227" y="540"/>
                      </a:lnTo>
                      <a:lnTo>
                        <a:pt x="223" y="568"/>
                      </a:lnTo>
                      <a:lnTo>
                        <a:pt x="221" y="597"/>
                      </a:lnTo>
                      <a:lnTo>
                        <a:pt x="215" y="621"/>
                      </a:lnTo>
                      <a:lnTo>
                        <a:pt x="209" y="648"/>
                      </a:lnTo>
                      <a:lnTo>
                        <a:pt x="204" y="675"/>
                      </a:lnTo>
                      <a:lnTo>
                        <a:pt x="196" y="703"/>
                      </a:lnTo>
                      <a:lnTo>
                        <a:pt x="187" y="728"/>
                      </a:lnTo>
                      <a:lnTo>
                        <a:pt x="177" y="752"/>
                      </a:lnTo>
                      <a:lnTo>
                        <a:pt x="166" y="777"/>
                      </a:lnTo>
                      <a:lnTo>
                        <a:pt x="156" y="802"/>
                      </a:lnTo>
                      <a:lnTo>
                        <a:pt x="143" y="827"/>
                      </a:lnTo>
                      <a:lnTo>
                        <a:pt x="131" y="849"/>
                      </a:lnTo>
                      <a:lnTo>
                        <a:pt x="118" y="872"/>
                      </a:lnTo>
                      <a:lnTo>
                        <a:pt x="105" y="897"/>
                      </a:lnTo>
                      <a:lnTo>
                        <a:pt x="105" y="8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Freeform 428"/>
                <p:cNvSpPr>
                  <a:spLocks/>
                </p:cNvSpPr>
                <p:nvPr/>
              </p:nvSpPr>
              <p:spPr bwMode="auto">
                <a:xfrm flipH="1">
                  <a:off x="2463" y="2256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114" y="1071"/>
                    </a:cxn>
                    <a:cxn ang="0">
                      <a:pos x="95" y="1063"/>
                    </a:cxn>
                    <a:cxn ang="0">
                      <a:pos x="82" y="1060"/>
                    </a:cxn>
                    <a:cxn ang="0">
                      <a:pos x="72" y="1056"/>
                    </a:cxn>
                    <a:cxn ang="0">
                      <a:pos x="63" y="1054"/>
                    </a:cxn>
                    <a:cxn ang="0">
                      <a:pos x="53" y="1050"/>
                    </a:cxn>
                    <a:cxn ang="0">
                      <a:pos x="67" y="1023"/>
                    </a:cxn>
                    <a:cxn ang="0">
                      <a:pos x="97" y="970"/>
                    </a:cxn>
                    <a:cxn ang="0">
                      <a:pos x="125" y="915"/>
                    </a:cxn>
                    <a:cxn ang="0">
                      <a:pos x="148" y="858"/>
                    </a:cxn>
                    <a:cxn ang="0">
                      <a:pos x="167" y="799"/>
                    </a:cxn>
                    <a:cxn ang="0">
                      <a:pos x="183" y="736"/>
                    </a:cxn>
                    <a:cxn ang="0">
                      <a:pos x="192" y="674"/>
                    </a:cxn>
                    <a:cxn ang="0">
                      <a:pos x="198" y="611"/>
                    </a:cxn>
                    <a:cxn ang="0">
                      <a:pos x="198" y="540"/>
                    </a:cxn>
                    <a:cxn ang="0">
                      <a:pos x="190" y="464"/>
                    </a:cxn>
                    <a:cxn ang="0">
                      <a:pos x="177" y="392"/>
                    </a:cxn>
                    <a:cxn ang="0">
                      <a:pos x="158" y="322"/>
                    </a:cxn>
                    <a:cxn ang="0">
                      <a:pos x="131" y="255"/>
                    </a:cxn>
                    <a:cxn ang="0">
                      <a:pos x="101" y="191"/>
                    </a:cxn>
                    <a:cxn ang="0">
                      <a:pos x="63" y="130"/>
                    </a:cxn>
                    <a:cxn ang="0">
                      <a:pos x="23" y="73"/>
                    </a:cxn>
                    <a:cxn ang="0">
                      <a:pos x="8" y="40"/>
                    </a:cxn>
                    <a:cxn ang="0">
                      <a:pos x="23" y="27"/>
                    </a:cxn>
                    <a:cxn ang="0">
                      <a:pos x="36" y="16"/>
                    </a:cxn>
                    <a:cxn ang="0">
                      <a:pos x="51" y="6"/>
                    </a:cxn>
                    <a:cxn ang="0">
                      <a:pos x="82" y="29"/>
                    </a:cxn>
                    <a:cxn ang="0">
                      <a:pos x="127" y="94"/>
                    </a:cxn>
                    <a:cxn ang="0">
                      <a:pos x="167" y="160"/>
                    </a:cxn>
                    <a:cxn ang="0">
                      <a:pos x="202" y="229"/>
                    </a:cxn>
                    <a:cxn ang="0">
                      <a:pos x="228" y="303"/>
                    </a:cxn>
                    <a:cxn ang="0">
                      <a:pos x="249" y="379"/>
                    </a:cxn>
                    <a:cxn ang="0">
                      <a:pos x="264" y="455"/>
                    </a:cxn>
                    <a:cxn ang="0">
                      <a:pos x="272" y="537"/>
                    </a:cxn>
                    <a:cxn ang="0">
                      <a:pos x="272" y="613"/>
                    </a:cxn>
                    <a:cxn ang="0">
                      <a:pos x="266" y="679"/>
                    </a:cxn>
                    <a:cxn ang="0">
                      <a:pos x="257" y="746"/>
                    </a:cxn>
                    <a:cxn ang="0">
                      <a:pos x="241" y="809"/>
                    </a:cxn>
                    <a:cxn ang="0">
                      <a:pos x="222" y="871"/>
                    </a:cxn>
                    <a:cxn ang="0">
                      <a:pos x="200" y="932"/>
                    </a:cxn>
                    <a:cxn ang="0">
                      <a:pos x="171" y="989"/>
                    </a:cxn>
                    <a:cxn ang="0">
                      <a:pos x="141" y="1046"/>
                    </a:cxn>
                    <a:cxn ang="0">
                      <a:pos x="124" y="1073"/>
                    </a:cxn>
                  </a:cxnLst>
                  <a:rect l="0" t="0" r="r" b="b"/>
                  <a:pathLst>
                    <a:path w="274" h="1073">
                      <a:moveTo>
                        <a:pt x="124" y="1073"/>
                      </a:moveTo>
                      <a:lnTo>
                        <a:pt x="114" y="1071"/>
                      </a:lnTo>
                      <a:lnTo>
                        <a:pt x="105" y="1067"/>
                      </a:lnTo>
                      <a:lnTo>
                        <a:pt x="95" y="1063"/>
                      </a:lnTo>
                      <a:lnTo>
                        <a:pt x="87" y="1061"/>
                      </a:lnTo>
                      <a:lnTo>
                        <a:pt x="82" y="1060"/>
                      </a:lnTo>
                      <a:lnTo>
                        <a:pt x="78" y="1058"/>
                      </a:lnTo>
                      <a:lnTo>
                        <a:pt x="72" y="1056"/>
                      </a:lnTo>
                      <a:lnTo>
                        <a:pt x="68" y="1054"/>
                      </a:lnTo>
                      <a:lnTo>
                        <a:pt x="63" y="1054"/>
                      </a:lnTo>
                      <a:lnTo>
                        <a:pt x="59" y="1052"/>
                      </a:lnTo>
                      <a:lnTo>
                        <a:pt x="53" y="1050"/>
                      </a:lnTo>
                      <a:lnTo>
                        <a:pt x="49" y="1048"/>
                      </a:lnTo>
                      <a:lnTo>
                        <a:pt x="67" y="1023"/>
                      </a:lnTo>
                      <a:lnTo>
                        <a:pt x="82" y="997"/>
                      </a:lnTo>
                      <a:lnTo>
                        <a:pt x="97" y="970"/>
                      </a:lnTo>
                      <a:lnTo>
                        <a:pt x="112" y="944"/>
                      </a:lnTo>
                      <a:lnTo>
                        <a:pt x="125" y="915"/>
                      </a:lnTo>
                      <a:lnTo>
                        <a:pt x="137" y="887"/>
                      </a:lnTo>
                      <a:lnTo>
                        <a:pt x="148" y="858"/>
                      </a:lnTo>
                      <a:lnTo>
                        <a:pt x="160" y="829"/>
                      </a:lnTo>
                      <a:lnTo>
                        <a:pt x="167" y="799"/>
                      </a:lnTo>
                      <a:lnTo>
                        <a:pt x="177" y="769"/>
                      </a:lnTo>
                      <a:lnTo>
                        <a:pt x="183" y="736"/>
                      </a:lnTo>
                      <a:lnTo>
                        <a:pt x="188" y="706"/>
                      </a:lnTo>
                      <a:lnTo>
                        <a:pt x="192" y="674"/>
                      </a:lnTo>
                      <a:lnTo>
                        <a:pt x="196" y="643"/>
                      </a:lnTo>
                      <a:lnTo>
                        <a:pt x="198" y="611"/>
                      </a:lnTo>
                      <a:lnTo>
                        <a:pt x="200" y="578"/>
                      </a:lnTo>
                      <a:lnTo>
                        <a:pt x="198" y="540"/>
                      </a:lnTo>
                      <a:lnTo>
                        <a:pt x="196" y="502"/>
                      </a:lnTo>
                      <a:lnTo>
                        <a:pt x="190" y="464"/>
                      </a:lnTo>
                      <a:lnTo>
                        <a:pt x="184" y="428"/>
                      </a:lnTo>
                      <a:lnTo>
                        <a:pt x="177" y="392"/>
                      </a:lnTo>
                      <a:lnTo>
                        <a:pt x="167" y="358"/>
                      </a:lnTo>
                      <a:lnTo>
                        <a:pt x="158" y="322"/>
                      </a:lnTo>
                      <a:lnTo>
                        <a:pt x="146" y="289"/>
                      </a:lnTo>
                      <a:lnTo>
                        <a:pt x="131" y="255"/>
                      </a:lnTo>
                      <a:lnTo>
                        <a:pt x="116" y="223"/>
                      </a:lnTo>
                      <a:lnTo>
                        <a:pt x="101" y="191"/>
                      </a:lnTo>
                      <a:lnTo>
                        <a:pt x="84" y="160"/>
                      </a:lnTo>
                      <a:lnTo>
                        <a:pt x="63" y="130"/>
                      </a:lnTo>
                      <a:lnTo>
                        <a:pt x="44" y="101"/>
                      </a:lnTo>
                      <a:lnTo>
                        <a:pt x="23" y="73"/>
                      </a:lnTo>
                      <a:lnTo>
                        <a:pt x="0" y="48"/>
                      </a:lnTo>
                      <a:lnTo>
                        <a:pt x="8" y="40"/>
                      </a:lnTo>
                      <a:lnTo>
                        <a:pt x="15" y="35"/>
                      </a:lnTo>
                      <a:lnTo>
                        <a:pt x="23" y="27"/>
                      </a:lnTo>
                      <a:lnTo>
                        <a:pt x="30" y="21"/>
                      </a:lnTo>
                      <a:lnTo>
                        <a:pt x="36" y="16"/>
                      </a:lnTo>
                      <a:lnTo>
                        <a:pt x="44" y="10"/>
                      </a:lnTo>
                      <a:lnTo>
                        <a:pt x="51" y="6"/>
                      </a:lnTo>
                      <a:lnTo>
                        <a:pt x="59" y="0"/>
                      </a:lnTo>
                      <a:lnTo>
                        <a:pt x="82" y="29"/>
                      </a:lnTo>
                      <a:lnTo>
                        <a:pt x="106" y="61"/>
                      </a:lnTo>
                      <a:lnTo>
                        <a:pt x="127" y="94"/>
                      </a:lnTo>
                      <a:lnTo>
                        <a:pt x="148" y="126"/>
                      </a:lnTo>
                      <a:lnTo>
                        <a:pt x="167" y="160"/>
                      </a:lnTo>
                      <a:lnTo>
                        <a:pt x="184" y="194"/>
                      </a:lnTo>
                      <a:lnTo>
                        <a:pt x="202" y="229"/>
                      </a:lnTo>
                      <a:lnTo>
                        <a:pt x="217" y="267"/>
                      </a:lnTo>
                      <a:lnTo>
                        <a:pt x="228" y="303"/>
                      </a:lnTo>
                      <a:lnTo>
                        <a:pt x="240" y="341"/>
                      </a:lnTo>
                      <a:lnTo>
                        <a:pt x="249" y="379"/>
                      </a:lnTo>
                      <a:lnTo>
                        <a:pt x="259" y="417"/>
                      </a:lnTo>
                      <a:lnTo>
                        <a:pt x="264" y="455"/>
                      </a:lnTo>
                      <a:lnTo>
                        <a:pt x="268" y="497"/>
                      </a:lnTo>
                      <a:lnTo>
                        <a:pt x="272" y="537"/>
                      </a:lnTo>
                      <a:lnTo>
                        <a:pt x="274" y="578"/>
                      </a:lnTo>
                      <a:lnTo>
                        <a:pt x="272" y="613"/>
                      </a:lnTo>
                      <a:lnTo>
                        <a:pt x="270" y="645"/>
                      </a:lnTo>
                      <a:lnTo>
                        <a:pt x="266" y="679"/>
                      </a:lnTo>
                      <a:lnTo>
                        <a:pt x="262" y="712"/>
                      </a:lnTo>
                      <a:lnTo>
                        <a:pt x="257" y="746"/>
                      </a:lnTo>
                      <a:lnTo>
                        <a:pt x="251" y="778"/>
                      </a:lnTo>
                      <a:lnTo>
                        <a:pt x="241" y="809"/>
                      </a:lnTo>
                      <a:lnTo>
                        <a:pt x="234" y="841"/>
                      </a:lnTo>
                      <a:lnTo>
                        <a:pt x="222" y="871"/>
                      </a:lnTo>
                      <a:lnTo>
                        <a:pt x="211" y="904"/>
                      </a:lnTo>
                      <a:lnTo>
                        <a:pt x="200" y="932"/>
                      </a:lnTo>
                      <a:lnTo>
                        <a:pt x="186" y="961"/>
                      </a:lnTo>
                      <a:lnTo>
                        <a:pt x="171" y="989"/>
                      </a:lnTo>
                      <a:lnTo>
                        <a:pt x="156" y="1020"/>
                      </a:lnTo>
                      <a:lnTo>
                        <a:pt x="141" y="1046"/>
                      </a:lnTo>
                      <a:lnTo>
                        <a:pt x="124" y="1073"/>
                      </a:lnTo>
                      <a:lnTo>
                        <a:pt x="124" y="10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Freeform 429"/>
                <p:cNvSpPr>
                  <a:spLocks/>
                </p:cNvSpPr>
                <p:nvPr/>
              </p:nvSpPr>
              <p:spPr bwMode="auto">
                <a:xfrm flipH="1">
                  <a:off x="2573" y="2281"/>
                  <a:ext cx="15" cy="60"/>
                </a:xfrm>
                <a:custGeom>
                  <a:avLst/>
                  <a:gdLst/>
                  <a:ahLst/>
                  <a:cxnLst>
                    <a:cxn ang="0">
                      <a:pos x="63" y="580"/>
                    </a:cxn>
                    <a:cxn ang="0">
                      <a:pos x="53" y="576"/>
                    </a:cxn>
                    <a:cxn ang="0">
                      <a:pos x="42" y="574"/>
                    </a:cxn>
                    <a:cxn ang="0">
                      <a:pos x="32" y="570"/>
                    </a:cxn>
                    <a:cxn ang="0">
                      <a:pos x="36" y="555"/>
                    </a:cxn>
                    <a:cxn ang="0">
                      <a:pos x="53" y="526"/>
                    </a:cxn>
                    <a:cxn ang="0">
                      <a:pos x="69" y="496"/>
                    </a:cxn>
                    <a:cxn ang="0">
                      <a:pos x="82" y="466"/>
                    </a:cxn>
                    <a:cxn ang="0">
                      <a:pos x="91" y="433"/>
                    </a:cxn>
                    <a:cxn ang="0">
                      <a:pos x="99" y="399"/>
                    </a:cxn>
                    <a:cxn ang="0">
                      <a:pos x="105" y="365"/>
                    </a:cxn>
                    <a:cxn ang="0">
                      <a:pos x="108" y="331"/>
                    </a:cxn>
                    <a:cxn ang="0">
                      <a:pos x="108" y="293"/>
                    </a:cxn>
                    <a:cxn ang="0">
                      <a:pos x="103" y="253"/>
                    </a:cxn>
                    <a:cxn ang="0">
                      <a:pos x="95" y="213"/>
                    </a:cxn>
                    <a:cxn ang="0">
                      <a:pos x="86" y="175"/>
                    </a:cxn>
                    <a:cxn ang="0">
                      <a:pos x="70" y="138"/>
                    </a:cxn>
                    <a:cxn ang="0">
                      <a:pos x="55" y="102"/>
                    </a:cxn>
                    <a:cxn ang="0">
                      <a:pos x="34" y="70"/>
                    </a:cxn>
                    <a:cxn ang="0">
                      <a:pos x="11" y="40"/>
                    </a:cxn>
                    <a:cxn ang="0">
                      <a:pos x="10" y="17"/>
                    </a:cxn>
                    <a:cxn ang="0">
                      <a:pos x="25" y="5"/>
                    </a:cxn>
                    <a:cxn ang="0">
                      <a:pos x="46" y="15"/>
                    </a:cxn>
                    <a:cxn ang="0">
                      <a:pos x="69" y="49"/>
                    </a:cxn>
                    <a:cxn ang="0">
                      <a:pos x="91" y="85"/>
                    </a:cxn>
                    <a:cxn ang="0">
                      <a:pos x="108" y="121"/>
                    </a:cxn>
                    <a:cxn ang="0">
                      <a:pos x="124" y="163"/>
                    </a:cxn>
                    <a:cxn ang="0">
                      <a:pos x="135" y="203"/>
                    </a:cxn>
                    <a:cxn ang="0">
                      <a:pos x="143" y="247"/>
                    </a:cxn>
                    <a:cxn ang="0">
                      <a:pos x="148" y="291"/>
                    </a:cxn>
                    <a:cxn ang="0">
                      <a:pos x="148" y="331"/>
                    </a:cxn>
                    <a:cxn ang="0">
                      <a:pos x="145" y="367"/>
                    </a:cxn>
                    <a:cxn ang="0">
                      <a:pos x="139" y="403"/>
                    </a:cxn>
                    <a:cxn ang="0">
                      <a:pos x="131" y="439"/>
                    </a:cxn>
                    <a:cxn ang="0">
                      <a:pos x="122" y="471"/>
                    </a:cxn>
                    <a:cxn ang="0">
                      <a:pos x="108" y="504"/>
                    </a:cxn>
                    <a:cxn ang="0">
                      <a:pos x="93" y="536"/>
                    </a:cxn>
                    <a:cxn ang="0">
                      <a:pos x="76" y="566"/>
                    </a:cxn>
                    <a:cxn ang="0">
                      <a:pos x="69" y="582"/>
                    </a:cxn>
                  </a:cxnLst>
                  <a:rect l="0" t="0" r="r" b="b"/>
                  <a:pathLst>
                    <a:path w="148" h="582">
                      <a:moveTo>
                        <a:pt x="69" y="582"/>
                      </a:moveTo>
                      <a:lnTo>
                        <a:pt x="63" y="580"/>
                      </a:lnTo>
                      <a:lnTo>
                        <a:pt x="57" y="580"/>
                      </a:lnTo>
                      <a:lnTo>
                        <a:pt x="53" y="576"/>
                      </a:lnTo>
                      <a:lnTo>
                        <a:pt x="48" y="576"/>
                      </a:lnTo>
                      <a:lnTo>
                        <a:pt x="42" y="574"/>
                      </a:lnTo>
                      <a:lnTo>
                        <a:pt x="38" y="572"/>
                      </a:lnTo>
                      <a:lnTo>
                        <a:pt x="32" y="570"/>
                      </a:lnTo>
                      <a:lnTo>
                        <a:pt x="29" y="570"/>
                      </a:lnTo>
                      <a:lnTo>
                        <a:pt x="36" y="555"/>
                      </a:lnTo>
                      <a:lnTo>
                        <a:pt x="46" y="542"/>
                      </a:lnTo>
                      <a:lnTo>
                        <a:pt x="53" y="526"/>
                      </a:lnTo>
                      <a:lnTo>
                        <a:pt x="61" y="513"/>
                      </a:lnTo>
                      <a:lnTo>
                        <a:pt x="69" y="496"/>
                      </a:lnTo>
                      <a:lnTo>
                        <a:pt x="74" y="481"/>
                      </a:lnTo>
                      <a:lnTo>
                        <a:pt x="82" y="466"/>
                      </a:lnTo>
                      <a:lnTo>
                        <a:pt x="88" y="450"/>
                      </a:lnTo>
                      <a:lnTo>
                        <a:pt x="91" y="433"/>
                      </a:lnTo>
                      <a:lnTo>
                        <a:pt x="95" y="416"/>
                      </a:lnTo>
                      <a:lnTo>
                        <a:pt x="99" y="399"/>
                      </a:lnTo>
                      <a:lnTo>
                        <a:pt x="103" y="382"/>
                      </a:lnTo>
                      <a:lnTo>
                        <a:pt x="105" y="365"/>
                      </a:lnTo>
                      <a:lnTo>
                        <a:pt x="107" y="348"/>
                      </a:lnTo>
                      <a:lnTo>
                        <a:pt x="108" y="331"/>
                      </a:lnTo>
                      <a:lnTo>
                        <a:pt x="108" y="313"/>
                      </a:lnTo>
                      <a:lnTo>
                        <a:pt x="108" y="293"/>
                      </a:lnTo>
                      <a:lnTo>
                        <a:pt x="107" y="273"/>
                      </a:lnTo>
                      <a:lnTo>
                        <a:pt x="103" y="253"/>
                      </a:lnTo>
                      <a:lnTo>
                        <a:pt x="101" y="232"/>
                      </a:lnTo>
                      <a:lnTo>
                        <a:pt x="95" y="213"/>
                      </a:lnTo>
                      <a:lnTo>
                        <a:pt x="91" y="194"/>
                      </a:lnTo>
                      <a:lnTo>
                        <a:pt x="86" y="175"/>
                      </a:lnTo>
                      <a:lnTo>
                        <a:pt x="80" y="156"/>
                      </a:lnTo>
                      <a:lnTo>
                        <a:pt x="70" y="138"/>
                      </a:lnTo>
                      <a:lnTo>
                        <a:pt x="63" y="119"/>
                      </a:lnTo>
                      <a:lnTo>
                        <a:pt x="55" y="102"/>
                      </a:lnTo>
                      <a:lnTo>
                        <a:pt x="46" y="87"/>
                      </a:lnTo>
                      <a:lnTo>
                        <a:pt x="34" y="70"/>
                      </a:lnTo>
                      <a:lnTo>
                        <a:pt x="25" y="55"/>
                      </a:lnTo>
                      <a:lnTo>
                        <a:pt x="11" y="40"/>
                      </a:lnTo>
                      <a:lnTo>
                        <a:pt x="0" y="24"/>
                      </a:lnTo>
                      <a:lnTo>
                        <a:pt x="10" y="17"/>
                      </a:lnTo>
                      <a:lnTo>
                        <a:pt x="17" y="11"/>
                      </a:lnTo>
                      <a:lnTo>
                        <a:pt x="25" y="5"/>
                      </a:lnTo>
                      <a:lnTo>
                        <a:pt x="32" y="0"/>
                      </a:lnTo>
                      <a:lnTo>
                        <a:pt x="46" y="15"/>
                      </a:lnTo>
                      <a:lnTo>
                        <a:pt x="57" y="32"/>
                      </a:lnTo>
                      <a:lnTo>
                        <a:pt x="69" y="49"/>
                      </a:lnTo>
                      <a:lnTo>
                        <a:pt x="82" y="66"/>
                      </a:lnTo>
                      <a:lnTo>
                        <a:pt x="91" y="85"/>
                      </a:lnTo>
                      <a:lnTo>
                        <a:pt x="101" y="104"/>
                      </a:lnTo>
                      <a:lnTo>
                        <a:pt x="108" y="121"/>
                      </a:lnTo>
                      <a:lnTo>
                        <a:pt x="118" y="142"/>
                      </a:lnTo>
                      <a:lnTo>
                        <a:pt x="124" y="163"/>
                      </a:lnTo>
                      <a:lnTo>
                        <a:pt x="129" y="182"/>
                      </a:lnTo>
                      <a:lnTo>
                        <a:pt x="135" y="203"/>
                      </a:lnTo>
                      <a:lnTo>
                        <a:pt x="141" y="224"/>
                      </a:lnTo>
                      <a:lnTo>
                        <a:pt x="143" y="247"/>
                      </a:lnTo>
                      <a:lnTo>
                        <a:pt x="146" y="268"/>
                      </a:lnTo>
                      <a:lnTo>
                        <a:pt x="148" y="291"/>
                      </a:lnTo>
                      <a:lnTo>
                        <a:pt x="148" y="313"/>
                      </a:lnTo>
                      <a:lnTo>
                        <a:pt x="148" y="331"/>
                      </a:lnTo>
                      <a:lnTo>
                        <a:pt x="146" y="350"/>
                      </a:lnTo>
                      <a:lnTo>
                        <a:pt x="145" y="367"/>
                      </a:lnTo>
                      <a:lnTo>
                        <a:pt x="143" y="386"/>
                      </a:lnTo>
                      <a:lnTo>
                        <a:pt x="139" y="403"/>
                      </a:lnTo>
                      <a:lnTo>
                        <a:pt x="135" y="422"/>
                      </a:lnTo>
                      <a:lnTo>
                        <a:pt x="131" y="439"/>
                      </a:lnTo>
                      <a:lnTo>
                        <a:pt x="127" y="456"/>
                      </a:lnTo>
                      <a:lnTo>
                        <a:pt x="122" y="471"/>
                      </a:lnTo>
                      <a:lnTo>
                        <a:pt x="116" y="488"/>
                      </a:lnTo>
                      <a:lnTo>
                        <a:pt x="108" y="504"/>
                      </a:lnTo>
                      <a:lnTo>
                        <a:pt x="101" y="521"/>
                      </a:lnTo>
                      <a:lnTo>
                        <a:pt x="93" y="536"/>
                      </a:lnTo>
                      <a:lnTo>
                        <a:pt x="86" y="551"/>
                      </a:lnTo>
                      <a:lnTo>
                        <a:pt x="76" y="566"/>
                      </a:lnTo>
                      <a:lnTo>
                        <a:pt x="69" y="582"/>
                      </a:lnTo>
                      <a:lnTo>
                        <a:pt x="69" y="5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Freeform 430"/>
                <p:cNvSpPr>
                  <a:spLocks/>
                </p:cNvSpPr>
                <p:nvPr/>
              </p:nvSpPr>
              <p:spPr bwMode="auto">
                <a:xfrm>
                  <a:off x="2632" y="2311"/>
                  <a:ext cx="179" cy="1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862"/>
                    </a:cxn>
                    <a:cxn ang="0">
                      <a:pos x="1179" y="862"/>
                    </a:cxn>
                  </a:cxnLst>
                  <a:rect l="0" t="0" r="r" b="b"/>
                  <a:pathLst>
                    <a:path w="1179" h="862">
                      <a:moveTo>
                        <a:pt x="0" y="0"/>
                      </a:moveTo>
                      <a:lnTo>
                        <a:pt x="0" y="862"/>
                      </a:lnTo>
                      <a:lnTo>
                        <a:pt x="1179" y="862"/>
                      </a:ln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Line 431"/>
                <p:cNvSpPr>
                  <a:spLocks noChangeShapeType="1"/>
                </p:cNvSpPr>
                <p:nvPr/>
              </p:nvSpPr>
              <p:spPr bwMode="auto">
                <a:xfrm flipH="1" flipV="1">
                  <a:off x="2604" y="2311"/>
                  <a:ext cx="28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Line 432"/>
                <p:cNvSpPr>
                  <a:spLocks noChangeShapeType="1"/>
                </p:cNvSpPr>
                <p:nvPr/>
              </p:nvSpPr>
              <p:spPr bwMode="auto">
                <a:xfrm flipV="1">
                  <a:off x="2632" y="2311"/>
                  <a:ext cx="27" cy="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Oval 433"/>
                <p:cNvSpPr>
                  <a:spLocks noChangeArrowheads="1"/>
                </p:cNvSpPr>
                <p:nvPr/>
              </p:nvSpPr>
              <p:spPr bwMode="auto">
                <a:xfrm>
                  <a:off x="2619" y="2291"/>
                  <a:ext cx="28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0" name="AutoShape 434"/>
              <p:cNvSpPr>
                <a:spLocks noChangeArrowheads="1"/>
              </p:cNvSpPr>
              <p:nvPr/>
            </p:nvSpPr>
            <p:spPr bwMode="auto">
              <a:xfrm>
                <a:off x="3208" y="1523"/>
                <a:ext cx="432" cy="240"/>
              </a:xfrm>
              <a:prstGeom prst="roundRect">
                <a:avLst>
                  <a:gd name="adj" fmla="val 10417"/>
                </a:avLst>
              </a:prstGeom>
              <a:solidFill>
                <a:srgbClr val="D7E5D7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" name="AutoShape 435"/>
              <p:cNvSpPr>
                <a:spLocks noChangeArrowheads="1"/>
              </p:cNvSpPr>
              <p:nvPr/>
            </p:nvSpPr>
            <p:spPr bwMode="auto">
              <a:xfrm>
                <a:off x="3258" y="1576"/>
                <a:ext cx="75" cy="129"/>
              </a:xfrm>
              <a:prstGeom prst="roundRect">
                <a:avLst>
                  <a:gd name="adj" fmla="val 34546"/>
                </a:avLst>
              </a:prstGeom>
              <a:solidFill>
                <a:schemeClr val="bg2"/>
              </a:solidFill>
              <a:ln w="9525">
                <a:round/>
                <a:headEnd/>
                <a:tailEnd/>
              </a:ln>
              <a:effectLst/>
              <a:scene3d>
                <a:camera prst="legacyObliqueTop">
                  <a:rot lat="20099999" lon="1500000" rev="0"/>
                </a:camera>
                <a:lightRig rig="legacyHarsh3" dir="r"/>
              </a:scene3d>
              <a:sp3d extrusionH="23800" prstMaterial="legacyMetal">
                <a:bevelT w="13500" h="13500" prst="angle"/>
                <a:bevelB w="13500" h="13500" prst="angle"/>
                <a:extrusionClr>
                  <a:srgbClr val="EAEAEA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432" name="Rectangle 436"/>
              <p:cNvSpPr>
                <a:spLocks noChangeArrowheads="1"/>
              </p:cNvSpPr>
              <p:nvPr/>
            </p:nvSpPr>
            <p:spPr bwMode="auto">
              <a:xfrm>
                <a:off x="3430" y="1573"/>
                <a:ext cx="160" cy="150"/>
              </a:xfrm>
              <a:prstGeom prst="rect">
                <a:avLst/>
              </a:prstGeom>
              <a:solidFill>
                <a:schemeClr val="bg2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Harsh3" dir="r"/>
              </a:scene3d>
              <a:sp3d prstMaterial="legacyMetal">
                <a:bevelT w="13500" h="13500" prst="angle"/>
                <a:bevelB w="13500" h="13500" prst="angle"/>
                <a:extrusionClr>
                  <a:srgbClr val="EAEAEA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433" name="Freeform 437"/>
              <p:cNvSpPr>
                <a:spLocks/>
              </p:cNvSpPr>
              <p:nvPr/>
            </p:nvSpPr>
            <p:spPr bwMode="auto">
              <a:xfrm>
                <a:off x="3581" y="1612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438"/>
              <p:cNvSpPr>
                <a:spLocks/>
              </p:cNvSpPr>
              <p:nvPr/>
            </p:nvSpPr>
            <p:spPr bwMode="auto">
              <a:xfrm>
                <a:off x="3581" y="1639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439"/>
              <p:cNvSpPr>
                <a:spLocks/>
              </p:cNvSpPr>
              <p:nvPr/>
            </p:nvSpPr>
            <p:spPr bwMode="auto">
              <a:xfrm>
                <a:off x="3320" y="1597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440"/>
              <p:cNvSpPr>
                <a:spLocks/>
              </p:cNvSpPr>
              <p:nvPr/>
            </p:nvSpPr>
            <p:spPr bwMode="auto">
              <a:xfrm>
                <a:off x="3320" y="1624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441"/>
              <p:cNvSpPr>
                <a:spLocks/>
              </p:cNvSpPr>
              <p:nvPr/>
            </p:nvSpPr>
            <p:spPr bwMode="auto">
              <a:xfrm>
                <a:off x="3320" y="1651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442"/>
              <p:cNvSpPr>
                <a:spLocks/>
              </p:cNvSpPr>
              <p:nvPr/>
            </p:nvSpPr>
            <p:spPr bwMode="auto">
              <a:xfrm>
                <a:off x="3320" y="1679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443"/>
              <p:cNvSpPr>
                <a:spLocks/>
              </p:cNvSpPr>
              <p:nvPr/>
            </p:nvSpPr>
            <p:spPr bwMode="auto">
              <a:xfrm flipH="1">
                <a:off x="3240" y="1599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444"/>
              <p:cNvSpPr>
                <a:spLocks/>
              </p:cNvSpPr>
              <p:nvPr/>
            </p:nvSpPr>
            <p:spPr bwMode="auto">
              <a:xfrm flipH="1">
                <a:off x="3240" y="1626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445"/>
              <p:cNvSpPr>
                <a:spLocks/>
              </p:cNvSpPr>
              <p:nvPr/>
            </p:nvSpPr>
            <p:spPr bwMode="auto">
              <a:xfrm flipH="1">
                <a:off x="3413" y="1597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446"/>
              <p:cNvSpPr>
                <a:spLocks/>
              </p:cNvSpPr>
              <p:nvPr/>
            </p:nvSpPr>
            <p:spPr bwMode="auto">
              <a:xfrm flipH="1">
                <a:off x="3413" y="1624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447"/>
              <p:cNvSpPr>
                <a:spLocks/>
              </p:cNvSpPr>
              <p:nvPr/>
            </p:nvSpPr>
            <p:spPr bwMode="auto">
              <a:xfrm flipH="1">
                <a:off x="3413" y="1651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448"/>
              <p:cNvSpPr>
                <a:spLocks/>
              </p:cNvSpPr>
              <p:nvPr/>
            </p:nvSpPr>
            <p:spPr bwMode="auto">
              <a:xfrm flipH="1">
                <a:off x="3413" y="1679"/>
                <a:ext cx="3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0"/>
                  </a:cxn>
                  <a:cxn ang="0">
                    <a:pos x="18" y="14"/>
                  </a:cxn>
                  <a:cxn ang="0">
                    <a:pos x="33" y="14"/>
                  </a:cxn>
                </a:cxnLst>
                <a:rect l="0" t="0" r="r" b="b"/>
                <a:pathLst>
                  <a:path w="33" h="14">
                    <a:moveTo>
                      <a:pt x="0" y="0"/>
                    </a:moveTo>
                    <a:lnTo>
                      <a:pt x="17" y="0"/>
                    </a:lnTo>
                    <a:lnTo>
                      <a:pt x="18" y="14"/>
                    </a:lnTo>
                    <a:lnTo>
                      <a:pt x="33" y="14"/>
                    </a:lnTo>
                  </a:path>
                </a:pathLst>
              </a:cu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445" name="AutoShape 449"/>
              <p:cNvCxnSpPr>
                <a:cxnSpLocks noChangeShapeType="1"/>
                <a:stCxn id="439" idx="3"/>
                <a:endCxn id="463" idx="2"/>
              </p:cNvCxnSpPr>
              <p:nvPr/>
            </p:nvCxnSpPr>
            <p:spPr bwMode="auto">
              <a:xfrm rot="10800000">
                <a:off x="3202" y="1587"/>
                <a:ext cx="39" cy="26"/>
              </a:xfrm>
              <a:prstGeom prst="bentConnector3">
                <a:avLst>
                  <a:gd name="adj1" fmla="val 51282"/>
                </a:avLst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446" name="AutoShape 450"/>
              <p:cNvCxnSpPr>
                <a:cxnSpLocks noChangeShapeType="1"/>
                <a:stCxn id="440" idx="3"/>
                <a:endCxn id="463" idx="2"/>
              </p:cNvCxnSpPr>
              <p:nvPr/>
            </p:nvCxnSpPr>
            <p:spPr bwMode="auto">
              <a:xfrm rot="10800000">
                <a:off x="3202" y="1587"/>
                <a:ext cx="39" cy="53"/>
              </a:xfrm>
              <a:prstGeom prst="bentConnector3">
                <a:avLst>
                  <a:gd name="adj1" fmla="val 51282"/>
                </a:avLst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447" name="AutoShape 451"/>
              <p:cNvCxnSpPr>
                <a:cxnSpLocks noChangeShapeType="1"/>
                <a:stCxn id="435" idx="3"/>
                <a:endCxn id="441" idx="3"/>
              </p:cNvCxnSpPr>
              <p:nvPr/>
            </p:nvCxnSpPr>
            <p:spPr bwMode="auto">
              <a:xfrm>
                <a:off x="3353" y="1611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48" name="AutoShape 452"/>
              <p:cNvCxnSpPr>
                <a:cxnSpLocks noChangeShapeType="1"/>
                <a:stCxn id="436" idx="3"/>
                <a:endCxn id="442" idx="3"/>
              </p:cNvCxnSpPr>
              <p:nvPr/>
            </p:nvCxnSpPr>
            <p:spPr bwMode="auto">
              <a:xfrm>
                <a:off x="3353" y="1638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49" name="AutoShape 453"/>
              <p:cNvCxnSpPr>
                <a:cxnSpLocks noChangeShapeType="1"/>
                <a:stCxn id="437" idx="3"/>
                <a:endCxn id="443" idx="3"/>
              </p:cNvCxnSpPr>
              <p:nvPr/>
            </p:nvCxnSpPr>
            <p:spPr bwMode="auto">
              <a:xfrm>
                <a:off x="3353" y="1665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450" name="AutoShape 454"/>
              <p:cNvCxnSpPr>
                <a:cxnSpLocks noChangeShapeType="1"/>
                <a:stCxn id="438" idx="3"/>
                <a:endCxn id="444" idx="3"/>
              </p:cNvCxnSpPr>
              <p:nvPr/>
            </p:nvCxnSpPr>
            <p:spPr bwMode="auto">
              <a:xfrm>
                <a:off x="3353" y="1693"/>
                <a:ext cx="61" cy="0"/>
              </a:xfrm>
              <a:prstGeom prst="straightConnector1">
                <a:avLst/>
              </a:prstGeom>
              <a:noFill/>
              <a:ln w="9525">
                <a:solidFill>
                  <a:srgbClr val="EAEAEA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451" name="Line 455"/>
              <p:cNvSpPr>
                <a:spLocks noChangeShapeType="1"/>
              </p:cNvSpPr>
              <p:nvPr/>
            </p:nvSpPr>
            <p:spPr bwMode="auto">
              <a:xfrm flipH="1" flipV="1">
                <a:off x="3628" y="1680"/>
                <a:ext cx="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Line 456"/>
              <p:cNvSpPr>
                <a:spLocks noChangeShapeType="1"/>
              </p:cNvSpPr>
              <p:nvPr/>
            </p:nvSpPr>
            <p:spPr bwMode="auto">
              <a:xfrm flipH="1">
                <a:off x="3615" y="1701"/>
                <a:ext cx="11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453" name="AutoShape 457"/>
              <p:cNvCxnSpPr>
                <a:cxnSpLocks noChangeShapeType="1"/>
                <a:stCxn id="433" idx="3"/>
                <a:endCxn id="451" idx="1"/>
              </p:cNvCxnSpPr>
              <p:nvPr/>
            </p:nvCxnSpPr>
            <p:spPr bwMode="auto">
              <a:xfrm>
                <a:off x="3614" y="1626"/>
                <a:ext cx="15" cy="54"/>
              </a:xfrm>
              <a:prstGeom prst="bentConnector2">
                <a:avLst/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454" name="AutoShape 458"/>
              <p:cNvCxnSpPr>
                <a:cxnSpLocks noChangeShapeType="1"/>
                <a:stCxn id="434" idx="3"/>
                <a:endCxn id="452" idx="1"/>
              </p:cNvCxnSpPr>
              <p:nvPr/>
            </p:nvCxnSpPr>
            <p:spPr bwMode="auto">
              <a:xfrm>
                <a:off x="3614" y="1653"/>
                <a:ext cx="1" cy="48"/>
              </a:xfrm>
              <a:prstGeom prst="bentConnector4">
                <a:avLst>
                  <a:gd name="adj1" fmla="val 0"/>
                  <a:gd name="adj2" fmla="val 91667"/>
                </a:avLst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ffectLst/>
            </p:spPr>
          </p:cxnSp>
        </p:grpSp>
      </p:grpSp>
      <p:sp>
        <p:nvSpPr>
          <p:cNvPr id="467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Sensor Node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25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4" descr="m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91000"/>
            <a:ext cx="2663952" cy="1841500"/>
          </a:xfrm>
          <a:prstGeom prst="rect">
            <a:avLst/>
          </a:prstGeom>
          <a:noFill/>
        </p:spPr>
      </p:pic>
      <p:pic>
        <p:nvPicPr>
          <p:cNvPr id="10" name="Picture 15" descr="wireless_sens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1000" y="14478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t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4380" y="1450124"/>
            <a:ext cx="2103120" cy="157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3"/>
          <p:cNvSpPr>
            <a:spLocks noChangeAspect="1" noChangeArrowheads="1"/>
          </p:cNvSpPr>
          <p:nvPr/>
        </p:nvSpPr>
        <p:spPr bwMode="auto">
          <a:xfrm>
            <a:off x="152400" y="1371600"/>
            <a:ext cx="1666875" cy="1577975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Sensing</a:t>
            </a:r>
          </a:p>
        </p:txBody>
      </p:sp>
      <p:sp>
        <p:nvSpPr>
          <p:cNvPr id="18" name="Oval 4"/>
          <p:cNvSpPr>
            <a:spLocks noChangeAspect="1" noChangeArrowheads="1"/>
          </p:cNvSpPr>
          <p:nvPr/>
        </p:nvSpPr>
        <p:spPr bwMode="auto">
          <a:xfrm>
            <a:off x="1524000" y="1371600"/>
            <a:ext cx="1676400" cy="1587500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Computing</a:t>
            </a:r>
          </a:p>
        </p:txBody>
      </p:sp>
      <p:sp>
        <p:nvSpPr>
          <p:cNvPr id="19" name="Oval 5"/>
          <p:cNvSpPr>
            <a:spLocks noChangeAspect="1" noChangeArrowheads="1"/>
          </p:cNvSpPr>
          <p:nvPr/>
        </p:nvSpPr>
        <p:spPr bwMode="auto">
          <a:xfrm>
            <a:off x="838200" y="2362200"/>
            <a:ext cx="1828800" cy="17319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Communication</a:t>
            </a:r>
          </a:p>
        </p:txBody>
      </p:sp>
      <p:pic>
        <p:nvPicPr>
          <p:cNvPr id="14" name="Picture 7" descr="PIC000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6615" y="2821724"/>
            <a:ext cx="2286000" cy="1710923"/>
          </a:xfrm>
          <a:prstGeom prst="rect">
            <a:avLst/>
          </a:prstGeom>
          <a:noFill/>
        </p:spPr>
      </p:pic>
      <p:pic>
        <p:nvPicPr>
          <p:cNvPr id="16" name="Picture 9" descr="PIC000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11500" y="4306462"/>
            <a:ext cx="2286000" cy="1713338"/>
          </a:xfrm>
          <a:prstGeom prst="rect">
            <a:avLst/>
          </a:prstGeom>
          <a:noFill/>
        </p:spPr>
      </p:pic>
      <p:sp>
        <p:nvSpPr>
          <p:cNvPr id="20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WSN Node Components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Networks of typically small,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battery-powered, wireless devices.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On-board processing,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Communication, and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Sensing capabilities.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addition to one or more sensors, each node in a sensor network is typically equipped with a radio transceiver or other wireless communications device, a small microcontroller, and an energy source, usually a battery. </a:t>
            </a:r>
          </a:p>
          <a:p>
            <a:endParaRPr lang="en-US" dirty="0" smtClean="0"/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26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5181600" y="1525523"/>
            <a:ext cx="3428684" cy="2589277"/>
            <a:chOff x="2840" y="2235"/>
            <a:chExt cx="2537" cy="1916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739" y="2361"/>
              <a:ext cx="946" cy="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omic Sans MS" pitchFamily="66" charset="0"/>
                </a:rPr>
                <a:t>Sensors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745" y="2876"/>
              <a:ext cx="946" cy="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Comic Sans MS" pitchFamily="66" charset="0"/>
                </a:rPr>
                <a:t>Processor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737" y="3387"/>
              <a:ext cx="946" cy="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Comic Sans MS" pitchFamily="66" charset="0"/>
                </a:rPr>
                <a:t>Radio</a:t>
              </a: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2998" y="2871"/>
              <a:ext cx="632" cy="37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Comic Sans MS" pitchFamily="66" charset="0"/>
                </a:rPr>
                <a:t>Storage</a:t>
              </a: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870" y="2347"/>
              <a:ext cx="263" cy="14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omic Sans MS" pitchFamily="66" charset="0"/>
                </a:rPr>
                <a:t>P</a:t>
              </a:r>
            </a:p>
            <a:p>
              <a:pPr algn="ctr"/>
              <a:r>
                <a:rPr lang="en-US" b="1" dirty="0">
                  <a:solidFill>
                    <a:srgbClr val="000000"/>
                  </a:solidFill>
                  <a:latin typeface="Comic Sans MS" pitchFamily="66" charset="0"/>
                </a:rPr>
                <a:t>O</a:t>
              </a:r>
            </a:p>
            <a:p>
              <a:pPr algn="ctr"/>
              <a:r>
                <a:rPr lang="en-US" b="1" dirty="0">
                  <a:solidFill>
                    <a:srgbClr val="000000"/>
                  </a:solidFill>
                  <a:latin typeface="Comic Sans MS" pitchFamily="66" charset="0"/>
                </a:rPr>
                <a:t>W</a:t>
              </a:r>
            </a:p>
            <a:p>
              <a:pPr algn="ctr"/>
              <a:r>
                <a:rPr lang="en-US" b="1" dirty="0">
                  <a:solidFill>
                    <a:srgbClr val="000000"/>
                  </a:solidFill>
                  <a:latin typeface="Comic Sans MS" pitchFamily="66" charset="0"/>
                </a:rPr>
                <a:t>E</a:t>
              </a:r>
            </a:p>
            <a:p>
              <a:pPr algn="ctr"/>
              <a:r>
                <a:rPr lang="en-US" b="1" dirty="0">
                  <a:solidFill>
                    <a:srgbClr val="000000"/>
                  </a:solidFill>
                  <a:latin typeface="Comic Sans MS" pitchFamily="66" charset="0"/>
                </a:rPr>
                <a:t>R</a:t>
              </a:r>
            </a:p>
            <a:p>
              <a:pPr algn="ctr"/>
              <a:endParaRPr lang="en-US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2840" y="2235"/>
              <a:ext cx="2537" cy="16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192" y="3900"/>
              <a:ext cx="19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Comic Sans MS" pitchFamily="66" charset="0"/>
                </a:rPr>
                <a:t>WSN device schematics</a:t>
              </a:r>
            </a:p>
          </p:txBody>
        </p:sp>
      </p:grpSp>
      <p:sp>
        <p:nvSpPr>
          <p:cNvPr id="20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WSN Node Components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27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316" y="1447800"/>
            <a:ext cx="3428684" cy="2589277"/>
            <a:chOff x="2840" y="2235"/>
            <a:chExt cx="2537" cy="1916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739" y="2361"/>
              <a:ext cx="946" cy="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omic Sans MS" pitchFamily="66" charset="0"/>
                </a:rPr>
                <a:t>Sensors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745" y="2876"/>
              <a:ext cx="946" cy="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Comic Sans MS" pitchFamily="66" charset="0"/>
                </a:rPr>
                <a:t>Processor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737" y="3387"/>
              <a:ext cx="946" cy="3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Comic Sans MS" pitchFamily="66" charset="0"/>
                </a:rPr>
                <a:t>Radio</a:t>
              </a: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2998" y="2871"/>
              <a:ext cx="632" cy="37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rgbClr val="000000"/>
                  </a:solidFill>
                  <a:latin typeface="Comic Sans MS" pitchFamily="66" charset="0"/>
                </a:rPr>
                <a:t>Storage</a:t>
              </a: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4870" y="2347"/>
              <a:ext cx="263" cy="14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omic Sans MS" pitchFamily="66" charset="0"/>
                </a:rPr>
                <a:t>P</a:t>
              </a:r>
            </a:p>
            <a:p>
              <a:pPr algn="ctr"/>
              <a:r>
                <a:rPr lang="en-US" b="1" dirty="0">
                  <a:solidFill>
                    <a:srgbClr val="000000"/>
                  </a:solidFill>
                  <a:latin typeface="Comic Sans MS" pitchFamily="66" charset="0"/>
                </a:rPr>
                <a:t>O</a:t>
              </a:r>
            </a:p>
            <a:p>
              <a:pPr algn="ctr"/>
              <a:r>
                <a:rPr lang="en-US" b="1" dirty="0">
                  <a:solidFill>
                    <a:srgbClr val="000000"/>
                  </a:solidFill>
                  <a:latin typeface="Comic Sans MS" pitchFamily="66" charset="0"/>
                </a:rPr>
                <a:t>W</a:t>
              </a:r>
            </a:p>
            <a:p>
              <a:pPr algn="ctr"/>
              <a:r>
                <a:rPr lang="en-US" b="1" dirty="0">
                  <a:solidFill>
                    <a:srgbClr val="000000"/>
                  </a:solidFill>
                  <a:latin typeface="Comic Sans MS" pitchFamily="66" charset="0"/>
                </a:rPr>
                <a:t>E</a:t>
              </a:r>
            </a:p>
            <a:p>
              <a:pPr algn="ctr"/>
              <a:r>
                <a:rPr lang="en-US" b="1" dirty="0">
                  <a:solidFill>
                    <a:srgbClr val="000000"/>
                  </a:solidFill>
                  <a:latin typeface="Comic Sans MS" pitchFamily="66" charset="0"/>
                </a:rPr>
                <a:t>R</a:t>
              </a:r>
            </a:p>
            <a:p>
              <a:pPr algn="ctr"/>
              <a:endParaRPr lang="en-US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2840" y="2235"/>
              <a:ext cx="2537" cy="16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192" y="3900"/>
              <a:ext cx="190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Comic Sans MS" pitchFamily="66" charset="0"/>
                </a:rPr>
                <a:t>WSN device schematics</a:t>
              </a:r>
            </a:p>
          </p:txBody>
        </p:sp>
      </p:grpSp>
      <p:sp>
        <p:nvSpPr>
          <p:cNvPr id="20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4729163" y="1371600"/>
            <a:ext cx="4033837" cy="4830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Low-power processor.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Limited processing.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Memory.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Limited storage.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Radio.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Low-power.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Low data rate.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Limited range.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Sensors.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Scalar sensors: temperature, light, etc.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cs typeface="+mn-cs"/>
              </a:rPr>
              <a:t>Cameras, microphones.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Power.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Computer Revolution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28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495800" y="5816600"/>
            <a:ext cx="3505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0.5 oz, 2.25 x 1.25 x 0.25 inch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143000" y="5816600"/>
            <a:ext cx="3352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25 lb, 19.5 x 5.5 x 16 inch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495800" y="5511800"/>
            <a:ext cx="3505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~14 </a:t>
            </a: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mW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143000" y="5511800"/>
            <a:ext cx="3352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~ 64 W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495800" y="5207000"/>
            <a:ext cx="3505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~ $35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143000" y="5194808"/>
            <a:ext cx="3352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~ $6K (today)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4495800" y="4902200"/>
            <a:ext cx="3505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512 KB Flash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143000" y="4902200"/>
            <a:ext cx="3352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160 KB Floppies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95800" y="4597400"/>
            <a:ext cx="3505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128 KB RAM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143000" y="4597400"/>
            <a:ext cx="3352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16-256 KB RAM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4495800" y="4281424"/>
            <a:ext cx="3505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MHz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143000" y="4281424"/>
            <a:ext cx="3352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4.77 MHz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4495800" y="3925888"/>
            <a:ext cx="3505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i="1" dirty="0">
                <a:solidFill>
                  <a:srgbClr val="FF01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MICAZ Mote (2005)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1143000" y="3925888"/>
            <a:ext cx="335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i="1" dirty="0">
                <a:solidFill>
                  <a:srgbClr val="FF01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Original IBM PC (1981)</a:t>
            </a: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1143000" y="3837496"/>
            <a:ext cx="6858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1143000" y="4292600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>
            <a:off x="1143000" y="4597400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1143000" y="4902200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1143000" y="5207000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1143000" y="5511800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1143000" y="5816600"/>
            <a:ext cx="685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24"/>
          <p:cNvSpPr>
            <a:spLocks noChangeShapeType="1"/>
          </p:cNvSpPr>
          <p:nvPr/>
        </p:nvSpPr>
        <p:spPr bwMode="auto">
          <a:xfrm>
            <a:off x="1143000" y="6121400"/>
            <a:ext cx="6858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>
            <a:off x="1143000" y="3837496"/>
            <a:ext cx="0" cy="2286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>
            <a:off x="4495800" y="3837496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27"/>
          <p:cNvSpPr>
            <a:spLocks noChangeShapeType="1"/>
          </p:cNvSpPr>
          <p:nvPr/>
        </p:nvSpPr>
        <p:spPr bwMode="auto">
          <a:xfrm>
            <a:off x="8001000" y="3837496"/>
            <a:ext cx="0" cy="2286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7" name="Picture 28" descr="ibm_p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19784"/>
            <a:ext cx="3276600" cy="24140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19784"/>
            <a:ext cx="3429000" cy="24140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 Example of Sensor Nodes</a:t>
            </a:r>
          </a:p>
        </p:txBody>
      </p:sp>
      <p:pic>
        <p:nvPicPr>
          <p:cNvPr id="711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1716087"/>
            <a:ext cx="2046287" cy="163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711686" name="Object 6"/>
          <p:cNvGraphicFramePr>
            <a:graphicFrameLocks noChangeAspect="1"/>
          </p:cNvGraphicFramePr>
          <p:nvPr>
            <p:ph idx="1"/>
          </p:nvPr>
        </p:nvGraphicFramePr>
        <p:xfrm>
          <a:off x="4725988" y="1585912"/>
          <a:ext cx="1912937" cy="2081213"/>
        </p:xfrm>
        <a:graphic>
          <a:graphicData uri="http://schemas.openxmlformats.org/presentationml/2006/ole">
            <p:oleObj spid="_x0000_s168962" name="Image" r:id="rId4" imgW="4165079" imgH="4533333" progId="">
              <p:embed/>
            </p:oleObj>
          </a:graphicData>
        </a:graphic>
      </p:graphicFrame>
      <p:pic>
        <p:nvPicPr>
          <p:cNvPr id="71168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2450" y="1425575"/>
            <a:ext cx="1814513" cy="2427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1691" name="Picture 11" descr="image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513" y="3994150"/>
            <a:ext cx="178593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92" name="Text Box 12"/>
          <p:cNvSpPr txBox="1">
            <a:spLocks noChangeArrowheads="1"/>
          </p:cNvSpPr>
          <p:nvPr/>
        </p:nvSpPr>
        <p:spPr bwMode="auto">
          <a:xfrm>
            <a:off x="508000" y="5624512"/>
            <a:ext cx="1651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Arial" pitchFamily="34" charset="0"/>
              </a:rPr>
              <a:t>Eco Motes</a:t>
            </a:r>
          </a:p>
        </p:txBody>
      </p:sp>
      <p:pic>
        <p:nvPicPr>
          <p:cNvPr id="711694" name="Picture 14" descr="golem-dust-penny-lar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3050" y="1895475"/>
            <a:ext cx="15240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95" name="Text Box 15"/>
          <p:cNvSpPr txBox="1">
            <a:spLocks noChangeArrowheads="1"/>
          </p:cNvSpPr>
          <p:nvPr/>
        </p:nvSpPr>
        <p:spPr bwMode="auto">
          <a:xfrm>
            <a:off x="2770188" y="3302000"/>
            <a:ext cx="1651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Arial" pitchFamily="34" charset="0"/>
              </a:rPr>
              <a:t>Smart Dust</a:t>
            </a:r>
          </a:p>
        </p:txBody>
      </p:sp>
      <p:pic>
        <p:nvPicPr>
          <p:cNvPr id="711697" name="Picture 17" descr="sensorbi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01925" y="4276725"/>
            <a:ext cx="1593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2632075" y="5500687"/>
            <a:ext cx="1651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Arial" pitchFamily="34" charset="0"/>
              </a:rPr>
              <a:t>EYES Node</a:t>
            </a:r>
          </a:p>
        </p:txBody>
      </p:sp>
      <p:pic>
        <p:nvPicPr>
          <p:cNvPr id="711700" name="Picture 20" descr="btnode_rev3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03788" y="4273550"/>
            <a:ext cx="1738312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703" name="Text Box 23"/>
          <p:cNvSpPr txBox="1">
            <a:spLocks noChangeArrowheads="1"/>
          </p:cNvSpPr>
          <p:nvPr/>
        </p:nvSpPr>
        <p:spPr bwMode="auto">
          <a:xfrm>
            <a:off x="4970463" y="5729288"/>
            <a:ext cx="1651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Arial" pitchFamily="34" charset="0"/>
              </a:rPr>
              <a:t>BTnode</a:t>
            </a:r>
          </a:p>
        </p:txBody>
      </p:sp>
      <p:pic>
        <p:nvPicPr>
          <p:cNvPr id="711705" name="Picture 25" descr="MSB430-core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8213" y="3986212"/>
            <a:ext cx="1095375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7004050" y="5541962"/>
            <a:ext cx="1651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Arial" pitchFamily="34" charset="0"/>
              </a:rPr>
              <a:t>Scatterweb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1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1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1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1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1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1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1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1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1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1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92" grpId="0"/>
      <p:bldP spid="711695" grpId="0"/>
      <p:bldP spid="711698" grpId="0"/>
      <p:bldP spid="711703" grpId="0"/>
      <p:bldP spid="7117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Network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3886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general, the term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network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can refer to any interconnected group or system. 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network is any method of sharing information between two systems.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09800"/>
            <a:ext cx="7086600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Block Diagram – Mote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4724400"/>
          </a:xfrm>
        </p:spPr>
        <p:txBody>
          <a:bodyPr/>
          <a:lstStyle/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30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09700"/>
            <a:ext cx="873072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WSN: “Motes”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4724400"/>
          </a:xfrm>
        </p:spPr>
        <p:txBody>
          <a:bodyPr/>
          <a:lstStyle/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31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82296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Mote Evolution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4724400"/>
          </a:xfrm>
        </p:spPr>
        <p:txBody>
          <a:bodyPr/>
          <a:lstStyle/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32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0033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8" y="1079500"/>
            <a:ext cx="9015412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28601"/>
            <a:ext cx="8001000" cy="1143000"/>
          </a:xfrm>
        </p:spPr>
        <p:txBody>
          <a:bodyPr/>
          <a:lstStyle/>
          <a:p>
            <a:pPr eaLnBrk="1" hangingPunct="1"/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TMote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Telos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310563" cy="4724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Standards Based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USB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IEEE 802.15.4 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CC2420, 250kbps at 2.4GHz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Features: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TI MSP430: 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10kB RAM, 4Mhz 16-bit RISC, 48K Flash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12-bit ADC and DAC (200ksamples/sec)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DMA transfers while CPU off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Integrated antenna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Standard IDC connectors</a:t>
            </a:r>
          </a:p>
        </p:txBody>
      </p:sp>
      <p:pic>
        <p:nvPicPr>
          <p:cNvPr id="1167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1295400"/>
            <a:ext cx="3536950" cy="2333625"/>
          </a:xfrm>
          <a:noFill/>
        </p:spPr>
      </p:pic>
      <p:cxnSp>
        <p:nvCxnSpPr>
          <p:cNvPr id="5" name="Straight Connector 4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228600"/>
            <a:ext cx="8001000" cy="914400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Front of Mote</a:t>
            </a:r>
          </a:p>
        </p:txBody>
      </p:sp>
      <p:pic>
        <p:nvPicPr>
          <p:cNvPr id="1177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63880" y="1219200"/>
            <a:ext cx="8046720" cy="4955155"/>
          </a:xfrm>
          <a:noFill/>
        </p:spPr>
      </p:pic>
      <p:cxnSp>
        <p:nvCxnSpPr>
          <p:cNvPr id="4" name="Straight Connector 3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" y="10668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76200"/>
            <a:ext cx="8001000" cy="1216025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Back of Mote</a:t>
            </a:r>
          </a:p>
        </p:txBody>
      </p:sp>
      <p:pic>
        <p:nvPicPr>
          <p:cNvPr id="1187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3392"/>
          <a:stretch>
            <a:fillRect/>
          </a:stretch>
        </p:blipFill>
        <p:spPr>
          <a:xfrm>
            <a:off x="152400" y="1257300"/>
            <a:ext cx="8229600" cy="4993482"/>
          </a:xfrm>
          <a:noFill/>
        </p:spPr>
      </p:pic>
      <p:cxnSp>
        <p:nvCxnSpPr>
          <p:cNvPr id="5" name="Straight Connector 4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10668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How Did We Get Here?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Advances wireless 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MEMS, VLSI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Bandwidth explosion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Changes in regulation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Cultural changes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Wireless devices are everywhere and people are receptive to new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concept of networks are ingrained in culture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Open source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Computer Science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Operating system theory, network theory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Inexpensive compilers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36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Challenges 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Challenges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Limited battery 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Limited storage and computation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Lower bandwidth and high error rates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Scalability to 1000s of nodes</a:t>
            </a:r>
          </a:p>
          <a:p>
            <a:pPr lvl="1" eaLnBrk="1" hangingPunct="1">
              <a:lnSpc>
                <a:spcPct val="9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Network Protocol Design Goals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Operate in self-configured mode (no infrastructure network support)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Limit memory footprint of protocols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Limit computation needs of protocols -&gt; simple, yet efficient protocols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Conserve battery power in all ways possible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37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Typical Features of WSN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very large number of nodes, often in the order of thousands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Asymmetric flow of information, from the observers or sensor nodes to a command node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Communications are triggered by queries or events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each node there is a limited amount of energy which in many applications is impossible to replace or recharge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Almost static topology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38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Typical Features of WSN (cont.)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419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Low cost, size, and weight per node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Prone to failures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More use of broadcast communications instead of point-to-point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Nodes do not have a global ID such as an IP number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security, both physical and at the communication level, is more limited than conventional wireless networks 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39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Wireless Networking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WirelessDiag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333500"/>
            <a:ext cx="8001000" cy="4838700"/>
          </a:xfrm>
          <a:noFill/>
        </p:spPr>
      </p:pic>
      <p:sp>
        <p:nvSpPr>
          <p:cNvPr id="10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"/>
            <a:ext cx="8229600" cy="118262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Design Considerations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990600"/>
            <a:ext cx="80645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Fault tolerance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failure of nodes should not severely degrade the overall performance of the network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Scalability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mechanism employed should be able to adapt to a wide range of network sizes (number of nodes)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cost of a single node should be kept very low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Power consumption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Should be kept to a minimum to extend the useful life of network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Hardware and software constraints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Sensors, location finding system, antenna, power amplifier, modulation, coding, CPU, RAM, operating system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Topology maintenance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 particular to cope with the expected high rate of node failure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Deployment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Pre-deployment mechanisms and plans for node replacement and/or maintenance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Transmission media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ISM bands, infrared, etc.</a:t>
            </a:r>
          </a:p>
          <a:p>
            <a:pPr eaLnBrk="1" hangingPunct="1"/>
            <a:r>
              <a:rPr lang="en-US" altLang="zh-CN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Environment</a:t>
            </a:r>
            <a:r>
              <a:rPr lang="en-US" altLang="zh-C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zh-CN" sz="1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Busy intersections, Bottom of an ocean, Inside a twister, Surface of an ocean during a tornado, Biologically or chemically contaminated field, Battlefield, Home , Large warehouse, Animals 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40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9398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63865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337300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Comparison with Ad Hoc Wireless Networks</a:t>
            </a:r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47244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Both consist of wireless nodes but they are different.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number of nodes is very large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Being more prone to failure, energy drain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 having unique global IDs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Data-centric, query-based addressing vs. address-centric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Resource limitations: memory, power, processing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Wireless sensor networks mainly use </a:t>
            </a:r>
            <a:r>
              <a:rPr lang="en-US" altLang="zh-TW" sz="2400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broadcast</a:t>
            </a:r>
            <a:r>
              <a:rPr lang="en-US" altLang="zh-TW" sz="2400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 communication while ad hoc networks use </a:t>
            </a:r>
            <a:r>
              <a:rPr lang="en-US" altLang="zh-TW" sz="2400" b="1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point-to-point </a:t>
            </a:r>
            <a:r>
              <a:rPr lang="en-US" altLang="zh-TW" sz="2400" dirty="0" smtClean="0">
                <a:latin typeface="Times New Roman" pitchFamily="18" charset="0"/>
                <a:ea typeface="新細明體" charset="-120"/>
                <a:cs typeface="Times New Roman" pitchFamily="18" charset="0"/>
              </a:rPr>
              <a:t>communication.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41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42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3886200"/>
          </a:xfrm>
        </p:spPr>
        <p:txBody>
          <a:bodyPr/>
          <a:lstStyle/>
          <a:p>
            <a:pPr algn="just">
              <a:buClr>
                <a:srgbClr val="FB65E9"/>
              </a:buClr>
              <a:buFont typeface="Wingdings" pitchFamily="2" charset="2"/>
              <a:buChar char="Ø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B65E9"/>
              </a:buClr>
              <a:buFont typeface="Wingdings" pitchFamily="2" charset="2"/>
              <a:buChar char="Ø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B65E9"/>
              </a:buClr>
              <a:buFont typeface="Wingdings" pitchFamily="2" charset="2"/>
              <a:buChar char="Ø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B65E9"/>
              </a:buClr>
              <a:buFont typeface="Wingdings" pitchFamily="2" charset="2"/>
              <a:buChar char="Ø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B65E9"/>
              </a:buClr>
              <a:buFont typeface="Wingdings" pitchFamily="2" charset="2"/>
              <a:buChar char="Ø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B65E9"/>
              </a:buClr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B65E9"/>
              </a:buClr>
              <a:buFont typeface="Wingdings" pitchFamily="2" charset="2"/>
              <a:buChar char="Ø"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B65E9"/>
              </a:buClr>
              <a:buFont typeface="Wingdings" pitchFamily="2" charset="2"/>
              <a:buChar char="Ø"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sz="16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 eaLnBrk="1" hangingPunct="1"/>
            <a:endParaRPr lang="en-US" sz="16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 eaLnBrk="1" hangingPunct="1"/>
            <a:endParaRPr lang="en-US" sz="16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 eaLnBrk="1" hangingPunct="1"/>
            <a:endParaRPr lang="en-US" sz="16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just" eaLnBrk="1" hangingPunct="1"/>
            <a:endParaRPr lang="en-US" sz="16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1508" name="Picture 3" descr="last-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28813"/>
            <a:ext cx="6858000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64CB4AD-2ABD-4A81-8E6F-2FE1D6BC47D8}" type="slidenum">
              <a:rPr lang="ar-SA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Deployment Challenges - Wireless</a:t>
            </a:r>
            <a:endParaRPr lang="en-US" sz="4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Transmission Medium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Vegetation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desert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low humidity etc 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Coverage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is the range of the mote?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Break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Re-associate distance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Connectivity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stable is the connection?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is it affected by the change in battery voltage?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Power consumption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much power does the radio use?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happens when the voltage drops?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Types of Wireless Networks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848600" cy="2514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Infrastructure-based Wireless Networks</a:t>
            </a:r>
          </a:p>
          <a:p>
            <a:pPr>
              <a:buNone/>
            </a:pPr>
            <a:endParaRPr lang="en-US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Infrastructure-free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Wireless Networks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(Ad hoc Networks)</a:t>
            </a:r>
            <a:endParaRPr lang="en-US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Infrastructure-based Wireless Networks</a:t>
            </a:r>
            <a:endParaRPr lang="en-US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3886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Typical wireless network: Based on infrastructure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E.g., GSM,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UMTS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…  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Base stations connected to a wired backbone network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Mobile entities communicate wirelessly to these base stations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Traffic between different mobile entities is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relayed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by base stations and wired backbone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Mobility is supported by switching from one base station to another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Backbone infrastructure required for administrative tasks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6881813" y="4895721"/>
            <a:ext cx="393700" cy="458788"/>
            <a:chOff x="2064" y="1411"/>
            <a:chExt cx="1287" cy="1697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2064" y="1545"/>
              <a:ext cx="1287" cy="1563"/>
            </a:xfrm>
            <a:custGeom>
              <a:avLst/>
              <a:gdLst>
                <a:gd name="T0" fmla="*/ 0 w 2574"/>
                <a:gd name="T1" fmla="*/ 0 h 3126"/>
                <a:gd name="T2" fmla="*/ 0 w 2574"/>
                <a:gd name="T3" fmla="*/ 23 h 3126"/>
                <a:gd name="T4" fmla="*/ 0 w 2574"/>
                <a:gd name="T5" fmla="*/ 76 h 3126"/>
                <a:gd name="T6" fmla="*/ 0 w 2574"/>
                <a:gd name="T7" fmla="*/ 154 h 3126"/>
                <a:gd name="T8" fmla="*/ 2 w 2574"/>
                <a:gd name="T9" fmla="*/ 255 h 3126"/>
                <a:gd name="T10" fmla="*/ 4 w 2574"/>
                <a:gd name="T11" fmla="*/ 371 h 3126"/>
                <a:gd name="T12" fmla="*/ 6 w 2574"/>
                <a:gd name="T13" fmla="*/ 498 h 3126"/>
                <a:gd name="T14" fmla="*/ 10 w 2574"/>
                <a:gd name="T15" fmla="*/ 635 h 3126"/>
                <a:gd name="T16" fmla="*/ 13 w 2574"/>
                <a:gd name="T17" fmla="*/ 778 h 3126"/>
                <a:gd name="T18" fmla="*/ 15 w 2574"/>
                <a:gd name="T19" fmla="*/ 917 h 3126"/>
                <a:gd name="T20" fmla="*/ 17 w 2574"/>
                <a:gd name="T21" fmla="*/ 1052 h 3126"/>
                <a:gd name="T22" fmla="*/ 21 w 2574"/>
                <a:gd name="T23" fmla="*/ 1177 h 3126"/>
                <a:gd name="T24" fmla="*/ 23 w 2574"/>
                <a:gd name="T25" fmla="*/ 1291 h 3126"/>
                <a:gd name="T26" fmla="*/ 25 w 2574"/>
                <a:gd name="T27" fmla="*/ 1386 h 3126"/>
                <a:gd name="T28" fmla="*/ 27 w 2574"/>
                <a:gd name="T29" fmla="*/ 1460 h 3126"/>
                <a:gd name="T30" fmla="*/ 27 w 2574"/>
                <a:gd name="T31" fmla="*/ 1506 h 3126"/>
                <a:gd name="T32" fmla="*/ 29 w 2574"/>
                <a:gd name="T33" fmla="*/ 1523 h 3126"/>
                <a:gd name="T34" fmla="*/ 386 w 2574"/>
                <a:gd name="T35" fmla="*/ 1523 h 3126"/>
                <a:gd name="T36" fmla="*/ 222 w 2574"/>
                <a:gd name="T37" fmla="*/ 2976 h 3126"/>
                <a:gd name="T38" fmla="*/ 987 w 2574"/>
                <a:gd name="T39" fmla="*/ 3126 h 3126"/>
                <a:gd name="T40" fmla="*/ 2186 w 2574"/>
                <a:gd name="T41" fmla="*/ 2911 h 3126"/>
                <a:gd name="T42" fmla="*/ 1815 w 2574"/>
                <a:gd name="T43" fmla="*/ 1660 h 3126"/>
                <a:gd name="T44" fmla="*/ 1802 w 2574"/>
                <a:gd name="T45" fmla="*/ 1198 h 3126"/>
                <a:gd name="T46" fmla="*/ 2574 w 2574"/>
                <a:gd name="T47" fmla="*/ 1204 h 3126"/>
                <a:gd name="T48" fmla="*/ 2566 w 2574"/>
                <a:gd name="T49" fmla="*/ 276 h 3126"/>
                <a:gd name="T50" fmla="*/ 817 w 2574"/>
                <a:gd name="T51" fmla="*/ 297 h 3126"/>
                <a:gd name="T52" fmla="*/ 831 w 2574"/>
                <a:gd name="T53" fmla="*/ 0 h 3126"/>
                <a:gd name="T54" fmla="*/ 0 w 2574"/>
                <a:gd name="T55" fmla="*/ 0 h 3126"/>
                <a:gd name="T56" fmla="*/ 0 w 2574"/>
                <a:gd name="T57" fmla="*/ 0 h 312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74"/>
                <a:gd name="T88" fmla="*/ 0 h 3126"/>
                <a:gd name="T89" fmla="*/ 2574 w 2574"/>
                <a:gd name="T90" fmla="*/ 3126 h 312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74" h="3126">
                  <a:moveTo>
                    <a:pt x="0" y="0"/>
                  </a:moveTo>
                  <a:lnTo>
                    <a:pt x="0" y="23"/>
                  </a:lnTo>
                  <a:lnTo>
                    <a:pt x="0" y="76"/>
                  </a:lnTo>
                  <a:lnTo>
                    <a:pt x="0" y="154"/>
                  </a:lnTo>
                  <a:lnTo>
                    <a:pt x="2" y="255"/>
                  </a:lnTo>
                  <a:lnTo>
                    <a:pt x="4" y="371"/>
                  </a:lnTo>
                  <a:lnTo>
                    <a:pt x="6" y="498"/>
                  </a:lnTo>
                  <a:lnTo>
                    <a:pt x="10" y="635"/>
                  </a:lnTo>
                  <a:lnTo>
                    <a:pt x="13" y="778"/>
                  </a:lnTo>
                  <a:lnTo>
                    <a:pt x="15" y="917"/>
                  </a:lnTo>
                  <a:lnTo>
                    <a:pt x="17" y="1052"/>
                  </a:lnTo>
                  <a:lnTo>
                    <a:pt x="21" y="1177"/>
                  </a:lnTo>
                  <a:lnTo>
                    <a:pt x="23" y="1291"/>
                  </a:lnTo>
                  <a:lnTo>
                    <a:pt x="25" y="1386"/>
                  </a:lnTo>
                  <a:lnTo>
                    <a:pt x="27" y="1460"/>
                  </a:lnTo>
                  <a:lnTo>
                    <a:pt x="27" y="1506"/>
                  </a:lnTo>
                  <a:lnTo>
                    <a:pt x="29" y="1523"/>
                  </a:lnTo>
                  <a:lnTo>
                    <a:pt x="386" y="1523"/>
                  </a:lnTo>
                  <a:lnTo>
                    <a:pt x="222" y="2976"/>
                  </a:lnTo>
                  <a:lnTo>
                    <a:pt x="987" y="3126"/>
                  </a:lnTo>
                  <a:lnTo>
                    <a:pt x="2186" y="2911"/>
                  </a:lnTo>
                  <a:lnTo>
                    <a:pt x="1815" y="1660"/>
                  </a:lnTo>
                  <a:lnTo>
                    <a:pt x="1802" y="1198"/>
                  </a:lnTo>
                  <a:lnTo>
                    <a:pt x="2574" y="1204"/>
                  </a:lnTo>
                  <a:lnTo>
                    <a:pt x="2566" y="276"/>
                  </a:lnTo>
                  <a:lnTo>
                    <a:pt x="817" y="297"/>
                  </a:lnTo>
                  <a:lnTo>
                    <a:pt x="8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2113" y="1411"/>
              <a:ext cx="1182" cy="805"/>
            </a:xfrm>
            <a:custGeom>
              <a:avLst/>
              <a:gdLst>
                <a:gd name="T0" fmla="*/ 0 w 2363"/>
                <a:gd name="T1" fmla="*/ 281 h 1610"/>
                <a:gd name="T2" fmla="*/ 38 w 2363"/>
                <a:gd name="T3" fmla="*/ 1555 h 1610"/>
                <a:gd name="T4" fmla="*/ 2363 w 2363"/>
                <a:gd name="T5" fmla="*/ 1610 h 1610"/>
                <a:gd name="T6" fmla="*/ 2350 w 2363"/>
                <a:gd name="T7" fmla="*/ 171 h 1610"/>
                <a:gd name="T8" fmla="*/ 2344 w 2363"/>
                <a:gd name="T9" fmla="*/ 167 h 1610"/>
                <a:gd name="T10" fmla="*/ 2331 w 2363"/>
                <a:gd name="T11" fmla="*/ 156 h 1610"/>
                <a:gd name="T12" fmla="*/ 2306 w 2363"/>
                <a:gd name="T13" fmla="*/ 139 h 1610"/>
                <a:gd name="T14" fmla="*/ 2273 w 2363"/>
                <a:gd name="T15" fmla="*/ 116 h 1610"/>
                <a:gd name="T16" fmla="*/ 2232 w 2363"/>
                <a:gd name="T17" fmla="*/ 91 h 1610"/>
                <a:gd name="T18" fmla="*/ 2182 w 2363"/>
                <a:gd name="T19" fmla="*/ 68 h 1610"/>
                <a:gd name="T20" fmla="*/ 2123 w 2363"/>
                <a:gd name="T21" fmla="*/ 46 h 1610"/>
                <a:gd name="T22" fmla="*/ 2059 w 2363"/>
                <a:gd name="T23" fmla="*/ 25 h 1610"/>
                <a:gd name="T24" fmla="*/ 1981 w 2363"/>
                <a:gd name="T25" fmla="*/ 10 h 1610"/>
                <a:gd name="T26" fmla="*/ 1897 w 2363"/>
                <a:gd name="T27" fmla="*/ 0 h 1610"/>
                <a:gd name="T28" fmla="*/ 1806 w 2363"/>
                <a:gd name="T29" fmla="*/ 0 h 1610"/>
                <a:gd name="T30" fmla="*/ 1707 w 2363"/>
                <a:gd name="T31" fmla="*/ 10 h 1610"/>
                <a:gd name="T32" fmla="*/ 1599 w 2363"/>
                <a:gd name="T33" fmla="*/ 30 h 1610"/>
                <a:gd name="T34" fmla="*/ 1485 w 2363"/>
                <a:gd name="T35" fmla="*/ 65 h 1610"/>
                <a:gd name="T36" fmla="*/ 1361 w 2363"/>
                <a:gd name="T37" fmla="*/ 112 h 1610"/>
                <a:gd name="T38" fmla="*/ 1234 w 2363"/>
                <a:gd name="T39" fmla="*/ 179 h 1610"/>
                <a:gd name="T40" fmla="*/ 1101 w 2363"/>
                <a:gd name="T41" fmla="*/ 245 h 1610"/>
                <a:gd name="T42" fmla="*/ 975 w 2363"/>
                <a:gd name="T43" fmla="*/ 297 h 1610"/>
                <a:gd name="T44" fmla="*/ 855 w 2363"/>
                <a:gd name="T45" fmla="*/ 335 h 1610"/>
                <a:gd name="T46" fmla="*/ 741 w 2363"/>
                <a:gd name="T47" fmla="*/ 363 h 1610"/>
                <a:gd name="T48" fmla="*/ 631 w 2363"/>
                <a:gd name="T49" fmla="*/ 378 h 1610"/>
                <a:gd name="T50" fmla="*/ 530 w 2363"/>
                <a:gd name="T51" fmla="*/ 386 h 1610"/>
                <a:gd name="T52" fmla="*/ 435 w 2363"/>
                <a:gd name="T53" fmla="*/ 386 h 1610"/>
                <a:gd name="T54" fmla="*/ 350 w 2363"/>
                <a:gd name="T55" fmla="*/ 380 h 1610"/>
                <a:gd name="T56" fmla="*/ 270 w 2363"/>
                <a:gd name="T57" fmla="*/ 367 h 1610"/>
                <a:gd name="T58" fmla="*/ 203 w 2363"/>
                <a:gd name="T59" fmla="*/ 354 h 1610"/>
                <a:gd name="T60" fmla="*/ 142 w 2363"/>
                <a:gd name="T61" fmla="*/ 338 h 1610"/>
                <a:gd name="T62" fmla="*/ 93 w 2363"/>
                <a:gd name="T63" fmla="*/ 321 h 1610"/>
                <a:gd name="T64" fmla="*/ 53 w 2363"/>
                <a:gd name="T65" fmla="*/ 306 h 1610"/>
                <a:gd name="T66" fmla="*/ 23 w 2363"/>
                <a:gd name="T67" fmla="*/ 293 h 1610"/>
                <a:gd name="T68" fmla="*/ 6 w 2363"/>
                <a:gd name="T69" fmla="*/ 285 h 1610"/>
                <a:gd name="T70" fmla="*/ 0 w 2363"/>
                <a:gd name="T71" fmla="*/ 281 h 1610"/>
                <a:gd name="T72" fmla="*/ 0 w 2363"/>
                <a:gd name="T73" fmla="*/ 281 h 16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63"/>
                <a:gd name="T112" fmla="*/ 0 h 1610"/>
                <a:gd name="T113" fmla="*/ 2363 w 2363"/>
                <a:gd name="T114" fmla="*/ 1610 h 16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63" h="1610">
                  <a:moveTo>
                    <a:pt x="0" y="281"/>
                  </a:moveTo>
                  <a:lnTo>
                    <a:pt x="38" y="1555"/>
                  </a:lnTo>
                  <a:lnTo>
                    <a:pt x="2363" y="1610"/>
                  </a:lnTo>
                  <a:lnTo>
                    <a:pt x="2350" y="171"/>
                  </a:lnTo>
                  <a:lnTo>
                    <a:pt x="2344" y="167"/>
                  </a:lnTo>
                  <a:lnTo>
                    <a:pt x="2331" y="156"/>
                  </a:lnTo>
                  <a:lnTo>
                    <a:pt x="2306" y="139"/>
                  </a:lnTo>
                  <a:lnTo>
                    <a:pt x="2273" y="116"/>
                  </a:lnTo>
                  <a:lnTo>
                    <a:pt x="2232" y="91"/>
                  </a:lnTo>
                  <a:lnTo>
                    <a:pt x="2182" y="68"/>
                  </a:lnTo>
                  <a:lnTo>
                    <a:pt x="2123" y="46"/>
                  </a:lnTo>
                  <a:lnTo>
                    <a:pt x="2059" y="25"/>
                  </a:lnTo>
                  <a:lnTo>
                    <a:pt x="1981" y="10"/>
                  </a:lnTo>
                  <a:lnTo>
                    <a:pt x="1897" y="0"/>
                  </a:lnTo>
                  <a:lnTo>
                    <a:pt x="1806" y="0"/>
                  </a:lnTo>
                  <a:lnTo>
                    <a:pt x="1707" y="10"/>
                  </a:lnTo>
                  <a:lnTo>
                    <a:pt x="1599" y="30"/>
                  </a:lnTo>
                  <a:lnTo>
                    <a:pt x="1485" y="65"/>
                  </a:lnTo>
                  <a:lnTo>
                    <a:pt x="1361" y="112"/>
                  </a:lnTo>
                  <a:lnTo>
                    <a:pt x="1234" y="179"/>
                  </a:lnTo>
                  <a:lnTo>
                    <a:pt x="1101" y="245"/>
                  </a:lnTo>
                  <a:lnTo>
                    <a:pt x="975" y="297"/>
                  </a:lnTo>
                  <a:lnTo>
                    <a:pt x="855" y="335"/>
                  </a:lnTo>
                  <a:lnTo>
                    <a:pt x="741" y="363"/>
                  </a:lnTo>
                  <a:lnTo>
                    <a:pt x="631" y="378"/>
                  </a:lnTo>
                  <a:lnTo>
                    <a:pt x="530" y="386"/>
                  </a:lnTo>
                  <a:lnTo>
                    <a:pt x="435" y="386"/>
                  </a:lnTo>
                  <a:lnTo>
                    <a:pt x="350" y="380"/>
                  </a:lnTo>
                  <a:lnTo>
                    <a:pt x="270" y="367"/>
                  </a:lnTo>
                  <a:lnTo>
                    <a:pt x="203" y="354"/>
                  </a:lnTo>
                  <a:lnTo>
                    <a:pt x="142" y="338"/>
                  </a:lnTo>
                  <a:lnTo>
                    <a:pt x="93" y="321"/>
                  </a:lnTo>
                  <a:lnTo>
                    <a:pt x="53" y="306"/>
                  </a:lnTo>
                  <a:lnTo>
                    <a:pt x="23" y="293"/>
                  </a:lnTo>
                  <a:lnTo>
                    <a:pt x="6" y="285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F7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2199" y="1768"/>
              <a:ext cx="104" cy="203"/>
            </a:xfrm>
            <a:custGeom>
              <a:avLst/>
              <a:gdLst>
                <a:gd name="T0" fmla="*/ 0 w 207"/>
                <a:gd name="T1" fmla="*/ 6 h 405"/>
                <a:gd name="T2" fmla="*/ 11 w 207"/>
                <a:gd name="T3" fmla="*/ 405 h 405"/>
                <a:gd name="T4" fmla="*/ 207 w 207"/>
                <a:gd name="T5" fmla="*/ 405 h 405"/>
                <a:gd name="T6" fmla="*/ 181 w 207"/>
                <a:gd name="T7" fmla="*/ 0 h 405"/>
                <a:gd name="T8" fmla="*/ 0 w 207"/>
                <a:gd name="T9" fmla="*/ 6 h 405"/>
                <a:gd name="T10" fmla="*/ 0 w 207"/>
                <a:gd name="T11" fmla="*/ 6 h 4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"/>
                <a:gd name="T19" fmla="*/ 0 h 405"/>
                <a:gd name="T20" fmla="*/ 207 w 207"/>
                <a:gd name="T21" fmla="*/ 405 h 4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" h="405">
                  <a:moveTo>
                    <a:pt x="0" y="6"/>
                  </a:moveTo>
                  <a:lnTo>
                    <a:pt x="11" y="405"/>
                  </a:lnTo>
                  <a:lnTo>
                    <a:pt x="207" y="405"/>
                  </a:lnTo>
                  <a:lnTo>
                    <a:pt x="18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6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2214" y="1480"/>
              <a:ext cx="994" cy="1501"/>
            </a:xfrm>
            <a:custGeom>
              <a:avLst/>
              <a:gdLst>
                <a:gd name="T0" fmla="*/ 44 w 1989"/>
                <a:gd name="T1" fmla="*/ 333 h 3000"/>
                <a:gd name="T2" fmla="*/ 94 w 1989"/>
                <a:gd name="T3" fmla="*/ 1190 h 3000"/>
                <a:gd name="T4" fmla="*/ 276 w 1989"/>
                <a:gd name="T5" fmla="*/ 1224 h 3000"/>
                <a:gd name="T6" fmla="*/ 0 w 1989"/>
                <a:gd name="T7" fmla="*/ 2877 h 3000"/>
                <a:gd name="T8" fmla="*/ 609 w 1989"/>
                <a:gd name="T9" fmla="*/ 3000 h 3000"/>
                <a:gd name="T10" fmla="*/ 1215 w 1989"/>
                <a:gd name="T11" fmla="*/ 2915 h 3000"/>
                <a:gd name="T12" fmla="*/ 877 w 1989"/>
                <a:gd name="T13" fmla="*/ 1222 h 3000"/>
                <a:gd name="T14" fmla="*/ 987 w 1989"/>
                <a:gd name="T15" fmla="*/ 1053 h 3000"/>
                <a:gd name="T16" fmla="*/ 1829 w 1989"/>
                <a:gd name="T17" fmla="*/ 1308 h 3000"/>
                <a:gd name="T18" fmla="*/ 1833 w 1989"/>
                <a:gd name="T19" fmla="*/ 1300 h 3000"/>
                <a:gd name="T20" fmla="*/ 1842 w 1989"/>
                <a:gd name="T21" fmla="*/ 1278 h 3000"/>
                <a:gd name="T22" fmla="*/ 1860 w 1989"/>
                <a:gd name="T23" fmla="*/ 1241 h 3000"/>
                <a:gd name="T24" fmla="*/ 1880 w 1989"/>
                <a:gd name="T25" fmla="*/ 1192 h 3000"/>
                <a:gd name="T26" fmla="*/ 1901 w 1989"/>
                <a:gd name="T27" fmla="*/ 1133 h 3000"/>
                <a:gd name="T28" fmla="*/ 1924 w 1989"/>
                <a:gd name="T29" fmla="*/ 1063 h 3000"/>
                <a:gd name="T30" fmla="*/ 1947 w 1989"/>
                <a:gd name="T31" fmla="*/ 983 h 3000"/>
                <a:gd name="T32" fmla="*/ 1966 w 1989"/>
                <a:gd name="T33" fmla="*/ 893 h 3000"/>
                <a:gd name="T34" fmla="*/ 1979 w 1989"/>
                <a:gd name="T35" fmla="*/ 797 h 3000"/>
                <a:gd name="T36" fmla="*/ 1989 w 1989"/>
                <a:gd name="T37" fmla="*/ 694 h 3000"/>
                <a:gd name="T38" fmla="*/ 1989 w 1989"/>
                <a:gd name="T39" fmla="*/ 585 h 3000"/>
                <a:gd name="T40" fmla="*/ 1983 w 1989"/>
                <a:gd name="T41" fmla="*/ 473 h 3000"/>
                <a:gd name="T42" fmla="*/ 1964 w 1989"/>
                <a:gd name="T43" fmla="*/ 357 h 3000"/>
                <a:gd name="T44" fmla="*/ 1934 w 1989"/>
                <a:gd name="T45" fmla="*/ 239 h 3000"/>
                <a:gd name="T46" fmla="*/ 1888 w 1989"/>
                <a:gd name="T47" fmla="*/ 120 h 3000"/>
                <a:gd name="T48" fmla="*/ 1829 w 1989"/>
                <a:gd name="T49" fmla="*/ 0 h 3000"/>
                <a:gd name="T50" fmla="*/ 1073 w 1989"/>
                <a:gd name="T51" fmla="*/ 498 h 3000"/>
                <a:gd name="T52" fmla="*/ 268 w 1989"/>
                <a:gd name="T53" fmla="*/ 485 h 3000"/>
                <a:gd name="T54" fmla="*/ 249 w 1989"/>
                <a:gd name="T55" fmla="*/ 319 h 3000"/>
                <a:gd name="T56" fmla="*/ 44 w 1989"/>
                <a:gd name="T57" fmla="*/ 333 h 3000"/>
                <a:gd name="T58" fmla="*/ 44 w 1989"/>
                <a:gd name="T59" fmla="*/ 333 h 30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89"/>
                <a:gd name="T91" fmla="*/ 0 h 3000"/>
                <a:gd name="T92" fmla="*/ 1989 w 1989"/>
                <a:gd name="T93" fmla="*/ 3000 h 30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89" h="3000">
                  <a:moveTo>
                    <a:pt x="44" y="333"/>
                  </a:moveTo>
                  <a:lnTo>
                    <a:pt x="94" y="1190"/>
                  </a:lnTo>
                  <a:lnTo>
                    <a:pt x="276" y="1224"/>
                  </a:lnTo>
                  <a:lnTo>
                    <a:pt x="0" y="2877"/>
                  </a:lnTo>
                  <a:lnTo>
                    <a:pt x="609" y="3000"/>
                  </a:lnTo>
                  <a:lnTo>
                    <a:pt x="1215" y="2915"/>
                  </a:lnTo>
                  <a:lnTo>
                    <a:pt x="877" y="1222"/>
                  </a:lnTo>
                  <a:lnTo>
                    <a:pt x="987" y="1053"/>
                  </a:lnTo>
                  <a:lnTo>
                    <a:pt x="1829" y="1308"/>
                  </a:lnTo>
                  <a:lnTo>
                    <a:pt x="1833" y="1300"/>
                  </a:lnTo>
                  <a:lnTo>
                    <a:pt x="1842" y="1278"/>
                  </a:lnTo>
                  <a:lnTo>
                    <a:pt x="1860" y="1241"/>
                  </a:lnTo>
                  <a:lnTo>
                    <a:pt x="1880" y="1192"/>
                  </a:lnTo>
                  <a:lnTo>
                    <a:pt x="1901" y="1133"/>
                  </a:lnTo>
                  <a:lnTo>
                    <a:pt x="1924" y="1063"/>
                  </a:lnTo>
                  <a:lnTo>
                    <a:pt x="1947" y="983"/>
                  </a:lnTo>
                  <a:lnTo>
                    <a:pt x="1966" y="893"/>
                  </a:lnTo>
                  <a:lnTo>
                    <a:pt x="1979" y="797"/>
                  </a:lnTo>
                  <a:lnTo>
                    <a:pt x="1989" y="694"/>
                  </a:lnTo>
                  <a:lnTo>
                    <a:pt x="1989" y="585"/>
                  </a:lnTo>
                  <a:lnTo>
                    <a:pt x="1983" y="473"/>
                  </a:lnTo>
                  <a:lnTo>
                    <a:pt x="1964" y="357"/>
                  </a:lnTo>
                  <a:lnTo>
                    <a:pt x="1934" y="239"/>
                  </a:lnTo>
                  <a:lnTo>
                    <a:pt x="1888" y="120"/>
                  </a:lnTo>
                  <a:lnTo>
                    <a:pt x="1829" y="0"/>
                  </a:lnTo>
                  <a:lnTo>
                    <a:pt x="1073" y="498"/>
                  </a:lnTo>
                  <a:lnTo>
                    <a:pt x="268" y="485"/>
                  </a:lnTo>
                  <a:lnTo>
                    <a:pt x="249" y="319"/>
                  </a:lnTo>
                  <a:lnTo>
                    <a:pt x="44" y="333"/>
                  </a:lnTo>
                  <a:close/>
                </a:path>
              </a:pathLst>
            </a:custGeom>
            <a:solidFill>
              <a:srgbClr val="D4E3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2296" y="2373"/>
              <a:ext cx="157" cy="532"/>
            </a:xfrm>
            <a:custGeom>
              <a:avLst/>
              <a:gdLst>
                <a:gd name="T0" fmla="*/ 150 w 314"/>
                <a:gd name="T1" fmla="*/ 12 h 1065"/>
                <a:gd name="T2" fmla="*/ 0 w 314"/>
                <a:gd name="T3" fmla="*/ 1033 h 1065"/>
                <a:gd name="T4" fmla="*/ 249 w 314"/>
                <a:gd name="T5" fmla="*/ 1065 h 1065"/>
                <a:gd name="T6" fmla="*/ 314 w 314"/>
                <a:gd name="T7" fmla="*/ 0 h 1065"/>
                <a:gd name="T8" fmla="*/ 150 w 314"/>
                <a:gd name="T9" fmla="*/ 12 h 1065"/>
                <a:gd name="T10" fmla="*/ 150 w 314"/>
                <a:gd name="T11" fmla="*/ 12 h 10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1065"/>
                <a:gd name="T20" fmla="*/ 314 w 314"/>
                <a:gd name="T21" fmla="*/ 1065 h 10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1065">
                  <a:moveTo>
                    <a:pt x="150" y="12"/>
                  </a:moveTo>
                  <a:lnTo>
                    <a:pt x="0" y="1033"/>
                  </a:lnTo>
                  <a:lnTo>
                    <a:pt x="249" y="1065"/>
                  </a:lnTo>
                  <a:lnTo>
                    <a:pt x="314" y="0"/>
                  </a:lnTo>
                  <a:lnTo>
                    <a:pt x="150" y="12"/>
                  </a:lnTo>
                  <a:close/>
                </a:path>
              </a:pathLst>
            </a:custGeom>
            <a:solidFill>
              <a:srgbClr val="7087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497" y="2755"/>
              <a:ext cx="349" cy="193"/>
            </a:xfrm>
            <a:custGeom>
              <a:avLst/>
              <a:gdLst>
                <a:gd name="T0" fmla="*/ 0 w 698"/>
                <a:gd name="T1" fmla="*/ 386 h 386"/>
                <a:gd name="T2" fmla="*/ 698 w 698"/>
                <a:gd name="T3" fmla="*/ 283 h 386"/>
                <a:gd name="T4" fmla="*/ 642 w 698"/>
                <a:gd name="T5" fmla="*/ 0 h 386"/>
                <a:gd name="T6" fmla="*/ 30 w 698"/>
                <a:gd name="T7" fmla="*/ 93 h 386"/>
                <a:gd name="T8" fmla="*/ 0 w 698"/>
                <a:gd name="T9" fmla="*/ 386 h 386"/>
                <a:gd name="T10" fmla="*/ 0 w 698"/>
                <a:gd name="T11" fmla="*/ 386 h 3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8"/>
                <a:gd name="T19" fmla="*/ 0 h 386"/>
                <a:gd name="T20" fmla="*/ 698 w 698"/>
                <a:gd name="T21" fmla="*/ 386 h 3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8" h="386">
                  <a:moveTo>
                    <a:pt x="0" y="386"/>
                  </a:moveTo>
                  <a:lnTo>
                    <a:pt x="698" y="283"/>
                  </a:lnTo>
                  <a:lnTo>
                    <a:pt x="642" y="0"/>
                  </a:lnTo>
                  <a:lnTo>
                    <a:pt x="30" y="93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7087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2353" y="1691"/>
              <a:ext cx="310" cy="292"/>
            </a:xfrm>
            <a:custGeom>
              <a:avLst/>
              <a:gdLst>
                <a:gd name="T0" fmla="*/ 342 w 620"/>
                <a:gd name="T1" fmla="*/ 582 h 586"/>
                <a:gd name="T2" fmla="*/ 401 w 620"/>
                <a:gd name="T3" fmla="*/ 570 h 586"/>
                <a:gd name="T4" fmla="*/ 458 w 620"/>
                <a:gd name="T5" fmla="*/ 550 h 586"/>
                <a:gd name="T6" fmla="*/ 506 w 620"/>
                <a:gd name="T7" fmla="*/ 517 h 586"/>
                <a:gd name="T8" fmla="*/ 549 w 620"/>
                <a:gd name="T9" fmla="*/ 479 h 586"/>
                <a:gd name="T10" fmla="*/ 582 w 620"/>
                <a:gd name="T11" fmla="*/ 432 h 586"/>
                <a:gd name="T12" fmla="*/ 606 w 620"/>
                <a:gd name="T13" fmla="*/ 380 h 586"/>
                <a:gd name="T14" fmla="*/ 618 w 620"/>
                <a:gd name="T15" fmla="*/ 323 h 586"/>
                <a:gd name="T16" fmla="*/ 618 w 620"/>
                <a:gd name="T17" fmla="*/ 262 h 586"/>
                <a:gd name="T18" fmla="*/ 606 w 620"/>
                <a:gd name="T19" fmla="*/ 205 h 586"/>
                <a:gd name="T20" fmla="*/ 582 w 620"/>
                <a:gd name="T21" fmla="*/ 154 h 586"/>
                <a:gd name="T22" fmla="*/ 549 w 620"/>
                <a:gd name="T23" fmla="*/ 107 h 586"/>
                <a:gd name="T24" fmla="*/ 506 w 620"/>
                <a:gd name="T25" fmla="*/ 67 h 586"/>
                <a:gd name="T26" fmla="*/ 458 w 620"/>
                <a:gd name="T27" fmla="*/ 34 h 586"/>
                <a:gd name="T28" fmla="*/ 401 w 620"/>
                <a:gd name="T29" fmla="*/ 13 h 586"/>
                <a:gd name="T30" fmla="*/ 342 w 620"/>
                <a:gd name="T31" fmla="*/ 2 h 586"/>
                <a:gd name="T32" fmla="*/ 277 w 620"/>
                <a:gd name="T33" fmla="*/ 2 h 586"/>
                <a:gd name="T34" fmla="*/ 217 w 620"/>
                <a:gd name="T35" fmla="*/ 13 h 586"/>
                <a:gd name="T36" fmla="*/ 161 w 620"/>
                <a:gd name="T37" fmla="*/ 34 h 586"/>
                <a:gd name="T38" fmla="*/ 112 w 620"/>
                <a:gd name="T39" fmla="*/ 67 h 586"/>
                <a:gd name="T40" fmla="*/ 70 w 620"/>
                <a:gd name="T41" fmla="*/ 107 h 586"/>
                <a:gd name="T42" fmla="*/ 38 w 620"/>
                <a:gd name="T43" fmla="*/ 154 h 586"/>
                <a:gd name="T44" fmla="*/ 13 w 620"/>
                <a:gd name="T45" fmla="*/ 205 h 586"/>
                <a:gd name="T46" fmla="*/ 2 w 620"/>
                <a:gd name="T47" fmla="*/ 262 h 586"/>
                <a:gd name="T48" fmla="*/ 2 w 620"/>
                <a:gd name="T49" fmla="*/ 323 h 586"/>
                <a:gd name="T50" fmla="*/ 13 w 620"/>
                <a:gd name="T51" fmla="*/ 380 h 586"/>
                <a:gd name="T52" fmla="*/ 38 w 620"/>
                <a:gd name="T53" fmla="*/ 432 h 586"/>
                <a:gd name="T54" fmla="*/ 70 w 620"/>
                <a:gd name="T55" fmla="*/ 479 h 586"/>
                <a:gd name="T56" fmla="*/ 112 w 620"/>
                <a:gd name="T57" fmla="*/ 517 h 586"/>
                <a:gd name="T58" fmla="*/ 161 w 620"/>
                <a:gd name="T59" fmla="*/ 550 h 586"/>
                <a:gd name="T60" fmla="*/ 217 w 620"/>
                <a:gd name="T61" fmla="*/ 570 h 586"/>
                <a:gd name="T62" fmla="*/ 277 w 620"/>
                <a:gd name="T63" fmla="*/ 582 h 586"/>
                <a:gd name="T64" fmla="*/ 312 w 620"/>
                <a:gd name="T65" fmla="*/ 586 h 5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0"/>
                <a:gd name="T100" fmla="*/ 0 h 586"/>
                <a:gd name="T101" fmla="*/ 620 w 620"/>
                <a:gd name="T102" fmla="*/ 586 h 5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0" h="586">
                  <a:moveTo>
                    <a:pt x="312" y="586"/>
                  </a:moveTo>
                  <a:lnTo>
                    <a:pt x="342" y="582"/>
                  </a:lnTo>
                  <a:lnTo>
                    <a:pt x="373" y="578"/>
                  </a:lnTo>
                  <a:lnTo>
                    <a:pt x="401" y="570"/>
                  </a:lnTo>
                  <a:lnTo>
                    <a:pt x="431" y="563"/>
                  </a:lnTo>
                  <a:lnTo>
                    <a:pt x="458" y="550"/>
                  </a:lnTo>
                  <a:lnTo>
                    <a:pt x="483" y="534"/>
                  </a:lnTo>
                  <a:lnTo>
                    <a:pt x="506" y="517"/>
                  </a:lnTo>
                  <a:lnTo>
                    <a:pt x="528" y="500"/>
                  </a:lnTo>
                  <a:lnTo>
                    <a:pt x="549" y="479"/>
                  </a:lnTo>
                  <a:lnTo>
                    <a:pt x="566" y="456"/>
                  </a:lnTo>
                  <a:lnTo>
                    <a:pt x="582" y="432"/>
                  </a:lnTo>
                  <a:lnTo>
                    <a:pt x="595" y="407"/>
                  </a:lnTo>
                  <a:lnTo>
                    <a:pt x="606" y="380"/>
                  </a:lnTo>
                  <a:lnTo>
                    <a:pt x="614" y="352"/>
                  </a:lnTo>
                  <a:lnTo>
                    <a:pt x="618" y="323"/>
                  </a:lnTo>
                  <a:lnTo>
                    <a:pt x="620" y="295"/>
                  </a:lnTo>
                  <a:lnTo>
                    <a:pt x="618" y="262"/>
                  </a:lnTo>
                  <a:lnTo>
                    <a:pt x="614" y="234"/>
                  </a:lnTo>
                  <a:lnTo>
                    <a:pt x="606" y="205"/>
                  </a:lnTo>
                  <a:lnTo>
                    <a:pt x="595" y="181"/>
                  </a:lnTo>
                  <a:lnTo>
                    <a:pt x="582" y="154"/>
                  </a:lnTo>
                  <a:lnTo>
                    <a:pt x="566" y="129"/>
                  </a:lnTo>
                  <a:lnTo>
                    <a:pt x="549" y="107"/>
                  </a:lnTo>
                  <a:lnTo>
                    <a:pt x="528" y="87"/>
                  </a:lnTo>
                  <a:lnTo>
                    <a:pt x="506" y="67"/>
                  </a:lnTo>
                  <a:lnTo>
                    <a:pt x="483" y="49"/>
                  </a:lnTo>
                  <a:lnTo>
                    <a:pt x="458" y="34"/>
                  </a:lnTo>
                  <a:lnTo>
                    <a:pt x="431" y="23"/>
                  </a:lnTo>
                  <a:lnTo>
                    <a:pt x="401" y="13"/>
                  </a:lnTo>
                  <a:lnTo>
                    <a:pt x="373" y="6"/>
                  </a:lnTo>
                  <a:lnTo>
                    <a:pt x="342" y="2"/>
                  </a:lnTo>
                  <a:lnTo>
                    <a:pt x="312" y="0"/>
                  </a:lnTo>
                  <a:lnTo>
                    <a:pt x="277" y="2"/>
                  </a:lnTo>
                  <a:lnTo>
                    <a:pt x="247" y="6"/>
                  </a:lnTo>
                  <a:lnTo>
                    <a:pt x="217" y="13"/>
                  </a:lnTo>
                  <a:lnTo>
                    <a:pt x="190" y="23"/>
                  </a:lnTo>
                  <a:lnTo>
                    <a:pt x="161" y="34"/>
                  </a:lnTo>
                  <a:lnTo>
                    <a:pt x="137" y="49"/>
                  </a:lnTo>
                  <a:lnTo>
                    <a:pt x="112" y="67"/>
                  </a:lnTo>
                  <a:lnTo>
                    <a:pt x="91" y="87"/>
                  </a:lnTo>
                  <a:lnTo>
                    <a:pt x="70" y="107"/>
                  </a:lnTo>
                  <a:lnTo>
                    <a:pt x="53" y="129"/>
                  </a:lnTo>
                  <a:lnTo>
                    <a:pt x="38" y="154"/>
                  </a:lnTo>
                  <a:lnTo>
                    <a:pt x="25" y="181"/>
                  </a:lnTo>
                  <a:lnTo>
                    <a:pt x="13" y="205"/>
                  </a:lnTo>
                  <a:lnTo>
                    <a:pt x="6" y="234"/>
                  </a:lnTo>
                  <a:lnTo>
                    <a:pt x="2" y="262"/>
                  </a:lnTo>
                  <a:lnTo>
                    <a:pt x="0" y="295"/>
                  </a:lnTo>
                  <a:lnTo>
                    <a:pt x="2" y="323"/>
                  </a:lnTo>
                  <a:lnTo>
                    <a:pt x="6" y="352"/>
                  </a:lnTo>
                  <a:lnTo>
                    <a:pt x="13" y="380"/>
                  </a:lnTo>
                  <a:lnTo>
                    <a:pt x="25" y="407"/>
                  </a:lnTo>
                  <a:lnTo>
                    <a:pt x="38" y="432"/>
                  </a:lnTo>
                  <a:lnTo>
                    <a:pt x="53" y="456"/>
                  </a:lnTo>
                  <a:lnTo>
                    <a:pt x="70" y="479"/>
                  </a:lnTo>
                  <a:lnTo>
                    <a:pt x="91" y="500"/>
                  </a:lnTo>
                  <a:lnTo>
                    <a:pt x="112" y="517"/>
                  </a:lnTo>
                  <a:lnTo>
                    <a:pt x="137" y="534"/>
                  </a:lnTo>
                  <a:lnTo>
                    <a:pt x="161" y="550"/>
                  </a:lnTo>
                  <a:lnTo>
                    <a:pt x="190" y="563"/>
                  </a:lnTo>
                  <a:lnTo>
                    <a:pt x="217" y="570"/>
                  </a:lnTo>
                  <a:lnTo>
                    <a:pt x="247" y="578"/>
                  </a:lnTo>
                  <a:lnTo>
                    <a:pt x="277" y="582"/>
                  </a:lnTo>
                  <a:lnTo>
                    <a:pt x="312" y="586"/>
                  </a:lnTo>
                  <a:close/>
                </a:path>
              </a:pathLst>
            </a:custGeom>
            <a:solidFill>
              <a:srgbClr val="7087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2285" y="1662"/>
              <a:ext cx="391" cy="103"/>
            </a:xfrm>
            <a:custGeom>
              <a:avLst/>
              <a:gdLst>
                <a:gd name="T0" fmla="*/ 0 w 781"/>
                <a:gd name="T1" fmla="*/ 0 h 205"/>
                <a:gd name="T2" fmla="*/ 25 w 781"/>
                <a:gd name="T3" fmla="*/ 194 h 205"/>
                <a:gd name="T4" fmla="*/ 774 w 781"/>
                <a:gd name="T5" fmla="*/ 205 h 205"/>
                <a:gd name="T6" fmla="*/ 781 w 781"/>
                <a:gd name="T7" fmla="*/ 21 h 205"/>
                <a:gd name="T8" fmla="*/ 0 w 781"/>
                <a:gd name="T9" fmla="*/ 0 h 205"/>
                <a:gd name="T10" fmla="*/ 0 w 781"/>
                <a:gd name="T11" fmla="*/ 0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1"/>
                <a:gd name="T19" fmla="*/ 0 h 205"/>
                <a:gd name="T20" fmla="*/ 781 w 781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1" h="205">
                  <a:moveTo>
                    <a:pt x="0" y="0"/>
                  </a:moveTo>
                  <a:lnTo>
                    <a:pt x="25" y="194"/>
                  </a:lnTo>
                  <a:lnTo>
                    <a:pt x="774" y="205"/>
                  </a:lnTo>
                  <a:lnTo>
                    <a:pt x="78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C9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285" y="2019"/>
              <a:ext cx="492" cy="876"/>
            </a:xfrm>
            <a:custGeom>
              <a:avLst/>
              <a:gdLst>
                <a:gd name="T0" fmla="*/ 260 w 983"/>
                <a:gd name="T1" fmla="*/ 40 h 1753"/>
                <a:gd name="T2" fmla="*/ 0 w 983"/>
                <a:gd name="T3" fmla="*/ 1753 h 1753"/>
                <a:gd name="T4" fmla="*/ 44 w 983"/>
                <a:gd name="T5" fmla="*/ 1753 h 1753"/>
                <a:gd name="T6" fmla="*/ 296 w 983"/>
                <a:gd name="T7" fmla="*/ 74 h 1753"/>
                <a:gd name="T8" fmla="*/ 420 w 983"/>
                <a:gd name="T9" fmla="*/ 44 h 1753"/>
                <a:gd name="T10" fmla="*/ 433 w 983"/>
                <a:gd name="T11" fmla="*/ 1753 h 1753"/>
                <a:gd name="T12" fmla="*/ 477 w 983"/>
                <a:gd name="T13" fmla="*/ 1753 h 1753"/>
                <a:gd name="T14" fmla="*/ 462 w 983"/>
                <a:gd name="T15" fmla="*/ 44 h 1753"/>
                <a:gd name="T16" fmla="*/ 576 w 983"/>
                <a:gd name="T17" fmla="*/ 70 h 1753"/>
                <a:gd name="T18" fmla="*/ 931 w 983"/>
                <a:gd name="T19" fmla="*/ 1751 h 1753"/>
                <a:gd name="T20" fmla="*/ 983 w 983"/>
                <a:gd name="T21" fmla="*/ 1742 h 1753"/>
                <a:gd name="T22" fmla="*/ 616 w 983"/>
                <a:gd name="T23" fmla="*/ 32 h 1753"/>
                <a:gd name="T24" fmla="*/ 452 w 983"/>
                <a:gd name="T25" fmla="*/ 0 h 1753"/>
                <a:gd name="T26" fmla="*/ 260 w 983"/>
                <a:gd name="T27" fmla="*/ 40 h 1753"/>
                <a:gd name="T28" fmla="*/ 260 w 983"/>
                <a:gd name="T29" fmla="*/ 40 h 17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3"/>
                <a:gd name="T46" fmla="*/ 0 h 1753"/>
                <a:gd name="T47" fmla="*/ 983 w 983"/>
                <a:gd name="T48" fmla="*/ 1753 h 17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3" h="1753">
                  <a:moveTo>
                    <a:pt x="260" y="40"/>
                  </a:moveTo>
                  <a:lnTo>
                    <a:pt x="0" y="1753"/>
                  </a:lnTo>
                  <a:lnTo>
                    <a:pt x="44" y="1753"/>
                  </a:lnTo>
                  <a:lnTo>
                    <a:pt x="296" y="74"/>
                  </a:lnTo>
                  <a:lnTo>
                    <a:pt x="420" y="44"/>
                  </a:lnTo>
                  <a:lnTo>
                    <a:pt x="433" y="1753"/>
                  </a:lnTo>
                  <a:lnTo>
                    <a:pt x="477" y="1753"/>
                  </a:lnTo>
                  <a:lnTo>
                    <a:pt x="462" y="44"/>
                  </a:lnTo>
                  <a:lnTo>
                    <a:pt x="576" y="70"/>
                  </a:lnTo>
                  <a:lnTo>
                    <a:pt x="931" y="1751"/>
                  </a:lnTo>
                  <a:lnTo>
                    <a:pt x="983" y="1742"/>
                  </a:lnTo>
                  <a:lnTo>
                    <a:pt x="616" y="32"/>
                  </a:lnTo>
                  <a:lnTo>
                    <a:pt x="452" y="0"/>
                  </a:lnTo>
                  <a:lnTo>
                    <a:pt x="26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320" y="2708"/>
              <a:ext cx="407" cy="24"/>
            </a:xfrm>
            <a:custGeom>
              <a:avLst/>
              <a:gdLst>
                <a:gd name="T0" fmla="*/ 0 w 814"/>
                <a:gd name="T1" fmla="*/ 48 h 48"/>
                <a:gd name="T2" fmla="*/ 814 w 814"/>
                <a:gd name="T3" fmla="*/ 39 h 48"/>
                <a:gd name="T4" fmla="*/ 806 w 814"/>
                <a:gd name="T5" fmla="*/ 0 h 48"/>
                <a:gd name="T6" fmla="*/ 12 w 814"/>
                <a:gd name="T7" fmla="*/ 10 h 48"/>
                <a:gd name="T8" fmla="*/ 0 w 814"/>
                <a:gd name="T9" fmla="*/ 48 h 48"/>
                <a:gd name="T10" fmla="*/ 0 w 814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4"/>
                <a:gd name="T19" fmla="*/ 0 h 48"/>
                <a:gd name="T20" fmla="*/ 814 w 814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4" h="48">
                  <a:moveTo>
                    <a:pt x="0" y="48"/>
                  </a:moveTo>
                  <a:lnTo>
                    <a:pt x="814" y="39"/>
                  </a:lnTo>
                  <a:lnTo>
                    <a:pt x="806" y="0"/>
                  </a:lnTo>
                  <a:lnTo>
                    <a:pt x="12" y="1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2342" y="2524"/>
              <a:ext cx="348" cy="30"/>
            </a:xfrm>
            <a:custGeom>
              <a:avLst/>
              <a:gdLst>
                <a:gd name="T0" fmla="*/ 0 w 696"/>
                <a:gd name="T1" fmla="*/ 58 h 58"/>
                <a:gd name="T2" fmla="*/ 696 w 696"/>
                <a:gd name="T3" fmla="*/ 39 h 58"/>
                <a:gd name="T4" fmla="*/ 675 w 696"/>
                <a:gd name="T5" fmla="*/ 0 h 58"/>
                <a:gd name="T6" fmla="*/ 11 w 696"/>
                <a:gd name="T7" fmla="*/ 13 h 58"/>
                <a:gd name="T8" fmla="*/ 0 w 696"/>
                <a:gd name="T9" fmla="*/ 58 h 58"/>
                <a:gd name="T10" fmla="*/ 0 w 696"/>
                <a:gd name="T11" fmla="*/ 58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6"/>
                <a:gd name="T19" fmla="*/ 0 h 58"/>
                <a:gd name="T20" fmla="*/ 696 w 696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6" h="58">
                  <a:moveTo>
                    <a:pt x="0" y="58"/>
                  </a:moveTo>
                  <a:lnTo>
                    <a:pt x="696" y="39"/>
                  </a:lnTo>
                  <a:lnTo>
                    <a:pt x="675" y="0"/>
                  </a:lnTo>
                  <a:lnTo>
                    <a:pt x="11" y="13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2368" y="2387"/>
              <a:ext cx="295" cy="31"/>
            </a:xfrm>
            <a:custGeom>
              <a:avLst/>
              <a:gdLst>
                <a:gd name="T0" fmla="*/ 0 w 590"/>
                <a:gd name="T1" fmla="*/ 61 h 61"/>
                <a:gd name="T2" fmla="*/ 590 w 590"/>
                <a:gd name="T3" fmla="*/ 43 h 61"/>
                <a:gd name="T4" fmla="*/ 578 w 590"/>
                <a:gd name="T5" fmla="*/ 0 h 61"/>
                <a:gd name="T6" fmla="*/ 10 w 590"/>
                <a:gd name="T7" fmla="*/ 23 h 61"/>
                <a:gd name="T8" fmla="*/ 0 w 590"/>
                <a:gd name="T9" fmla="*/ 61 h 61"/>
                <a:gd name="T10" fmla="*/ 0 w 590"/>
                <a:gd name="T11" fmla="*/ 61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0"/>
                <a:gd name="T19" fmla="*/ 0 h 61"/>
                <a:gd name="T20" fmla="*/ 590 w 590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0" h="61">
                  <a:moveTo>
                    <a:pt x="0" y="61"/>
                  </a:moveTo>
                  <a:lnTo>
                    <a:pt x="590" y="43"/>
                  </a:lnTo>
                  <a:lnTo>
                    <a:pt x="578" y="0"/>
                  </a:lnTo>
                  <a:lnTo>
                    <a:pt x="10" y="2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2388" y="2256"/>
              <a:ext cx="244" cy="23"/>
            </a:xfrm>
            <a:custGeom>
              <a:avLst/>
              <a:gdLst>
                <a:gd name="T0" fmla="*/ 0 w 489"/>
                <a:gd name="T1" fmla="*/ 46 h 46"/>
                <a:gd name="T2" fmla="*/ 489 w 489"/>
                <a:gd name="T3" fmla="*/ 40 h 46"/>
                <a:gd name="T4" fmla="*/ 489 w 489"/>
                <a:gd name="T5" fmla="*/ 0 h 46"/>
                <a:gd name="T6" fmla="*/ 2 w 489"/>
                <a:gd name="T7" fmla="*/ 8 h 46"/>
                <a:gd name="T8" fmla="*/ 0 w 489"/>
                <a:gd name="T9" fmla="*/ 46 h 46"/>
                <a:gd name="T10" fmla="*/ 0 w 489"/>
                <a:gd name="T11" fmla="*/ 46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9"/>
                <a:gd name="T19" fmla="*/ 0 h 46"/>
                <a:gd name="T20" fmla="*/ 489 w 489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9" h="46">
                  <a:moveTo>
                    <a:pt x="0" y="46"/>
                  </a:moveTo>
                  <a:lnTo>
                    <a:pt x="489" y="40"/>
                  </a:lnTo>
                  <a:lnTo>
                    <a:pt x="489" y="0"/>
                  </a:lnTo>
                  <a:lnTo>
                    <a:pt x="2" y="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2401" y="2140"/>
              <a:ext cx="205" cy="21"/>
            </a:xfrm>
            <a:custGeom>
              <a:avLst/>
              <a:gdLst>
                <a:gd name="T0" fmla="*/ 0 w 409"/>
                <a:gd name="T1" fmla="*/ 42 h 42"/>
                <a:gd name="T2" fmla="*/ 409 w 409"/>
                <a:gd name="T3" fmla="*/ 40 h 42"/>
                <a:gd name="T4" fmla="*/ 403 w 409"/>
                <a:gd name="T5" fmla="*/ 14 h 42"/>
                <a:gd name="T6" fmla="*/ 11 w 409"/>
                <a:gd name="T7" fmla="*/ 0 h 42"/>
                <a:gd name="T8" fmla="*/ 0 w 409"/>
                <a:gd name="T9" fmla="*/ 42 h 42"/>
                <a:gd name="T10" fmla="*/ 0 w 409"/>
                <a:gd name="T11" fmla="*/ 42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42"/>
                <a:gd name="T20" fmla="*/ 409 w 409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42">
                  <a:moveTo>
                    <a:pt x="0" y="42"/>
                  </a:moveTo>
                  <a:lnTo>
                    <a:pt x="409" y="40"/>
                  </a:lnTo>
                  <a:lnTo>
                    <a:pt x="403" y="14"/>
                  </a:lnTo>
                  <a:lnTo>
                    <a:pt x="11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2321" y="2544"/>
              <a:ext cx="188" cy="179"/>
            </a:xfrm>
            <a:custGeom>
              <a:avLst/>
              <a:gdLst>
                <a:gd name="T0" fmla="*/ 0 w 377"/>
                <a:gd name="T1" fmla="*/ 335 h 358"/>
                <a:gd name="T2" fmla="*/ 346 w 377"/>
                <a:gd name="T3" fmla="*/ 0 h 358"/>
                <a:gd name="T4" fmla="*/ 377 w 377"/>
                <a:gd name="T5" fmla="*/ 0 h 358"/>
                <a:gd name="T6" fmla="*/ 23 w 377"/>
                <a:gd name="T7" fmla="*/ 358 h 358"/>
                <a:gd name="T8" fmla="*/ 0 w 377"/>
                <a:gd name="T9" fmla="*/ 335 h 358"/>
                <a:gd name="T10" fmla="*/ 0 w 377"/>
                <a:gd name="T11" fmla="*/ 335 h 3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7"/>
                <a:gd name="T19" fmla="*/ 0 h 358"/>
                <a:gd name="T20" fmla="*/ 377 w 377"/>
                <a:gd name="T21" fmla="*/ 358 h 3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7" h="358">
                  <a:moveTo>
                    <a:pt x="0" y="335"/>
                  </a:moveTo>
                  <a:lnTo>
                    <a:pt x="346" y="0"/>
                  </a:lnTo>
                  <a:lnTo>
                    <a:pt x="377" y="0"/>
                  </a:lnTo>
                  <a:lnTo>
                    <a:pt x="23" y="358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2295" y="2723"/>
              <a:ext cx="218" cy="174"/>
            </a:xfrm>
            <a:custGeom>
              <a:avLst/>
              <a:gdLst>
                <a:gd name="T0" fmla="*/ 0 w 435"/>
                <a:gd name="T1" fmla="*/ 333 h 348"/>
                <a:gd name="T2" fmla="*/ 401 w 435"/>
                <a:gd name="T3" fmla="*/ 0 h 348"/>
                <a:gd name="T4" fmla="*/ 435 w 435"/>
                <a:gd name="T5" fmla="*/ 0 h 348"/>
                <a:gd name="T6" fmla="*/ 36 w 435"/>
                <a:gd name="T7" fmla="*/ 348 h 348"/>
                <a:gd name="T8" fmla="*/ 0 w 435"/>
                <a:gd name="T9" fmla="*/ 333 h 348"/>
                <a:gd name="T10" fmla="*/ 0 w 435"/>
                <a:gd name="T11" fmla="*/ 333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5"/>
                <a:gd name="T19" fmla="*/ 0 h 348"/>
                <a:gd name="T20" fmla="*/ 435 w 435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5" h="348">
                  <a:moveTo>
                    <a:pt x="0" y="333"/>
                  </a:moveTo>
                  <a:lnTo>
                    <a:pt x="401" y="0"/>
                  </a:lnTo>
                  <a:lnTo>
                    <a:pt x="435" y="0"/>
                  </a:lnTo>
                  <a:lnTo>
                    <a:pt x="36" y="348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2352" y="2404"/>
              <a:ext cx="150" cy="138"/>
            </a:xfrm>
            <a:custGeom>
              <a:avLst/>
              <a:gdLst>
                <a:gd name="T0" fmla="*/ 0 w 300"/>
                <a:gd name="T1" fmla="*/ 268 h 278"/>
                <a:gd name="T2" fmla="*/ 272 w 300"/>
                <a:gd name="T3" fmla="*/ 0 h 278"/>
                <a:gd name="T4" fmla="*/ 300 w 300"/>
                <a:gd name="T5" fmla="*/ 4 h 278"/>
                <a:gd name="T6" fmla="*/ 32 w 300"/>
                <a:gd name="T7" fmla="*/ 278 h 278"/>
                <a:gd name="T8" fmla="*/ 0 w 300"/>
                <a:gd name="T9" fmla="*/ 268 h 278"/>
                <a:gd name="T10" fmla="*/ 0 w 300"/>
                <a:gd name="T11" fmla="*/ 268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0"/>
                <a:gd name="T19" fmla="*/ 0 h 278"/>
                <a:gd name="T20" fmla="*/ 300 w 300"/>
                <a:gd name="T21" fmla="*/ 278 h 2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0" h="278">
                  <a:moveTo>
                    <a:pt x="0" y="268"/>
                  </a:moveTo>
                  <a:lnTo>
                    <a:pt x="272" y="0"/>
                  </a:lnTo>
                  <a:lnTo>
                    <a:pt x="300" y="4"/>
                  </a:lnTo>
                  <a:lnTo>
                    <a:pt x="32" y="27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2371" y="2264"/>
              <a:ext cx="135" cy="145"/>
            </a:xfrm>
            <a:custGeom>
              <a:avLst/>
              <a:gdLst>
                <a:gd name="T0" fmla="*/ 0 w 270"/>
                <a:gd name="T1" fmla="*/ 260 h 290"/>
                <a:gd name="T2" fmla="*/ 253 w 270"/>
                <a:gd name="T3" fmla="*/ 0 h 290"/>
                <a:gd name="T4" fmla="*/ 270 w 270"/>
                <a:gd name="T5" fmla="*/ 5 h 290"/>
                <a:gd name="T6" fmla="*/ 11 w 270"/>
                <a:gd name="T7" fmla="*/ 290 h 290"/>
                <a:gd name="T8" fmla="*/ 0 w 270"/>
                <a:gd name="T9" fmla="*/ 260 h 290"/>
                <a:gd name="T10" fmla="*/ 0 w 270"/>
                <a:gd name="T11" fmla="*/ 260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290"/>
                <a:gd name="T20" fmla="*/ 270 w 270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290">
                  <a:moveTo>
                    <a:pt x="0" y="260"/>
                  </a:moveTo>
                  <a:lnTo>
                    <a:pt x="253" y="0"/>
                  </a:lnTo>
                  <a:lnTo>
                    <a:pt x="270" y="5"/>
                  </a:lnTo>
                  <a:lnTo>
                    <a:pt x="11" y="290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2393" y="2149"/>
              <a:ext cx="116" cy="118"/>
            </a:xfrm>
            <a:custGeom>
              <a:avLst/>
              <a:gdLst>
                <a:gd name="T0" fmla="*/ 0 w 232"/>
                <a:gd name="T1" fmla="*/ 215 h 236"/>
                <a:gd name="T2" fmla="*/ 201 w 232"/>
                <a:gd name="T3" fmla="*/ 0 h 236"/>
                <a:gd name="T4" fmla="*/ 232 w 232"/>
                <a:gd name="T5" fmla="*/ 8 h 236"/>
                <a:gd name="T6" fmla="*/ 9 w 232"/>
                <a:gd name="T7" fmla="*/ 236 h 236"/>
                <a:gd name="T8" fmla="*/ 0 w 232"/>
                <a:gd name="T9" fmla="*/ 215 h 236"/>
                <a:gd name="T10" fmla="*/ 0 w 232"/>
                <a:gd name="T11" fmla="*/ 215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2"/>
                <a:gd name="T19" fmla="*/ 0 h 236"/>
                <a:gd name="T20" fmla="*/ 232 w 232"/>
                <a:gd name="T21" fmla="*/ 236 h 2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2" h="236">
                  <a:moveTo>
                    <a:pt x="0" y="215"/>
                  </a:moveTo>
                  <a:lnTo>
                    <a:pt x="201" y="0"/>
                  </a:lnTo>
                  <a:lnTo>
                    <a:pt x="232" y="8"/>
                  </a:lnTo>
                  <a:lnTo>
                    <a:pt x="9" y="236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2403" y="2028"/>
              <a:ext cx="103" cy="125"/>
            </a:xfrm>
            <a:custGeom>
              <a:avLst/>
              <a:gdLst>
                <a:gd name="T0" fmla="*/ 0 w 205"/>
                <a:gd name="T1" fmla="*/ 249 h 251"/>
                <a:gd name="T2" fmla="*/ 194 w 205"/>
                <a:gd name="T3" fmla="*/ 0 h 251"/>
                <a:gd name="T4" fmla="*/ 205 w 205"/>
                <a:gd name="T5" fmla="*/ 21 h 251"/>
                <a:gd name="T6" fmla="*/ 24 w 205"/>
                <a:gd name="T7" fmla="*/ 251 h 251"/>
                <a:gd name="T8" fmla="*/ 0 w 205"/>
                <a:gd name="T9" fmla="*/ 249 h 251"/>
                <a:gd name="T10" fmla="*/ 0 w 205"/>
                <a:gd name="T11" fmla="*/ 249 h 2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5"/>
                <a:gd name="T19" fmla="*/ 0 h 251"/>
                <a:gd name="T20" fmla="*/ 205 w 205"/>
                <a:gd name="T21" fmla="*/ 251 h 2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5" h="251">
                  <a:moveTo>
                    <a:pt x="0" y="249"/>
                  </a:moveTo>
                  <a:lnTo>
                    <a:pt x="194" y="0"/>
                  </a:lnTo>
                  <a:lnTo>
                    <a:pt x="205" y="21"/>
                  </a:lnTo>
                  <a:lnTo>
                    <a:pt x="24" y="251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2440" y="2545"/>
              <a:ext cx="188" cy="179"/>
            </a:xfrm>
            <a:custGeom>
              <a:avLst/>
              <a:gdLst>
                <a:gd name="T0" fmla="*/ 374 w 374"/>
                <a:gd name="T1" fmla="*/ 335 h 358"/>
                <a:gd name="T2" fmla="*/ 28 w 374"/>
                <a:gd name="T3" fmla="*/ 0 h 358"/>
                <a:gd name="T4" fmla="*/ 0 w 374"/>
                <a:gd name="T5" fmla="*/ 0 h 358"/>
                <a:gd name="T6" fmla="*/ 351 w 374"/>
                <a:gd name="T7" fmla="*/ 358 h 358"/>
                <a:gd name="T8" fmla="*/ 374 w 374"/>
                <a:gd name="T9" fmla="*/ 335 h 358"/>
                <a:gd name="T10" fmla="*/ 374 w 374"/>
                <a:gd name="T11" fmla="*/ 335 h 3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4"/>
                <a:gd name="T19" fmla="*/ 0 h 358"/>
                <a:gd name="T20" fmla="*/ 374 w 374"/>
                <a:gd name="T21" fmla="*/ 358 h 3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4" h="358">
                  <a:moveTo>
                    <a:pt x="374" y="335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351" y="358"/>
                  </a:lnTo>
                  <a:lnTo>
                    <a:pt x="374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2435" y="2724"/>
              <a:ext cx="219" cy="174"/>
            </a:xfrm>
            <a:custGeom>
              <a:avLst/>
              <a:gdLst>
                <a:gd name="T0" fmla="*/ 440 w 440"/>
                <a:gd name="T1" fmla="*/ 333 h 348"/>
                <a:gd name="T2" fmla="*/ 37 w 440"/>
                <a:gd name="T3" fmla="*/ 0 h 348"/>
                <a:gd name="T4" fmla="*/ 0 w 440"/>
                <a:gd name="T5" fmla="*/ 0 h 348"/>
                <a:gd name="T6" fmla="*/ 403 w 440"/>
                <a:gd name="T7" fmla="*/ 348 h 348"/>
                <a:gd name="T8" fmla="*/ 440 w 440"/>
                <a:gd name="T9" fmla="*/ 333 h 348"/>
                <a:gd name="T10" fmla="*/ 440 w 440"/>
                <a:gd name="T11" fmla="*/ 333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0"/>
                <a:gd name="T19" fmla="*/ 0 h 348"/>
                <a:gd name="T20" fmla="*/ 440 w 440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0" h="348">
                  <a:moveTo>
                    <a:pt x="440" y="333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403" y="348"/>
                  </a:lnTo>
                  <a:lnTo>
                    <a:pt x="440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2446" y="2405"/>
              <a:ext cx="151" cy="139"/>
            </a:xfrm>
            <a:custGeom>
              <a:avLst/>
              <a:gdLst>
                <a:gd name="T0" fmla="*/ 302 w 302"/>
                <a:gd name="T1" fmla="*/ 266 h 277"/>
                <a:gd name="T2" fmla="*/ 27 w 302"/>
                <a:gd name="T3" fmla="*/ 0 h 277"/>
                <a:gd name="T4" fmla="*/ 0 w 302"/>
                <a:gd name="T5" fmla="*/ 2 h 277"/>
                <a:gd name="T6" fmla="*/ 268 w 302"/>
                <a:gd name="T7" fmla="*/ 277 h 277"/>
                <a:gd name="T8" fmla="*/ 302 w 302"/>
                <a:gd name="T9" fmla="*/ 266 h 277"/>
                <a:gd name="T10" fmla="*/ 302 w 302"/>
                <a:gd name="T11" fmla="*/ 266 h 2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2"/>
                <a:gd name="T19" fmla="*/ 0 h 277"/>
                <a:gd name="T20" fmla="*/ 302 w 302"/>
                <a:gd name="T21" fmla="*/ 277 h 2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2" h="277">
                  <a:moveTo>
                    <a:pt x="302" y="266"/>
                  </a:moveTo>
                  <a:lnTo>
                    <a:pt x="27" y="0"/>
                  </a:lnTo>
                  <a:lnTo>
                    <a:pt x="0" y="2"/>
                  </a:lnTo>
                  <a:lnTo>
                    <a:pt x="268" y="277"/>
                  </a:lnTo>
                  <a:lnTo>
                    <a:pt x="302" y="2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2441" y="2264"/>
              <a:ext cx="136" cy="146"/>
            </a:xfrm>
            <a:custGeom>
              <a:avLst/>
              <a:gdLst>
                <a:gd name="T0" fmla="*/ 272 w 272"/>
                <a:gd name="T1" fmla="*/ 262 h 292"/>
                <a:gd name="T2" fmla="*/ 21 w 272"/>
                <a:gd name="T3" fmla="*/ 0 h 292"/>
                <a:gd name="T4" fmla="*/ 0 w 272"/>
                <a:gd name="T5" fmla="*/ 7 h 292"/>
                <a:gd name="T6" fmla="*/ 262 w 272"/>
                <a:gd name="T7" fmla="*/ 292 h 292"/>
                <a:gd name="T8" fmla="*/ 272 w 272"/>
                <a:gd name="T9" fmla="*/ 262 h 292"/>
                <a:gd name="T10" fmla="*/ 272 w 272"/>
                <a:gd name="T11" fmla="*/ 262 h 2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292"/>
                <a:gd name="T20" fmla="*/ 272 w 272"/>
                <a:gd name="T21" fmla="*/ 292 h 2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292">
                  <a:moveTo>
                    <a:pt x="272" y="262"/>
                  </a:moveTo>
                  <a:lnTo>
                    <a:pt x="21" y="0"/>
                  </a:lnTo>
                  <a:lnTo>
                    <a:pt x="0" y="7"/>
                  </a:lnTo>
                  <a:lnTo>
                    <a:pt x="262" y="292"/>
                  </a:lnTo>
                  <a:lnTo>
                    <a:pt x="272" y="2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2440" y="2151"/>
              <a:ext cx="115" cy="117"/>
            </a:xfrm>
            <a:custGeom>
              <a:avLst/>
              <a:gdLst>
                <a:gd name="T0" fmla="*/ 230 w 230"/>
                <a:gd name="T1" fmla="*/ 215 h 234"/>
                <a:gd name="T2" fmla="*/ 28 w 230"/>
                <a:gd name="T3" fmla="*/ 0 h 234"/>
                <a:gd name="T4" fmla="*/ 0 w 230"/>
                <a:gd name="T5" fmla="*/ 6 h 234"/>
                <a:gd name="T6" fmla="*/ 220 w 230"/>
                <a:gd name="T7" fmla="*/ 234 h 234"/>
                <a:gd name="T8" fmla="*/ 230 w 230"/>
                <a:gd name="T9" fmla="*/ 215 h 234"/>
                <a:gd name="T10" fmla="*/ 230 w 230"/>
                <a:gd name="T11" fmla="*/ 215 h 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0"/>
                <a:gd name="T19" fmla="*/ 0 h 234"/>
                <a:gd name="T20" fmla="*/ 230 w 230"/>
                <a:gd name="T21" fmla="*/ 234 h 2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0" h="234">
                  <a:moveTo>
                    <a:pt x="230" y="215"/>
                  </a:moveTo>
                  <a:lnTo>
                    <a:pt x="28" y="0"/>
                  </a:lnTo>
                  <a:lnTo>
                    <a:pt x="0" y="6"/>
                  </a:lnTo>
                  <a:lnTo>
                    <a:pt x="220" y="234"/>
                  </a:lnTo>
                  <a:lnTo>
                    <a:pt x="23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2441" y="2029"/>
              <a:ext cx="104" cy="126"/>
            </a:xfrm>
            <a:custGeom>
              <a:avLst/>
              <a:gdLst>
                <a:gd name="T0" fmla="*/ 207 w 207"/>
                <a:gd name="T1" fmla="*/ 249 h 253"/>
                <a:gd name="T2" fmla="*/ 13 w 207"/>
                <a:gd name="T3" fmla="*/ 0 h 253"/>
                <a:gd name="T4" fmla="*/ 0 w 207"/>
                <a:gd name="T5" fmla="*/ 21 h 253"/>
                <a:gd name="T6" fmla="*/ 182 w 207"/>
                <a:gd name="T7" fmla="*/ 253 h 253"/>
                <a:gd name="T8" fmla="*/ 207 w 207"/>
                <a:gd name="T9" fmla="*/ 249 h 253"/>
                <a:gd name="T10" fmla="*/ 207 w 207"/>
                <a:gd name="T11" fmla="*/ 249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"/>
                <a:gd name="T19" fmla="*/ 0 h 253"/>
                <a:gd name="T20" fmla="*/ 207 w 207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" h="253">
                  <a:moveTo>
                    <a:pt x="207" y="249"/>
                  </a:moveTo>
                  <a:lnTo>
                    <a:pt x="13" y="0"/>
                  </a:lnTo>
                  <a:lnTo>
                    <a:pt x="0" y="21"/>
                  </a:lnTo>
                  <a:lnTo>
                    <a:pt x="182" y="253"/>
                  </a:lnTo>
                  <a:lnTo>
                    <a:pt x="207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2497" y="2539"/>
              <a:ext cx="188" cy="178"/>
            </a:xfrm>
            <a:custGeom>
              <a:avLst/>
              <a:gdLst>
                <a:gd name="T0" fmla="*/ 0 w 374"/>
                <a:gd name="T1" fmla="*/ 335 h 358"/>
                <a:gd name="T2" fmla="*/ 344 w 374"/>
                <a:gd name="T3" fmla="*/ 0 h 358"/>
                <a:gd name="T4" fmla="*/ 374 w 374"/>
                <a:gd name="T5" fmla="*/ 0 h 358"/>
                <a:gd name="T6" fmla="*/ 23 w 374"/>
                <a:gd name="T7" fmla="*/ 358 h 358"/>
                <a:gd name="T8" fmla="*/ 0 w 374"/>
                <a:gd name="T9" fmla="*/ 335 h 358"/>
                <a:gd name="T10" fmla="*/ 0 w 374"/>
                <a:gd name="T11" fmla="*/ 335 h 3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4"/>
                <a:gd name="T19" fmla="*/ 0 h 358"/>
                <a:gd name="T20" fmla="*/ 374 w 374"/>
                <a:gd name="T21" fmla="*/ 358 h 3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4" h="358">
                  <a:moveTo>
                    <a:pt x="0" y="335"/>
                  </a:moveTo>
                  <a:lnTo>
                    <a:pt x="344" y="0"/>
                  </a:lnTo>
                  <a:lnTo>
                    <a:pt x="374" y="0"/>
                  </a:lnTo>
                  <a:lnTo>
                    <a:pt x="23" y="358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2502" y="2715"/>
              <a:ext cx="219" cy="175"/>
            </a:xfrm>
            <a:custGeom>
              <a:avLst/>
              <a:gdLst>
                <a:gd name="T0" fmla="*/ 0 w 438"/>
                <a:gd name="T1" fmla="*/ 334 h 350"/>
                <a:gd name="T2" fmla="*/ 401 w 438"/>
                <a:gd name="T3" fmla="*/ 0 h 350"/>
                <a:gd name="T4" fmla="*/ 438 w 438"/>
                <a:gd name="T5" fmla="*/ 0 h 350"/>
                <a:gd name="T6" fmla="*/ 36 w 438"/>
                <a:gd name="T7" fmla="*/ 350 h 350"/>
                <a:gd name="T8" fmla="*/ 0 w 438"/>
                <a:gd name="T9" fmla="*/ 334 h 350"/>
                <a:gd name="T10" fmla="*/ 0 w 438"/>
                <a:gd name="T11" fmla="*/ 334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8"/>
                <a:gd name="T19" fmla="*/ 0 h 350"/>
                <a:gd name="T20" fmla="*/ 438 w 438"/>
                <a:gd name="T21" fmla="*/ 350 h 3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8" h="350">
                  <a:moveTo>
                    <a:pt x="0" y="334"/>
                  </a:moveTo>
                  <a:lnTo>
                    <a:pt x="401" y="0"/>
                  </a:lnTo>
                  <a:lnTo>
                    <a:pt x="438" y="0"/>
                  </a:lnTo>
                  <a:lnTo>
                    <a:pt x="36" y="350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2500" y="2400"/>
              <a:ext cx="150" cy="139"/>
            </a:xfrm>
            <a:custGeom>
              <a:avLst/>
              <a:gdLst>
                <a:gd name="T0" fmla="*/ 0 w 300"/>
                <a:gd name="T1" fmla="*/ 270 h 278"/>
                <a:gd name="T2" fmla="*/ 273 w 300"/>
                <a:gd name="T3" fmla="*/ 0 h 278"/>
                <a:gd name="T4" fmla="*/ 300 w 300"/>
                <a:gd name="T5" fmla="*/ 6 h 278"/>
                <a:gd name="T6" fmla="*/ 32 w 300"/>
                <a:gd name="T7" fmla="*/ 278 h 278"/>
                <a:gd name="T8" fmla="*/ 0 w 300"/>
                <a:gd name="T9" fmla="*/ 270 h 278"/>
                <a:gd name="T10" fmla="*/ 0 w 300"/>
                <a:gd name="T11" fmla="*/ 270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0"/>
                <a:gd name="T19" fmla="*/ 0 h 278"/>
                <a:gd name="T20" fmla="*/ 300 w 300"/>
                <a:gd name="T21" fmla="*/ 278 h 2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0" h="278">
                  <a:moveTo>
                    <a:pt x="0" y="270"/>
                  </a:moveTo>
                  <a:lnTo>
                    <a:pt x="273" y="0"/>
                  </a:lnTo>
                  <a:lnTo>
                    <a:pt x="300" y="6"/>
                  </a:lnTo>
                  <a:lnTo>
                    <a:pt x="32" y="278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2498" y="2264"/>
              <a:ext cx="136" cy="145"/>
            </a:xfrm>
            <a:custGeom>
              <a:avLst/>
              <a:gdLst>
                <a:gd name="T0" fmla="*/ 0 w 272"/>
                <a:gd name="T1" fmla="*/ 260 h 290"/>
                <a:gd name="T2" fmla="*/ 251 w 272"/>
                <a:gd name="T3" fmla="*/ 0 h 290"/>
                <a:gd name="T4" fmla="*/ 272 w 272"/>
                <a:gd name="T5" fmla="*/ 5 h 290"/>
                <a:gd name="T6" fmla="*/ 11 w 272"/>
                <a:gd name="T7" fmla="*/ 290 h 290"/>
                <a:gd name="T8" fmla="*/ 0 w 272"/>
                <a:gd name="T9" fmla="*/ 260 h 290"/>
                <a:gd name="T10" fmla="*/ 0 w 272"/>
                <a:gd name="T11" fmla="*/ 260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290"/>
                <a:gd name="T20" fmla="*/ 272 w 272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290">
                  <a:moveTo>
                    <a:pt x="0" y="260"/>
                  </a:moveTo>
                  <a:lnTo>
                    <a:pt x="251" y="0"/>
                  </a:lnTo>
                  <a:lnTo>
                    <a:pt x="272" y="5"/>
                  </a:lnTo>
                  <a:lnTo>
                    <a:pt x="11" y="290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02" y="2153"/>
              <a:ext cx="116" cy="118"/>
            </a:xfrm>
            <a:custGeom>
              <a:avLst/>
              <a:gdLst>
                <a:gd name="T0" fmla="*/ 0 w 232"/>
                <a:gd name="T1" fmla="*/ 215 h 236"/>
                <a:gd name="T2" fmla="*/ 204 w 232"/>
                <a:gd name="T3" fmla="*/ 0 h 236"/>
                <a:gd name="T4" fmla="*/ 232 w 232"/>
                <a:gd name="T5" fmla="*/ 6 h 236"/>
                <a:gd name="T6" fmla="*/ 8 w 232"/>
                <a:gd name="T7" fmla="*/ 236 h 236"/>
                <a:gd name="T8" fmla="*/ 0 w 232"/>
                <a:gd name="T9" fmla="*/ 215 h 236"/>
                <a:gd name="T10" fmla="*/ 0 w 232"/>
                <a:gd name="T11" fmla="*/ 215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2"/>
                <a:gd name="T19" fmla="*/ 0 h 236"/>
                <a:gd name="T20" fmla="*/ 232 w 232"/>
                <a:gd name="T21" fmla="*/ 236 h 2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2" h="236">
                  <a:moveTo>
                    <a:pt x="0" y="215"/>
                  </a:moveTo>
                  <a:lnTo>
                    <a:pt x="204" y="0"/>
                  </a:lnTo>
                  <a:lnTo>
                    <a:pt x="232" y="6"/>
                  </a:lnTo>
                  <a:lnTo>
                    <a:pt x="8" y="236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2484" y="2036"/>
              <a:ext cx="103" cy="125"/>
            </a:xfrm>
            <a:custGeom>
              <a:avLst/>
              <a:gdLst>
                <a:gd name="T0" fmla="*/ 0 w 206"/>
                <a:gd name="T1" fmla="*/ 249 h 251"/>
                <a:gd name="T2" fmla="*/ 192 w 206"/>
                <a:gd name="T3" fmla="*/ 0 h 251"/>
                <a:gd name="T4" fmla="*/ 206 w 206"/>
                <a:gd name="T5" fmla="*/ 21 h 251"/>
                <a:gd name="T6" fmla="*/ 23 w 206"/>
                <a:gd name="T7" fmla="*/ 251 h 251"/>
                <a:gd name="T8" fmla="*/ 0 w 206"/>
                <a:gd name="T9" fmla="*/ 249 h 251"/>
                <a:gd name="T10" fmla="*/ 0 w 206"/>
                <a:gd name="T11" fmla="*/ 249 h 2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6"/>
                <a:gd name="T19" fmla="*/ 0 h 251"/>
                <a:gd name="T20" fmla="*/ 206 w 206"/>
                <a:gd name="T21" fmla="*/ 251 h 2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6" h="251">
                  <a:moveTo>
                    <a:pt x="0" y="249"/>
                  </a:moveTo>
                  <a:lnTo>
                    <a:pt x="192" y="0"/>
                  </a:lnTo>
                  <a:lnTo>
                    <a:pt x="206" y="21"/>
                  </a:lnTo>
                  <a:lnTo>
                    <a:pt x="23" y="251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2518" y="2541"/>
              <a:ext cx="188" cy="178"/>
            </a:xfrm>
            <a:custGeom>
              <a:avLst/>
              <a:gdLst>
                <a:gd name="T0" fmla="*/ 374 w 374"/>
                <a:gd name="T1" fmla="*/ 332 h 355"/>
                <a:gd name="T2" fmla="*/ 28 w 374"/>
                <a:gd name="T3" fmla="*/ 0 h 355"/>
                <a:gd name="T4" fmla="*/ 0 w 374"/>
                <a:gd name="T5" fmla="*/ 0 h 355"/>
                <a:gd name="T6" fmla="*/ 351 w 374"/>
                <a:gd name="T7" fmla="*/ 355 h 355"/>
                <a:gd name="T8" fmla="*/ 374 w 374"/>
                <a:gd name="T9" fmla="*/ 332 h 355"/>
                <a:gd name="T10" fmla="*/ 374 w 374"/>
                <a:gd name="T11" fmla="*/ 332 h 3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4"/>
                <a:gd name="T19" fmla="*/ 0 h 355"/>
                <a:gd name="T20" fmla="*/ 374 w 374"/>
                <a:gd name="T21" fmla="*/ 355 h 3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4" h="355">
                  <a:moveTo>
                    <a:pt x="374" y="332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351" y="355"/>
                  </a:lnTo>
                  <a:lnTo>
                    <a:pt x="374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2518" y="2720"/>
              <a:ext cx="219" cy="175"/>
            </a:xfrm>
            <a:custGeom>
              <a:avLst/>
              <a:gdLst>
                <a:gd name="T0" fmla="*/ 437 w 437"/>
                <a:gd name="T1" fmla="*/ 335 h 350"/>
                <a:gd name="T2" fmla="*/ 36 w 437"/>
                <a:gd name="T3" fmla="*/ 0 h 350"/>
                <a:gd name="T4" fmla="*/ 0 w 437"/>
                <a:gd name="T5" fmla="*/ 0 h 350"/>
                <a:gd name="T6" fmla="*/ 401 w 437"/>
                <a:gd name="T7" fmla="*/ 350 h 350"/>
                <a:gd name="T8" fmla="*/ 437 w 437"/>
                <a:gd name="T9" fmla="*/ 335 h 350"/>
                <a:gd name="T10" fmla="*/ 437 w 437"/>
                <a:gd name="T11" fmla="*/ 335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7"/>
                <a:gd name="T19" fmla="*/ 0 h 350"/>
                <a:gd name="T20" fmla="*/ 437 w 437"/>
                <a:gd name="T21" fmla="*/ 350 h 3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7" h="350">
                  <a:moveTo>
                    <a:pt x="437" y="335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401" y="350"/>
                  </a:lnTo>
                  <a:lnTo>
                    <a:pt x="437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2515" y="2400"/>
              <a:ext cx="150" cy="139"/>
            </a:xfrm>
            <a:custGeom>
              <a:avLst/>
              <a:gdLst>
                <a:gd name="T0" fmla="*/ 298 w 298"/>
                <a:gd name="T1" fmla="*/ 270 h 278"/>
                <a:gd name="T2" fmla="*/ 25 w 298"/>
                <a:gd name="T3" fmla="*/ 0 h 278"/>
                <a:gd name="T4" fmla="*/ 0 w 298"/>
                <a:gd name="T5" fmla="*/ 6 h 278"/>
                <a:gd name="T6" fmla="*/ 266 w 298"/>
                <a:gd name="T7" fmla="*/ 278 h 278"/>
                <a:gd name="T8" fmla="*/ 298 w 298"/>
                <a:gd name="T9" fmla="*/ 270 h 278"/>
                <a:gd name="T10" fmla="*/ 298 w 298"/>
                <a:gd name="T11" fmla="*/ 270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8"/>
                <a:gd name="T19" fmla="*/ 0 h 278"/>
                <a:gd name="T20" fmla="*/ 298 w 298"/>
                <a:gd name="T21" fmla="*/ 278 h 2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8" h="278">
                  <a:moveTo>
                    <a:pt x="298" y="270"/>
                  </a:moveTo>
                  <a:lnTo>
                    <a:pt x="25" y="0"/>
                  </a:lnTo>
                  <a:lnTo>
                    <a:pt x="0" y="6"/>
                  </a:lnTo>
                  <a:lnTo>
                    <a:pt x="266" y="278"/>
                  </a:lnTo>
                  <a:lnTo>
                    <a:pt x="298" y="2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2510" y="2260"/>
              <a:ext cx="135" cy="145"/>
            </a:xfrm>
            <a:custGeom>
              <a:avLst/>
              <a:gdLst>
                <a:gd name="T0" fmla="*/ 270 w 270"/>
                <a:gd name="T1" fmla="*/ 262 h 291"/>
                <a:gd name="T2" fmla="*/ 20 w 270"/>
                <a:gd name="T3" fmla="*/ 0 h 291"/>
                <a:gd name="T4" fmla="*/ 0 w 270"/>
                <a:gd name="T5" fmla="*/ 8 h 291"/>
                <a:gd name="T6" fmla="*/ 260 w 270"/>
                <a:gd name="T7" fmla="*/ 291 h 291"/>
                <a:gd name="T8" fmla="*/ 270 w 270"/>
                <a:gd name="T9" fmla="*/ 262 h 291"/>
                <a:gd name="T10" fmla="*/ 270 w 270"/>
                <a:gd name="T11" fmla="*/ 262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291"/>
                <a:gd name="T20" fmla="*/ 270 w 270"/>
                <a:gd name="T21" fmla="*/ 291 h 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291">
                  <a:moveTo>
                    <a:pt x="270" y="262"/>
                  </a:moveTo>
                  <a:lnTo>
                    <a:pt x="20" y="0"/>
                  </a:lnTo>
                  <a:lnTo>
                    <a:pt x="0" y="8"/>
                  </a:lnTo>
                  <a:lnTo>
                    <a:pt x="260" y="291"/>
                  </a:lnTo>
                  <a:lnTo>
                    <a:pt x="270" y="2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2509" y="2153"/>
              <a:ext cx="115" cy="116"/>
            </a:xfrm>
            <a:custGeom>
              <a:avLst/>
              <a:gdLst>
                <a:gd name="T0" fmla="*/ 230 w 230"/>
                <a:gd name="T1" fmla="*/ 215 h 234"/>
                <a:gd name="T2" fmla="*/ 28 w 230"/>
                <a:gd name="T3" fmla="*/ 0 h 234"/>
                <a:gd name="T4" fmla="*/ 0 w 230"/>
                <a:gd name="T5" fmla="*/ 6 h 234"/>
                <a:gd name="T6" fmla="*/ 220 w 230"/>
                <a:gd name="T7" fmla="*/ 234 h 234"/>
                <a:gd name="T8" fmla="*/ 230 w 230"/>
                <a:gd name="T9" fmla="*/ 215 h 234"/>
                <a:gd name="T10" fmla="*/ 230 w 230"/>
                <a:gd name="T11" fmla="*/ 215 h 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0"/>
                <a:gd name="T19" fmla="*/ 0 h 234"/>
                <a:gd name="T20" fmla="*/ 230 w 230"/>
                <a:gd name="T21" fmla="*/ 234 h 2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0" h="234">
                  <a:moveTo>
                    <a:pt x="230" y="215"/>
                  </a:moveTo>
                  <a:lnTo>
                    <a:pt x="28" y="0"/>
                  </a:lnTo>
                  <a:lnTo>
                    <a:pt x="0" y="6"/>
                  </a:lnTo>
                  <a:lnTo>
                    <a:pt x="220" y="234"/>
                  </a:lnTo>
                  <a:lnTo>
                    <a:pt x="23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2506" y="2029"/>
              <a:ext cx="104" cy="126"/>
            </a:xfrm>
            <a:custGeom>
              <a:avLst/>
              <a:gdLst>
                <a:gd name="T0" fmla="*/ 207 w 207"/>
                <a:gd name="T1" fmla="*/ 249 h 253"/>
                <a:gd name="T2" fmla="*/ 13 w 207"/>
                <a:gd name="T3" fmla="*/ 0 h 253"/>
                <a:gd name="T4" fmla="*/ 0 w 207"/>
                <a:gd name="T5" fmla="*/ 21 h 253"/>
                <a:gd name="T6" fmla="*/ 184 w 207"/>
                <a:gd name="T7" fmla="*/ 253 h 253"/>
                <a:gd name="T8" fmla="*/ 207 w 207"/>
                <a:gd name="T9" fmla="*/ 249 h 253"/>
                <a:gd name="T10" fmla="*/ 207 w 207"/>
                <a:gd name="T11" fmla="*/ 249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"/>
                <a:gd name="T19" fmla="*/ 0 h 253"/>
                <a:gd name="T20" fmla="*/ 207 w 207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" h="253">
                  <a:moveTo>
                    <a:pt x="207" y="249"/>
                  </a:moveTo>
                  <a:lnTo>
                    <a:pt x="13" y="0"/>
                  </a:lnTo>
                  <a:lnTo>
                    <a:pt x="0" y="21"/>
                  </a:lnTo>
                  <a:lnTo>
                    <a:pt x="184" y="253"/>
                  </a:lnTo>
                  <a:lnTo>
                    <a:pt x="207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2359" y="1935"/>
              <a:ext cx="286" cy="100"/>
            </a:xfrm>
            <a:custGeom>
              <a:avLst/>
              <a:gdLst>
                <a:gd name="T0" fmla="*/ 0 w 573"/>
                <a:gd name="T1" fmla="*/ 199 h 199"/>
                <a:gd name="T2" fmla="*/ 150 w 573"/>
                <a:gd name="T3" fmla="*/ 137 h 199"/>
                <a:gd name="T4" fmla="*/ 567 w 573"/>
                <a:gd name="T5" fmla="*/ 138 h 199"/>
                <a:gd name="T6" fmla="*/ 573 w 573"/>
                <a:gd name="T7" fmla="*/ 19 h 199"/>
                <a:gd name="T8" fmla="*/ 139 w 573"/>
                <a:gd name="T9" fmla="*/ 0 h 199"/>
                <a:gd name="T10" fmla="*/ 0 w 573"/>
                <a:gd name="T11" fmla="*/ 66 h 199"/>
                <a:gd name="T12" fmla="*/ 0 w 573"/>
                <a:gd name="T13" fmla="*/ 199 h 199"/>
                <a:gd name="T14" fmla="*/ 0 w 573"/>
                <a:gd name="T15" fmla="*/ 199 h 1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3"/>
                <a:gd name="T25" fmla="*/ 0 h 199"/>
                <a:gd name="T26" fmla="*/ 573 w 573"/>
                <a:gd name="T27" fmla="*/ 199 h 1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3" h="199">
                  <a:moveTo>
                    <a:pt x="0" y="199"/>
                  </a:moveTo>
                  <a:lnTo>
                    <a:pt x="150" y="137"/>
                  </a:lnTo>
                  <a:lnTo>
                    <a:pt x="567" y="138"/>
                  </a:lnTo>
                  <a:lnTo>
                    <a:pt x="573" y="19"/>
                  </a:lnTo>
                  <a:lnTo>
                    <a:pt x="139" y="0"/>
                  </a:lnTo>
                  <a:lnTo>
                    <a:pt x="0" y="66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2386" y="1753"/>
              <a:ext cx="246" cy="154"/>
            </a:xfrm>
            <a:custGeom>
              <a:avLst/>
              <a:gdLst>
                <a:gd name="T0" fmla="*/ 0 w 493"/>
                <a:gd name="T1" fmla="*/ 5 h 308"/>
                <a:gd name="T2" fmla="*/ 6 w 493"/>
                <a:gd name="T3" fmla="*/ 226 h 308"/>
                <a:gd name="T4" fmla="*/ 8 w 493"/>
                <a:gd name="T5" fmla="*/ 228 h 308"/>
                <a:gd name="T6" fmla="*/ 14 w 493"/>
                <a:gd name="T7" fmla="*/ 231 h 308"/>
                <a:gd name="T8" fmla="*/ 25 w 493"/>
                <a:gd name="T9" fmla="*/ 239 h 308"/>
                <a:gd name="T10" fmla="*/ 42 w 493"/>
                <a:gd name="T11" fmla="*/ 249 h 308"/>
                <a:gd name="T12" fmla="*/ 61 w 493"/>
                <a:gd name="T13" fmla="*/ 258 h 308"/>
                <a:gd name="T14" fmla="*/ 84 w 493"/>
                <a:gd name="T15" fmla="*/ 270 h 308"/>
                <a:gd name="T16" fmla="*/ 113 w 493"/>
                <a:gd name="T17" fmla="*/ 279 h 308"/>
                <a:gd name="T18" fmla="*/ 143 w 493"/>
                <a:gd name="T19" fmla="*/ 290 h 308"/>
                <a:gd name="T20" fmla="*/ 177 w 493"/>
                <a:gd name="T21" fmla="*/ 298 h 308"/>
                <a:gd name="T22" fmla="*/ 213 w 493"/>
                <a:gd name="T23" fmla="*/ 304 h 308"/>
                <a:gd name="T24" fmla="*/ 253 w 493"/>
                <a:gd name="T25" fmla="*/ 306 h 308"/>
                <a:gd name="T26" fmla="*/ 297 w 493"/>
                <a:gd name="T27" fmla="*/ 308 h 308"/>
                <a:gd name="T28" fmla="*/ 343 w 493"/>
                <a:gd name="T29" fmla="*/ 302 h 308"/>
                <a:gd name="T30" fmla="*/ 390 w 493"/>
                <a:gd name="T31" fmla="*/ 294 h 308"/>
                <a:gd name="T32" fmla="*/ 441 w 493"/>
                <a:gd name="T33" fmla="*/ 279 h 308"/>
                <a:gd name="T34" fmla="*/ 493 w 493"/>
                <a:gd name="T35" fmla="*/ 260 h 308"/>
                <a:gd name="T36" fmla="*/ 493 w 493"/>
                <a:gd name="T37" fmla="*/ 36 h 308"/>
                <a:gd name="T38" fmla="*/ 472 w 493"/>
                <a:gd name="T39" fmla="*/ 34 h 308"/>
                <a:gd name="T40" fmla="*/ 472 w 493"/>
                <a:gd name="T41" fmla="*/ 249 h 308"/>
                <a:gd name="T42" fmla="*/ 468 w 493"/>
                <a:gd name="T43" fmla="*/ 251 h 308"/>
                <a:gd name="T44" fmla="*/ 459 w 493"/>
                <a:gd name="T45" fmla="*/ 254 h 308"/>
                <a:gd name="T46" fmla="*/ 445 w 493"/>
                <a:gd name="T47" fmla="*/ 258 h 308"/>
                <a:gd name="T48" fmla="*/ 428 w 493"/>
                <a:gd name="T49" fmla="*/ 264 h 308"/>
                <a:gd name="T50" fmla="*/ 405 w 493"/>
                <a:gd name="T51" fmla="*/ 270 h 308"/>
                <a:gd name="T52" fmla="*/ 379 w 493"/>
                <a:gd name="T53" fmla="*/ 275 h 308"/>
                <a:gd name="T54" fmla="*/ 350 w 493"/>
                <a:gd name="T55" fmla="*/ 281 h 308"/>
                <a:gd name="T56" fmla="*/ 318 w 493"/>
                <a:gd name="T57" fmla="*/ 287 h 308"/>
                <a:gd name="T58" fmla="*/ 284 w 493"/>
                <a:gd name="T59" fmla="*/ 287 h 308"/>
                <a:gd name="T60" fmla="*/ 248 w 493"/>
                <a:gd name="T61" fmla="*/ 287 h 308"/>
                <a:gd name="T62" fmla="*/ 210 w 493"/>
                <a:gd name="T63" fmla="*/ 285 h 308"/>
                <a:gd name="T64" fmla="*/ 172 w 493"/>
                <a:gd name="T65" fmla="*/ 279 h 308"/>
                <a:gd name="T66" fmla="*/ 134 w 493"/>
                <a:gd name="T67" fmla="*/ 270 h 308"/>
                <a:gd name="T68" fmla="*/ 95 w 493"/>
                <a:gd name="T69" fmla="*/ 254 h 308"/>
                <a:gd name="T70" fmla="*/ 57 w 493"/>
                <a:gd name="T71" fmla="*/ 235 h 308"/>
                <a:gd name="T72" fmla="*/ 21 w 493"/>
                <a:gd name="T73" fmla="*/ 211 h 308"/>
                <a:gd name="T74" fmla="*/ 29 w 493"/>
                <a:gd name="T75" fmla="*/ 0 h 308"/>
                <a:gd name="T76" fmla="*/ 0 w 493"/>
                <a:gd name="T77" fmla="*/ 5 h 308"/>
                <a:gd name="T78" fmla="*/ 0 w 493"/>
                <a:gd name="T79" fmla="*/ 5 h 3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3"/>
                <a:gd name="T121" fmla="*/ 0 h 308"/>
                <a:gd name="T122" fmla="*/ 493 w 493"/>
                <a:gd name="T123" fmla="*/ 308 h 30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3" h="308">
                  <a:moveTo>
                    <a:pt x="0" y="5"/>
                  </a:moveTo>
                  <a:lnTo>
                    <a:pt x="6" y="226"/>
                  </a:lnTo>
                  <a:lnTo>
                    <a:pt x="8" y="228"/>
                  </a:lnTo>
                  <a:lnTo>
                    <a:pt x="14" y="231"/>
                  </a:lnTo>
                  <a:lnTo>
                    <a:pt x="25" y="239"/>
                  </a:lnTo>
                  <a:lnTo>
                    <a:pt x="42" y="249"/>
                  </a:lnTo>
                  <a:lnTo>
                    <a:pt x="61" y="258"/>
                  </a:lnTo>
                  <a:lnTo>
                    <a:pt x="84" y="270"/>
                  </a:lnTo>
                  <a:lnTo>
                    <a:pt x="113" y="279"/>
                  </a:lnTo>
                  <a:lnTo>
                    <a:pt x="143" y="290"/>
                  </a:lnTo>
                  <a:lnTo>
                    <a:pt x="177" y="298"/>
                  </a:lnTo>
                  <a:lnTo>
                    <a:pt x="213" y="304"/>
                  </a:lnTo>
                  <a:lnTo>
                    <a:pt x="253" y="306"/>
                  </a:lnTo>
                  <a:lnTo>
                    <a:pt x="297" y="308"/>
                  </a:lnTo>
                  <a:lnTo>
                    <a:pt x="343" y="302"/>
                  </a:lnTo>
                  <a:lnTo>
                    <a:pt x="390" y="294"/>
                  </a:lnTo>
                  <a:lnTo>
                    <a:pt x="441" y="279"/>
                  </a:lnTo>
                  <a:lnTo>
                    <a:pt x="493" y="260"/>
                  </a:lnTo>
                  <a:lnTo>
                    <a:pt x="493" y="36"/>
                  </a:lnTo>
                  <a:lnTo>
                    <a:pt x="472" y="34"/>
                  </a:lnTo>
                  <a:lnTo>
                    <a:pt x="472" y="249"/>
                  </a:lnTo>
                  <a:lnTo>
                    <a:pt x="468" y="251"/>
                  </a:lnTo>
                  <a:lnTo>
                    <a:pt x="459" y="254"/>
                  </a:lnTo>
                  <a:lnTo>
                    <a:pt x="445" y="258"/>
                  </a:lnTo>
                  <a:lnTo>
                    <a:pt x="428" y="264"/>
                  </a:lnTo>
                  <a:lnTo>
                    <a:pt x="405" y="270"/>
                  </a:lnTo>
                  <a:lnTo>
                    <a:pt x="379" y="275"/>
                  </a:lnTo>
                  <a:lnTo>
                    <a:pt x="350" y="281"/>
                  </a:lnTo>
                  <a:lnTo>
                    <a:pt x="318" y="287"/>
                  </a:lnTo>
                  <a:lnTo>
                    <a:pt x="284" y="287"/>
                  </a:lnTo>
                  <a:lnTo>
                    <a:pt x="248" y="287"/>
                  </a:lnTo>
                  <a:lnTo>
                    <a:pt x="210" y="285"/>
                  </a:lnTo>
                  <a:lnTo>
                    <a:pt x="172" y="279"/>
                  </a:lnTo>
                  <a:lnTo>
                    <a:pt x="134" y="270"/>
                  </a:lnTo>
                  <a:lnTo>
                    <a:pt x="95" y="254"/>
                  </a:lnTo>
                  <a:lnTo>
                    <a:pt x="57" y="235"/>
                  </a:lnTo>
                  <a:lnTo>
                    <a:pt x="21" y="211"/>
                  </a:lnTo>
                  <a:lnTo>
                    <a:pt x="2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2307" y="1680"/>
              <a:ext cx="362" cy="98"/>
            </a:xfrm>
            <a:custGeom>
              <a:avLst/>
              <a:gdLst>
                <a:gd name="T0" fmla="*/ 0 w 724"/>
                <a:gd name="T1" fmla="*/ 6 h 196"/>
                <a:gd name="T2" fmla="*/ 11 w 724"/>
                <a:gd name="T3" fmla="*/ 166 h 196"/>
                <a:gd name="T4" fmla="*/ 724 w 724"/>
                <a:gd name="T5" fmla="*/ 196 h 196"/>
                <a:gd name="T6" fmla="*/ 722 w 724"/>
                <a:gd name="T7" fmla="*/ 40 h 196"/>
                <a:gd name="T8" fmla="*/ 60 w 724"/>
                <a:gd name="T9" fmla="*/ 2 h 196"/>
                <a:gd name="T10" fmla="*/ 62 w 724"/>
                <a:gd name="T11" fmla="*/ 40 h 196"/>
                <a:gd name="T12" fmla="*/ 690 w 724"/>
                <a:gd name="T13" fmla="*/ 65 h 196"/>
                <a:gd name="T14" fmla="*/ 690 w 724"/>
                <a:gd name="T15" fmla="*/ 169 h 196"/>
                <a:gd name="T16" fmla="*/ 40 w 724"/>
                <a:gd name="T17" fmla="*/ 141 h 196"/>
                <a:gd name="T18" fmla="*/ 26 w 724"/>
                <a:gd name="T19" fmla="*/ 0 h 196"/>
                <a:gd name="T20" fmla="*/ 0 w 724"/>
                <a:gd name="T21" fmla="*/ 6 h 196"/>
                <a:gd name="T22" fmla="*/ 0 w 724"/>
                <a:gd name="T23" fmla="*/ 6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4"/>
                <a:gd name="T37" fmla="*/ 0 h 196"/>
                <a:gd name="T38" fmla="*/ 724 w 724"/>
                <a:gd name="T39" fmla="*/ 196 h 1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4" h="196">
                  <a:moveTo>
                    <a:pt x="0" y="6"/>
                  </a:moveTo>
                  <a:lnTo>
                    <a:pt x="11" y="166"/>
                  </a:lnTo>
                  <a:lnTo>
                    <a:pt x="724" y="196"/>
                  </a:lnTo>
                  <a:lnTo>
                    <a:pt x="722" y="40"/>
                  </a:lnTo>
                  <a:lnTo>
                    <a:pt x="60" y="2"/>
                  </a:lnTo>
                  <a:lnTo>
                    <a:pt x="62" y="40"/>
                  </a:lnTo>
                  <a:lnTo>
                    <a:pt x="690" y="65"/>
                  </a:lnTo>
                  <a:lnTo>
                    <a:pt x="690" y="169"/>
                  </a:lnTo>
                  <a:lnTo>
                    <a:pt x="40" y="141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2318" y="1693"/>
              <a:ext cx="342" cy="75"/>
            </a:xfrm>
            <a:custGeom>
              <a:avLst/>
              <a:gdLst>
                <a:gd name="T0" fmla="*/ 0 w 684"/>
                <a:gd name="T1" fmla="*/ 114 h 148"/>
                <a:gd name="T2" fmla="*/ 133 w 684"/>
                <a:gd name="T3" fmla="*/ 0 h 148"/>
                <a:gd name="T4" fmla="*/ 279 w 684"/>
                <a:gd name="T5" fmla="*/ 127 h 148"/>
                <a:gd name="T6" fmla="*/ 425 w 684"/>
                <a:gd name="T7" fmla="*/ 13 h 148"/>
                <a:gd name="T8" fmla="*/ 539 w 684"/>
                <a:gd name="T9" fmla="*/ 140 h 148"/>
                <a:gd name="T10" fmla="*/ 678 w 684"/>
                <a:gd name="T11" fmla="*/ 23 h 148"/>
                <a:gd name="T12" fmla="*/ 684 w 684"/>
                <a:gd name="T13" fmla="*/ 40 h 148"/>
                <a:gd name="T14" fmla="*/ 562 w 684"/>
                <a:gd name="T15" fmla="*/ 148 h 148"/>
                <a:gd name="T16" fmla="*/ 509 w 684"/>
                <a:gd name="T17" fmla="*/ 144 h 148"/>
                <a:gd name="T18" fmla="*/ 425 w 684"/>
                <a:gd name="T19" fmla="*/ 40 h 148"/>
                <a:gd name="T20" fmla="*/ 304 w 684"/>
                <a:gd name="T21" fmla="*/ 140 h 148"/>
                <a:gd name="T22" fmla="*/ 245 w 684"/>
                <a:gd name="T23" fmla="*/ 139 h 148"/>
                <a:gd name="T24" fmla="*/ 129 w 684"/>
                <a:gd name="T25" fmla="*/ 24 h 148"/>
                <a:gd name="T26" fmla="*/ 9 w 684"/>
                <a:gd name="T27" fmla="*/ 127 h 148"/>
                <a:gd name="T28" fmla="*/ 0 w 684"/>
                <a:gd name="T29" fmla="*/ 114 h 148"/>
                <a:gd name="T30" fmla="*/ 0 w 684"/>
                <a:gd name="T31" fmla="*/ 114 h 1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4"/>
                <a:gd name="T49" fmla="*/ 0 h 148"/>
                <a:gd name="T50" fmla="*/ 684 w 684"/>
                <a:gd name="T51" fmla="*/ 148 h 1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4" h="148">
                  <a:moveTo>
                    <a:pt x="0" y="114"/>
                  </a:moveTo>
                  <a:lnTo>
                    <a:pt x="133" y="0"/>
                  </a:lnTo>
                  <a:lnTo>
                    <a:pt x="279" y="127"/>
                  </a:lnTo>
                  <a:lnTo>
                    <a:pt x="425" y="13"/>
                  </a:lnTo>
                  <a:lnTo>
                    <a:pt x="539" y="140"/>
                  </a:lnTo>
                  <a:lnTo>
                    <a:pt x="678" y="23"/>
                  </a:lnTo>
                  <a:lnTo>
                    <a:pt x="684" y="40"/>
                  </a:lnTo>
                  <a:lnTo>
                    <a:pt x="562" y="148"/>
                  </a:lnTo>
                  <a:lnTo>
                    <a:pt x="509" y="144"/>
                  </a:lnTo>
                  <a:lnTo>
                    <a:pt x="425" y="40"/>
                  </a:lnTo>
                  <a:lnTo>
                    <a:pt x="304" y="140"/>
                  </a:lnTo>
                  <a:lnTo>
                    <a:pt x="245" y="139"/>
                  </a:lnTo>
                  <a:lnTo>
                    <a:pt x="129" y="24"/>
                  </a:lnTo>
                  <a:lnTo>
                    <a:pt x="9" y="127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2416" y="1764"/>
              <a:ext cx="11" cy="119"/>
            </a:xfrm>
            <a:custGeom>
              <a:avLst/>
              <a:gdLst>
                <a:gd name="T0" fmla="*/ 2 w 23"/>
                <a:gd name="T1" fmla="*/ 2 h 238"/>
                <a:gd name="T2" fmla="*/ 0 w 23"/>
                <a:gd name="T3" fmla="*/ 227 h 238"/>
                <a:gd name="T4" fmla="*/ 19 w 23"/>
                <a:gd name="T5" fmla="*/ 238 h 238"/>
                <a:gd name="T6" fmla="*/ 23 w 23"/>
                <a:gd name="T7" fmla="*/ 0 h 238"/>
                <a:gd name="T8" fmla="*/ 2 w 23"/>
                <a:gd name="T9" fmla="*/ 2 h 238"/>
                <a:gd name="T10" fmla="*/ 2 w 23"/>
                <a:gd name="T11" fmla="*/ 2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38"/>
                <a:gd name="T20" fmla="*/ 23 w 23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38">
                  <a:moveTo>
                    <a:pt x="2" y="2"/>
                  </a:moveTo>
                  <a:lnTo>
                    <a:pt x="0" y="227"/>
                  </a:lnTo>
                  <a:lnTo>
                    <a:pt x="19" y="238"/>
                  </a:lnTo>
                  <a:lnTo>
                    <a:pt x="23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2445" y="1775"/>
              <a:ext cx="11" cy="118"/>
            </a:xfrm>
            <a:custGeom>
              <a:avLst/>
              <a:gdLst>
                <a:gd name="T0" fmla="*/ 4 w 21"/>
                <a:gd name="T1" fmla="*/ 0 h 236"/>
                <a:gd name="T2" fmla="*/ 0 w 21"/>
                <a:gd name="T3" fmla="*/ 228 h 236"/>
                <a:gd name="T4" fmla="*/ 21 w 21"/>
                <a:gd name="T5" fmla="*/ 236 h 236"/>
                <a:gd name="T6" fmla="*/ 21 w 21"/>
                <a:gd name="T7" fmla="*/ 4 h 236"/>
                <a:gd name="T8" fmla="*/ 4 w 21"/>
                <a:gd name="T9" fmla="*/ 0 h 236"/>
                <a:gd name="T10" fmla="*/ 4 w 21"/>
                <a:gd name="T11" fmla="*/ 0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36"/>
                <a:gd name="T20" fmla="*/ 21 w 21"/>
                <a:gd name="T21" fmla="*/ 236 h 2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36">
                  <a:moveTo>
                    <a:pt x="4" y="0"/>
                  </a:moveTo>
                  <a:lnTo>
                    <a:pt x="0" y="228"/>
                  </a:lnTo>
                  <a:lnTo>
                    <a:pt x="21" y="236"/>
                  </a:lnTo>
                  <a:lnTo>
                    <a:pt x="21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2473" y="1785"/>
              <a:ext cx="10" cy="118"/>
            </a:xfrm>
            <a:custGeom>
              <a:avLst/>
              <a:gdLst>
                <a:gd name="T0" fmla="*/ 2 w 21"/>
                <a:gd name="T1" fmla="*/ 0 h 236"/>
                <a:gd name="T2" fmla="*/ 0 w 21"/>
                <a:gd name="T3" fmla="*/ 225 h 236"/>
                <a:gd name="T4" fmla="*/ 21 w 21"/>
                <a:gd name="T5" fmla="*/ 236 h 236"/>
                <a:gd name="T6" fmla="*/ 21 w 21"/>
                <a:gd name="T7" fmla="*/ 0 h 236"/>
                <a:gd name="T8" fmla="*/ 2 w 21"/>
                <a:gd name="T9" fmla="*/ 0 h 236"/>
                <a:gd name="T10" fmla="*/ 2 w 21"/>
                <a:gd name="T11" fmla="*/ 0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36"/>
                <a:gd name="T20" fmla="*/ 21 w 21"/>
                <a:gd name="T21" fmla="*/ 236 h 2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36">
                  <a:moveTo>
                    <a:pt x="2" y="0"/>
                  </a:moveTo>
                  <a:lnTo>
                    <a:pt x="0" y="225"/>
                  </a:lnTo>
                  <a:lnTo>
                    <a:pt x="21" y="236"/>
                  </a:lnTo>
                  <a:lnTo>
                    <a:pt x="2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2497" y="1789"/>
              <a:ext cx="12" cy="114"/>
            </a:xfrm>
            <a:custGeom>
              <a:avLst/>
              <a:gdLst>
                <a:gd name="T0" fmla="*/ 2 w 23"/>
                <a:gd name="T1" fmla="*/ 2 h 228"/>
                <a:gd name="T2" fmla="*/ 0 w 23"/>
                <a:gd name="T3" fmla="*/ 226 h 228"/>
                <a:gd name="T4" fmla="*/ 21 w 23"/>
                <a:gd name="T5" fmla="*/ 228 h 228"/>
                <a:gd name="T6" fmla="*/ 23 w 23"/>
                <a:gd name="T7" fmla="*/ 0 h 228"/>
                <a:gd name="T8" fmla="*/ 2 w 23"/>
                <a:gd name="T9" fmla="*/ 2 h 228"/>
                <a:gd name="T10" fmla="*/ 2 w 23"/>
                <a:gd name="T11" fmla="*/ 2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28"/>
                <a:gd name="T20" fmla="*/ 23 w 23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28">
                  <a:moveTo>
                    <a:pt x="2" y="2"/>
                  </a:moveTo>
                  <a:lnTo>
                    <a:pt x="0" y="226"/>
                  </a:lnTo>
                  <a:lnTo>
                    <a:pt x="21" y="228"/>
                  </a:lnTo>
                  <a:lnTo>
                    <a:pt x="23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auto">
            <a:xfrm>
              <a:off x="2529" y="1793"/>
              <a:ext cx="11" cy="112"/>
            </a:xfrm>
            <a:custGeom>
              <a:avLst/>
              <a:gdLst>
                <a:gd name="T0" fmla="*/ 1 w 22"/>
                <a:gd name="T1" fmla="*/ 2 h 225"/>
                <a:gd name="T2" fmla="*/ 0 w 22"/>
                <a:gd name="T3" fmla="*/ 225 h 225"/>
                <a:gd name="T4" fmla="*/ 19 w 22"/>
                <a:gd name="T5" fmla="*/ 221 h 225"/>
                <a:gd name="T6" fmla="*/ 22 w 22"/>
                <a:gd name="T7" fmla="*/ 0 h 225"/>
                <a:gd name="T8" fmla="*/ 1 w 22"/>
                <a:gd name="T9" fmla="*/ 2 h 225"/>
                <a:gd name="T10" fmla="*/ 1 w 22"/>
                <a:gd name="T11" fmla="*/ 2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25"/>
                <a:gd name="T20" fmla="*/ 22 w 22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25">
                  <a:moveTo>
                    <a:pt x="1" y="2"/>
                  </a:moveTo>
                  <a:lnTo>
                    <a:pt x="0" y="225"/>
                  </a:lnTo>
                  <a:lnTo>
                    <a:pt x="19" y="221"/>
                  </a:lnTo>
                  <a:lnTo>
                    <a:pt x="22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2560" y="1788"/>
              <a:ext cx="12" cy="113"/>
            </a:xfrm>
            <a:custGeom>
              <a:avLst/>
              <a:gdLst>
                <a:gd name="T0" fmla="*/ 2 w 23"/>
                <a:gd name="T1" fmla="*/ 0 h 224"/>
                <a:gd name="T2" fmla="*/ 0 w 23"/>
                <a:gd name="T3" fmla="*/ 224 h 224"/>
                <a:gd name="T4" fmla="*/ 17 w 23"/>
                <a:gd name="T5" fmla="*/ 224 h 224"/>
                <a:gd name="T6" fmla="*/ 23 w 23"/>
                <a:gd name="T7" fmla="*/ 0 h 224"/>
                <a:gd name="T8" fmla="*/ 2 w 23"/>
                <a:gd name="T9" fmla="*/ 0 h 224"/>
                <a:gd name="T10" fmla="*/ 2 w 23"/>
                <a:gd name="T11" fmla="*/ 0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24"/>
                <a:gd name="T20" fmla="*/ 23 w 23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24">
                  <a:moveTo>
                    <a:pt x="2" y="0"/>
                  </a:moveTo>
                  <a:lnTo>
                    <a:pt x="0" y="224"/>
                  </a:lnTo>
                  <a:lnTo>
                    <a:pt x="17" y="224"/>
                  </a:lnTo>
                  <a:lnTo>
                    <a:pt x="2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1" name="Freeform 53"/>
            <p:cNvSpPr>
              <a:spLocks/>
            </p:cNvSpPr>
            <p:nvPr/>
          </p:nvSpPr>
          <p:spPr bwMode="auto">
            <a:xfrm>
              <a:off x="2590" y="1782"/>
              <a:ext cx="9" cy="111"/>
            </a:xfrm>
            <a:custGeom>
              <a:avLst/>
              <a:gdLst>
                <a:gd name="T0" fmla="*/ 0 w 19"/>
                <a:gd name="T1" fmla="*/ 1 h 222"/>
                <a:gd name="T2" fmla="*/ 0 w 19"/>
                <a:gd name="T3" fmla="*/ 222 h 222"/>
                <a:gd name="T4" fmla="*/ 15 w 19"/>
                <a:gd name="T5" fmla="*/ 222 h 222"/>
                <a:gd name="T6" fmla="*/ 19 w 19"/>
                <a:gd name="T7" fmla="*/ 0 h 222"/>
                <a:gd name="T8" fmla="*/ 0 w 19"/>
                <a:gd name="T9" fmla="*/ 1 h 222"/>
                <a:gd name="T10" fmla="*/ 0 w 19"/>
                <a:gd name="T11" fmla="*/ 1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22"/>
                <a:gd name="T20" fmla="*/ 19 w 19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22">
                  <a:moveTo>
                    <a:pt x="0" y="1"/>
                  </a:moveTo>
                  <a:lnTo>
                    <a:pt x="0" y="222"/>
                  </a:lnTo>
                  <a:lnTo>
                    <a:pt x="15" y="222"/>
                  </a:lnTo>
                  <a:lnTo>
                    <a:pt x="1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2415" y="1760"/>
              <a:ext cx="216" cy="34"/>
            </a:xfrm>
            <a:custGeom>
              <a:avLst/>
              <a:gdLst>
                <a:gd name="T0" fmla="*/ 0 w 432"/>
                <a:gd name="T1" fmla="*/ 0 h 68"/>
                <a:gd name="T2" fmla="*/ 0 w 432"/>
                <a:gd name="T3" fmla="*/ 2 h 68"/>
                <a:gd name="T4" fmla="*/ 6 w 432"/>
                <a:gd name="T5" fmla="*/ 6 h 68"/>
                <a:gd name="T6" fmla="*/ 16 w 432"/>
                <a:gd name="T7" fmla="*/ 11 h 68"/>
                <a:gd name="T8" fmla="*/ 29 w 432"/>
                <a:gd name="T9" fmla="*/ 19 h 68"/>
                <a:gd name="T10" fmla="*/ 44 w 432"/>
                <a:gd name="T11" fmla="*/ 26 h 68"/>
                <a:gd name="T12" fmla="*/ 65 w 432"/>
                <a:gd name="T13" fmla="*/ 36 h 68"/>
                <a:gd name="T14" fmla="*/ 88 w 432"/>
                <a:gd name="T15" fmla="*/ 45 h 68"/>
                <a:gd name="T16" fmla="*/ 113 w 432"/>
                <a:gd name="T17" fmla="*/ 53 h 68"/>
                <a:gd name="T18" fmla="*/ 141 w 432"/>
                <a:gd name="T19" fmla="*/ 61 h 68"/>
                <a:gd name="T20" fmla="*/ 173 w 432"/>
                <a:gd name="T21" fmla="*/ 66 h 68"/>
                <a:gd name="T22" fmla="*/ 210 w 432"/>
                <a:gd name="T23" fmla="*/ 68 h 68"/>
                <a:gd name="T24" fmla="*/ 248 w 432"/>
                <a:gd name="T25" fmla="*/ 68 h 68"/>
                <a:gd name="T26" fmla="*/ 289 w 432"/>
                <a:gd name="T27" fmla="*/ 64 h 68"/>
                <a:gd name="T28" fmla="*/ 333 w 432"/>
                <a:gd name="T29" fmla="*/ 59 h 68"/>
                <a:gd name="T30" fmla="*/ 381 w 432"/>
                <a:gd name="T31" fmla="*/ 45 h 68"/>
                <a:gd name="T32" fmla="*/ 430 w 432"/>
                <a:gd name="T33" fmla="*/ 30 h 68"/>
                <a:gd name="T34" fmla="*/ 432 w 432"/>
                <a:gd name="T35" fmla="*/ 26 h 68"/>
                <a:gd name="T36" fmla="*/ 430 w 432"/>
                <a:gd name="T37" fmla="*/ 23 h 68"/>
                <a:gd name="T38" fmla="*/ 426 w 432"/>
                <a:gd name="T39" fmla="*/ 19 h 68"/>
                <a:gd name="T40" fmla="*/ 426 w 432"/>
                <a:gd name="T41" fmla="*/ 19 h 68"/>
                <a:gd name="T42" fmla="*/ 423 w 432"/>
                <a:gd name="T43" fmla="*/ 19 h 68"/>
                <a:gd name="T44" fmla="*/ 413 w 432"/>
                <a:gd name="T45" fmla="*/ 21 h 68"/>
                <a:gd name="T46" fmla="*/ 400 w 432"/>
                <a:gd name="T47" fmla="*/ 25 h 68"/>
                <a:gd name="T48" fmla="*/ 383 w 432"/>
                <a:gd name="T49" fmla="*/ 30 h 68"/>
                <a:gd name="T50" fmla="*/ 360 w 432"/>
                <a:gd name="T51" fmla="*/ 34 h 68"/>
                <a:gd name="T52" fmla="*/ 337 w 432"/>
                <a:gd name="T53" fmla="*/ 38 h 68"/>
                <a:gd name="T54" fmla="*/ 310 w 432"/>
                <a:gd name="T55" fmla="*/ 42 h 68"/>
                <a:gd name="T56" fmla="*/ 280 w 432"/>
                <a:gd name="T57" fmla="*/ 47 h 68"/>
                <a:gd name="T58" fmla="*/ 250 w 432"/>
                <a:gd name="T59" fmla="*/ 49 h 68"/>
                <a:gd name="T60" fmla="*/ 217 w 432"/>
                <a:gd name="T61" fmla="*/ 49 h 68"/>
                <a:gd name="T62" fmla="*/ 185 w 432"/>
                <a:gd name="T63" fmla="*/ 49 h 68"/>
                <a:gd name="T64" fmla="*/ 153 w 432"/>
                <a:gd name="T65" fmla="*/ 45 h 68"/>
                <a:gd name="T66" fmla="*/ 118 w 432"/>
                <a:gd name="T67" fmla="*/ 38 h 68"/>
                <a:gd name="T68" fmla="*/ 88 w 432"/>
                <a:gd name="T69" fmla="*/ 30 h 68"/>
                <a:gd name="T70" fmla="*/ 58 w 432"/>
                <a:gd name="T71" fmla="*/ 17 h 68"/>
                <a:gd name="T72" fmla="*/ 31 w 432"/>
                <a:gd name="T73" fmla="*/ 0 h 68"/>
                <a:gd name="T74" fmla="*/ 0 w 432"/>
                <a:gd name="T75" fmla="*/ 0 h 68"/>
                <a:gd name="T76" fmla="*/ 0 w 432"/>
                <a:gd name="T77" fmla="*/ 0 h 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2"/>
                <a:gd name="T118" fmla="*/ 0 h 68"/>
                <a:gd name="T119" fmla="*/ 432 w 432"/>
                <a:gd name="T120" fmla="*/ 68 h 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2" h="68">
                  <a:moveTo>
                    <a:pt x="0" y="0"/>
                  </a:moveTo>
                  <a:lnTo>
                    <a:pt x="0" y="2"/>
                  </a:lnTo>
                  <a:lnTo>
                    <a:pt x="6" y="6"/>
                  </a:lnTo>
                  <a:lnTo>
                    <a:pt x="16" y="11"/>
                  </a:lnTo>
                  <a:lnTo>
                    <a:pt x="29" y="19"/>
                  </a:lnTo>
                  <a:lnTo>
                    <a:pt x="44" y="26"/>
                  </a:lnTo>
                  <a:lnTo>
                    <a:pt x="65" y="36"/>
                  </a:lnTo>
                  <a:lnTo>
                    <a:pt x="88" y="45"/>
                  </a:lnTo>
                  <a:lnTo>
                    <a:pt x="113" y="53"/>
                  </a:lnTo>
                  <a:lnTo>
                    <a:pt x="141" y="61"/>
                  </a:lnTo>
                  <a:lnTo>
                    <a:pt x="173" y="66"/>
                  </a:lnTo>
                  <a:lnTo>
                    <a:pt x="210" y="68"/>
                  </a:lnTo>
                  <a:lnTo>
                    <a:pt x="248" y="68"/>
                  </a:lnTo>
                  <a:lnTo>
                    <a:pt x="289" y="64"/>
                  </a:lnTo>
                  <a:lnTo>
                    <a:pt x="333" y="59"/>
                  </a:lnTo>
                  <a:lnTo>
                    <a:pt x="381" y="45"/>
                  </a:lnTo>
                  <a:lnTo>
                    <a:pt x="430" y="30"/>
                  </a:lnTo>
                  <a:lnTo>
                    <a:pt x="432" y="26"/>
                  </a:lnTo>
                  <a:lnTo>
                    <a:pt x="430" y="23"/>
                  </a:lnTo>
                  <a:lnTo>
                    <a:pt x="426" y="19"/>
                  </a:lnTo>
                  <a:lnTo>
                    <a:pt x="423" y="19"/>
                  </a:lnTo>
                  <a:lnTo>
                    <a:pt x="413" y="21"/>
                  </a:lnTo>
                  <a:lnTo>
                    <a:pt x="400" y="25"/>
                  </a:lnTo>
                  <a:lnTo>
                    <a:pt x="383" y="30"/>
                  </a:lnTo>
                  <a:lnTo>
                    <a:pt x="360" y="34"/>
                  </a:lnTo>
                  <a:lnTo>
                    <a:pt x="337" y="38"/>
                  </a:lnTo>
                  <a:lnTo>
                    <a:pt x="310" y="42"/>
                  </a:lnTo>
                  <a:lnTo>
                    <a:pt x="280" y="47"/>
                  </a:lnTo>
                  <a:lnTo>
                    <a:pt x="250" y="49"/>
                  </a:lnTo>
                  <a:lnTo>
                    <a:pt x="217" y="49"/>
                  </a:lnTo>
                  <a:lnTo>
                    <a:pt x="185" y="49"/>
                  </a:lnTo>
                  <a:lnTo>
                    <a:pt x="153" y="45"/>
                  </a:lnTo>
                  <a:lnTo>
                    <a:pt x="118" y="38"/>
                  </a:lnTo>
                  <a:lnTo>
                    <a:pt x="88" y="30"/>
                  </a:lnTo>
                  <a:lnTo>
                    <a:pt x="58" y="17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auto">
            <a:xfrm>
              <a:off x="2459" y="1841"/>
              <a:ext cx="100" cy="105"/>
            </a:xfrm>
            <a:custGeom>
              <a:avLst/>
              <a:gdLst>
                <a:gd name="T0" fmla="*/ 0 w 199"/>
                <a:gd name="T1" fmla="*/ 94 h 211"/>
                <a:gd name="T2" fmla="*/ 21 w 199"/>
                <a:gd name="T3" fmla="*/ 196 h 211"/>
                <a:gd name="T4" fmla="*/ 121 w 199"/>
                <a:gd name="T5" fmla="*/ 211 h 211"/>
                <a:gd name="T6" fmla="*/ 199 w 199"/>
                <a:gd name="T7" fmla="*/ 21 h 211"/>
                <a:gd name="T8" fmla="*/ 171 w 199"/>
                <a:gd name="T9" fmla="*/ 0 h 211"/>
                <a:gd name="T10" fmla="*/ 91 w 199"/>
                <a:gd name="T11" fmla="*/ 154 h 211"/>
                <a:gd name="T12" fmla="*/ 40 w 199"/>
                <a:gd name="T13" fmla="*/ 154 h 211"/>
                <a:gd name="T14" fmla="*/ 32 w 199"/>
                <a:gd name="T15" fmla="*/ 94 h 211"/>
                <a:gd name="T16" fmla="*/ 0 w 199"/>
                <a:gd name="T17" fmla="*/ 94 h 211"/>
                <a:gd name="T18" fmla="*/ 0 w 199"/>
                <a:gd name="T19" fmla="*/ 94 h 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9"/>
                <a:gd name="T31" fmla="*/ 0 h 211"/>
                <a:gd name="T32" fmla="*/ 199 w 199"/>
                <a:gd name="T33" fmla="*/ 211 h 2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9" h="211">
                  <a:moveTo>
                    <a:pt x="0" y="94"/>
                  </a:moveTo>
                  <a:lnTo>
                    <a:pt x="21" y="196"/>
                  </a:lnTo>
                  <a:lnTo>
                    <a:pt x="121" y="211"/>
                  </a:lnTo>
                  <a:lnTo>
                    <a:pt x="199" y="21"/>
                  </a:lnTo>
                  <a:lnTo>
                    <a:pt x="171" y="0"/>
                  </a:lnTo>
                  <a:lnTo>
                    <a:pt x="91" y="154"/>
                  </a:lnTo>
                  <a:lnTo>
                    <a:pt x="40" y="154"/>
                  </a:lnTo>
                  <a:lnTo>
                    <a:pt x="32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4" name="Freeform 56"/>
            <p:cNvSpPr>
              <a:spLocks/>
            </p:cNvSpPr>
            <p:nvPr/>
          </p:nvSpPr>
          <p:spPr bwMode="auto">
            <a:xfrm>
              <a:off x="2362" y="1996"/>
              <a:ext cx="278" cy="51"/>
            </a:xfrm>
            <a:custGeom>
              <a:avLst/>
              <a:gdLst>
                <a:gd name="T0" fmla="*/ 0 w 555"/>
                <a:gd name="T1" fmla="*/ 78 h 103"/>
                <a:gd name="T2" fmla="*/ 118 w 555"/>
                <a:gd name="T3" fmla="*/ 95 h 103"/>
                <a:gd name="T4" fmla="*/ 285 w 555"/>
                <a:gd name="T5" fmla="*/ 75 h 103"/>
                <a:gd name="T6" fmla="*/ 464 w 555"/>
                <a:gd name="T7" fmla="*/ 103 h 103"/>
                <a:gd name="T8" fmla="*/ 555 w 555"/>
                <a:gd name="T9" fmla="*/ 12 h 103"/>
                <a:gd name="T10" fmla="*/ 523 w 555"/>
                <a:gd name="T11" fmla="*/ 2 h 103"/>
                <a:gd name="T12" fmla="*/ 437 w 555"/>
                <a:gd name="T13" fmla="*/ 80 h 103"/>
                <a:gd name="T14" fmla="*/ 298 w 555"/>
                <a:gd name="T15" fmla="*/ 54 h 103"/>
                <a:gd name="T16" fmla="*/ 135 w 555"/>
                <a:gd name="T17" fmla="*/ 0 h 103"/>
                <a:gd name="T18" fmla="*/ 95 w 555"/>
                <a:gd name="T19" fmla="*/ 16 h 103"/>
                <a:gd name="T20" fmla="*/ 236 w 555"/>
                <a:gd name="T21" fmla="*/ 61 h 103"/>
                <a:gd name="T22" fmla="*/ 118 w 555"/>
                <a:gd name="T23" fmla="*/ 80 h 103"/>
                <a:gd name="T24" fmla="*/ 28 w 555"/>
                <a:gd name="T25" fmla="*/ 59 h 103"/>
                <a:gd name="T26" fmla="*/ 0 w 555"/>
                <a:gd name="T27" fmla="*/ 78 h 103"/>
                <a:gd name="T28" fmla="*/ 0 w 555"/>
                <a:gd name="T29" fmla="*/ 78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5"/>
                <a:gd name="T46" fmla="*/ 0 h 103"/>
                <a:gd name="T47" fmla="*/ 555 w 555"/>
                <a:gd name="T48" fmla="*/ 103 h 1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5" h="103">
                  <a:moveTo>
                    <a:pt x="0" y="78"/>
                  </a:moveTo>
                  <a:lnTo>
                    <a:pt x="118" y="95"/>
                  </a:lnTo>
                  <a:lnTo>
                    <a:pt x="285" y="75"/>
                  </a:lnTo>
                  <a:lnTo>
                    <a:pt x="464" y="103"/>
                  </a:lnTo>
                  <a:lnTo>
                    <a:pt x="555" y="12"/>
                  </a:lnTo>
                  <a:lnTo>
                    <a:pt x="523" y="2"/>
                  </a:lnTo>
                  <a:lnTo>
                    <a:pt x="437" y="80"/>
                  </a:lnTo>
                  <a:lnTo>
                    <a:pt x="298" y="54"/>
                  </a:lnTo>
                  <a:lnTo>
                    <a:pt x="135" y="0"/>
                  </a:lnTo>
                  <a:lnTo>
                    <a:pt x="95" y="16"/>
                  </a:lnTo>
                  <a:lnTo>
                    <a:pt x="236" y="61"/>
                  </a:lnTo>
                  <a:lnTo>
                    <a:pt x="118" y="80"/>
                  </a:lnTo>
                  <a:lnTo>
                    <a:pt x="28" y="59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5" name="Freeform 57"/>
            <p:cNvSpPr>
              <a:spLocks/>
            </p:cNvSpPr>
            <p:nvPr/>
          </p:nvSpPr>
          <p:spPr bwMode="auto">
            <a:xfrm>
              <a:off x="2776" y="1613"/>
              <a:ext cx="96" cy="377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2"/>
                <a:gd name="T124" fmla="*/ 0 h 755"/>
                <a:gd name="T125" fmla="*/ 192 w 192"/>
                <a:gd name="T126" fmla="*/ 755 h 7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auto">
            <a:xfrm>
              <a:off x="2887" y="1570"/>
              <a:ext cx="115" cy="449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0"/>
                <a:gd name="T124" fmla="*/ 0 h 897"/>
                <a:gd name="T125" fmla="*/ 230 w 230"/>
                <a:gd name="T126" fmla="*/ 897 h 8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7" name="Freeform 59"/>
            <p:cNvSpPr>
              <a:spLocks/>
            </p:cNvSpPr>
            <p:nvPr/>
          </p:nvSpPr>
          <p:spPr bwMode="auto">
            <a:xfrm>
              <a:off x="3005" y="1513"/>
              <a:ext cx="137" cy="536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4"/>
                <a:gd name="T130" fmla="*/ 0 h 1073"/>
                <a:gd name="T131" fmla="*/ 274 w 274"/>
                <a:gd name="T132" fmla="*/ 1073 h 10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8" name="Freeform 60"/>
            <p:cNvSpPr>
              <a:spLocks/>
            </p:cNvSpPr>
            <p:nvPr/>
          </p:nvSpPr>
          <p:spPr bwMode="auto">
            <a:xfrm>
              <a:off x="2697" y="1665"/>
              <a:ext cx="74" cy="291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8"/>
                <a:gd name="T118" fmla="*/ 0 h 582"/>
                <a:gd name="T119" fmla="*/ 148 w 148"/>
                <a:gd name="T120" fmla="*/ 582 h 58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</p:grpSp>
      <p:grpSp>
        <p:nvGrpSpPr>
          <p:cNvPr id="69" name="Group 61"/>
          <p:cNvGrpSpPr>
            <a:grpSpLocks/>
          </p:cNvGrpSpPr>
          <p:nvPr/>
        </p:nvGrpSpPr>
        <p:grpSpPr bwMode="auto">
          <a:xfrm>
            <a:off x="6764338" y="5862509"/>
            <a:ext cx="393700" cy="458787"/>
            <a:chOff x="2064" y="1411"/>
            <a:chExt cx="1287" cy="1697"/>
          </a:xfrm>
        </p:grpSpPr>
        <p:sp>
          <p:nvSpPr>
            <p:cNvPr id="70" name="Freeform 62"/>
            <p:cNvSpPr>
              <a:spLocks/>
            </p:cNvSpPr>
            <p:nvPr/>
          </p:nvSpPr>
          <p:spPr bwMode="auto">
            <a:xfrm>
              <a:off x="2064" y="1545"/>
              <a:ext cx="1287" cy="1563"/>
            </a:xfrm>
            <a:custGeom>
              <a:avLst/>
              <a:gdLst>
                <a:gd name="T0" fmla="*/ 0 w 2574"/>
                <a:gd name="T1" fmla="*/ 0 h 3126"/>
                <a:gd name="T2" fmla="*/ 0 w 2574"/>
                <a:gd name="T3" fmla="*/ 23 h 3126"/>
                <a:gd name="T4" fmla="*/ 0 w 2574"/>
                <a:gd name="T5" fmla="*/ 76 h 3126"/>
                <a:gd name="T6" fmla="*/ 0 w 2574"/>
                <a:gd name="T7" fmla="*/ 154 h 3126"/>
                <a:gd name="T8" fmla="*/ 2 w 2574"/>
                <a:gd name="T9" fmla="*/ 255 h 3126"/>
                <a:gd name="T10" fmla="*/ 4 w 2574"/>
                <a:gd name="T11" fmla="*/ 371 h 3126"/>
                <a:gd name="T12" fmla="*/ 6 w 2574"/>
                <a:gd name="T13" fmla="*/ 498 h 3126"/>
                <a:gd name="T14" fmla="*/ 10 w 2574"/>
                <a:gd name="T15" fmla="*/ 635 h 3126"/>
                <a:gd name="T16" fmla="*/ 13 w 2574"/>
                <a:gd name="T17" fmla="*/ 778 h 3126"/>
                <a:gd name="T18" fmla="*/ 15 w 2574"/>
                <a:gd name="T19" fmla="*/ 917 h 3126"/>
                <a:gd name="T20" fmla="*/ 17 w 2574"/>
                <a:gd name="T21" fmla="*/ 1052 h 3126"/>
                <a:gd name="T22" fmla="*/ 21 w 2574"/>
                <a:gd name="T23" fmla="*/ 1177 h 3126"/>
                <a:gd name="T24" fmla="*/ 23 w 2574"/>
                <a:gd name="T25" fmla="*/ 1291 h 3126"/>
                <a:gd name="T26" fmla="*/ 25 w 2574"/>
                <a:gd name="T27" fmla="*/ 1386 h 3126"/>
                <a:gd name="T28" fmla="*/ 27 w 2574"/>
                <a:gd name="T29" fmla="*/ 1460 h 3126"/>
                <a:gd name="T30" fmla="*/ 27 w 2574"/>
                <a:gd name="T31" fmla="*/ 1506 h 3126"/>
                <a:gd name="T32" fmla="*/ 29 w 2574"/>
                <a:gd name="T33" fmla="*/ 1523 h 3126"/>
                <a:gd name="T34" fmla="*/ 386 w 2574"/>
                <a:gd name="T35" fmla="*/ 1523 h 3126"/>
                <a:gd name="T36" fmla="*/ 222 w 2574"/>
                <a:gd name="T37" fmla="*/ 2976 h 3126"/>
                <a:gd name="T38" fmla="*/ 987 w 2574"/>
                <a:gd name="T39" fmla="*/ 3126 h 3126"/>
                <a:gd name="T40" fmla="*/ 2186 w 2574"/>
                <a:gd name="T41" fmla="*/ 2911 h 3126"/>
                <a:gd name="T42" fmla="*/ 1815 w 2574"/>
                <a:gd name="T43" fmla="*/ 1660 h 3126"/>
                <a:gd name="T44" fmla="*/ 1802 w 2574"/>
                <a:gd name="T45" fmla="*/ 1198 h 3126"/>
                <a:gd name="T46" fmla="*/ 2574 w 2574"/>
                <a:gd name="T47" fmla="*/ 1204 h 3126"/>
                <a:gd name="T48" fmla="*/ 2566 w 2574"/>
                <a:gd name="T49" fmla="*/ 276 h 3126"/>
                <a:gd name="T50" fmla="*/ 817 w 2574"/>
                <a:gd name="T51" fmla="*/ 297 h 3126"/>
                <a:gd name="T52" fmla="*/ 831 w 2574"/>
                <a:gd name="T53" fmla="*/ 0 h 3126"/>
                <a:gd name="T54" fmla="*/ 0 w 2574"/>
                <a:gd name="T55" fmla="*/ 0 h 3126"/>
                <a:gd name="T56" fmla="*/ 0 w 2574"/>
                <a:gd name="T57" fmla="*/ 0 h 312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74"/>
                <a:gd name="T88" fmla="*/ 0 h 3126"/>
                <a:gd name="T89" fmla="*/ 2574 w 2574"/>
                <a:gd name="T90" fmla="*/ 3126 h 312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74" h="3126">
                  <a:moveTo>
                    <a:pt x="0" y="0"/>
                  </a:moveTo>
                  <a:lnTo>
                    <a:pt x="0" y="23"/>
                  </a:lnTo>
                  <a:lnTo>
                    <a:pt x="0" y="76"/>
                  </a:lnTo>
                  <a:lnTo>
                    <a:pt x="0" y="154"/>
                  </a:lnTo>
                  <a:lnTo>
                    <a:pt x="2" y="255"/>
                  </a:lnTo>
                  <a:lnTo>
                    <a:pt x="4" y="371"/>
                  </a:lnTo>
                  <a:lnTo>
                    <a:pt x="6" y="498"/>
                  </a:lnTo>
                  <a:lnTo>
                    <a:pt x="10" y="635"/>
                  </a:lnTo>
                  <a:lnTo>
                    <a:pt x="13" y="778"/>
                  </a:lnTo>
                  <a:lnTo>
                    <a:pt x="15" y="917"/>
                  </a:lnTo>
                  <a:lnTo>
                    <a:pt x="17" y="1052"/>
                  </a:lnTo>
                  <a:lnTo>
                    <a:pt x="21" y="1177"/>
                  </a:lnTo>
                  <a:lnTo>
                    <a:pt x="23" y="1291"/>
                  </a:lnTo>
                  <a:lnTo>
                    <a:pt x="25" y="1386"/>
                  </a:lnTo>
                  <a:lnTo>
                    <a:pt x="27" y="1460"/>
                  </a:lnTo>
                  <a:lnTo>
                    <a:pt x="27" y="1506"/>
                  </a:lnTo>
                  <a:lnTo>
                    <a:pt x="29" y="1523"/>
                  </a:lnTo>
                  <a:lnTo>
                    <a:pt x="386" y="1523"/>
                  </a:lnTo>
                  <a:lnTo>
                    <a:pt x="222" y="2976"/>
                  </a:lnTo>
                  <a:lnTo>
                    <a:pt x="987" y="3126"/>
                  </a:lnTo>
                  <a:lnTo>
                    <a:pt x="2186" y="2911"/>
                  </a:lnTo>
                  <a:lnTo>
                    <a:pt x="1815" y="1660"/>
                  </a:lnTo>
                  <a:lnTo>
                    <a:pt x="1802" y="1198"/>
                  </a:lnTo>
                  <a:lnTo>
                    <a:pt x="2574" y="1204"/>
                  </a:lnTo>
                  <a:lnTo>
                    <a:pt x="2566" y="276"/>
                  </a:lnTo>
                  <a:lnTo>
                    <a:pt x="817" y="297"/>
                  </a:lnTo>
                  <a:lnTo>
                    <a:pt x="8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1" name="Freeform 63"/>
            <p:cNvSpPr>
              <a:spLocks/>
            </p:cNvSpPr>
            <p:nvPr/>
          </p:nvSpPr>
          <p:spPr bwMode="auto">
            <a:xfrm>
              <a:off x="2113" y="1411"/>
              <a:ext cx="1182" cy="805"/>
            </a:xfrm>
            <a:custGeom>
              <a:avLst/>
              <a:gdLst>
                <a:gd name="T0" fmla="*/ 0 w 2363"/>
                <a:gd name="T1" fmla="*/ 281 h 1610"/>
                <a:gd name="T2" fmla="*/ 38 w 2363"/>
                <a:gd name="T3" fmla="*/ 1555 h 1610"/>
                <a:gd name="T4" fmla="*/ 2363 w 2363"/>
                <a:gd name="T5" fmla="*/ 1610 h 1610"/>
                <a:gd name="T6" fmla="*/ 2350 w 2363"/>
                <a:gd name="T7" fmla="*/ 171 h 1610"/>
                <a:gd name="T8" fmla="*/ 2344 w 2363"/>
                <a:gd name="T9" fmla="*/ 167 h 1610"/>
                <a:gd name="T10" fmla="*/ 2331 w 2363"/>
                <a:gd name="T11" fmla="*/ 156 h 1610"/>
                <a:gd name="T12" fmla="*/ 2306 w 2363"/>
                <a:gd name="T13" fmla="*/ 139 h 1610"/>
                <a:gd name="T14" fmla="*/ 2273 w 2363"/>
                <a:gd name="T15" fmla="*/ 116 h 1610"/>
                <a:gd name="T16" fmla="*/ 2232 w 2363"/>
                <a:gd name="T17" fmla="*/ 91 h 1610"/>
                <a:gd name="T18" fmla="*/ 2182 w 2363"/>
                <a:gd name="T19" fmla="*/ 68 h 1610"/>
                <a:gd name="T20" fmla="*/ 2123 w 2363"/>
                <a:gd name="T21" fmla="*/ 46 h 1610"/>
                <a:gd name="T22" fmla="*/ 2059 w 2363"/>
                <a:gd name="T23" fmla="*/ 25 h 1610"/>
                <a:gd name="T24" fmla="*/ 1981 w 2363"/>
                <a:gd name="T25" fmla="*/ 10 h 1610"/>
                <a:gd name="T26" fmla="*/ 1897 w 2363"/>
                <a:gd name="T27" fmla="*/ 0 h 1610"/>
                <a:gd name="T28" fmla="*/ 1806 w 2363"/>
                <a:gd name="T29" fmla="*/ 0 h 1610"/>
                <a:gd name="T30" fmla="*/ 1707 w 2363"/>
                <a:gd name="T31" fmla="*/ 10 h 1610"/>
                <a:gd name="T32" fmla="*/ 1599 w 2363"/>
                <a:gd name="T33" fmla="*/ 30 h 1610"/>
                <a:gd name="T34" fmla="*/ 1485 w 2363"/>
                <a:gd name="T35" fmla="*/ 65 h 1610"/>
                <a:gd name="T36" fmla="*/ 1361 w 2363"/>
                <a:gd name="T37" fmla="*/ 112 h 1610"/>
                <a:gd name="T38" fmla="*/ 1234 w 2363"/>
                <a:gd name="T39" fmla="*/ 179 h 1610"/>
                <a:gd name="T40" fmla="*/ 1101 w 2363"/>
                <a:gd name="T41" fmla="*/ 245 h 1610"/>
                <a:gd name="T42" fmla="*/ 975 w 2363"/>
                <a:gd name="T43" fmla="*/ 297 h 1610"/>
                <a:gd name="T44" fmla="*/ 855 w 2363"/>
                <a:gd name="T45" fmla="*/ 335 h 1610"/>
                <a:gd name="T46" fmla="*/ 741 w 2363"/>
                <a:gd name="T47" fmla="*/ 363 h 1610"/>
                <a:gd name="T48" fmla="*/ 631 w 2363"/>
                <a:gd name="T49" fmla="*/ 378 h 1610"/>
                <a:gd name="T50" fmla="*/ 530 w 2363"/>
                <a:gd name="T51" fmla="*/ 386 h 1610"/>
                <a:gd name="T52" fmla="*/ 435 w 2363"/>
                <a:gd name="T53" fmla="*/ 386 h 1610"/>
                <a:gd name="T54" fmla="*/ 350 w 2363"/>
                <a:gd name="T55" fmla="*/ 380 h 1610"/>
                <a:gd name="T56" fmla="*/ 270 w 2363"/>
                <a:gd name="T57" fmla="*/ 367 h 1610"/>
                <a:gd name="T58" fmla="*/ 203 w 2363"/>
                <a:gd name="T59" fmla="*/ 354 h 1610"/>
                <a:gd name="T60" fmla="*/ 142 w 2363"/>
                <a:gd name="T61" fmla="*/ 338 h 1610"/>
                <a:gd name="T62" fmla="*/ 93 w 2363"/>
                <a:gd name="T63" fmla="*/ 321 h 1610"/>
                <a:gd name="T64" fmla="*/ 53 w 2363"/>
                <a:gd name="T65" fmla="*/ 306 h 1610"/>
                <a:gd name="T66" fmla="*/ 23 w 2363"/>
                <a:gd name="T67" fmla="*/ 293 h 1610"/>
                <a:gd name="T68" fmla="*/ 6 w 2363"/>
                <a:gd name="T69" fmla="*/ 285 h 1610"/>
                <a:gd name="T70" fmla="*/ 0 w 2363"/>
                <a:gd name="T71" fmla="*/ 281 h 1610"/>
                <a:gd name="T72" fmla="*/ 0 w 2363"/>
                <a:gd name="T73" fmla="*/ 281 h 16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63"/>
                <a:gd name="T112" fmla="*/ 0 h 1610"/>
                <a:gd name="T113" fmla="*/ 2363 w 2363"/>
                <a:gd name="T114" fmla="*/ 1610 h 16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63" h="1610">
                  <a:moveTo>
                    <a:pt x="0" y="281"/>
                  </a:moveTo>
                  <a:lnTo>
                    <a:pt x="38" y="1555"/>
                  </a:lnTo>
                  <a:lnTo>
                    <a:pt x="2363" y="1610"/>
                  </a:lnTo>
                  <a:lnTo>
                    <a:pt x="2350" y="171"/>
                  </a:lnTo>
                  <a:lnTo>
                    <a:pt x="2344" y="167"/>
                  </a:lnTo>
                  <a:lnTo>
                    <a:pt x="2331" y="156"/>
                  </a:lnTo>
                  <a:lnTo>
                    <a:pt x="2306" y="139"/>
                  </a:lnTo>
                  <a:lnTo>
                    <a:pt x="2273" y="116"/>
                  </a:lnTo>
                  <a:lnTo>
                    <a:pt x="2232" y="91"/>
                  </a:lnTo>
                  <a:lnTo>
                    <a:pt x="2182" y="68"/>
                  </a:lnTo>
                  <a:lnTo>
                    <a:pt x="2123" y="46"/>
                  </a:lnTo>
                  <a:lnTo>
                    <a:pt x="2059" y="25"/>
                  </a:lnTo>
                  <a:lnTo>
                    <a:pt x="1981" y="10"/>
                  </a:lnTo>
                  <a:lnTo>
                    <a:pt x="1897" y="0"/>
                  </a:lnTo>
                  <a:lnTo>
                    <a:pt x="1806" y="0"/>
                  </a:lnTo>
                  <a:lnTo>
                    <a:pt x="1707" y="10"/>
                  </a:lnTo>
                  <a:lnTo>
                    <a:pt x="1599" y="30"/>
                  </a:lnTo>
                  <a:lnTo>
                    <a:pt x="1485" y="65"/>
                  </a:lnTo>
                  <a:lnTo>
                    <a:pt x="1361" y="112"/>
                  </a:lnTo>
                  <a:lnTo>
                    <a:pt x="1234" y="179"/>
                  </a:lnTo>
                  <a:lnTo>
                    <a:pt x="1101" y="245"/>
                  </a:lnTo>
                  <a:lnTo>
                    <a:pt x="975" y="297"/>
                  </a:lnTo>
                  <a:lnTo>
                    <a:pt x="855" y="335"/>
                  </a:lnTo>
                  <a:lnTo>
                    <a:pt x="741" y="363"/>
                  </a:lnTo>
                  <a:lnTo>
                    <a:pt x="631" y="378"/>
                  </a:lnTo>
                  <a:lnTo>
                    <a:pt x="530" y="386"/>
                  </a:lnTo>
                  <a:lnTo>
                    <a:pt x="435" y="386"/>
                  </a:lnTo>
                  <a:lnTo>
                    <a:pt x="350" y="380"/>
                  </a:lnTo>
                  <a:lnTo>
                    <a:pt x="270" y="367"/>
                  </a:lnTo>
                  <a:lnTo>
                    <a:pt x="203" y="354"/>
                  </a:lnTo>
                  <a:lnTo>
                    <a:pt x="142" y="338"/>
                  </a:lnTo>
                  <a:lnTo>
                    <a:pt x="93" y="321"/>
                  </a:lnTo>
                  <a:lnTo>
                    <a:pt x="53" y="306"/>
                  </a:lnTo>
                  <a:lnTo>
                    <a:pt x="23" y="293"/>
                  </a:lnTo>
                  <a:lnTo>
                    <a:pt x="6" y="285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F7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auto">
            <a:xfrm>
              <a:off x="2199" y="1768"/>
              <a:ext cx="104" cy="203"/>
            </a:xfrm>
            <a:custGeom>
              <a:avLst/>
              <a:gdLst>
                <a:gd name="T0" fmla="*/ 0 w 207"/>
                <a:gd name="T1" fmla="*/ 6 h 405"/>
                <a:gd name="T2" fmla="*/ 11 w 207"/>
                <a:gd name="T3" fmla="*/ 405 h 405"/>
                <a:gd name="T4" fmla="*/ 207 w 207"/>
                <a:gd name="T5" fmla="*/ 405 h 405"/>
                <a:gd name="T6" fmla="*/ 181 w 207"/>
                <a:gd name="T7" fmla="*/ 0 h 405"/>
                <a:gd name="T8" fmla="*/ 0 w 207"/>
                <a:gd name="T9" fmla="*/ 6 h 405"/>
                <a:gd name="T10" fmla="*/ 0 w 207"/>
                <a:gd name="T11" fmla="*/ 6 h 4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"/>
                <a:gd name="T19" fmla="*/ 0 h 405"/>
                <a:gd name="T20" fmla="*/ 207 w 207"/>
                <a:gd name="T21" fmla="*/ 405 h 4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" h="405">
                  <a:moveTo>
                    <a:pt x="0" y="6"/>
                  </a:moveTo>
                  <a:lnTo>
                    <a:pt x="11" y="405"/>
                  </a:lnTo>
                  <a:lnTo>
                    <a:pt x="207" y="405"/>
                  </a:lnTo>
                  <a:lnTo>
                    <a:pt x="18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6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auto">
            <a:xfrm>
              <a:off x="2214" y="1480"/>
              <a:ext cx="994" cy="1501"/>
            </a:xfrm>
            <a:custGeom>
              <a:avLst/>
              <a:gdLst>
                <a:gd name="T0" fmla="*/ 44 w 1989"/>
                <a:gd name="T1" fmla="*/ 333 h 3000"/>
                <a:gd name="T2" fmla="*/ 94 w 1989"/>
                <a:gd name="T3" fmla="*/ 1190 h 3000"/>
                <a:gd name="T4" fmla="*/ 276 w 1989"/>
                <a:gd name="T5" fmla="*/ 1224 h 3000"/>
                <a:gd name="T6" fmla="*/ 0 w 1989"/>
                <a:gd name="T7" fmla="*/ 2877 h 3000"/>
                <a:gd name="T8" fmla="*/ 609 w 1989"/>
                <a:gd name="T9" fmla="*/ 3000 h 3000"/>
                <a:gd name="T10" fmla="*/ 1215 w 1989"/>
                <a:gd name="T11" fmla="*/ 2915 h 3000"/>
                <a:gd name="T12" fmla="*/ 877 w 1989"/>
                <a:gd name="T13" fmla="*/ 1222 h 3000"/>
                <a:gd name="T14" fmla="*/ 987 w 1989"/>
                <a:gd name="T15" fmla="*/ 1053 h 3000"/>
                <a:gd name="T16" fmla="*/ 1829 w 1989"/>
                <a:gd name="T17" fmla="*/ 1308 h 3000"/>
                <a:gd name="T18" fmla="*/ 1833 w 1989"/>
                <a:gd name="T19" fmla="*/ 1300 h 3000"/>
                <a:gd name="T20" fmla="*/ 1842 w 1989"/>
                <a:gd name="T21" fmla="*/ 1278 h 3000"/>
                <a:gd name="T22" fmla="*/ 1860 w 1989"/>
                <a:gd name="T23" fmla="*/ 1241 h 3000"/>
                <a:gd name="T24" fmla="*/ 1880 w 1989"/>
                <a:gd name="T25" fmla="*/ 1192 h 3000"/>
                <a:gd name="T26" fmla="*/ 1901 w 1989"/>
                <a:gd name="T27" fmla="*/ 1133 h 3000"/>
                <a:gd name="T28" fmla="*/ 1924 w 1989"/>
                <a:gd name="T29" fmla="*/ 1063 h 3000"/>
                <a:gd name="T30" fmla="*/ 1947 w 1989"/>
                <a:gd name="T31" fmla="*/ 983 h 3000"/>
                <a:gd name="T32" fmla="*/ 1966 w 1989"/>
                <a:gd name="T33" fmla="*/ 893 h 3000"/>
                <a:gd name="T34" fmla="*/ 1979 w 1989"/>
                <a:gd name="T35" fmla="*/ 797 h 3000"/>
                <a:gd name="T36" fmla="*/ 1989 w 1989"/>
                <a:gd name="T37" fmla="*/ 694 h 3000"/>
                <a:gd name="T38" fmla="*/ 1989 w 1989"/>
                <a:gd name="T39" fmla="*/ 585 h 3000"/>
                <a:gd name="T40" fmla="*/ 1983 w 1989"/>
                <a:gd name="T41" fmla="*/ 473 h 3000"/>
                <a:gd name="T42" fmla="*/ 1964 w 1989"/>
                <a:gd name="T43" fmla="*/ 357 h 3000"/>
                <a:gd name="T44" fmla="*/ 1934 w 1989"/>
                <a:gd name="T45" fmla="*/ 239 h 3000"/>
                <a:gd name="T46" fmla="*/ 1888 w 1989"/>
                <a:gd name="T47" fmla="*/ 120 h 3000"/>
                <a:gd name="T48" fmla="*/ 1829 w 1989"/>
                <a:gd name="T49" fmla="*/ 0 h 3000"/>
                <a:gd name="T50" fmla="*/ 1073 w 1989"/>
                <a:gd name="T51" fmla="*/ 498 h 3000"/>
                <a:gd name="T52" fmla="*/ 268 w 1989"/>
                <a:gd name="T53" fmla="*/ 485 h 3000"/>
                <a:gd name="T54" fmla="*/ 249 w 1989"/>
                <a:gd name="T55" fmla="*/ 319 h 3000"/>
                <a:gd name="T56" fmla="*/ 44 w 1989"/>
                <a:gd name="T57" fmla="*/ 333 h 3000"/>
                <a:gd name="T58" fmla="*/ 44 w 1989"/>
                <a:gd name="T59" fmla="*/ 333 h 30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89"/>
                <a:gd name="T91" fmla="*/ 0 h 3000"/>
                <a:gd name="T92" fmla="*/ 1989 w 1989"/>
                <a:gd name="T93" fmla="*/ 3000 h 30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89" h="3000">
                  <a:moveTo>
                    <a:pt x="44" y="333"/>
                  </a:moveTo>
                  <a:lnTo>
                    <a:pt x="94" y="1190"/>
                  </a:lnTo>
                  <a:lnTo>
                    <a:pt x="276" y="1224"/>
                  </a:lnTo>
                  <a:lnTo>
                    <a:pt x="0" y="2877"/>
                  </a:lnTo>
                  <a:lnTo>
                    <a:pt x="609" y="3000"/>
                  </a:lnTo>
                  <a:lnTo>
                    <a:pt x="1215" y="2915"/>
                  </a:lnTo>
                  <a:lnTo>
                    <a:pt x="877" y="1222"/>
                  </a:lnTo>
                  <a:lnTo>
                    <a:pt x="987" y="1053"/>
                  </a:lnTo>
                  <a:lnTo>
                    <a:pt x="1829" y="1308"/>
                  </a:lnTo>
                  <a:lnTo>
                    <a:pt x="1833" y="1300"/>
                  </a:lnTo>
                  <a:lnTo>
                    <a:pt x="1842" y="1278"/>
                  </a:lnTo>
                  <a:lnTo>
                    <a:pt x="1860" y="1241"/>
                  </a:lnTo>
                  <a:lnTo>
                    <a:pt x="1880" y="1192"/>
                  </a:lnTo>
                  <a:lnTo>
                    <a:pt x="1901" y="1133"/>
                  </a:lnTo>
                  <a:lnTo>
                    <a:pt x="1924" y="1063"/>
                  </a:lnTo>
                  <a:lnTo>
                    <a:pt x="1947" y="983"/>
                  </a:lnTo>
                  <a:lnTo>
                    <a:pt x="1966" y="893"/>
                  </a:lnTo>
                  <a:lnTo>
                    <a:pt x="1979" y="797"/>
                  </a:lnTo>
                  <a:lnTo>
                    <a:pt x="1989" y="694"/>
                  </a:lnTo>
                  <a:lnTo>
                    <a:pt x="1989" y="585"/>
                  </a:lnTo>
                  <a:lnTo>
                    <a:pt x="1983" y="473"/>
                  </a:lnTo>
                  <a:lnTo>
                    <a:pt x="1964" y="357"/>
                  </a:lnTo>
                  <a:lnTo>
                    <a:pt x="1934" y="239"/>
                  </a:lnTo>
                  <a:lnTo>
                    <a:pt x="1888" y="120"/>
                  </a:lnTo>
                  <a:lnTo>
                    <a:pt x="1829" y="0"/>
                  </a:lnTo>
                  <a:lnTo>
                    <a:pt x="1073" y="498"/>
                  </a:lnTo>
                  <a:lnTo>
                    <a:pt x="268" y="485"/>
                  </a:lnTo>
                  <a:lnTo>
                    <a:pt x="249" y="319"/>
                  </a:lnTo>
                  <a:lnTo>
                    <a:pt x="44" y="333"/>
                  </a:lnTo>
                  <a:close/>
                </a:path>
              </a:pathLst>
            </a:custGeom>
            <a:solidFill>
              <a:srgbClr val="D4E3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auto">
            <a:xfrm>
              <a:off x="2296" y="2373"/>
              <a:ext cx="157" cy="532"/>
            </a:xfrm>
            <a:custGeom>
              <a:avLst/>
              <a:gdLst>
                <a:gd name="T0" fmla="*/ 150 w 314"/>
                <a:gd name="T1" fmla="*/ 12 h 1065"/>
                <a:gd name="T2" fmla="*/ 0 w 314"/>
                <a:gd name="T3" fmla="*/ 1033 h 1065"/>
                <a:gd name="T4" fmla="*/ 249 w 314"/>
                <a:gd name="T5" fmla="*/ 1065 h 1065"/>
                <a:gd name="T6" fmla="*/ 314 w 314"/>
                <a:gd name="T7" fmla="*/ 0 h 1065"/>
                <a:gd name="T8" fmla="*/ 150 w 314"/>
                <a:gd name="T9" fmla="*/ 12 h 1065"/>
                <a:gd name="T10" fmla="*/ 150 w 314"/>
                <a:gd name="T11" fmla="*/ 12 h 10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1065"/>
                <a:gd name="T20" fmla="*/ 314 w 314"/>
                <a:gd name="T21" fmla="*/ 1065 h 10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1065">
                  <a:moveTo>
                    <a:pt x="150" y="12"/>
                  </a:moveTo>
                  <a:lnTo>
                    <a:pt x="0" y="1033"/>
                  </a:lnTo>
                  <a:lnTo>
                    <a:pt x="249" y="1065"/>
                  </a:lnTo>
                  <a:lnTo>
                    <a:pt x="314" y="0"/>
                  </a:lnTo>
                  <a:lnTo>
                    <a:pt x="150" y="12"/>
                  </a:lnTo>
                  <a:close/>
                </a:path>
              </a:pathLst>
            </a:custGeom>
            <a:solidFill>
              <a:srgbClr val="7087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auto">
            <a:xfrm>
              <a:off x="2497" y="2755"/>
              <a:ext cx="349" cy="193"/>
            </a:xfrm>
            <a:custGeom>
              <a:avLst/>
              <a:gdLst>
                <a:gd name="T0" fmla="*/ 0 w 698"/>
                <a:gd name="T1" fmla="*/ 386 h 386"/>
                <a:gd name="T2" fmla="*/ 698 w 698"/>
                <a:gd name="T3" fmla="*/ 283 h 386"/>
                <a:gd name="T4" fmla="*/ 642 w 698"/>
                <a:gd name="T5" fmla="*/ 0 h 386"/>
                <a:gd name="T6" fmla="*/ 30 w 698"/>
                <a:gd name="T7" fmla="*/ 93 h 386"/>
                <a:gd name="T8" fmla="*/ 0 w 698"/>
                <a:gd name="T9" fmla="*/ 386 h 386"/>
                <a:gd name="T10" fmla="*/ 0 w 698"/>
                <a:gd name="T11" fmla="*/ 386 h 3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8"/>
                <a:gd name="T19" fmla="*/ 0 h 386"/>
                <a:gd name="T20" fmla="*/ 698 w 698"/>
                <a:gd name="T21" fmla="*/ 386 h 3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8" h="386">
                  <a:moveTo>
                    <a:pt x="0" y="386"/>
                  </a:moveTo>
                  <a:lnTo>
                    <a:pt x="698" y="283"/>
                  </a:lnTo>
                  <a:lnTo>
                    <a:pt x="642" y="0"/>
                  </a:lnTo>
                  <a:lnTo>
                    <a:pt x="30" y="93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7087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auto">
            <a:xfrm>
              <a:off x="2353" y="1691"/>
              <a:ext cx="310" cy="292"/>
            </a:xfrm>
            <a:custGeom>
              <a:avLst/>
              <a:gdLst>
                <a:gd name="T0" fmla="*/ 342 w 620"/>
                <a:gd name="T1" fmla="*/ 582 h 586"/>
                <a:gd name="T2" fmla="*/ 401 w 620"/>
                <a:gd name="T3" fmla="*/ 570 h 586"/>
                <a:gd name="T4" fmla="*/ 458 w 620"/>
                <a:gd name="T5" fmla="*/ 550 h 586"/>
                <a:gd name="T6" fmla="*/ 506 w 620"/>
                <a:gd name="T7" fmla="*/ 517 h 586"/>
                <a:gd name="T8" fmla="*/ 549 w 620"/>
                <a:gd name="T9" fmla="*/ 479 h 586"/>
                <a:gd name="T10" fmla="*/ 582 w 620"/>
                <a:gd name="T11" fmla="*/ 432 h 586"/>
                <a:gd name="T12" fmla="*/ 606 w 620"/>
                <a:gd name="T13" fmla="*/ 380 h 586"/>
                <a:gd name="T14" fmla="*/ 618 w 620"/>
                <a:gd name="T15" fmla="*/ 323 h 586"/>
                <a:gd name="T16" fmla="*/ 618 w 620"/>
                <a:gd name="T17" fmla="*/ 262 h 586"/>
                <a:gd name="T18" fmla="*/ 606 w 620"/>
                <a:gd name="T19" fmla="*/ 205 h 586"/>
                <a:gd name="T20" fmla="*/ 582 w 620"/>
                <a:gd name="T21" fmla="*/ 154 h 586"/>
                <a:gd name="T22" fmla="*/ 549 w 620"/>
                <a:gd name="T23" fmla="*/ 107 h 586"/>
                <a:gd name="T24" fmla="*/ 506 w 620"/>
                <a:gd name="T25" fmla="*/ 67 h 586"/>
                <a:gd name="T26" fmla="*/ 458 w 620"/>
                <a:gd name="T27" fmla="*/ 34 h 586"/>
                <a:gd name="T28" fmla="*/ 401 w 620"/>
                <a:gd name="T29" fmla="*/ 13 h 586"/>
                <a:gd name="T30" fmla="*/ 342 w 620"/>
                <a:gd name="T31" fmla="*/ 2 h 586"/>
                <a:gd name="T32" fmla="*/ 277 w 620"/>
                <a:gd name="T33" fmla="*/ 2 h 586"/>
                <a:gd name="T34" fmla="*/ 217 w 620"/>
                <a:gd name="T35" fmla="*/ 13 h 586"/>
                <a:gd name="T36" fmla="*/ 161 w 620"/>
                <a:gd name="T37" fmla="*/ 34 h 586"/>
                <a:gd name="T38" fmla="*/ 112 w 620"/>
                <a:gd name="T39" fmla="*/ 67 h 586"/>
                <a:gd name="T40" fmla="*/ 70 w 620"/>
                <a:gd name="T41" fmla="*/ 107 h 586"/>
                <a:gd name="T42" fmla="*/ 38 w 620"/>
                <a:gd name="T43" fmla="*/ 154 h 586"/>
                <a:gd name="T44" fmla="*/ 13 w 620"/>
                <a:gd name="T45" fmla="*/ 205 h 586"/>
                <a:gd name="T46" fmla="*/ 2 w 620"/>
                <a:gd name="T47" fmla="*/ 262 h 586"/>
                <a:gd name="T48" fmla="*/ 2 w 620"/>
                <a:gd name="T49" fmla="*/ 323 h 586"/>
                <a:gd name="T50" fmla="*/ 13 w 620"/>
                <a:gd name="T51" fmla="*/ 380 h 586"/>
                <a:gd name="T52" fmla="*/ 38 w 620"/>
                <a:gd name="T53" fmla="*/ 432 h 586"/>
                <a:gd name="T54" fmla="*/ 70 w 620"/>
                <a:gd name="T55" fmla="*/ 479 h 586"/>
                <a:gd name="T56" fmla="*/ 112 w 620"/>
                <a:gd name="T57" fmla="*/ 517 h 586"/>
                <a:gd name="T58" fmla="*/ 161 w 620"/>
                <a:gd name="T59" fmla="*/ 550 h 586"/>
                <a:gd name="T60" fmla="*/ 217 w 620"/>
                <a:gd name="T61" fmla="*/ 570 h 586"/>
                <a:gd name="T62" fmla="*/ 277 w 620"/>
                <a:gd name="T63" fmla="*/ 582 h 586"/>
                <a:gd name="T64" fmla="*/ 312 w 620"/>
                <a:gd name="T65" fmla="*/ 586 h 5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0"/>
                <a:gd name="T100" fmla="*/ 0 h 586"/>
                <a:gd name="T101" fmla="*/ 620 w 620"/>
                <a:gd name="T102" fmla="*/ 586 h 5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0" h="586">
                  <a:moveTo>
                    <a:pt x="312" y="586"/>
                  </a:moveTo>
                  <a:lnTo>
                    <a:pt x="342" y="582"/>
                  </a:lnTo>
                  <a:lnTo>
                    <a:pt x="373" y="578"/>
                  </a:lnTo>
                  <a:lnTo>
                    <a:pt x="401" y="570"/>
                  </a:lnTo>
                  <a:lnTo>
                    <a:pt x="431" y="563"/>
                  </a:lnTo>
                  <a:lnTo>
                    <a:pt x="458" y="550"/>
                  </a:lnTo>
                  <a:lnTo>
                    <a:pt x="483" y="534"/>
                  </a:lnTo>
                  <a:lnTo>
                    <a:pt x="506" y="517"/>
                  </a:lnTo>
                  <a:lnTo>
                    <a:pt x="528" y="500"/>
                  </a:lnTo>
                  <a:lnTo>
                    <a:pt x="549" y="479"/>
                  </a:lnTo>
                  <a:lnTo>
                    <a:pt x="566" y="456"/>
                  </a:lnTo>
                  <a:lnTo>
                    <a:pt x="582" y="432"/>
                  </a:lnTo>
                  <a:lnTo>
                    <a:pt x="595" y="407"/>
                  </a:lnTo>
                  <a:lnTo>
                    <a:pt x="606" y="380"/>
                  </a:lnTo>
                  <a:lnTo>
                    <a:pt x="614" y="352"/>
                  </a:lnTo>
                  <a:lnTo>
                    <a:pt x="618" y="323"/>
                  </a:lnTo>
                  <a:lnTo>
                    <a:pt x="620" y="295"/>
                  </a:lnTo>
                  <a:lnTo>
                    <a:pt x="618" y="262"/>
                  </a:lnTo>
                  <a:lnTo>
                    <a:pt x="614" y="234"/>
                  </a:lnTo>
                  <a:lnTo>
                    <a:pt x="606" y="205"/>
                  </a:lnTo>
                  <a:lnTo>
                    <a:pt x="595" y="181"/>
                  </a:lnTo>
                  <a:lnTo>
                    <a:pt x="582" y="154"/>
                  </a:lnTo>
                  <a:lnTo>
                    <a:pt x="566" y="129"/>
                  </a:lnTo>
                  <a:lnTo>
                    <a:pt x="549" y="107"/>
                  </a:lnTo>
                  <a:lnTo>
                    <a:pt x="528" y="87"/>
                  </a:lnTo>
                  <a:lnTo>
                    <a:pt x="506" y="67"/>
                  </a:lnTo>
                  <a:lnTo>
                    <a:pt x="483" y="49"/>
                  </a:lnTo>
                  <a:lnTo>
                    <a:pt x="458" y="34"/>
                  </a:lnTo>
                  <a:lnTo>
                    <a:pt x="431" y="23"/>
                  </a:lnTo>
                  <a:lnTo>
                    <a:pt x="401" y="13"/>
                  </a:lnTo>
                  <a:lnTo>
                    <a:pt x="373" y="6"/>
                  </a:lnTo>
                  <a:lnTo>
                    <a:pt x="342" y="2"/>
                  </a:lnTo>
                  <a:lnTo>
                    <a:pt x="312" y="0"/>
                  </a:lnTo>
                  <a:lnTo>
                    <a:pt x="277" y="2"/>
                  </a:lnTo>
                  <a:lnTo>
                    <a:pt x="247" y="6"/>
                  </a:lnTo>
                  <a:lnTo>
                    <a:pt x="217" y="13"/>
                  </a:lnTo>
                  <a:lnTo>
                    <a:pt x="190" y="23"/>
                  </a:lnTo>
                  <a:lnTo>
                    <a:pt x="161" y="34"/>
                  </a:lnTo>
                  <a:lnTo>
                    <a:pt x="137" y="49"/>
                  </a:lnTo>
                  <a:lnTo>
                    <a:pt x="112" y="67"/>
                  </a:lnTo>
                  <a:lnTo>
                    <a:pt x="91" y="87"/>
                  </a:lnTo>
                  <a:lnTo>
                    <a:pt x="70" y="107"/>
                  </a:lnTo>
                  <a:lnTo>
                    <a:pt x="53" y="129"/>
                  </a:lnTo>
                  <a:lnTo>
                    <a:pt x="38" y="154"/>
                  </a:lnTo>
                  <a:lnTo>
                    <a:pt x="25" y="181"/>
                  </a:lnTo>
                  <a:lnTo>
                    <a:pt x="13" y="205"/>
                  </a:lnTo>
                  <a:lnTo>
                    <a:pt x="6" y="234"/>
                  </a:lnTo>
                  <a:lnTo>
                    <a:pt x="2" y="262"/>
                  </a:lnTo>
                  <a:lnTo>
                    <a:pt x="0" y="295"/>
                  </a:lnTo>
                  <a:lnTo>
                    <a:pt x="2" y="323"/>
                  </a:lnTo>
                  <a:lnTo>
                    <a:pt x="6" y="352"/>
                  </a:lnTo>
                  <a:lnTo>
                    <a:pt x="13" y="380"/>
                  </a:lnTo>
                  <a:lnTo>
                    <a:pt x="25" y="407"/>
                  </a:lnTo>
                  <a:lnTo>
                    <a:pt x="38" y="432"/>
                  </a:lnTo>
                  <a:lnTo>
                    <a:pt x="53" y="456"/>
                  </a:lnTo>
                  <a:lnTo>
                    <a:pt x="70" y="479"/>
                  </a:lnTo>
                  <a:lnTo>
                    <a:pt x="91" y="500"/>
                  </a:lnTo>
                  <a:lnTo>
                    <a:pt x="112" y="517"/>
                  </a:lnTo>
                  <a:lnTo>
                    <a:pt x="137" y="534"/>
                  </a:lnTo>
                  <a:lnTo>
                    <a:pt x="161" y="550"/>
                  </a:lnTo>
                  <a:lnTo>
                    <a:pt x="190" y="563"/>
                  </a:lnTo>
                  <a:lnTo>
                    <a:pt x="217" y="570"/>
                  </a:lnTo>
                  <a:lnTo>
                    <a:pt x="247" y="578"/>
                  </a:lnTo>
                  <a:lnTo>
                    <a:pt x="277" y="582"/>
                  </a:lnTo>
                  <a:lnTo>
                    <a:pt x="312" y="586"/>
                  </a:lnTo>
                  <a:close/>
                </a:path>
              </a:pathLst>
            </a:custGeom>
            <a:solidFill>
              <a:srgbClr val="7087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auto">
            <a:xfrm>
              <a:off x="2285" y="1662"/>
              <a:ext cx="391" cy="103"/>
            </a:xfrm>
            <a:custGeom>
              <a:avLst/>
              <a:gdLst>
                <a:gd name="T0" fmla="*/ 0 w 781"/>
                <a:gd name="T1" fmla="*/ 0 h 205"/>
                <a:gd name="T2" fmla="*/ 25 w 781"/>
                <a:gd name="T3" fmla="*/ 194 h 205"/>
                <a:gd name="T4" fmla="*/ 774 w 781"/>
                <a:gd name="T5" fmla="*/ 205 h 205"/>
                <a:gd name="T6" fmla="*/ 781 w 781"/>
                <a:gd name="T7" fmla="*/ 21 h 205"/>
                <a:gd name="T8" fmla="*/ 0 w 781"/>
                <a:gd name="T9" fmla="*/ 0 h 205"/>
                <a:gd name="T10" fmla="*/ 0 w 781"/>
                <a:gd name="T11" fmla="*/ 0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1"/>
                <a:gd name="T19" fmla="*/ 0 h 205"/>
                <a:gd name="T20" fmla="*/ 781 w 781"/>
                <a:gd name="T21" fmla="*/ 205 h 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1" h="205">
                  <a:moveTo>
                    <a:pt x="0" y="0"/>
                  </a:moveTo>
                  <a:lnTo>
                    <a:pt x="25" y="194"/>
                  </a:lnTo>
                  <a:lnTo>
                    <a:pt x="774" y="205"/>
                  </a:lnTo>
                  <a:lnTo>
                    <a:pt x="78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C9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auto">
            <a:xfrm>
              <a:off x="2285" y="2019"/>
              <a:ext cx="492" cy="876"/>
            </a:xfrm>
            <a:custGeom>
              <a:avLst/>
              <a:gdLst>
                <a:gd name="T0" fmla="*/ 260 w 983"/>
                <a:gd name="T1" fmla="*/ 40 h 1753"/>
                <a:gd name="T2" fmla="*/ 0 w 983"/>
                <a:gd name="T3" fmla="*/ 1753 h 1753"/>
                <a:gd name="T4" fmla="*/ 44 w 983"/>
                <a:gd name="T5" fmla="*/ 1753 h 1753"/>
                <a:gd name="T6" fmla="*/ 296 w 983"/>
                <a:gd name="T7" fmla="*/ 74 h 1753"/>
                <a:gd name="T8" fmla="*/ 420 w 983"/>
                <a:gd name="T9" fmla="*/ 44 h 1753"/>
                <a:gd name="T10" fmla="*/ 433 w 983"/>
                <a:gd name="T11" fmla="*/ 1753 h 1753"/>
                <a:gd name="T12" fmla="*/ 477 w 983"/>
                <a:gd name="T13" fmla="*/ 1753 h 1753"/>
                <a:gd name="T14" fmla="*/ 462 w 983"/>
                <a:gd name="T15" fmla="*/ 44 h 1753"/>
                <a:gd name="T16" fmla="*/ 576 w 983"/>
                <a:gd name="T17" fmla="*/ 70 h 1753"/>
                <a:gd name="T18" fmla="*/ 931 w 983"/>
                <a:gd name="T19" fmla="*/ 1751 h 1753"/>
                <a:gd name="T20" fmla="*/ 983 w 983"/>
                <a:gd name="T21" fmla="*/ 1742 h 1753"/>
                <a:gd name="T22" fmla="*/ 616 w 983"/>
                <a:gd name="T23" fmla="*/ 32 h 1753"/>
                <a:gd name="T24" fmla="*/ 452 w 983"/>
                <a:gd name="T25" fmla="*/ 0 h 1753"/>
                <a:gd name="T26" fmla="*/ 260 w 983"/>
                <a:gd name="T27" fmla="*/ 40 h 1753"/>
                <a:gd name="T28" fmla="*/ 260 w 983"/>
                <a:gd name="T29" fmla="*/ 40 h 17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3"/>
                <a:gd name="T46" fmla="*/ 0 h 1753"/>
                <a:gd name="T47" fmla="*/ 983 w 983"/>
                <a:gd name="T48" fmla="*/ 1753 h 17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3" h="1753">
                  <a:moveTo>
                    <a:pt x="260" y="40"/>
                  </a:moveTo>
                  <a:lnTo>
                    <a:pt x="0" y="1753"/>
                  </a:lnTo>
                  <a:lnTo>
                    <a:pt x="44" y="1753"/>
                  </a:lnTo>
                  <a:lnTo>
                    <a:pt x="296" y="74"/>
                  </a:lnTo>
                  <a:lnTo>
                    <a:pt x="420" y="44"/>
                  </a:lnTo>
                  <a:lnTo>
                    <a:pt x="433" y="1753"/>
                  </a:lnTo>
                  <a:lnTo>
                    <a:pt x="477" y="1753"/>
                  </a:lnTo>
                  <a:lnTo>
                    <a:pt x="462" y="44"/>
                  </a:lnTo>
                  <a:lnTo>
                    <a:pt x="576" y="70"/>
                  </a:lnTo>
                  <a:lnTo>
                    <a:pt x="931" y="1751"/>
                  </a:lnTo>
                  <a:lnTo>
                    <a:pt x="983" y="1742"/>
                  </a:lnTo>
                  <a:lnTo>
                    <a:pt x="616" y="32"/>
                  </a:lnTo>
                  <a:lnTo>
                    <a:pt x="452" y="0"/>
                  </a:lnTo>
                  <a:lnTo>
                    <a:pt x="26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9" name="Freeform 71"/>
            <p:cNvSpPr>
              <a:spLocks/>
            </p:cNvSpPr>
            <p:nvPr/>
          </p:nvSpPr>
          <p:spPr bwMode="auto">
            <a:xfrm>
              <a:off x="2320" y="2708"/>
              <a:ext cx="407" cy="24"/>
            </a:xfrm>
            <a:custGeom>
              <a:avLst/>
              <a:gdLst>
                <a:gd name="T0" fmla="*/ 0 w 814"/>
                <a:gd name="T1" fmla="*/ 48 h 48"/>
                <a:gd name="T2" fmla="*/ 814 w 814"/>
                <a:gd name="T3" fmla="*/ 39 h 48"/>
                <a:gd name="T4" fmla="*/ 806 w 814"/>
                <a:gd name="T5" fmla="*/ 0 h 48"/>
                <a:gd name="T6" fmla="*/ 12 w 814"/>
                <a:gd name="T7" fmla="*/ 10 h 48"/>
                <a:gd name="T8" fmla="*/ 0 w 814"/>
                <a:gd name="T9" fmla="*/ 48 h 48"/>
                <a:gd name="T10" fmla="*/ 0 w 814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4"/>
                <a:gd name="T19" fmla="*/ 0 h 48"/>
                <a:gd name="T20" fmla="*/ 814 w 814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4" h="48">
                  <a:moveTo>
                    <a:pt x="0" y="48"/>
                  </a:moveTo>
                  <a:lnTo>
                    <a:pt x="814" y="39"/>
                  </a:lnTo>
                  <a:lnTo>
                    <a:pt x="806" y="0"/>
                  </a:lnTo>
                  <a:lnTo>
                    <a:pt x="12" y="1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2342" y="2524"/>
              <a:ext cx="348" cy="30"/>
            </a:xfrm>
            <a:custGeom>
              <a:avLst/>
              <a:gdLst>
                <a:gd name="T0" fmla="*/ 0 w 696"/>
                <a:gd name="T1" fmla="*/ 58 h 58"/>
                <a:gd name="T2" fmla="*/ 696 w 696"/>
                <a:gd name="T3" fmla="*/ 39 h 58"/>
                <a:gd name="T4" fmla="*/ 675 w 696"/>
                <a:gd name="T5" fmla="*/ 0 h 58"/>
                <a:gd name="T6" fmla="*/ 11 w 696"/>
                <a:gd name="T7" fmla="*/ 13 h 58"/>
                <a:gd name="T8" fmla="*/ 0 w 696"/>
                <a:gd name="T9" fmla="*/ 58 h 58"/>
                <a:gd name="T10" fmla="*/ 0 w 696"/>
                <a:gd name="T11" fmla="*/ 58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6"/>
                <a:gd name="T19" fmla="*/ 0 h 58"/>
                <a:gd name="T20" fmla="*/ 696 w 696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6" h="58">
                  <a:moveTo>
                    <a:pt x="0" y="58"/>
                  </a:moveTo>
                  <a:lnTo>
                    <a:pt x="696" y="39"/>
                  </a:lnTo>
                  <a:lnTo>
                    <a:pt x="675" y="0"/>
                  </a:lnTo>
                  <a:lnTo>
                    <a:pt x="11" y="13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2368" y="2387"/>
              <a:ext cx="295" cy="31"/>
            </a:xfrm>
            <a:custGeom>
              <a:avLst/>
              <a:gdLst>
                <a:gd name="T0" fmla="*/ 0 w 590"/>
                <a:gd name="T1" fmla="*/ 61 h 61"/>
                <a:gd name="T2" fmla="*/ 590 w 590"/>
                <a:gd name="T3" fmla="*/ 43 h 61"/>
                <a:gd name="T4" fmla="*/ 578 w 590"/>
                <a:gd name="T5" fmla="*/ 0 h 61"/>
                <a:gd name="T6" fmla="*/ 10 w 590"/>
                <a:gd name="T7" fmla="*/ 23 h 61"/>
                <a:gd name="T8" fmla="*/ 0 w 590"/>
                <a:gd name="T9" fmla="*/ 61 h 61"/>
                <a:gd name="T10" fmla="*/ 0 w 590"/>
                <a:gd name="T11" fmla="*/ 61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0"/>
                <a:gd name="T19" fmla="*/ 0 h 61"/>
                <a:gd name="T20" fmla="*/ 590 w 590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0" h="61">
                  <a:moveTo>
                    <a:pt x="0" y="61"/>
                  </a:moveTo>
                  <a:lnTo>
                    <a:pt x="590" y="43"/>
                  </a:lnTo>
                  <a:lnTo>
                    <a:pt x="578" y="0"/>
                  </a:lnTo>
                  <a:lnTo>
                    <a:pt x="10" y="23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2388" y="2256"/>
              <a:ext cx="244" cy="23"/>
            </a:xfrm>
            <a:custGeom>
              <a:avLst/>
              <a:gdLst>
                <a:gd name="T0" fmla="*/ 0 w 489"/>
                <a:gd name="T1" fmla="*/ 46 h 46"/>
                <a:gd name="T2" fmla="*/ 489 w 489"/>
                <a:gd name="T3" fmla="*/ 40 h 46"/>
                <a:gd name="T4" fmla="*/ 489 w 489"/>
                <a:gd name="T5" fmla="*/ 0 h 46"/>
                <a:gd name="T6" fmla="*/ 2 w 489"/>
                <a:gd name="T7" fmla="*/ 8 h 46"/>
                <a:gd name="T8" fmla="*/ 0 w 489"/>
                <a:gd name="T9" fmla="*/ 46 h 46"/>
                <a:gd name="T10" fmla="*/ 0 w 489"/>
                <a:gd name="T11" fmla="*/ 46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9"/>
                <a:gd name="T19" fmla="*/ 0 h 46"/>
                <a:gd name="T20" fmla="*/ 489 w 489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9" h="46">
                  <a:moveTo>
                    <a:pt x="0" y="46"/>
                  </a:moveTo>
                  <a:lnTo>
                    <a:pt x="489" y="40"/>
                  </a:lnTo>
                  <a:lnTo>
                    <a:pt x="489" y="0"/>
                  </a:lnTo>
                  <a:lnTo>
                    <a:pt x="2" y="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3" name="Freeform 75"/>
            <p:cNvSpPr>
              <a:spLocks/>
            </p:cNvSpPr>
            <p:nvPr/>
          </p:nvSpPr>
          <p:spPr bwMode="auto">
            <a:xfrm>
              <a:off x="2401" y="2140"/>
              <a:ext cx="205" cy="21"/>
            </a:xfrm>
            <a:custGeom>
              <a:avLst/>
              <a:gdLst>
                <a:gd name="T0" fmla="*/ 0 w 409"/>
                <a:gd name="T1" fmla="*/ 42 h 42"/>
                <a:gd name="T2" fmla="*/ 409 w 409"/>
                <a:gd name="T3" fmla="*/ 40 h 42"/>
                <a:gd name="T4" fmla="*/ 403 w 409"/>
                <a:gd name="T5" fmla="*/ 14 h 42"/>
                <a:gd name="T6" fmla="*/ 11 w 409"/>
                <a:gd name="T7" fmla="*/ 0 h 42"/>
                <a:gd name="T8" fmla="*/ 0 w 409"/>
                <a:gd name="T9" fmla="*/ 42 h 42"/>
                <a:gd name="T10" fmla="*/ 0 w 409"/>
                <a:gd name="T11" fmla="*/ 42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42"/>
                <a:gd name="T20" fmla="*/ 409 w 409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42">
                  <a:moveTo>
                    <a:pt x="0" y="42"/>
                  </a:moveTo>
                  <a:lnTo>
                    <a:pt x="409" y="40"/>
                  </a:lnTo>
                  <a:lnTo>
                    <a:pt x="403" y="14"/>
                  </a:lnTo>
                  <a:lnTo>
                    <a:pt x="11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auto">
            <a:xfrm>
              <a:off x="2321" y="2544"/>
              <a:ext cx="188" cy="179"/>
            </a:xfrm>
            <a:custGeom>
              <a:avLst/>
              <a:gdLst>
                <a:gd name="T0" fmla="*/ 0 w 377"/>
                <a:gd name="T1" fmla="*/ 335 h 358"/>
                <a:gd name="T2" fmla="*/ 346 w 377"/>
                <a:gd name="T3" fmla="*/ 0 h 358"/>
                <a:gd name="T4" fmla="*/ 377 w 377"/>
                <a:gd name="T5" fmla="*/ 0 h 358"/>
                <a:gd name="T6" fmla="*/ 23 w 377"/>
                <a:gd name="T7" fmla="*/ 358 h 358"/>
                <a:gd name="T8" fmla="*/ 0 w 377"/>
                <a:gd name="T9" fmla="*/ 335 h 358"/>
                <a:gd name="T10" fmla="*/ 0 w 377"/>
                <a:gd name="T11" fmla="*/ 335 h 3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7"/>
                <a:gd name="T19" fmla="*/ 0 h 358"/>
                <a:gd name="T20" fmla="*/ 377 w 377"/>
                <a:gd name="T21" fmla="*/ 358 h 3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7" h="358">
                  <a:moveTo>
                    <a:pt x="0" y="335"/>
                  </a:moveTo>
                  <a:lnTo>
                    <a:pt x="346" y="0"/>
                  </a:lnTo>
                  <a:lnTo>
                    <a:pt x="377" y="0"/>
                  </a:lnTo>
                  <a:lnTo>
                    <a:pt x="23" y="358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5" name="Freeform 77"/>
            <p:cNvSpPr>
              <a:spLocks/>
            </p:cNvSpPr>
            <p:nvPr/>
          </p:nvSpPr>
          <p:spPr bwMode="auto">
            <a:xfrm>
              <a:off x="2295" y="2723"/>
              <a:ext cx="218" cy="174"/>
            </a:xfrm>
            <a:custGeom>
              <a:avLst/>
              <a:gdLst>
                <a:gd name="T0" fmla="*/ 0 w 435"/>
                <a:gd name="T1" fmla="*/ 333 h 348"/>
                <a:gd name="T2" fmla="*/ 401 w 435"/>
                <a:gd name="T3" fmla="*/ 0 h 348"/>
                <a:gd name="T4" fmla="*/ 435 w 435"/>
                <a:gd name="T5" fmla="*/ 0 h 348"/>
                <a:gd name="T6" fmla="*/ 36 w 435"/>
                <a:gd name="T7" fmla="*/ 348 h 348"/>
                <a:gd name="T8" fmla="*/ 0 w 435"/>
                <a:gd name="T9" fmla="*/ 333 h 348"/>
                <a:gd name="T10" fmla="*/ 0 w 435"/>
                <a:gd name="T11" fmla="*/ 333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5"/>
                <a:gd name="T19" fmla="*/ 0 h 348"/>
                <a:gd name="T20" fmla="*/ 435 w 435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5" h="348">
                  <a:moveTo>
                    <a:pt x="0" y="333"/>
                  </a:moveTo>
                  <a:lnTo>
                    <a:pt x="401" y="0"/>
                  </a:lnTo>
                  <a:lnTo>
                    <a:pt x="435" y="0"/>
                  </a:lnTo>
                  <a:lnTo>
                    <a:pt x="36" y="348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auto">
            <a:xfrm>
              <a:off x="2352" y="2404"/>
              <a:ext cx="150" cy="138"/>
            </a:xfrm>
            <a:custGeom>
              <a:avLst/>
              <a:gdLst>
                <a:gd name="T0" fmla="*/ 0 w 300"/>
                <a:gd name="T1" fmla="*/ 268 h 278"/>
                <a:gd name="T2" fmla="*/ 272 w 300"/>
                <a:gd name="T3" fmla="*/ 0 h 278"/>
                <a:gd name="T4" fmla="*/ 300 w 300"/>
                <a:gd name="T5" fmla="*/ 4 h 278"/>
                <a:gd name="T6" fmla="*/ 32 w 300"/>
                <a:gd name="T7" fmla="*/ 278 h 278"/>
                <a:gd name="T8" fmla="*/ 0 w 300"/>
                <a:gd name="T9" fmla="*/ 268 h 278"/>
                <a:gd name="T10" fmla="*/ 0 w 300"/>
                <a:gd name="T11" fmla="*/ 268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0"/>
                <a:gd name="T19" fmla="*/ 0 h 278"/>
                <a:gd name="T20" fmla="*/ 300 w 300"/>
                <a:gd name="T21" fmla="*/ 278 h 2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0" h="278">
                  <a:moveTo>
                    <a:pt x="0" y="268"/>
                  </a:moveTo>
                  <a:lnTo>
                    <a:pt x="272" y="0"/>
                  </a:lnTo>
                  <a:lnTo>
                    <a:pt x="300" y="4"/>
                  </a:lnTo>
                  <a:lnTo>
                    <a:pt x="32" y="27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7" name="Freeform 79"/>
            <p:cNvSpPr>
              <a:spLocks/>
            </p:cNvSpPr>
            <p:nvPr/>
          </p:nvSpPr>
          <p:spPr bwMode="auto">
            <a:xfrm>
              <a:off x="2371" y="2264"/>
              <a:ext cx="135" cy="145"/>
            </a:xfrm>
            <a:custGeom>
              <a:avLst/>
              <a:gdLst>
                <a:gd name="T0" fmla="*/ 0 w 270"/>
                <a:gd name="T1" fmla="*/ 260 h 290"/>
                <a:gd name="T2" fmla="*/ 253 w 270"/>
                <a:gd name="T3" fmla="*/ 0 h 290"/>
                <a:gd name="T4" fmla="*/ 270 w 270"/>
                <a:gd name="T5" fmla="*/ 5 h 290"/>
                <a:gd name="T6" fmla="*/ 11 w 270"/>
                <a:gd name="T7" fmla="*/ 290 h 290"/>
                <a:gd name="T8" fmla="*/ 0 w 270"/>
                <a:gd name="T9" fmla="*/ 260 h 290"/>
                <a:gd name="T10" fmla="*/ 0 w 270"/>
                <a:gd name="T11" fmla="*/ 260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290"/>
                <a:gd name="T20" fmla="*/ 270 w 270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290">
                  <a:moveTo>
                    <a:pt x="0" y="260"/>
                  </a:moveTo>
                  <a:lnTo>
                    <a:pt x="253" y="0"/>
                  </a:lnTo>
                  <a:lnTo>
                    <a:pt x="270" y="5"/>
                  </a:lnTo>
                  <a:lnTo>
                    <a:pt x="11" y="290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8" name="Freeform 80"/>
            <p:cNvSpPr>
              <a:spLocks/>
            </p:cNvSpPr>
            <p:nvPr/>
          </p:nvSpPr>
          <p:spPr bwMode="auto">
            <a:xfrm>
              <a:off x="2393" y="2149"/>
              <a:ext cx="116" cy="118"/>
            </a:xfrm>
            <a:custGeom>
              <a:avLst/>
              <a:gdLst>
                <a:gd name="T0" fmla="*/ 0 w 232"/>
                <a:gd name="T1" fmla="*/ 215 h 236"/>
                <a:gd name="T2" fmla="*/ 201 w 232"/>
                <a:gd name="T3" fmla="*/ 0 h 236"/>
                <a:gd name="T4" fmla="*/ 232 w 232"/>
                <a:gd name="T5" fmla="*/ 8 h 236"/>
                <a:gd name="T6" fmla="*/ 9 w 232"/>
                <a:gd name="T7" fmla="*/ 236 h 236"/>
                <a:gd name="T8" fmla="*/ 0 w 232"/>
                <a:gd name="T9" fmla="*/ 215 h 236"/>
                <a:gd name="T10" fmla="*/ 0 w 232"/>
                <a:gd name="T11" fmla="*/ 215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2"/>
                <a:gd name="T19" fmla="*/ 0 h 236"/>
                <a:gd name="T20" fmla="*/ 232 w 232"/>
                <a:gd name="T21" fmla="*/ 236 h 2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2" h="236">
                  <a:moveTo>
                    <a:pt x="0" y="215"/>
                  </a:moveTo>
                  <a:lnTo>
                    <a:pt x="201" y="0"/>
                  </a:lnTo>
                  <a:lnTo>
                    <a:pt x="232" y="8"/>
                  </a:lnTo>
                  <a:lnTo>
                    <a:pt x="9" y="236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9" name="Freeform 81"/>
            <p:cNvSpPr>
              <a:spLocks/>
            </p:cNvSpPr>
            <p:nvPr/>
          </p:nvSpPr>
          <p:spPr bwMode="auto">
            <a:xfrm>
              <a:off x="2403" y="2028"/>
              <a:ext cx="103" cy="125"/>
            </a:xfrm>
            <a:custGeom>
              <a:avLst/>
              <a:gdLst>
                <a:gd name="T0" fmla="*/ 0 w 205"/>
                <a:gd name="T1" fmla="*/ 249 h 251"/>
                <a:gd name="T2" fmla="*/ 194 w 205"/>
                <a:gd name="T3" fmla="*/ 0 h 251"/>
                <a:gd name="T4" fmla="*/ 205 w 205"/>
                <a:gd name="T5" fmla="*/ 21 h 251"/>
                <a:gd name="T6" fmla="*/ 24 w 205"/>
                <a:gd name="T7" fmla="*/ 251 h 251"/>
                <a:gd name="T8" fmla="*/ 0 w 205"/>
                <a:gd name="T9" fmla="*/ 249 h 251"/>
                <a:gd name="T10" fmla="*/ 0 w 205"/>
                <a:gd name="T11" fmla="*/ 249 h 2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5"/>
                <a:gd name="T19" fmla="*/ 0 h 251"/>
                <a:gd name="T20" fmla="*/ 205 w 205"/>
                <a:gd name="T21" fmla="*/ 251 h 2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5" h="251">
                  <a:moveTo>
                    <a:pt x="0" y="249"/>
                  </a:moveTo>
                  <a:lnTo>
                    <a:pt x="194" y="0"/>
                  </a:lnTo>
                  <a:lnTo>
                    <a:pt x="205" y="21"/>
                  </a:lnTo>
                  <a:lnTo>
                    <a:pt x="24" y="251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90" name="Freeform 82"/>
            <p:cNvSpPr>
              <a:spLocks/>
            </p:cNvSpPr>
            <p:nvPr/>
          </p:nvSpPr>
          <p:spPr bwMode="auto">
            <a:xfrm>
              <a:off x="2440" y="2545"/>
              <a:ext cx="188" cy="179"/>
            </a:xfrm>
            <a:custGeom>
              <a:avLst/>
              <a:gdLst>
                <a:gd name="T0" fmla="*/ 374 w 374"/>
                <a:gd name="T1" fmla="*/ 335 h 358"/>
                <a:gd name="T2" fmla="*/ 28 w 374"/>
                <a:gd name="T3" fmla="*/ 0 h 358"/>
                <a:gd name="T4" fmla="*/ 0 w 374"/>
                <a:gd name="T5" fmla="*/ 0 h 358"/>
                <a:gd name="T6" fmla="*/ 351 w 374"/>
                <a:gd name="T7" fmla="*/ 358 h 358"/>
                <a:gd name="T8" fmla="*/ 374 w 374"/>
                <a:gd name="T9" fmla="*/ 335 h 358"/>
                <a:gd name="T10" fmla="*/ 374 w 374"/>
                <a:gd name="T11" fmla="*/ 335 h 3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4"/>
                <a:gd name="T19" fmla="*/ 0 h 358"/>
                <a:gd name="T20" fmla="*/ 374 w 374"/>
                <a:gd name="T21" fmla="*/ 358 h 3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4" h="358">
                  <a:moveTo>
                    <a:pt x="374" y="335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351" y="358"/>
                  </a:lnTo>
                  <a:lnTo>
                    <a:pt x="374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91" name="Freeform 83"/>
            <p:cNvSpPr>
              <a:spLocks/>
            </p:cNvSpPr>
            <p:nvPr/>
          </p:nvSpPr>
          <p:spPr bwMode="auto">
            <a:xfrm>
              <a:off x="2435" y="2724"/>
              <a:ext cx="219" cy="174"/>
            </a:xfrm>
            <a:custGeom>
              <a:avLst/>
              <a:gdLst>
                <a:gd name="T0" fmla="*/ 440 w 440"/>
                <a:gd name="T1" fmla="*/ 333 h 348"/>
                <a:gd name="T2" fmla="*/ 37 w 440"/>
                <a:gd name="T3" fmla="*/ 0 h 348"/>
                <a:gd name="T4" fmla="*/ 0 w 440"/>
                <a:gd name="T5" fmla="*/ 0 h 348"/>
                <a:gd name="T6" fmla="*/ 403 w 440"/>
                <a:gd name="T7" fmla="*/ 348 h 348"/>
                <a:gd name="T8" fmla="*/ 440 w 440"/>
                <a:gd name="T9" fmla="*/ 333 h 348"/>
                <a:gd name="T10" fmla="*/ 440 w 440"/>
                <a:gd name="T11" fmla="*/ 333 h 3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0"/>
                <a:gd name="T19" fmla="*/ 0 h 348"/>
                <a:gd name="T20" fmla="*/ 440 w 440"/>
                <a:gd name="T21" fmla="*/ 348 h 3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0" h="348">
                  <a:moveTo>
                    <a:pt x="440" y="333"/>
                  </a:moveTo>
                  <a:lnTo>
                    <a:pt x="37" y="0"/>
                  </a:lnTo>
                  <a:lnTo>
                    <a:pt x="0" y="0"/>
                  </a:lnTo>
                  <a:lnTo>
                    <a:pt x="403" y="348"/>
                  </a:lnTo>
                  <a:lnTo>
                    <a:pt x="440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92" name="Freeform 84"/>
            <p:cNvSpPr>
              <a:spLocks/>
            </p:cNvSpPr>
            <p:nvPr/>
          </p:nvSpPr>
          <p:spPr bwMode="auto">
            <a:xfrm>
              <a:off x="2446" y="2405"/>
              <a:ext cx="151" cy="139"/>
            </a:xfrm>
            <a:custGeom>
              <a:avLst/>
              <a:gdLst>
                <a:gd name="T0" fmla="*/ 302 w 302"/>
                <a:gd name="T1" fmla="*/ 266 h 277"/>
                <a:gd name="T2" fmla="*/ 27 w 302"/>
                <a:gd name="T3" fmla="*/ 0 h 277"/>
                <a:gd name="T4" fmla="*/ 0 w 302"/>
                <a:gd name="T5" fmla="*/ 2 h 277"/>
                <a:gd name="T6" fmla="*/ 268 w 302"/>
                <a:gd name="T7" fmla="*/ 277 h 277"/>
                <a:gd name="T8" fmla="*/ 302 w 302"/>
                <a:gd name="T9" fmla="*/ 266 h 277"/>
                <a:gd name="T10" fmla="*/ 302 w 302"/>
                <a:gd name="T11" fmla="*/ 266 h 2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2"/>
                <a:gd name="T19" fmla="*/ 0 h 277"/>
                <a:gd name="T20" fmla="*/ 302 w 302"/>
                <a:gd name="T21" fmla="*/ 277 h 2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2" h="277">
                  <a:moveTo>
                    <a:pt x="302" y="266"/>
                  </a:moveTo>
                  <a:lnTo>
                    <a:pt x="27" y="0"/>
                  </a:lnTo>
                  <a:lnTo>
                    <a:pt x="0" y="2"/>
                  </a:lnTo>
                  <a:lnTo>
                    <a:pt x="268" y="277"/>
                  </a:lnTo>
                  <a:lnTo>
                    <a:pt x="302" y="2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93" name="Freeform 85"/>
            <p:cNvSpPr>
              <a:spLocks/>
            </p:cNvSpPr>
            <p:nvPr/>
          </p:nvSpPr>
          <p:spPr bwMode="auto">
            <a:xfrm>
              <a:off x="2441" y="2264"/>
              <a:ext cx="136" cy="146"/>
            </a:xfrm>
            <a:custGeom>
              <a:avLst/>
              <a:gdLst>
                <a:gd name="T0" fmla="*/ 272 w 272"/>
                <a:gd name="T1" fmla="*/ 262 h 292"/>
                <a:gd name="T2" fmla="*/ 21 w 272"/>
                <a:gd name="T3" fmla="*/ 0 h 292"/>
                <a:gd name="T4" fmla="*/ 0 w 272"/>
                <a:gd name="T5" fmla="*/ 7 h 292"/>
                <a:gd name="T6" fmla="*/ 262 w 272"/>
                <a:gd name="T7" fmla="*/ 292 h 292"/>
                <a:gd name="T8" fmla="*/ 272 w 272"/>
                <a:gd name="T9" fmla="*/ 262 h 292"/>
                <a:gd name="T10" fmla="*/ 272 w 272"/>
                <a:gd name="T11" fmla="*/ 262 h 2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292"/>
                <a:gd name="T20" fmla="*/ 272 w 272"/>
                <a:gd name="T21" fmla="*/ 292 h 2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292">
                  <a:moveTo>
                    <a:pt x="272" y="262"/>
                  </a:moveTo>
                  <a:lnTo>
                    <a:pt x="21" y="0"/>
                  </a:lnTo>
                  <a:lnTo>
                    <a:pt x="0" y="7"/>
                  </a:lnTo>
                  <a:lnTo>
                    <a:pt x="262" y="292"/>
                  </a:lnTo>
                  <a:lnTo>
                    <a:pt x="272" y="2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94" name="Freeform 86"/>
            <p:cNvSpPr>
              <a:spLocks/>
            </p:cNvSpPr>
            <p:nvPr/>
          </p:nvSpPr>
          <p:spPr bwMode="auto">
            <a:xfrm>
              <a:off x="2440" y="2151"/>
              <a:ext cx="115" cy="117"/>
            </a:xfrm>
            <a:custGeom>
              <a:avLst/>
              <a:gdLst>
                <a:gd name="T0" fmla="*/ 230 w 230"/>
                <a:gd name="T1" fmla="*/ 215 h 234"/>
                <a:gd name="T2" fmla="*/ 28 w 230"/>
                <a:gd name="T3" fmla="*/ 0 h 234"/>
                <a:gd name="T4" fmla="*/ 0 w 230"/>
                <a:gd name="T5" fmla="*/ 6 h 234"/>
                <a:gd name="T6" fmla="*/ 220 w 230"/>
                <a:gd name="T7" fmla="*/ 234 h 234"/>
                <a:gd name="T8" fmla="*/ 230 w 230"/>
                <a:gd name="T9" fmla="*/ 215 h 234"/>
                <a:gd name="T10" fmla="*/ 230 w 230"/>
                <a:gd name="T11" fmla="*/ 215 h 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0"/>
                <a:gd name="T19" fmla="*/ 0 h 234"/>
                <a:gd name="T20" fmla="*/ 230 w 230"/>
                <a:gd name="T21" fmla="*/ 234 h 2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0" h="234">
                  <a:moveTo>
                    <a:pt x="230" y="215"/>
                  </a:moveTo>
                  <a:lnTo>
                    <a:pt x="28" y="0"/>
                  </a:lnTo>
                  <a:lnTo>
                    <a:pt x="0" y="6"/>
                  </a:lnTo>
                  <a:lnTo>
                    <a:pt x="220" y="234"/>
                  </a:lnTo>
                  <a:lnTo>
                    <a:pt x="23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95" name="Freeform 87"/>
            <p:cNvSpPr>
              <a:spLocks/>
            </p:cNvSpPr>
            <p:nvPr/>
          </p:nvSpPr>
          <p:spPr bwMode="auto">
            <a:xfrm>
              <a:off x="2441" y="2029"/>
              <a:ext cx="104" cy="126"/>
            </a:xfrm>
            <a:custGeom>
              <a:avLst/>
              <a:gdLst>
                <a:gd name="T0" fmla="*/ 207 w 207"/>
                <a:gd name="T1" fmla="*/ 249 h 253"/>
                <a:gd name="T2" fmla="*/ 13 w 207"/>
                <a:gd name="T3" fmla="*/ 0 h 253"/>
                <a:gd name="T4" fmla="*/ 0 w 207"/>
                <a:gd name="T5" fmla="*/ 21 h 253"/>
                <a:gd name="T6" fmla="*/ 182 w 207"/>
                <a:gd name="T7" fmla="*/ 253 h 253"/>
                <a:gd name="T8" fmla="*/ 207 w 207"/>
                <a:gd name="T9" fmla="*/ 249 h 253"/>
                <a:gd name="T10" fmla="*/ 207 w 207"/>
                <a:gd name="T11" fmla="*/ 249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"/>
                <a:gd name="T19" fmla="*/ 0 h 253"/>
                <a:gd name="T20" fmla="*/ 207 w 207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" h="253">
                  <a:moveTo>
                    <a:pt x="207" y="249"/>
                  </a:moveTo>
                  <a:lnTo>
                    <a:pt x="13" y="0"/>
                  </a:lnTo>
                  <a:lnTo>
                    <a:pt x="0" y="21"/>
                  </a:lnTo>
                  <a:lnTo>
                    <a:pt x="182" y="253"/>
                  </a:lnTo>
                  <a:lnTo>
                    <a:pt x="207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2497" y="2539"/>
              <a:ext cx="188" cy="178"/>
            </a:xfrm>
            <a:custGeom>
              <a:avLst/>
              <a:gdLst>
                <a:gd name="T0" fmla="*/ 0 w 374"/>
                <a:gd name="T1" fmla="*/ 335 h 358"/>
                <a:gd name="T2" fmla="*/ 344 w 374"/>
                <a:gd name="T3" fmla="*/ 0 h 358"/>
                <a:gd name="T4" fmla="*/ 374 w 374"/>
                <a:gd name="T5" fmla="*/ 0 h 358"/>
                <a:gd name="T6" fmla="*/ 23 w 374"/>
                <a:gd name="T7" fmla="*/ 358 h 358"/>
                <a:gd name="T8" fmla="*/ 0 w 374"/>
                <a:gd name="T9" fmla="*/ 335 h 358"/>
                <a:gd name="T10" fmla="*/ 0 w 374"/>
                <a:gd name="T11" fmla="*/ 335 h 3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4"/>
                <a:gd name="T19" fmla="*/ 0 h 358"/>
                <a:gd name="T20" fmla="*/ 374 w 374"/>
                <a:gd name="T21" fmla="*/ 358 h 3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4" h="358">
                  <a:moveTo>
                    <a:pt x="0" y="335"/>
                  </a:moveTo>
                  <a:lnTo>
                    <a:pt x="344" y="0"/>
                  </a:lnTo>
                  <a:lnTo>
                    <a:pt x="374" y="0"/>
                  </a:lnTo>
                  <a:lnTo>
                    <a:pt x="23" y="358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auto">
            <a:xfrm>
              <a:off x="2502" y="2715"/>
              <a:ext cx="219" cy="175"/>
            </a:xfrm>
            <a:custGeom>
              <a:avLst/>
              <a:gdLst>
                <a:gd name="T0" fmla="*/ 0 w 438"/>
                <a:gd name="T1" fmla="*/ 334 h 350"/>
                <a:gd name="T2" fmla="*/ 401 w 438"/>
                <a:gd name="T3" fmla="*/ 0 h 350"/>
                <a:gd name="T4" fmla="*/ 438 w 438"/>
                <a:gd name="T5" fmla="*/ 0 h 350"/>
                <a:gd name="T6" fmla="*/ 36 w 438"/>
                <a:gd name="T7" fmla="*/ 350 h 350"/>
                <a:gd name="T8" fmla="*/ 0 w 438"/>
                <a:gd name="T9" fmla="*/ 334 h 350"/>
                <a:gd name="T10" fmla="*/ 0 w 438"/>
                <a:gd name="T11" fmla="*/ 334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8"/>
                <a:gd name="T19" fmla="*/ 0 h 350"/>
                <a:gd name="T20" fmla="*/ 438 w 438"/>
                <a:gd name="T21" fmla="*/ 350 h 3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8" h="350">
                  <a:moveTo>
                    <a:pt x="0" y="334"/>
                  </a:moveTo>
                  <a:lnTo>
                    <a:pt x="401" y="0"/>
                  </a:lnTo>
                  <a:lnTo>
                    <a:pt x="438" y="0"/>
                  </a:lnTo>
                  <a:lnTo>
                    <a:pt x="36" y="350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98" name="Freeform 90"/>
            <p:cNvSpPr>
              <a:spLocks/>
            </p:cNvSpPr>
            <p:nvPr/>
          </p:nvSpPr>
          <p:spPr bwMode="auto">
            <a:xfrm>
              <a:off x="2500" y="2400"/>
              <a:ext cx="150" cy="139"/>
            </a:xfrm>
            <a:custGeom>
              <a:avLst/>
              <a:gdLst>
                <a:gd name="T0" fmla="*/ 0 w 300"/>
                <a:gd name="T1" fmla="*/ 270 h 278"/>
                <a:gd name="T2" fmla="*/ 273 w 300"/>
                <a:gd name="T3" fmla="*/ 0 h 278"/>
                <a:gd name="T4" fmla="*/ 300 w 300"/>
                <a:gd name="T5" fmla="*/ 6 h 278"/>
                <a:gd name="T6" fmla="*/ 32 w 300"/>
                <a:gd name="T7" fmla="*/ 278 h 278"/>
                <a:gd name="T8" fmla="*/ 0 w 300"/>
                <a:gd name="T9" fmla="*/ 270 h 278"/>
                <a:gd name="T10" fmla="*/ 0 w 300"/>
                <a:gd name="T11" fmla="*/ 270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0"/>
                <a:gd name="T19" fmla="*/ 0 h 278"/>
                <a:gd name="T20" fmla="*/ 300 w 300"/>
                <a:gd name="T21" fmla="*/ 278 h 2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0" h="278">
                  <a:moveTo>
                    <a:pt x="0" y="270"/>
                  </a:moveTo>
                  <a:lnTo>
                    <a:pt x="273" y="0"/>
                  </a:lnTo>
                  <a:lnTo>
                    <a:pt x="300" y="6"/>
                  </a:lnTo>
                  <a:lnTo>
                    <a:pt x="32" y="278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99" name="Freeform 91"/>
            <p:cNvSpPr>
              <a:spLocks/>
            </p:cNvSpPr>
            <p:nvPr/>
          </p:nvSpPr>
          <p:spPr bwMode="auto">
            <a:xfrm>
              <a:off x="2498" y="2264"/>
              <a:ext cx="136" cy="145"/>
            </a:xfrm>
            <a:custGeom>
              <a:avLst/>
              <a:gdLst>
                <a:gd name="T0" fmla="*/ 0 w 272"/>
                <a:gd name="T1" fmla="*/ 260 h 290"/>
                <a:gd name="T2" fmla="*/ 251 w 272"/>
                <a:gd name="T3" fmla="*/ 0 h 290"/>
                <a:gd name="T4" fmla="*/ 272 w 272"/>
                <a:gd name="T5" fmla="*/ 5 h 290"/>
                <a:gd name="T6" fmla="*/ 11 w 272"/>
                <a:gd name="T7" fmla="*/ 290 h 290"/>
                <a:gd name="T8" fmla="*/ 0 w 272"/>
                <a:gd name="T9" fmla="*/ 260 h 290"/>
                <a:gd name="T10" fmla="*/ 0 w 272"/>
                <a:gd name="T11" fmla="*/ 260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2"/>
                <a:gd name="T19" fmla="*/ 0 h 290"/>
                <a:gd name="T20" fmla="*/ 272 w 272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2" h="290">
                  <a:moveTo>
                    <a:pt x="0" y="260"/>
                  </a:moveTo>
                  <a:lnTo>
                    <a:pt x="251" y="0"/>
                  </a:lnTo>
                  <a:lnTo>
                    <a:pt x="272" y="5"/>
                  </a:lnTo>
                  <a:lnTo>
                    <a:pt x="11" y="290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0" name="Freeform 92"/>
            <p:cNvSpPr>
              <a:spLocks/>
            </p:cNvSpPr>
            <p:nvPr/>
          </p:nvSpPr>
          <p:spPr bwMode="auto">
            <a:xfrm>
              <a:off x="2502" y="2153"/>
              <a:ext cx="116" cy="118"/>
            </a:xfrm>
            <a:custGeom>
              <a:avLst/>
              <a:gdLst>
                <a:gd name="T0" fmla="*/ 0 w 232"/>
                <a:gd name="T1" fmla="*/ 215 h 236"/>
                <a:gd name="T2" fmla="*/ 204 w 232"/>
                <a:gd name="T3" fmla="*/ 0 h 236"/>
                <a:gd name="T4" fmla="*/ 232 w 232"/>
                <a:gd name="T5" fmla="*/ 6 h 236"/>
                <a:gd name="T6" fmla="*/ 8 w 232"/>
                <a:gd name="T7" fmla="*/ 236 h 236"/>
                <a:gd name="T8" fmla="*/ 0 w 232"/>
                <a:gd name="T9" fmla="*/ 215 h 236"/>
                <a:gd name="T10" fmla="*/ 0 w 232"/>
                <a:gd name="T11" fmla="*/ 215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2"/>
                <a:gd name="T19" fmla="*/ 0 h 236"/>
                <a:gd name="T20" fmla="*/ 232 w 232"/>
                <a:gd name="T21" fmla="*/ 236 h 2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2" h="236">
                  <a:moveTo>
                    <a:pt x="0" y="215"/>
                  </a:moveTo>
                  <a:lnTo>
                    <a:pt x="204" y="0"/>
                  </a:lnTo>
                  <a:lnTo>
                    <a:pt x="232" y="6"/>
                  </a:lnTo>
                  <a:lnTo>
                    <a:pt x="8" y="236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1" name="Freeform 93"/>
            <p:cNvSpPr>
              <a:spLocks/>
            </p:cNvSpPr>
            <p:nvPr/>
          </p:nvSpPr>
          <p:spPr bwMode="auto">
            <a:xfrm>
              <a:off x="2484" y="2036"/>
              <a:ext cx="103" cy="125"/>
            </a:xfrm>
            <a:custGeom>
              <a:avLst/>
              <a:gdLst>
                <a:gd name="T0" fmla="*/ 0 w 206"/>
                <a:gd name="T1" fmla="*/ 249 h 251"/>
                <a:gd name="T2" fmla="*/ 192 w 206"/>
                <a:gd name="T3" fmla="*/ 0 h 251"/>
                <a:gd name="T4" fmla="*/ 206 w 206"/>
                <a:gd name="T5" fmla="*/ 21 h 251"/>
                <a:gd name="T6" fmla="*/ 23 w 206"/>
                <a:gd name="T7" fmla="*/ 251 h 251"/>
                <a:gd name="T8" fmla="*/ 0 w 206"/>
                <a:gd name="T9" fmla="*/ 249 h 251"/>
                <a:gd name="T10" fmla="*/ 0 w 206"/>
                <a:gd name="T11" fmla="*/ 249 h 2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6"/>
                <a:gd name="T19" fmla="*/ 0 h 251"/>
                <a:gd name="T20" fmla="*/ 206 w 206"/>
                <a:gd name="T21" fmla="*/ 251 h 2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6" h="251">
                  <a:moveTo>
                    <a:pt x="0" y="249"/>
                  </a:moveTo>
                  <a:lnTo>
                    <a:pt x="192" y="0"/>
                  </a:lnTo>
                  <a:lnTo>
                    <a:pt x="206" y="21"/>
                  </a:lnTo>
                  <a:lnTo>
                    <a:pt x="23" y="251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2" name="Freeform 94"/>
            <p:cNvSpPr>
              <a:spLocks/>
            </p:cNvSpPr>
            <p:nvPr/>
          </p:nvSpPr>
          <p:spPr bwMode="auto">
            <a:xfrm>
              <a:off x="2518" y="2541"/>
              <a:ext cx="188" cy="178"/>
            </a:xfrm>
            <a:custGeom>
              <a:avLst/>
              <a:gdLst>
                <a:gd name="T0" fmla="*/ 374 w 374"/>
                <a:gd name="T1" fmla="*/ 332 h 355"/>
                <a:gd name="T2" fmla="*/ 28 w 374"/>
                <a:gd name="T3" fmla="*/ 0 h 355"/>
                <a:gd name="T4" fmla="*/ 0 w 374"/>
                <a:gd name="T5" fmla="*/ 0 h 355"/>
                <a:gd name="T6" fmla="*/ 351 w 374"/>
                <a:gd name="T7" fmla="*/ 355 h 355"/>
                <a:gd name="T8" fmla="*/ 374 w 374"/>
                <a:gd name="T9" fmla="*/ 332 h 355"/>
                <a:gd name="T10" fmla="*/ 374 w 374"/>
                <a:gd name="T11" fmla="*/ 332 h 3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4"/>
                <a:gd name="T19" fmla="*/ 0 h 355"/>
                <a:gd name="T20" fmla="*/ 374 w 374"/>
                <a:gd name="T21" fmla="*/ 355 h 3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4" h="355">
                  <a:moveTo>
                    <a:pt x="374" y="332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351" y="355"/>
                  </a:lnTo>
                  <a:lnTo>
                    <a:pt x="374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3" name="Freeform 95"/>
            <p:cNvSpPr>
              <a:spLocks/>
            </p:cNvSpPr>
            <p:nvPr/>
          </p:nvSpPr>
          <p:spPr bwMode="auto">
            <a:xfrm>
              <a:off x="2518" y="2720"/>
              <a:ext cx="219" cy="175"/>
            </a:xfrm>
            <a:custGeom>
              <a:avLst/>
              <a:gdLst>
                <a:gd name="T0" fmla="*/ 437 w 437"/>
                <a:gd name="T1" fmla="*/ 335 h 350"/>
                <a:gd name="T2" fmla="*/ 36 w 437"/>
                <a:gd name="T3" fmla="*/ 0 h 350"/>
                <a:gd name="T4" fmla="*/ 0 w 437"/>
                <a:gd name="T5" fmla="*/ 0 h 350"/>
                <a:gd name="T6" fmla="*/ 401 w 437"/>
                <a:gd name="T7" fmla="*/ 350 h 350"/>
                <a:gd name="T8" fmla="*/ 437 w 437"/>
                <a:gd name="T9" fmla="*/ 335 h 350"/>
                <a:gd name="T10" fmla="*/ 437 w 437"/>
                <a:gd name="T11" fmla="*/ 335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7"/>
                <a:gd name="T19" fmla="*/ 0 h 350"/>
                <a:gd name="T20" fmla="*/ 437 w 437"/>
                <a:gd name="T21" fmla="*/ 350 h 3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7" h="350">
                  <a:moveTo>
                    <a:pt x="437" y="335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401" y="350"/>
                  </a:lnTo>
                  <a:lnTo>
                    <a:pt x="437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4" name="Freeform 96"/>
            <p:cNvSpPr>
              <a:spLocks/>
            </p:cNvSpPr>
            <p:nvPr/>
          </p:nvSpPr>
          <p:spPr bwMode="auto">
            <a:xfrm>
              <a:off x="2515" y="2400"/>
              <a:ext cx="150" cy="139"/>
            </a:xfrm>
            <a:custGeom>
              <a:avLst/>
              <a:gdLst>
                <a:gd name="T0" fmla="*/ 298 w 298"/>
                <a:gd name="T1" fmla="*/ 270 h 278"/>
                <a:gd name="T2" fmla="*/ 25 w 298"/>
                <a:gd name="T3" fmla="*/ 0 h 278"/>
                <a:gd name="T4" fmla="*/ 0 w 298"/>
                <a:gd name="T5" fmla="*/ 6 h 278"/>
                <a:gd name="T6" fmla="*/ 266 w 298"/>
                <a:gd name="T7" fmla="*/ 278 h 278"/>
                <a:gd name="T8" fmla="*/ 298 w 298"/>
                <a:gd name="T9" fmla="*/ 270 h 278"/>
                <a:gd name="T10" fmla="*/ 298 w 298"/>
                <a:gd name="T11" fmla="*/ 270 h 2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8"/>
                <a:gd name="T19" fmla="*/ 0 h 278"/>
                <a:gd name="T20" fmla="*/ 298 w 298"/>
                <a:gd name="T21" fmla="*/ 278 h 2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8" h="278">
                  <a:moveTo>
                    <a:pt x="298" y="270"/>
                  </a:moveTo>
                  <a:lnTo>
                    <a:pt x="25" y="0"/>
                  </a:lnTo>
                  <a:lnTo>
                    <a:pt x="0" y="6"/>
                  </a:lnTo>
                  <a:lnTo>
                    <a:pt x="266" y="278"/>
                  </a:lnTo>
                  <a:lnTo>
                    <a:pt x="298" y="2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5" name="Freeform 97"/>
            <p:cNvSpPr>
              <a:spLocks/>
            </p:cNvSpPr>
            <p:nvPr/>
          </p:nvSpPr>
          <p:spPr bwMode="auto">
            <a:xfrm>
              <a:off x="2510" y="2260"/>
              <a:ext cx="135" cy="145"/>
            </a:xfrm>
            <a:custGeom>
              <a:avLst/>
              <a:gdLst>
                <a:gd name="T0" fmla="*/ 270 w 270"/>
                <a:gd name="T1" fmla="*/ 262 h 291"/>
                <a:gd name="T2" fmla="*/ 20 w 270"/>
                <a:gd name="T3" fmla="*/ 0 h 291"/>
                <a:gd name="T4" fmla="*/ 0 w 270"/>
                <a:gd name="T5" fmla="*/ 8 h 291"/>
                <a:gd name="T6" fmla="*/ 260 w 270"/>
                <a:gd name="T7" fmla="*/ 291 h 291"/>
                <a:gd name="T8" fmla="*/ 270 w 270"/>
                <a:gd name="T9" fmla="*/ 262 h 291"/>
                <a:gd name="T10" fmla="*/ 270 w 270"/>
                <a:gd name="T11" fmla="*/ 262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0"/>
                <a:gd name="T19" fmla="*/ 0 h 291"/>
                <a:gd name="T20" fmla="*/ 270 w 270"/>
                <a:gd name="T21" fmla="*/ 291 h 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0" h="291">
                  <a:moveTo>
                    <a:pt x="270" y="262"/>
                  </a:moveTo>
                  <a:lnTo>
                    <a:pt x="20" y="0"/>
                  </a:lnTo>
                  <a:lnTo>
                    <a:pt x="0" y="8"/>
                  </a:lnTo>
                  <a:lnTo>
                    <a:pt x="260" y="291"/>
                  </a:lnTo>
                  <a:lnTo>
                    <a:pt x="270" y="2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6" name="Freeform 98"/>
            <p:cNvSpPr>
              <a:spLocks/>
            </p:cNvSpPr>
            <p:nvPr/>
          </p:nvSpPr>
          <p:spPr bwMode="auto">
            <a:xfrm>
              <a:off x="2509" y="2153"/>
              <a:ext cx="115" cy="116"/>
            </a:xfrm>
            <a:custGeom>
              <a:avLst/>
              <a:gdLst>
                <a:gd name="T0" fmla="*/ 230 w 230"/>
                <a:gd name="T1" fmla="*/ 215 h 234"/>
                <a:gd name="T2" fmla="*/ 28 w 230"/>
                <a:gd name="T3" fmla="*/ 0 h 234"/>
                <a:gd name="T4" fmla="*/ 0 w 230"/>
                <a:gd name="T5" fmla="*/ 6 h 234"/>
                <a:gd name="T6" fmla="*/ 220 w 230"/>
                <a:gd name="T7" fmla="*/ 234 h 234"/>
                <a:gd name="T8" fmla="*/ 230 w 230"/>
                <a:gd name="T9" fmla="*/ 215 h 234"/>
                <a:gd name="T10" fmla="*/ 230 w 230"/>
                <a:gd name="T11" fmla="*/ 215 h 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0"/>
                <a:gd name="T19" fmla="*/ 0 h 234"/>
                <a:gd name="T20" fmla="*/ 230 w 230"/>
                <a:gd name="T21" fmla="*/ 234 h 2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0" h="234">
                  <a:moveTo>
                    <a:pt x="230" y="215"/>
                  </a:moveTo>
                  <a:lnTo>
                    <a:pt x="28" y="0"/>
                  </a:lnTo>
                  <a:lnTo>
                    <a:pt x="0" y="6"/>
                  </a:lnTo>
                  <a:lnTo>
                    <a:pt x="220" y="234"/>
                  </a:lnTo>
                  <a:lnTo>
                    <a:pt x="23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7" name="Freeform 99"/>
            <p:cNvSpPr>
              <a:spLocks/>
            </p:cNvSpPr>
            <p:nvPr/>
          </p:nvSpPr>
          <p:spPr bwMode="auto">
            <a:xfrm>
              <a:off x="2506" y="2029"/>
              <a:ext cx="104" cy="126"/>
            </a:xfrm>
            <a:custGeom>
              <a:avLst/>
              <a:gdLst>
                <a:gd name="T0" fmla="*/ 207 w 207"/>
                <a:gd name="T1" fmla="*/ 249 h 253"/>
                <a:gd name="T2" fmla="*/ 13 w 207"/>
                <a:gd name="T3" fmla="*/ 0 h 253"/>
                <a:gd name="T4" fmla="*/ 0 w 207"/>
                <a:gd name="T5" fmla="*/ 21 h 253"/>
                <a:gd name="T6" fmla="*/ 184 w 207"/>
                <a:gd name="T7" fmla="*/ 253 h 253"/>
                <a:gd name="T8" fmla="*/ 207 w 207"/>
                <a:gd name="T9" fmla="*/ 249 h 253"/>
                <a:gd name="T10" fmla="*/ 207 w 207"/>
                <a:gd name="T11" fmla="*/ 249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"/>
                <a:gd name="T19" fmla="*/ 0 h 253"/>
                <a:gd name="T20" fmla="*/ 207 w 207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" h="253">
                  <a:moveTo>
                    <a:pt x="207" y="249"/>
                  </a:moveTo>
                  <a:lnTo>
                    <a:pt x="13" y="0"/>
                  </a:lnTo>
                  <a:lnTo>
                    <a:pt x="0" y="21"/>
                  </a:lnTo>
                  <a:lnTo>
                    <a:pt x="184" y="253"/>
                  </a:lnTo>
                  <a:lnTo>
                    <a:pt x="207" y="2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8" name="Freeform 100"/>
            <p:cNvSpPr>
              <a:spLocks/>
            </p:cNvSpPr>
            <p:nvPr/>
          </p:nvSpPr>
          <p:spPr bwMode="auto">
            <a:xfrm>
              <a:off x="2359" y="1935"/>
              <a:ext cx="286" cy="100"/>
            </a:xfrm>
            <a:custGeom>
              <a:avLst/>
              <a:gdLst>
                <a:gd name="T0" fmla="*/ 0 w 573"/>
                <a:gd name="T1" fmla="*/ 199 h 199"/>
                <a:gd name="T2" fmla="*/ 150 w 573"/>
                <a:gd name="T3" fmla="*/ 137 h 199"/>
                <a:gd name="T4" fmla="*/ 567 w 573"/>
                <a:gd name="T5" fmla="*/ 138 h 199"/>
                <a:gd name="T6" fmla="*/ 573 w 573"/>
                <a:gd name="T7" fmla="*/ 19 h 199"/>
                <a:gd name="T8" fmla="*/ 139 w 573"/>
                <a:gd name="T9" fmla="*/ 0 h 199"/>
                <a:gd name="T10" fmla="*/ 0 w 573"/>
                <a:gd name="T11" fmla="*/ 66 h 199"/>
                <a:gd name="T12" fmla="*/ 0 w 573"/>
                <a:gd name="T13" fmla="*/ 199 h 199"/>
                <a:gd name="T14" fmla="*/ 0 w 573"/>
                <a:gd name="T15" fmla="*/ 199 h 1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3"/>
                <a:gd name="T25" fmla="*/ 0 h 199"/>
                <a:gd name="T26" fmla="*/ 573 w 573"/>
                <a:gd name="T27" fmla="*/ 199 h 1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3" h="199">
                  <a:moveTo>
                    <a:pt x="0" y="199"/>
                  </a:moveTo>
                  <a:lnTo>
                    <a:pt x="150" y="137"/>
                  </a:lnTo>
                  <a:lnTo>
                    <a:pt x="567" y="138"/>
                  </a:lnTo>
                  <a:lnTo>
                    <a:pt x="573" y="19"/>
                  </a:lnTo>
                  <a:lnTo>
                    <a:pt x="139" y="0"/>
                  </a:lnTo>
                  <a:lnTo>
                    <a:pt x="0" y="66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09" name="Freeform 101"/>
            <p:cNvSpPr>
              <a:spLocks/>
            </p:cNvSpPr>
            <p:nvPr/>
          </p:nvSpPr>
          <p:spPr bwMode="auto">
            <a:xfrm>
              <a:off x="2386" y="1753"/>
              <a:ext cx="246" cy="154"/>
            </a:xfrm>
            <a:custGeom>
              <a:avLst/>
              <a:gdLst>
                <a:gd name="T0" fmla="*/ 0 w 493"/>
                <a:gd name="T1" fmla="*/ 5 h 308"/>
                <a:gd name="T2" fmla="*/ 6 w 493"/>
                <a:gd name="T3" fmla="*/ 226 h 308"/>
                <a:gd name="T4" fmla="*/ 8 w 493"/>
                <a:gd name="T5" fmla="*/ 228 h 308"/>
                <a:gd name="T6" fmla="*/ 14 w 493"/>
                <a:gd name="T7" fmla="*/ 231 h 308"/>
                <a:gd name="T8" fmla="*/ 25 w 493"/>
                <a:gd name="T9" fmla="*/ 239 h 308"/>
                <a:gd name="T10" fmla="*/ 42 w 493"/>
                <a:gd name="T11" fmla="*/ 249 h 308"/>
                <a:gd name="T12" fmla="*/ 61 w 493"/>
                <a:gd name="T13" fmla="*/ 258 h 308"/>
                <a:gd name="T14" fmla="*/ 84 w 493"/>
                <a:gd name="T15" fmla="*/ 270 h 308"/>
                <a:gd name="T16" fmla="*/ 113 w 493"/>
                <a:gd name="T17" fmla="*/ 279 h 308"/>
                <a:gd name="T18" fmla="*/ 143 w 493"/>
                <a:gd name="T19" fmla="*/ 290 h 308"/>
                <a:gd name="T20" fmla="*/ 177 w 493"/>
                <a:gd name="T21" fmla="*/ 298 h 308"/>
                <a:gd name="T22" fmla="*/ 213 w 493"/>
                <a:gd name="T23" fmla="*/ 304 h 308"/>
                <a:gd name="T24" fmla="*/ 253 w 493"/>
                <a:gd name="T25" fmla="*/ 306 h 308"/>
                <a:gd name="T26" fmla="*/ 297 w 493"/>
                <a:gd name="T27" fmla="*/ 308 h 308"/>
                <a:gd name="T28" fmla="*/ 343 w 493"/>
                <a:gd name="T29" fmla="*/ 302 h 308"/>
                <a:gd name="T30" fmla="*/ 390 w 493"/>
                <a:gd name="T31" fmla="*/ 294 h 308"/>
                <a:gd name="T32" fmla="*/ 441 w 493"/>
                <a:gd name="T33" fmla="*/ 279 h 308"/>
                <a:gd name="T34" fmla="*/ 493 w 493"/>
                <a:gd name="T35" fmla="*/ 260 h 308"/>
                <a:gd name="T36" fmla="*/ 493 w 493"/>
                <a:gd name="T37" fmla="*/ 36 h 308"/>
                <a:gd name="T38" fmla="*/ 472 w 493"/>
                <a:gd name="T39" fmla="*/ 34 h 308"/>
                <a:gd name="T40" fmla="*/ 472 w 493"/>
                <a:gd name="T41" fmla="*/ 249 h 308"/>
                <a:gd name="T42" fmla="*/ 468 w 493"/>
                <a:gd name="T43" fmla="*/ 251 h 308"/>
                <a:gd name="T44" fmla="*/ 459 w 493"/>
                <a:gd name="T45" fmla="*/ 254 h 308"/>
                <a:gd name="T46" fmla="*/ 445 w 493"/>
                <a:gd name="T47" fmla="*/ 258 h 308"/>
                <a:gd name="T48" fmla="*/ 428 w 493"/>
                <a:gd name="T49" fmla="*/ 264 h 308"/>
                <a:gd name="T50" fmla="*/ 405 w 493"/>
                <a:gd name="T51" fmla="*/ 270 h 308"/>
                <a:gd name="T52" fmla="*/ 379 w 493"/>
                <a:gd name="T53" fmla="*/ 275 h 308"/>
                <a:gd name="T54" fmla="*/ 350 w 493"/>
                <a:gd name="T55" fmla="*/ 281 h 308"/>
                <a:gd name="T56" fmla="*/ 318 w 493"/>
                <a:gd name="T57" fmla="*/ 287 h 308"/>
                <a:gd name="T58" fmla="*/ 284 w 493"/>
                <a:gd name="T59" fmla="*/ 287 h 308"/>
                <a:gd name="T60" fmla="*/ 248 w 493"/>
                <a:gd name="T61" fmla="*/ 287 h 308"/>
                <a:gd name="T62" fmla="*/ 210 w 493"/>
                <a:gd name="T63" fmla="*/ 285 h 308"/>
                <a:gd name="T64" fmla="*/ 172 w 493"/>
                <a:gd name="T65" fmla="*/ 279 h 308"/>
                <a:gd name="T66" fmla="*/ 134 w 493"/>
                <a:gd name="T67" fmla="*/ 270 h 308"/>
                <a:gd name="T68" fmla="*/ 95 w 493"/>
                <a:gd name="T69" fmla="*/ 254 h 308"/>
                <a:gd name="T70" fmla="*/ 57 w 493"/>
                <a:gd name="T71" fmla="*/ 235 h 308"/>
                <a:gd name="T72" fmla="*/ 21 w 493"/>
                <a:gd name="T73" fmla="*/ 211 h 308"/>
                <a:gd name="T74" fmla="*/ 29 w 493"/>
                <a:gd name="T75" fmla="*/ 0 h 308"/>
                <a:gd name="T76" fmla="*/ 0 w 493"/>
                <a:gd name="T77" fmla="*/ 5 h 308"/>
                <a:gd name="T78" fmla="*/ 0 w 493"/>
                <a:gd name="T79" fmla="*/ 5 h 3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3"/>
                <a:gd name="T121" fmla="*/ 0 h 308"/>
                <a:gd name="T122" fmla="*/ 493 w 493"/>
                <a:gd name="T123" fmla="*/ 308 h 30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3" h="308">
                  <a:moveTo>
                    <a:pt x="0" y="5"/>
                  </a:moveTo>
                  <a:lnTo>
                    <a:pt x="6" y="226"/>
                  </a:lnTo>
                  <a:lnTo>
                    <a:pt x="8" y="228"/>
                  </a:lnTo>
                  <a:lnTo>
                    <a:pt x="14" y="231"/>
                  </a:lnTo>
                  <a:lnTo>
                    <a:pt x="25" y="239"/>
                  </a:lnTo>
                  <a:lnTo>
                    <a:pt x="42" y="249"/>
                  </a:lnTo>
                  <a:lnTo>
                    <a:pt x="61" y="258"/>
                  </a:lnTo>
                  <a:lnTo>
                    <a:pt x="84" y="270"/>
                  </a:lnTo>
                  <a:lnTo>
                    <a:pt x="113" y="279"/>
                  </a:lnTo>
                  <a:lnTo>
                    <a:pt x="143" y="290"/>
                  </a:lnTo>
                  <a:lnTo>
                    <a:pt x="177" y="298"/>
                  </a:lnTo>
                  <a:lnTo>
                    <a:pt x="213" y="304"/>
                  </a:lnTo>
                  <a:lnTo>
                    <a:pt x="253" y="306"/>
                  </a:lnTo>
                  <a:lnTo>
                    <a:pt x="297" y="308"/>
                  </a:lnTo>
                  <a:lnTo>
                    <a:pt x="343" y="302"/>
                  </a:lnTo>
                  <a:lnTo>
                    <a:pt x="390" y="294"/>
                  </a:lnTo>
                  <a:lnTo>
                    <a:pt x="441" y="279"/>
                  </a:lnTo>
                  <a:lnTo>
                    <a:pt x="493" y="260"/>
                  </a:lnTo>
                  <a:lnTo>
                    <a:pt x="493" y="36"/>
                  </a:lnTo>
                  <a:lnTo>
                    <a:pt x="472" y="34"/>
                  </a:lnTo>
                  <a:lnTo>
                    <a:pt x="472" y="249"/>
                  </a:lnTo>
                  <a:lnTo>
                    <a:pt x="468" y="251"/>
                  </a:lnTo>
                  <a:lnTo>
                    <a:pt x="459" y="254"/>
                  </a:lnTo>
                  <a:lnTo>
                    <a:pt x="445" y="258"/>
                  </a:lnTo>
                  <a:lnTo>
                    <a:pt x="428" y="264"/>
                  </a:lnTo>
                  <a:lnTo>
                    <a:pt x="405" y="270"/>
                  </a:lnTo>
                  <a:lnTo>
                    <a:pt x="379" y="275"/>
                  </a:lnTo>
                  <a:lnTo>
                    <a:pt x="350" y="281"/>
                  </a:lnTo>
                  <a:lnTo>
                    <a:pt x="318" y="287"/>
                  </a:lnTo>
                  <a:lnTo>
                    <a:pt x="284" y="287"/>
                  </a:lnTo>
                  <a:lnTo>
                    <a:pt x="248" y="287"/>
                  </a:lnTo>
                  <a:lnTo>
                    <a:pt x="210" y="285"/>
                  </a:lnTo>
                  <a:lnTo>
                    <a:pt x="172" y="279"/>
                  </a:lnTo>
                  <a:lnTo>
                    <a:pt x="134" y="270"/>
                  </a:lnTo>
                  <a:lnTo>
                    <a:pt x="95" y="254"/>
                  </a:lnTo>
                  <a:lnTo>
                    <a:pt x="57" y="235"/>
                  </a:lnTo>
                  <a:lnTo>
                    <a:pt x="21" y="211"/>
                  </a:lnTo>
                  <a:lnTo>
                    <a:pt x="2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0" name="Freeform 102"/>
            <p:cNvSpPr>
              <a:spLocks/>
            </p:cNvSpPr>
            <p:nvPr/>
          </p:nvSpPr>
          <p:spPr bwMode="auto">
            <a:xfrm>
              <a:off x="2307" y="1680"/>
              <a:ext cx="362" cy="98"/>
            </a:xfrm>
            <a:custGeom>
              <a:avLst/>
              <a:gdLst>
                <a:gd name="T0" fmla="*/ 0 w 724"/>
                <a:gd name="T1" fmla="*/ 6 h 196"/>
                <a:gd name="T2" fmla="*/ 11 w 724"/>
                <a:gd name="T3" fmla="*/ 166 h 196"/>
                <a:gd name="T4" fmla="*/ 724 w 724"/>
                <a:gd name="T5" fmla="*/ 196 h 196"/>
                <a:gd name="T6" fmla="*/ 722 w 724"/>
                <a:gd name="T7" fmla="*/ 40 h 196"/>
                <a:gd name="T8" fmla="*/ 60 w 724"/>
                <a:gd name="T9" fmla="*/ 2 h 196"/>
                <a:gd name="T10" fmla="*/ 62 w 724"/>
                <a:gd name="T11" fmla="*/ 40 h 196"/>
                <a:gd name="T12" fmla="*/ 690 w 724"/>
                <a:gd name="T13" fmla="*/ 65 h 196"/>
                <a:gd name="T14" fmla="*/ 690 w 724"/>
                <a:gd name="T15" fmla="*/ 169 h 196"/>
                <a:gd name="T16" fmla="*/ 40 w 724"/>
                <a:gd name="T17" fmla="*/ 141 h 196"/>
                <a:gd name="T18" fmla="*/ 26 w 724"/>
                <a:gd name="T19" fmla="*/ 0 h 196"/>
                <a:gd name="T20" fmla="*/ 0 w 724"/>
                <a:gd name="T21" fmla="*/ 6 h 196"/>
                <a:gd name="T22" fmla="*/ 0 w 724"/>
                <a:gd name="T23" fmla="*/ 6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24"/>
                <a:gd name="T37" fmla="*/ 0 h 196"/>
                <a:gd name="T38" fmla="*/ 724 w 724"/>
                <a:gd name="T39" fmla="*/ 196 h 1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24" h="196">
                  <a:moveTo>
                    <a:pt x="0" y="6"/>
                  </a:moveTo>
                  <a:lnTo>
                    <a:pt x="11" y="166"/>
                  </a:lnTo>
                  <a:lnTo>
                    <a:pt x="724" y="196"/>
                  </a:lnTo>
                  <a:lnTo>
                    <a:pt x="722" y="40"/>
                  </a:lnTo>
                  <a:lnTo>
                    <a:pt x="60" y="2"/>
                  </a:lnTo>
                  <a:lnTo>
                    <a:pt x="62" y="40"/>
                  </a:lnTo>
                  <a:lnTo>
                    <a:pt x="690" y="65"/>
                  </a:lnTo>
                  <a:lnTo>
                    <a:pt x="690" y="169"/>
                  </a:lnTo>
                  <a:lnTo>
                    <a:pt x="40" y="141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1" name="Freeform 103"/>
            <p:cNvSpPr>
              <a:spLocks/>
            </p:cNvSpPr>
            <p:nvPr/>
          </p:nvSpPr>
          <p:spPr bwMode="auto">
            <a:xfrm>
              <a:off x="2318" y="1693"/>
              <a:ext cx="342" cy="75"/>
            </a:xfrm>
            <a:custGeom>
              <a:avLst/>
              <a:gdLst>
                <a:gd name="T0" fmla="*/ 0 w 684"/>
                <a:gd name="T1" fmla="*/ 114 h 148"/>
                <a:gd name="T2" fmla="*/ 133 w 684"/>
                <a:gd name="T3" fmla="*/ 0 h 148"/>
                <a:gd name="T4" fmla="*/ 279 w 684"/>
                <a:gd name="T5" fmla="*/ 127 h 148"/>
                <a:gd name="T6" fmla="*/ 425 w 684"/>
                <a:gd name="T7" fmla="*/ 13 h 148"/>
                <a:gd name="T8" fmla="*/ 539 w 684"/>
                <a:gd name="T9" fmla="*/ 140 h 148"/>
                <a:gd name="T10" fmla="*/ 678 w 684"/>
                <a:gd name="T11" fmla="*/ 23 h 148"/>
                <a:gd name="T12" fmla="*/ 684 w 684"/>
                <a:gd name="T13" fmla="*/ 40 h 148"/>
                <a:gd name="T14" fmla="*/ 562 w 684"/>
                <a:gd name="T15" fmla="*/ 148 h 148"/>
                <a:gd name="T16" fmla="*/ 509 w 684"/>
                <a:gd name="T17" fmla="*/ 144 h 148"/>
                <a:gd name="T18" fmla="*/ 425 w 684"/>
                <a:gd name="T19" fmla="*/ 40 h 148"/>
                <a:gd name="T20" fmla="*/ 304 w 684"/>
                <a:gd name="T21" fmla="*/ 140 h 148"/>
                <a:gd name="T22" fmla="*/ 245 w 684"/>
                <a:gd name="T23" fmla="*/ 139 h 148"/>
                <a:gd name="T24" fmla="*/ 129 w 684"/>
                <a:gd name="T25" fmla="*/ 24 h 148"/>
                <a:gd name="T26" fmla="*/ 9 w 684"/>
                <a:gd name="T27" fmla="*/ 127 h 148"/>
                <a:gd name="T28" fmla="*/ 0 w 684"/>
                <a:gd name="T29" fmla="*/ 114 h 148"/>
                <a:gd name="T30" fmla="*/ 0 w 684"/>
                <a:gd name="T31" fmla="*/ 114 h 1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4"/>
                <a:gd name="T49" fmla="*/ 0 h 148"/>
                <a:gd name="T50" fmla="*/ 684 w 684"/>
                <a:gd name="T51" fmla="*/ 148 h 1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4" h="148">
                  <a:moveTo>
                    <a:pt x="0" y="114"/>
                  </a:moveTo>
                  <a:lnTo>
                    <a:pt x="133" y="0"/>
                  </a:lnTo>
                  <a:lnTo>
                    <a:pt x="279" y="127"/>
                  </a:lnTo>
                  <a:lnTo>
                    <a:pt x="425" y="13"/>
                  </a:lnTo>
                  <a:lnTo>
                    <a:pt x="539" y="140"/>
                  </a:lnTo>
                  <a:lnTo>
                    <a:pt x="678" y="23"/>
                  </a:lnTo>
                  <a:lnTo>
                    <a:pt x="684" y="40"/>
                  </a:lnTo>
                  <a:lnTo>
                    <a:pt x="562" y="148"/>
                  </a:lnTo>
                  <a:lnTo>
                    <a:pt x="509" y="144"/>
                  </a:lnTo>
                  <a:lnTo>
                    <a:pt x="425" y="40"/>
                  </a:lnTo>
                  <a:lnTo>
                    <a:pt x="304" y="140"/>
                  </a:lnTo>
                  <a:lnTo>
                    <a:pt x="245" y="139"/>
                  </a:lnTo>
                  <a:lnTo>
                    <a:pt x="129" y="24"/>
                  </a:lnTo>
                  <a:lnTo>
                    <a:pt x="9" y="127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2" name="Freeform 104"/>
            <p:cNvSpPr>
              <a:spLocks/>
            </p:cNvSpPr>
            <p:nvPr/>
          </p:nvSpPr>
          <p:spPr bwMode="auto">
            <a:xfrm>
              <a:off x="2416" y="1764"/>
              <a:ext cx="11" cy="119"/>
            </a:xfrm>
            <a:custGeom>
              <a:avLst/>
              <a:gdLst>
                <a:gd name="T0" fmla="*/ 2 w 23"/>
                <a:gd name="T1" fmla="*/ 2 h 238"/>
                <a:gd name="T2" fmla="*/ 0 w 23"/>
                <a:gd name="T3" fmla="*/ 227 h 238"/>
                <a:gd name="T4" fmla="*/ 19 w 23"/>
                <a:gd name="T5" fmla="*/ 238 h 238"/>
                <a:gd name="T6" fmla="*/ 23 w 23"/>
                <a:gd name="T7" fmla="*/ 0 h 238"/>
                <a:gd name="T8" fmla="*/ 2 w 23"/>
                <a:gd name="T9" fmla="*/ 2 h 238"/>
                <a:gd name="T10" fmla="*/ 2 w 23"/>
                <a:gd name="T11" fmla="*/ 2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38"/>
                <a:gd name="T20" fmla="*/ 23 w 23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38">
                  <a:moveTo>
                    <a:pt x="2" y="2"/>
                  </a:moveTo>
                  <a:lnTo>
                    <a:pt x="0" y="227"/>
                  </a:lnTo>
                  <a:lnTo>
                    <a:pt x="19" y="238"/>
                  </a:lnTo>
                  <a:lnTo>
                    <a:pt x="23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3" name="Freeform 105"/>
            <p:cNvSpPr>
              <a:spLocks/>
            </p:cNvSpPr>
            <p:nvPr/>
          </p:nvSpPr>
          <p:spPr bwMode="auto">
            <a:xfrm>
              <a:off x="2445" y="1775"/>
              <a:ext cx="11" cy="118"/>
            </a:xfrm>
            <a:custGeom>
              <a:avLst/>
              <a:gdLst>
                <a:gd name="T0" fmla="*/ 4 w 21"/>
                <a:gd name="T1" fmla="*/ 0 h 236"/>
                <a:gd name="T2" fmla="*/ 0 w 21"/>
                <a:gd name="T3" fmla="*/ 228 h 236"/>
                <a:gd name="T4" fmla="*/ 21 w 21"/>
                <a:gd name="T5" fmla="*/ 236 h 236"/>
                <a:gd name="T6" fmla="*/ 21 w 21"/>
                <a:gd name="T7" fmla="*/ 4 h 236"/>
                <a:gd name="T8" fmla="*/ 4 w 21"/>
                <a:gd name="T9" fmla="*/ 0 h 236"/>
                <a:gd name="T10" fmla="*/ 4 w 21"/>
                <a:gd name="T11" fmla="*/ 0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36"/>
                <a:gd name="T20" fmla="*/ 21 w 21"/>
                <a:gd name="T21" fmla="*/ 236 h 2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36">
                  <a:moveTo>
                    <a:pt x="4" y="0"/>
                  </a:moveTo>
                  <a:lnTo>
                    <a:pt x="0" y="228"/>
                  </a:lnTo>
                  <a:lnTo>
                    <a:pt x="21" y="236"/>
                  </a:lnTo>
                  <a:lnTo>
                    <a:pt x="21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4" name="Freeform 106"/>
            <p:cNvSpPr>
              <a:spLocks/>
            </p:cNvSpPr>
            <p:nvPr/>
          </p:nvSpPr>
          <p:spPr bwMode="auto">
            <a:xfrm>
              <a:off x="2473" y="1785"/>
              <a:ext cx="10" cy="118"/>
            </a:xfrm>
            <a:custGeom>
              <a:avLst/>
              <a:gdLst>
                <a:gd name="T0" fmla="*/ 2 w 21"/>
                <a:gd name="T1" fmla="*/ 0 h 236"/>
                <a:gd name="T2" fmla="*/ 0 w 21"/>
                <a:gd name="T3" fmla="*/ 225 h 236"/>
                <a:gd name="T4" fmla="*/ 21 w 21"/>
                <a:gd name="T5" fmla="*/ 236 h 236"/>
                <a:gd name="T6" fmla="*/ 21 w 21"/>
                <a:gd name="T7" fmla="*/ 0 h 236"/>
                <a:gd name="T8" fmla="*/ 2 w 21"/>
                <a:gd name="T9" fmla="*/ 0 h 236"/>
                <a:gd name="T10" fmla="*/ 2 w 21"/>
                <a:gd name="T11" fmla="*/ 0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36"/>
                <a:gd name="T20" fmla="*/ 21 w 21"/>
                <a:gd name="T21" fmla="*/ 236 h 2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36">
                  <a:moveTo>
                    <a:pt x="2" y="0"/>
                  </a:moveTo>
                  <a:lnTo>
                    <a:pt x="0" y="225"/>
                  </a:lnTo>
                  <a:lnTo>
                    <a:pt x="21" y="236"/>
                  </a:lnTo>
                  <a:lnTo>
                    <a:pt x="2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5" name="Freeform 107"/>
            <p:cNvSpPr>
              <a:spLocks/>
            </p:cNvSpPr>
            <p:nvPr/>
          </p:nvSpPr>
          <p:spPr bwMode="auto">
            <a:xfrm>
              <a:off x="2497" y="1789"/>
              <a:ext cx="12" cy="114"/>
            </a:xfrm>
            <a:custGeom>
              <a:avLst/>
              <a:gdLst>
                <a:gd name="T0" fmla="*/ 2 w 23"/>
                <a:gd name="T1" fmla="*/ 2 h 228"/>
                <a:gd name="T2" fmla="*/ 0 w 23"/>
                <a:gd name="T3" fmla="*/ 226 h 228"/>
                <a:gd name="T4" fmla="*/ 21 w 23"/>
                <a:gd name="T5" fmla="*/ 228 h 228"/>
                <a:gd name="T6" fmla="*/ 23 w 23"/>
                <a:gd name="T7" fmla="*/ 0 h 228"/>
                <a:gd name="T8" fmla="*/ 2 w 23"/>
                <a:gd name="T9" fmla="*/ 2 h 228"/>
                <a:gd name="T10" fmla="*/ 2 w 23"/>
                <a:gd name="T11" fmla="*/ 2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28"/>
                <a:gd name="T20" fmla="*/ 23 w 23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28">
                  <a:moveTo>
                    <a:pt x="2" y="2"/>
                  </a:moveTo>
                  <a:lnTo>
                    <a:pt x="0" y="226"/>
                  </a:lnTo>
                  <a:lnTo>
                    <a:pt x="21" y="228"/>
                  </a:lnTo>
                  <a:lnTo>
                    <a:pt x="23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6" name="Freeform 108"/>
            <p:cNvSpPr>
              <a:spLocks/>
            </p:cNvSpPr>
            <p:nvPr/>
          </p:nvSpPr>
          <p:spPr bwMode="auto">
            <a:xfrm>
              <a:off x="2529" y="1793"/>
              <a:ext cx="11" cy="112"/>
            </a:xfrm>
            <a:custGeom>
              <a:avLst/>
              <a:gdLst>
                <a:gd name="T0" fmla="*/ 1 w 22"/>
                <a:gd name="T1" fmla="*/ 2 h 225"/>
                <a:gd name="T2" fmla="*/ 0 w 22"/>
                <a:gd name="T3" fmla="*/ 225 h 225"/>
                <a:gd name="T4" fmla="*/ 19 w 22"/>
                <a:gd name="T5" fmla="*/ 221 h 225"/>
                <a:gd name="T6" fmla="*/ 22 w 22"/>
                <a:gd name="T7" fmla="*/ 0 h 225"/>
                <a:gd name="T8" fmla="*/ 1 w 22"/>
                <a:gd name="T9" fmla="*/ 2 h 225"/>
                <a:gd name="T10" fmla="*/ 1 w 22"/>
                <a:gd name="T11" fmla="*/ 2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25"/>
                <a:gd name="T20" fmla="*/ 22 w 22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25">
                  <a:moveTo>
                    <a:pt x="1" y="2"/>
                  </a:moveTo>
                  <a:lnTo>
                    <a:pt x="0" y="225"/>
                  </a:lnTo>
                  <a:lnTo>
                    <a:pt x="19" y="221"/>
                  </a:lnTo>
                  <a:lnTo>
                    <a:pt x="22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7" name="Freeform 109"/>
            <p:cNvSpPr>
              <a:spLocks/>
            </p:cNvSpPr>
            <p:nvPr/>
          </p:nvSpPr>
          <p:spPr bwMode="auto">
            <a:xfrm>
              <a:off x="2560" y="1788"/>
              <a:ext cx="12" cy="113"/>
            </a:xfrm>
            <a:custGeom>
              <a:avLst/>
              <a:gdLst>
                <a:gd name="T0" fmla="*/ 2 w 23"/>
                <a:gd name="T1" fmla="*/ 0 h 224"/>
                <a:gd name="T2" fmla="*/ 0 w 23"/>
                <a:gd name="T3" fmla="*/ 224 h 224"/>
                <a:gd name="T4" fmla="*/ 17 w 23"/>
                <a:gd name="T5" fmla="*/ 224 h 224"/>
                <a:gd name="T6" fmla="*/ 23 w 23"/>
                <a:gd name="T7" fmla="*/ 0 h 224"/>
                <a:gd name="T8" fmla="*/ 2 w 23"/>
                <a:gd name="T9" fmla="*/ 0 h 224"/>
                <a:gd name="T10" fmla="*/ 2 w 23"/>
                <a:gd name="T11" fmla="*/ 0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24"/>
                <a:gd name="T20" fmla="*/ 23 w 23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24">
                  <a:moveTo>
                    <a:pt x="2" y="0"/>
                  </a:moveTo>
                  <a:lnTo>
                    <a:pt x="0" y="224"/>
                  </a:lnTo>
                  <a:lnTo>
                    <a:pt x="17" y="224"/>
                  </a:lnTo>
                  <a:lnTo>
                    <a:pt x="2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8" name="Freeform 110"/>
            <p:cNvSpPr>
              <a:spLocks/>
            </p:cNvSpPr>
            <p:nvPr/>
          </p:nvSpPr>
          <p:spPr bwMode="auto">
            <a:xfrm>
              <a:off x="2590" y="1782"/>
              <a:ext cx="9" cy="111"/>
            </a:xfrm>
            <a:custGeom>
              <a:avLst/>
              <a:gdLst>
                <a:gd name="T0" fmla="*/ 0 w 19"/>
                <a:gd name="T1" fmla="*/ 1 h 222"/>
                <a:gd name="T2" fmla="*/ 0 w 19"/>
                <a:gd name="T3" fmla="*/ 222 h 222"/>
                <a:gd name="T4" fmla="*/ 15 w 19"/>
                <a:gd name="T5" fmla="*/ 222 h 222"/>
                <a:gd name="T6" fmla="*/ 19 w 19"/>
                <a:gd name="T7" fmla="*/ 0 h 222"/>
                <a:gd name="T8" fmla="*/ 0 w 19"/>
                <a:gd name="T9" fmla="*/ 1 h 222"/>
                <a:gd name="T10" fmla="*/ 0 w 19"/>
                <a:gd name="T11" fmla="*/ 1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22"/>
                <a:gd name="T20" fmla="*/ 19 w 19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22">
                  <a:moveTo>
                    <a:pt x="0" y="1"/>
                  </a:moveTo>
                  <a:lnTo>
                    <a:pt x="0" y="222"/>
                  </a:lnTo>
                  <a:lnTo>
                    <a:pt x="15" y="222"/>
                  </a:lnTo>
                  <a:lnTo>
                    <a:pt x="1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19" name="Freeform 111"/>
            <p:cNvSpPr>
              <a:spLocks/>
            </p:cNvSpPr>
            <p:nvPr/>
          </p:nvSpPr>
          <p:spPr bwMode="auto">
            <a:xfrm>
              <a:off x="2415" y="1760"/>
              <a:ext cx="216" cy="34"/>
            </a:xfrm>
            <a:custGeom>
              <a:avLst/>
              <a:gdLst>
                <a:gd name="T0" fmla="*/ 0 w 432"/>
                <a:gd name="T1" fmla="*/ 0 h 68"/>
                <a:gd name="T2" fmla="*/ 0 w 432"/>
                <a:gd name="T3" fmla="*/ 2 h 68"/>
                <a:gd name="T4" fmla="*/ 6 w 432"/>
                <a:gd name="T5" fmla="*/ 6 h 68"/>
                <a:gd name="T6" fmla="*/ 16 w 432"/>
                <a:gd name="T7" fmla="*/ 11 h 68"/>
                <a:gd name="T8" fmla="*/ 29 w 432"/>
                <a:gd name="T9" fmla="*/ 19 h 68"/>
                <a:gd name="T10" fmla="*/ 44 w 432"/>
                <a:gd name="T11" fmla="*/ 26 h 68"/>
                <a:gd name="T12" fmla="*/ 65 w 432"/>
                <a:gd name="T13" fmla="*/ 36 h 68"/>
                <a:gd name="T14" fmla="*/ 88 w 432"/>
                <a:gd name="T15" fmla="*/ 45 h 68"/>
                <a:gd name="T16" fmla="*/ 113 w 432"/>
                <a:gd name="T17" fmla="*/ 53 h 68"/>
                <a:gd name="T18" fmla="*/ 141 w 432"/>
                <a:gd name="T19" fmla="*/ 61 h 68"/>
                <a:gd name="T20" fmla="*/ 173 w 432"/>
                <a:gd name="T21" fmla="*/ 66 h 68"/>
                <a:gd name="T22" fmla="*/ 210 w 432"/>
                <a:gd name="T23" fmla="*/ 68 h 68"/>
                <a:gd name="T24" fmla="*/ 248 w 432"/>
                <a:gd name="T25" fmla="*/ 68 h 68"/>
                <a:gd name="T26" fmla="*/ 289 w 432"/>
                <a:gd name="T27" fmla="*/ 64 h 68"/>
                <a:gd name="T28" fmla="*/ 333 w 432"/>
                <a:gd name="T29" fmla="*/ 59 h 68"/>
                <a:gd name="T30" fmla="*/ 381 w 432"/>
                <a:gd name="T31" fmla="*/ 45 h 68"/>
                <a:gd name="T32" fmla="*/ 430 w 432"/>
                <a:gd name="T33" fmla="*/ 30 h 68"/>
                <a:gd name="T34" fmla="*/ 432 w 432"/>
                <a:gd name="T35" fmla="*/ 26 h 68"/>
                <a:gd name="T36" fmla="*/ 430 w 432"/>
                <a:gd name="T37" fmla="*/ 23 h 68"/>
                <a:gd name="T38" fmla="*/ 426 w 432"/>
                <a:gd name="T39" fmla="*/ 19 h 68"/>
                <a:gd name="T40" fmla="*/ 426 w 432"/>
                <a:gd name="T41" fmla="*/ 19 h 68"/>
                <a:gd name="T42" fmla="*/ 423 w 432"/>
                <a:gd name="T43" fmla="*/ 19 h 68"/>
                <a:gd name="T44" fmla="*/ 413 w 432"/>
                <a:gd name="T45" fmla="*/ 21 h 68"/>
                <a:gd name="T46" fmla="*/ 400 w 432"/>
                <a:gd name="T47" fmla="*/ 25 h 68"/>
                <a:gd name="T48" fmla="*/ 383 w 432"/>
                <a:gd name="T49" fmla="*/ 30 h 68"/>
                <a:gd name="T50" fmla="*/ 360 w 432"/>
                <a:gd name="T51" fmla="*/ 34 h 68"/>
                <a:gd name="T52" fmla="*/ 337 w 432"/>
                <a:gd name="T53" fmla="*/ 38 h 68"/>
                <a:gd name="T54" fmla="*/ 310 w 432"/>
                <a:gd name="T55" fmla="*/ 42 h 68"/>
                <a:gd name="T56" fmla="*/ 280 w 432"/>
                <a:gd name="T57" fmla="*/ 47 h 68"/>
                <a:gd name="T58" fmla="*/ 250 w 432"/>
                <a:gd name="T59" fmla="*/ 49 h 68"/>
                <a:gd name="T60" fmla="*/ 217 w 432"/>
                <a:gd name="T61" fmla="*/ 49 h 68"/>
                <a:gd name="T62" fmla="*/ 185 w 432"/>
                <a:gd name="T63" fmla="*/ 49 h 68"/>
                <a:gd name="T64" fmla="*/ 153 w 432"/>
                <a:gd name="T65" fmla="*/ 45 h 68"/>
                <a:gd name="T66" fmla="*/ 118 w 432"/>
                <a:gd name="T67" fmla="*/ 38 h 68"/>
                <a:gd name="T68" fmla="*/ 88 w 432"/>
                <a:gd name="T69" fmla="*/ 30 h 68"/>
                <a:gd name="T70" fmla="*/ 58 w 432"/>
                <a:gd name="T71" fmla="*/ 17 h 68"/>
                <a:gd name="T72" fmla="*/ 31 w 432"/>
                <a:gd name="T73" fmla="*/ 0 h 68"/>
                <a:gd name="T74" fmla="*/ 0 w 432"/>
                <a:gd name="T75" fmla="*/ 0 h 68"/>
                <a:gd name="T76" fmla="*/ 0 w 432"/>
                <a:gd name="T77" fmla="*/ 0 h 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2"/>
                <a:gd name="T118" fmla="*/ 0 h 68"/>
                <a:gd name="T119" fmla="*/ 432 w 432"/>
                <a:gd name="T120" fmla="*/ 68 h 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2" h="68">
                  <a:moveTo>
                    <a:pt x="0" y="0"/>
                  </a:moveTo>
                  <a:lnTo>
                    <a:pt x="0" y="2"/>
                  </a:lnTo>
                  <a:lnTo>
                    <a:pt x="6" y="6"/>
                  </a:lnTo>
                  <a:lnTo>
                    <a:pt x="16" y="11"/>
                  </a:lnTo>
                  <a:lnTo>
                    <a:pt x="29" y="19"/>
                  </a:lnTo>
                  <a:lnTo>
                    <a:pt x="44" y="26"/>
                  </a:lnTo>
                  <a:lnTo>
                    <a:pt x="65" y="36"/>
                  </a:lnTo>
                  <a:lnTo>
                    <a:pt x="88" y="45"/>
                  </a:lnTo>
                  <a:lnTo>
                    <a:pt x="113" y="53"/>
                  </a:lnTo>
                  <a:lnTo>
                    <a:pt x="141" y="61"/>
                  </a:lnTo>
                  <a:lnTo>
                    <a:pt x="173" y="66"/>
                  </a:lnTo>
                  <a:lnTo>
                    <a:pt x="210" y="68"/>
                  </a:lnTo>
                  <a:lnTo>
                    <a:pt x="248" y="68"/>
                  </a:lnTo>
                  <a:lnTo>
                    <a:pt x="289" y="64"/>
                  </a:lnTo>
                  <a:lnTo>
                    <a:pt x="333" y="59"/>
                  </a:lnTo>
                  <a:lnTo>
                    <a:pt x="381" y="45"/>
                  </a:lnTo>
                  <a:lnTo>
                    <a:pt x="430" y="30"/>
                  </a:lnTo>
                  <a:lnTo>
                    <a:pt x="432" y="26"/>
                  </a:lnTo>
                  <a:lnTo>
                    <a:pt x="430" y="23"/>
                  </a:lnTo>
                  <a:lnTo>
                    <a:pt x="426" y="19"/>
                  </a:lnTo>
                  <a:lnTo>
                    <a:pt x="423" y="19"/>
                  </a:lnTo>
                  <a:lnTo>
                    <a:pt x="413" y="21"/>
                  </a:lnTo>
                  <a:lnTo>
                    <a:pt x="400" y="25"/>
                  </a:lnTo>
                  <a:lnTo>
                    <a:pt x="383" y="30"/>
                  </a:lnTo>
                  <a:lnTo>
                    <a:pt x="360" y="34"/>
                  </a:lnTo>
                  <a:lnTo>
                    <a:pt x="337" y="38"/>
                  </a:lnTo>
                  <a:lnTo>
                    <a:pt x="310" y="42"/>
                  </a:lnTo>
                  <a:lnTo>
                    <a:pt x="280" y="47"/>
                  </a:lnTo>
                  <a:lnTo>
                    <a:pt x="250" y="49"/>
                  </a:lnTo>
                  <a:lnTo>
                    <a:pt x="217" y="49"/>
                  </a:lnTo>
                  <a:lnTo>
                    <a:pt x="185" y="49"/>
                  </a:lnTo>
                  <a:lnTo>
                    <a:pt x="153" y="45"/>
                  </a:lnTo>
                  <a:lnTo>
                    <a:pt x="118" y="38"/>
                  </a:lnTo>
                  <a:lnTo>
                    <a:pt x="88" y="30"/>
                  </a:lnTo>
                  <a:lnTo>
                    <a:pt x="58" y="17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20" name="Freeform 112"/>
            <p:cNvSpPr>
              <a:spLocks/>
            </p:cNvSpPr>
            <p:nvPr/>
          </p:nvSpPr>
          <p:spPr bwMode="auto">
            <a:xfrm>
              <a:off x="2459" y="1841"/>
              <a:ext cx="100" cy="105"/>
            </a:xfrm>
            <a:custGeom>
              <a:avLst/>
              <a:gdLst>
                <a:gd name="T0" fmla="*/ 0 w 199"/>
                <a:gd name="T1" fmla="*/ 94 h 211"/>
                <a:gd name="T2" fmla="*/ 21 w 199"/>
                <a:gd name="T3" fmla="*/ 196 h 211"/>
                <a:gd name="T4" fmla="*/ 121 w 199"/>
                <a:gd name="T5" fmla="*/ 211 h 211"/>
                <a:gd name="T6" fmla="*/ 199 w 199"/>
                <a:gd name="T7" fmla="*/ 21 h 211"/>
                <a:gd name="T8" fmla="*/ 171 w 199"/>
                <a:gd name="T9" fmla="*/ 0 h 211"/>
                <a:gd name="T10" fmla="*/ 91 w 199"/>
                <a:gd name="T11" fmla="*/ 154 h 211"/>
                <a:gd name="T12" fmla="*/ 40 w 199"/>
                <a:gd name="T13" fmla="*/ 154 h 211"/>
                <a:gd name="T14" fmla="*/ 32 w 199"/>
                <a:gd name="T15" fmla="*/ 94 h 211"/>
                <a:gd name="T16" fmla="*/ 0 w 199"/>
                <a:gd name="T17" fmla="*/ 94 h 211"/>
                <a:gd name="T18" fmla="*/ 0 w 199"/>
                <a:gd name="T19" fmla="*/ 94 h 2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9"/>
                <a:gd name="T31" fmla="*/ 0 h 211"/>
                <a:gd name="T32" fmla="*/ 199 w 199"/>
                <a:gd name="T33" fmla="*/ 211 h 2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9" h="211">
                  <a:moveTo>
                    <a:pt x="0" y="94"/>
                  </a:moveTo>
                  <a:lnTo>
                    <a:pt x="21" y="196"/>
                  </a:lnTo>
                  <a:lnTo>
                    <a:pt x="121" y="211"/>
                  </a:lnTo>
                  <a:lnTo>
                    <a:pt x="199" y="21"/>
                  </a:lnTo>
                  <a:lnTo>
                    <a:pt x="171" y="0"/>
                  </a:lnTo>
                  <a:lnTo>
                    <a:pt x="91" y="154"/>
                  </a:lnTo>
                  <a:lnTo>
                    <a:pt x="40" y="154"/>
                  </a:lnTo>
                  <a:lnTo>
                    <a:pt x="32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21" name="Freeform 113"/>
            <p:cNvSpPr>
              <a:spLocks/>
            </p:cNvSpPr>
            <p:nvPr/>
          </p:nvSpPr>
          <p:spPr bwMode="auto">
            <a:xfrm>
              <a:off x="2362" y="1996"/>
              <a:ext cx="278" cy="51"/>
            </a:xfrm>
            <a:custGeom>
              <a:avLst/>
              <a:gdLst>
                <a:gd name="T0" fmla="*/ 0 w 555"/>
                <a:gd name="T1" fmla="*/ 78 h 103"/>
                <a:gd name="T2" fmla="*/ 118 w 555"/>
                <a:gd name="T3" fmla="*/ 95 h 103"/>
                <a:gd name="T4" fmla="*/ 285 w 555"/>
                <a:gd name="T5" fmla="*/ 75 h 103"/>
                <a:gd name="T6" fmla="*/ 464 w 555"/>
                <a:gd name="T7" fmla="*/ 103 h 103"/>
                <a:gd name="T8" fmla="*/ 555 w 555"/>
                <a:gd name="T9" fmla="*/ 12 h 103"/>
                <a:gd name="T10" fmla="*/ 523 w 555"/>
                <a:gd name="T11" fmla="*/ 2 h 103"/>
                <a:gd name="T12" fmla="*/ 437 w 555"/>
                <a:gd name="T13" fmla="*/ 80 h 103"/>
                <a:gd name="T14" fmla="*/ 298 w 555"/>
                <a:gd name="T15" fmla="*/ 54 h 103"/>
                <a:gd name="T16" fmla="*/ 135 w 555"/>
                <a:gd name="T17" fmla="*/ 0 h 103"/>
                <a:gd name="T18" fmla="*/ 95 w 555"/>
                <a:gd name="T19" fmla="*/ 16 h 103"/>
                <a:gd name="T20" fmla="*/ 236 w 555"/>
                <a:gd name="T21" fmla="*/ 61 h 103"/>
                <a:gd name="T22" fmla="*/ 118 w 555"/>
                <a:gd name="T23" fmla="*/ 80 h 103"/>
                <a:gd name="T24" fmla="*/ 28 w 555"/>
                <a:gd name="T25" fmla="*/ 59 h 103"/>
                <a:gd name="T26" fmla="*/ 0 w 555"/>
                <a:gd name="T27" fmla="*/ 78 h 103"/>
                <a:gd name="T28" fmla="*/ 0 w 555"/>
                <a:gd name="T29" fmla="*/ 78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5"/>
                <a:gd name="T46" fmla="*/ 0 h 103"/>
                <a:gd name="T47" fmla="*/ 555 w 555"/>
                <a:gd name="T48" fmla="*/ 103 h 1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5" h="103">
                  <a:moveTo>
                    <a:pt x="0" y="78"/>
                  </a:moveTo>
                  <a:lnTo>
                    <a:pt x="118" y="95"/>
                  </a:lnTo>
                  <a:lnTo>
                    <a:pt x="285" y="75"/>
                  </a:lnTo>
                  <a:lnTo>
                    <a:pt x="464" y="103"/>
                  </a:lnTo>
                  <a:lnTo>
                    <a:pt x="555" y="12"/>
                  </a:lnTo>
                  <a:lnTo>
                    <a:pt x="523" y="2"/>
                  </a:lnTo>
                  <a:lnTo>
                    <a:pt x="437" y="80"/>
                  </a:lnTo>
                  <a:lnTo>
                    <a:pt x="298" y="54"/>
                  </a:lnTo>
                  <a:lnTo>
                    <a:pt x="135" y="0"/>
                  </a:lnTo>
                  <a:lnTo>
                    <a:pt x="95" y="16"/>
                  </a:lnTo>
                  <a:lnTo>
                    <a:pt x="236" y="61"/>
                  </a:lnTo>
                  <a:lnTo>
                    <a:pt x="118" y="80"/>
                  </a:lnTo>
                  <a:lnTo>
                    <a:pt x="28" y="59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22" name="Freeform 114"/>
            <p:cNvSpPr>
              <a:spLocks/>
            </p:cNvSpPr>
            <p:nvPr/>
          </p:nvSpPr>
          <p:spPr bwMode="auto">
            <a:xfrm>
              <a:off x="2776" y="1613"/>
              <a:ext cx="96" cy="377"/>
            </a:xfrm>
            <a:custGeom>
              <a:avLst/>
              <a:gdLst>
                <a:gd name="T0" fmla="*/ 80 w 192"/>
                <a:gd name="T1" fmla="*/ 753 h 755"/>
                <a:gd name="T2" fmla="*/ 66 w 192"/>
                <a:gd name="T3" fmla="*/ 747 h 755"/>
                <a:gd name="T4" fmla="*/ 55 w 192"/>
                <a:gd name="T5" fmla="*/ 744 h 755"/>
                <a:gd name="T6" fmla="*/ 42 w 192"/>
                <a:gd name="T7" fmla="*/ 738 h 755"/>
                <a:gd name="T8" fmla="*/ 47 w 192"/>
                <a:gd name="T9" fmla="*/ 719 h 755"/>
                <a:gd name="T10" fmla="*/ 68 w 192"/>
                <a:gd name="T11" fmla="*/ 683 h 755"/>
                <a:gd name="T12" fmla="*/ 87 w 192"/>
                <a:gd name="T13" fmla="*/ 645 h 755"/>
                <a:gd name="T14" fmla="*/ 104 w 192"/>
                <a:gd name="T15" fmla="*/ 603 h 755"/>
                <a:gd name="T16" fmla="*/ 118 w 192"/>
                <a:gd name="T17" fmla="*/ 561 h 755"/>
                <a:gd name="T18" fmla="*/ 127 w 192"/>
                <a:gd name="T19" fmla="*/ 519 h 755"/>
                <a:gd name="T20" fmla="*/ 135 w 192"/>
                <a:gd name="T21" fmla="*/ 475 h 755"/>
                <a:gd name="T22" fmla="*/ 139 w 192"/>
                <a:gd name="T23" fmla="*/ 430 h 755"/>
                <a:gd name="T24" fmla="*/ 139 w 192"/>
                <a:gd name="T25" fmla="*/ 380 h 755"/>
                <a:gd name="T26" fmla="*/ 135 w 192"/>
                <a:gd name="T27" fmla="*/ 327 h 755"/>
                <a:gd name="T28" fmla="*/ 123 w 192"/>
                <a:gd name="T29" fmla="*/ 276 h 755"/>
                <a:gd name="T30" fmla="*/ 110 w 192"/>
                <a:gd name="T31" fmla="*/ 226 h 755"/>
                <a:gd name="T32" fmla="*/ 91 w 192"/>
                <a:gd name="T33" fmla="*/ 179 h 755"/>
                <a:gd name="T34" fmla="*/ 70 w 192"/>
                <a:gd name="T35" fmla="*/ 133 h 755"/>
                <a:gd name="T36" fmla="*/ 44 w 192"/>
                <a:gd name="T37" fmla="*/ 89 h 755"/>
                <a:gd name="T38" fmla="*/ 15 w 192"/>
                <a:gd name="T39" fmla="*/ 50 h 755"/>
                <a:gd name="T40" fmla="*/ 6 w 192"/>
                <a:gd name="T41" fmla="*/ 27 h 755"/>
                <a:gd name="T42" fmla="*/ 15 w 192"/>
                <a:gd name="T43" fmla="*/ 17 h 755"/>
                <a:gd name="T44" fmla="*/ 25 w 192"/>
                <a:gd name="T45" fmla="*/ 10 h 755"/>
                <a:gd name="T46" fmla="*/ 34 w 192"/>
                <a:gd name="T47" fmla="*/ 2 h 755"/>
                <a:gd name="T48" fmla="*/ 57 w 192"/>
                <a:gd name="T49" fmla="*/ 21 h 755"/>
                <a:gd name="T50" fmla="*/ 89 w 192"/>
                <a:gd name="T51" fmla="*/ 65 h 755"/>
                <a:gd name="T52" fmla="*/ 116 w 192"/>
                <a:gd name="T53" fmla="*/ 110 h 755"/>
                <a:gd name="T54" fmla="*/ 141 w 192"/>
                <a:gd name="T55" fmla="*/ 160 h 755"/>
                <a:gd name="T56" fmla="*/ 160 w 192"/>
                <a:gd name="T57" fmla="*/ 211 h 755"/>
                <a:gd name="T58" fmla="*/ 175 w 192"/>
                <a:gd name="T59" fmla="*/ 264 h 755"/>
                <a:gd name="T60" fmla="*/ 186 w 192"/>
                <a:gd name="T61" fmla="*/ 320 h 755"/>
                <a:gd name="T62" fmla="*/ 190 w 192"/>
                <a:gd name="T63" fmla="*/ 378 h 755"/>
                <a:gd name="T64" fmla="*/ 192 w 192"/>
                <a:gd name="T65" fmla="*/ 430 h 755"/>
                <a:gd name="T66" fmla="*/ 188 w 192"/>
                <a:gd name="T67" fmla="*/ 477 h 755"/>
                <a:gd name="T68" fmla="*/ 180 w 192"/>
                <a:gd name="T69" fmla="*/ 523 h 755"/>
                <a:gd name="T70" fmla="*/ 169 w 192"/>
                <a:gd name="T71" fmla="*/ 569 h 755"/>
                <a:gd name="T72" fmla="*/ 156 w 192"/>
                <a:gd name="T73" fmla="*/ 612 h 755"/>
                <a:gd name="T74" fmla="*/ 139 w 192"/>
                <a:gd name="T75" fmla="*/ 654 h 755"/>
                <a:gd name="T76" fmla="*/ 120 w 192"/>
                <a:gd name="T77" fmla="*/ 696 h 755"/>
                <a:gd name="T78" fmla="*/ 99 w 192"/>
                <a:gd name="T79" fmla="*/ 736 h 755"/>
                <a:gd name="T80" fmla="*/ 87 w 192"/>
                <a:gd name="T81" fmla="*/ 755 h 7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2"/>
                <a:gd name="T124" fmla="*/ 0 h 755"/>
                <a:gd name="T125" fmla="*/ 192 w 192"/>
                <a:gd name="T126" fmla="*/ 755 h 7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2" h="755">
                  <a:moveTo>
                    <a:pt x="87" y="755"/>
                  </a:moveTo>
                  <a:lnTo>
                    <a:pt x="80" y="753"/>
                  </a:lnTo>
                  <a:lnTo>
                    <a:pt x="74" y="751"/>
                  </a:lnTo>
                  <a:lnTo>
                    <a:pt x="66" y="747"/>
                  </a:lnTo>
                  <a:lnTo>
                    <a:pt x="61" y="745"/>
                  </a:lnTo>
                  <a:lnTo>
                    <a:pt x="55" y="744"/>
                  </a:lnTo>
                  <a:lnTo>
                    <a:pt x="49" y="742"/>
                  </a:lnTo>
                  <a:lnTo>
                    <a:pt x="42" y="738"/>
                  </a:lnTo>
                  <a:lnTo>
                    <a:pt x="36" y="738"/>
                  </a:lnTo>
                  <a:lnTo>
                    <a:pt x="47" y="719"/>
                  </a:lnTo>
                  <a:lnTo>
                    <a:pt x="59" y="702"/>
                  </a:lnTo>
                  <a:lnTo>
                    <a:pt x="68" y="683"/>
                  </a:lnTo>
                  <a:lnTo>
                    <a:pt x="80" y="664"/>
                  </a:lnTo>
                  <a:lnTo>
                    <a:pt x="87" y="645"/>
                  </a:lnTo>
                  <a:lnTo>
                    <a:pt x="97" y="624"/>
                  </a:lnTo>
                  <a:lnTo>
                    <a:pt x="104" y="603"/>
                  </a:lnTo>
                  <a:lnTo>
                    <a:pt x="112" y="584"/>
                  </a:lnTo>
                  <a:lnTo>
                    <a:pt x="118" y="561"/>
                  </a:lnTo>
                  <a:lnTo>
                    <a:pt x="123" y="540"/>
                  </a:lnTo>
                  <a:lnTo>
                    <a:pt x="127" y="519"/>
                  </a:lnTo>
                  <a:lnTo>
                    <a:pt x="133" y="498"/>
                  </a:lnTo>
                  <a:lnTo>
                    <a:pt x="135" y="475"/>
                  </a:lnTo>
                  <a:lnTo>
                    <a:pt x="139" y="453"/>
                  </a:lnTo>
                  <a:lnTo>
                    <a:pt x="139" y="430"/>
                  </a:lnTo>
                  <a:lnTo>
                    <a:pt x="141" y="407"/>
                  </a:lnTo>
                  <a:lnTo>
                    <a:pt x="139" y="380"/>
                  </a:lnTo>
                  <a:lnTo>
                    <a:pt x="139" y="354"/>
                  </a:lnTo>
                  <a:lnTo>
                    <a:pt x="135" y="327"/>
                  </a:lnTo>
                  <a:lnTo>
                    <a:pt x="131" y="302"/>
                  </a:lnTo>
                  <a:lnTo>
                    <a:pt x="123" y="276"/>
                  </a:lnTo>
                  <a:lnTo>
                    <a:pt x="118" y="251"/>
                  </a:lnTo>
                  <a:lnTo>
                    <a:pt x="110" y="226"/>
                  </a:lnTo>
                  <a:lnTo>
                    <a:pt x="103" y="204"/>
                  </a:lnTo>
                  <a:lnTo>
                    <a:pt x="91" y="179"/>
                  </a:lnTo>
                  <a:lnTo>
                    <a:pt x="82" y="156"/>
                  </a:lnTo>
                  <a:lnTo>
                    <a:pt x="70" y="133"/>
                  </a:lnTo>
                  <a:lnTo>
                    <a:pt x="57" y="110"/>
                  </a:lnTo>
                  <a:lnTo>
                    <a:pt x="44" y="89"/>
                  </a:lnTo>
                  <a:lnTo>
                    <a:pt x="30" y="69"/>
                  </a:lnTo>
                  <a:lnTo>
                    <a:pt x="15" y="50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5" y="17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30" y="6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57" y="21"/>
                  </a:lnTo>
                  <a:lnTo>
                    <a:pt x="74" y="42"/>
                  </a:lnTo>
                  <a:lnTo>
                    <a:pt x="89" y="65"/>
                  </a:lnTo>
                  <a:lnTo>
                    <a:pt x="104" y="88"/>
                  </a:lnTo>
                  <a:lnTo>
                    <a:pt x="116" y="110"/>
                  </a:lnTo>
                  <a:lnTo>
                    <a:pt x="129" y="135"/>
                  </a:lnTo>
                  <a:lnTo>
                    <a:pt x="141" y="160"/>
                  </a:lnTo>
                  <a:lnTo>
                    <a:pt x="152" y="186"/>
                  </a:lnTo>
                  <a:lnTo>
                    <a:pt x="160" y="211"/>
                  </a:lnTo>
                  <a:lnTo>
                    <a:pt x="169" y="238"/>
                  </a:lnTo>
                  <a:lnTo>
                    <a:pt x="175" y="264"/>
                  </a:lnTo>
                  <a:lnTo>
                    <a:pt x="182" y="293"/>
                  </a:lnTo>
                  <a:lnTo>
                    <a:pt x="186" y="320"/>
                  </a:lnTo>
                  <a:lnTo>
                    <a:pt x="188" y="348"/>
                  </a:lnTo>
                  <a:lnTo>
                    <a:pt x="190" y="378"/>
                  </a:lnTo>
                  <a:lnTo>
                    <a:pt x="192" y="407"/>
                  </a:lnTo>
                  <a:lnTo>
                    <a:pt x="192" y="430"/>
                  </a:lnTo>
                  <a:lnTo>
                    <a:pt x="190" y="455"/>
                  </a:lnTo>
                  <a:lnTo>
                    <a:pt x="188" y="477"/>
                  </a:lnTo>
                  <a:lnTo>
                    <a:pt x="184" y="502"/>
                  </a:lnTo>
                  <a:lnTo>
                    <a:pt x="180" y="523"/>
                  </a:lnTo>
                  <a:lnTo>
                    <a:pt x="175" y="546"/>
                  </a:lnTo>
                  <a:lnTo>
                    <a:pt x="169" y="569"/>
                  </a:lnTo>
                  <a:lnTo>
                    <a:pt x="165" y="591"/>
                  </a:lnTo>
                  <a:lnTo>
                    <a:pt x="156" y="612"/>
                  </a:lnTo>
                  <a:lnTo>
                    <a:pt x="148" y="635"/>
                  </a:lnTo>
                  <a:lnTo>
                    <a:pt x="139" y="654"/>
                  </a:lnTo>
                  <a:lnTo>
                    <a:pt x="131" y="677"/>
                  </a:lnTo>
                  <a:lnTo>
                    <a:pt x="120" y="696"/>
                  </a:lnTo>
                  <a:lnTo>
                    <a:pt x="110" y="717"/>
                  </a:lnTo>
                  <a:lnTo>
                    <a:pt x="99" y="736"/>
                  </a:lnTo>
                  <a:lnTo>
                    <a:pt x="87" y="7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23" name="Freeform 115"/>
            <p:cNvSpPr>
              <a:spLocks/>
            </p:cNvSpPr>
            <p:nvPr/>
          </p:nvSpPr>
          <p:spPr bwMode="auto">
            <a:xfrm>
              <a:off x="2887" y="1570"/>
              <a:ext cx="115" cy="449"/>
            </a:xfrm>
            <a:custGeom>
              <a:avLst/>
              <a:gdLst>
                <a:gd name="T0" fmla="*/ 97 w 230"/>
                <a:gd name="T1" fmla="*/ 893 h 897"/>
                <a:gd name="T2" fmla="*/ 82 w 230"/>
                <a:gd name="T3" fmla="*/ 887 h 897"/>
                <a:gd name="T4" fmla="*/ 65 w 230"/>
                <a:gd name="T5" fmla="*/ 884 h 897"/>
                <a:gd name="T6" fmla="*/ 50 w 230"/>
                <a:gd name="T7" fmla="*/ 878 h 897"/>
                <a:gd name="T8" fmla="*/ 55 w 230"/>
                <a:gd name="T9" fmla="*/ 855 h 897"/>
                <a:gd name="T10" fmla="*/ 82 w 230"/>
                <a:gd name="T11" fmla="*/ 810 h 897"/>
                <a:gd name="T12" fmla="*/ 105 w 230"/>
                <a:gd name="T13" fmla="*/ 764 h 897"/>
                <a:gd name="T14" fmla="*/ 124 w 230"/>
                <a:gd name="T15" fmla="*/ 716 h 897"/>
                <a:gd name="T16" fmla="*/ 141 w 230"/>
                <a:gd name="T17" fmla="*/ 667 h 897"/>
                <a:gd name="T18" fmla="*/ 152 w 230"/>
                <a:gd name="T19" fmla="*/ 616 h 897"/>
                <a:gd name="T20" fmla="*/ 162 w 230"/>
                <a:gd name="T21" fmla="*/ 562 h 897"/>
                <a:gd name="T22" fmla="*/ 166 w 230"/>
                <a:gd name="T23" fmla="*/ 511 h 897"/>
                <a:gd name="T24" fmla="*/ 166 w 230"/>
                <a:gd name="T25" fmla="*/ 452 h 897"/>
                <a:gd name="T26" fmla="*/ 160 w 230"/>
                <a:gd name="T27" fmla="*/ 389 h 897"/>
                <a:gd name="T28" fmla="*/ 149 w 230"/>
                <a:gd name="T29" fmla="*/ 328 h 897"/>
                <a:gd name="T30" fmla="*/ 131 w 230"/>
                <a:gd name="T31" fmla="*/ 270 h 897"/>
                <a:gd name="T32" fmla="*/ 111 w 230"/>
                <a:gd name="T33" fmla="*/ 213 h 897"/>
                <a:gd name="T34" fmla="*/ 84 w 230"/>
                <a:gd name="T35" fmla="*/ 159 h 897"/>
                <a:gd name="T36" fmla="*/ 54 w 230"/>
                <a:gd name="T37" fmla="*/ 108 h 897"/>
                <a:gd name="T38" fmla="*/ 19 w 230"/>
                <a:gd name="T39" fmla="*/ 60 h 897"/>
                <a:gd name="T40" fmla="*/ 8 w 230"/>
                <a:gd name="T41" fmla="*/ 32 h 897"/>
                <a:gd name="T42" fmla="*/ 19 w 230"/>
                <a:gd name="T43" fmla="*/ 22 h 897"/>
                <a:gd name="T44" fmla="*/ 33 w 230"/>
                <a:gd name="T45" fmla="*/ 13 h 897"/>
                <a:gd name="T46" fmla="*/ 44 w 230"/>
                <a:gd name="T47" fmla="*/ 3 h 897"/>
                <a:gd name="T48" fmla="*/ 71 w 230"/>
                <a:gd name="T49" fmla="*/ 24 h 897"/>
                <a:gd name="T50" fmla="*/ 107 w 230"/>
                <a:gd name="T51" fmla="*/ 76 h 897"/>
                <a:gd name="T52" fmla="*/ 141 w 230"/>
                <a:gd name="T53" fmla="*/ 131 h 897"/>
                <a:gd name="T54" fmla="*/ 169 w 230"/>
                <a:gd name="T55" fmla="*/ 190 h 897"/>
                <a:gd name="T56" fmla="*/ 192 w 230"/>
                <a:gd name="T57" fmla="*/ 252 h 897"/>
                <a:gd name="T58" fmla="*/ 209 w 230"/>
                <a:gd name="T59" fmla="*/ 315 h 897"/>
                <a:gd name="T60" fmla="*/ 223 w 230"/>
                <a:gd name="T61" fmla="*/ 382 h 897"/>
                <a:gd name="T62" fmla="*/ 228 w 230"/>
                <a:gd name="T63" fmla="*/ 448 h 897"/>
                <a:gd name="T64" fmla="*/ 228 w 230"/>
                <a:gd name="T65" fmla="*/ 511 h 897"/>
                <a:gd name="T66" fmla="*/ 223 w 230"/>
                <a:gd name="T67" fmla="*/ 568 h 897"/>
                <a:gd name="T68" fmla="*/ 215 w 230"/>
                <a:gd name="T69" fmla="*/ 621 h 897"/>
                <a:gd name="T70" fmla="*/ 204 w 230"/>
                <a:gd name="T71" fmla="*/ 675 h 897"/>
                <a:gd name="T72" fmla="*/ 187 w 230"/>
                <a:gd name="T73" fmla="*/ 728 h 897"/>
                <a:gd name="T74" fmla="*/ 166 w 230"/>
                <a:gd name="T75" fmla="*/ 777 h 897"/>
                <a:gd name="T76" fmla="*/ 143 w 230"/>
                <a:gd name="T77" fmla="*/ 827 h 897"/>
                <a:gd name="T78" fmla="*/ 118 w 230"/>
                <a:gd name="T79" fmla="*/ 872 h 897"/>
                <a:gd name="T80" fmla="*/ 105 w 230"/>
                <a:gd name="T81" fmla="*/ 897 h 89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0"/>
                <a:gd name="T124" fmla="*/ 0 h 897"/>
                <a:gd name="T125" fmla="*/ 230 w 230"/>
                <a:gd name="T126" fmla="*/ 897 h 89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0" h="897">
                  <a:moveTo>
                    <a:pt x="105" y="897"/>
                  </a:moveTo>
                  <a:lnTo>
                    <a:pt x="97" y="893"/>
                  </a:lnTo>
                  <a:lnTo>
                    <a:pt x="90" y="891"/>
                  </a:lnTo>
                  <a:lnTo>
                    <a:pt x="82" y="887"/>
                  </a:lnTo>
                  <a:lnTo>
                    <a:pt x="74" y="886"/>
                  </a:lnTo>
                  <a:lnTo>
                    <a:pt x="65" y="884"/>
                  </a:lnTo>
                  <a:lnTo>
                    <a:pt x="57" y="880"/>
                  </a:lnTo>
                  <a:lnTo>
                    <a:pt x="50" y="878"/>
                  </a:lnTo>
                  <a:lnTo>
                    <a:pt x="42" y="876"/>
                  </a:lnTo>
                  <a:lnTo>
                    <a:pt x="55" y="855"/>
                  </a:lnTo>
                  <a:lnTo>
                    <a:pt x="69" y="832"/>
                  </a:lnTo>
                  <a:lnTo>
                    <a:pt x="82" y="810"/>
                  </a:lnTo>
                  <a:lnTo>
                    <a:pt x="95" y="789"/>
                  </a:lnTo>
                  <a:lnTo>
                    <a:pt x="105" y="764"/>
                  </a:lnTo>
                  <a:lnTo>
                    <a:pt x="114" y="741"/>
                  </a:lnTo>
                  <a:lnTo>
                    <a:pt x="124" y="716"/>
                  </a:lnTo>
                  <a:lnTo>
                    <a:pt x="133" y="694"/>
                  </a:lnTo>
                  <a:lnTo>
                    <a:pt x="141" y="667"/>
                  </a:lnTo>
                  <a:lnTo>
                    <a:pt x="149" y="642"/>
                  </a:lnTo>
                  <a:lnTo>
                    <a:pt x="152" y="616"/>
                  </a:lnTo>
                  <a:lnTo>
                    <a:pt x="158" y="591"/>
                  </a:lnTo>
                  <a:lnTo>
                    <a:pt x="162" y="562"/>
                  </a:lnTo>
                  <a:lnTo>
                    <a:pt x="166" y="538"/>
                  </a:lnTo>
                  <a:lnTo>
                    <a:pt x="166" y="511"/>
                  </a:lnTo>
                  <a:lnTo>
                    <a:pt x="168" y="484"/>
                  </a:lnTo>
                  <a:lnTo>
                    <a:pt x="166" y="452"/>
                  </a:lnTo>
                  <a:lnTo>
                    <a:pt x="164" y="420"/>
                  </a:lnTo>
                  <a:lnTo>
                    <a:pt x="160" y="389"/>
                  </a:lnTo>
                  <a:lnTo>
                    <a:pt x="156" y="359"/>
                  </a:lnTo>
                  <a:lnTo>
                    <a:pt x="149" y="328"/>
                  </a:lnTo>
                  <a:lnTo>
                    <a:pt x="141" y="298"/>
                  </a:lnTo>
                  <a:lnTo>
                    <a:pt x="131" y="270"/>
                  </a:lnTo>
                  <a:lnTo>
                    <a:pt x="122" y="241"/>
                  </a:lnTo>
                  <a:lnTo>
                    <a:pt x="111" y="213"/>
                  </a:lnTo>
                  <a:lnTo>
                    <a:pt x="99" y="186"/>
                  </a:lnTo>
                  <a:lnTo>
                    <a:pt x="84" y="159"/>
                  </a:lnTo>
                  <a:lnTo>
                    <a:pt x="71" y="135"/>
                  </a:lnTo>
                  <a:lnTo>
                    <a:pt x="54" y="108"/>
                  </a:lnTo>
                  <a:lnTo>
                    <a:pt x="36" y="83"/>
                  </a:lnTo>
                  <a:lnTo>
                    <a:pt x="19" y="60"/>
                  </a:lnTo>
                  <a:lnTo>
                    <a:pt x="0" y="38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2"/>
                  </a:lnTo>
                  <a:lnTo>
                    <a:pt x="27" y="19"/>
                  </a:lnTo>
                  <a:lnTo>
                    <a:pt x="33" y="13"/>
                  </a:lnTo>
                  <a:lnTo>
                    <a:pt x="38" y="7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71" y="24"/>
                  </a:lnTo>
                  <a:lnTo>
                    <a:pt x="90" y="51"/>
                  </a:lnTo>
                  <a:lnTo>
                    <a:pt x="107" y="76"/>
                  </a:lnTo>
                  <a:lnTo>
                    <a:pt x="124" y="104"/>
                  </a:lnTo>
                  <a:lnTo>
                    <a:pt x="141" y="131"/>
                  </a:lnTo>
                  <a:lnTo>
                    <a:pt x="156" y="161"/>
                  </a:lnTo>
                  <a:lnTo>
                    <a:pt x="169" y="190"/>
                  </a:lnTo>
                  <a:lnTo>
                    <a:pt x="181" y="220"/>
                  </a:lnTo>
                  <a:lnTo>
                    <a:pt x="192" y="252"/>
                  </a:lnTo>
                  <a:lnTo>
                    <a:pt x="202" y="283"/>
                  </a:lnTo>
                  <a:lnTo>
                    <a:pt x="209" y="315"/>
                  </a:lnTo>
                  <a:lnTo>
                    <a:pt x="217" y="348"/>
                  </a:lnTo>
                  <a:lnTo>
                    <a:pt x="223" y="382"/>
                  </a:lnTo>
                  <a:lnTo>
                    <a:pt x="227" y="414"/>
                  </a:lnTo>
                  <a:lnTo>
                    <a:pt x="228" y="448"/>
                  </a:lnTo>
                  <a:lnTo>
                    <a:pt x="230" y="484"/>
                  </a:lnTo>
                  <a:lnTo>
                    <a:pt x="228" y="511"/>
                  </a:lnTo>
                  <a:lnTo>
                    <a:pt x="227" y="540"/>
                  </a:lnTo>
                  <a:lnTo>
                    <a:pt x="223" y="568"/>
                  </a:lnTo>
                  <a:lnTo>
                    <a:pt x="221" y="597"/>
                  </a:lnTo>
                  <a:lnTo>
                    <a:pt x="215" y="621"/>
                  </a:lnTo>
                  <a:lnTo>
                    <a:pt x="209" y="648"/>
                  </a:lnTo>
                  <a:lnTo>
                    <a:pt x="204" y="675"/>
                  </a:lnTo>
                  <a:lnTo>
                    <a:pt x="196" y="703"/>
                  </a:lnTo>
                  <a:lnTo>
                    <a:pt x="187" y="728"/>
                  </a:lnTo>
                  <a:lnTo>
                    <a:pt x="177" y="752"/>
                  </a:lnTo>
                  <a:lnTo>
                    <a:pt x="166" y="777"/>
                  </a:lnTo>
                  <a:lnTo>
                    <a:pt x="156" y="802"/>
                  </a:lnTo>
                  <a:lnTo>
                    <a:pt x="143" y="827"/>
                  </a:lnTo>
                  <a:lnTo>
                    <a:pt x="131" y="849"/>
                  </a:lnTo>
                  <a:lnTo>
                    <a:pt x="118" y="872"/>
                  </a:lnTo>
                  <a:lnTo>
                    <a:pt x="105" y="8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24" name="Freeform 116"/>
            <p:cNvSpPr>
              <a:spLocks/>
            </p:cNvSpPr>
            <p:nvPr/>
          </p:nvSpPr>
          <p:spPr bwMode="auto">
            <a:xfrm>
              <a:off x="3005" y="1513"/>
              <a:ext cx="137" cy="536"/>
            </a:xfrm>
            <a:custGeom>
              <a:avLst/>
              <a:gdLst>
                <a:gd name="T0" fmla="*/ 114 w 274"/>
                <a:gd name="T1" fmla="*/ 1071 h 1073"/>
                <a:gd name="T2" fmla="*/ 95 w 274"/>
                <a:gd name="T3" fmla="*/ 1063 h 1073"/>
                <a:gd name="T4" fmla="*/ 82 w 274"/>
                <a:gd name="T5" fmla="*/ 1060 h 1073"/>
                <a:gd name="T6" fmla="*/ 72 w 274"/>
                <a:gd name="T7" fmla="*/ 1056 h 1073"/>
                <a:gd name="T8" fmla="*/ 63 w 274"/>
                <a:gd name="T9" fmla="*/ 1054 h 1073"/>
                <a:gd name="T10" fmla="*/ 53 w 274"/>
                <a:gd name="T11" fmla="*/ 1050 h 1073"/>
                <a:gd name="T12" fmla="*/ 67 w 274"/>
                <a:gd name="T13" fmla="*/ 1023 h 1073"/>
                <a:gd name="T14" fmla="*/ 97 w 274"/>
                <a:gd name="T15" fmla="*/ 970 h 1073"/>
                <a:gd name="T16" fmla="*/ 125 w 274"/>
                <a:gd name="T17" fmla="*/ 915 h 1073"/>
                <a:gd name="T18" fmla="*/ 148 w 274"/>
                <a:gd name="T19" fmla="*/ 858 h 1073"/>
                <a:gd name="T20" fmla="*/ 167 w 274"/>
                <a:gd name="T21" fmla="*/ 799 h 1073"/>
                <a:gd name="T22" fmla="*/ 183 w 274"/>
                <a:gd name="T23" fmla="*/ 736 h 1073"/>
                <a:gd name="T24" fmla="*/ 192 w 274"/>
                <a:gd name="T25" fmla="*/ 674 h 1073"/>
                <a:gd name="T26" fmla="*/ 198 w 274"/>
                <a:gd name="T27" fmla="*/ 611 h 1073"/>
                <a:gd name="T28" fmla="*/ 198 w 274"/>
                <a:gd name="T29" fmla="*/ 540 h 1073"/>
                <a:gd name="T30" fmla="*/ 190 w 274"/>
                <a:gd name="T31" fmla="*/ 464 h 1073"/>
                <a:gd name="T32" fmla="*/ 177 w 274"/>
                <a:gd name="T33" fmla="*/ 392 h 1073"/>
                <a:gd name="T34" fmla="*/ 158 w 274"/>
                <a:gd name="T35" fmla="*/ 322 h 1073"/>
                <a:gd name="T36" fmla="*/ 131 w 274"/>
                <a:gd name="T37" fmla="*/ 255 h 1073"/>
                <a:gd name="T38" fmla="*/ 101 w 274"/>
                <a:gd name="T39" fmla="*/ 191 h 1073"/>
                <a:gd name="T40" fmla="*/ 63 w 274"/>
                <a:gd name="T41" fmla="*/ 130 h 1073"/>
                <a:gd name="T42" fmla="*/ 23 w 274"/>
                <a:gd name="T43" fmla="*/ 73 h 1073"/>
                <a:gd name="T44" fmla="*/ 8 w 274"/>
                <a:gd name="T45" fmla="*/ 40 h 1073"/>
                <a:gd name="T46" fmla="*/ 23 w 274"/>
                <a:gd name="T47" fmla="*/ 27 h 1073"/>
                <a:gd name="T48" fmla="*/ 36 w 274"/>
                <a:gd name="T49" fmla="*/ 16 h 1073"/>
                <a:gd name="T50" fmla="*/ 51 w 274"/>
                <a:gd name="T51" fmla="*/ 6 h 1073"/>
                <a:gd name="T52" fmla="*/ 82 w 274"/>
                <a:gd name="T53" fmla="*/ 29 h 1073"/>
                <a:gd name="T54" fmla="*/ 127 w 274"/>
                <a:gd name="T55" fmla="*/ 94 h 1073"/>
                <a:gd name="T56" fmla="*/ 167 w 274"/>
                <a:gd name="T57" fmla="*/ 160 h 1073"/>
                <a:gd name="T58" fmla="*/ 202 w 274"/>
                <a:gd name="T59" fmla="*/ 229 h 1073"/>
                <a:gd name="T60" fmla="*/ 228 w 274"/>
                <a:gd name="T61" fmla="*/ 303 h 1073"/>
                <a:gd name="T62" fmla="*/ 249 w 274"/>
                <a:gd name="T63" fmla="*/ 379 h 1073"/>
                <a:gd name="T64" fmla="*/ 264 w 274"/>
                <a:gd name="T65" fmla="*/ 455 h 1073"/>
                <a:gd name="T66" fmla="*/ 272 w 274"/>
                <a:gd name="T67" fmla="*/ 537 h 1073"/>
                <a:gd name="T68" fmla="*/ 272 w 274"/>
                <a:gd name="T69" fmla="*/ 613 h 1073"/>
                <a:gd name="T70" fmla="*/ 266 w 274"/>
                <a:gd name="T71" fmla="*/ 679 h 1073"/>
                <a:gd name="T72" fmla="*/ 257 w 274"/>
                <a:gd name="T73" fmla="*/ 746 h 1073"/>
                <a:gd name="T74" fmla="*/ 241 w 274"/>
                <a:gd name="T75" fmla="*/ 809 h 1073"/>
                <a:gd name="T76" fmla="*/ 222 w 274"/>
                <a:gd name="T77" fmla="*/ 871 h 1073"/>
                <a:gd name="T78" fmla="*/ 200 w 274"/>
                <a:gd name="T79" fmla="*/ 932 h 1073"/>
                <a:gd name="T80" fmla="*/ 171 w 274"/>
                <a:gd name="T81" fmla="*/ 989 h 1073"/>
                <a:gd name="T82" fmla="*/ 141 w 274"/>
                <a:gd name="T83" fmla="*/ 1046 h 1073"/>
                <a:gd name="T84" fmla="*/ 124 w 274"/>
                <a:gd name="T85" fmla="*/ 1073 h 10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4"/>
                <a:gd name="T130" fmla="*/ 0 h 1073"/>
                <a:gd name="T131" fmla="*/ 274 w 274"/>
                <a:gd name="T132" fmla="*/ 1073 h 10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4" h="1073">
                  <a:moveTo>
                    <a:pt x="124" y="1073"/>
                  </a:moveTo>
                  <a:lnTo>
                    <a:pt x="114" y="1071"/>
                  </a:lnTo>
                  <a:lnTo>
                    <a:pt x="105" y="1067"/>
                  </a:lnTo>
                  <a:lnTo>
                    <a:pt x="95" y="1063"/>
                  </a:lnTo>
                  <a:lnTo>
                    <a:pt x="87" y="1061"/>
                  </a:lnTo>
                  <a:lnTo>
                    <a:pt x="82" y="1060"/>
                  </a:lnTo>
                  <a:lnTo>
                    <a:pt x="78" y="1058"/>
                  </a:lnTo>
                  <a:lnTo>
                    <a:pt x="72" y="1056"/>
                  </a:lnTo>
                  <a:lnTo>
                    <a:pt x="68" y="1054"/>
                  </a:lnTo>
                  <a:lnTo>
                    <a:pt x="63" y="1054"/>
                  </a:lnTo>
                  <a:lnTo>
                    <a:pt x="59" y="1052"/>
                  </a:lnTo>
                  <a:lnTo>
                    <a:pt x="53" y="1050"/>
                  </a:lnTo>
                  <a:lnTo>
                    <a:pt x="49" y="1048"/>
                  </a:lnTo>
                  <a:lnTo>
                    <a:pt x="67" y="1023"/>
                  </a:lnTo>
                  <a:lnTo>
                    <a:pt x="82" y="997"/>
                  </a:lnTo>
                  <a:lnTo>
                    <a:pt x="97" y="970"/>
                  </a:lnTo>
                  <a:lnTo>
                    <a:pt x="112" y="944"/>
                  </a:lnTo>
                  <a:lnTo>
                    <a:pt x="125" y="915"/>
                  </a:lnTo>
                  <a:lnTo>
                    <a:pt x="137" y="887"/>
                  </a:lnTo>
                  <a:lnTo>
                    <a:pt x="148" y="858"/>
                  </a:lnTo>
                  <a:lnTo>
                    <a:pt x="160" y="829"/>
                  </a:lnTo>
                  <a:lnTo>
                    <a:pt x="167" y="799"/>
                  </a:lnTo>
                  <a:lnTo>
                    <a:pt x="177" y="769"/>
                  </a:lnTo>
                  <a:lnTo>
                    <a:pt x="183" y="736"/>
                  </a:lnTo>
                  <a:lnTo>
                    <a:pt x="188" y="706"/>
                  </a:lnTo>
                  <a:lnTo>
                    <a:pt x="192" y="674"/>
                  </a:lnTo>
                  <a:lnTo>
                    <a:pt x="196" y="643"/>
                  </a:lnTo>
                  <a:lnTo>
                    <a:pt x="198" y="611"/>
                  </a:lnTo>
                  <a:lnTo>
                    <a:pt x="200" y="578"/>
                  </a:lnTo>
                  <a:lnTo>
                    <a:pt x="198" y="540"/>
                  </a:lnTo>
                  <a:lnTo>
                    <a:pt x="196" y="502"/>
                  </a:lnTo>
                  <a:lnTo>
                    <a:pt x="190" y="464"/>
                  </a:lnTo>
                  <a:lnTo>
                    <a:pt x="184" y="428"/>
                  </a:lnTo>
                  <a:lnTo>
                    <a:pt x="177" y="392"/>
                  </a:lnTo>
                  <a:lnTo>
                    <a:pt x="167" y="358"/>
                  </a:lnTo>
                  <a:lnTo>
                    <a:pt x="158" y="322"/>
                  </a:lnTo>
                  <a:lnTo>
                    <a:pt x="146" y="289"/>
                  </a:lnTo>
                  <a:lnTo>
                    <a:pt x="131" y="255"/>
                  </a:lnTo>
                  <a:lnTo>
                    <a:pt x="116" y="223"/>
                  </a:lnTo>
                  <a:lnTo>
                    <a:pt x="101" y="191"/>
                  </a:lnTo>
                  <a:lnTo>
                    <a:pt x="84" y="160"/>
                  </a:lnTo>
                  <a:lnTo>
                    <a:pt x="63" y="130"/>
                  </a:lnTo>
                  <a:lnTo>
                    <a:pt x="44" y="101"/>
                  </a:lnTo>
                  <a:lnTo>
                    <a:pt x="23" y="73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15" y="35"/>
                  </a:lnTo>
                  <a:lnTo>
                    <a:pt x="23" y="27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44" y="10"/>
                  </a:lnTo>
                  <a:lnTo>
                    <a:pt x="51" y="6"/>
                  </a:lnTo>
                  <a:lnTo>
                    <a:pt x="59" y="0"/>
                  </a:lnTo>
                  <a:lnTo>
                    <a:pt x="82" y="29"/>
                  </a:lnTo>
                  <a:lnTo>
                    <a:pt x="106" y="61"/>
                  </a:lnTo>
                  <a:lnTo>
                    <a:pt x="127" y="94"/>
                  </a:lnTo>
                  <a:lnTo>
                    <a:pt x="148" y="126"/>
                  </a:lnTo>
                  <a:lnTo>
                    <a:pt x="167" y="160"/>
                  </a:lnTo>
                  <a:lnTo>
                    <a:pt x="184" y="194"/>
                  </a:lnTo>
                  <a:lnTo>
                    <a:pt x="202" y="229"/>
                  </a:lnTo>
                  <a:lnTo>
                    <a:pt x="217" y="267"/>
                  </a:lnTo>
                  <a:lnTo>
                    <a:pt x="228" y="303"/>
                  </a:lnTo>
                  <a:lnTo>
                    <a:pt x="240" y="341"/>
                  </a:lnTo>
                  <a:lnTo>
                    <a:pt x="249" y="379"/>
                  </a:lnTo>
                  <a:lnTo>
                    <a:pt x="259" y="417"/>
                  </a:lnTo>
                  <a:lnTo>
                    <a:pt x="264" y="455"/>
                  </a:lnTo>
                  <a:lnTo>
                    <a:pt x="268" y="497"/>
                  </a:lnTo>
                  <a:lnTo>
                    <a:pt x="272" y="537"/>
                  </a:lnTo>
                  <a:lnTo>
                    <a:pt x="274" y="578"/>
                  </a:lnTo>
                  <a:lnTo>
                    <a:pt x="272" y="613"/>
                  </a:lnTo>
                  <a:lnTo>
                    <a:pt x="270" y="645"/>
                  </a:lnTo>
                  <a:lnTo>
                    <a:pt x="266" y="679"/>
                  </a:lnTo>
                  <a:lnTo>
                    <a:pt x="262" y="712"/>
                  </a:lnTo>
                  <a:lnTo>
                    <a:pt x="257" y="746"/>
                  </a:lnTo>
                  <a:lnTo>
                    <a:pt x="251" y="778"/>
                  </a:lnTo>
                  <a:lnTo>
                    <a:pt x="241" y="809"/>
                  </a:lnTo>
                  <a:lnTo>
                    <a:pt x="234" y="841"/>
                  </a:lnTo>
                  <a:lnTo>
                    <a:pt x="222" y="871"/>
                  </a:lnTo>
                  <a:lnTo>
                    <a:pt x="211" y="904"/>
                  </a:lnTo>
                  <a:lnTo>
                    <a:pt x="200" y="932"/>
                  </a:lnTo>
                  <a:lnTo>
                    <a:pt x="186" y="961"/>
                  </a:lnTo>
                  <a:lnTo>
                    <a:pt x="171" y="989"/>
                  </a:lnTo>
                  <a:lnTo>
                    <a:pt x="156" y="1020"/>
                  </a:lnTo>
                  <a:lnTo>
                    <a:pt x="141" y="1046"/>
                  </a:lnTo>
                  <a:lnTo>
                    <a:pt x="124" y="10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125" name="Freeform 117"/>
            <p:cNvSpPr>
              <a:spLocks/>
            </p:cNvSpPr>
            <p:nvPr/>
          </p:nvSpPr>
          <p:spPr bwMode="auto">
            <a:xfrm>
              <a:off x="2697" y="1665"/>
              <a:ext cx="74" cy="291"/>
            </a:xfrm>
            <a:custGeom>
              <a:avLst/>
              <a:gdLst>
                <a:gd name="T0" fmla="*/ 63 w 148"/>
                <a:gd name="T1" fmla="*/ 580 h 582"/>
                <a:gd name="T2" fmla="*/ 53 w 148"/>
                <a:gd name="T3" fmla="*/ 576 h 582"/>
                <a:gd name="T4" fmla="*/ 42 w 148"/>
                <a:gd name="T5" fmla="*/ 574 h 582"/>
                <a:gd name="T6" fmla="*/ 32 w 148"/>
                <a:gd name="T7" fmla="*/ 570 h 582"/>
                <a:gd name="T8" fmla="*/ 36 w 148"/>
                <a:gd name="T9" fmla="*/ 555 h 582"/>
                <a:gd name="T10" fmla="*/ 53 w 148"/>
                <a:gd name="T11" fmla="*/ 526 h 582"/>
                <a:gd name="T12" fmla="*/ 69 w 148"/>
                <a:gd name="T13" fmla="*/ 496 h 582"/>
                <a:gd name="T14" fmla="*/ 82 w 148"/>
                <a:gd name="T15" fmla="*/ 466 h 582"/>
                <a:gd name="T16" fmla="*/ 91 w 148"/>
                <a:gd name="T17" fmla="*/ 433 h 582"/>
                <a:gd name="T18" fmla="*/ 99 w 148"/>
                <a:gd name="T19" fmla="*/ 399 h 582"/>
                <a:gd name="T20" fmla="*/ 105 w 148"/>
                <a:gd name="T21" fmla="*/ 365 h 582"/>
                <a:gd name="T22" fmla="*/ 108 w 148"/>
                <a:gd name="T23" fmla="*/ 331 h 582"/>
                <a:gd name="T24" fmla="*/ 108 w 148"/>
                <a:gd name="T25" fmla="*/ 293 h 582"/>
                <a:gd name="T26" fmla="*/ 103 w 148"/>
                <a:gd name="T27" fmla="*/ 253 h 582"/>
                <a:gd name="T28" fmla="*/ 95 w 148"/>
                <a:gd name="T29" fmla="*/ 213 h 582"/>
                <a:gd name="T30" fmla="*/ 86 w 148"/>
                <a:gd name="T31" fmla="*/ 175 h 582"/>
                <a:gd name="T32" fmla="*/ 70 w 148"/>
                <a:gd name="T33" fmla="*/ 138 h 582"/>
                <a:gd name="T34" fmla="*/ 55 w 148"/>
                <a:gd name="T35" fmla="*/ 102 h 582"/>
                <a:gd name="T36" fmla="*/ 34 w 148"/>
                <a:gd name="T37" fmla="*/ 70 h 582"/>
                <a:gd name="T38" fmla="*/ 11 w 148"/>
                <a:gd name="T39" fmla="*/ 40 h 582"/>
                <a:gd name="T40" fmla="*/ 10 w 148"/>
                <a:gd name="T41" fmla="*/ 17 h 582"/>
                <a:gd name="T42" fmla="*/ 25 w 148"/>
                <a:gd name="T43" fmla="*/ 5 h 582"/>
                <a:gd name="T44" fmla="*/ 46 w 148"/>
                <a:gd name="T45" fmla="*/ 15 h 582"/>
                <a:gd name="T46" fmla="*/ 69 w 148"/>
                <a:gd name="T47" fmla="*/ 49 h 582"/>
                <a:gd name="T48" fmla="*/ 91 w 148"/>
                <a:gd name="T49" fmla="*/ 85 h 582"/>
                <a:gd name="T50" fmla="*/ 108 w 148"/>
                <a:gd name="T51" fmla="*/ 121 h 582"/>
                <a:gd name="T52" fmla="*/ 124 w 148"/>
                <a:gd name="T53" fmla="*/ 163 h 582"/>
                <a:gd name="T54" fmla="*/ 135 w 148"/>
                <a:gd name="T55" fmla="*/ 203 h 582"/>
                <a:gd name="T56" fmla="*/ 143 w 148"/>
                <a:gd name="T57" fmla="*/ 247 h 582"/>
                <a:gd name="T58" fmla="*/ 148 w 148"/>
                <a:gd name="T59" fmla="*/ 291 h 582"/>
                <a:gd name="T60" fmla="*/ 148 w 148"/>
                <a:gd name="T61" fmla="*/ 331 h 582"/>
                <a:gd name="T62" fmla="*/ 145 w 148"/>
                <a:gd name="T63" fmla="*/ 367 h 582"/>
                <a:gd name="T64" fmla="*/ 139 w 148"/>
                <a:gd name="T65" fmla="*/ 403 h 582"/>
                <a:gd name="T66" fmla="*/ 131 w 148"/>
                <a:gd name="T67" fmla="*/ 439 h 582"/>
                <a:gd name="T68" fmla="*/ 122 w 148"/>
                <a:gd name="T69" fmla="*/ 471 h 582"/>
                <a:gd name="T70" fmla="*/ 108 w 148"/>
                <a:gd name="T71" fmla="*/ 504 h 582"/>
                <a:gd name="T72" fmla="*/ 93 w 148"/>
                <a:gd name="T73" fmla="*/ 536 h 582"/>
                <a:gd name="T74" fmla="*/ 76 w 148"/>
                <a:gd name="T75" fmla="*/ 566 h 582"/>
                <a:gd name="T76" fmla="*/ 69 w 148"/>
                <a:gd name="T77" fmla="*/ 582 h 58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8"/>
                <a:gd name="T118" fmla="*/ 0 h 582"/>
                <a:gd name="T119" fmla="*/ 148 w 148"/>
                <a:gd name="T120" fmla="*/ 582 h 58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8" h="582">
                  <a:moveTo>
                    <a:pt x="69" y="582"/>
                  </a:moveTo>
                  <a:lnTo>
                    <a:pt x="63" y="580"/>
                  </a:lnTo>
                  <a:lnTo>
                    <a:pt x="57" y="580"/>
                  </a:lnTo>
                  <a:lnTo>
                    <a:pt x="53" y="576"/>
                  </a:lnTo>
                  <a:lnTo>
                    <a:pt x="48" y="576"/>
                  </a:lnTo>
                  <a:lnTo>
                    <a:pt x="42" y="574"/>
                  </a:lnTo>
                  <a:lnTo>
                    <a:pt x="38" y="572"/>
                  </a:lnTo>
                  <a:lnTo>
                    <a:pt x="32" y="570"/>
                  </a:lnTo>
                  <a:lnTo>
                    <a:pt x="29" y="570"/>
                  </a:lnTo>
                  <a:lnTo>
                    <a:pt x="36" y="555"/>
                  </a:lnTo>
                  <a:lnTo>
                    <a:pt x="46" y="542"/>
                  </a:lnTo>
                  <a:lnTo>
                    <a:pt x="53" y="526"/>
                  </a:lnTo>
                  <a:lnTo>
                    <a:pt x="61" y="513"/>
                  </a:lnTo>
                  <a:lnTo>
                    <a:pt x="69" y="496"/>
                  </a:lnTo>
                  <a:lnTo>
                    <a:pt x="74" y="481"/>
                  </a:lnTo>
                  <a:lnTo>
                    <a:pt x="82" y="466"/>
                  </a:lnTo>
                  <a:lnTo>
                    <a:pt x="88" y="450"/>
                  </a:lnTo>
                  <a:lnTo>
                    <a:pt x="91" y="433"/>
                  </a:lnTo>
                  <a:lnTo>
                    <a:pt x="95" y="416"/>
                  </a:lnTo>
                  <a:lnTo>
                    <a:pt x="99" y="399"/>
                  </a:lnTo>
                  <a:lnTo>
                    <a:pt x="103" y="382"/>
                  </a:lnTo>
                  <a:lnTo>
                    <a:pt x="105" y="365"/>
                  </a:lnTo>
                  <a:lnTo>
                    <a:pt x="107" y="348"/>
                  </a:lnTo>
                  <a:lnTo>
                    <a:pt x="108" y="331"/>
                  </a:lnTo>
                  <a:lnTo>
                    <a:pt x="108" y="313"/>
                  </a:lnTo>
                  <a:lnTo>
                    <a:pt x="108" y="293"/>
                  </a:lnTo>
                  <a:lnTo>
                    <a:pt x="107" y="273"/>
                  </a:lnTo>
                  <a:lnTo>
                    <a:pt x="103" y="253"/>
                  </a:lnTo>
                  <a:lnTo>
                    <a:pt x="101" y="232"/>
                  </a:lnTo>
                  <a:lnTo>
                    <a:pt x="95" y="213"/>
                  </a:lnTo>
                  <a:lnTo>
                    <a:pt x="91" y="194"/>
                  </a:lnTo>
                  <a:lnTo>
                    <a:pt x="86" y="175"/>
                  </a:lnTo>
                  <a:lnTo>
                    <a:pt x="80" y="156"/>
                  </a:lnTo>
                  <a:lnTo>
                    <a:pt x="70" y="138"/>
                  </a:lnTo>
                  <a:lnTo>
                    <a:pt x="63" y="119"/>
                  </a:lnTo>
                  <a:lnTo>
                    <a:pt x="55" y="102"/>
                  </a:lnTo>
                  <a:lnTo>
                    <a:pt x="46" y="87"/>
                  </a:lnTo>
                  <a:lnTo>
                    <a:pt x="34" y="70"/>
                  </a:lnTo>
                  <a:lnTo>
                    <a:pt x="25" y="55"/>
                  </a:lnTo>
                  <a:lnTo>
                    <a:pt x="11" y="40"/>
                  </a:lnTo>
                  <a:lnTo>
                    <a:pt x="0" y="24"/>
                  </a:lnTo>
                  <a:lnTo>
                    <a:pt x="10" y="17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0"/>
                  </a:lnTo>
                  <a:lnTo>
                    <a:pt x="46" y="15"/>
                  </a:lnTo>
                  <a:lnTo>
                    <a:pt x="57" y="32"/>
                  </a:lnTo>
                  <a:lnTo>
                    <a:pt x="69" y="49"/>
                  </a:lnTo>
                  <a:lnTo>
                    <a:pt x="82" y="66"/>
                  </a:lnTo>
                  <a:lnTo>
                    <a:pt x="91" y="85"/>
                  </a:lnTo>
                  <a:lnTo>
                    <a:pt x="101" y="104"/>
                  </a:lnTo>
                  <a:lnTo>
                    <a:pt x="108" y="121"/>
                  </a:lnTo>
                  <a:lnTo>
                    <a:pt x="118" y="142"/>
                  </a:lnTo>
                  <a:lnTo>
                    <a:pt x="124" y="163"/>
                  </a:lnTo>
                  <a:lnTo>
                    <a:pt x="129" y="182"/>
                  </a:lnTo>
                  <a:lnTo>
                    <a:pt x="135" y="203"/>
                  </a:lnTo>
                  <a:lnTo>
                    <a:pt x="141" y="224"/>
                  </a:lnTo>
                  <a:lnTo>
                    <a:pt x="143" y="247"/>
                  </a:lnTo>
                  <a:lnTo>
                    <a:pt x="146" y="268"/>
                  </a:lnTo>
                  <a:lnTo>
                    <a:pt x="148" y="291"/>
                  </a:lnTo>
                  <a:lnTo>
                    <a:pt x="148" y="313"/>
                  </a:lnTo>
                  <a:lnTo>
                    <a:pt x="148" y="331"/>
                  </a:lnTo>
                  <a:lnTo>
                    <a:pt x="146" y="350"/>
                  </a:lnTo>
                  <a:lnTo>
                    <a:pt x="145" y="367"/>
                  </a:lnTo>
                  <a:lnTo>
                    <a:pt x="143" y="386"/>
                  </a:lnTo>
                  <a:lnTo>
                    <a:pt x="139" y="403"/>
                  </a:lnTo>
                  <a:lnTo>
                    <a:pt x="135" y="422"/>
                  </a:lnTo>
                  <a:lnTo>
                    <a:pt x="131" y="439"/>
                  </a:lnTo>
                  <a:lnTo>
                    <a:pt x="127" y="456"/>
                  </a:lnTo>
                  <a:lnTo>
                    <a:pt x="122" y="471"/>
                  </a:lnTo>
                  <a:lnTo>
                    <a:pt x="116" y="488"/>
                  </a:lnTo>
                  <a:lnTo>
                    <a:pt x="108" y="504"/>
                  </a:lnTo>
                  <a:lnTo>
                    <a:pt x="101" y="521"/>
                  </a:lnTo>
                  <a:lnTo>
                    <a:pt x="93" y="536"/>
                  </a:lnTo>
                  <a:lnTo>
                    <a:pt x="86" y="551"/>
                  </a:lnTo>
                  <a:lnTo>
                    <a:pt x="76" y="566"/>
                  </a:lnTo>
                  <a:lnTo>
                    <a:pt x="69" y="5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</p:grpSp>
      <p:pic>
        <p:nvPicPr>
          <p:cNvPr id="126" name="Picture 1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850" y="4873496"/>
            <a:ext cx="2857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7" name="Group 119"/>
          <p:cNvGrpSpPr>
            <a:grpSpLocks/>
          </p:cNvGrpSpPr>
          <p:nvPr/>
        </p:nvGrpSpPr>
        <p:grpSpPr bwMode="auto">
          <a:xfrm>
            <a:off x="7753350" y="4421059"/>
            <a:ext cx="484188" cy="315912"/>
            <a:chOff x="4700" y="1497"/>
            <a:chExt cx="608" cy="396"/>
          </a:xfrm>
        </p:grpSpPr>
        <p:grpSp>
          <p:nvGrpSpPr>
            <p:cNvPr id="128" name="Group 120"/>
            <p:cNvGrpSpPr>
              <a:grpSpLocks/>
            </p:cNvGrpSpPr>
            <p:nvPr/>
          </p:nvGrpSpPr>
          <p:grpSpPr bwMode="auto">
            <a:xfrm flipH="1">
              <a:off x="4863" y="1564"/>
              <a:ext cx="431" cy="329"/>
              <a:chOff x="3749" y="3309"/>
              <a:chExt cx="669" cy="645"/>
            </a:xfrm>
          </p:grpSpPr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4250" y="3764"/>
                <a:ext cx="45" cy="55"/>
              </a:xfrm>
              <a:custGeom>
                <a:avLst/>
                <a:gdLst>
                  <a:gd name="T0" fmla="*/ 0 w 90"/>
                  <a:gd name="T1" fmla="*/ 102 h 108"/>
                  <a:gd name="T2" fmla="*/ 38 w 90"/>
                  <a:gd name="T3" fmla="*/ 61 h 108"/>
                  <a:gd name="T4" fmla="*/ 90 w 90"/>
                  <a:gd name="T5" fmla="*/ 0 h 108"/>
                  <a:gd name="T6" fmla="*/ 79 w 90"/>
                  <a:gd name="T7" fmla="*/ 74 h 108"/>
                  <a:gd name="T8" fmla="*/ 78 w 90"/>
                  <a:gd name="T9" fmla="*/ 76 h 108"/>
                  <a:gd name="T10" fmla="*/ 75 w 90"/>
                  <a:gd name="T11" fmla="*/ 79 h 108"/>
                  <a:gd name="T12" fmla="*/ 72 w 90"/>
                  <a:gd name="T13" fmla="*/ 80 h 108"/>
                  <a:gd name="T14" fmla="*/ 71 w 90"/>
                  <a:gd name="T15" fmla="*/ 83 h 108"/>
                  <a:gd name="T16" fmla="*/ 66 w 90"/>
                  <a:gd name="T17" fmla="*/ 85 h 108"/>
                  <a:gd name="T18" fmla="*/ 63 w 90"/>
                  <a:gd name="T19" fmla="*/ 89 h 108"/>
                  <a:gd name="T20" fmla="*/ 59 w 90"/>
                  <a:gd name="T21" fmla="*/ 91 h 108"/>
                  <a:gd name="T22" fmla="*/ 53 w 90"/>
                  <a:gd name="T23" fmla="*/ 93 h 108"/>
                  <a:gd name="T24" fmla="*/ 49 w 90"/>
                  <a:gd name="T25" fmla="*/ 96 h 108"/>
                  <a:gd name="T26" fmla="*/ 43 w 90"/>
                  <a:gd name="T27" fmla="*/ 99 h 108"/>
                  <a:gd name="T28" fmla="*/ 40 w 90"/>
                  <a:gd name="T29" fmla="*/ 101 h 108"/>
                  <a:gd name="T30" fmla="*/ 35 w 90"/>
                  <a:gd name="T31" fmla="*/ 102 h 108"/>
                  <a:gd name="T32" fmla="*/ 32 w 90"/>
                  <a:gd name="T33" fmla="*/ 102 h 108"/>
                  <a:gd name="T34" fmla="*/ 30 w 90"/>
                  <a:gd name="T35" fmla="*/ 104 h 108"/>
                  <a:gd name="T36" fmla="*/ 25 w 90"/>
                  <a:gd name="T37" fmla="*/ 105 h 108"/>
                  <a:gd name="T38" fmla="*/ 22 w 90"/>
                  <a:gd name="T39" fmla="*/ 107 h 108"/>
                  <a:gd name="T40" fmla="*/ 18 w 90"/>
                  <a:gd name="T41" fmla="*/ 107 h 108"/>
                  <a:gd name="T42" fmla="*/ 15 w 90"/>
                  <a:gd name="T43" fmla="*/ 108 h 108"/>
                  <a:gd name="T44" fmla="*/ 0 w 90"/>
                  <a:gd name="T45" fmla="*/ 102 h 108"/>
                  <a:gd name="T46" fmla="*/ 0 w 90"/>
                  <a:gd name="T47" fmla="*/ 102 h 10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0"/>
                  <a:gd name="T73" fmla="*/ 0 h 108"/>
                  <a:gd name="T74" fmla="*/ 90 w 90"/>
                  <a:gd name="T75" fmla="*/ 108 h 10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0" h="108">
                    <a:moveTo>
                      <a:pt x="0" y="102"/>
                    </a:moveTo>
                    <a:lnTo>
                      <a:pt x="38" y="61"/>
                    </a:lnTo>
                    <a:lnTo>
                      <a:pt x="90" y="0"/>
                    </a:lnTo>
                    <a:lnTo>
                      <a:pt x="79" y="74"/>
                    </a:lnTo>
                    <a:lnTo>
                      <a:pt x="78" y="76"/>
                    </a:lnTo>
                    <a:lnTo>
                      <a:pt x="75" y="79"/>
                    </a:lnTo>
                    <a:lnTo>
                      <a:pt x="72" y="80"/>
                    </a:lnTo>
                    <a:lnTo>
                      <a:pt x="71" y="83"/>
                    </a:lnTo>
                    <a:lnTo>
                      <a:pt x="66" y="85"/>
                    </a:lnTo>
                    <a:lnTo>
                      <a:pt x="63" y="89"/>
                    </a:lnTo>
                    <a:lnTo>
                      <a:pt x="59" y="91"/>
                    </a:lnTo>
                    <a:lnTo>
                      <a:pt x="53" y="93"/>
                    </a:lnTo>
                    <a:lnTo>
                      <a:pt x="49" y="96"/>
                    </a:lnTo>
                    <a:lnTo>
                      <a:pt x="43" y="99"/>
                    </a:lnTo>
                    <a:lnTo>
                      <a:pt x="40" y="101"/>
                    </a:lnTo>
                    <a:lnTo>
                      <a:pt x="35" y="102"/>
                    </a:lnTo>
                    <a:lnTo>
                      <a:pt x="32" y="102"/>
                    </a:lnTo>
                    <a:lnTo>
                      <a:pt x="30" y="104"/>
                    </a:lnTo>
                    <a:lnTo>
                      <a:pt x="25" y="105"/>
                    </a:lnTo>
                    <a:lnTo>
                      <a:pt x="22" y="107"/>
                    </a:lnTo>
                    <a:lnTo>
                      <a:pt x="18" y="107"/>
                    </a:lnTo>
                    <a:lnTo>
                      <a:pt x="15" y="10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3942" y="3309"/>
                <a:ext cx="454" cy="332"/>
              </a:xfrm>
              <a:custGeom>
                <a:avLst/>
                <a:gdLst>
                  <a:gd name="T0" fmla="*/ 719 w 907"/>
                  <a:gd name="T1" fmla="*/ 661 h 666"/>
                  <a:gd name="T2" fmla="*/ 693 w 907"/>
                  <a:gd name="T3" fmla="*/ 657 h 666"/>
                  <a:gd name="T4" fmla="*/ 653 w 907"/>
                  <a:gd name="T5" fmla="*/ 649 h 666"/>
                  <a:gd name="T6" fmla="*/ 602 w 907"/>
                  <a:gd name="T7" fmla="*/ 642 h 666"/>
                  <a:gd name="T8" fmla="*/ 539 w 907"/>
                  <a:gd name="T9" fmla="*/ 635 h 666"/>
                  <a:gd name="T10" fmla="*/ 461 w 907"/>
                  <a:gd name="T11" fmla="*/ 627 h 666"/>
                  <a:gd name="T12" fmla="*/ 371 w 907"/>
                  <a:gd name="T13" fmla="*/ 620 h 666"/>
                  <a:gd name="T14" fmla="*/ 270 w 907"/>
                  <a:gd name="T15" fmla="*/ 613 h 666"/>
                  <a:gd name="T16" fmla="*/ 156 w 907"/>
                  <a:gd name="T17" fmla="*/ 608 h 666"/>
                  <a:gd name="T18" fmla="*/ 31 w 907"/>
                  <a:gd name="T19" fmla="*/ 607 h 666"/>
                  <a:gd name="T20" fmla="*/ 1 w 907"/>
                  <a:gd name="T21" fmla="*/ 598 h 666"/>
                  <a:gd name="T22" fmla="*/ 9 w 907"/>
                  <a:gd name="T23" fmla="*/ 575 h 666"/>
                  <a:gd name="T24" fmla="*/ 15 w 907"/>
                  <a:gd name="T25" fmla="*/ 548 h 666"/>
                  <a:gd name="T26" fmla="*/ 23 w 907"/>
                  <a:gd name="T27" fmla="*/ 519 h 666"/>
                  <a:gd name="T28" fmla="*/ 32 w 907"/>
                  <a:gd name="T29" fmla="*/ 485 h 666"/>
                  <a:gd name="T30" fmla="*/ 41 w 907"/>
                  <a:gd name="T31" fmla="*/ 452 h 666"/>
                  <a:gd name="T32" fmla="*/ 48 w 907"/>
                  <a:gd name="T33" fmla="*/ 418 h 666"/>
                  <a:gd name="T34" fmla="*/ 56 w 907"/>
                  <a:gd name="T35" fmla="*/ 386 h 666"/>
                  <a:gd name="T36" fmla="*/ 62 w 907"/>
                  <a:gd name="T37" fmla="*/ 358 h 666"/>
                  <a:gd name="T38" fmla="*/ 66 w 907"/>
                  <a:gd name="T39" fmla="*/ 336 h 666"/>
                  <a:gd name="T40" fmla="*/ 69 w 907"/>
                  <a:gd name="T41" fmla="*/ 314 h 666"/>
                  <a:gd name="T42" fmla="*/ 72 w 907"/>
                  <a:gd name="T43" fmla="*/ 290 h 666"/>
                  <a:gd name="T44" fmla="*/ 78 w 907"/>
                  <a:gd name="T45" fmla="*/ 260 h 666"/>
                  <a:gd name="T46" fmla="*/ 82 w 907"/>
                  <a:gd name="T47" fmla="*/ 226 h 666"/>
                  <a:gd name="T48" fmla="*/ 88 w 907"/>
                  <a:gd name="T49" fmla="*/ 188 h 666"/>
                  <a:gd name="T50" fmla="*/ 92 w 907"/>
                  <a:gd name="T51" fmla="*/ 148 h 666"/>
                  <a:gd name="T52" fmla="*/ 98 w 907"/>
                  <a:gd name="T53" fmla="*/ 110 h 666"/>
                  <a:gd name="T54" fmla="*/ 101 w 907"/>
                  <a:gd name="T55" fmla="*/ 72 h 666"/>
                  <a:gd name="T56" fmla="*/ 104 w 907"/>
                  <a:gd name="T57" fmla="*/ 38 h 666"/>
                  <a:gd name="T58" fmla="*/ 110 w 907"/>
                  <a:gd name="T59" fmla="*/ 21 h 666"/>
                  <a:gd name="T60" fmla="*/ 131 w 907"/>
                  <a:gd name="T61" fmla="*/ 18 h 666"/>
                  <a:gd name="T62" fmla="*/ 166 w 907"/>
                  <a:gd name="T63" fmla="*/ 16 h 666"/>
                  <a:gd name="T64" fmla="*/ 213 w 907"/>
                  <a:gd name="T65" fmla="*/ 13 h 666"/>
                  <a:gd name="T66" fmla="*/ 267 w 907"/>
                  <a:gd name="T67" fmla="*/ 11 h 666"/>
                  <a:gd name="T68" fmla="*/ 327 w 907"/>
                  <a:gd name="T69" fmla="*/ 8 h 666"/>
                  <a:gd name="T70" fmla="*/ 389 w 907"/>
                  <a:gd name="T71" fmla="*/ 5 h 666"/>
                  <a:gd name="T72" fmla="*/ 448 w 907"/>
                  <a:gd name="T73" fmla="*/ 2 h 666"/>
                  <a:gd name="T74" fmla="*/ 504 w 907"/>
                  <a:gd name="T75" fmla="*/ 2 h 666"/>
                  <a:gd name="T76" fmla="*/ 549 w 907"/>
                  <a:gd name="T77" fmla="*/ 0 h 666"/>
                  <a:gd name="T78" fmla="*/ 586 w 907"/>
                  <a:gd name="T79" fmla="*/ 2 h 666"/>
                  <a:gd name="T80" fmla="*/ 617 w 907"/>
                  <a:gd name="T81" fmla="*/ 3 h 666"/>
                  <a:gd name="T82" fmla="*/ 652 w 907"/>
                  <a:gd name="T83" fmla="*/ 5 h 666"/>
                  <a:gd name="T84" fmla="*/ 690 w 907"/>
                  <a:gd name="T85" fmla="*/ 6 h 666"/>
                  <a:gd name="T86" fmla="*/ 731 w 907"/>
                  <a:gd name="T87" fmla="*/ 8 h 666"/>
                  <a:gd name="T88" fmla="*/ 771 w 907"/>
                  <a:gd name="T89" fmla="*/ 9 h 666"/>
                  <a:gd name="T90" fmla="*/ 809 w 907"/>
                  <a:gd name="T91" fmla="*/ 12 h 666"/>
                  <a:gd name="T92" fmla="*/ 841 w 907"/>
                  <a:gd name="T93" fmla="*/ 13 h 666"/>
                  <a:gd name="T94" fmla="*/ 871 w 907"/>
                  <a:gd name="T95" fmla="*/ 15 h 666"/>
                  <a:gd name="T96" fmla="*/ 897 w 907"/>
                  <a:gd name="T97" fmla="*/ 16 h 666"/>
                  <a:gd name="T98" fmla="*/ 906 w 907"/>
                  <a:gd name="T99" fmla="*/ 22 h 666"/>
                  <a:gd name="T100" fmla="*/ 903 w 907"/>
                  <a:gd name="T101" fmla="*/ 44 h 666"/>
                  <a:gd name="T102" fmla="*/ 896 w 907"/>
                  <a:gd name="T103" fmla="*/ 84 h 666"/>
                  <a:gd name="T104" fmla="*/ 885 w 907"/>
                  <a:gd name="T105" fmla="*/ 135 h 666"/>
                  <a:gd name="T106" fmla="*/ 874 w 907"/>
                  <a:gd name="T107" fmla="*/ 198 h 666"/>
                  <a:gd name="T108" fmla="*/ 859 w 907"/>
                  <a:gd name="T109" fmla="*/ 268 h 666"/>
                  <a:gd name="T110" fmla="*/ 843 w 907"/>
                  <a:gd name="T111" fmla="*/ 342 h 666"/>
                  <a:gd name="T112" fmla="*/ 824 w 907"/>
                  <a:gd name="T113" fmla="*/ 414 h 666"/>
                  <a:gd name="T114" fmla="*/ 803 w 907"/>
                  <a:gd name="T115" fmla="*/ 485 h 666"/>
                  <a:gd name="T116" fmla="*/ 781 w 907"/>
                  <a:gd name="T117" fmla="*/ 548 h 666"/>
                  <a:gd name="T118" fmla="*/ 759 w 907"/>
                  <a:gd name="T119" fmla="*/ 605 h 66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07"/>
                  <a:gd name="T181" fmla="*/ 0 h 666"/>
                  <a:gd name="T182" fmla="*/ 907 w 907"/>
                  <a:gd name="T183" fmla="*/ 666 h 66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07" h="666">
                    <a:moveTo>
                      <a:pt x="734" y="666"/>
                    </a:moveTo>
                    <a:lnTo>
                      <a:pt x="734" y="664"/>
                    </a:lnTo>
                    <a:lnTo>
                      <a:pt x="731" y="664"/>
                    </a:lnTo>
                    <a:lnTo>
                      <a:pt x="728" y="663"/>
                    </a:lnTo>
                    <a:lnTo>
                      <a:pt x="722" y="663"/>
                    </a:lnTo>
                    <a:lnTo>
                      <a:pt x="719" y="661"/>
                    </a:lnTo>
                    <a:lnTo>
                      <a:pt x="715" y="661"/>
                    </a:lnTo>
                    <a:lnTo>
                      <a:pt x="712" y="660"/>
                    </a:lnTo>
                    <a:lnTo>
                      <a:pt x="708" y="660"/>
                    </a:lnTo>
                    <a:lnTo>
                      <a:pt x="702" y="658"/>
                    </a:lnTo>
                    <a:lnTo>
                      <a:pt x="697" y="658"/>
                    </a:lnTo>
                    <a:lnTo>
                      <a:pt x="693" y="657"/>
                    </a:lnTo>
                    <a:lnTo>
                      <a:pt x="687" y="655"/>
                    </a:lnTo>
                    <a:lnTo>
                      <a:pt x="681" y="654"/>
                    </a:lnTo>
                    <a:lnTo>
                      <a:pt x="675" y="654"/>
                    </a:lnTo>
                    <a:lnTo>
                      <a:pt x="668" y="652"/>
                    </a:lnTo>
                    <a:lnTo>
                      <a:pt x="661" y="651"/>
                    </a:lnTo>
                    <a:lnTo>
                      <a:pt x="653" y="649"/>
                    </a:lnTo>
                    <a:lnTo>
                      <a:pt x="646" y="649"/>
                    </a:lnTo>
                    <a:lnTo>
                      <a:pt x="637" y="648"/>
                    </a:lnTo>
                    <a:lnTo>
                      <a:pt x="630" y="646"/>
                    </a:lnTo>
                    <a:lnTo>
                      <a:pt x="621" y="645"/>
                    </a:lnTo>
                    <a:lnTo>
                      <a:pt x="611" y="644"/>
                    </a:lnTo>
                    <a:lnTo>
                      <a:pt x="602" y="642"/>
                    </a:lnTo>
                    <a:lnTo>
                      <a:pt x="593" y="642"/>
                    </a:lnTo>
                    <a:lnTo>
                      <a:pt x="583" y="641"/>
                    </a:lnTo>
                    <a:lnTo>
                      <a:pt x="573" y="639"/>
                    </a:lnTo>
                    <a:lnTo>
                      <a:pt x="561" y="638"/>
                    </a:lnTo>
                    <a:lnTo>
                      <a:pt x="551" y="636"/>
                    </a:lnTo>
                    <a:lnTo>
                      <a:pt x="539" y="635"/>
                    </a:lnTo>
                    <a:lnTo>
                      <a:pt x="526" y="635"/>
                    </a:lnTo>
                    <a:lnTo>
                      <a:pt x="514" y="632"/>
                    </a:lnTo>
                    <a:lnTo>
                      <a:pt x="501" y="632"/>
                    </a:lnTo>
                    <a:lnTo>
                      <a:pt x="487" y="629"/>
                    </a:lnTo>
                    <a:lnTo>
                      <a:pt x="474" y="629"/>
                    </a:lnTo>
                    <a:lnTo>
                      <a:pt x="461" y="627"/>
                    </a:lnTo>
                    <a:lnTo>
                      <a:pt x="446" y="626"/>
                    </a:lnTo>
                    <a:lnTo>
                      <a:pt x="432" y="625"/>
                    </a:lnTo>
                    <a:lnTo>
                      <a:pt x="418" y="623"/>
                    </a:lnTo>
                    <a:lnTo>
                      <a:pt x="402" y="622"/>
                    </a:lnTo>
                    <a:lnTo>
                      <a:pt x="388" y="622"/>
                    </a:lnTo>
                    <a:lnTo>
                      <a:pt x="371" y="620"/>
                    </a:lnTo>
                    <a:lnTo>
                      <a:pt x="355" y="619"/>
                    </a:lnTo>
                    <a:lnTo>
                      <a:pt x="339" y="617"/>
                    </a:lnTo>
                    <a:lnTo>
                      <a:pt x="323" y="617"/>
                    </a:lnTo>
                    <a:lnTo>
                      <a:pt x="305" y="616"/>
                    </a:lnTo>
                    <a:lnTo>
                      <a:pt x="288" y="614"/>
                    </a:lnTo>
                    <a:lnTo>
                      <a:pt x="270" y="613"/>
                    </a:lnTo>
                    <a:lnTo>
                      <a:pt x="251" y="613"/>
                    </a:lnTo>
                    <a:lnTo>
                      <a:pt x="233" y="611"/>
                    </a:lnTo>
                    <a:lnTo>
                      <a:pt x="214" y="610"/>
                    </a:lnTo>
                    <a:lnTo>
                      <a:pt x="195" y="610"/>
                    </a:lnTo>
                    <a:lnTo>
                      <a:pt x="176" y="610"/>
                    </a:lnTo>
                    <a:lnTo>
                      <a:pt x="156" y="608"/>
                    </a:lnTo>
                    <a:lnTo>
                      <a:pt x="135" y="608"/>
                    </a:lnTo>
                    <a:lnTo>
                      <a:pt x="114" y="607"/>
                    </a:lnTo>
                    <a:lnTo>
                      <a:pt x="95" y="607"/>
                    </a:lnTo>
                    <a:lnTo>
                      <a:pt x="73" y="607"/>
                    </a:lnTo>
                    <a:lnTo>
                      <a:pt x="51" y="607"/>
                    </a:lnTo>
                    <a:lnTo>
                      <a:pt x="31" y="607"/>
                    </a:lnTo>
                    <a:lnTo>
                      <a:pt x="9" y="607"/>
                    </a:lnTo>
                    <a:lnTo>
                      <a:pt x="0" y="607"/>
                    </a:lnTo>
                    <a:lnTo>
                      <a:pt x="0" y="605"/>
                    </a:lnTo>
                    <a:lnTo>
                      <a:pt x="0" y="604"/>
                    </a:lnTo>
                    <a:lnTo>
                      <a:pt x="0" y="601"/>
                    </a:lnTo>
                    <a:lnTo>
                      <a:pt x="1" y="598"/>
                    </a:lnTo>
                    <a:lnTo>
                      <a:pt x="3" y="592"/>
                    </a:lnTo>
                    <a:lnTo>
                      <a:pt x="4" y="588"/>
                    </a:lnTo>
                    <a:lnTo>
                      <a:pt x="6" y="583"/>
                    </a:lnTo>
                    <a:lnTo>
                      <a:pt x="7" y="581"/>
                    </a:lnTo>
                    <a:lnTo>
                      <a:pt x="7" y="576"/>
                    </a:lnTo>
                    <a:lnTo>
                      <a:pt x="9" y="575"/>
                    </a:lnTo>
                    <a:lnTo>
                      <a:pt x="10" y="569"/>
                    </a:lnTo>
                    <a:lnTo>
                      <a:pt x="10" y="566"/>
                    </a:lnTo>
                    <a:lnTo>
                      <a:pt x="12" y="562"/>
                    </a:lnTo>
                    <a:lnTo>
                      <a:pt x="13" y="557"/>
                    </a:lnTo>
                    <a:lnTo>
                      <a:pt x="15" y="553"/>
                    </a:lnTo>
                    <a:lnTo>
                      <a:pt x="15" y="548"/>
                    </a:lnTo>
                    <a:lnTo>
                      <a:pt x="16" y="542"/>
                    </a:lnTo>
                    <a:lnTo>
                      <a:pt x="18" y="540"/>
                    </a:lnTo>
                    <a:lnTo>
                      <a:pt x="19" y="534"/>
                    </a:lnTo>
                    <a:lnTo>
                      <a:pt x="20" y="529"/>
                    </a:lnTo>
                    <a:lnTo>
                      <a:pt x="22" y="523"/>
                    </a:lnTo>
                    <a:lnTo>
                      <a:pt x="23" y="519"/>
                    </a:lnTo>
                    <a:lnTo>
                      <a:pt x="25" y="513"/>
                    </a:lnTo>
                    <a:lnTo>
                      <a:pt x="26" y="507"/>
                    </a:lnTo>
                    <a:lnTo>
                      <a:pt x="28" y="503"/>
                    </a:lnTo>
                    <a:lnTo>
                      <a:pt x="31" y="497"/>
                    </a:lnTo>
                    <a:lnTo>
                      <a:pt x="31" y="491"/>
                    </a:lnTo>
                    <a:lnTo>
                      <a:pt x="32" y="485"/>
                    </a:lnTo>
                    <a:lnTo>
                      <a:pt x="34" y="479"/>
                    </a:lnTo>
                    <a:lnTo>
                      <a:pt x="35" y="475"/>
                    </a:lnTo>
                    <a:lnTo>
                      <a:pt x="37" y="469"/>
                    </a:lnTo>
                    <a:lnTo>
                      <a:pt x="38" y="463"/>
                    </a:lnTo>
                    <a:lnTo>
                      <a:pt x="40" y="457"/>
                    </a:lnTo>
                    <a:lnTo>
                      <a:pt x="41" y="452"/>
                    </a:lnTo>
                    <a:lnTo>
                      <a:pt x="43" y="446"/>
                    </a:lnTo>
                    <a:lnTo>
                      <a:pt x="43" y="440"/>
                    </a:lnTo>
                    <a:lnTo>
                      <a:pt x="44" y="434"/>
                    </a:lnTo>
                    <a:lnTo>
                      <a:pt x="47" y="430"/>
                    </a:lnTo>
                    <a:lnTo>
                      <a:pt x="47" y="424"/>
                    </a:lnTo>
                    <a:lnTo>
                      <a:pt x="48" y="418"/>
                    </a:lnTo>
                    <a:lnTo>
                      <a:pt x="50" y="412"/>
                    </a:lnTo>
                    <a:lnTo>
                      <a:pt x="51" y="408"/>
                    </a:lnTo>
                    <a:lnTo>
                      <a:pt x="53" y="402"/>
                    </a:lnTo>
                    <a:lnTo>
                      <a:pt x="54" y="396"/>
                    </a:lnTo>
                    <a:lnTo>
                      <a:pt x="54" y="392"/>
                    </a:lnTo>
                    <a:lnTo>
                      <a:pt x="56" y="386"/>
                    </a:lnTo>
                    <a:lnTo>
                      <a:pt x="57" y="381"/>
                    </a:lnTo>
                    <a:lnTo>
                      <a:pt x="59" y="375"/>
                    </a:lnTo>
                    <a:lnTo>
                      <a:pt x="59" y="371"/>
                    </a:lnTo>
                    <a:lnTo>
                      <a:pt x="60" y="367"/>
                    </a:lnTo>
                    <a:lnTo>
                      <a:pt x="62" y="362"/>
                    </a:lnTo>
                    <a:lnTo>
                      <a:pt x="62" y="358"/>
                    </a:lnTo>
                    <a:lnTo>
                      <a:pt x="62" y="353"/>
                    </a:lnTo>
                    <a:lnTo>
                      <a:pt x="63" y="349"/>
                    </a:lnTo>
                    <a:lnTo>
                      <a:pt x="63" y="346"/>
                    </a:lnTo>
                    <a:lnTo>
                      <a:pt x="65" y="342"/>
                    </a:lnTo>
                    <a:lnTo>
                      <a:pt x="65" y="339"/>
                    </a:lnTo>
                    <a:lnTo>
                      <a:pt x="66" y="336"/>
                    </a:lnTo>
                    <a:lnTo>
                      <a:pt x="66" y="334"/>
                    </a:lnTo>
                    <a:lnTo>
                      <a:pt x="66" y="333"/>
                    </a:lnTo>
                    <a:lnTo>
                      <a:pt x="66" y="329"/>
                    </a:lnTo>
                    <a:lnTo>
                      <a:pt x="67" y="326"/>
                    </a:lnTo>
                    <a:lnTo>
                      <a:pt x="67" y="320"/>
                    </a:lnTo>
                    <a:lnTo>
                      <a:pt x="69" y="314"/>
                    </a:lnTo>
                    <a:lnTo>
                      <a:pt x="69" y="311"/>
                    </a:lnTo>
                    <a:lnTo>
                      <a:pt x="69" y="307"/>
                    </a:lnTo>
                    <a:lnTo>
                      <a:pt x="70" y="302"/>
                    </a:lnTo>
                    <a:lnTo>
                      <a:pt x="72" y="299"/>
                    </a:lnTo>
                    <a:lnTo>
                      <a:pt x="72" y="295"/>
                    </a:lnTo>
                    <a:lnTo>
                      <a:pt x="72" y="290"/>
                    </a:lnTo>
                    <a:lnTo>
                      <a:pt x="72" y="285"/>
                    </a:lnTo>
                    <a:lnTo>
                      <a:pt x="73" y="280"/>
                    </a:lnTo>
                    <a:lnTo>
                      <a:pt x="75" y="276"/>
                    </a:lnTo>
                    <a:lnTo>
                      <a:pt x="75" y="270"/>
                    </a:lnTo>
                    <a:lnTo>
                      <a:pt x="76" y="266"/>
                    </a:lnTo>
                    <a:lnTo>
                      <a:pt x="78" y="260"/>
                    </a:lnTo>
                    <a:lnTo>
                      <a:pt x="78" y="254"/>
                    </a:lnTo>
                    <a:lnTo>
                      <a:pt x="79" y="249"/>
                    </a:lnTo>
                    <a:lnTo>
                      <a:pt x="79" y="242"/>
                    </a:lnTo>
                    <a:lnTo>
                      <a:pt x="81" y="238"/>
                    </a:lnTo>
                    <a:lnTo>
                      <a:pt x="81" y="232"/>
                    </a:lnTo>
                    <a:lnTo>
                      <a:pt x="82" y="226"/>
                    </a:lnTo>
                    <a:lnTo>
                      <a:pt x="82" y="219"/>
                    </a:lnTo>
                    <a:lnTo>
                      <a:pt x="85" y="213"/>
                    </a:lnTo>
                    <a:lnTo>
                      <a:pt x="85" y="207"/>
                    </a:lnTo>
                    <a:lnTo>
                      <a:pt x="87" y="200"/>
                    </a:lnTo>
                    <a:lnTo>
                      <a:pt x="87" y="194"/>
                    </a:lnTo>
                    <a:lnTo>
                      <a:pt x="88" y="188"/>
                    </a:lnTo>
                    <a:lnTo>
                      <a:pt x="88" y="181"/>
                    </a:lnTo>
                    <a:lnTo>
                      <a:pt x="90" y="175"/>
                    </a:lnTo>
                    <a:lnTo>
                      <a:pt x="91" y="167"/>
                    </a:lnTo>
                    <a:lnTo>
                      <a:pt x="91" y="161"/>
                    </a:lnTo>
                    <a:lnTo>
                      <a:pt x="92" y="154"/>
                    </a:lnTo>
                    <a:lnTo>
                      <a:pt x="92" y="148"/>
                    </a:lnTo>
                    <a:lnTo>
                      <a:pt x="92" y="141"/>
                    </a:lnTo>
                    <a:lnTo>
                      <a:pt x="94" y="135"/>
                    </a:lnTo>
                    <a:lnTo>
                      <a:pt x="95" y="128"/>
                    </a:lnTo>
                    <a:lnTo>
                      <a:pt x="95" y="122"/>
                    </a:lnTo>
                    <a:lnTo>
                      <a:pt x="97" y="116"/>
                    </a:lnTo>
                    <a:lnTo>
                      <a:pt x="98" y="110"/>
                    </a:lnTo>
                    <a:lnTo>
                      <a:pt x="98" y="103"/>
                    </a:lnTo>
                    <a:lnTo>
                      <a:pt x="98" y="97"/>
                    </a:lnTo>
                    <a:lnTo>
                      <a:pt x="98" y="91"/>
                    </a:lnTo>
                    <a:lnTo>
                      <a:pt x="100" y="84"/>
                    </a:lnTo>
                    <a:lnTo>
                      <a:pt x="100" y="78"/>
                    </a:lnTo>
                    <a:lnTo>
                      <a:pt x="101" y="72"/>
                    </a:lnTo>
                    <a:lnTo>
                      <a:pt x="101" y="66"/>
                    </a:lnTo>
                    <a:lnTo>
                      <a:pt x="103" y="60"/>
                    </a:lnTo>
                    <a:lnTo>
                      <a:pt x="103" y="55"/>
                    </a:lnTo>
                    <a:lnTo>
                      <a:pt x="103" y="49"/>
                    </a:lnTo>
                    <a:lnTo>
                      <a:pt x="104" y="44"/>
                    </a:lnTo>
                    <a:lnTo>
                      <a:pt x="104" y="38"/>
                    </a:lnTo>
                    <a:lnTo>
                      <a:pt x="104" y="34"/>
                    </a:lnTo>
                    <a:lnTo>
                      <a:pt x="104" y="30"/>
                    </a:lnTo>
                    <a:lnTo>
                      <a:pt x="106" y="25"/>
                    </a:lnTo>
                    <a:lnTo>
                      <a:pt x="106" y="21"/>
                    </a:lnTo>
                    <a:lnTo>
                      <a:pt x="110" y="21"/>
                    </a:lnTo>
                    <a:lnTo>
                      <a:pt x="112" y="19"/>
                    </a:lnTo>
                    <a:lnTo>
                      <a:pt x="114" y="19"/>
                    </a:lnTo>
                    <a:lnTo>
                      <a:pt x="117" y="19"/>
                    </a:lnTo>
                    <a:lnTo>
                      <a:pt x="122" y="19"/>
                    </a:lnTo>
                    <a:lnTo>
                      <a:pt x="125" y="19"/>
                    </a:lnTo>
                    <a:lnTo>
                      <a:pt x="131" y="18"/>
                    </a:lnTo>
                    <a:lnTo>
                      <a:pt x="135" y="18"/>
                    </a:lnTo>
                    <a:lnTo>
                      <a:pt x="141" y="18"/>
                    </a:lnTo>
                    <a:lnTo>
                      <a:pt x="145" y="18"/>
                    </a:lnTo>
                    <a:lnTo>
                      <a:pt x="153" y="18"/>
                    </a:lnTo>
                    <a:lnTo>
                      <a:pt x="159" y="16"/>
                    </a:lnTo>
                    <a:lnTo>
                      <a:pt x="166" y="16"/>
                    </a:lnTo>
                    <a:lnTo>
                      <a:pt x="173" y="15"/>
                    </a:lnTo>
                    <a:lnTo>
                      <a:pt x="181" y="15"/>
                    </a:lnTo>
                    <a:lnTo>
                      <a:pt x="188" y="15"/>
                    </a:lnTo>
                    <a:lnTo>
                      <a:pt x="197" y="15"/>
                    </a:lnTo>
                    <a:lnTo>
                      <a:pt x="204" y="13"/>
                    </a:lnTo>
                    <a:lnTo>
                      <a:pt x="213" y="13"/>
                    </a:lnTo>
                    <a:lnTo>
                      <a:pt x="222" y="12"/>
                    </a:lnTo>
                    <a:lnTo>
                      <a:pt x="230" y="12"/>
                    </a:lnTo>
                    <a:lnTo>
                      <a:pt x="239" y="12"/>
                    </a:lnTo>
                    <a:lnTo>
                      <a:pt x="250" y="12"/>
                    </a:lnTo>
                    <a:lnTo>
                      <a:pt x="258" y="11"/>
                    </a:lnTo>
                    <a:lnTo>
                      <a:pt x="267" y="11"/>
                    </a:lnTo>
                    <a:lnTo>
                      <a:pt x="277" y="11"/>
                    </a:lnTo>
                    <a:lnTo>
                      <a:pt x="288" y="9"/>
                    </a:lnTo>
                    <a:lnTo>
                      <a:pt x="298" y="9"/>
                    </a:lnTo>
                    <a:lnTo>
                      <a:pt x="308" y="9"/>
                    </a:lnTo>
                    <a:lnTo>
                      <a:pt x="317" y="8"/>
                    </a:lnTo>
                    <a:lnTo>
                      <a:pt x="327" y="8"/>
                    </a:lnTo>
                    <a:lnTo>
                      <a:pt x="338" y="8"/>
                    </a:lnTo>
                    <a:lnTo>
                      <a:pt x="348" y="8"/>
                    </a:lnTo>
                    <a:lnTo>
                      <a:pt x="358" y="6"/>
                    </a:lnTo>
                    <a:lnTo>
                      <a:pt x="368" y="6"/>
                    </a:lnTo>
                    <a:lnTo>
                      <a:pt x="379" y="5"/>
                    </a:lnTo>
                    <a:lnTo>
                      <a:pt x="389" y="5"/>
                    </a:lnTo>
                    <a:lnTo>
                      <a:pt x="398" y="5"/>
                    </a:lnTo>
                    <a:lnTo>
                      <a:pt x="408" y="5"/>
                    </a:lnTo>
                    <a:lnTo>
                      <a:pt x="418" y="3"/>
                    </a:lnTo>
                    <a:lnTo>
                      <a:pt x="429" y="3"/>
                    </a:lnTo>
                    <a:lnTo>
                      <a:pt x="439" y="3"/>
                    </a:lnTo>
                    <a:lnTo>
                      <a:pt x="448" y="2"/>
                    </a:lnTo>
                    <a:lnTo>
                      <a:pt x="458" y="2"/>
                    </a:lnTo>
                    <a:lnTo>
                      <a:pt x="468" y="2"/>
                    </a:lnTo>
                    <a:lnTo>
                      <a:pt x="476" y="2"/>
                    </a:lnTo>
                    <a:lnTo>
                      <a:pt x="486" y="2"/>
                    </a:lnTo>
                    <a:lnTo>
                      <a:pt x="493" y="2"/>
                    </a:lnTo>
                    <a:lnTo>
                      <a:pt x="504" y="2"/>
                    </a:lnTo>
                    <a:lnTo>
                      <a:pt x="511" y="2"/>
                    </a:lnTo>
                    <a:lnTo>
                      <a:pt x="520" y="2"/>
                    </a:lnTo>
                    <a:lnTo>
                      <a:pt x="529" y="2"/>
                    </a:lnTo>
                    <a:lnTo>
                      <a:pt x="536" y="2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6" y="0"/>
                    </a:lnTo>
                    <a:lnTo>
                      <a:pt x="564" y="0"/>
                    </a:lnTo>
                    <a:lnTo>
                      <a:pt x="570" y="0"/>
                    </a:lnTo>
                    <a:lnTo>
                      <a:pt x="576" y="2"/>
                    </a:lnTo>
                    <a:lnTo>
                      <a:pt x="580" y="2"/>
                    </a:lnTo>
                    <a:lnTo>
                      <a:pt x="586" y="2"/>
                    </a:lnTo>
                    <a:lnTo>
                      <a:pt x="590" y="2"/>
                    </a:lnTo>
                    <a:lnTo>
                      <a:pt x="595" y="2"/>
                    </a:lnTo>
                    <a:lnTo>
                      <a:pt x="600" y="2"/>
                    </a:lnTo>
                    <a:lnTo>
                      <a:pt x="606" y="2"/>
                    </a:lnTo>
                    <a:lnTo>
                      <a:pt x="611" y="2"/>
                    </a:lnTo>
                    <a:lnTo>
                      <a:pt x="617" y="3"/>
                    </a:lnTo>
                    <a:lnTo>
                      <a:pt x="623" y="3"/>
                    </a:lnTo>
                    <a:lnTo>
                      <a:pt x="628" y="3"/>
                    </a:lnTo>
                    <a:lnTo>
                      <a:pt x="633" y="3"/>
                    </a:lnTo>
                    <a:lnTo>
                      <a:pt x="640" y="3"/>
                    </a:lnTo>
                    <a:lnTo>
                      <a:pt x="645" y="3"/>
                    </a:lnTo>
                    <a:lnTo>
                      <a:pt x="652" y="5"/>
                    </a:lnTo>
                    <a:lnTo>
                      <a:pt x="658" y="5"/>
                    </a:lnTo>
                    <a:lnTo>
                      <a:pt x="665" y="5"/>
                    </a:lnTo>
                    <a:lnTo>
                      <a:pt x="671" y="5"/>
                    </a:lnTo>
                    <a:lnTo>
                      <a:pt x="678" y="6"/>
                    </a:lnTo>
                    <a:lnTo>
                      <a:pt x="684" y="6"/>
                    </a:lnTo>
                    <a:lnTo>
                      <a:pt x="690" y="6"/>
                    </a:lnTo>
                    <a:lnTo>
                      <a:pt x="697" y="6"/>
                    </a:lnTo>
                    <a:lnTo>
                      <a:pt x="705" y="8"/>
                    </a:lnTo>
                    <a:lnTo>
                      <a:pt x="711" y="8"/>
                    </a:lnTo>
                    <a:lnTo>
                      <a:pt x="718" y="8"/>
                    </a:lnTo>
                    <a:lnTo>
                      <a:pt x="724" y="8"/>
                    </a:lnTo>
                    <a:lnTo>
                      <a:pt x="731" y="8"/>
                    </a:lnTo>
                    <a:lnTo>
                      <a:pt x="737" y="8"/>
                    </a:lnTo>
                    <a:lnTo>
                      <a:pt x="744" y="9"/>
                    </a:lnTo>
                    <a:lnTo>
                      <a:pt x="750" y="9"/>
                    </a:lnTo>
                    <a:lnTo>
                      <a:pt x="758" y="9"/>
                    </a:lnTo>
                    <a:lnTo>
                      <a:pt x="763" y="9"/>
                    </a:lnTo>
                    <a:lnTo>
                      <a:pt x="771" y="9"/>
                    </a:lnTo>
                    <a:lnTo>
                      <a:pt x="778" y="11"/>
                    </a:lnTo>
                    <a:lnTo>
                      <a:pt x="784" y="11"/>
                    </a:lnTo>
                    <a:lnTo>
                      <a:pt x="790" y="11"/>
                    </a:lnTo>
                    <a:lnTo>
                      <a:pt x="796" y="11"/>
                    </a:lnTo>
                    <a:lnTo>
                      <a:pt x="802" y="11"/>
                    </a:lnTo>
                    <a:lnTo>
                      <a:pt x="809" y="12"/>
                    </a:lnTo>
                    <a:lnTo>
                      <a:pt x="813" y="12"/>
                    </a:lnTo>
                    <a:lnTo>
                      <a:pt x="819" y="12"/>
                    </a:lnTo>
                    <a:lnTo>
                      <a:pt x="825" y="12"/>
                    </a:lnTo>
                    <a:lnTo>
                      <a:pt x="832" y="12"/>
                    </a:lnTo>
                    <a:lnTo>
                      <a:pt x="837" y="12"/>
                    </a:lnTo>
                    <a:lnTo>
                      <a:pt x="841" y="13"/>
                    </a:lnTo>
                    <a:lnTo>
                      <a:pt x="847" y="13"/>
                    </a:lnTo>
                    <a:lnTo>
                      <a:pt x="852" y="13"/>
                    </a:lnTo>
                    <a:lnTo>
                      <a:pt x="856" y="13"/>
                    </a:lnTo>
                    <a:lnTo>
                      <a:pt x="862" y="15"/>
                    </a:lnTo>
                    <a:lnTo>
                      <a:pt x="866" y="15"/>
                    </a:lnTo>
                    <a:lnTo>
                      <a:pt x="871" y="15"/>
                    </a:lnTo>
                    <a:lnTo>
                      <a:pt x="875" y="15"/>
                    </a:lnTo>
                    <a:lnTo>
                      <a:pt x="878" y="15"/>
                    </a:lnTo>
                    <a:lnTo>
                      <a:pt x="882" y="15"/>
                    </a:lnTo>
                    <a:lnTo>
                      <a:pt x="885" y="15"/>
                    </a:lnTo>
                    <a:lnTo>
                      <a:pt x="891" y="15"/>
                    </a:lnTo>
                    <a:lnTo>
                      <a:pt x="897" y="16"/>
                    </a:lnTo>
                    <a:lnTo>
                      <a:pt x="902" y="16"/>
                    </a:lnTo>
                    <a:lnTo>
                      <a:pt x="904" y="16"/>
                    </a:lnTo>
                    <a:lnTo>
                      <a:pt x="906" y="16"/>
                    </a:lnTo>
                    <a:lnTo>
                      <a:pt x="907" y="18"/>
                    </a:lnTo>
                    <a:lnTo>
                      <a:pt x="906" y="22"/>
                    </a:lnTo>
                    <a:lnTo>
                      <a:pt x="906" y="24"/>
                    </a:lnTo>
                    <a:lnTo>
                      <a:pt x="906" y="27"/>
                    </a:lnTo>
                    <a:lnTo>
                      <a:pt x="904" y="30"/>
                    </a:lnTo>
                    <a:lnTo>
                      <a:pt x="904" y="35"/>
                    </a:lnTo>
                    <a:lnTo>
                      <a:pt x="903" y="38"/>
                    </a:lnTo>
                    <a:lnTo>
                      <a:pt x="903" y="44"/>
                    </a:lnTo>
                    <a:lnTo>
                      <a:pt x="902" y="49"/>
                    </a:lnTo>
                    <a:lnTo>
                      <a:pt x="900" y="56"/>
                    </a:lnTo>
                    <a:lnTo>
                      <a:pt x="899" y="62"/>
                    </a:lnTo>
                    <a:lnTo>
                      <a:pt x="899" y="69"/>
                    </a:lnTo>
                    <a:lnTo>
                      <a:pt x="897" y="75"/>
                    </a:lnTo>
                    <a:lnTo>
                      <a:pt x="896" y="84"/>
                    </a:lnTo>
                    <a:lnTo>
                      <a:pt x="894" y="91"/>
                    </a:lnTo>
                    <a:lnTo>
                      <a:pt x="893" y="100"/>
                    </a:lnTo>
                    <a:lnTo>
                      <a:pt x="891" y="107"/>
                    </a:lnTo>
                    <a:lnTo>
                      <a:pt x="890" y="118"/>
                    </a:lnTo>
                    <a:lnTo>
                      <a:pt x="887" y="126"/>
                    </a:lnTo>
                    <a:lnTo>
                      <a:pt x="885" y="135"/>
                    </a:lnTo>
                    <a:lnTo>
                      <a:pt x="884" y="145"/>
                    </a:lnTo>
                    <a:lnTo>
                      <a:pt x="882" y="156"/>
                    </a:lnTo>
                    <a:lnTo>
                      <a:pt x="879" y="166"/>
                    </a:lnTo>
                    <a:lnTo>
                      <a:pt x="878" y="176"/>
                    </a:lnTo>
                    <a:lnTo>
                      <a:pt x="875" y="188"/>
                    </a:lnTo>
                    <a:lnTo>
                      <a:pt x="874" y="198"/>
                    </a:lnTo>
                    <a:lnTo>
                      <a:pt x="871" y="210"/>
                    </a:lnTo>
                    <a:lnTo>
                      <a:pt x="869" y="222"/>
                    </a:lnTo>
                    <a:lnTo>
                      <a:pt x="866" y="233"/>
                    </a:lnTo>
                    <a:lnTo>
                      <a:pt x="865" y="245"/>
                    </a:lnTo>
                    <a:lnTo>
                      <a:pt x="862" y="257"/>
                    </a:lnTo>
                    <a:lnTo>
                      <a:pt x="859" y="268"/>
                    </a:lnTo>
                    <a:lnTo>
                      <a:pt x="856" y="280"/>
                    </a:lnTo>
                    <a:lnTo>
                      <a:pt x="853" y="292"/>
                    </a:lnTo>
                    <a:lnTo>
                      <a:pt x="850" y="304"/>
                    </a:lnTo>
                    <a:lnTo>
                      <a:pt x="849" y="317"/>
                    </a:lnTo>
                    <a:lnTo>
                      <a:pt x="846" y="329"/>
                    </a:lnTo>
                    <a:lnTo>
                      <a:pt x="843" y="342"/>
                    </a:lnTo>
                    <a:lnTo>
                      <a:pt x="840" y="353"/>
                    </a:lnTo>
                    <a:lnTo>
                      <a:pt x="837" y="365"/>
                    </a:lnTo>
                    <a:lnTo>
                      <a:pt x="832" y="377"/>
                    </a:lnTo>
                    <a:lnTo>
                      <a:pt x="830" y="390"/>
                    </a:lnTo>
                    <a:lnTo>
                      <a:pt x="827" y="402"/>
                    </a:lnTo>
                    <a:lnTo>
                      <a:pt x="824" y="414"/>
                    </a:lnTo>
                    <a:lnTo>
                      <a:pt x="821" y="425"/>
                    </a:lnTo>
                    <a:lnTo>
                      <a:pt x="818" y="438"/>
                    </a:lnTo>
                    <a:lnTo>
                      <a:pt x="813" y="450"/>
                    </a:lnTo>
                    <a:lnTo>
                      <a:pt x="810" y="462"/>
                    </a:lnTo>
                    <a:lnTo>
                      <a:pt x="806" y="472"/>
                    </a:lnTo>
                    <a:lnTo>
                      <a:pt x="803" y="485"/>
                    </a:lnTo>
                    <a:lnTo>
                      <a:pt x="799" y="496"/>
                    </a:lnTo>
                    <a:lnTo>
                      <a:pt x="796" y="506"/>
                    </a:lnTo>
                    <a:lnTo>
                      <a:pt x="793" y="518"/>
                    </a:lnTo>
                    <a:lnTo>
                      <a:pt x="788" y="529"/>
                    </a:lnTo>
                    <a:lnTo>
                      <a:pt x="786" y="538"/>
                    </a:lnTo>
                    <a:lnTo>
                      <a:pt x="781" y="548"/>
                    </a:lnTo>
                    <a:lnTo>
                      <a:pt x="777" y="559"/>
                    </a:lnTo>
                    <a:lnTo>
                      <a:pt x="774" y="569"/>
                    </a:lnTo>
                    <a:lnTo>
                      <a:pt x="769" y="578"/>
                    </a:lnTo>
                    <a:lnTo>
                      <a:pt x="766" y="588"/>
                    </a:lnTo>
                    <a:lnTo>
                      <a:pt x="762" y="597"/>
                    </a:lnTo>
                    <a:lnTo>
                      <a:pt x="759" y="605"/>
                    </a:lnTo>
                    <a:lnTo>
                      <a:pt x="734" y="666"/>
                    </a:lnTo>
                    <a:close/>
                  </a:path>
                </a:pathLst>
              </a:custGeom>
              <a:solidFill>
                <a:srgbClr val="E6E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44" name="Freeform 123"/>
              <p:cNvSpPr>
                <a:spLocks/>
              </p:cNvSpPr>
              <p:nvPr/>
            </p:nvSpPr>
            <p:spPr bwMode="auto">
              <a:xfrm>
                <a:off x="4274" y="3647"/>
                <a:ext cx="50" cy="21"/>
              </a:xfrm>
              <a:custGeom>
                <a:avLst/>
                <a:gdLst>
                  <a:gd name="T0" fmla="*/ 0 w 98"/>
                  <a:gd name="T1" fmla="*/ 32 h 41"/>
                  <a:gd name="T2" fmla="*/ 1 w 98"/>
                  <a:gd name="T3" fmla="*/ 24 h 41"/>
                  <a:gd name="T4" fmla="*/ 4 w 98"/>
                  <a:gd name="T5" fmla="*/ 15 h 41"/>
                  <a:gd name="T6" fmla="*/ 7 w 98"/>
                  <a:gd name="T7" fmla="*/ 9 h 41"/>
                  <a:gd name="T8" fmla="*/ 11 w 98"/>
                  <a:gd name="T9" fmla="*/ 2 h 41"/>
                  <a:gd name="T10" fmla="*/ 16 w 98"/>
                  <a:gd name="T11" fmla="*/ 0 h 41"/>
                  <a:gd name="T12" fmla="*/ 23 w 98"/>
                  <a:gd name="T13" fmla="*/ 2 h 41"/>
                  <a:gd name="T14" fmla="*/ 30 w 98"/>
                  <a:gd name="T15" fmla="*/ 2 h 41"/>
                  <a:gd name="T16" fmla="*/ 38 w 98"/>
                  <a:gd name="T17" fmla="*/ 3 h 41"/>
                  <a:gd name="T18" fmla="*/ 45 w 98"/>
                  <a:gd name="T19" fmla="*/ 5 h 41"/>
                  <a:gd name="T20" fmla="*/ 52 w 98"/>
                  <a:gd name="T21" fmla="*/ 6 h 41"/>
                  <a:gd name="T22" fmla="*/ 60 w 98"/>
                  <a:gd name="T23" fmla="*/ 9 h 41"/>
                  <a:gd name="T24" fmla="*/ 67 w 98"/>
                  <a:gd name="T25" fmla="*/ 11 h 41"/>
                  <a:gd name="T26" fmla="*/ 75 w 98"/>
                  <a:gd name="T27" fmla="*/ 13 h 41"/>
                  <a:gd name="T28" fmla="*/ 82 w 98"/>
                  <a:gd name="T29" fmla="*/ 16 h 41"/>
                  <a:gd name="T30" fmla="*/ 91 w 98"/>
                  <a:gd name="T31" fmla="*/ 21 h 41"/>
                  <a:gd name="T32" fmla="*/ 97 w 98"/>
                  <a:gd name="T33" fmla="*/ 28 h 41"/>
                  <a:gd name="T34" fmla="*/ 95 w 98"/>
                  <a:gd name="T35" fmla="*/ 34 h 41"/>
                  <a:gd name="T36" fmla="*/ 89 w 98"/>
                  <a:gd name="T37" fmla="*/ 38 h 41"/>
                  <a:gd name="T38" fmla="*/ 85 w 98"/>
                  <a:gd name="T39" fmla="*/ 40 h 41"/>
                  <a:gd name="T40" fmla="*/ 77 w 98"/>
                  <a:gd name="T41" fmla="*/ 41 h 41"/>
                  <a:gd name="T42" fmla="*/ 70 w 98"/>
                  <a:gd name="T43" fmla="*/ 41 h 41"/>
                  <a:gd name="T44" fmla="*/ 61 w 98"/>
                  <a:gd name="T45" fmla="*/ 41 h 41"/>
                  <a:gd name="T46" fmla="*/ 52 w 98"/>
                  <a:gd name="T47" fmla="*/ 41 h 41"/>
                  <a:gd name="T48" fmla="*/ 45 w 98"/>
                  <a:gd name="T49" fmla="*/ 40 h 41"/>
                  <a:gd name="T50" fmla="*/ 38 w 98"/>
                  <a:gd name="T51" fmla="*/ 40 h 41"/>
                  <a:gd name="T52" fmla="*/ 32 w 98"/>
                  <a:gd name="T53" fmla="*/ 38 h 41"/>
                  <a:gd name="T54" fmla="*/ 25 w 98"/>
                  <a:gd name="T55" fmla="*/ 38 h 41"/>
                  <a:gd name="T56" fmla="*/ 17 w 98"/>
                  <a:gd name="T57" fmla="*/ 38 h 41"/>
                  <a:gd name="T58" fmla="*/ 8 w 98"/>
                  <a:gd name="T59" fmla="*/ 35 h 41"/>
                  <a:gd name="T60" fmla="*/ 0 w 98"/>
                  <a:gd name="T61" fmla="*/ 34 h 41"/>
                  <a:gd name="T62" fmla="*/ 0 w 98"/>
                  <a:gd name="T63" fmla="*/ 34 h 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8"/>
                  <a:gd name="T97" fmla="*/ 0 h 41"/>
                  <a:gd name="T98" fmla="*/ 98 w 98"/>
                  <a:gd name="T99" fmla="*/ 41 h 4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8" h="41">
                    <a:moveTo>
                      <a:pt x="0" y="34"/>
                    </a:moveTo>
                    <a:lnTo>
                      <a:pt x="0" y="32"/>
                    </a:lnTo>
                    <a:lnTo>
                      <a:pt x="0" y="30"/>
                    </a:lnTo>
                    <a:lnTo>
                      <a:pt x="1" y="24"/>
                    </a:lnTo>
                    <a:lnTo>
                      <a:pt x="3" y="18"/>
                    </a:lnTo>
                    <a:lnTo>
                      <a:pt x="4" y="15"/>
                    </a:lnTo>
                    <a:lnTo>
                      <a:pt x="4" y="12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3" y="3"/>
                    </a:lnTo>
                    <a:lnTo>
                      <a:pt x="38" y="3"/>
                    </a:lnTo>
                    <a:lnTo>
                      <a:pt x="41" y="5"/>
                    </a:lnTo>
                    <a:lnTo>
                      <a:pt x="45" y="5"/>
                    </a:lnTo>
                    <a:lnTo>
                      <a:pt x="48" y="6"/>
                    </a:lnTo>
                    <a:lnTo>
                      <a:pt x="52" y="6"/>
                    </a:lnTo>
                    <a:lnTo>
                      <a:pt x="57" y="8"/>
                    </a:lnTo>
                    <a:lnTo>
                      <a:pt x="60" y="9"/>
                    </a:lnTo>
                    <a:lnTo>
                      <a:pt x="64" y="9"/>
                    </a:lnTo>
                    <a:lnTo>
                      <a:pt x="67" y="11"/>
                    </a:lnTo>
                    <a:lnTo>
                      <a:pt x="72" y="12"/>
                    </a:lnTo>
                    <a:lnTo>
                      <a:pt x="75" y="13"/>
                    </a:lnTo>
                    <a:lnTo>
                      <a:pt x="79" y="15"/>
                    </a:lnTo>
                    <a:lnTo>
                      <a:pt x="82" y="16"/>
                    </a:lnTo>
                    <a:lnTo>
                      <a:pt x="85" y="18"/>
                    </a:lnTo>
                    <a:lnTo>
                      <a:pt x="91" y="21"/>
                    </a:lnTo>
                    <a:lnTo>
                      <a:pt x="94" y="24"/>
                    </a:lnTo>
                    <a:lnTo>
                      <a:pt x="97" y="28"/>
                    </a:lnTo>
                    <a:lnTo>
                      <a:pt x="98" y="31"/>
                    </a:lnTo>
                    <a:lnTo>
                      <a:pt x="95" y="34"/>
                    </a:lnTo>
                    <a:lnTo>
                      <a:pt x="92" y="37"/>
                    </a:lnTo>
                    <a:lnTo>
                      <a:pt x="89" y="38"/>
                    </a:lnTo>
                    <a:lnTo>
                      <a:pt x="88" y="38"/>
                    </a:lnTo>
                    <a:lnTo>
                      <a:pt x="85" y="40"/>
                    </a:lnTo>
                    <a:lnTo>
                      <a:pt x="82" y="41"/>
                    </a:lnTo>
                    <a:lnTo>
                      <a:pt x="77" y="41"/>
                    </a:lnTo>
                    <a:lnTo>
                      <a:pt x="73" y="41"/>
                    </a:lnTo>
                    <a:lnTo>
                      <a:pt x="70" y="41"/>
                    </a:lnTo>
                    <a:lnTo>
                      <a:pt x="66" y="41"/>
                    </a:lnTo>
                    <a:lnTo>
                      <a:pt x="61" y="41"/>
                    </a:lnTo>
                    <a:lnTo>
                      <a:pt x="57" y="41"/>
                    </a:lnTo>
                    <a:lnTo>
                      <a:pt x="52" y="41"/>
                    </a:lnTo>
                    <a:lnTo>
                      <a:pt x="48" y="41"/>
                    </a:lnTo>
                    <a:lnTo>
                      <a:pt x="45" y="40"/>
                    </a:lnTo>
                    <a:lnTo>
                      <a:pt x="41" y="40"/>
                    </a:lnTo>
                    <a:lnTo>
                      <a:pt x="38" y="40"/>
                    </a:lnTo>
                    <a:lnTo>
                      <a:pt x="35" y="40"/>
                    </a:lnTo>
                    <a:lnTo>
                      <a:pt x="32" y="38"/>
                    </a:lnTo>
                    <a:lnTo>
                      <a:pt x="28" y="38"/>
                    </a:lnTo>
                    <a:lnTo>
                      <a:pt x="25" y="38"/>
                    </a:lnTo>
                    <a:lnTo>
                      <a:pt x="23" y="38"/>
                    </a:lnTo>
                    <a:lnTo>
                      <a:pt x="17" y="38"/>
                    </a:lnTo>
                    <a:lnTo>
                      <a:pt x="13" y="37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9999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3929" y="3623"/>
                <a:ext cx="41" cy="20"/>
              </a:xfrm>
              <a:custGeom>
                <a:avLst/>
                <a:gdLst>
                  <a:gd name="T0" fmla="*/ 69 w 82"/>
                  <a:gd name="T1" fmla="*/ 38 h 39"/>
                  <a:gd name="T2" fmla="*/ 69 w 82"/>
                  <a:gd name="T3" fmla="*/ 38 h 39"/>
                  <a:gd name="T4" fmla="*/ 67 w 82"/>
                  <a:gd name="T5" fmla="*/ 38 h 39"/>
                  <a:gd name="T6" fmla="*/ 63 w 82"/>
                  <a:gd name="T7" fmla="*/ 38 h 39"/>
                  <a:gd name="T8" fmla="*/ 60 w 82"/>
                  <a:gd name="T9" fmla="*/ 39 h 39"/>
                  <a:gd name="T10" fmla="*/ 54 w 82"/>
                  <a:gd name="T11" fmla="*/ 39 h 39"/>
                  <a:gd name="T12" fmla="*/ 49 w 82"/>
                  <a:gd name="T13" fmla="*/ 39 h 39"/>
                  <a:gd name="T14" fmla="*/ 44 w 82"/>
                  <a:gd name="T15" fmla="*/ 39 h 39"/>
                  <a:gd name="T16" fmla="*/ 38 w 82"/>
                  <a:gd name="T17" fmla="*/ 39 h 39"/>
                  <a:gd name="T18" fmla="*/ 35 w 82"/>
                  <a:gd name="T19" fmla="*/ 39 h 39"/>
                  <a:gd name="T20" fmla="*/ 30 w 82"/>
                  <a:gd name="T21" fmla="*/ 39 h 39"/>
                  <a:gd name="T22" fmla="*/ 27 w 82"/>
                  <a:gd name="T23" fmla="*/ 39 h 39"/>
                  <a:gd name="T24" fmla="*/ 24 w 82"/>
                  <a:gd name="T25" fmla="*/ 39 h 39"/>
                  <a:gd name="T26" fmla="*/ 19 w 82"/>
                  <a:gd name="T27" fmla="*/ 38 h 39"/>
                  <a:gd name="T28" fmla="*/ 14 w 82"/>
                  <a:gd name="T29" fmla="*/ 37 h 39"/>
                  <a:gd name="T30" fmla="*/ 8 w 82"/>
                  <a:gd name="T31" fmla="*/ 34 h 39"/>
                  <a:gd name="T32" fmla="*/ 4 w 82"/>
                  <a:gd name="T33" fmla="*/ 32 h 39"/>
                  <a:gd name="T34" fmla="*/ 1 w 82"/>
                  <a:gd name="T35" fmla="*/ 29 h 39"/>
                  <a:gd name="T36" fmla="*/ 0 w 82"/>
                  <a:gd name="T37" fmla="*/ 25 h 39"/>
                  <a:gd name="T38" fmla="*/ 0 w 82"/>
                  <a:gd name="T39" fmla="*/ 20 h 39"/>
                  <a:gd name="T40" fmla="*/ 1 w 82"/>
                  <a:gd name="T41" fmla="*/ 17 h 39"/>
                  <a:gd name="T42" fmla="*/ 4 w 82"/>
                  <a:gd name="T43" fmla="*/ 13 h 39"/>
                  <a:gd name="T44" fmla="*/ 10 w 82"/>
                  <a:gd name="T45" fmla="*/ 10 h 39"/>
                  <a:gd name="T46" fmla="*/ 13 w 82"/>
                  <a:gd name="T47" fmla="*/ 9 h 39"/>
                  <a:gd name="T48" fmla="*/ 16 w 82"/>
                  <a:gd name="T49" fmla="*/ 7 h 39"/>
                  <a:gd name="T50" fmla="*/ 19 w 82"/>
                  <a:gd name="T51" fmla="*/ 7 h 39"/>
                  <a:gd name="T52" fmla="*/ 23 w 82"/>
                  <a:gd name="T53" fmla="*/ 6 h 39"/>
                  <a:gd name="T54" fmla="*/ 26 w 82"/>
                  <a:gd name="T55" fmla="*/ 6 h 39"/>
                  <a:gd name="T56" fmla="*/ 30 w 82"/>
                  <a:gd name="T57" fmla="*/ 4 h 39"/>
                  <a:gd name="T58" fmla="*/ 33 w 82"/>
                  <a:gd name="T59" fmla="*/ 3 h 39"/>
                  <a:gd name="T60" fmla="*/ 38 w 82"/>
                  <a:gd name="T61" fmla="*/ 3 h 39"/>
                  <a:gd name="T62" fmla="*/ 42 w 82"/>
                  <a:gd name="T63" fmla="*/ 3 h 39"/>
                  <a:gd name="T64" fmla="*/ 46 w 82"/>
                  <a:gd name="T65" fmla="*/ 1 h 39"/>
                  <a:gd name="T66" fmla="*/ 49 w 82"/>
                  <a:gd name="T67" fmla="*/ 1 h 39"/>
                  <a:gd name="T68" fmla="*/ 54 w 82"/>
                  <a:gd name="T69" fmla="*/ 1 h 39"/>
                  <a:gd name="T70" fmla="*/ 57 w 82"/>
                  <a:gd name="T71" fmla="*/ 0 h 39"/>
                  <a:gd name="T72" fmla="*/ 61 w 82"/>
                  <a:gd name="T73" fmla="*/ 0 h 39"/>
                  <a:gd name="T74" fmla="*/ 64 w 82"/>
                  <a:gd name="T75" fmla="*/ 0 h 39"/>
                  <a:gd name="T76" fmla="*/ 69 w 82"/>
                  <a:gd name="T77" fmla="*/ 0 h 39"/>
                  <a:gd name="T78" fmla="*/ 73 w 82"/>
                  <a:gd name="T79" fmla="*/ 0 h 39"/>
                  <a:gd name="T80" fmla="*/ 79 w 82"/>
                  <a:gd name="T81" fmla="*/ 0 h 39"/>
                  <a:gd name="T82" fmla="*/ 82 w 82"/>
                  <a:gd name="T83" fmla="*/ 0 h 39"/>
                  <a:gd name="T84" fmla="*/ 82 w 82"/>
                  <a:gd name="T85" fmla="*/ 0 h 39"/>
                  <a:gd name="T86" fmla="*/ 82 w 82"/>
                  <a:gd name="T87" fmla="*/ 0 h 39"/>
                  <a:gd name="T88" fmla="*/ 80 w 82"/>
                  <a:gd name="T89" fmla="*/ 1 h 39"/>
                  <a:gd name="T90" fmla="*/ 77 w 82"/>
                  <a:gd name="T91" fmla="*/ 3 h 39"/>
                  <a:gd name="T92" fmla="*/ 76 w 82"/>
                  <a:gd name="T93" fmla="*/ 7 h 39"/>
                  <a:gd name="T94" fmla="*/ 74 w 82"/>
                  <a:gd name="T95" fmla="*/ 10 h 39"/>
                  <a:gd name="T96" fmla="*/ 73 w 82"/>
                  <a:gd name="T97" fmla="*/ 16 h 39"/>
                  <a:gd name="T98" fmla="*/ 70 w 82"/>
                  <a:gd name="T99" fmla="*/ 20 h 39"/>
                  <a:gd name="T100" fmla="*/ 70 w 82"/>
                  <a:gd name="T101" fmla="*/ 26 h 39"/>
                  <a:gd name="T102" fmla="*/ 69 w 82"/>
                  <a:gd name="T103" fmla="*/ 38 h 39"/>
                  <a:gd name="T104" fmla="*/ 69 w 82"/>
                  <a:gd name="T105" fmla="*/ 38 h 3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2"/>
                  <a:gd name="T160" fmla="*/ 0 h 39"/>
                  <a:gd name="T161" fmla="*/ 82 w 82"/>
                  <a:gd name="T162" fmla="*/ 39 h 3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2" h="39">
                    <a:moveTo>
                      <a:pt x="69" y="38"/>
                    </a:moveTo>
                    <a:lnTo>
                      <a:pt x="69" y="38"/>
                    </a:lnTo>
                    <a:lnTo>
                      <a:pt x="67" y="38"/>
                    </a:lnTo>
                    <a:lnTo>
                      <a:pt x="63" y="38"/>
                    </a:lnTo>
                    <a:lnTo>
                      <a:pt x="60" y="39"/>
                    </a:lnTo>
                    <a:lnTo>
                      <a:pt x="54" y="39"/>
                    </a:lnTo>
                    <a:lnTo>
                      <a:pt x="49" y="39"/>
                    </a:lnTo>
                    <a:lnTo>
                      <a:pt x="44" y="39"/>
                    </a:lnTo>
                    <a:lnTo>
                      <a:pt x="38" y="39"/>
                    </a:lnTo>
                    <a:lnTo>
                      <a:pt x="35" y="39"/>
                    </a:lnTo>
                    <a:lnTo>
                      <a:pt x="30" y="39"/>
                    </a:lnTo>
                    <a:lnTo>
                      <a:pt x="27" y="39"/>
                    </a:lnTo>
                    <a:lnTo>
                      <a:pt x="24" y="39"/>
                    </a:lnTo>
                    <a:lnTo>
                      <a:pt x="19" y="38"/>
                    </a:lnTo>
                    <a:lnTo>
                      <a:pt x="14" y="37"/>
                    </a:lnTo>
                    <a:lnTo>
                      <a:pt x="8" y="34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10" y="10"/>
                    </a:lnTo>
                    <a:lnTo>
                      <a:pt x="13" y="9"/>
                    </a:lnTo>
                    <a:lnTo>
                      <a:pt x="16" y="7"/>
                    </a:lnTo>
                    <a:lnTo>
                      <a:pt x="19" y="7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30" y="4"/>
                    </a:lnTo>
                    <a:lnTo>
                      <a:pt x="33" y="3"/>
                    </a:lnTo>
                    <a:lnTo>
                      <a:pt x="38" y="3"/>
                    </a:lnTo>
                    <a:lnTo>
                      <a:pt x="42" y="3"/>
                    </a:lnTo>
                    <a:lnTo>
                      <a:pt x="46" y="1"/>
                    </a:lnTo>
                    <a:lnTo>
                      <a:pt x="49" y="1"/>
                    </a:lnTo>
                    <a:lnTo>
                      <a:pt x="54" y="1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9" y="0"/>
                    </a:lnTo>
                    <a:lnTo>
                      <a:pt x="82" y="0"/>
                    </a:lnTo>
                    <a:lnTo>
                      <a:pt x="80" y="1"/>
                    </a:lnTo>
                    <a:lnTo>
                      <a:pt x="77" y="3"/>
                    </a:lnTo>
                    <a:lnTo>
                      <a:pt x="76" y="7"/>
                    </a:lnTo>
                    <a:lnTo>
                      <a:pt x="74" y="10"/>
                    </a:lnTo>
                    <a:lnTo>
                      <a:pt x="73" y="16"/>
                    </a:lnTo>
                    <a:lnTo>
                      <a:pt x="70" y="20"/>
                    </a:lnTo>
                    <a:lnTo>
                      <a:pt x="70" y="26"/>
                    </a:lnTo>
                    <a:lnTo>
                      <a:pt x="69" y="38"/>
                    </a:lnTo>
                    <a:close/>
                  </a:path>
                </a:pathLst>
              </a:custGeom>
              <a:solidFill>
                <a:srgbClr val="9999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4318" y="3335"/>
                <a:ext cx="52" cy="41"/>
              </a:xfrm>
              <a:custGeom>
                <a:avLst/>
                <a:gdLst>
                  <a:gd name="T0" fmla="*/ 0 w 103"/>
                  <a:gd name="T1" fmla="*/ 73 h 82"/>
                  <a:gd name="T2" fmla="*/ 17 w 103"/>
                  <a:gd name="T3" fmla="*/ 0 h 82"/>
                  <a:gd name="T4" fmla="*/ 103 w 103"/>
                  <a:gd name="T5" fmla="*/ 3 h 82"/>
                  <a:gd name="T6" fmla="*/ 86 w 103"/>
                  <a:gd name="T7" fmla="*/ 82 h 82"/>
                  <a:gd name="T8" fmla="*/ 22 w 103"/>
                  <a:gd name="T9" fmla="*/ 78 h 82"/>
                  <a:gd name="T10" fmla="*/ 9 w 103"/>
                  <a:gd name="T11" fmla="*/ 76 h 82"/>
                  <a:gd name="T12" fmla="*/ 0 w 103"/>
                  <a:gd name="T13" fmla="*/ 73 h 82"/>
                  <a:gd name="T14" fmla="*/ 0 w 103"/>
                  <a:gd name="T15" fmla="*/ 73 h 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3"/>
                  <a:gd name="T25" fmla="*/ 0 h 82"/>
                  <a:gd name="T26" fmla="*/ 103 w 103"/>
                  <a:gd name="T27" fmla="*/ 82 h 8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3" h="82">
                    <a:moveTo>
                      <a:pt x="0" y="73"/>
                    </a:moveTo>
                    <a:lnTo>
                      <a:pt x="17" y="0"/>
                    </a:lnTo>
                    <a:lnTo>
                      <a:pt x="103" y="3"/>
                    </a:lnTo>
                    <a:lnTo>
                      <a:pt x="86" y="82"/>
                    </a:lnTo>
                    <a:lnTo>
                      <a:pt x="22" y="78"/>
                    </a:lnTo>
                    <a:lnTo>
                      <a:pt x="9" y="7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B3B3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4177" y="3343"/>
                <a:ext cx="39" cy="13"/>
              </a:xfrm>
              <a:custGeom>
                <a:avLst/>
                <a:gdLst>
                  <a:gd name="T0" fmla="*/ 0 w 76"/>
                  <a:gd name="T1" fmla="*/ 13 h 25"/>
                  <a:gd name="T2" fmla="*/ 0 w 76"/>
                  <a:gd name="T3" fmla="*/ 12 h 25"/>
                  <a:gd name="T4" fmla="*/ 4 w 76"/>
                  <a:gd name="T5" fmla="*/ 9 h 25"/>
                  <a:gd name="T6" fmla="*/ 9 w 76"/>
                  <a:gd name="T7" fmla="*/ 6 h 25"/>
                  <a:gd name="T8" fmla="*/ 14 w 76"/>
                  <a:gd name="T9" fmla="*/ 5 h 25"/>
                  <a:gd name="T10" fmla="*/ 16 w 76"/>
                  <a:gd name="T11" fmla="*/ 3 h 25"/>
                  <a:gd name="T12" fmla="*/ 20 w 76"/>
                  <a:gd name="T13" fmla="*/ 3 h 25"/>
                  <a:gd name="T14" fmla="*/ 23 w 76"/>
                  <a:gd name="T15" fmla="*/ 3 h 25"/>
                  <a:gd name="T16" fmla="*/ 29 w 76"/>
                  <a:gd name="T17" fmla="*/ 3 h 25"/>
                  <a:gd name="T18" fmla="*/ 34 w 76"/>
                  <a:gd name="T19" fmla="*/ 3 h 25"/>
                  <a:gd name="T20" fmla="*/ 38 w 76"/>
                  <a:gd name="T21" fmla="*/ 2 h 25"/>
                  <a:gd name="T22" fmla="*/ 42 w 76"/>
                  <a:gd name="T23" fmla="*/ 2 h 25"/>
                  <a:gd name="T24" fmla="*/ 47 w 76"/>
                  <a:gd name="T25" fmla="*/ 2 h 25"/>
                  <a:gd name="T26" fmla="*/ 50 w 76"/>
                  <a:gd name="T27" fmla="*/ 0 h 25"/>
                  <a:gd name="T28" fmla="*/ 54 w 76"/>
                  <a:gd name="T29" fmla="*/ 0 h 25"/>
                  <a:gd name="T30" fmla="*/ 57 w 76"/>
                  <a:gd name="T31" fmla="*/ 0 h 25"/>
                  <a:gd name="T32" fmla="*/ 60 w 76"/>
                  <a:gd name="T33" fmla="*/ 2 h 25"/>
                  <a:gd name="T34" fmla="*/ 66 w 76"/>
                  <a:gd name="T35" fmla="*/ 2 h 25"/>
                  <a:gd name="T36" fmla="*/ 70 w 76"/>
                  <a:gd name="T37" fmla="*/ 3 h 25"/>
                  <a:gd name="T38" fmla="*/ 73 w 76"/>
                  <a:gd name="T39" fmla="*/ 6 h 25"/>
                  <a:gd name="T40" fmla="*/ 76 w 76"/>
                  <a:gd name="T41" fmla="*/ 12 h 25"/>
                  <a:gd name="T42" fmla="*/ 75 w 76"/>
                  <a:gd name="T43" fmla="*/ 15 h 25"/>
                  <a:gd name="T44" fmla="*/ 72 w 76"/>
                  <a:gd name="T45" fmla="*/ 18 h 25"/>
                  <a:gd name="T46" fmla="*/ 67 w 76"/>
                  <a:gd name="T47" fmla="*/ 21 h 25"/>
                  <a:gd name="T48" fmla="*/ 63 w 76"/>
                  <a:gd name="T49" fmla="*/ 22 h 25"/>
                  <a:gd name="T50" fmla="*/ 57 w 76"/>
                  <a:gd name="T51" fmla="*/ 24 h 25"/>
                  <a:gd name="T52" fmla="*/ 51 w 76"/>
                  <a:gd name="T53" fmla="*/ 25 h 25"/>
                  <a:gd name="T54" fmla="*/ 45 w 76"/>
                  <a:gd name="T55" fmla="*/ 25 h 25"/>
                  <a:gd name="T56" fmla="*/ 41 w 76"/>
                  <a:gd name="T57" fmla="*/ 25 h 25"/>
                  <a:gd name="T58" fmla="*/ 37 w 76"/>
                  <a:gd name="T59" fmla="*/ 25 h 25"/>
                  <a:gd name="T60" fmla="*/ 31 w 76"/>
                  <a:gd name="T61" fmla="*/ 25 h 25"/>
                  <a:gd name="T62" fmla="*/ 25 w 76"/>
                  <a:gd name="T63" fmla="*/ 25 h 25"/>
                  <a:gd name="T64" fmla="*/ 19 w 76"/>
                  <a:gd name="T65" fmla="*/ 25 h 25"/>
                  <a:gd name="T66" fmla="*/ 13 w 76"/>
                  <a:gd name="T67" fmla="*/ 25 h 25"/>
                  <a:gd name="T68" fmla="*/ 9 w 76"/>
                  <a:gd name="T69" fmla="*/ 24 h 25"/>
                  <a:gd name="T70" fmla="*/ 3 w 76"/>
                  <a:gd name="T71" fmla="*/ 22 h 25"/>
                  <a:gd name="T72" fmla="*/ 1 w 76"/>
                  <a:gd name="T73" fmla="*/ 22 h 25"/>
                  <a:gd name="T74" fmla="*/ 0 w 76"/>
                  <a:gd name="T75" fmla="*/ 13 h 25"/>
                  <a:gd name="T76" fmla="*/ 0 w 76"/>
                  <a:gd name="T77" fmla="*/ 13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6"/>
                  <a:gd name="T118" fmla="*/ 0 h 25"/>
                  <a:gd name="T119" fmla="*/ 76 w 76"/>
                  <a:gd name="T120" fmla="*/ 25 h 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6" h="25">
                    <a:moveTo>
                      <a:pt x="0" y="13"/>
                    </a:moveTo>
                    <a:lnTo>
                      <a:pt x="0" y="12"/>
                    </a:lnTo>
                    <a:lnTo>
                      <a:pt x="4" y="9"/>
                    </a:lnTo>
                    <a:lnTo>
                      <a:pt x="9" y="6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9" y="3"/>
                    </a:lnTo>
                    <a:lnTo>
                      <a:pt x="34" y="3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7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0" y="3"/>
                    </a:lnTo>
                    <a:lnTo>
                      <a:pt x="73" y="6"/>
                    </a:lnTo>
                    <a:lnTo>
                      <a:pt x="76" y="12"/>
                    </a:lnTo>
                    <a:lnTo>
                      <a:pt x="75" y="15"/>
                    </a:lnTo>
                    <a:lnTo>
                      <a:pt x="72" y="18"/>
                    </a:lnTo>
                    <a:lnTo>
                      <a:pt x="67" y="21"/>
                    </a:lnTo>
                    <a:lnTo>
                      <a:pt x="63" y="22"/>
                    </a:lnTo>
                    <a:lnTo>
                      <a:pt x="57" y="24"/>
                    </a:lnTo>
                    <a:lnTo>
                      <a:pt x="51" y="25"/>
                    </a:lnTo>
                    <a:lnTo>
                      <a:pt x="45" y="25"/>
                    </a:lnTo>
                    <a:lnTo>
                      <a:pt x="41" y="25"/>
                    </a:lnTo>
                    <a:lnTo>
                      <a:pt x="37" y="25"/>
                    </a:lnTo>
                    <a:lnTo>
                      <a:pt x="31" y="25"/>
                    </a:lnTo>
                    <a:lnTo>
                      <a:pt x="25" y="25"/>
                    </a:lnTo>
                    <a:lnTo>
                      <a:pt x="19" y="25"/>
                    </a:lnTo>
                    <a:lnTo>
                      <a:pt x="13" y="25"/>
                    </a:lnTo>
                    <a:lnTo>
                      <a:pt x="9" y="24"/>
                    </a:lnTo>
                    <a:lnTo>
                      <a:pt x="3" y="22"/>
                    </a:lnTo>
                    <a:lnTo>
                      <a:pt x="1" y="2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29FF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4142" y="3333"/>
                <a:ext cx="16" cy="17"/>
              </a:xfrm>
              <a:custGeom>
                <a:avLst/>
                <a:gdLst>
                  <a:gd name="T0" fmla="*/ 0 w 33"/>
                  <a:gd name="T1" fmla="*/ 14 h 33"/>
                  <a:gd name="T2" fmla="*/ 0 w 33"/>
                  <a:gd name="T3" fmla="*/ 13 h 33"/>
                  <a:gd name="T4" fmla="*/ 2 w 33"/>
                  <a:gd name="T5" fmla="*/ 11 h 33"/>
                  <a:gd name="T6" fmla="*/ 3 w 33"/>
                  <a:gd name="T7" fmla="*/ 7 h 33"/>
                  <a:gd name="T8" fmla="*/ 6 w 33"/>
                  <a:gd name="T9" fmla="*/ 6 h 33"/>
                  <a:gd name="T10" fmla="*/ 9 w 33"/>
                  <a:gd name="T11" fmla="*/ 3 h 33"/>
                  <a:gd name="T12" fmla="*/ 12 w 33"/>
                  <a:gd name="T13" fmla="*/ 1 h 33"/>
                  <a:gd name="T14" fmla="*/ 15 w 33"/>
                  <a:gd name="T15" fmla="*/ 0 h 33"/>
                  <a:gd name="T16" fmla="*/ 18 w 33"/>
                  <a:gd name="T17" fmla="*/ 1 h 33"/>
                  <a:gd name="T18" fmla="*/ 21 w 33"/>
                  <a:gd name="T19" fmla="*/ 1 h 33"/>
                  <a:gd name="T20" fmla="*/ 25 w 33"/>
                  <a:gd name="T21" fmla="*/ 4 h 33"/>
                  <a:gd name="T22" fmla="*/ 28 w 33"/>
                  <a:gd name="T23" fmla="*/ 6 h 33"/>
                  <a:gd name="T24" fmla="*/ 31 w 33"/>
                  <a:gd name="T25" fmla="*/ 8 h 33"/>
                  <a:gd name="T26" fmla="*/ 33 w 33"/>
                  <a:gd name="T27" fmla="*/ 11 h 33"/>
                  <a:gd name="T28" fmla="*/ 33 w 33"/>
                  <a:gd name="T29" fmla="*/ 14 h 33"/>
                  <a:gd name="T30" fmla="*/ 33 w 33"/>
                  <a:gd name="T31" fmla="*/ 20 h 33"/>
                  <a:gd name="T32" fmla="*/ 30 w 33"/>
                  <a:gd name="T33" fmla="*/ 25 h 33"/>
                  <a:gd name="T34" fmla="*/ 27 w 33"/>
                  <a:gd name="T35" fmla="*/ 29 h 33"/>
                  <a:gd name="T36" fmla="*/ 25 w 33"/>
                  <a:gd name="T37" fmla="*/ 30 h 33"/>
                  <a:gd name="T38" fmla="*/ 22 w 33"/>
                  <a:gd name="T39" fmla="*/ 30 h 33"/>
                  <a:gd name="T40" fmla="*/ 19 w 33"/>
                  <a:gd name="T41" fmla="*/ 33 h 33"/>
                  <a:gd name="T42" fmla="*/ 15 w 33"/>
                  <a:gd name="T43" fmla="*/ 33 h 33"/>
                  <a:gd name="T44" fmla="*/ 12 w 33"/>
                  <a:gd name="T45" fmla="*/ 33 h 33"/>
                  <a:gd name="T46" fmla="*/ 9 w 33"/>
                  <a:gd name="T47" fmla="*/ 32 h 33"/>
                  <a:gd name="T48" fmla="*/ 5 w 33"/>
                  <a:gd name="T49" fmla="*/ 29 h 33"/>
                  <a:gd name="T50" fmla="*/ 3 w 33"/>
                  <a:gd name="T51" fmla="*/ 27 h 33"/>
                  <a:gd name="T52" fmla="*/ 2 w 33"/>
                  <a:gd name="T53" fmla="*/ 25 h 33"/>
                  <a:gd name="T54" fmla="*/ 0 w 33"/>
                  <a:gd name="T55" fmla="*/ 19 h 33"/>
                  <a:gd name="T56" fmla="*/ 0 w 33"/>
                  <a:gd name="T57" fmla="*/ 14 h 33"/>
                  <a:gd name="T58" fmla="*/ 0 w 33"/>
                  <a:gd name="T59" fmla="*/ 14 h 3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3"/>
                  <a:gd name="T91" fmla="*/ 0 h 33"/>
                  <a:gd name="T92" fmla="*/ 33 w 33"/>
                  <a:gd name="T93" fmla="*/ 33 h 3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3" h="33">
                    <a:moveTo>
                      <a:pt x="0" y="14"/>
                    </a:moveTo>
                    <a:lnTo>
                      <a:pt x="0" y="13"/>
                    </a:lnTo>
                    <a:lnTo>
                      <a:pt x="2" y="11"/>
                    </a:lnTo>
                    <a:lnTo>
                      <a:pt x="3" y="7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25" y="4"/>
                    </a:lnTo>
                    <a:lnTo>
                      <a:pt x="28" y="6"/>
                    </a:lnTo>
                    <a:lnTo>
                      <a:pt x="31" y="8"/>
                    </a:lnTo>
                    <a:lnTo>
                      <a:pt x="33" y="11"/>
                    </a:lnTo>
                    <a:lnTo>
                      <a:pt x="33" y="14"/>
                    </a:lnTo>
                    <a:lnTo>
                      <a:pt x="33" y="20"/>
                    </a:lnTo>
                    <a:lnTo>
                      <a:pt x="30" y="25"/>
                    </a:lnTo>
                    <a:lnTo>
                      <a:pt x="27" y="29"/>
                    </a:lnTo>
                    <a:lnTo>
                      <a:pt x="25" y="30"/>
                    </a:lnTo>
                    <a:lnTo>
                      <a:pt x="22" y="30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9" y="32"/>
                    </a:lnTo>
                    <a:lnTo>
                      <a:pt x="5" y="29"/>
                    </a:lnTo>
                    <a:lnTo>
                      <a:pt x="3" y="27"/>
                    </a:lnTo>
                    <a:lnTo>
                      <a:pt x="2" y="25"/>
                    </a:lnTo>
                    <a:lnTo>
                      <a:pt x="0" y="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4028" y="3333"/>
                <a:ext cx="49" cy="36"/>
              </a:xfrm>
              <a:custGeom>
                <a:avLst/>
                <a:gdLst>
                  <a:gd name="T0" fmla="*/ 0 w 99"/>
                  <a:gd name="T1" fmla="*/ 73 h 73"/>
                  <a:gd name="T2" fmla="*/ 8 w 99"/>
                  <a:gd name="T3" fmla="*/ 6 h 73"/>
                  <a:gd name="T4" fmla="*/ 99 w 99"/>
                  <a:gd name="T5" fmla="*/ 0 h 73"/>
                  <a:gd name="T6" fmla="*/ 87 w 99"/>
                  <a:gd name="T7" fmla="*/ 70 h 73"/>
                  <a:gd name="T8" fmla="*/ 13 w 99"/>
                  <a:gd name="T9" fmla="*/ 73 h 73"/>
                  <a:gd name="T10" fmla="*/ 0 w 99"/>
                  <a:gd name="T11" fmla="*/ 73 h 73"/>
                  <a:gd name="T12" fmla="*/ 0 w 99"/>
                  <a:gd name="T13" fmla="*/ 7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9"/>
                  <a:gd name="T22" fmla="*/ 0 h 73"/>
                  <a:gd name="T23" fmla="*/ 99 w 99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9" h="73">
                    <a:moveTo>
                      <a:pt x="0" y="73"/>
                    </a:moveTo>
                    <a:lnTo>
                      <a:pt x="8" y="6"/>
                    </a:lnTo>
                    <a:lnTo>
                      <a:pt x="99" y="0"/>
                    </a:lnTo>
                    <a:lnTo>
                      <a:pt x="87" y="70"/>
                    </a:lnTo>
                    <a:lnTo>
                      <a:pt x="13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B3B3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4135" y="3605"/>
                <a:ext cx="20" cy="11"/>
              </a:xfrm>
              <a:custGeom>
                <a:avLst/>
                <a:gdLst>
                  <a:gd name="T0" fmla="*/ 1 w 39"/>
                  <a:gd name="T1" fmla="*/ 7 h 20"/>
                  <a:gd name="T2" fmla="*/ 1 w 39"/>
                  <a:gd name="T3" fmla="*/ 6 h 20"/>
                  <a:gd name="T4" fmla="*/ 3 w 39"/>
                  <a:gd name="T5" fmla="*/ 4 h 20"/>
                  <a:gd name="T6" fmla="*/ 4 w 39"/>
                  <a:gd name="T7" fmla="*/ 3 h 20"/>
                  <a:gd name="T8" fmla="*/ 7 w 39"/>
                  <a:gd name="T9" fmla="*/ 1 h 20"/>
                  <a:gd name="T10" fmla="*/ 10 w 39"/>
                  <a:gd name="T11" fmla="*/ 0 h 20"/>
                  <a:gd name="T12" fmla="*/ 14 w 39"/>
                  <a:gd name="T13" fmla="*/ 0 h 20"/>
                  <a:gd name="T14" fmla="*/ 19 w 39"/>
                  <a:gd name="T15" fmla="*/ 0 h 20"/>
                  <a:gd name="T16" fmla="*/ 26 w 39"/>
                  <a:gd name="T17" fmla="*/ 1 h 20"/>
                  <a:gd name="T18" fmla="*/ 30 w 39"/>
                  <a:gd name="T19" fmla="*/ 3 h 20"/>
                  <a:gd name="T20" fmla="*/ 33 w 39"/>
                  <a:gd name="T21" fmla="*/ 6 h 20"/>
                  <a:gd name="T22" fmla="*/ 36 w 39"/>
                  <a:gd name="T23" fmla="*/ 7 h 20"/>
                  <a:gd name="T24" fmla="*/ 39 w 39"/>
                  <a:gd name="T25" fmla="*/ 9 h 20"/>
                  <a:gd name="T26" fmla="*/ 39 w 39"/>
                  <a:gd name="T27" fmla="*/ 13 h 20"/>
                  <a:gd name="T28" fmla="*/ 38 w 39"/>
                  <a:gd name="T29" fmla="*/ 16 h 20"/>
                  <a:gd name="T30" fmla="*/ 33 w 39"/>
                  <a:gd name="T31" fmla="*/ 19 h 20"/>
                  <a:gd name="T32" fmla="*/ 29 w 39"/>
                  <a:gd name="T33" fmla="*/ 20 h 20"/>
                  <a:gd name="T34" fmla="*/ 26 w 39"/>
                  <a:gd name="T35" fmla="*/ 20 h 20"/>
                  <a:gd name="T36" fmla="*/ 23 w 39"/>
                  <a:gd name="T37" fmla="*/ 20 h 20"/>
                  <a:gd name="T38" fmla="*/ 19 w 39"/>
                  <a:gd name="T39" fmla="*/ 20 h 20"/>
                  <a:gd name="T40" fmla="*/ 16 w 39"/>
                  <a:gd name="T41" fmla="*/ 20 h 20"/>
                  <a:gd name="T42" fmla="*/ 13 w 39"/>
                  <a:gd name="T43" fmla="*/ 19 h 20"/>
                  <a:gd name="T44" fmla="*/ 10 w 39"/>
                  <a:gd name="T45" fmla="*/ 19 h 20"/>
                  <a:gd name="T46" fmla="*/ 6 w 39"/>
                  <a:gd name="T47" fmla="*/ 16 h 20"/>
                  <a:gd name="T48" fmla="*/ 4 w 39"/>
                  <a:gd name="T49" fmla="*/ 14 h 20"/>
                  <a:gd name="T50" fmla="*/ 0 w 39"/>
                  <a:gd name="T51" fmla="*/ 10 h 20"/>
                  <a:gd name="T52" fmla="*/ 1 w 39"/>
                  <a:gd name="T53" fmla="*/ 7 h 20"/>
                  <a:gd name="T54" fmla="*/ 1 w 39"/>
                  <a:gd name="T55" fmla="*/ 7 h 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9"/>
                  <a:gd name="T85" fmla="*/ 0 h 20"/>
                  <a:gd name="T86" fmla="*/ 39 w 39"/>
                  <a:gd name="T87" fmla="*/ 20 h 2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9" h="20">
                    <a:moveTo>
                      <a:pt x="1" y="7"/>
                    </a:moveTo>
                    <a:lnTo>
                      <a:pt x="1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6" y="1"/>
                    </a:lnTo>
                    <a:lnTo>
                      <a:pt x="30" y="3"/>
                    </a:lnTo>
                    <a:lnTo>
                      <a:pt x="33" y="6"/>
                    </a:lnTo>
                    <a:lnTo>
                      <a:pt x="36" y="7"/>
                    </a:lnTo>
                    <a:lnTo>
                      <a:pt x="39" y="9"/>
                    </a:lnTo>
                    <a:lnTo>
                      <a:pt x="39" y="13"/>
                    </a:lnTo>
                    <a:lnTo>
                      <a:pt x="38" y="16"/>
                    </a:lnTo>
                    <a:lnTo>
                      <a:pt x="33" y="19"/>
                    </a:lnTo>
                    <a:lnTo>
                      <a:pt x="29" y="20"/>
                    </a:lnTo>
                    <a:lnTo>
                      <a:pt x="26" y="20"/>
                    </a:lnTo>
                    <a:lnTo>
                      <a:pt x="23" y="20"/>
                    </a:lnTo>
                    <a:lnTo>
                      <a:pt x="19" y="20"/>
                    </a:lnTo>
                    <a:lnTo>
                      <a:pt x="16" y="20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0" y="10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29FF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4274" y="3554"/>
                <a:ext cx="22" cy="40"/>
              </a:xfrm>
              <a:custGeom>
                <a:avLst/>
                <a:gdLst>
                  <a:gd name="T0" fmla="*/ 19 w 44"/>
                  <a:gd name="T1" fmla="*/ 0 h 81"/>
                  <a:gd name="T2" fmla="*/ 44 w 44"/>
                  <a:gd name="T3" fmla="*/ 2 h 81"/>
                  <a:gd name="T4" fmla="*/ 23 w 44"/>
                  <a:gd name="T5" fmla="*/ 81 h 81"/>
                  <a:gd name="T6" fmla="*/ 0 w 44"/>
                  <a:gd name="T7" fmla="*/ 78 h 81"/>
                  <a:gd name="T8" fmla="*/ 14 w 44"/>
                  <a:gd name="T9" fmla="*/ 28 h 81"/>
                  <a:gd name="T10" fmla="*/ 19 w 44"/>
                  <a:gd name="T11" fmla="*/ 0 h 81"/>
                  <a:gd name="T12" fmla="*/ 19 w 44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81"/>
                  <a:gd name="T23" fmla="*/ 44 w 44"/>
                  <a:gd name="T24" fmla="*/ 81 h 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81">
                    <a:moveTo>
                      <a:pt x="19" y="0"/>
                    </a:moveTo>
                    <a:lnTo>
                      <a:pt x="44" y="2"/>
                    </a:lnTo>
                    <a:lnTo>
                      <a:pt x="23" y="81"/>
                    </a:lnTo>
                    <a:lnTo>
                      <a:pt x="0" y="78"/>
                    </a:lnTo>
                    <a:lnTo>
                      <a:pt x="14" y="2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4294" y="3557"/>
                <a:ext cx="21" cy="37"/>
              </a:xfrm>
              <a:custGeom>
                <a:avLst/>
                <a:gdLst>
                  <a:gd name="T0" fmla="*/ 21 w 43"/>
                  <a:gd name="T1" fmla="*/ 0 h 75"/>
                  <a:gd name="T2" fmla="*/ 43 w 43"/>
                  <a:gd name="T3" fmla="*/ 0 h 75"/>
                  <a:gd name="T4" fmla="*/ 27 w 43"/>
                  <a:gd name="T5" fmla="*/ 75 h 75"/>
                  <a:gd name="T6" fmla="*/ 0 w 43"/>
                  <a:gd name="T7" fmla="*/ 73 h 75"/>
                  <a:gd name="T8" fmla="*/ 13 w 43"/>
                  <a:gd name="T9" fmla="*/ 26 h 75"/>
                  <a:gd name="T10" fmla="*/ 18 w 43"/>
                  <a:gd name="T11" fmla="*/ 12 h 75"/>
                  <a:gd name="T12" fmla="*/ 21 w 43"/>
                  <a:gd name="T13" fmla="*/ 0 h 75"/>
                  <a:gd name="T14" fmla="*/ 21 w 43"/>
                  <a:gd name="T15" fmla="*/ 0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75"/>
                  <a:gd name="T26" fmla="*/ 43 w 43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75">
                    <a:moveTo>
                      <a:pt x="21" y="0"/>
                    </a:moveTo>
                    <a:lnTo>
                      <a:pt x="43" y="0"/>
                    </a:lnTo>
                    <a:lnTo>
                      <a:pt x="27" y="75"/>
                    </a:lnTo>
                    <a:lnTo>
                      <a:pt x="0" y="73"/>
                    </a:lnTo>
                    <a:lnTo>
                      <a:pt x="13" y="26"/>
                    </a:lnTo>
                    <a:lnTo>
                      <a:pt x="18" y="1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3873" y="3865"/>
                <a:ext cx="112" cy="54"/>
              </a:xfrm>
              <a:custGeom>
                <a:avLst/>
                <a:gdLst>
                  <a:gd name="T0" fmla="*/ 0 w 223"/>
                  <a:gd name="T1" fmla="*/ 76 h 107"/>
                  <a:gd name="T2" fmla="*/ 0 w 223"/>
                  <a:gd name="T3" fmla="*/ 70 h 107"/>
                  <a:gd name="T4" fmla="*/ 0 w 223"/>
                  <a:gd name="T5" fmla="*/ 60 h 107"/>
                  <a:gd name="T6" fmla="*/ 1 w 223"/>
                  <a:gd name="T7" fmla="*/ 51 h 107"/>
                  <a:gd name="T8" fmla="*/ 3 w 223"/>
                  <a:gd name="T9" fmla="*/ 45 h 107"/>
                  <a:gd name="T10" fmla="*/ 4 w 223"/>
                  <a:gd name="T11" fmla="*/ 38 h 107"/>
                  <a:gd name="T12" fmla="*/ 7 w 223"/>
                  <a:gd name="T13" fmla="*/ 31 h 107"/>
                  <a:gd name="T14" fmla="*/ 10 w 223"/>
                  <a:gd name="T15" fmla="*/ 25 h 107"/>
                  <a:gd name="T16" fmla="*/ 13 w 223"/>
                  <a:gd name="T17" fmla="*/ 17 h 107"/>
                  <a:gd name="T18" fmla="*/ 19 w 223"/>
                  <a:gd name="T19" fmla="*/ 10 h 107"/>
                  <a:gd name="T20" fmla="*/ 26 w 223"/>
                  <a:gd name="T21" fmla="*/ 3 h 107"/>
                  <a:gd name="T22" fmla="*/ 34 w 223"/>
                  <a:gd name="T23" fmla="*/ 0 h 107"/>
                  <a:gd name="T24" fmla="*/ 38 w 223"/>
                  <a:gd name="T25" fmla="*/ 0 h 107"/>
                  <a:gd name="T26" fmla="*/ 44 w 223"/>
                  <a:gd name="T27" fmla="*/ 0 h 107"/>
                  <a:gd name="T28" fmla="*/ 51 w 223"/>
                  <a:gd name="T29" fmla="*/ 1 h 107"/>
                  <a:gd name="T30" fmla="*/ 63 w 223"/>
                  <a:gd name="T31" fmla="*/ 3 h 107"/>
                  <a:gd name="T32" fmla="*/ 67 w 223"/>
                  <a:gd name="T33" fmla="*/ 3 h 107"/>
                  <a:gd name="T34" fmla="*/ 75 w 223"/>
                  <a:gd name="T35" fmla="*/ 4 h 107"/>
                  <a:gd name="T36" fmla="*/ 82 w 223"/>
                  <a:gd name="T37" fmla="*/ 4 h 107"/>
                  <a:gd name="T38" fmla="*/ 89 w 223"/>
                  <a:gd name="T39" fmla="*/ 6 h 107"/>
                  <a:gd name="T40" fmla="*/ 97 w 223"/>
                  <a:gd name="T41" fmla="*/ 7 h 107"/>
                  <a:gd name="T42" fmla="*/ 104 w 223"/>
                  <a:gd name="T43" fmla="*/ 9 h 107"/>
                  <a:gd name="T44" fmla="*/ 113 w 223"/>
                  <a:gd name="T45" fmla="*/ 10 h 107"/>
                  <a:gd name="T46" fmla="*/ 122 w 223"/>
                  <a:gd name="T47" fmla="*/ 12 h 107"/>
                  <a:gd name="T48" fmla="*/ 129 w 223"/>
                  <a:gd name="T49" fmla="*/ 13 h 107"/>
                  <a:gd name="T50" fmla="*/ 136 w 223"/>
                  <a:gd name="T51" fmla="*/ 15 h 107"/>
                  <a:gd name="T52" fmla="*/ 145 w 223"/>
                  <a:gd name="T53" fmla="*/ 15 h 107"/>
                  <a:gd name="T54" fmla="*/ 153 w 223"/>
                  <a:gd name="T55" fmla="*/ 16 h 107"/>
                  <a:gd name="T56" fmla="*/ 161 w 223"/>
                  <a:gd name="T57" fmla="*/ 17 h 107"/>
                  <a:gd name="T58" fmla="*/ 169 w 223"/>
                  <a:gd name="T59" fmla="*/ 19 h 107"/>
                  <a:gd name="T60" fmla="*/ 176 w 223"/>
                  <a:gd name="T61" fmla="*/ 20 h 107"/>
                  <a:gd name="T62" fmla="*/ 183 w 223"/>
                  <a:gd name="T63" fmla="*/ 22 h 107"/>
                  <a:gd name="T64" fmla="*/ 189 w 223"/>
                  <a:gd name="T65" fmla="*/ 23 h 107"/>
                  <a:gd name="T66" fmla="*/ 197 w 223"/>
                  <a:gd name="T67" fmla="*/ 25 h 107"/>
                  <a:gd name="T68" fmla="*/ 203 w 223"/>
                  <a:gd name="T69" fmla="*/ 26 h 107"/>
                  <a:gd name="T70" fmla="*/ 207 w 223"/>
                  <a:gd name="T71" fmla="*/ 28 h 107"/>
                  <a:gd name="T72" fmla="*/ 216 w 223"/>
                  <a:gd name="T73" fmla="*/ 29 h 107"/>
                  <a:gd name="T74" fmla="*/ 223 w 223"/>
                  <a:gd name="T75" fmla="*/ 32 h 107"/>
                  <a:gd name="T76" fmla="*/ 220 w 223"/>
                  <a:gd name="T77" fmla="*/ 32 h 107"/>
                  <a:gd name="T78" fmla="*/ 213 w 223"/>
                  <a:gd name="T79" fmla="*/ 34 h 107"/>
                  <a:gd name="T80" fmla="*/ 204 w 223"/>
                  <a:gd name="T81" fmla="*/ 37 h 107"/>
                  <a:gd name="T82" fmla="*/ 194 w 223"/>
                  <a:gd name="T83" fmla="*/ 42 h 107"/>
                  <a:gd name="T84" fmla="*/ 182 w 223"/>
                  <a:gd name="T85" fmla="*/ 51 h 107"/>
                  <a:gd name="T86" fmla="*/ 178 w 223"/>
                  <a:gd name="T87" fmla="*/ 57 h 107"/>
                  <a:gd name="T88" fmla="*/ 175 w 223"/>
                  <a:gd name="T89" fmla="*/ 64 h 107"/>
                  <a:gd name="T90" fmla="*/ 172 w 223"/>
                  <a:gd name="T91" fmla="*/ 73 h 107"/>
                  <a:gd name="T92" fmla="*/ 172 w 223"/>
                  <a:gd name="T93" fmla="*/ 82 h 107"/>
                  <a:gd name="T94" fmla="*/ 170 w 223"/>
                  <a:gd name="T95" fmla="*/ 94 h 107"/>
                  <a:gd name="T96" fmla="*/ 170 w 223"/>
                  <a:gd name="T97" fmla="*/ 100 h 107"/>
                  <a:gd name="T98" fmla="*/ 172 w 223"/>
                  <a:gd name="T99" fmla="*/ 107 h 107"/>
                  <a:gd name="T100" fmla="*/ 0 w 223"/>
                  <a:gd name="T101" fmla="*/ 76 h 10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23"/>
                  <a:gd name="T154" fmla="*/ 0 h 107"/>
                  <a:gd name="T155" fmla="*/ 223 w 223"/>
                  <a:gd name="T156" fmla="*/ 107 h 10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23" h="107">
                    <a:moveTo>
                      <a:pt x="0" y="76"/>
                    </a:moveTo>
                    <a:lnTo>
                      <a:pt x="0" y="76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1" y="54"/>
                    </a:lnTo>
                    <a:lnTo>
                      <a:pt x="1" y="51"/>
                    </a:lnTo>
                    <a:lnTo>
                      <a:pt x="3" y="48"/>
                    </a:lnTo>
                    <a:lnTo>
                      <a:pt x="3" y="45"/>
                    </a:lnTo>
                    <a:lnTo>
                      <a:pt x="4" y="42"/>
                    </a:lnTo>
                    <a:lnTo>
                      <a:pt x="4" y="38"/>
                    </a:lnTo>
                    <a:lnTo>
                      <a:pt x="6" y="35"/>
                    </a:lnTo>
                    <a:lnTo>
                      <a:pt x="7" y="31"/>
                    </a:lnTo>
                    <a:lnTo>
                      <a:pt x="9" y="28"/>
                    </a:lnTo>
                    <a:lnTo>
                      <a:pt x="10" y="25"/>
                    </a:lnTo>
                    <a:lnTo>
                      <a:pt x="12" y="22"/>
                    </a:lnTo>
                    <a:lnTo>
                      <a:pt x="13" y="17"/>
                    </a:lnTo>
                    <a:lnTo>
                      <a:pt x="15" y="16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26" y="3"/>
                    </a:lnTo>
                    <a:lnTo>
                      <a:pt x="29" y="1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1" y="1"/>
                    </a:lnTo>
                    <a:lnTo>
                      <a:pt x="56" y="1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7" y="3"/>
                    </a:lnTo>
                    <a:lnTo>
                      <a:pt x="72" y="3"/>
                    </a:lnTo>
                    <a:lnTo>
                      <a:pt x="75" y="4"/>
                    </a:lnTo>
                    <a:lnTo>
                      <a:pt x="78" y="4"/>
                    </a:lnTo>
                    <a:lnTo>
                      <a:pt x="82" y="4"/>
                    </a:lnTo>
                    <a:lnTo>
                      <a:pt x="85" y="6"/>
                    </a:lnTo>
                    <a:lnTo>
                      <a:pt x="89" y="6"/>
                    </a:lnTo>
                    <a:lnTo>
                      <a:pt x="92" y="6"/>
                    </a:lnTo>
                    <a:lnTo>
                      <a:pt x="97" y="7"/>
                    </a:lnTo>
                    <a:lnTo>
                      <a:pt x="101" y="7"/>
                    </a:lnTo>
                    <a:lnTo>
                      <a:pt x="104" y="9"/>
                    </a:lnTo>
                    <a:lnTo>
                      <a:pt x="109" y="9"/>
                    </a:lnTo>
                    <a:lnTo>
                      <a:pt x="113" y="10"/>
                    </a:lnTo>
                    <a:lnTo>
                      <a:pt x="116" y="10"/>
                    </a:lnTo>
                    <a:lnTo>
                      <a:pt x="122" y="12"/>
                    </a:lnTo>
                    <a:lnTo>
                      <a:pt x="125" y="12"/>
                    </a:lnTo>
                    <a:lnTo>
                      <a:pt x="129" y="13"/>
                    </a:lnTo>
                    <a:lnTo>
                      <a:pt x="132" y="13"/>
                    </a:lnTo>
                    <a:lnTo>
                      <a:pt x="136" y="15"/>
                    </a:lnTo>
                    <a:lnTo>
                      <a:pt x="141" y="15"/>
                    </a:lnTo>
                    <a:lnTo>
                      <a:pt x="145" y="15"/>
                    </a:lnTo>
                    <a:lnTo>
                      <a:pt x="148" y="16"/>
                    </a:lnTo>
                    <a:lnTo>
                      <a:pt x="153" y="16"/>
                    </a:lnTo>
                    <a:lnTo>
                      <a:pt x="157" y="16"/>
                    </a:lnTo>
                    <a:lnTo>
                      <a:pt x="161" y="17"/>
                    </a:lnTo>
                    <a:lnTo>
                      <a:pt x="164" y="17"/>
                    </a:lnTo>
                    <a:lnTo>
                      <a:pt x="169" y="19"/>
                    </a:lnTo>
                    <a:lnTo>
                      <a:pt x="172" y="19"/>
                    </a:lnTo>
                    <a:lnTo>
                      <a:pt x="176" y="20"/>
                    </a:lnTo>
                    <a:lnTo>
                      <a:pt x="179" y="22"/>
                    </a:lnTo>
                    <a:lnTo>
                      <a:pt x="183" y="22"/>
                    </a:lnTo>
                    <a:lnTo>
                      <a:pt x="186" y="22"/>
                    </a:lnTo>
                    <a:lnTo>
                      <a:pt x="189" y="23"/>
                    </a:lnTo>
                    <a:lnTo>
                      <a:pt x="192" y="23"/>
                    </a:lnTo>
                    <a:lnTo>
                      <a:pt x="197" y="25"/>
                    </a:lnTo>
                    <a:lnTo>
                      <a:pt x="200" y="25"/>
                    </a:lnTo>
                    <a:lnTo>
                      <a:pt x="203" y="26"/>
                    </a:lnTo>
                    <a:lnTo>
                      <a:pt x="205" y="26"/>
                    </a:lnTo>
                    <a:lnTo>
                      <a:pt x="207" y="28"/>
                    </a:lnTo>
                    <a:lnTo>
                      <a:pt x="213" y="28"/>
                    </a:lnTo>
                    <a:lnTo>
                      <a:pt x="216" y="29"/>
                    </a:lnTo>
                    <a:lnTo>
                      <a:pt x="220" y="31"/>
                    </a:lnTo>
                    <a:lnTo>
                      <a:pt x="223" y="32"/>
                    </a:lnTo>
                    <a:lnTo>
                      <a:pt x="222" y="32"/>
                    </a:lnTo>
                    <a:lnTo>
                      <a:pt x="220" y="32"/>
                    </a:lnTo>
                    <a:lnTo>
                      <a:pt x="217" y="32"/>
                    </a:lnTo>
                    <a:lnTo>
                      <a:pt x="213" y="34"/>
                    </a:lnTo>
                    <a:lnTo>
                      <a:pt x="208" y="35"/>
                    </a:lnTo>
                    <a:lnTo>
                      <a:pt x="204" y="37"/>
                    </a:lnTo>
                    <a:lnTo>
                      <a:pt x="198" y="38"/>
                    </a:lnTo>
                    <a:lnTo>
                      <a:pt x="194" y="42"/>
                    </a:lnTo>
                    <a:lnTo>
                      <a:pt x="188" y="45"/>
                    </a:lnTo>
                    <a:lnTo>
                      <a:pt x="182" y="51"/>
                    </a:lnTo>
                    <a:lnTo>
                      <a:pt x="181" y="54"/>
                    </a:lnTo>
                    <a:lnTo>
                      <a:pt x="178" y="57"/>
                    </a:lnTo>
                    <a:lnTo>
                      <a:pt x="176" y="61"/>
                    </a:lnTo>
                    <a:lnTo>
                      <a:pt x="175" y="64"/>
                    </a:lnTo>
                    <a:lnTo>
                      <a:pt x="173" y="69"/>
                    </a:lnTo>
                    <a:lnTo>
                      <a:pt x="172" y="73"/>
                    </a:lnTo>
                    <a:lnTo>
                      <a:pt x="172" y="78"/>
                    </a:lnTo>
                    <a:lnTo>
                      <a:pt x="172" y="82"/>
                    </a:lnTo>
                    <a:lnTo>
                      <a:pt x="170" y="88"/>
                    </a:lnTo>
                    <a:lnTo>
                      <a:pt x="170" y="94"/>
                    </a:lnTo>
                    <a:lnTo>
                      <a:pt x="170" y="97"/>
                    </a:lnTo>
                    <a:lnTo>
                      <a:pt x="170" y="100"/>
                    </a:lnTo>
                    <a:lnTo>
                      <a:pt x="172" y="102"/>
                    </a:lnTo>
                    <a:lnTo>
                      <a:pt x="172" y="10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6BAB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3970" y="3888"/>
                <a:ext cx="166" cy="66"/>
              </a:xfrm>
              <a:custGeom>
                <a:avLst/>
                <a:gdLst>
                  <a:gd name="T0" fmla="*/ 27 w 332"/>
                  <a:gd name="T1" fmla="*/ 0 h 132"/>
                  <a:gd name="T2" fmla="*/ 30 w 332"/>
                  <a:gd name="T3" fmla="*/ 0 h 132"/>
                  <a:gd name="T4" fmla="*/ 37 w 332"/>
                  <a:gd name="T5" fmla="*/ 2 h 132"/>
                  <a:gd name="T6" fmla="*/ 44 w 332"/>
                  <a:gd name="T7" fmla="*/ 3 h 132"/>
                  <a:gd name="T8" fmla="*/ 50 w 332"/>
                  <a:gd name="T9" fmla="*/ 5 h 132"/>
                  <a:gd name="T10" fmla="*/ 56 w 332"/>
                  <a:gd name="T11" fmla="*/ 6 h 132"/>
                  <a:gd name="T12" fmla="*/ 63 w 332"/>
                  <a:gd name="T13" fmla="*/ 8 h 132"/>
                  <a:gd name="T14" fmla="*/ 71 w 332"/>
                  <a:gd name="T15" fmla="*/ 9 h 132"/>
                  <a:gd name="T16" fmla="*/ 80 w 332"/>
                  <a:gd name="T17" fmla="*/ 11 h 132"/>
                  <a:gd name="T18" fmla="*/ 90 w 332"/>
                  <a:gd name="T19" fmla="*/ 12 h 132"/>
                  <a:gd name="T20" fmla="*/ 99 w 332"/>
                  <a:gd name="T21" fmla="*/ 14 h 132"/>
                  <a:gd name="T22" fmla="*/ 109 w 332"/>
                  <a:gd name="T23" fmla="*/ 16 h 132"/>
                  <a:gd name="T24" fmla="*/ 121 w 332"/>
                  <a:gd name="T25" fmla="*/ 18 h 132"/>
                  <a:gd name="T26" fmla="*/ 131 w 332"/>
                  <a:gd name="T27" fmla="*/ 21 h 132"/>
                  <a:gd name="T28" fmla="*/ 143 w 332"/>
                  <a:gd name="T29" fmla="*/ 22 h 132"/>
                  <a:gd name="T30" fmla="*/ 154 w 332"/>
                  <a:gd name="T31" fmla="*/ 24 h 132"/>
                  <a:gd name="T32" fmla="*/ 166 w 332"/>
                  <a:gd name="T33" fmla="*/ 25 h 132"/>
                  <a:gd name="T34" fmla="*/ 178 w 332"/>
                  <a:gd name="T35" fmla="*/ 27 h 132"/>
                  <a:gd name="T36" fmla="*/ 191 w 332"/>
                  <a:gd name="T37" fmla="*/ 28 h 132"/>
                  <a:gd name="T38" fmla="*/ 204 w 332"/>
                  <a:gd name="T39" fmla="*/ 30 h 132"/>
                  <a:gd name="T40" fmla="*/ 218 w 332"/>
                  <a:gd name="T41" fmla="*/ 31 h 132"/>
                  <a:gd name="T42" fmla="*/ 231 w 332"/>
                  <a:gd name="T43" fmla="*/ 33 h 132"/>
                  <a:gd name="T44" fmla="*/ 244 w 332"/>
                  <a:gd name="T45" fmla="*/ 34 h 132"/>
                  <a:gd name="T46" fmla="*/ 257 w 332"/>
                  <a:gd name="T47" fmla="*/ 34 h 132"/>
                  <a:gd name="T48" fmla="*/ 270 w 332"/>
                  <a:gd name="T49" fmla="*/ 35 h 132"/>
                  <a:gd name="T50" fmla="*/ 284 w 332"/>
                  <a:gd name="T51" fmla="*/ 37 h 132"/>
                  <a:gd name="T52" fmla="*/ 298 w 332"/>
                  <a:gd name="T53" fmla="*/ 37 h 132"/>
                  <a:gd name="T54" fmla="*/ 312 w 332"/>
                  <a:gd name="T55" fmla="*/ 37 h 132"/>
                  <a:gd name="T56" fmla="*/ 325 w 332"/>
                  <a:gd name="T57" fmla="*/ 37 h 132"/>
                  <a:gd name="T58" fmla="*/ 320 w 332"/>
                  <a:gd name="T59" fmla="*/ 132 h 132"/>
                  <a:gd name="T60" fmla="*/ 317 w 332"/>
                  <a:gd name="T61" fmla="*/ 132 h 132"/>
                  <a:gd name="T62" fmla="*/ 309 w 332"/>
                  <a:gd name="T63" fmla="*/ 131 h 132"/>
                  <a:gd name="T64" fmla="*/ 303 w 332"/>
                  <a:gd name="T65" fmla="*/ 129 h 132"/>
                  <a:gd name="T66" fmla="*/ 295 w 332"/>
                  <a:gd name="T67" fmla="*/ 128 h 132"/>
                  <a:gd name="T68" fmla="*/ 288 w 332"/>
                  <a:gd name="T69" fmla="*/ 128 h 132"/>
                  <a:gd name="T70" fmla="*/ 279 w 332"/>
                  <a:gd name="T71" fmla="*/ 126 h 132"/>
                  <a:gd name="T72" fmla="*/ 269 w 332"/>
                  <a:gd name="T73" fmla="*/ 125 h 132"/>
                  <a:gd name="T74" fmla="*/ 260 w 332"/>
                  <a:gd name="T75" fmla="*/ 123 h 132"/>
                  <a:gd name="T76" fmla="*/ 248 w 332"/>
                  <a:gd name="T77" fmla="*/ 120 h 132"/>
                  <a:gd name="T78" fmla="*/ 237 w 332"/>
                  <a:gd name="T79" fmla="*/ 119 h 132"/>
                  <a:gd name="T80" fmla="*/ 225 w 332"/>
                  <a:gd name="T81" fmla="*/ 118 h 132"/>
                  <a:gd name="T82" fmla="*/ 212 w 332"/>
                  <a:gd name="T83" fmla="*/ 115 h 132"/>
                  <a:gd name="T84" fmla="*/ 198 w 332"/>
                  <a:gd name="T85" fmla="*/ 113 h 132"/>
                  <a:gd name="T86" fmla="*/ 187 w 332"/>
                  <a:gd name="T87" fmla="*/ 112 h 132"/>
                  <a:gd name="T88" fmla="*/ 172 w 332"/>
                  <a:gd name="T89" fmla="*/ 109 h 132"/>
                  <a:gd name="T90" fmla="*/ 159 w 332"/>
                  <a:gd name="T91" fmla="*/ 106 h 132"/>
                  <a:gd name="T92" fmla="*/ 146 w 332"/>
                  <a:gd name="T93" fmla="*/ 103 h 132"/>
                  <a:gd name="T94" fmla="*/ 132 w 332"/>
                  <a:gd name="T95" fmla="*/ 101 h 132"/>
                  <a:gd name="T96" fmla="*/ 118 w 332"/>
                  <a:gd name="T97" fmla="*/ 99 h 132"/>
                  <a:gd name="T98" fmla="*/ 105 w 332"/>
                  <a:gd name="T99" fmla="*/ 96 h 132"/>
                  <a:gd name="T100" fmla="*/ 91 w 332"/>
                  <a:gd name="T101" fmla="*/ 94 h 132"/>
                  <a:gd name="T102" fmla="*/ 80 w 332"/>
                  <a:gd name="T103" fmla="*/ 91 h 132"/>
                  <a:gd name="T104" fmla="*/ 66 w 332"/>
                  <a:gd name="T105" fmla="*/ 88 h 132"/>
                  <a:gd name="T106" fmla="*/ 55 w 332"/>
                  <a:gd name="T107" fmla="*/ 85 h 132"/>
                  <a:gd name="T108" fmla="*/ 44 w 332"/>
                  <a:gd name="T109" fmla="*/ 82 h 132"/>
                  <a:gd name="T110" fmla="*/ 34 w 332"/>
                  <a:gd name="T111" fmla="*/ 79 h 132"/>
                  <a:gd name="T112" fmla="*/ 24 w 332"/>
                  <a:gd name="T113" fmla="*/ 77 h 132"/>
                  <a:gd name="T114" fmla="*/ 15 w 332"/>
                  <a:gd name="T115" fmla="*/ 75 h 132"/>
                  <a:gd name="T116" fmla="*/ 6 w 332"/>
                  <a:gd name="T117" fmla="*/ 72 h 132"/>
                  <a:gd name="T118" fmla="*/ 0 w 332"/>
                  <a:gd name="T119" fmla="*/ 69 h 132"/>
                  <a:gd name="T120" fmla="*/ 2 w 332"/>
                  <a:gd name="T121" fmla="*/ 55 h 13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32"/>
                  <a:gd name="T184" fmla="*/ 0 h 132"/>
                  <a:gd name="T185" fmla="*/ 332 w 332"/>
                  <a:gd name="T186" fmla="*/ 132 h 13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32" h="132">
                    <a:moveTo>
                      <a:pt x="2" y="55"/>
                    </a:move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7" y="2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7" y="5"/>
                    </a:lnTo>
                    <a:lnTo>
                      <a:pt x="50" y="5"/>
                    </a:lnTo>
                    <a:lnTo>
                      <a:pt x="53" y="6"/>
                    </a:lnTo>
                    <a:lnTo>
                      <a:pt x="56" y="6"/>
                    </a:lnTo>
                    <a:lnTo>
                      <a:pt x="59" y="8"/>
                    </a:lnTo>
                    <a:lnTo>
                      <a:pt x="63" y="8"/>
                    </a:lnTo>
                    <a:lnTo>
                      <a:pt x="68" y="9"/>
                    </a:lnTo>
                    <a:lnTo>
                      <a:pt x="71" y="9"/>
                    </a:lnTo>
                    <a:lnTo>
                      <a:pt x="75" y="11"/>
                    </a:lnTo>
                    <a:lnTo>
                      <a:pt x="80" y="11"/>
                    </a:lnTo>
                    <a:lnTo>
                      <a:pt x="85" y="12"/>
                    </a:lnTo>
                    <a:lnTo>
                      <a:pt x="90" y="12"/>
                    </a:lnTo>
                    <a:lnTo>
                      <a:pt x="94" y="14"/>
                    </a:lnTo>
                    <a:lnTo>
                      <a:pt x="99" y="14"/>
                    </a:lnTo>
                    <a:lnTo>
                      <a:pt x="105" y="16"/>
                    </a:lnTo>
                    <a:lnTo>
                      <a:pt x="109" y="16"/>
                    </a:lnTo>
                    <a:lnTo>
                      <a:pt x="115" y="18"/>
                    </a:lnTo>
                    <a:lnTo>
                      <a:pt x="121" y="18"/>
                    </a:lnTo>
                    <a:lnTo>
                      <a:pt x="127" y="19"/>
                    </a:lnTo>
                    <a:lnTo>
                      <a:pt x="131" y="21"/>
                    </a:lnTo>
                    <a:lnTo>
                      <a:pt x="137" y="21"/>
                    </a:lnTo>
                    <a:lnTo>
                      <a:pt x="143" y="22"/>
                    </a:lnTo>
                    <a:lnTo>
                      <a:pt x="149" y="24"/>
                    </a:lnTo>
                    <a:lnTo>
                      <a:pt x="154" y="24"/>
                    </a:lnTo>
                    <a:lnTo>
                      <a:pt x="160" y="25"/>
                    </a:lnTo>
                    <a:lnTo>
                      <a:pt x="166" y="25"/>
                    </a:lnTo>
                    <a:lnTo>
                      <a:pt x="172" y="27"/>
                    </a:lnTo>
                    <a:lnTo>
                      <a:pt x="178" y="27"/>
                    </a:lnTo>
                    <a:lnTo>
                      <a:pt x="185" y="28"/>
                    </a:lnTo>
                    <a:lnTo>
                      <a:pt x="191" y="28"/>
                    </a:lnTo>
                    <a:lnTo>
                      <a:pt x="197" y="30"/>
                    </a:lnTo>
                    <a:lnTo>
                      <a:pt x="204" y="30"/>
                    </a:lnTo>
                    <a:lnTo>
                      <a:pt x="210" y="31"/>
                    </a:lnTo>
                    <a:lnTo>
                      <a:pt x="218" y="31"/>
                    </a:lnTo>
                    <a:lnTo>
                      <a:pt x="225" y="33"/>
                    </a:lnTo>
                    <a:lnTo>
                      <a:pt x="231" y="33"/>
                    </a:lnTo>
                    <a:lnTo>
                      <a:pt x="238" y="34"/>
                    </a:lnTo>
                    <a:lnTo>
                      <a:pt x="244" y="34"/>
                    </a:lnTo>
                    <a:lnTo>
                      <a:pt x="251" y="34"/>
                    </a:lnTo>
                    <a:lnTo>
                      <a:pt x="257" y="34"/>
                    </a:lnTo>
                    <a:lnTo>
                      <a:pt x="265" y="35"/>
                    </a:lnTo>
                    <a:lnTo>
                      <a:pt x="270" y="35"/>
                    </a:lnTo>
                    <a:lnTo>
                      <a:pt x="278" y="37"/>
                    </a:lnTo>
                    <a:lnTo>
                      <a:pt x="284" y="37"/>
                    </a:lnTo>
                    <a:lnTo>
                      <a:pt x="291" y="37"/>
                    </a:lnTo>
                    <a:lnTo>
                      <a:pt x="298" y="37"/>
                    </a:lnTo>
                    <a:lnTo>
                      <a:pt x="304" y="37"/>
                    </a:lnTo>
                    <a:lnTo>
                      <a:pt x="312" y="37"/>
                    </a:lnTo>
                    <a:lnTo>
                      <a:pt x="317" y="37"/>
                    </a:lnTo>
                    <a:lnTo>
                      <a:pt x="325" y="37"/>
                    </a:lnTo>
                    <a:lnTo>
                      <a:pt x="332" y="37"/>
                    </a:lnTo>
                    <a:lnTo>
                      <a:pt x="320" y="132"/>
                    </a:lnTo>
                    <a:lnTo>
                      <a:pt x="319" y="132"/>
                    </a:lnTo>
                    <a:lnTo>
                      <a:pt x="317" y="132"/>
                    </a:lnTo>
                    <a:lnTo>
                      <a:pt x="313" y="131"/>
                    </a:lnTo>
                    <a:lnTo>
                      <a:pt x="309" y="131"/>
                    </a:lnTo>
                    <a:lnTo>
                      <a:pt x="306" y="129"/>
                    </a:lnTo>
                    <a:lnTo>
                      <a:pt x="303" y="129"/>
                    </a:lnTo>
                    <a:lnTo>
                      <a:pt x="300" y="128"/>
                    </a:lnTo>
                    <a:lnTo>
                      <a:pt x="295" y="128"/>
                    </a:lnTo>
                    <a:lnTo>
                      <a:pt x="291" y="128"/>
                    </a:lnTo>
                    <a:lnTo>
                      <a:pt x="288" y="128"/>
                    </a:lnTo>
                    <a:lnTo>
                      <a:pt x="284" y="126"/>
                    </a:lnTo>
                    <a:lnTo>
                      <a:pt x="279" y="126"/>
                    </a:lnTo>
                    <a:lnTo>
                      <a:pt x="275" y="125"/>
                    </a:lnTo>
                    <a:lnTo>
                      <a:pt x="269" y="125"/>
                    </a:lnTo>
                    <a:lnTo>
                      <a:pt x="265" y="123"/>
                    </a:lnTo>
                    <a:lnTo>
                      <a:pt x="260" y="123"/>
                    </a:lnTo>
                    <a:lnTo>
                      <a:pt x="254" y="122"/>
                    </a:lnTo>
                    <a:lnTo>
                      <a:pt x="248" y="120"/>
                    </a:lnTo>
                    <a:lnTo>
                      <a:pt x="243" y="120"/>
                    </a:lnTo>
                    <a:lnTo>
                      <a:pt x="237" y="119"/>
                    </a:lnTo>
                    <a:lnTo>
                      <a:pt x="231" y="118"/>
                    </a:lnTo>
                    <a:lnTo>
                      <a:pt x="225" y="118"/>
                    </a:lnTo>
                    <a:lnTo>
                      <a:pt x="219" y="116"/>
                    </a:lnTo>
                    <a:lnTo>
                      <a:pt x="212" y="115"/>
                    </a:lnTo>
                    <a:lnTo>
                      <a:pt x="206" y="115"/>
                    </a:lnTo>
                    <a:lnTo>
                      <a:pt x="198" y="113"/>
                    </a:lnTo>
                    <a:lnTo>
                      <a:pt x="193" y="112"/>
                    </a:lnTo>
                    <a:lnTo>
                      <a:pt x="187" y="112"/>
                    </a:lnTo>
                    <a:lnTo>
                      <a:pt x="179" y="110"/>
                    </a:lnTo>
                    <a:lnTo>
                      <a:pt x="172" y="109"/>
                    </a:lnTo>
                    <a:lnTo>
                      <a:pt x="166" y="107"/>
                    </a:lnTo>
                    <a:lnTo>
                      <a:pt x="159" y="106"/>
                    </a:lnTo>
                    <a:lnTo>
                      <a:pt x="152" y="104"/>
                    </a:lnTo>
                    <a:lnTo>
                      <a:pt x="146" y="103"/>
                    </a:lnTo>
                    <a:lnTo>
                      <a:pt x="138" y="101"/>
                    </a:lnTo>
                    <a:lnTo>
                      <a:pt x="132" y="101"/>
                    </a:lnTo>
                    <a:lnTo>
                      <a:pt x="125" y="100"/>
                    </a:lnTo>
                    <a:lnTo>
                      <a:pt x="118" y="99"/>
                    </a:lnTo>
                    <a:lnTo>
                      <a:pt x="112" y="97"/>
                    </a:lnTo>
                    <a:lnTo>
                      <a:pt x="105" y="96"/>
                    </a:lnTo>
                    <a:lnTo>
                      <a:pt x="97" y="94"/>
                    </a:lnTo>
                    <a:lnTo>
                      <a:pt x="91" y="94"/>
                    </a:lnTo>
                    <a:lnTo>
                      <a:pt x="85" y="93"/>
                    </a:lnTo>
                    <a:lnTo>
                      <a:pt x="80" y="91"/>
                    </a:lnTo>
                    <a:lnTo>
                      <a:pt x="72" y="90"/>
                    </a:lnTo>
                    <a:lnTo>
                      <a:pt x="66" y="88"/>
                    </a:lnTo>
                    <a:lnTo>
                      <a:pt x="60" y="87"/>
                    </a:lnTo>
                    <a:lnTo>
                      <a:pt x="55" y="85"/>
                    </a:lnTo>
                    <a:lnTo>
                      <a:pt x="49" y="84"/>
                    </a:lnTo>
                    <a:lnTo>
                      <a:pt x="44" y="82"/>
                    </a:lnTo>
                    <a:lnTo>
                      <a:pt x="38" y="81"/>
                    </a:lnTo>
                    <a:lnTo>
                      <a:pt x="34" y="79"/>
                    </a:lnTo>
                    <a:lnTo>
                      <a:pt x="28" y="78"/>
                    </a:lnTo>
                    <a:lnTo>
                      <a:pt x="24" y="77"/>
                    </a:lnTo>
                    <a:lnTo>
                      <a:pt x="18" y="77"/>
                    </a:lnTo>
                    <a:lnTo>
                      <a:pt x="15" y="75"/>
                    </a:lnTo>
                    <a:lnTo>
                      <a:pt x="11" y="74"/>
                    </a:lnTo>
                    <a:lnTo>
                      <a:pt x="6" y="72"/>
                    </a:lnTo>
                    <a:lnTo>
                      <a:pt x="2" y="71"/>
                    </a:lnTo>
                    <a:lnTo>
                      <a:pt x="0" y="69"/>
                    </a:lnTo>
                    <a:lnTo>
                      <a:pt x="2" y="55"/>
                    </a:lnTo>
                    <a:close/>
                  </a:path>
                </a:pathLst>
              </a:custGeom>
              <a:solidFill>
                <a:srgbClr val="9999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3753" y="3830"/>
                <a:ext cx="134" cy="71"/>
              </a:xfrm>
              <a:custGeom>
                <a:avLst/>
                <a:gdLst>
                  <a:gd name="T0" fmla="*/ 15 w 267"/>
                  <a:gd name="T1" fmla="*/ 2 h 144"/>
                  <a:gd name="T2" fmla="*/ 29 w 267"/>
                  <a:gd name="T3" fmla="*/ 6 h 144"/>
                  <a:gd name="T4" fmla="*/ 40 w 267"/>
                  <a:gd name="T5" fmla="*/ 9 h 144"/>
                  <a:gd name="T6" fmla="*/ 50 w 267"/>
                  <a:gd name="T7" fmla="*/ 13 h 144"/>
                  <a:gd name="T8" fmla="*/ 63 w 267"/>
                  <a:gd name="T9" fmla="*/ 16 h 144"/>
                  <a:gd name="T10" fmla="*/ 78 w 267"/>
                  <a:gd name="T11" fmla="*/ 22 h 144"/>
                  <a:gd name="T12" fmla="*/ 93 w 267"/>
                  <a:gd name="T13" fmla="*/ 26 h 144"/>
                  <a:gd name="T14" fmla="*/ 107 w 267"/>
                  <a:gd name="T15" fmla="*/ 32 h 144"/>
                  <a:gd name="T16" fmla="*/ 125 w 267"/>
                  <a:gd name="T17" fmla="*/ 37 h 144"/>
                  <a:gd name="T18" fmla="*/ 141 w 267"/>
                  <a:gd name="T19" fmla="*/ 41 h 144"/>
                  <a:gd name="T20" fmla="*/ 157 w 267"/>
                  <a:gd name="T21" fmla="*/ 47 h 144"/>
                  <a:gd name="T22" fmla="*/ 173 w 267"/>
                  <a:gd name="T23" fmla="*/ 51 h 144"/>
                  <a:gd name="T24" fmla="*/ 190 w 267"/>
                  <a:gd name="T25" fmla="*/ 57 h 144"/>
                  <a:gd name="T26" fmla="*/ 206 w 267"/>
                  <a:gd name="T27" fmla="*/ 62 h 144"/>
                  <a:gd name="T28" fmla="*/ 219 w 267"/>
                  <a:gd name="T29" fmla="*/ 65 h 144"/>
                  <a:gd name="T30" fmla="*/ 232 w 267"/>
                  <a:gd name="T31" fmla="*/ 69 h 144"/>
                  <a:gd name="T32" fmla="*/ 245 w 267"/>
                  <a:gd name="T33" fmla="*/ 72 h 144"/>
                  <a:gd name="T34" fmla="*/ 256 w 267"/>
                  <a:gd name="T35" fmla="*/ 75 h 144"/>
                  <a:gd name="T36" fmla="*/ 264 w 267"/>
                  <a:gd name="T37" fmla="*/ 78 h 144"/>
                  <a:gd name="T38" fmla="*/ 263 w 267"/>
                  <a:gd name="T39" fmla="*/ 82 h 144"/>
                  <a:gd name="T40" fmla="*/ 257 w 267"/>
                  <a:gd name="T41" fmla="*/ 91 h 144"/>
                  <a:gd name="T42" fmla="*/ 251 w 267"/>
                  <a:gd name="T43" fmla="*/ 101 h 144"/>
                  <a:gd name="T44" fmla="*/ 245 w 267"/>
                  <a:gd name="T45" fmla="*/ 116 h 144"/>
                  <a:gd name="T46" fmla="*/ 244 w 267"/>
                  <a:gd name="T47" fmla="*/ 131 h 144"/>
                  <a:gd name="T48" fmla="*/ 242 w 267"/>
                  <a:gd name="T49" fmla="*/ 144 h 144"/>
                  <a:gd name="T50" fmla="*/ 232 w 267"/>
                  <a:gd name="T51" fmla="*/ 141 h 144"/>
                  <a:gd name="T52" fmla="*/ 216 w 267"/>
                  <a:gd name="T53" fmla="*/ 136 h 144"/>
                  <a:gd name="T54" fmla="*/ 204 w 267"/>
                  <a:gd name="T55" fmla="*/ 133 h 144"/>
                  <a:gd name="T56" fmla="*/ 192 w 267"/>
                  <a:gd name="T57" fmla="*/ 131 h 144"/>
                  <a:gd name="T58" fmla="*/ 181 w 267"/>
                  <a:gd name="T59" fmla="*/ 126 h 144"/>
                  <a:gd name="T60" fmla="*/ 166 w 267"/>
                  <a:gd name="T61" fmla="*/ 123 h 144"/>
                  <a:gd name="T62" fmla="*/ 151 w 267"/>
                  <a:gd name="T63" fmla="*/ 120 h 144"/>
                  <a:gd name="T64" fmla="*/ 137 w 267"/>
                  <a:gd name="T65" fmla="*/ 114 h 144"/>
                  <a:gd name="T66" fmla="*/ 122 w 267"/>
                  <a:gd name="T67" fmla="*/ 110 h 144"/>
                  <a:gd name="T68" fmla="*/ 107 w 267"/>
                  <a:gd name="T69" fmla="*/ 106 h 144"/>
                  <a:gd name="T70" fmla="*/ 91 w 267"/>
                  <a:gd name="T71" fmla="*/ 101 h 144"/>
                  <a:gd name="T72" fmla="*/ 76 w 267"/>
                  <a:gd name="T73" fmla="*/ 95 h 144"/>
                  <a:gd name="T74" fmla="*/ 60 w 267"/>
                  <a:gd name="T75" fmla="*/ 91 h 144"/>
                  <a:gd name="T76" fmla="*/ 47 w 267"/>
                  <a:gd name="T77" fmla="*/ 85 h 144"/>
                  <a:gd name="T78" fmla="*/ 34 w 267"/>
                  <a:gd name="T79" fmla="*/ 79 h 144"/>
                  <a:gd name="T80" fmla="*/ 21 w 267"/>
                  <a:gd name="T81" fmla="*/ 73 h 144"/>
                  <a:gd name="T82" fmla="*/ 10 w 267"/>
                  <a:gd name="T83" fmla="*/ 69 h 144"/>
                  <a:gd name="T84" fmla="*/ 0 w 267"/>
                  <a:gd name="T85" fmla="*/ 63 h 144"/>
                  <a:gd name="T86" fmla="*/ 0 w 267"/>
                  <a:gd name="T87" fmla="*/ 57 h 144"/>
                  <a:gd name="T88" fmla="*/ 3 w 267"/>
                  <a:gd name="T89" fmla="*/ 43 h 144"/>
                  <a:gd name="T90" fmla="*/ 5 w 267"/>
                  <a:gd name="T91" fmla="*/ 25 h 144"/>
                  <a:gd name="T92" fmla="*/ 7 w 267"/>
                  <a:gd name="T93" fmla="*/ 10 h 144"/>
                  <a:gd name="T94" fmla="*/ 9 w 267"/>
                  <a:gd name="T95" fmla="*/ 0 h 14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67"/>
                  <a:gd name="T145" fmla="*/ 0 h 144"/>
                  <a:gd name="T146" fmla="*/ 267 w 267"/>
                  <a:gd name="T147" fmla="*/ 144 h 14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67" h="144">
                    <a:moveTo>
                      <a:pt x="10" y="0"/>
                    </a:moveTo>
                    <a:lnTo>
                      <a:pt x="12" y="0"/>
                    </a:lnTo>
                    <a:lnTo>
                      <a:pt x="15" y="2"/>
                    </a:lnTo>
                    <a:lnTo>
                      <a:pt x="19" y="3"/>
                    </a:lnTo>
                    <a:lnTo>
                      <a:pt x="24" y="5"/>
                    </a:lnTo>
                    <a:lnTo>
                      <a:pt x="29" y="6"/>
                    </a:lnTo>
                    <a:lnTo>
                      <a:pt x="32" y="7"/>
                    </a:lnTo>
                    <a:lnTo>
                      <a:pt x="35" y="7"/>
                    </a:lnTo>
                    <a:lnTo>
                      <a:pt x="40" y="9"/>
                    </a:lnTo>
                    <a:lnTo>
                      <a:pt x="43" y="10"/>
                    </a:lnTo>
                    <a:lnTo>
                      <a:pt x="47" y="12"/>
                    </a:lnTo>
                    <a:lnTo>
                      <a:pt x="50" y="13"/>
                    </a:lnTo>
                    <a:lnTo>
                      <a:pt x="54" y="13"/>
                    </a:lnTo>
                    <a:lnTo>
                      <a:pt x="59" y="15"/>
                    </a:lnTo>
                    <a:lnTo>
                      <a:pt x="63" y="16"/>
                    </a:lnTo>
                    <a:lnTo>
                      <a:pt x="68" y="18"/>
                    </a:lnTo>
                    <a:lnTo>
                      <a:pt x="72" y="21"/>
                    </a:lnTo>
                    <a:lnTo>
                      <a:pt x="78" y="22"/>
                    </a:lnTo>
                    <a:lnTo>
                      <a:pt x="82" y="24"/>
                    </a:lnTo>
                    <a:lnTo>
                      <a:pt x="87" y="25"/>
                    </a:lnTo>
                    <a:lnTo>
                      <a:pt x="93" y="26"/>
                    </a:lnTo>
                    <a:lnTo>
                      <a:pt x="97" y="28"/>
                    </a:lnTo>
                    <a:lnTo>
                      <a:pt x="103" y="31"/>
                    </a:lnTo>
                    <a:lnTo>
                      <a:pt x="107" y="32"/>
                    </a:lnTo>
                    <a:lnTo>
                      <a:pt x="113" y="34"/>
                    </a:lnTo>
                    <a:lnTo>
                      <a:pt x="119" y="35"/>
                    </a:lnTo>
                    <a:lnTo>
                      <a:pt x="125" y="37"/>
                    </a:lnTo>
                    <a:lnTo>
                      <a:pt x="129" y="38"/>
                    </a:lnTo>
                    <a:lnTo>
                      <a:pt x="135" y="40"/>
                    </a:lnTo>
                    <a:lnTo>
                      <a:pt x="141" y="41"/>
                    </a:lnTo>
                    <a:lnTo>
                      <a:pt x="147" y="44"/>
                    </a:lnTo>
                    <a:lnTo>
                      <a:pt x="151" y="46"/>
                    </a:lnTo>
                    <a:lnTo>
                      <a:pt x="157" y="47"/>
                    </a:lnTo>
                    <a:lnTo>
                      <a:pt x="163" y="48"/>
                    </a:lnTo>
                    <a:lnTo>
                      <a:pt x="167" y="50"/>
                    </a:lnTo>
                    <a:lnTo>
                      <a:pt x="173" y="51"/>
                    </a:lnTo>
                    <a:lnTo>
                      <a:pt x="179" y="53"/>
                    </a:lnTo>
                    <a:lnTo>
                      <a:pt x="185" y="54"/>
                    </a:lnTo>
                    <a:lnTo>
                      <a:pt x="190" y="57"/>
                    </a:lnTo>
                    <a:lnTo>
                      <a:pt x="195" y="59"/>
                    </a:lnTo>
                    <a:lnTo>
                      <a:pt x="200" y="60"/>
                    </a:lnTo>
                    <a:lnTo>
                      <a:pt x="206" y="62"/>
                    </a:lnTo>
                    <a:lnTo>
                      <a:pt x="210" y="63"/>
                    </a:lnTo>
                    <a:lnTo>
                      <a:pt x="214" y="65"/>
                    </a:lnTo>
                    <a:lnTo>
                      <a:pt x="219" y="65"/>
                    </a:lnTo>
                    <a:lnTo>
                      <a:pt x="225" y="66"/>
                    </a:lnTo>
                    <a:lnTo>
                      <a:pt x="228" y="68"/>
                    </a:lnTo>
                    <a:lnTo>
                      <a:pt x="232" y="69"/>
                    </a:lnTo>
                    <a:lnTo>
                      <a:pt x="237" y="70"/>
                    </a:lnTo>
                    <a:lnTo>
                      <a:pt x="241" y="72"/>
                    </a:lnTo>
                    <a:lnTo>
                      <a:pt x="245" y="72"/>
                    </a:lnTo>
                    <a:lnTo>
                      <a:pt x="248" y="73"/>
                    </a:lnTo>
                    <a:lnTo>
                      <a:pt x="253" y="73"/>
                    </a:lnTo>
                    <a:lnTo>
                      <a:pt x="256" y="75"/>
                    </a:lnTo>
                    <a:lnTo>
                      <a:pt x="259" y="75"/>
                    </a:lnTo>
                    <a:lnTo>
                      <a:pt x="261" y="76"/>
                    </a:lnTo>
                    <a:lnTo>
                      <a:pt x="264" y="78"/>
                    </a:lnTo>
                    <a:lnTo>
                      <a:pt x="267" y="78"/>
                    </a:lnTo>
                    <a:lnTo>
                      <a:pt x="266" y="79"/>
                    </a:lnTo>
                    <a:lnTo>
                      <a:pt x="263" y="82"/>
                    </a:lnTo>
                    <a:lnTo>
                      <a:pt x="261" y="84"/>
                    </a:lnTo>
                    <a:lnTo>
                      <a:pt x="260" y="88"/>
                    </a:lnTo>
                    <a:lnTo>
                      <a:pt x="257" y="91"/>
                    </a:lnTo>
                    <a:lnTo>
                      <a:pt x="256" y="94"/>
                    </a:lnTo>
                    <a:lnTo>
                      <a:pt x="253" y="98"/>
                    </a:lnTo>
                    <a:lnTo>
                      <a:pt x="251" y="101"/>
                    </a:lnTo>
                    <a:lnTo>
                      <a:pt x="250" y="106"/>
                    </a:lnTo>
                    <a:lnTo>
                      <a:pt x="248" y="111"/>
                    </a:lnTo>
                    <a:lnTo>
                      <a:pt x="245" y="116"/>
                    </a:lnTo>
                    <a:lnTo>
                      <a:pt x="245" y="120"/>
                    </a:lnTo>
                    <a:lnTo>
                      <a:pt x="244" y="126"/>
                    </a:lnTo>
                    <a:lnTo>
                      <a:pt x="244" y="131"/>
                    </a:lnTo>
                    <a:lnTo>
                      <a:pt x="245" y="144"/>
                    </a:lnTo>
                    <a:lnTo>
                      <a:pt x="244" y="144"/>
                    </a:lnTo>
                    <a:lnTo>
                      <a:pt x="242" y="144"/>
                    </a:lnTo>
                    <a:lnTo>
                      <a:pt x="239" y="142"/>
                    </a:lnTo>
                    <a:lnTo>
                      <a:pt x="238" y="142"/>
                    </a:lnTo>
                    <a:lnTo>
                      <a:pt x="232" y="141"/>
                    </a:lnTo>
                    <a:lnTo>
                      <a:pt x="228" y="139"/>
                    </a:lnTo>
                    <a:lnTo>
                      <a:pt x="222" y="138"/>
                    </a:lnTo>
                    <a:lnTo>
                      <a:pt x="216" y="136"/>
                    </a:lnTo>
                    <a:lnTo>
                      <a:pt x="212" y="135"/>
                    </a:lnTo>
                    <a:lnTo>
                      <a:pt x="209" y="135"/>
                    </a:lnTo>
                    <a:lnTo>
                      <a:pt x="204" y="133"/>
                    </a:lnTo>
                    <a:lnTo>
                      <a:pt x="201" y="133"/>
                    </a:lnTo>
                    <a:lnTo>
                      <a:pt x="197" y="131"/>
                    </a:lnTo>
                    <a:lnTo>
                      <a:pt x="192" y="131"/>
                    </a:lnTo>
                    <a:lnTo>
                      <a:pt x="188" y="129"/>
                    </a:lnTo>
                    <a:lnTo>
                      <a:pt x="185" y="128"/>
                    </a:lnTo>
                    <a:lnTo>
                      <a:pt x="181" y="126"/>
                    </a:lnTo>
                    <a:lnTo>
                      <a:pt x="175" y="126"/>
                    </a:lnTo>
                    <a:lnTo>
                      <a:pt x="170" y="125"/>
                    </a:lnTo>
                    <a:lnTo>
                      <a:pt x="166" y="123"/>
                    </a:lnTo>
                    <a:lnTo>
                      <a:pt x="162" y="122"/>
                    </a:lnTo>
                    <a:lnTo>
                      <a:pt x="157" y="120"/>
                    </a:lnTo>
                    <a:lnTo>
                      <a:pt x="151" y="120"/>
                    </a:lnTo>
                    <a:lnTo>
                      <a:pt x="147" y="119"/>
                    </a:lnTo>
                    <a:lnTo>
                      <a:pt x="143" y="117"/>
                    </a:lnTo>
                    <a:lnTo>
                      <a:pt x="137" y="114"/>
                    </a:lnTo>
                    <a:lnTo>
                      <a:pt x="132" y="113"/>
                    </a:lnTo>
                    <a:lnTo>
                      <a:pt x="126" y="113"/>
                    </a:lnTo>
                    <a:lnTo>
                      <a:pt x="122" y="110"/>
                    </a:lnTo>
                    <a:lnTo>
                      <a:pt x="116" y="109"/>
                    </a:lnTo>
                    <a:lnTo>
                      <a:pt x="112" y="107"/>
                    </a:lnTo>
                    <a:lnTo>
                      <a:pt x="107" y="106"/>
                    </a:lnTo>
                    <a:lnTo>
                      <a:pt x="101" y="104"/>
                    </a:lnTo>
                    <a:lnTo>
                      <a:pt x="97" y="103"/>
                    </a:lnTo>
                    <a:lnTo>
                      <a:pt x="91" y="101"/>
                    </a:lnTo>
                    <a:lnTo>
                      <a:pt x="87" y="100"/>
                    </a:lnTo>
                    <a:lnTo>
                      <a:pt x="81" y="97"/>
                    </a:lnTo>
                    <a:lnTo>
                      <a:pt x="76" y="95"/>
                    </a:lnTo>
                    <a:lnTo>
                      <a:pt x="71" y="94"/>
                    </a:lnTo>
                    <a:lnTo>
                      <a:pt x="66" y="92"/>
                    </a:lnTo>
                    <a:lnTo>
                      <a:pt x="60" y="91"/>
                    </a:lnTo>
                    <a:lnTo>
                      <a:pt x="56" y="88"/>
                    </a:lnTo>
                    <a:lnTo>
                      <a:pt x="51" y="87"/>
                    </a:lnTo>
                    <a:lnTo>
                      <a:pt x="47" y="85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4" y="79"/>
                    </a:lnTo>
                    <a:lnTo>
                      <a:pt x="29" y="78"/>
                    </a:lnTo>
                    <a:lnTo>
                      <a:pt x="25" y="75"/>
                    </a:lnTo>
                    <a:lnTo>
                      <a:pt x="21" y="73"/>
                    </a:lnTo>
                    <a:lnTo>
                      <a:pt x="16" y="72"/>
                    </a:lnTo>
                    <a:lnTo>
                      <a:pt x="13" y="70"/>
                    </a:lnTo>
                    <a:lnTo>
                      <a:pt x="10" y="69"/>
                    </a:lnTo>
                    <a:lnTo>
                      <a:pt x="6" y="68"/>
                    </a:lnTo>
                    <a:lnTo>
                      <a:pt x="3" y="65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2" y="53"/>
                    </a:lnTo>
                    <a:lnTo>
                      <a:pt x="2" y="48"/>
                    </a:lnTo>
                    <a:lnTo>
                      <a:pt x="3" y="43"/>
                    </a:lnTo>
                    <a:lnTo>
                      <a:pt x="3" y="37"/>
                    </a:lnTo>
                    <a:lnTo>
                      <a:pt x="5" y="31"/>
                    </a:lnTo>
                    <a:lnTo>
                      <a:pt x="5" y="25"/>
                    </a:lnTo>
                    <a:lnTo>
                      <a:pt x="6" y="19"/>
                    </a:lnTo>
                    <a:lnTo>
                      <a:pt x="6" y="15"/>
                    </a:lnTo>
                    <a:lnTo>
                      <a:pt x="7" y="10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99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3752" y="3652"/>
                <a:ext cx="542" cy="243"/>
              </a:xfrm>
              <a:custGeom>
                <a:avLst/>
                <a:gdLst>
                  <a:gd name="T0" fmla="*/ 239 w 1083"/>
                  <a:gd name="T1" fmla="*/ 394 h 485"/>
                  <a:gd name="T2" fmla="*/ 213 w 1083"/>
                  <a:gd name="T3" fmla="*/ 389 h 485"/>
                  <a:gd name="T4" fmla="*/ 186 w 1083"/>
                  <a:gd name="T5" fmla="*/ 383 h 485"/>
                  <a:gd name="T6" fmla="*/ 154 w 1083"/>
                  <a:gd name="T7" fmla="*/ 378 h 485"/>
                  <a:gd name="T8" fmla="*/ 119 w 1083"/>
                  <a:gd name="T9" fmla="*/ 367 h 485"/>
                  <a:gd name="T10" fmla="*/ 82 w 1083"/>
                  <a:gd name="T11" fmla="*/ 356 h 485"/>
                  <a:gd name="T12" fmla="*/ 42 w 1083"/>
                  <a:gd name="T13" fmla="*/ 341 h 485"/>
                  <a:gd name="T14" fmla="*/ 4 w 1083"/>
                  <a:gd name="T15" fmla="*/ 323 h 485"/>
                  <a:gd name="T16" fmla="*/ 13 w 1083"/>
                  <a:gd name="T17" fmla="*/ 304 h 485"/>
                  <a:gd name="T18" fmla="*/ 38 w 1083"/>
                  <a:gd name="T19" fmla="*/ 276 h 485"/>
                  <a:gd name="T20" fmla="*/ 73 w 1083"/>
                  <a:gd name="T21" fmla="*/ 238 h 485"/>
                  <a:gd name="T22" fmla="*/ 116 w 1083"/>
                  <a:gd name="T23" fmla="*/ 196 h 485"/>
                  <a:gd name="T24" fmla="*/ 163 w 1083"/>
                  <a:gd name="T25" fmla="*/ 148 h 485"/>
                  <a:gd name="T26" fmla="*/ 213 w 1083"/>
                  <a:gd name="T27" fmla="*/ 101 h 485"/>
                  <a:gd name="T28" fmla="*/ 262 w 1083"/>
                  <a:gd name="T29" fmla="*/ 57 h 485"/>
                  <a:gd name="T30" fmla="*/ 311 w 1083"/>
                  <a:gd name="T31" fmla="*/ 20 h 485"/>
                  <a:gd name="T32" fmla="*/ 349 w 1083"/>
                  <a:gd name="T33" fmla="*/ 0 h 485"/>
                  <a:gd name="T34" fmla="*/ 377 w 1083"/>
                  <a:gd name="T35" fmla="*/ 1 h 485"/>
                  <a:gd name="T36" fmla="*/ 427 w 1083"/>
                  <a:gd name="T37" fmla="*/ 2 h 485"/>
                  <a:gd name="T38" fmla="*/ 492 w 1083"/>
                  <a:gd name="T39" fmla="*/ 5 h 485"/>
                  <a:gd name="T40" fmla="*/ 565 w 1083"/>
                  <a:gd name="T41" fmla="*/ 11 h 485"/>
                  <a:gd name="T42" fmla="*/ 641 w 1083"/>
                  <a:gd name="T43" fmla="*/ 14 h 485"/>
                  <a:gd name="T44" fmla="*/ 716 w 1083"/>
                  <a:gd name="T45" fmla="*/ 19 h 485"/>
                  <a:gd name="T46" fmla="*/ 782 w 1083"/>
                  <a:gd name="T47" fmla="*/ 21 h 485"/>
                  <a:gd name="T48" fmla="*/ 835 w 1083"/>
                  <a:gd name="T49" fmla="*/ 26 h 485"/>
                  <a:gd name="T50" fmla="*/ 870 w 1083"/>
                  <a:gd name="T51" fmla="*/ 29 h 485"/>
                  <a:gd name="T52" fmla="*/ 903 w 1083"/>
                  <a:gd name="T53" fmla="*/ 32 h 485"/>
                  <a:gd name="T54" fmla="*/ 936 w 1083"/>
                  <a:gd name="T55" fmla="*/ 35 h 485"/>
                  <a:gd name="T56" fmla="*/ 970 w 1083"/>
                  <a:gd name="T57" fmla="*/ 39 h 485"/>
                  <a:gd name="T58" fmla="*/ 1003 w 1083"/>
                  <a:gd name="T59" fmla="*/ 43 h 485"/>
                  <a:gd name="T60" fmla="*/ 1029 w 1083"/>
                  <a:gd name="T61" fmla="*/ 45 h 485"/>
                  <a:gd name="T62" fmla="*/ 1055 w 1083"/>
                  <a:gd name="T63" fmla="*/ 49 h 485"/>
                  <a:gd name="T64" fmla="*/ 1083 w 1083"/>
                  <a:gd name="T65" fmla="*/ 52 h 485"/>
                  <a:gd name="T66" fmla="*/ 1066 w 1083"/>
                  <a:gd name="T67" fmla="*/ 73 h 485"/>
                  <a:gd name="T68" fmla="*/ 1045 w 1083"/>
                  <a:gd name="T69" fmla="*/ 99 h 485"/>
                  <a:gd name="T70" fmla="*/ 1019 w 1083"/>
                  <a:gd name="T71" fmla="*/ 133 h 485"/>
                  <a:gd name="T72" fmla="*/ 988 w 1083"/>
                  <a:gd name="T73" fmla="*/ 172 h 485"/>
                  <a:gd name="T74" fmla="*/ 954 w 1083"/>
                  <a:gd name="T75" fmla="*/ 215 h 485"/>
                  <a:gd name="T76" fmla="*/ 919 w 1083"/>
                  <a:gd name="T77" fmla="*/ 262 h 485"/>
                  <a:gd name="T78" fmla="*/ 885 w 1083"/>
                  <a:gd name="T79" fmla="*/ 306 h 485"/>
                  <a:gd name="T80" fmla="*/ 854 w 1083"/>
                  <a:gd name="T81" fmla="*/ 348 h 485"/>
                  <a:gd name="T82" fmla="*/ 828 w 1083"/>
                  <a:gd name="T83" fmla="*/ 386 h 485"/>
                  <a:gd name="T84" fmla="*/ 807 w 1083"/>
                  <a:gd name="T85" fmla="*/ 416 h 485"/>
                  <a:gd name="T86" fmla="*/ 784 w 1083"/>
                  <a:gd name="T87" fmla="*/ 448 h 485"/>
                  <a:gd name="T88" fmla="*/ 765 w 1083"/>
                  <a:gd name="T89" fmla="*/ 477 h 485"/>
                  <a:gd name="T90" fmla="*/ 753 w 1083"/>
                  <a:gd name="T91" fmla="*/ 485 h 485"/>
                  <a:gd name="T92" fmla="*/ 731 w 1083"/>
                  <a:gd name="T93" fmla="*/ 482 h 485"/>
                  <a:gd name="T94" fmla="*/ 702 w 1083"/>
                  <a:gd name="T95" fmla="*/ 479 h 485"/>
                  <a:gd name="T96" fmla="*/ 665 w 1083"/>
                  <a:gd name="T97" fmla="*/ 476 h 485"/>
                  <a:gd name="T98" fmla="*/ 621 w 1083"/>
                  <a:gd name="T99" fmla="*/ 470 h 485"/>
                  <a:gd name="T100" fmla="*/ 577 w 1083"/>
                  <a:gd name="T101" fmla="*/ 465 h 485"/>
                  <a:gd name="T102" fmla="*/ 533 w 1083"/>
                  <a:gd name="T103" fmla="*/ 460 h 485"/>
                  <a:gd name="T104" fmla="*/ 493 w 1083"/>
                  <a:gd name="T105" fmla="*/ 454 h 485"/>
                  <a:gd name="T106" fmla="*/ 458 w 1083"/>
                  <a:gd name="T107" fmla="*/ 448 h 485"/>
                  <a:gd name="T108" fmla="*/ 450 w 1083"/>
                  <a:gd name="T109" fmla="*/ 417 h 485"/>
                  <a:gd name="T110" fmla="*/ 415 w 1083"/>
                  <a:gd name="T111" fmla="*/ 408 h 485"/>
                  <a:gd name="T112" fmla="*/ 390 w 1083"/>
                  <a:gd name="T113" fmla="*/ 402 h 485"/>
                  <a:gd name="T114" fmla="*/ 362 w 1083"/>
                  <a:gd name="T115" fmla="*/ 397 h 485"/>
                  <a:gd name="T116" fmla="*/ 333 w 1083"/>
                  <a:gd name="T117" fmla="*/ 391 h 485"/>
                  <a:gd name="T118" fmla="*/ 304 w 1083"/>
                  <a:gd name="T119" fmla="*/ 388 h 485"/>
                  <a:gd name="T120" fmla="*/ 276 w 1083"/>
                  <a:gd name="T121" fmla="*/ 385 h 4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83"/>
                  <a:gd name="T184" fmla="*/ 0 h 485"/>
                  <a:gd name="T185" fmla="*/ 1083 w 1083"/>
                  <a:gd name="T186" fmla="*/ 485 h 48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83" h="485">
                    <a:moveTo>
                      <a:pt x="254" y="395"/>
                    </a:moveTo>
                    <a:lnTo>
                      <a:pt x="252" y="395"/>
                    </a:lnTo>
                    <a:lnTo>
                      <a:pt x="249" y="395"/>
                    </a:lnTo>
                    <a:lnTo>
                      <a:pt x="246" y="395"/>
                    </a:lnTo>
                    <a:lnTo>
                      <a:pt x="242" y="394"/>
                    </a:lnTo>
                    <a:lnTo>
                      <a:pt x="239" y="394"/>
                    </a:lnTo>
                    <a:lnTo>
                      <a:pt x="233" y="394"/>
                    </a:lnTo>
                    <a:lnTo>
                      <a:pt x="229" y="392"/>
                    </a:lnTo>
                    <a:lnTo>
                      <a:pt x="226" y="391"/>
                    </a:lnTo>
                    <a:lnTo>
                      <a:pt x="223" y="391"/>
                    </a:lnTo>
                    <a:lnTo>
                      <a:pt x="220" y="391"/>
                    </a:lnTo>
                    <a:lnTo>
                      <a:pt x="217" y="391"/>
                    </a:lnTo>
                    <a:lnTo>
                      <a:pt x="213" y="389"/>
                    </a:lnTo>
                    <a:lnTo>
                      <a:pt x="210" y="388"/>
                    </a:lnTo>
                    <a:lnTo>
                      <a:pt x="205" y="388"/>
                    </a:lnTo>
                    <a:lnTo>
                      <a:pt x="202" y="388"/>
                    </a:lnTo>
                    <a:lnTo>
                      <a:pt x="198" y="386"/>
                    </a:lnTo>
                    <a:lnTo>
                      <a:pt x="195" y="385"/>
                    </a:lnTo>
                    <a:lnTo>
                      <a:pt x="191" y="385"/>
                    </a:lnTo>
                    <a:lnTo>
                      <a:pt x="186" y="383"/>
                    </a:lnTo>
                    <a:lnTo>
                      <a:pt x="182" y="382"/>
                    </a:lnTo>
                    <a:lnTo>
                      <a:pt x="177" y="382"/>
                    </a:lnTo>
                    <a:lnTo>
                      <a:pt x="173" y="382"/>
                    </a:lnTo>
                    <a:lnTo>
                      <a:pt x="168" y="380"/>
                    </a:lnTo>
                    <a:lnTo>
                      <a:pt x="164" y="379"/>
                    </a:lnTo>
                    <a:lnTo>
                      <a:pt x="160" y="378"/>
                    </a:lnTo>
                    <a:lnTo>
                      <a:pt x="154" y="378"/>
                    </a:lnTo>
                    <a:lnTo>
                      <a:pt x="149" y="376"/>
                    </a:lnTo>
                    <a:lnTo>
                      <a:pt x="145" y="375"/>
                    </a:lnTo>
                    <a:lnTo>
                      <a:pt x="139" y="373"/>
                    </a:lnTo>
                    <a:lnTo>
                      <a:pt x="135" y="372"/>
                    </a:lnTo>
                    <a:lnTo>
                      <a:pt x="129" y="370"/>
                    </a:lnTo>
                    <a:lnTo>
                      <a:pt x="124" y="369"/>
                    </a:lnTo>
                    <a:lnTo>
                      <a:pt x="119" y="367"/>
                    </a:lnTo>
                    <a:lnTo>
                      <a:pt x="113" y="366"/>
                    </a:lnTo>
                    <a:lnTo>
                      <a:pt x="108" y="364"/>
                    </a:lnTo>
                    <a:lnTo>
                      <a:pt x="102" y="363"/>
                    </a:lnTo>
                    <a:lnTo>
                      <a:pt x="98" y="361"/>
                    </a:lnTo>
                    <a:lnTo>
                      <a:pt x="92" y="359"/>
                    </a:lnTo>
                    <a:lnTo>
                      <a:pt x="88" y="357"/>
                    </a:lnTo>
                    <a:lnTo>
                      <a:pt x="82" y="356"/>
                    </a:lnTo>
                    <a:lnTo>
                      <a:pt x="76" y="354"/>
                    </a:lnTo>
                    <a:lnTo>
                      <a:pt x="70" y="351"/>
                    </a:lnTo>
                    <a:lnTo>
                      <a:pt x="64" y="350"/>
                    </a:lnTo>
                    <a:lnTo>
                      <a:pt x="58" y="347"/>
                    </a:lnTo>
                    <a:lnTo>
                      <a:pt x="54" y="345"/>
                    </a:lnTo>
                    <a:lnTo>
                      <a:pt x="48" y="342"/>
                    </a:lnTo>
                    <a:lnTo>
                      <a:pt x="42" y="341"/>
                    </a:lnTo>
                    <a:lnTo>
                      <a:pt x="36" y="338"/>
                    </a:lnTo>
                    <a:lnTo>
                      <a:pt x="30" y="335"/>
                    </a:lnTo>
                    <a:lnTo>
                      <a:pt x="25" y="334"/>
                    </a:lnTo>
                    <a:lnTo>
                      <a:pt x="20" y="331"/>
                    </a:lnTo>
                    <a:lnTo>
                      <a:pt x="14" y="328"/>
                    </a:lnTo>
                    <a:lnTo>
                      <a:pt x="10" y="326"/>
                    </a:lnTo>
                    <a:lnTo>
                      <a:pt x="4" y="323"/>
                    </a:lnTo>
                    <a:lnTo>
                      <a:pt x="0" y="320"/>
                    </a:lnTo>
                    <a:lnTo>
                      <a:pt x="1" y="317"/>
                    </a:lnTo>
                    <a:lnTo>
                      <a:pt x="4" y="315"/>
                    </a:lnTo>
                    <a:lnTo>
                      <a:pt x="8" y="310"/>
                    </a:lnTo>
                    <a:lnTo>
                      <a:pt x="10" y="307"/>
                    </a:lnTo>
                    <a:lnTo>
                      <a:pt x="13" y="304"/>
                    </a:lnTo>
                    <a:lnTo>
                      <a:pt x="16" y="300"/>
                    </a:lnTo>
                    <a:lnTo>
                      <a:pt x="19" y="297"/>
                    </a:lnTo>
                    <a:lnTo>
                      <a:pt x="22" y="294"/>
                    </a:lnTo>
                    <a:lnTo>
                      <a:pt x="25" y="290"/>
                    </a:lnTo>
                    <a:lnTo>
                      <a:pt x="29" y="285"/>
                    </a:lnTo>
                    <a:lnTo>
                      <a:pt x="33" y="281"/>
                    </a:lnTo>
                    <a:lnTo>
                      <a:pt x="38" y="276"/>
                    </a:lnTo>
                    <a:lnTo>
                      <a:pt x="42" y="272"/>
                    </a:lnTo>
                    <a:lnTo>
                      <a:pt x="47" y="266"/>
                    </a:lnTo>
                    <a:lnTo>
                      <a:pt x="51" y="262"/>
                    </a:lnTo>
                    <a:lnTo>
                      <a:pt x="57" y="256"/>
                    </a:lnTo>
                    <a:lnTo>
                      <a:pt x="61" y="250"/>
                    </a:lnTo>
                    <a:lnTo>
                      <a:pt x="67" y="244"/>
                    </a:lnTo>
                    <a:lnTo>
                      <a:pt x="73" y="238"/>
                    </a:lnTo>
                    <a:lnTo>
                      <a:pt x="77" y="232"/>
                    </a:lnTo>
                    <a:lnTo>
                      <a:pt x="83" y="227"/>
                    </a:lnTo>
                    <a:lnTo>
                      <a:pt x="89" y="221"/>
                    </a:lnTo>
                    <a:lnTo>
                      <a:pt x="97" y="215"/>
                    </a:lnTo>
                    <a:lnTo>
                      <a:pt x="102" y="208"/>
                    </a:lnTo>
                    <a:lnTo>
                      <a:pt x="108" y="202"/>
                    </a:lnTo>
                    <a:lnTo>
                      <a:pt x="116" y="196"/>
                    </a:lnTo>
                    <a:lnTo>
                      <a:pt x="122" y="190"/>
                    </a:lnTo>
                    <a:lnTo>
                      <a:pt x="129" y="183"/>
                    </a:lnTo>
                    <a:lnTo>
                      <a:pt x="135" y="175"/>
                    </a:lnTo>
                    <a:lnTo>
                      <a:pt x="142" y="168"/>
                    </a:lnTo>
                    <a:lnTo>
                      <a:pt x="148" y="162"/>
                    </a:lnTo>
                    <a:lnTo>
                      <a:pt x="155" y="155"/>
                    </a:lnTo>
                    <a:lnTo>
                      <a:pt x="163" y="148"/>
                    </a:lnTo>
                    <a:lnTo>
                      <a:pt x="168" y="142"/>
                    </a:lnTo>
                    <a:lnTo>
                      <a:pt x="176" y="134"/>
                    </a:lnTo>
                    <a:lnTo>
                      <a:pt x="183" y="128"/>
                    </a:lnTo>
                    <a:lnTo>
                      <a:pt x="191" y="121"/>
                    </a:lnTo>
                    <a:lnTo>
                      <a:pt x="198" y="114"/>
                    </a:lnTo>
                    <a:lnTo>
                      <a:pt x="205" y="108"/>
                    </a:lnTo>
                    <a:lnTo>
                      <a:pt x="213" y="101"/>
                    </a:lnTo>
                    <a:lnTo>
                      <a:pt x="220" y="95"/>
                    </a:lnTo>
                    <a:lnTo>
                      <a:pt x="227" y="87"/>
                    </a:lnTo>
                    <a:lnTo>
                      <a:pt x="235" y="82"/>
                    </a:lnTo>
                    <a:lnTo>
                      <a:pt x="240" y="76"/>
                    </a:lnTo>
                    <a:lnTo>
                      <a:pt x="249" y="68"/>
                    </a:lnTo>
                    <a:lnTo>
                      <a:pt x="255" y="63"/>
                    </a:lnTo>
                    <a:lnTo>
                      <a:pt x="262" y="57"/>
                    </a:lnTo>
                    <a:lnTo>
                      <a:pt x="270" y="51"/>
                    </a:lnTo>
                    <a:lnTo>
                      <a:pt x="277" y="45"/>
                    </a:lnTo>
                    <a:lnTo>
                      <a:pt x="284" y="41"/>
                    </a:lnTo>
                    <a:lnTo>
                      <a:pt x="292" y="35"/>
                    </a:lnTo>
                    <a:lnTo>
                      <a:pt x="298" y="30"/>
                    </a:lnTo>
                    <a:lnTo>
                      <a:pt x="305" y="24"/>
                    </a:lnTo>
                    <a:lnTo>
                      <a:pt x="311" y="20"/>
                    </a:lnTo>
                    <a:lnTo>
                      <a:pt x="318" y="16"/>
                    </a:lnTo>
                    <a:lnTo>
                      <a:pt x="324" y="11"/>
                    </a:lnTo>
                    <a:lnTo>
                      <a:pt x="331" y="7"/>
                    </a:lnTo>
                    <a:lnTo>
                      <a:pt x="337" y="4"/>
                    </a:lnTo>
                    <a:lnTo>
                      <a:pt x="345" y="0"/>
                    </a:lnTo>
                    <a:lnTo>
                      <a:pt x="346" y="0"/>
                    </a:lnTo>
                    <a:lnTo>
                      <a:pt x="349" y="0"/>
                    </a:lnTo>
                    <a:lnTo>
                      <a:pt x="351" y="0"/>
                    </a:lnTo>
                    <a:lnTo>
                      <a:pt x="355" y="0"/>
                    </a:lnTo>
                    <a:lnTo>
                      <a:pt x="358" y="0"/>
                    </a:lnTo>
                    <a:lnTo>
                      <a:pt x="362" y="1"/>
                    </a:lnTo>
                    <a:lnTo>
                      <a:pt x="367" y="1"/>
                    </a:lnTo>
                    <a:lnTo>
                      <a:pt x="371" y="1"/>
                    </a:lnTo>
                    <a:lnTo>
                      <a:pt x="377" y="1"/>
                    </a:lnTo>
                    <a:lnTo>
                      <a:pt x="383" y="1"/>
                    </a:lnTo>
                    <a:lnTo>
                      <a:pt x="389" y="1"/>
                    </a:lnTo>
                    <a:lnTo>
                      <a:pt x="396" y="1"/>
                    </a:lnTo>
                    <a:lnTo>
                      <a:pt x="403" y="2"/>
                    </a:lnTo>
                    <a:lnTo>
                      <a:pt x="411" y="2"/>
                    </a:lnTo>
                    <a:lnTo>
                      <a:pt x="418" y="2"/>
                    </a:lnTo>
                    <a:lnTo>
                      <a:pt x="427" y="2"/>
                    </a:lnTo>
                    <a:lnTo>
                      <a:pt x="434" y="4"/>
                    </a:lnTo>
                    <a:lnTo>
                      <a:pt x="445" y="4"/>
                    </a:lnTo>
                    <a:lnTo>
                      <a:pt x="452" y="4"/>
                    </a:lnTo>
                    <a:lnTo>
                      <a:pt x="462" y="4"/>
                    </a:lnTo>
                    <a:lnTo>
                      <a:pt x="471" y="5"/>
                    </a:lnTo>
                    <a:lnTo>
                      <a:pt x="481" y="5"/>
                    </a:lnTo>
                    <a:lnTo>
                      <a:pt x="492" y="5"/>
                    </a:lnTo>
                    <a:lnTo>
                      <a:pt x="500" y="7"/>
                    </a:lnTo>
                    <a:lnTo>
                      <a:pt x="511" y="7"/>
                    </a:lnTo>
                    <a:lnTo>
                      <a:pt x="522" y="8"/>
                    </a:lnTo>
                    <a:lnTo>
                      <a:pt x="533" y="8"/>
                    </a:lnTo>
                    <a:lnTo>
                      <a:pt x="543" y="8"/>
                    </a:lnTo>
                    <a:lnTo>
                      <a:pt x="553" y="10"/>
                    </a:lnTo>
                    <a:lnTo>
                      <a:pt x="565" y="11"/>
                    </a:lnTo>
                    <a:lnTo>
                      <a:pt x="575" y="11"/>
                    </a:lnTo>
                    <a:lnTo>
                      <a:pt x="586" y="11"/>
                    </a:lnTo>
                    <a:lnTo>
                      <a:pt x="597" y="11"/>
                    </a:lnTo>
                    <a:lnTo>
                      <a:pt x="609" y="13"/>
                    </a:lnTo>
                    <a:lnTo>
                      <a:pt x="619" y="13"/>
                    </a:lnTo>
                    <a:lnTo>
                      <a:pt x="630" y="14"/>
                    </a:lnTo>
                    <a:lnTo>
                      <a:pt x="641" y="14"/>
                    </a:lnTo>
                    <a:lnTo>
                      <a:pt x="653" y="14"/>
                    </a:lnTo>
                    <a:lnTo>
                      <a:pt x="663" y="14"/>
                    </a:lnTo>
                    <a:lnTo>
                      <a:pt x="674" y="16"/>
                    </a:lnTo>
                    <a:lnTo>
                      <a:pt x="684" y="16"/>
                    </a:lnTo>
                    <a:lnTo>
                      <a:pt x="696" y="17"/>
                    </a:lnTo>
                    <a:lnTo>
                      <a:pt x="706" y="17"/>
                    </a:lnTo>
                    <a:lnTo>
                      <a:pt x="716" y="19"/>
                    </a:lnTo>
                    <a:lnTo>
                      <a:pt x="726" y="19"/>
                    </a:lnTo>
                    <a:lnTo>
                      <a:pt x="737" y="20"/>
                    </a:lnTo>
                    <a:lnTo>
                      <a:pt x="746" y="20"/>
                    </a:lnTo>
                    <a:lnTo>
                      <a:pt x="756" y="20"/>
                    </a:lnTo>
                    <a:lnTo>
                      <a:pt x="765" y="21"/>
                    </a:lnTo>
                    <a:lnTo>
                      <a:pt x="773" y="21"/>
                    </a:lnTo>
                    <a:lnTo>
                      <a:pt x="782" y="21"/>
                    </a:lnTo>
                    <a:lnTo>
                      <a:pt x="791" y="23"/>
                    </a:lnTo>
                    <a:lnTo>
                      <a:pt x="798" y="23"/>
                    </a:lnTo>
                    <a:lnTo>
                      <a:pt x="807" y="24"/>
                    </a:lnTo>
                    <a:lnTo>
                      <a:pt x="815" y="24"/>
                    </a:lnTo>
                    <a:lnTo>
                      <a:pt x="822" y="24"/>
                    </a:lnTo>
                    <a:lnTo>
                      <a:pt x="829" y="24"/>
                    </a:lnTo>
                    <a:lnTo>
                      <a:pt x="835" y="26"/>
                    </a:lnTo>
                    <a:lnTo>
                      <a:pt x="841" y="26"/>
                    </a:lnTo>
                    <a:lnTo>
                      <a:pt x="847" y="27"/>
                    </a:lnTo>
                    <a:lnTo>
                      <a:pt x="853" y="27"/>
                    </a:lnTo>
                    <a:lnTo>
                      <a:pt x="857" y="29"/>
                    </a:lnTo>
                    <a:lnTo>
                      <a:pt x="862" y="29"/>
                    </a:lnTo>
                    <a:lnTo>
                      <a:pt x="866" y="29"/>
                    </a:lnTo>
                    <a:lnTo>
                      <a:pt x="870" y="29"/>
                    </a:lnTo>
                    <a:lnTo>
                      <a:pt x="875" y="30"/>
                    </a:lnTo>
                    <a:lnTo>
                      <a:pt x="879" y="30"/>
                    </a:lnTo>
                    <a:lnTo>
                      <a:pt x="884" y="30"/>
                    </a:lnTo>
                    <a:lnTo>
                      <a:pt x="889" y="30"/>
                    </a:lnTo>
                    <a:lnTo>
                      <a:pt x="894" y="32"/>
                    </a:lnTo>
                    <a:lnTo>
                      <a:pt x="898" y="32"/>
                    </a:lnTo>
                    <a:lnTo>
                      <a:pt x="903" y="32"/>
                    </a:lnTo>
                    <a:lnTo>
                      <a:pt x="909" y="32"/>
                    </a:lnTo>
                    <a:lnTo>
                      <a:pt x="913" y="33"/>
                    </a:lnTo>
                    <a:lnTo>
                      <a:pt x="917" y="33"/>
                    </a:lnTo>
                    <a:lnTo>
                      <a:pt x="923" y="35"/>
                    </a:lnTo>
                    <a:lnTo>
                      <a:pt x="928" y="35"/>
                    </a:lnTo>
                    <a:lnTo>
                      <a:pt x="932" y="35"/>
                    </a:lnTo>
                    <a:lnTo>
                      <a:pt x="936" y="35"/>
                    </a:lnTo>
                    <a:lnTo>
                      <a:pt x="941" y="36"/>
                    </a:lnTo>
                    <a:lnTo>
                      <a:pt x="947" y="36"/>
                    </a:lnTo>
                    <a:lnTo>
                      <a:pt x="951" y="38"/>
                    </a:lnTo>
                    <a:lnTo>
                      <a:pt x="956" y="38"/>
                    </a:lnTo>
                    <a:lnTo>
                      <a:pt x="960" y="38"/>
                    </a:lnTo>
                    <a:lnTo>
                      <a:pt x="966" y="38"/>
                    </a:lnTo>
                    <a:lnTo>
                      <a:pt x="970" y="39"/>
                    </a:lnTo>
                    <a:lnTo>
                      <a:pt x="975" y="39"/>
                    </a:lnTo>
                    <a:lnTo>
                      <a:pt x="979" y="41"/>
                    </a:lnTo>
                    <a:lnTo>
                      <a:pt x="983" y="41"/>
                    </a:lnTo>
                    <a:lnTo>
                      <a:pt x="989" y="42"/>
                    </a:lnTo>
                    <a:lnTo>
                      <a:pt x="992" y="42"/>
                    </a:lnTo>
                    <a:lnTo>
                      <a:pt x="997" y="42"/>
                    </a:lnTo>
                    <a:lnTo>
                      <a:pt x="1003" y="43"/>
                    </a:lnTo>
                    <a:lnTo>
                      <a:pt x="1007" y="43"/>
                    </a:lnTo>
                    <a:lnTo>
                      <a:pt x="1010" y="43"/>
                    </a:lnTo>
                    <a:lnTo>
                      <a:pt x="1014" y="45"/>
                    </a:lnTo>
                    <a:lnTo>
                      <a:pt x="1017" y="45"/>
                    </a:lnTo>
                    <a:lnTo>
                      <a:pt x="1022" y="45"/>
                    </a:lnTo>
                    <a:lnTo>
                      <a:pt x="1025" y="45"/>
                    </a:lnTo>
                    <a:lnTo>
                      <a:pt x="1029" y="45"/>
                    </a:lnTo>
                    <a:lnTo>
                      <a:pt x="1033" y="46"/>
                    </a:lnTo>
                    <a:lnTo>
                      <a:pt x="1036" y="46"/>
                    </a:lnTo>
                    <a:lnTo>
                      <a:pt x="1039" y="46"/>
                    </a:lnTo>
                    <a:lnTo>
                      <a:pt x="1044" y="48"/>
                    </a:lnTo>
                    <a:lnTo>
                      <a:pt x="1047" y="48"/>
                    </a:lnTo>
                    <a:lnTo>
                      <a:pt x="1050" y="48"/>
                    </a:lnTo>
                    <a:lnTo>
                      <a:pt x="1055" y="49"/>
                    </a:lnTo>
                    <a:lnTo>
                      <a:pt x="1061" y="51"/>
                    </a:lnTo>
                    <a:lnTo>
                      <a:pt x="1066" y="51"/>
                    </a:lnTo>
                    <a:lnTo>
                      <a:pt x="1070" y="51"/>
                    </a:lnTo>
                    <a:lnTo>
                      <a:pt x="1073" y="51"/>
                    </a:lnTo>
                    <a:lnTo>
                      <a:pt x="1077" y="52"/>
                    </a:lnTo>
                    <a:lnTo>
                      <a:pt x="1082" y="52"/>
                    </a:lnTo>
                    <a:lnTo>
                      <a:pt x="1083" y="52"/>
                    </a:lnTo>
                    <a:lnTo>
                      <a:pt x="1082" y="52"/>
                    </a:lnTo>
                    <a:lnTo>
                      <a:pt x="1082" y="55"/>
                    </a:lnTo>
                    <a:lnTo>
                      <a:pt x="1079" y="57"/>
                    </a:lnTo>
                    <a:lnTo>
                      <a:pt x="1077" y="61"/>
                    </a:lnTo>
                    <a:lnTo>
                      <a:pt x="1073" y="65"/>
                    </a:lnTo>
                    <a:lnTo>
                      <a:pt x="1069" y="71"/>
                    </a:lnTo>
                    <a:lnTo>
                      <a:pt x="1066" y="73"/>
                    </a:lnTo>
                    <a:lnTo>
                      <a:pt x="1063" y="77"/>
                    </a:lnTo>
                    <a:lnTo>
                      <a:pt x="1061" y="80"/>
                    </a:lnTo>
                    <a:lnTo>
                      <a:pt x="1058" y="84"/>
                    </a:lnTo>
                    <a:lnTo>
                      <a:pt x="1055" y="87"/>
                    </a:lnTo>
                    <a:lnTo>
                      <a:pt x="1051" y="90"/>
                    </a:lnTo>
                    <a:lnTo>
                      <a:pt x="1048" y="95"/>
                    </a:lnTo>
                    <a:lnTo>
                      <a:pt x="1045" y="99"/>
                    </a:lnTo>
                    <a:lnTo>
                      <a:pt x="1041" y="104"/>
                    </a:lnTo>
                    <a:lnTo>
                      <a:pt x="1038" y="108"/>
                    </a:lnTo>
                    <a:lnTo>
                      <a:pt x="1035" y="112"/>
                    </a:lnTo>
                    <a:lnTo>
                      <a:pt x="1030" y="118"/>
                    </a:lnTo>
                    <a:lnTo>
                      <a:pt x="1026" y="123"/>
                    </a:lnTo>
                    <a:lnTo>
                      <a:pt x="1023" y="127"/>
                    </a:lnTo>
                    <a:lnTo>
                      <a:pt x="1019" y="133"/>
                    </a:lnTo>
                    <a:lnTo>
                      <a:pt x="1014" y="139"/>
                    </a:lnTo>
                    <a:lnTo>
                      <a:pt x="1010" y="143"/>
                    </a:lnTo>
                    <a:lnTo>
                      <a:pt x="1005" y="149"/>
                    </a:lnTo>
                    <a:lnTo>
                      <a:pt x="1001" y="155"/>
                    </a:lnTo>
                    <a:lnTo>
                      <a:pt x="997" y="161"/>
                    </a:lnTo>
                    <a:lnTo>
                      <a:pt x="992" y="167"/>
                    </a:lnTo>
                    <a:lnTo>
                      <a:pt x="988" y="172"/>
                    </a:lnTo>
                    <a:lnTo>
                      <a:pt x="982" y="178"/>
                    </a:lnTo>
                    <a:lnTo>
                      <a:pt x="978" y="184"/>
                    </a:lnTo>
                    <a:lnTo>
                      <a:pt x="973" y="190"/>
                    </a:lnTo>
                    <a:lnTo>
                      <a:pt x="967" y="197"/>
                    </a:lnTo>
                    <a:lnTo>
                      <a:pt x="963" y="203"/>
                    </a:lnTo>
                    <a:lnTo>
                      <a:pt x="958" y="209"/>
                    </a:lnTo>
                    <a:lnTo>
                      <a:pt x="954" y="215"/>
                    </a:lnTo>
                    <a:lnTo>
                      <a:pt x="948" y="222"/>
                    </a:lnTo>
                    <a:lnTo>
                      <a:pt x="944" y="228"/>
                    </a:lnTo>
                    <a:lnTo>
                      <a:pt x="939" y="235"/>
                    </a:lnTo>
                    <a:lnTo>
                      <a:pt x="934" y="241"/>
                    </a:lnTo>
                    <a:lnTo>
                      <a:pt x="929" y="247"/>
                    </a:lnTo>
                    <a:lnTo>
                      <a:pt x="923" y="254"/>
                    </a:lnTo>
                    <a:lnTo>
                      <a:pt x="919" y="262"/>
                    </a:lnTo>
                    <a:lnTo>
                      <a:pt x="914" y="268"/>
                    </a:lnTo>
                    <a:lnTo>
                      <a:pt x="909" y="274"/>
                    </a:lnTo>
                    <a:lnTo>
                      <a:pt x="904" y="281"/>
                    </a:lnTo>
                    <a:lnTo>
                      <a:pt x="900" y="287"/>
                    </a:lnTo>
                    <a:lnTo>
                      <a:pt x="895" y="293"/>
                    </a:lnTo>
                    <a:lnTo>
                      <a:pt x="889" y="298"/>
                    </a:lnTo>
                    <a:lnTo>
                      <a:pt x="885" y="306"/>
                    </a:lnTo>
                    <a:lnTo>
                      <a:pt x="882" y="312"/>
                    </a:lnTo>
                    <a:lnTo>
                      <a:pt x="876" y="317"/>
                    </a:lnTo>
                    <a:lnTo>
                      <a:pt x="872" y="325"/>
                    </a:lnTo>
                    <a:lnTo>
                      <a:pt x="867" y="331"/>
                    </a:lnTo>
                    <a:lnTo>
                      <a:pt x="863" y="337"/>
                    </a:lnTo>
                    <a:lnTo>
                      <a:pt x="859" y="342"/>
                    </a:lnTo>
                    <a:lnTo>
                      <a:pt x="854" y="348"/>
                    </a:lnTo>
                    <a:lnTo>
                      <a:pt x="851" y="354"/>
                    </a:lnTo>
                    <a:lnTo>
                      <a:pt x="847" y="361"/>
                    </a:lnTo>
                    <a:lnTo>
                      <a:pt x="842" y="366"/>
                    </a:lnTo>
                    <a:lnTo>
                      <a:pt x="838" y="372"/>
                    </a:lnTo>
                    <a:lnTo>
                      <a:pt x="835" y="376"/>
                    </a:lnTo>
                    <a:lnTo>
                      <a:pt x="832" y="382"/>
                    </a:lnTo>
                    <a:lnTo>
                      <a:pt x="828" y="386"/>
                    </a:lnTo>
                    <a:lnTo>
                      <a:pt x="825" y="391"/>
                    </a:lnTo>
                    <a:lnTo>
                      <a:pt x="822" y="395"/>
                    </a:lnTo>
                    <a:lnTo>
                      <a:pt x="819" y="401"/>
                    </a:lnTo>
                    <a:lnTo>
                      <a:pt x="815" y="404"/>
                    </a:lnTo>
                    <a:lnTo>
                      <a:pt x="812" y="408"/>
                    </a:lnTo>
                    <a:lnTo>
                      <a:pt x="809" y="413"/>
                    </a:lnTo>
                    <a:lnTo>
                      <a:pt x="807" y="416"/>
                    </a:lnTo>
                    <a:lnTo>
                      <a:pt x="804" y="420"/>
                    </a:lnTo>
                    <a:lnTo>
                      <a:pt x="801" y="423"/>
                    </a:lnTo>
                    <a:lnTo>
                      <a:pt x="798" y="427"/>
                    </a:lnTo>
                    <a:lnTo>
                      <a:pt x="797" y="430"/>
                    </a:lnTo>
                    <a:lnTo>
                      <a:pt x="791" y="436"/>
                    </a:lnTo>
                    <a:lnTo>
                      <a:pt x="788" y="442"/>
                    </a:lnTo>
                    <a:lnTo>
                      <a:pt x="784" y="448"/>
                    </a:lnTo>
                    <a:lnTo>
                      <a:pt x="781" y="452"/>
                    </a:lnTo>
                    <a:lnTo>
                      <a:pt x="778" y="457"/>
                    </a:lnTo>
                    <a:lnTo>
                      <a:pt x="775" y="461"/>
                    </a:lnTo>
                    <a:lnTo>
                      <a:pt x="772" y="464"/>
                    </a:lnTo>
                    <a:lnTo>
                      <a:pt x="771" y="468"/>
                    </a:lnTo>
                    <a:lnTo>
                      <a:pt x="768" y="473"/>
                    </a:lnTo>
                    <a:lnTo>
                      <a:pt x="765" y="477"/>
                    </a:lnTo>
                    <a:lnTo>
                      <a:pt x="762" y="480"/>
                    </a:lnTo>
                    <a:lnTo>
                      <a:pt x="760" y="482"/>
                    </a:lnTo>
                    <a:lnTo>
                      <a:pt x="759" y="485"/>
                    </a:lnTo>
                    <a:lnTo>
                      <a:pt x="757" y="485"/>
                    </a:lnTo>
                    <a:lnTo>
                      <a:pt x="753" y="485"/>
                    </a:lnTo>
                    <a:lnTo>
                      <a:pt x="750" y="485"/>
                    </a:lnTo>
                    <a:lnTo>
                      <a:pt x="747" y="483"/>
                    </a:lnTo>
                    <a:lnTo>
                      <a:pt x="744" y="483"/>
                    </a:lnTo>
                    <a:lnTo>
                      <a:pt x="741" y="483"/>
                    </a:lnTo>
                    <a:lnTo>
                      <a:pt x="738" y="483"/>
                    </a:lnTo>
                    <a:lnTo>
                      <a:pt x="735" y="482"/>
                    </a:lnTo>
                    <a:lnTo>
                      <a:pt x="731" y="482"/>
                    </a:lnTo>
                    <a:lnTo>
                      <a:pt x="728" y="482"/>
                    </a:lnTo>
                    <a:lnTo>
                      <a:pt x="725" y="482"/>
                    </a:lnTo>
                    <a:lnTo>
                      <a:pt x="721" y="480"/>
                    </a:lnTo>
                    <a:lnTo>
                      <a:pt x="715" y="480"/>
                    </a:lnTo>
                    <a:lnTo>
                      <a:pt x="710" y="480"/>
                    </a:lnTo>
                    <a:lnTo>
                      <a:pt x="706" y="480"/>
                    </a:lnTo>
                    <a:lnTo>
                      <a:pt x="702" y="479"/>
                    </a:lnTo>
                    <a:lnTo>
                      <a:pt x="697" y="479"/>
                    </a:lnTo>
                    <a:lnTo>
                      <a:pt x="691" y="477"/>
                    </a:lnTo>
                    <a:lnTo>
                      <a:pt x="687" y="477"/>
                    </a:lnTo>
                    <a:lnTo>
                      <a:pt x="681" y="477"/>
                    </a:lnTo>
                    <a:lnTo>
                      <a:pt x="675" y="476"/>
                    </a:lnTo>
                    <a:lnTo>
                      <a:pt x="669" y="476"/>
                    </a:lnTo>
                    <a:lnTo>
                      <a:pt x="665" y="476"/>
                    </a:lnTo>
                    <a:lnTo>
                      <a:pt x="657" y="474"/>
                    </a:lnTo>
                    <a:lnTo>
                      <a:pt x="653" y="474"/>
                    </a:lnTo>
                    <a:lnTo>
                      <a:pt x="647" y="473"/>
                    </a:lnTo>
                    <a:lnTo>
                      <a:pt x="641" y="473"/>
                    </a:lnTo>
                    <a:lnTo>
                      <a:pt x="634" y="471"/>
                    </a:lnTo>
                    <a:lnTo>
                      <a:pt x="628" y="471"/>
                    </a:lnTo>
                    <a:lnTo>
                      <a:pt x="621" y="470"/>
                    </a:lnTo>
                    <a:lnTo>
                      <a:pt x="616" y="470"/>
                    </a:lnTo>
                    <a:lnTo>
                      <a:pt x="609" y="468"/>
                    </a:lnTo>
                    <a:lnTo>
                      <a:pt x="603" y="468"/>
                    </a:lnTo>
                    <a:lnTo>
                      <a:pt x="596" y="467"/>
                    </a:lnTo>
                    <a:lnTo>
                      <a:pt x="590" y="467"/>
                    </a:lnTo>
                    <a:lnTo>
                      <a:pt x="584" y="467"/>
                    </a:lnTo>
                    <a:lnTo>
                      <a:pt x="577" y="465"/>
                    </a:lnTo>
                    <a:lnTo>
                      <a:pt x="571" y="464"/>
                    </a:lnTo>
                    <a:lnTo>
                      <a:pt x="565" y="464"/>
                    </a:lnTo>
                    <a:lnTo>
                      <a:pt x="559" y="463"/>
                    </a:lnTo>
                    <a:lnTo>
                      <a:pt x="552" y="463"/>
                    </a:lnTo>
                    <a:lnTo>
                      <a:pt x="546" y="461"/>
                    </a:lnTo>
                    <a:lnTo>
                      <a:pt x="540" y="461"/>
                    </a:lnTo>
                    <a:lnTo>
                      <a:pt x="533" y="460"/>
                    </a:lnTo>
                    <a:lnTo>
                      <a:pt x="528" y="460"/>
                    </a:lnTo>
                    <a:lnTo>
                      <a:pt x="521" y="458"/>
                    </a:lnTo>
                    <a:lnTo>
                      <a:pt x="515" y="458"/>
                    </a:lnTo>
                    <a:lnTo>
                      <a:pt x="509" y="457"/>
                    </a:lnTo>
                    <a:lnTo>
                      <a:pt x="505" y="455"/>
                    </a:lnTo>
                    <a:lnTo>
                      <a:pt x="499" y="455"/>
                    </a:lnTo>
                    <a:lnTo>
                      <a:pt x="493" y="454"/>
                    </a:lnTo>
                    <a:lnTo>
                      <a:pt x="487" y="454"/>
                    </a:lnTo>
                    <a:lnTo>
                      <a:pt x="483" y="452"/>
                    </a:lnTo>
                    <a:lnTo>
                      <a:pt x="477" y="451"/>
                    </a:lnTo>
                    <a:lnTo>
                      <a:pt x="472" y="451"/>
                    </a:lnTo>
                    <a:lnTo>
                      <a:pt x="468" y="449"/>
                    </a:lnTo>
                    <a:lnTo>
                      <a:pt x="462" y="449"/>
                    </a:lnTo>
                    <a:lnTo>
                      <a:pt x="458" y="448"/>
                    </a:lnTo>
                    <a:lnTo>
                      <a:pt x="455" y="448"/>
                    </a:lnTo>
                    <a:lnTo>
                      <a:pt x="468" y="423"/>
                    </a:lnTo>
                    <a:lnTo>
                      <a:pt x="465" y="422"/>
                    </a:lnTo>
                    <a:lnTo>
                      <a:pt x="462" y="420"/>
                    </a:lnTo>
                    <a:lnTo>
                      <a:pt x="458" y="419"/>
                    </a:lnTo>
                    <a:lnTo>
                      <a:pt x="455" y="419"/>
                    </a:lnTo>
                    <a:lnTo>
                      <a:pt x="450" y="417"/>
                    </a:lnTo>
                    <a:lnTo>
                      <a:pt x="446" y="416"/>
                    </a:lnTo>
                    <a:lnTo>
                      <a:pt x="440" y="414"/>
                    </a:lnTo>
                    <a:lnTo>
                      <a:pt x="434" y="413"/>
                    </a:lnTo>
                    <a:lnTo>
                      <a:pt x="428" y="411"/>
                    </a:lnTo>
                    <a:lnTo>
                      <a:pt x="423" y="410"/>
                    </a:lnTo>
                    <a:lnTo>
                      <a:pt x="420" y="408"/>
                    </a:lnTo>
                    <a:lnTo>
                      <a:pt x="415" y="408"/>
                    </a:lnTo>
                    <a:lnTo>
                      <a:pt x="412" y="407"/>
                    </a:lnTo>
                    <a:lnTo>
                      <a:pt x="409" y="407"/>
                    </a:lnTo>
                    <a:lnTo>
                      <a:pt x="405" y="405"/>
                    </a:lnTo>
                    <a:lnTo>
                      <a:pt x="402" y="405"/>
                    </a:lnTo>
                    <a:lnTo>
                      <a:pt x="398" y="404"/>
                    </a:lnTo>
                    <a:lnTo>
                      <a:pt x="395" y="404"/>
                    </a:lnTo>
                    <a:lnTo>
                      <a:pt x="390" y="402"/>
                    </a:lnTo>
                    <a:lnTo>
                      <a:pt x="387" y="402"/>
                    </a:lnTo>
                    <a:lnTo>
                      <a:pt x="381" y="401"/>
                    </a:lnTo>
                    <a:lnTo>
                      <a:pt x="378" y="401"/>
                    </a:lnTo>
                    <a:lnTo>
                      <a:pt x="374" y="400"/>
                    </a:lnTo>
                    <a:lnTo>
                      <a:pt x="370" y="398"/>
                    </a:lnTo>
                    <a:lnTo>
                      <a:pt x="367" y="398"/>
                    </a:lnTo>
                    <a:lnTo>
                      <a:pt x="362" y="397"/>
                    </a:lnTo>
                    <a:lnTo>
                      <a:pt x="358" y="395"/>
                    </a:lnTo>
                    <a:lnTo>
                      <a:pt x="354" y="395"/>
                    </a:lnTo>
                    <a:lnTo>
                      <a:pt x="349" y="394"/>
                    </a:lnTo>
                    <a:lnTo>
                      <a:pt x="345" y="394"/>
                    </a:lnTo>
                    <a:lnTo>
                      <a:pt x="340" y="392"/>
                    </a:lnTo>
                    <a:lnTo>
                      <a:pt x="336" y="392"/>
                    </a:lnTo>
                    <a:lnTo>
                      <a:pt x="333" y="391"/>
                    </a:lnTo>
                    <a:lnTo>
                      <a:pt x="329" y="391"/>
                    </a:lnTo>
                    <a:lnTo>
                      <a:pt x="324" y="391"/>
                    </a:lnTo>
                    <a:lnTo>
                      <a:pt x="320" y="389"/>
                    </a:lnTo>
                    <a:lnTo>
                      <a:pt x="315" y="389"/>
                    </a:lnTo>
                    <a:lnTo>
                      <a:pt x="311" y="388"/>
                    </a:lnTo>
                    <a:lnTo>
                      <a:pt x="307" y="388"/>
                    </a:lnTo>
                    <a:lnTo>
                      <a:pt x="304" y="388"/>
                    </a:lnTo>
                    <a:lnTo>
                      <a:pt x="298" y="386"/>
                    </a:lnTo>
                    <a:lnTo>
                      <a:pt x="295" y="386"/>
                    </a:lnTo>
                    <a:lnTo>
                      <a:pt x="290" y="386"/>
                    </a:lnTo>
                    <a:lnTo>
                      <a:pt x="287" y="386"/>
                    </a:lnTo>
                    <a:lnTo>
                      <a:pt x="283" y="385"/>
                    </a:lnTo>
                    <a:lnTo>
                      <a:pt x="280" y="385"/>
                    </a:lnTo>
                    <a:lnTo>
                      <a:pt x="276" y="385"/>
                    </a:lnTo>
                    <a:lnTo>
                      <a:pt x="273" y="385"/>
                    </a:lnTo>
                    <a:lnTo>
                      <a:pt x="270" y="385"/>
                    </a:lnTo>
                    <a:lnTo>
                      <a:pt x="265" y="385"/>
                    </a:lnTo>
                    <a:lnTo>
                      <a:pt x="254" y="395"/>
                    </a:lnTo>
                    <a:close/>
                  </a:path>
                </a:pathLst>
              </a:custGeom>
              <a:solidFill>
                <a:srgbClr val="CCC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3969" y="3625"/>
                <a:ext cx="302" cy="45"/>
              </a:xfrm>
              <a:custGeom>
                <a:avLst/>
                <a:gdLst>
                  <a:gd name="T0" fmla="*/ 10 w 605"/>
                  <a:gd name="T1" fmla="*/ 47 h 90"/>
                  <a:gd name="T2" fmla="*/ 6 w 605"/>
                  <a:gd name="T3" fmla="*/ 41 h 90"/>
                  <a:gd name="T4" fmla="*/ 3 w 605"/>
                  <a:gd name="T5" fmla="*/ 35 h 90"/>
                  <a:gd name="T6" fmla="*/ 0 w 605"/>
                  <a:gd name="T7" fmla="*/ 28 h 90"/>
                  <a:gd name="T8" fmla="*/ 0 w 605"/>
                  <a:gd name="T9" fmla="*/ 21 h 90"/>
                  <a:gd name="T10" fmla="*/ 1 w 605"/>
                  <a:gd name="T11" fmla="*/ 12 h 90"/>
                  <a:gd name="T12" fmla="*/ 7 w 605"/>
                  <a:gd name="T13" fmla="*/ 3 h 90"/>
                  <a:gd name="T14" fmla="*/ 13 w 605"/>
                  <a:gd name="T15" fmla="*/ 0 h 90"/>
                  <a:gd name="T16" fmla="*/ 19 w 605"/>
                  <a:gd name="T17" fmla="*/ 0 h 90"/>
                  <a:gd name="T18" fmla="*/ 26 w 605"/>
                  <a:gd name="T19" fmla="*/ 0 h 90"/>
                  <a:gd name="T20" fmla="*/ 37 w 605"/>
                  <a:gd name="T21" fmla="*/ 0 h 90"/>
                  <a:gd name="T22" fmla="*/ 48 w 605"/>
                  <a:gd name="T23" fmla="*/ 0 h 90"/>
                  <a:gd name="T24" fmla="*/ 60 w 605"/>
                  <a:gd name="T25" fmla="*/ 0 h 90"/>
                  <a:gd name="T26" fmla="*/ 76 w 605"/>
                  <a:gd name="T27" fmla="*/ 2 h 90"/>
                  <a:gd name="T28" fmla="*/ 92 w 605"/>
                  <a:gd name="T29" fmla="*/ 2 h 90"/>
                  <a:gd name="T30" fmla="*/ 110 w 605"/>
                  <a:gd name="T31" fmla="*/ 2 h 90"/>
                  <a:gd name="T32" fmla="*/ 130 w 605"/>
                  <a:gd name="T33" fmla="*/ 3 h 90"/>
                  <a:gd name="T34" fmla="*/ 151 w 605"/>
                  <a:gd name="T35" fmla="*/ 3 h 90"/>
                  <a:gd name="T36" fmla="*/ 173 w 605"/>
                  <a:gd name="T37" fmla="*/ 3 h 90"/>
                  <a:gd name="T38" fmla="*/ 195 w 605"/>
                  <a:gd name="T39" fmla="*/ 5 h 90"/>
                  <a:gd name="T40" fmla="*/ 219 w 605"/>
                  <a:gd name="T41" fmla="*/ 6 h 90"/>
                  <a:gd name="T42" fmla="*/ 244 w 605"/>
                  <a:gd name="T43" fmla="*/ 8 h 90"/>
                  <a:gd name="T44" fmla="*/ 267 w 605"/>
                  <a:gd name="T45" fmla="*/ 9 h 90"/>
                  <a:gd name="T46" fmla="*/ 292 w 605"/>
                  <a:gd name="T47" fmla="*/ 9 h 90"/>
                  <a:gd name="T48" fmla="*/ 317 w 605"/>
                  <a:gd name="T49" fmla="*/ 11 h 90"/>
                  <a:gd name="T50" fmla="*/ 342 w 605"/>
                  <a:gd name="T51" fmla="*/ 12 h 90"/>
                  <a:gd name="T52" fmla="*/ 365 w 605"/>
                  <a:gd name="T53" fmla="*/ 13 h 90"/>
                  <a:gd name="T54" fmla="*/ 390 w 605"/>
                  <a:gd name="T55" fmla="*/ 15 h 90"/>
                  <a:gd name="T56" fmla="*/ 415 w 605"/>
                  <a:gd name="T57" fmla="*/ 16 h 90"/>
                  <a:gd name="T58" fmla="*/ 439 w 605"/>
                  <a:gd name="T59" fmla="*/ 19 h 90"/>
                  <a:gd name="T60" fmla="*/ 462 w 605"/>
                  <a:gd name="T61" fmla="*/ 22 h 90"/>
                  <a:gd name="T62" fmla="*/ 484 w 605"/>
                  <a:gd name="T63" fmla="*/ 24 h 90"/>
                  <a:gd name="T64" fmla="*/ 505 w 605"/>
                  <a:gd name="T65" fmla="*/ 25 h 90"/>
                  <a:gd name="T66" fmla="*/ 525 w 605"/>
                  <a:gd name="T67" fmla="*/ 28 h 90"/>
                  <a:gd name="T68" fmla="*/ 545 w 605"/>
                  <a:gd name="T69" fmla="*/ 31 h 90"/>
                  <a:gd name="T70" fmla="*/ 562 w 605"/>
                  <a:gd name="T71" fmla="*/ 33 h 90"/>
                  <a:gd name="T72" fmla="*/ 578 w 605"/>
                  <a:gd name="T73" fmla="*/ 37 h 90"/>
                  <a:gd name="T74" fmla="*/ 593 w 605"/>
                  <a:gd name="T75" fmla="*/ 40 h 90"/>
                  <a:gd name="T76" fmla="*/ 599 w 605"/>
                  <a:gd name="T77" fmla="*/ 43 h 90"/>
                  <a:gd name="T78" fmla="*/ 594 w 605"/>
                  <a:gd name="T79" fmla="*/ 49 h 90"/>
                  <a:gd name="T80" fmla="*/ 592 w 605"/>
                  <a:gd name="T81" fmla="*/ 57 h 90"/>
                  <a:gd name="T82" fmla="*/ 592 w 605"/>
                  <a:gd name="T83" fmla="*/ 65 h 90"/>
                  <a:gd name="T84" fmla="*/ 594 w 605"/>
                  <a:gd name="T85" fmla="*/ 74 h 90"/>
                  <a:gd name="T86" fmla="*/ 600 w 605"/>
                  <a:gd name="T87" fmla="*/ 84 h 90"/>
                  <a:gd name="T88" fmla="*/ 12 w 605"/>
                  <a:gd name="T89" fmla="*/ 49 h 9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05"/>
                  <a:gd name="T136" fmla="*/ 0 h 90"/>
                  <a:gd name="T137" fmla="*/ 605 w 605"/>
                  <a:gd name="T138" fmla="*/ 90 h 9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05" h="90">
                    <a:moveTo>
                      <a:pt x="12" y="49"/>
                    </a:moveTo>
                    <a:lnTo>
                      <a:pt x="10" y="47"/>
                    </a:lnTo>
                    <a:lnTo>
                      <a:pt x="7" y="44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3" y="35"/>
                    </a:lnTo>
                    <a:lnTo>
                      <a:pt x="1" y="33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1" y="16"/>
                    </a:lnTo>
                    <a:lnTo>
                      <a:pt x="1" y="12"/>
                    </a:lnTo>
                    <a:lnTo>
                      <a:pt x="4" y="9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9" y="2"/>
                    </a:lnTo>
                    <a:lnTo>
                      <a:pt x="76" y="2"/>
                    </a:lnTo>
                    <a:lnTo>
                      <a:pt x="85" y="2"/>
                    </a:lnTo>
                    <a:lnTo>
                      <a:pt x="92" y="2"/>
                    </a:lnTo>
                    <a:lnTo>
                      <a:pt x="103" y="2"/>
                    </a:lnTo>
                    <a:lnTo>
                      <a:pt x="110" y="2"/>
                    </a:lnTo>
                    <a:lnTo>
                      <a:pt x="122" y="3"/>
                    </a:lnTo>
                    <a:lnTo>
                      <a:pt x="130" y="3"/>
                    </a:lnTo>
                    <a:lnTo>
                      <a:pt x="141" y="3"/>
                    </a:lnTo>
                    <a:lnTo>
                      <a:pt x="151" y="3"/>
                    </a:lnTo>
                    <a:lnTo>
                      <a:pt x="163" y="3"/>
                    </a:lnTo>
                    <a:lnTo>
                      <a:pt x="173" y="3"/>
                    </a:lnTo>
                    <a:lnTo>
                      <a:pt x="183" y="5"/>
                    </a:lnTo>
                    <a:lnTo>
                      <a:pt x="195" y="5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0" y="6"/>
                    </a:lnTo>
                    <a:lnTo>
                      <a:pt x="244" y="8"/>
                    </a:lnTo>
                    <a:lnTo>
                      <a:pt x="255" y="9"/>
                    </a:lnTo>
                    <a:lnTo>
                      <a:pt x="267" y="9"/>
                    </a:lnTo>
                    <a:lnTo>
                      <a:pt x="280" y="9"/>
                    </a:lnTo>
                    <a:lnTo>
                      <a:pt x="292" y="9"/>
                    </a:lnTo>
                    <a:lnTo>
                      <a:pt x="304" y="11"/>
                    </a:lnTo>
                    <a:lnTo>
                      <a:pt x="317" y="11"/>
                    </a:lnTo>
                    <a:lnTo>
                      <a:pt x="329" y="12"/>
                    </a:lnTo>
                    <a:lnTo>
                      <a:pt x="342" y="12"/>
                    </a:lnTo>
                    <a:lnTo>
                      <a:pt x="354" y="13"/>
                    </a:lnTo>
                    <a:lnTo>
                      <a:pt x="365" y="13"/>
                    </a:lnTo>
                    <a:lnTo>
                      <a:pt x="379" y="15"/>
                    </a:lnTo>
                    <a:lnTo>
                      <a:pt x="390" y="15"/>
                    </a:lnTo>
                    <a:lnTo>
                      <a:pt x="404" y="16"/>
                    </a:lnTo>
                    <a:lnTo>
                      <a:pt x="415" y="16"/>
                    </a:lnTo>
                    <a:lnTo>
                      <a:pt x="427" y="19"/>
                    </a:lnTo>
                    <a:lnTo>
                      <a:pt x="439" y="19"/>
                    </a:lnTo>
                    <a:lnTo>
                      <a:pt x="451" y="21"/>
                    </a:lnTo>
                    <a:lnTo>
                      <a:pt x="462" y="22"/>
                    </a:lnTo>
                    <a:lnTo>
                      <a:pt x="473" y="22"/>
                    </a:lnTo>
                    <a:lnTo>
                      <a:pt x="484" y="24"/>
                    </a:lnTo>
                    <a:lnTo>
                      <a:pt x="495" y="25"/>
                    </a:lnTo>
                    <a:lnTo>
                      <a:pt x="505" y="25"/>
                    </a:lnTo>
                    <a:lnTo>
                      <a:pt x="515" y="27"/>
                    </a:lnTo>
                    <a:lnTo>
                      <a:pt x="525" y="28"/>
                    </a:lnTo>
                    <a:lnTo>
                      <a:pt x="536" y="30"/>
                    </a:lnTo>
                    <a:lnTo>
                      <a:pt x="545" y="31"/>
                    </a:lnTo>
                    <a:lnTo>
                      <a:pt x="553" y="33"/>
                    </a:lnTo>
                    <a:lnTo>
                      <a:pt x="562" y="33"/>
                    </a:lnTo>
                    <a:lnTo>
                      <a:pt x="571" y="35"/>
                    </a:lnTo>
                    <a:lnTo>
                      <a:pt x="578" y="37"/>
                    </a:lnTo>
                    <a:lnTo>
                      <a:pt x="587" y="38"/>
                    </a:lnTo>
                    <a:lnTo>
                      <a:pt x="593" y="40"/>
                    </a:lnTo>
                    <a:lnTo>
                      <a:pt x="600" y="41"/>
                    </a:lnTo>
                    <a:lnTo>
                      <a:pt x="599" y="43"/>
                    </a:lnTo>
                    <a:lnTo>
                      <a:pt x="597" y="44"/>
                    </a:lnTo>
                    <a:lnTo>
                      <a:pt x="594" y="49"/>
                    </a:lnTo>
                    <a:lnTo>
                      <a:pt x="593" y="55"/>
                    </a:lnTo>
                    <a:lnTo>
                      <a:pt x="592" y="57"/>
                    </a:lnTo>
                    <a:lnTo>
                      <a:pt x="592" y="60"/>
                    </a:lnTo>
                    <a:lnTo>
                      <a:pt x="592" y="65"/>
                    </a:lnTo>
                    <a:lnTo>
                      <a:pt x="593" y="69"/>
                    </a:lnTo>
                    <a:lnTo>
                      <a:pt x="594" y="74"/>
                    </a:lnTo>
                    <a:lnTo>
                      <a:pt x="597" y="79"/>
                    </a:lnTo>
                    <a:lnTo>
                      <a:pt x="600" y="84"/>
                    </a:lnTo>
                    <a:lnTo>
                      <a:pt x="605" y="90"/>
                    </a:lnTo>
                    <a:lnTo>
                      <a:pt x="12" y="49"/>
                    </a:lnTo>
                    <a:close/>
                  </a:path>
                </a:pathLst>
              </a:custGeom>
              <a:solidFill>
                <a:srgbClr val="B3B3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3958" y="3859"/>
                <a:ext cx="31" cy="50"/>
              </a:xfrm>
              <a:custGeom>
                <a:avLst/>
                <a:gdLst>
                  <a:gd name="T0" fmla="*/ 3 w 63"/>
                  <a:gd name="T1" fmla="*/ 83 h 101"/>
                  <a:gd name="T2" fmla="*/ 3 w 63"/>
                  <a:gd name="T3" fmla="*/ 82 h 101"/>
                  <a:gd name="T4" fmla="*/ 3 w 63"/>
                  <a:gd name="T5" fmla="*/ 79 h 101"/>
                  <a:gd name="T6" fmla="*/ 1 w 63"/>
                  <a:gd name="T7" fmla="*/ 76 h 101"/>
                  <a:gd name="T8" fmla="*/ 1 w 63"/>
                  <a:gd name="T9" fmla="*/ 74 h 101"/>
                  <a:gd name="T10" fmla="*/ 1 w 63"/>
                  <a:gd name="T11" fmla="*/ 72 h 101"/>
                  <a:gd name="T12" fmla="*/ 1 w 63"/>
                  <a:gd name="T13" fmla="*/ 69 h 101"/>
                  <a:gd name="T14" fmla="*/ 0 w 63"/>
                  <a:gd name="T15" fmla="*/ 64 h 101"/>
                  <a:gd name="T16" fmla="*/ 0 w 63"/>
                  <a:gd name="T17" fmla="*/ 61 h 101"/>
                  <a:gd name="T18" fmla="*/ 0 w 63"/>
                  <a:gd name="T19" fmla="*/ 57 h 101"/>
                  <a:gd name="T20" fmla="*/ 0 w 63"/>
                  <a:gd name="T21" fmla="*/ 54 h 101"/>
                  <a:gd name="T22" fmla="*/ 0 w 63"/>
                  <a:gd name="T23" fmla="*/ 48 h 101"/>
                  <a:gd name="T24" fmla="*/ 1 w 63"/>
                  <a:gd name="T25" fmla="*/ 45 h 101"/>
                  <a:gd name="T26" fmla="*/ 1 w 63"/>
                  <a:gd name="T27" fmla="*/ 41 h 101"/>
                  <a:gd name="T28" fmla="*/ 3 w 63"/>
                  <a:gd name="T29" fmla="*/ 36 h 101"/>
                  <a:gd name="T30" fmla="*/ 3 w 63"/>
                  <a:gd name="T31" fmla="*/ 32 h 101"/>
                  <a:gd name="T32" fmla="*/ 4 w 63"/>
                  <a:gd name="T33" fmla="*/ 28 h 101"/>
                  <a:gd name="T34" fmla="*/ 6 w 63"/>
                  <a:gd name="T35" fmla="*/ 23 h 101"/>
                  <a:gd name="T36" fmla="*/ 9 w 63"/>
                  <a:gd name="T37" fmla="*/ 20 h 101"/>
                  <a:gd name="T38" fmla="*/ 10 w 63"/>
                  <a:gd name="T39" fmla="*/ 16 h 101"/>
                  <a:gd name="T40" fmla="*/ 13 w 63"/>
                  <a:gd name="T41" fmla="*/ 13 h 101"/>
                  <a:gd name="T42" fmla="*/ 16 w 63"/>
                  <a:gd name="T43" fmla="*/ 10 h 101"/>
                  <a:gd name="T44" fmla="*/ 19 w 63"/>
                  <a:gd name="T45" fmla="*/ 7 h 101"/>
                  <a:gd name="T46" fmla="*/ 23 w 63"/>
                  <a:gd name="T47" fmla="*/ 4 h 101"/>
                  <a:gd name="T48" fmla="*/ 26 w 63"/>
                  <a:gd name="T49" fmla="*/ 3 h 101"/>
                  <a:gd name="T50" fmla="*/ 31 w 63"/>
                  <a:gd name="T51" fmla="*/ 1 h 101"/>
                  <a:gd name="T52" fmla="*/ 36 w 63"/>
                  <a:gd name="T53" fmla="*/ 1 h 101"/>
                  <a:gd name="T54" fmla="*/ 39 w 63"/>
                  <a:gd name="T55" fmla="*/ 0 h 101"/>
                  <a:gd name="T56" fmla="*/ 42 w 63"/>
                  <a:gd name="T57" fmla="*/ 0 h 101"/>
                  <a:gd name="T58" fmla="*/ 45 w 63"/>
                  <a:gd name="T59" fmla="*/ 0 h 101"/>
                  <a:gd name="T60" fmla="*/ 48 w 63"/>
                  <a:gd name="T61" fmla="*/ 0 h 101"/>
                  <a:gd name="T62" fmla="*/ 51 w 63"/>
                  <a:gd name="T63" fmla="*/ 0 h 101"/>
                  <a:gd name="T64" fmla="*/ 54 w 63"/>
                  <a:gd name="T65" fmla="*/ 1 h 101"/>
                  <a:gd name="T66" fmla="*/ 59 w 63"/>
                  <a:gd name="T67" fmla="*/ 1 h 101"/>
                  <a:gd name="T68" fmla="*/ 63 w 63"/>
                  <a:gd name="T69" fmla="*/ 3 h 101"/>
                  <a:gd name="T70" fmla="*/ 39 w 63"/>
                  <a:gd name="T71" fmla="*/ 101 h 101"/>
                  <a:gd name="T72" fmla="*/ 12 w 63"/>
                  <a:gd name="T73" fmla="*/ 93 h 101"/>
                  <a:gd name="T74" fmla="*/ 3 w 63"/>
                  <a:gd name="T75" fmla="*/ 83 h 101"/>
                  <a:gd name="T76" fmla="*/ 3 w 63"/>
                  <a:gd name="T77" fmla="*/ 83 h 10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3"/>
                  <a:gd name="T118" fmla="*/ 0 h 101"/>
                  <a:gd name="T119" fmla="*/ 63 w 63"/>
                  <a:gd name="T120" fmla="*/ 101 h 10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3" h="101">
                    <a:moveTo>
                      <a:pt x="3" y="83"/>
                    </a:moveTo>
                    <a:lnTo>
                      <a:pt x="3" y="82"/>
                    </a:lnTo>
                    <a:lnTo>
                      <a:pt x="3" y="79"/>
                    </a:lnTo>
                    <a:lnTo>
                      <a:pt x="1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1" y="45"/>
                    </a:lnTo>
                    <a:lnTo>
                      <a:pt x="1" y="41"/>
                    </a:lnTo>
                    <a:lnTo>
                      <a:pt x="3" y="36"/>
                    </a:lnTo>
                    <a:lnTo>
                      <a:pt x="3" y="32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20"/>
                    </a:lnTo>
                    <a:lnTo>
                      <a:pt x="10" y="16"/>
                    </a:lnTo>
                    <a:lnTo>
                      <a:pt x="13" y="13"/>
                    </a:lnTo>
                    <a:lnTo>
                      <a:pt x="16" y="10"/>
                    </a:lnTo>
                    <a:lnTo>
                      <a:pt x="19" y="7"/>
                    </a:lnTo>
                    <a:lnTo>
                      <a:pt x="23" y="4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6" y="1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9" y="1"/>
                    </a:lnTo>
                    <a:lnTo>
                      <a:pt x="63" y="3"/>
                    </a:lnTo>
                    <a:lnTo>
                      <a:pt x="39" y="101"/>
                    </a:lnTo>
                    <a:lnTo>
                      <a:pt x="12" y="93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3D7D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3869" y="3671"/>
                <a:ext cx="401" cy="127"/>
              </a:xfrm>
              <a:custGeom>
                <a:avLst/>
                <a:gdLst>
                  <a:gd name="T0" fmla="*/ 129 w 802"/>
                  <a:gd name="T1" fmla="*/ 0 h 253"/>
                  <a:gd name="T2" fmla="*/ 144 w 802"/>
                  <a:gd name="T3" fmla="*/ 0 h 253"/>
                  <a:gd name="T4" fmla="*/ 159 w 802"/>
                  <a:gd name="T5" fmla="*/ 0 h 253"/>
                  <a:gd name="T6" fmla="*/ 179 w 802"/>
                  <a:gd name="T7" fmla="*/ 0 h 253"/>
                  <a:gd name="T8" fmla="*/ 203 w 802"/>
                  <a:gd name="T9" fmla="*/ 0 h 253"/>
                  <a:gd name="T10" fmla="*/ 232 w 802"/>
                  <a:gd name="T11" fmla="*/ 1 h 253"/>
                  <a:gd name="T12" fmla="*/ 267 w 802"/>
                  <a:gd name="T13" fmla="*/ 3 h 253"/>
                  <a:gd name="T14" fmla="*/ 307 w 802"/>
                  <a:gd name="T15" fmla="*/ 4 h 253"/>
                  <a:gd name="T16" fmla="*/ 354 w 802"/>
                  <a:gd name="T17" fmla="*/ 7 h 253"/>
                  <a:gd name="T18" fmla="*/ 407 w 802"/>
                  <a:gd name="T19" fmla="*/ 10 h 253"/>
                  <a:gd name="T20" fmla="*/ 466 w 802"/>
                  <a:gd name="T21" fmla="*/ 14 h 253"/>
                  <a:gd name="T22" fmla="*/ 532 w 802"/>
                  <a:gd name="T23" fmla="*/ 19 h 253"/>
                  <a:gd name="T24" fmla="*/ 605 w 802"/>
                  <a:gd name="T25" fmla="*/ 25 h 253"/>
                  <a:gd name="T26" fmla="*/ 686 w 802"/>
                  <a:gd name="T27" fmla="*/ 30 h 253"/>
                  <a:gd name="T28" fmla="*/ 802 w 802"/>
                  <a:gd name="T29" fmla="*/ 39 h 253"/>
                  <a:gd name="T30" fmla="*/ 790 w 802"/>
                  <a:gd name="T31" fmla="*/ 52 h 253"/>
                  <a:gd name="T32" fmla="*/ 771 w 802"/>
                  <a:gd name="T33" fmla="*/ 73 h 253"/>
                  <a:gd name="T34" fmla="*/ 759 w 802"/>
                  <a:gd name="T35" fmla="*/ 86 h 253"/>
                  <a:gd name="T36" fmla="*/ 746 w 802"/>
                  <a:gd name="T37" fmla="*/ 99 h 253"/>
                  <a:gd name="T38" fmla="*/ 734 w 802"/>
                  <a:gd name="T39" fmla="*/ 114 h 253"/>
                  <a:gd name="T40" fmla="*/ 720 w 802"/>
                  <a:gd name="T41" fmla="*/ 129 h 253"/>
                  <a:gd name="T42" fmla="*/ 708 w 802"/>
                  <a:gd name="T43" fmla="*/ 143 h 253"/>
                  <a:gd name="T44" fmla="*/ 695 w 802"/>
                  <a:gd name="T45" fmla="*/ 156 h 253"/>
                  <a:gd name="T46" fmla="*/ 684 w 802"/>
                  <a:gd name="T47" fmla="*/ 170 h 253"/>
                  <a:gd name="T48" fmla="*/ 665 w 802"/>
                  <a:gd name="T49" fmla="*/ 190 h 253"/>
                  <a:gd name="T50" fmla="*/ 656 w 802"/>
                  <a:gd name="T51" fmla="*/ 202 h 253"/>
                  <a:gd name="T52" fmla="*/ 649 w 802"/>
                  <a:gd name="T53" fmla="*/ 253 h 253"/>
                  <a:gd name="T54" fmla="*/ 633 w 802"/>
                  <a:gd name="T55" fmla="*/ 252 h 253"/>
                  <a:gd name="T56" fmla="*/ 620 w 802"/>
                  <a:gd name="T57" fmla="*/ 250 h 253"/>
                  <a:gd name="T58" fmla="*/ 602 w 802"/>
                  <a:gd name="T59" fmla="*/ 249 h 253"/>
                  <a:gd name="T60" fmla="*/ 582 w 802"/>
                  <a:gd name="T61" fmla="*/ 247 h 253"/>
                  <a:gd name="T62" fmla="*/ 560 w 802"/>
                  <a:gd name="T63" fmla="*/ 244 h 253"/>
                  <a:gd name="T64" fmla="*/ 535 w 802"/>
                  <a:gd name="T65" fmla="*/ 243 h 253"/>
                  <a:gd name="T66" fmla="*/ 505 w 802"/>
                  <a:gd name="T67" fmla="*/ 240 h 253"/>
                  <a:gd name="T68" fmla="*/ 476 w 802"/>
                  <a:gd name="T69" fmla="*/ 237 h 253"/>
                  <a:gd name="T70" fmla="*/ 444 w 802"/>
                  <a:gd name="T71" fmla="*/ 233 h 253"/>
                  <a:gd name="T72" fmla="*/ 411 w 802"/>
                  <a:gd name="T73" fmla="*/ 228 h 253"/>
                  <a:gd name="T74" fmla="*/ 376 w 802"/>
                  <a:gd name="T75" fmla="*/ 224 h 253"/>
                  <a:gd name="T76" fmla="*/ 341 w 802"/>
                  <a:gd name="T77" fmla="*/ 218 h 253"/>
                  <a:gd name="T78" fmla="*/ 304 w 802"/>
                  <a:gd name="T79" fmla="*/ 212 h 253"/>
                  <a:gd name="T80" fmla="*/ 269 w 802"/>
                  <a:gd name="T81" fmla="*/ 206 h 253"/>
                  <a:gd name="T82" fmla="*/ 232 w 802"/>
                  <a:gd name="T83" fmla="*/ 200 h 253"/>
                  <a:gd name="T84" fmla="*/ 200 w 802"/>
                  <a:gd name="T85" fmla="*/ 193 h 253"/>
                  <a:gd name="T86" fmla="*/ 170 w 802"/>
                  <a:gd name="T87" fmla="*/ 187 h 253"/>
                  <a:gd name="T88" fmla="*/ 144 w 802"/>
                  <a:gd name="T89" fmla="*/ 181 h 253"/>
                  <a:gd name="T90" fmla="*/ 119 w 802"/>
                  <a:gd name="T91" fmla="*/ 175 h 253"/>
                  <a:gd name="T92" fmla="*/ 97 w 802"/>
                  <a:gd name="T93" fmla="*/ 171 h 253"/>
                  <a:gd name="T94" fmla="*/ 76 w 802"/>
                  <a:gd name="T95" fmla="*/ 165 h 253"/>
                  <a:gd name="T96" fmla="*/ 60 w 802"/>
                  <a:gd name="T97" fmla="*/ 162 h 253"/>
                  <a:gd name="T98" fmla="*/ 44 w 802"/>
                  <a:gd name="T99" fmla="*/ 158 h 253"/>
                  <a:gd name="T100" fmla="*/ 32 w 802"/>
                  <a:gd name="T101" fmla="*/ 155 h 253"/>
                  <a:gd name="T102" fmla="*/ 13 w 802"/>
                  <a:gd name="T103" fmla="*/ 149 h 253"/>
                  <a:gd name="T104" fmla="*/ 3 w 802"/>
                  <a:gd name="T105" fmla="*/ 146 h 253"/>
                  <a:gd name="T106" fmla="*/ 3 w 802"/>
                  <a:gd name="T107" fmla="*/ 140 h 253"/>
                  <a:gd name="T108" fmla="*/ 10 w 802"/>
                  <a:gd name="T109" fmla="*/ 130 h 253"/>
                  <a:gd name="T110" fmla="*/ 22 w 802"/>
                  <a:gd name="T111" fmla="*/ 112 h 253"/>
                  <a:gd name="T112" fmla="*/ 38 w 802"/>
                  <a:gd name="T113" fmla="*/ 92 h 253"/>
                  <a:gd name="T114" fmla="*/ 56 w 802"/>
                  <a:gd name="T115" fmla="*/ 70 h 253"/>
                  <a:gd name="T116" fmla="*/ 76 w 802"/>
                  <a:gd name="T117" fmla="*/ 48 h 253"/>
                  <a:gd name="T118" fmla="*/ 97 w 802"/>
                  <a:gd name="T119" fmla="*/ 26 h 253"/>
                  <a:gd name="T120" fmla="*/ 118 w 802"/>
                  <a:gd name="T121" fmla="*/ 1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02"/>
                  <a:gd name="T184" fmla="*/ 0 h 253"/>
                  <a:gd name="T185" fmla="*/ 802 w 80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02" h="253">
                    <a:moveTo>
                      <a:pt x="126" y="0"/>
                    </a:moveTo>
                    <a:lnTo>
                      <a:pt x="126" y="0"/>
                    </a:lnTo>
                    <a:lnTo>
                      <a:pt x="128" y="0"/>
                    </a:lnTo>
                    <a:lnTo>
                      <a:pt x="129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1" y="0"/>
                    </a:lnTo>
                    <a:lnTo>
                      <a:pt x="156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69" y="0"/>
                    </a:lnTo>
                    <a:lnTo>
                      <a:pt x="173" y="0"/>
                    </a:lnTo>
                    <a:lnTo>
                      <a:pt x="179" y="0"/>
                    </a:lnTo>
                    <a:lnTo>
                      <a:pt x="184" y="0"/>
                    </a:lnTo>
                    <a:lnTo>
                      <a:pt x="190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1"/>
                    </a:lnTo>
                    <a:lnTo>
                      <a:pt x="225" y="1"/>
                    </a:lnTo>
                    <a:lnTo>
                      <a:pt x="232" y="1"/>
                    </a:lnTo>
                    <a:lnTo>
                      <a:pt x="241" y="3"/>
                    </a:lnTo>
                    <a:lnTo>
                      <a:pt x="250" y="3"/>
                    </a:lnTo>
                    <a:lnTo>
                      <a:pt x="259" y="3"/>
                    </a:lnTo>
                    <a:lnTo>
                      <a:pt x="267" y="3"/>
                    </a:lnTo>
                    <a:lnTo>
                      <a:pt x="276" y="3"/>
                    </a:lnTo>
                    <a:lnTo>
                      <a:pt x="286" y="4"/>
                    </a:lnTo>
                    <a:lnTo>
                      <a:pt x="297" y="4"/>
                    </a:lnTo>
                    <a:lnTo>
                      <a:pt x="307" y="4"/>
                    </a:lnTo>
                    <a:lnTo>
                      <a:pt x="319" y="5"/>
                    </a:lnTo>
                    <a:lnTo>
                      <a:pt x="330" y="5"/>
                    </a:lnTo>
                    <a:lnTo>
                      <a:pt x="342" y="7"/>
                    </a:lnTo>
                    <a:lnTo>
                      <a:pt x="354" y="7"/>
                    </a:lnTo>
                    <a:lnTo>
                      <a:pt x="367" y="8"/>
                    </a:lnTo>
                    <a:lnTo>
                      <a:pt x="379" y="8"/>
                    </a:lnTo>
                    <a:lnTo>
                      <a:pt x="394" y="10"/>
                    </a:lnTo>
                    <a:lnTo>
                      <a:pt x="407" y="10"/>
                    </a:lnTo>
                    <a:lnTo>
                      <a:pt x="422" y="11"/>
                    </a:lnTo>
                    <a:lnTo>
                      <a:pt x="435" y="13"/>
                    </a:lnTo>
                    <a:lnTo>
                      <a:pt x="451" y="14"/>
                    </a:lnTo>
                    <a:lnTo>
                      <a:pt x="466" y="14"/>
                    </a:lnTo>
                    <a:lnTo>
                      <a:pt x="482" y="16"/>
                    </a:lnTo>
                    <a:lnTo>
                      <a:pt x="498" y="16"/>
                    </a:lnTo>
                    <a:lnTo>
                      <a:pt x="515" y="19"/>
                    </a:lnTo>
                    <a:lnTo>
                      <a:pt x="532" y="19"/>
                    </a:lnTo>
                    <a:lnTo>
                      <a:pt x="549" y="20"/>
                    </a:lnTo>
                    <a:lnTo>
                      <a:pt x="568" y="22"/>
                    </a:lnTo>
                    <a:lnTo>
                      <a:pt x="586" y="23"/>
                    </a:lnTo>
                    <a:lnTo>
                      <a:pt x="605" y="25"/>
                    </a:lnTo>
                    <a:lnTo>
                      <a:pt x="626" y="26"/>
                    </a:lnTo>
                    <a:lnTo>
                      <a:pt x="645" y="27"/>
                    </a:lnTo>
                    <a:lnTo>
                      <a:pt x="665" y="29"/>
                    </a:lnTo>
                    <a:lnTo>
                      <a:pt x="686" y="30"/>
                    </a:lnTo>
                    <a:lnTo>
                      <a:pt x="708" y="33"/>
                    </a:lnTo>
                    <a:lnTo>
                      <a:pt x="730" y="35"/>
                    </a:lnTo>
                    <a:lnTo>
                      <a:pt x="752" y="36"/>
                    </a:lnTo>
                    <a:lnTo>
                      <a:pt x="802" y="39"/>
                    </a:lnTo>
                    <a:lnTo>
                      <a:pt x="800" y="41"/>
                    </a:lnTo>
                    <a:lnTo>
                      <a:pt x="796" y="45"/>
                    </a:lnTo>
                    <a:lnTo>
                      <a:pt x="793" y="48"/>
                    </a:lnTo>
                    <a:lnTo>
                      <a:pt x="790" y="52"/>
                    </a:lnTo>
                    <a:lnTo>
                      <a:pt x="784" y="57"/>
                    </a:lnTo>
                    <a:lnTo>
                      <a:pt x="781" y="63"/>
                    </a:lnTo>
                    <a:lnTo>
                      <a:pt x="775" y="67"/>
                    </a:lnTo>
                    <a:lnTo>
                      <a:pt x="771" y="73"/>
                    </a:lnTo>
                    <a:lnTo>
                      <a:pt x="767" y="76"/>
                    </a:lnTo>
                    <a:lnTo>
                      <a:pt x="765" y="79"/>
                    </a:lnTo>
                    <a:lnTo>
                      <a:pt x="761" y="82"/>
                    </a:lnTo>
                    <a:lnTo>
                      <a:pt x="759" y="86"/>
                    </a:lnTo>
                    <a:lnTo>
                      <a:pt x="756" y="89"/>
                    </a:lnTo>
                    <a:lnTo>
                      <a:pt x="753" y="92"/>
                    </a:lnTo>
                    <a:lnTo>
                      <a:pt x="749" y="96"/>
                    </a:lnTo>
                    <a:lnTo>
                      <a:pt x="746" y="99"/>
                    </a:lnTo>
                    <a:lnTo>
                      <a:pt x="743" y="102"/>
                    </a:lnTo>
                    <a:lnTo>
                      <a:pt x="740" y="107"/>
                    </a:lnTo>
                    <a:lnTo>
                      <a:pt x="737" y="110"/>
                    </a:lnTo>
                    <a:lnTo>
                      <a:pt x="734" y="114"/>
                    </a:lnTo>
                    <a:lnTo>
                      <a:pt x="730" y="117"/>
                    </a:lnTo>
                    <a:lnTo>
                      <a:pt x="727" y="121"/>
                    </a:lnTo>
                    <a:lnTo>
                      <a:pt x="724" y="124"/>
                    </a:lnTo>
                    <a:lnTo>
                      <a:pt x="720" y="129"/>
                    </a:lnTo>
                    <a:lnTo>
                      <a:pt x="717" y="131"/>
                    </a:lnTo>
                    <a:lnTo>
                      <a:pt x="714" y="136"/>
                    </a:lnTo>
                    <a:lnTo>
                      <a:pt x="711" y="139"/>
                    </a:lnTo>
                    <a:lnTo>
                      <a:pt x="708" y="143"/>
                    </a:lnTo>
                    <a:lnTo>
                      <a:pt x="703" y="146"/>
                    </a:lnTo>
                    <a:lnTo>
                      <a:pt x="701" y="149"/>
                    </a:lnTo>
                    <a:lnTo>
                      <a:pt x="698" y="152"/>
                    </a:lnTo>
                    <a:lnTo>
                      <a:pt x="695" y="156"/>
                    </a:lnTo>
                    <a:lnTo>
                      <a:pt x="692" y="159"/>
                    </a:lnTo>
                    <a:lnTo>
                      <a:pt x="689" y="162"/>
                    </a:lnTo>
                    <a:lnTo>
                      <a:pt x="686" y="165"/>
                    </a:lnTo>
                    <a:lnTo>
                      <a:pt x="684" y="170"/>
                    </a:lnTo>
                    <a:lnTo>
                      <a:pt x="678" y="174"/>
                    </a:lnTo>
                    <a:lnTo>
                      <a:pt x="674" y="180"/>
                    </a:lnTo>
                    <a:lnTo>
                      <a:pt x="670" y="184"/>
                    </a:lnTo>
                    <a:lnTo>
                      <a:pt x="665" y="190"/>
                    </a:lnTo>
                    <a:lnTo>
                      <a:pt x="662" y="193"/>
                    </a:lnTo>
                    <a:lnTo>
                      <a:pt x="659" y="196"/>
                    </a:lnTo>
                    <a:lnTo>
                      <a:pt x="658" y="199"/>
                    </a:lnTo>
                    <a:lnTo>
                      <a:pt x="656" y="202"/>
                    </a:lnTo>
                    <a:lnTo>
                      <a:pt x="651" y="241"/>
                    </a:lnTo>
                    <a:lnTo>
                      <a:pt x="652" y="253"/>
                    </a:lnTo>
                    <a:lnTo>
                      <a:pt x="651" y="253"/>
                    </a:lnTo>
                    <a:lnTo>
                      <a:pt x="649" y="253"/>
                    </a:lnTo>
                    <a:lnTo>
                      <a:pt x="646" y="252"/>
                    </a:lnTo>
                    <a:lnTo>
                      <a:pt x="643" y="252"/>
                    </a:lnTo>
                    <a:lnTo>
                      <a:pt x="639" y="252"/>
                    </a:lnTo>
                    <a:lnTo>
                      <a:pt x="633" y="252"/>
                    </a:lnTo>
                    <a:lnTo>
                      <a:pt x="630" y="250"/>
                    </a:lnTo>
                    <a:lnTo>
                      <a:pt x="627" y="250"/>
                    </a:lnTo>
                    <a:lnTo>
                      <a:pt x="623" y="250"/>
                    </a:lnTo>
                    <a:lnTo>
                      <a:pt x="620" y="250"/>
                    </a:lnTo>
                    <a:lnTo>
                      <a:pt x="615" y="250"/>
                    </a:lnTo>
                    <a:lnTo>
                      <a:pt x="611" y="250"/>
                    </a:lnTo>
                    <a:lnTo>
                      <a:pt x="607" y="249"/>
                    </a:lnTo>
                    <a:lnTo>
                      <a:pt x="602" y="249"/>
                    </a:lnTo>
                    <a:lnTo>
                      <a:pt x="598" y="249"/>
                    </a:lnTo>
                    <a:lnTo>
                      <a:pt x="592" y="247"/>
                    </a:lnTo>
                    <a:lnTo>
                      <a:pt x="587" y="247"/>
                    </a:lnTo>
                    <a:lnTo>
                      <a:pt x="582" y="247"/>
                    </a:lnTo>
                    <a:lnTo>
                      <a:pt x="576" y="247"/>
                    </a:lnTo>
                    <a:lnTo>
                      <a:pt x="571" y="246"/>
                    </a:lnTo>
                    <a:lnTo>
                      <a:pt x="565" y="246"/>
                    </a:lnTo>
                    <a:lnTo>
                      <a:pt x="560" y="244"/>
                    </a:lnTo>
                    <a:lnTo>
                      <a:pt x="552" y="244"/>
                    </a:lnTo>
                    <a:lnTo>
                      <a:pt x="546" y="244"/>
                    </a:lnTo>
                    <a:lnTo>
                      <a:pt x="540" y="243"/>
                    </a:lnTo>
                    <a:lnTo>
                      <a:pt x="535" y="243"/>
                    </a:lnTo>
                    <a:lnTo>
                      <a:pt x="526" y="243"/>
                    </a:lnTo>
                    <a:lnTo>
                      <a:pt x="520" y="241"/>
                    </a:lnTo>
                    <a:lnTo>
                      <a:pt x="513" y="240"/>
                    </a:lnTo>
                    <a:lnTo>
                      <a:pt x="505" y="240"/>
                    </a:lnTo>
                    <a:lnTo>
                      <a:pt x="498" y="238"/>
                    </a:lnTo>
                    <a:lnTo>
                      <a:pt x="491" y="238"/>
                    </a:lnTo>
                    <a:lnTo>
                      <a:pt x="483" y="237"/>
                    </a:lnTo>
                    <a:lnTo>
                      <a:pt x="476" y="237"/>
                    </a:lnTo>
                    <a:lnTo>
                      <a:pt x="467" y="236"/>
                    </a:lnTo>
                    <a:lnTo>
                      <a:pt x="460" y="234"/>
                    </a:lnTo>
                    <a:lnTo>
                      <a:pt x="451" y="233"/>
                    </a:lnTo>
                    <a:lnTo>
                      <a:pt x="444" y="233"/>
                    </a:lnTo>
                    <a:lnTo>
                      <a:pt x="435" y="231"/>
                    </a:lnTo>
                    <a:lnTo>
                      <a:pt x="427" y="230"/>
                    </a:lnTo>
                    <a:lnTo>
                      <a:pt x="419" y="230"/>
                    </a:lnTo>
                    <a:lnTo>
                      <a:pt x="411" y="228"/>
                    </a:lnTo>
                    <a:lnTo>
                      <a:pt x="401" y="227"/>
                    </a:lnTo>
                    <a:lnTo>
                      <a:pt x="394" y="225"/>
                    </a:lnTo>
                    <a:lnTo>
                      <a:pt x="385" y="224"/>
                    </a:lnTo>
                    <a:lnTo>
                      <a:pt x="376" y="224"/>
                    </a:lnTo>
                    <a:lnTo>
                      <a:pt x="367" y="222"/>
                    </a:lnTo>
                    <a:lnTo>
                      <a:pt x="358" y="221"/>
                    </a:lnTo>
                    <a:lnTo>
                      <a:pt x="350" y="219"/>
                    </a:lnTo>
                    <a:lnTo>
                      <a:pt x="341" y="218"/>
                    </a:lnTo>
                    <a:lnTo>
                      <a:pt x="332" y="216"/>
                    </a:lnTo>
                    <a:lnTo>
                      <a:pt x="323" y="215"/>
                    </a:lnTo>
                    <a:lnTo>
                      <a:pt x="313" y="214"/>
                    </a:lnTo>
                    <a:lnTo>
                      <a:pt x="304" y="212"/>
                    </a:lnTo>
                    <a:lnTo>
                      <a:pt x="295" y="211"/>
                    </a:lnTo>
                    <a:lnTo>
                      <a:pt x="286" y="209"/>
                    </a:lnTo>
                    <a:lnTo>
                      <a:pt x="276" y="208"/>
                    </a:lnTo>
                    <a:lnTo>
                      <a:pt x="269" y="206"/>
                    </a:lnTo>
                    <a:lnTo>
                      <a:pt x="259" y="205"/>
                    </a:lnTo>
                    <a:lnTo>
                      <a:pt x="250" y="203"/>
                    </a:lnTo>
                    <a:lnTo>
                      <a:pt x="241" y="202"/>
                    </a:lnTo>
                    <a:lnTo>
                      <a:pt x="232" y="200"/>
                    </a:lnTo>
                    <a:lnTo>
                      <a:pt x="223" y="199"/>
                    </a:lnTo>
                    <a:lnTo>
                      <a:pt x="216" y="196"/>
                    </a:lnTo>
                    <a:lnTo>
                      <a:pt x="207" y="194"/>
                    </a:lnTo>
                    <a:lnTo>
                      <a:pt x="200" y="193"/>
                    </a:lnTo>
                    <a:lnTo>
                      <a:pt x="192" y="192"/>
                    </a:lnTo>
                    <a:lnTo>
                      <a:pt x="185" y="190"/>
                    </a:lnTo>
                    <a:lnTo>
                      <a:pt x="178" y="187"/>
                    </a:lnTo>
                    <a:lnTo>
                      <a:pt x="170" y="187"/>
                    </a:lnTo>
                    <a:lnTo>
                      <a:pt x="163" y="186"/>
                    </a:lnTo>
                    <a:lnTo>
                      <a:pt x="156" y="184"/>
                    </a:lnTo>
                    <a:lnTo>
                      <a:pt x="150" y="183"/>
                    </a:lnTo>
                    <a:lnTo>
                      <a:pt x="144" y="181"/>
                    </a:lnTo>
                    <a:lnTo>
                      <a:pt x="137" y="180"/>
                    </a:lnTo>
                    <a:lnTo>
                      <a:pt x="131" y="178"/>
                    </a:lnTo>
                    <a:lnTo>
                      <a:pt x="123" y="177"/>
                    </a:lnTo>
                    <a:lnTo>
                      <a:pt x="119" y="175"/>
                    </a:lnTo>
                    <a:lnTo>
                      <a:pt x="113" y="174"/>
                    </a:lnTo>
                    <a:lnTo>
                      <a:pt x="107" y="173"/>
                    </a:lnTo>
                    <a:lnTo>
                      <a:pt x="101" y="173"/>
                    </a:lnTo>
                    <a:lnTo>
                      <a:pt x="97" y="171"/>
                    </a:lnTo>
                    <a:lnTo>
                      <a:pt x="91" y="170"/>
                    </a:lnTo>
                    <a:lnTo>
                      <a:pt x="87" y="168"/>
                    </a:lnTo>
                    <a:lnTo>
                      <a:pt x="81" y="167"/>
                    </a:lnTo>
                    <a:lnTo>
                      <a:pt x="76" y="165"/>
                    </a:lnTo>
                    <a:lnTo>
                      <a:pt x="72" y="165"/>
                    </a:lnTo>
                    <a:lnTo>
                      <a:pt x="68" y="164"/>
                    </a:lnTo>
                    <a:lnTo>
                      <a:pt x="63" y="162"/>
                    </a:lnTo>
                    <a:lnTo>
                      <a:pt x="60" y="162"/>
                    </a:lnTo>
                    <a:lnTo>
                      <a:pt x="56" y="161"/>
                    </a:lnTo>
                    <a:lnTo>
                      <a:pt x="51" y="159"/>
                    </a:lnTo>
                    <a:lnTo>
                      <a:pt x="49" y="158"/>
                    </a:lnTo>
                    <a:lnTo>
                      <a:pt x="44" y="158"/>
                    </a:lnTo>
                    <a:lnTo>
                      <a:pt x="41" y="156"/>
                    </a:lnTo>
                    <a:lnTo>
                      <a:pt x="38" y="156"/>
                    </a:lnTo>
                    <a:lnTo>
                      <a:pt x="35" y="155"/>
                    </a:lnTo>
                    <a:lnTo>
                      <a:pt x="32" y="155"/>
                    </a:lnTo>
                    <a:lnTo>
                      <a:pt x="27" y="153"/>
                    </a:lnTo>
                    <a:lnTo>
                      <a:pt x="22" y="152"/>
                    </a:lnTo>
                    <a:lnTo>
                      <a:pt x="18" y="151"/>
                    </a:lnTo>
                    <a:lnTo>
                      <a:pt x="13" y="149"/>
                    </a:lnTo>
                    <a:lnTo>
                      <a:pt x="10" y="148"/>
                    </a:lnTo>
                    <a:lnTo>
                      <a:pt x="7" y="146"/>
                    </a:lnTo>
                    <a:lnTo>
                      <a:pt x="5" y="146"/>
                    </a:lnTo>
                    <a:lnTo>
                      <a:pt x="3" y="146"/>
                    </a:lnTo>
                    <a:lnTo>
                      <a:pt x="0" y="145"/>
                    </a:lnTo>
                    <a:lnTo>
                      <a:pt x="0" y="143"/>
                    </a:lnTo>
                    <a:lnTo>
                      <a:pt x="3" y="140"/>
                    </a:lnTo>
                    <a:lnTo>
                      <a:pt x="3" y="137"/>
                    </a:lnTo>
                    <a:lnTo>
                      <a:pt x="6" y="136"/>
                    </a:lnTo>
                    <a:lnTo>
                      <a:pt x="7" y="133"/>
                    </a:lnTo>
                    <a:lnTo>
                      <a:pt x="10" y="130"/>
                    </a:lnTo>
                    <a:lnTo>
                      <a:pt x="13" y="126"/>
                    </a:lnTo>
                    <a:lnTo>
                      <a:pt x="16" y="121"/>
                    </a:lnTo>
                    <a:lnTo>
                      <a:pt x="19" y="117"/>
                    </a:lnTo>
                    <a:lnTo>
                      <a:pt x="22" y="112"/>
                    </a:lnTo>
                    <a:lnTo>
                      <a:pt x="27" y="107"/>
                    </a:lnTo>
                    <a:lnTo>
                      <a:pt x="29" y="102"/>
                    </a:lnTo>
                    <a:lnTo>
                      <a:pt x="34" y="96"/>
                    </a:lnTo>
                    <a:lnTo>
                      <a:pt x="38" y="92"/>
                    </a:lnTo>
                    <a:lnTo>
                      <a:pt x="43" y="86"/>
                    </a:lnTo>
                    <a:lnTo>
                      <a:pt x="47" y="80"/>
                    </a:lnTo>
                    <a:lnTo>
                      <a:pt x="51" y="76"/>
                    </a:lnTo>
                    <a:lnTo>
                      <a:pt x="56" y="70"/>
                    </a:lnTo>
                    <a:lnTo>
                      <a:pt x="60" y="64"/>
                    </a:lnTo>
                    <a:lnTo>
                      <a:pt x="66" y="58"/>
                    </a:lnTo>
                    <a:lnTo>
                      <a:pt x="71" y="52"/>
                    </a:lnTo>
                    <a:lnTo>
                      <a:pt x="76" y="48"/>
                    </a:lnTo>
                    <a:lnTo>
                      <a:pt x="81" y="42"/>
                    </a:lnTo>
                    <a:lnTo>
                      <a:pt x="87" y="36"/>
                    </a:lnTo>
                    <a:lnTo>
                      <a:pt x="91" y="30"/>
                    </a:lnTo>
                    <a:lnTo>
                      <a:pt x="97" y="26"/>
                    </a:lnTo>
                    <a:lnTo>
                      <a:pt x="101" y="22"/>
                    </a:lnTo>
                    <a:lnTo>
                      <a:pt x="107" y="17"/>
                    </a:lnTo>
                    <a:lnTo>
                      <a:pt x="112" y="13"/>
                    </a:lnTo>
                    <a:lnTo>
                      <a:pt x="118" y="1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E6E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3891" y="3805"/>
                <a:ext cx="112" cy="51"/>
              </a:xfrm>
              <a:custGeom>
                <a:avLst/>
                <a:gdLst>
                  <a:gd name="T0" fmla="*/ 0 w 225"/>
                  <a:gd name="T1" fmla="*/ 74 h 103"/>
                  <a:gd name="T2" fmla="*/ 6 w 225"/>
                  <a:gd name="T3" fmla="*/ 68 h 103"/>
                  <a:gd name="T4" fmla="*/ 15 w 225"/>
                  <a:gd name="T5" fmla="*/ 57 h 103"/>
                  <a:gd name="T6" fmla="*/ 24 w 225"/>
                  <a:gd name="T7" fmla="*/ 47 h 103"/>
                  <a:gd name="T8" fmla="*/ 30 w 225"/>
                  <a:gd name="T9" fmla="*/ 41 h 103"/>
                  <a:gd name="T10" fmla="*/ 37 w 225"/>
                  <a:gd name="T11" fmla="*/ 34 h 103"/>
                  <a:gd name="T12" fmla="*/ 43 w 225"/>
                  <a:gd name="T13" fmla="*/ 28 h 103"/>
                  <a:gd name="T14" fmla="*/ 50 w 225"/>
                  <a:gd name="T15" fmla="*/ 21 h 103"/>
                  <a:gd name="T16" fmla="*/ 56 w 225"/>
                  <a:gd name="T17" fmla="*/ 15 h 103"/>
                  <a:gd name="T18" fmla="*/ 66 w 225"/>
                  <a:gd name="T19" fmla="*/ 8 h 103"/>
                  <a:gd name="T20" fmla="*/ 77 w 225"/>
                  <a:gd name="T21" fmla="*/ 0 h 103"/>
                  <a:gd name="T22" fmla="*/ 82 w 225"/>
                  <a:gd name="T23" fmla="*/ 0 h 103"/>
                  <a:gd name="T24" fmla="*/ 90 w 225"/>
                  <a:gd name="T25" fmla="*/ 0 h 103"/>
                  <a:gd name="T26" fmla="*/ 97 w 225"/>
                  <a:gd name="T27" fmla="*/ 2 h 103"/>
                  <a:gd name="T28" fmla="*/ 107 w 225"/>
                  <a:gd name="T29" fmla="*/ 3 h 103"/>
                  <a:gd name="T30" fmla="*/ 118 w 225"/>
                  <a:gd name="T31" fmla="*/ 5 h 103"/>
                  <a:gd name="T32" fmla="*/ 129 w 225"/>
                  <a:gd name="T33" fmla="*/ 6 h 103"/>
                  <a:gd name="T34" fmla="*/ 140 w 225"/>
                  <a:gd name="T35" fmla="*/ 8 h 103"/>
                  <a:gd name="T36" fmla="*/ 146 w 225"/>
                  <a:gd name="T37" fmla="*/ 9 h 103"/>
                  <a:gd name="T38" fmla="*/ 153 w 225"/>
                  <a:gd name="T39" fmla="*/ 11 h 103"/>
                  <a:gd name="T40" fmla="*/ 159 w 225"/>
                  <a:gd name="T41" fmla="*/ 11 h 103"/>
                  <a:gd name="T42" fmla="*/ 165 w 225"/>
                  <a:gd name="T43" fmla="*/ 12 h 103"/>
                  <a:gd name="T44" fmla="*/ 172 w 225"/>
                  <a:gd name="T45" fmla="*/ 13 h 103"/>
                  <a:gd name="T46" fmla="*/ 181 w 225"/>
                  <a:gd name="T47" fmla="*/ 16 h 103"/>
                  <a:gd name="T48" fmla="*/ 193 w 225"/>
                  <a:gd name="T49" fmla="*/ 18 h 103"/>
                  <a:gd name="T50" fmla="*/ 203 w 225"/>
                  <a:gd name="T51" fmla="*/ 21 h 103"/>
                  <a:gd name="T52" fmla="*/ 212 w 225"/>
                  <a:gd name="T53" fmla="*/ 24 h 103"/>
                  <a:gd name="T54" fmla="*/ 217 w 225"/>
                  <a:gd name="T55" fmla="*/ 27 h 103"/>
                  <a:gd name="T56" fmla="*/ 222 w 225"/>
                  <a:gd name="T57" fmla="*/ 28 h 103"/>
                  <a:gd name="T58" fmla="*/ 223 w 225"/>
                  <a:gd name="T59" fmla="*/ 30 h 103"/>
                  <a:gd name="T60" fmla="*/ 219 w 225"/>
                  <a:gd name="T61" fmla="*/ 35 h 103"/>
                  <a:gd name="T62" fmla="*/ 213 w 225"/>
                  <a:gd name="T63" fmla="*/ 44 h 103"/>
                  <a:gd name="T64" fmla="*/ 207 w 225"/>
                  <a:gd name="T65" fmla="*/ 52 h 103"/>
                  <a:gd name="T66" fmla="*/ 203 w 225"/>
                  <a:gd name="T67" fmla="*/ 59 h 103"/>
                  <a:gd name="T68" fmla="*/ 198 w 225"/>
                  <a:gd name="T69" fmla="*/ 65 h 103"/>
                  <a:gd name="T70" fmla="*/ 193 w 225"/>
                  <a:gd name="T71" fmla="*/ 71 h 103"/>
                  <a:gd name="T72" fmla="*/ 184 w 225"/>
                  <a:gd name="T73" fmla="*/ 81 h 103"/>
                  <a:gd name="T74" fmla="*/ 172 w 225"/>
                  <a:gd name="T75" fmla="*/ 91 h 103"/>
                  <a:gd name="T76" fmla="*/ 160 w 225"/>
                  <a:gd name="T77" fmla="*/ 100 h 103"/>
                  <a:gd name="T78" fmla="*/ 154 w 225"/>
                  <a:gd name="T79" fmla="*/ 103 h 103"/>
                  <a:gd name="T80" fmla="*/ 148 w 225"/>
                  <a:gd name="T81" fmla="*/ 101 h 103"/>
                  <a:gd name="T82" fmla="*/ 144 w 225"/>
                  <a:gd name="T83" fmla="*/ 100 h 103"/>
                  <a:gd name="T84" fmla="*/ 137 w 225"/>
                  <a:gd name="T85" fmla="*/ 97 h 103"/>
                  <a:gd name="T86" fmla="*/ 128 w 225"/>
                  <a:gd name="T87" fmla="*/ 96 h 103"/>
                  <a:gd name="T88" fmla="*/ 118 w 225"/>
                  <a:gd name="T89" fmla="*/ 93 h 103"/>
                  <a:gd name="T90" fmla="*/ 109 w 225"/>
                  <a:gd name="T91" fmla="*/ 91 h 103"/>
                  <a:gd name="T92" fmla="*/ 97 w 225"/>
                  <a:gd name="T93" fmla="*/ 88 h 103"/>
                  <a:gd name="T94" fmla="*/ 85 w 225"/>
                  <a:gd name="T95" fmla="*/ 87 h 103"/>
                  <a:gd name="T96" fmla="*/ 77 w 225"/>
                  <a:gd name="T97" fmla="*/ 84 h 103"/>
                  <a:gd name="T98" fmla="*/ 69 w 225"/>
                  <a:gd name="T99" fmla="*/ 82 h 103"/>
                  <a:gd name="T100" fmla="*/ 60 w 225"/>
                  <a:gd name="T101" fmla="*/ 81 h 103"/>
                  <a:gd name="T102" fmla="*/ 52 w 225"/>
                  <a:gd name="T103" fmla="*/ 79 h 103"/>
                  <a:gd name="T104" fmla="*/ 44 w 225"/>
                  <a:gd name="T105" fmla="*/ 78 h 103"/>
                  <a:gd name="T106" fmla="*/ 35 w 225"/>
                  <a:gd name="T107" fmla="*/ 76 h 103"/>
                  <a:gd name="T108" fmla="*/ 24 w 225"/>
                  <a:gd name="T109" fmla="*/ 76 h 103"/>
                  <a:gd name="T110" fmla="*/ 12 w 225"/>
                  <a:gd name="T111" fmla="*/ 75 h 103"/>
                  <a:gd name="T112" fmla="*/ 0 w 225"/>
                  <a:gd name="T113" fmla="*/ 74 h 10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5"/>
                  <a:gd name="T172" fmla="*/ 0 h 103"/>
                  <a:gd name="T173" fmla="*/ 225 w 225"/>
                  <a:gd name="T174" fmla="*/ 103 h 10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5" h="103">
                    <a:moveTo>
                      <a:pt x="0" y="74"/>
                    </a:moveTo>
                    <a:lnTo>
                      <a:pt x="0" y="74"/>
                    </a:lnTo>
                    <a:lnTo>
                      <a:pt x="3" y="71"/>
                    </a:lnTo>
                    <a:lnTo>
                      <a:pt x="6" y="68"/>
                    </a:lnTo>
                    <a:lnTo>
                      <a:pt x="10" y="63"/>
                    </a:lnTo>
                    <a:lnTo>
                      <a:pt x="15" y="57"/>
                    </a:lnTo>
                    <a:lnTo>
                      <a:pt x="21" y="52"/>
                    </a:lnTo>
                    <a:lnTo>
                      <a:pt x="24" y="47"/>
                    </a:lnTo>
                    <a:lnTo>
                      <a:pt x="27" y="44"/>
                    </a:lnTo>
                    <a:lnTo>
                      <a:pt x="30" y="41"/>
                    </a:lnTo>
                    <a:lnTo>
                      <a:pt x="34" y="38"/>
                    </a:lnTo>
                    <a:lnTo>
                      <a:pt x="37" y="34"/>
                    </a:lnTo>
                    <a:lnTo>
                      <a:pt x="40" y="31"/>
                    </a:lnTo>
                    <a:lnTo>
                      <a:pt x="43" y="28"/>
                    </a:lnTo>
                    <a:lnTo>
                      <a:pt x="47" y="24"/>
                    </a:lnTo>
                    <a:lnTo>
                      <a:pt x="50" y="21"/>
                    </a:lnTo>
                    <a:lnTo>
                      <a:pt x="53" y="18"/>
                    </a:lnTo>
                    <a:lnTo>
                      <a:pt x="56" y="15"/>
                    </a:lnTo>
                    <a:lnTo>
                      <a:pt x="60" y="12"/>
                    </a:lnTo>
                    <a:lnTo>
                      <a:pt x="66" y="8"/>
                    </a:lnTo>
                    <a:lnTo>
                      <a:pt x="72" y="3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7" y="0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7" y="2"/>
                    </a:lnTo>
                    <a:lnTo>
                      <a:pt x="101" y="3"/>
                    </a:lnTo>
                    <a:lnTo>
                      <a:pt x="107" y="3"/>
                    </a:lnTo>
                    <a:lnTo>
                      <a:pt x="112" y="3"/>
                    </a:lnTo>
                    <a:lnTo>
                      <a:pt x="118" y="5"/>
                    </a:lnTo>
                    <a:lnTo>
                      <a:pt x="123" y="5"/>
                    </a:lnTo>
                    <a:lnTo>
                      <a:pt x="129" y="6"/>
                    </a:lnTo>
                    <a:lnTo>
                      <a:pt x="137" y="8"/>
                    </a:lnTo>
                    <a:lnTo>
                      <a:pt x="140" y="8"/>
                    </a:lnTo>
                    <a:lnTo>
                      <a:pt x="143" y="8"/>
                    </a:lnTo>
                    <a:lnTo>
                      <a:pt x="146" y="9"/>
                    </a:lnTo>
                    <a:lnTo>
                      <a:pt x="150" y="11"/>
                    </a:lnTo>
                    <a:lnTo>
                      <a:pt x="153" y="11"/>
                    </a:lnTo>
                    <a:lnTo>
                      <a:pt x="156" y="11"/>
                    </a:lnTo>
                    <a:lnTo>
                      <a:pt x="159" y="11"/>
                    </a:lnTo>
                    <a:lnTo>
                      <a:pt x="162" y="12"/>
                    </a:lnTo>
                    <a:lnTo>
                      <a:pt x="165" y="12"/>
                    </a:lnTo>
                    <a:lnTo>
                      <a:pt x="169" y="13"/>
                    </a:lnTo>
                    <a:lnTo>
                      <a:pt x="172" y="13"/>
                    </a:lnTo>
                    <a:lnTo>
                      <a:pt x="175" y="15"/>
                    </a:lnTo>
                    <a:lnTo>
                      <a:pt x="181" y="16"/>
                    </a:lnTo>
                    <a:lnTo>
                      <a:pt x="187" y="16"/>
                    </a:lnTo>
                    <a:lnTo>
                      <a:pt x="193" y="18"/>
                    </a:lnTo>
                    <a:lnTo>
                      <a:pt x="198" y="19"/>
                    </a:lnTo>
                    <a:lnTo>
                      <a:pt x="203" y="21"/>
                    </a:lnTo>
                    <a:lnTo>
                      <a:pt x="207" y="22"/>
                    </a:lnTo>
                    <a:lnTo>
                      <a:pt x="212" y="24"/>
                    </a:lnTo>
                    <a:lnTo>
                      <a:pt x="215" y="25"/>
                    </a:lnTo>
                    <a:lnTo>
                      <a:pt x="217" y="27"/>
                    </a:lnTo>
                    <a:lnTo>
                      <a:pt x="220" y="27"/>
                    </a:lnTo>
                    <a:lnTo>
                      <a:pt x="222" y="28"/>
                    </a:lnTo>
                    <a:lnTo>
                      <a:pt x="225" y="30"/>
                    </a:lnTo>
                    <a:lnTo>
                      <a:pt x="223" y="30"/>
                    </a:lnTo>
                    <a:lnTo>
                      <a:pt x="222" y="33"/>
                    </a:lnTo>
                    <a:lnTo>
                      <a:pt x="219" y="35"/>
                    </a:lnTo>
                    <a:lnTo>
                      <a:pt x="217" y="40"/>
                    </a:lnTo>
                    <a:lnTo>
                      <a:pt x="213" y="44"/>
                    </a:lnTo>
                    <a:lnTo>
                      <a:pt x="210" y="50"/>
                    </a:lnTo>
                    <a:lnTo>
                      <a:pt x="207" y="52"/>
                    </a:lnTo>
                    <a:lnTo>
                      <a:pt x="206" y="55"/>
                    </a:lnTo>
                    <a:lnTo>
                      <a:pt x="203" y="59"/>
                    </a:lnTo>
                    <a:lnTo>
                      <a:pt x="201" y="62"/>
                    </a:lnTo>
                    <a:lnTo>
                      <a:pt x="198" y="65"/>
                    </a:lnTo>
                    <a:lnTo>
                      <a:pt x="195" y="68"/>
                    </a:lnTo>
                    <a:lnTo>
                      <a:pt x="193" y="71"/>
                    </a:lnTo>
                    <a:lnTo>
                      <a:pt x="190" y="75"/>
                    </a:lnTo>
                    <a:lnTo>
                      <a:pt x="184" y="81"/>
                    </a:lnTo>
                    <a:lnTo>
                      <a:pt x="178" y="87"/>
                    </a:lnTo>
                    <a:lnTo>
                      <a:pt x="172" y="91"/>
                    </a:lnTo>
                    <a:lnTo>
                      <a:pt x="168" y="97"/>
                    </a:lnTo>
                    <a:lnTo>
                      <a:pt x="160" y="100"/>
                    </a:lnTo>
                    <a:lnTo>
                      <a:pt x="156" y="103"/>
                    </a:lnTo>
                    <a:lnTo>
                      <a:pt x="154" y="103"/>
                    </a:lnTo>
                    <a:lnTo>
                      <a:pt x="151" y="103"/>
                    </a:lnTo>
                    <a:lnTo>
                      <a:pt x="148" y="101"/>
                    </a:lnTo>
                    <a:lnTo>
                      <a:pt x="146" y="100"/>
                    </a:lnTo>
                    <a:lnTo>
                      <a:pt x="144" y="100"/>
                    </a:lnTo>
                    <a:lnTo>
                      <a:pt x="141" y="100"/>
                    </a:lnTo>
                    <a:lnTo>
                      <a:pt x="137" y="97"/>
                    </a:lnTo>
                    <a:lnTo>
                      <a:pt x="132" y="97"/>
                    </a:lnTo>
                    <a:lnTo>
                      <a:pt x="128" y="96"/>
                    </a:lnTo>
                    <a:lnTo>
                      <a:pt x="123" y="94"/>
                    </a:lnTo>
                    <a:lnTo>
                      <a:pt x="118" y="93"/>
                    </a:lnTo>
                    <a:lnTo>
                      <a:pt x="113" y="93"/>
                    </a:lnTo>
                    <a:lnTo>
                      <a:pt x="109" y="91"/>
                    </a:lnTo>
                    <a:lnTo>
                      <a:pt x="103" y="90"/>
                    </a:lnTo>
                    <a:lnTo>
                      <a:pt x="97" y="88"/>
                    </a:lnTo>
                    <a:lnTo>
                      <a:pt x="91" y="87"/>
                    </a:lnTo>
                    <a:lnTo>
                      <a:pt x="85" y="87"/>
                    </a:lnTo>
                    <a:lnTo>
                      <a:pt x="79" y="85"/>
                    </a:lnTo>
                    <a:lnTo>
                      <a:pt x="77" y="84"/>
                    </a:lnTo>
                    <a:lnTo>
                      <a:pt x="74" y="84"/>
                    </a:lnTo>
                    <a:lnTo>
                      <a:pt x="69" y="82"/>
                    </a:lnTo>
                    <a:lnTo>
                      <a:pt x="66" y="82"/>
                    </a:lnTo>
                    <a:lnTo>
                      <a:pt x="60" y="81"/>
                    </a:lnTo>
                    <a:lnTo>
                      <a:pt x="54" y="81"/>
                    </a:lnTo>
                    <a:lnTo>
                      <a:pt x="52" y="79"/>
                    </a:lnTo>
                    <a:lnTo>
                      <a:pt x="47" y="78"/>
                    </a:lnTo>
                    <a:lnTo>
                      <a:pt x="44" y="78"/>
                    </a:lnTo>
                    <a:lnTo>
                      <a:pt x="41" y="78"/>
                    </a:lnTo>
                    <a:lnTo>
                      <a:pt x="35" y="76"/>
                    </a:lnTo>
                    <a:lnTo>
                      <a:pt x="30" y="76"/>
                    </a:lnTo>
                    <a:lnTo>
                      <a:pt x="24" y="76"/>
                    </a:lnTo>
                    <a:lnTo>
                      <a:pt x="18" y="75"/>
                    </a:lnTo>
                    <a:lnTo>
                      <a:pt x="12" y="75"/>
                    </a:lnTo>
                    <a:lnTo>
                      <a:pt x="6" y="75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4050" y="3361"/>
                <a:ext cx="249" cy="229"/>
              </a:xfrm>
              <a:custGeom>
                <a:avLst/>
                <a:gdLst>
                  <a:gd name="T0" fmla="*/ 0 w 498"/>
                  <a:gd name="T1" fmla="*/ 422 h 457"/>
                  <a:gd name="T2" fmla="*/ 3 w 498"/>
                  <a:gd name="T3" fmla="*/ 410 h 457"/>
                  <a:gd name="T4" fmla="*/ 4 w 498"/>
                  <a:gd name="T5" fmla="*/ 400 h 457"/>
                  <a:gd name="T6" fmla="*/ 7 w 498"/>
                  <a:gd name="T7" fmla="*/ 387 h 457"/>
                  <a:gd name="T8" fmla="*/ 10 w 498"/>
                  <a:gd name="T9" fmla="*/ 371 h 457"/>
                  <a:gd name="T10" fmla="*/ 14 w 498"/>
                  <a:gd name="T11" fmla="*/ 353 h 457"/>
                  <a:gd name="T12" fmla="*/ 19 w 498"/>
                  <a:gd name="T13" fmla="*/ 334 h 457"/>
                  <a:gd name="T14" fmla="*/ 22 w 498"/>
                  <a:gd name="T15" fmla="*/ 312 h 457"/>
                  <a:gd name="T16" fmla="*/ 26 w 498"/>
                  <a:gd name="T17" fmla="*/ 290 h 457"/>
                  <a:gd name="T18" fmla="*/ 31 w 498"/>
                  <a:gd name="T19" fmla="*/ 266 h 457"/>
                  <a:gd name="T20" fmla="*/ 35 w 498"/>
                  <a:gd name="T21" fmla="*/ 242 h 457"/>
                  <a:gd name="T22" fmla="*/ 39 w 498"/>
                  <a:gd name="T23" fmla="*/ 217 h 457"/>
                  <a:gd name="T24" fmla="*/ 44 w 498"/>
                  <a:gd name="T25" fmla="*/ 190 h 457"/>
                  <a:gd name="T26" fmla="*/ 48 w 498"/>
                  <a:gd name="T27" fmla="*/ 162 h 457"/>
                  <a:gd name="T28" fmla="*/ 53 w 498"/>
                  <a:gd name="T29" fmla="*/ 138 h 457"/>
                  <a:gd name="T30" fmla="*/ 56 w 498"/>
                  <a:gd name="T31" fmla="*/ 110 h 457"/>
                  <a:gd name="T32" fmla="*/ 59 w 498"/>
                  <a:gd name="T33" fmla="*/ 83 h 457"/>
                  <a:gd name="T34" fmla="*/ 61 w 498"/>
                  <a:gd name="T35" fmla="*/ 58 h 457"/>
                  <a:gd name="T36" fmla="*/ 64 w 498"/>
                  <a:gd name="T37" fmla="*/ 34 h 457"/>
                  <a:gd name="T38" fmla="*/ 66 w 498"/>
                  <a:gd name="T39" fmla="*/ 9 h 457"/>
                  <a:gd name="T40" fmla="*/ 70 w 498"/>
                  <a:gd name="T41" fmla="*/ 1 h 457"/>
                  <a:gd name="T42" fmla="*/ 82 w 498"/>
                  <a:gd name="T43" fmla="*/ 1 h 457"/>
                  <a:gd name="T44" fmla="*/ 94 w 498"/>
                  <a:gd name="T45" fmla="*/ 1 h 457"/>
                  <a:gd name="T46" fmla="*/ 108 w 498"/>
                  <a:gd name="T47" fmla="*/ 1 h 457"/>
                  <a:gd name="T48" fmla="*/ 126 w 498"/>
                  <a:gd name="T49" fmla="*/ 0 h 457"/>
                  <a:gd name="T50" fmla="*/ 145 w 498"/>
                  <a:gd name="T51" fmla="*/ 0 h 457"/>
                  <a:gd name="T52" fmla="*/ 167 w 498"/>
                  <a:gd name="T53" fmla="*/ 0 h 457"/>
                  <a:gd name="T54" fmla="*/ 189 w 498"/>
                  <a:gd name="T55" fmla="*/ 0 h 457"/>
                  <a:gd name="T56" fmla="*/ 214 w 498"/>
                  <a:gd name="T57" fmla="*/ 1 h 457"/>
                  <a:gd name="T58" fmla="*/ 239 w 498"/>
                  <a:gd name="T59" fmla="*/ 1 h 457"/>
                  <a:gd name="T60" fmla="*/ 266 w 498"/>
                  <a:gd name="T61" fmla="*/ 1 h 457"/>
                  <a:gd name="T62" fmla="*/ 292 w 498"/>
                  <a:gd name="T63" fmla="*/ 3 h 457"/>
                  <a:gd name="T64" fmla="*/ 318 w 498"/>
                  <a:gd name="T65" fmla="*/ 3 h 457"/>
                  <a:gd name="T66" fmla="*/ 345 w 498"/>
                  <a:gd name="T67" fmla="*/ 4 h 457"/>
                  <a:gd name="T68" fmla="*/ 373 w 498"/>
                  <a:gd name="T69" fmla="*/ 7 h 457"/>
                  <a:gd name="T70" fmla="*/ 398 w 498"/>
                  <a:gd name="T71" fmla="*/ 9 h 457"/>
                  <a:gd name="T72" fmla="*/ 424 w 498"/>
                  <a:gd name="T73" fmla="*/ 12 h 457"/>
                  <a:gd name="T74" fmla="*/ 448 w 498"/>
                  <a:gd name="T75" fmla="*/ 14 h 457"/>
                  <a:gd name="T76" fmla="*/ 470 w 498"/>
                  <a:gd name="T77" fmla="*/ 19 h 457"/>
                  <a:gd name="T78" fmla="*/ 492 w 498"/>
                  <a:gd name="T79" fmla="*/ 23 h 457"/>
                  <a:gd name="T80" fmla="*/ 496 w 498"/>
                  <a:gd name="T81" fmla="*/ 28 h 457"/>
                  <a:gd name="T82" fmla="*/ 496 w 498"/>
                  <a:gd name="T83" fmla="*/ 35 h 457"/>
                  <a:gd name="T84" fmla="*/ 495 w 498"/>
                  <a:gd name="T85" fmla="*/ 47 h 457"/>
                  <a:gd name="T86" fmla="*/ 492 w 498"/>
                  <a:gd name="T87" fmla="*/ 61 h 457"/>
                  <a:gd name="T88" fmla="*/ 490 w 498"/>
                  <a:gd name="T89" fmla="*/ 79 h 457"/>
                  <a:gd name="T90" fmla="*/ 486 w 498"/>
                  <a:gd name="T91" fmla="*/ 98 h 457"/>
                  <a:gd name="T92" fmla="*/ 483 w 498"/>
                  <a:gd name="T93" fmla="*/ 120 h 457"/>
                  <a:gd name="T94" fmla="*/ 478 w 498"/>
                  <a:gd name="T95" fmla="*/ 143 h 457"/>
                  <a:gd name="T96" fmla="*/ 476 w 498"/>
                  <a:gd name="T97" fmla="*/ 170 h 457"/>
                  <a:gd name="T98" fmla="*/ 471 w 498"/>
                  <a:gd name="T99" fmla="*/ 196 h 457"/>
                  <a:gd name="T100" fmla="*/ 467 w 498"/>
                  <a:gd name="T101" fmla="*/ 224 h 457"/>
                  <a:gd name="T102" fmla="*/ 461 w 498"/>
                  <a:gd name="T103" fmla="*/ 252 h 457"/>
                  <a:gd name="T104" fmla="*/ 456 w 498"/>
                  <a:gd name="T105" fmla="*/ 280 h 457"/>
                  <a:gd name="T106" fmla="*/ 451 w 498"/>
                  <a:gd name="T107" fmla="*/ 306 h 457"/>
                  <a:gd name="T108" fmla="*/ 445 w 498"/>
                  <a:gd name="T109" fmla="*/ 332 h 457"/>
                  <a:gd name="T110" fmla="*/ 439 w 498"/>
                  <a:gd name="T111" fmla="*/ 359 h 457"/>
                  <a:gd name="T112" fmla="*/ 434 w 498"/>
                  <a:gd name="T113" fmla="*/ 382 h 457"/>
                  <a:gd name="T114" fmla="*/ 427 w 498"/>
                  <a:gd name="T115" fmla="*/ 404 h 457"/>
                  <a:gd name="T116" fmla="*/ 421 w 498"/>
                  <a:gd name="T117" fmla="*/ 425 h 457"/>
                  <a:gd name="T118" fmla="*/ 415 w 498"/>
                  <a:gd name="T119" fmla="*/ 442 h 457"/>
                  <a:gd name="T120" fmla="*/ 409 w 498"/>
                  <a:gd name="T121" fmla="*/ 457 h 457"/>
                  <a:gd name="T122" fmla="*/ 0 w 498"/>
                  <a:gd name="T123" fmla="*/ 426 h 45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98"/>
                  <a:gd name="T187" fmla="*/ 0 h 457"/>
                  <a:gd name="T188" fmla="*/ 498 w 498"/>
                  <a:gd name="T189" fmla="*/ 457 h 45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98" h="457">
                    <a:moveTo>
                      <a:pt x="0" y="426"/>
                    </a:moveTo>
                    <a:lnTo>
                      <a:pt x="0" y="425"/>
                    </a:lnTo>
                    <a:lnTo>
                      <a:pt x="0" y="422"/>
                    </a:lnTo>
                    <a:lnTo>
                      <a:pt x="1" y="419"/>
                    </a:lnTo>
                    <a:lnTo>
                      <a:pt x="3" y="413"/>
                    </a:lnTo>
                    <a:lnTo>
                      <a:pt x="3" y="410"/>
                    </a:lnTo>
                    <a:lnTo>
                      <a:pt x="3" y="407"/>
                    </a:lnTo>
                    <a:lnTo>
                      <a:pt x="4" y="403"/>
                    </a:lnTo>
                    <a:lnTo>
                      <a:pt x="4" y="400"/>
                    </a:lnTo>
                    <a:lnTo>
                      <a:pt x="6" y="395"/>
                    </a:lnTo>
                    <a:lnTo>
                      <a:pt x="7" y="391"/>
                    </a:lnTo>
                    <a:lnTo>
                      <a:pt x="7" y="387"/>
                    </a:lnTo>
                    <a:lnTo>
                      <a:pt x="9" y="382"/>
                    </a:lnTo>
                    <a:lnTo>
                      <a:pt x="10" y="376"/>
                    </a:lnTo>
                    <a:lnTo>
                      <a:pt x="10" y="371"/>
                    </a:lnTo>
                    <a:lnTo>
                      <a:pt x="12" y="366"/>
                    </a:lnTo>
                    <a:lnTo>
                      <a:pt x="13" y="360"/>
                    </a:lnTo>
                    <a:lnTo>
                      <a:pt x="14" y="353"/>
                    </a:lnTo>
                    <a:lnTo>
                      <a:pt x="16" y="347"/>
                    </a:lnTo>
                    <a:lnTo>
                      <a:pt x="17" y="340"/>
                    </a:lnTo>
                    <a:lnTo>
                      <a:pt x="19" y="334"/>
                    </a:lnTo>
                    <a:lnTo>
                      <a:pt x="20" y="327"/>
                    </a:lnTo>
                    <a:lnTo>
                      <a:pt x="20" y="319"/>
                    </a:lnTo>
                    <a:lnTo>
                      <a:pt x="22" y="312"/>
                    </a:lnTo>
                    <a:lnTo>
                      <a:pt x="23" y="306"/>
                    </a:lnTo>
                    <a:lnTo>
                      <a:pt x="25" y="297"/>
                    </a:lnTo>
                    <a:lnTo>
                      <a:pt x="26" y="290"/>
                    </a:lnTo>
                    <a:lnTo>
                      <a:pt x="28" y="283"/>
                    </a:lnTo>
                    <a:lnTo>
                      <a:pt x="31" y="275"/>
                    </a:lnTo>
                    <a:lnTo>
                      <a:pt x="31" y="266"/>
                    </a:lnTo>
                    <a:lnTo>
                      <a:pt x="32" y="259"/>
                    </a:lnTo>
                    <a:lnTo>
                      <a:pt x="34" y="250"/>
                    </a:lnTo>
                    <a:lnTo>
                      <a:pt x="35" y="242"/>
                    </a:lnTo>
                    <a:lnTo>
                      <a:pt x="36" y="233"/>
                    </a:lnTo>
                    <a:lnTo>
                      <a:pt x="38" y="225"/>
                    </a:lnTo>
                    <a:lnTo>
                      <a:pt x="39" y="217"/>
                    </a:lnTo>
                    <a:lnTo>
                      <a:pt x="41" y="208"/>
                    </a:lnTo>
                    <a:lnTo>
                      <a:pt x="42" y="199"/>
                    </a:lnTo>
                    <a:lnTo>
                      <a:pt x="44" y="190"/>
                    </a:lnTo>
                    <a:lnTo>
                      <a:pt x="45" y="180"/>
                    </a:lnTo>
                    <a:lnTo>
                      <a:pt x="47" y="173"/>
                    </a:lnTo>
                    <a:lnTo>
                      <a:pt x="48" y="162"/>
                    </a:lnTo>
                    <a:lnTo>
                      <a:pt x="50" y="154"/>
                    </a:lnTo>
                    <a:lnTo>
                      <a:pt x="51" y="146"/>
                    </a:lnTo>
                    <a:lnTo>
                      <a:pt x="53" y="138"/>
                    </a:lnTo>
                    <a:lnTo>
                      <a:pt x="53" y="129"/>
                    </a:lnTo>
                    <a:lnTo>
                      <a:pt x="54" y="118"/>
                    </a:lnTo>
                    <a:lnTo>
                      <a:pt x="56" y="110"/>
                    </a:lnTo>
                    <a:lnTo>
                      <a:pt x="57" y="101"/>
                    </a:lnTo>
                    <a:lnTo>
                      <a:pt x="57" y="92"/>
                    </a:lnTo>
                    <a:lnTo>
                      <a:pt x="59" y="83"/>
                    </a:lnTo>
                    <a:lnTo>
                      <a:pt x="60" y="76"/>
                    </a:lnTo>
                    <a:lnTo>
                      <a:pt x="61" y="67"/>
                    </a:lnTo>
                    <a:lnTo>
                      <a:pt x="61" y="58"/>
                    </a:lnTo>
                    <a:lnTo>
                      <a:pt x="61" y="50"/>
                    </a:lnTo>
                    <a:lnTo>
                      <a:pt x="63" y="41"/>
                    </a:lnTo>
                    <a:lnTo>
                      <a:pt x="64" y="34"/>
                    </a:lnTo>
                    <a:lnTo>
                      <a:pt x="64" y="25"/>
                    </a:lnTo>
                    <a:lnTo>
                      <a:pt x="64" y="17"/>
                    </a:lnTo>
                    <a:lnTo>
                      <a:pt x="66" y="9"/>
                    </a:lnTo>
                    <a:lnTo>
                      <a:pt x="67" y="3"/>
                    </a:lnTo>
                    <a:lnTo>
                      <a:pt x="67" y="1"/>
                    </a:lnTo>
                    <a:lnTo>
                      <a:pt x="70" y="1"/>
                    </a:lnTo>
                    <a:lnTo>
                      <a:pt x="73" y="1"/>
                    </a:lnTo>
                    <a:lnTo>
                      <a:pt x="79" y="1"/>
                    </a:lnTo>
                    <a:lnTo>
                      <a:pt x="82" y="1"/>
                    </a:lnTo>
                    <a:lnTo>
                      <a:pt x="85" y="1"/>
                    </a:lnTo>
                    <a:lnTo>
                      <a:pt x="89" y="1"/>
                    </a:lnTo>
                    <a:lnTo>
                      <a:pt x="94" y="1"/>
                    </a:lnTo>
                    <a:lnTo>
                      <a:pt x="98" y="1"/>
                    </a:lnTo>
                    <a:lnTo>
                      <a:pt x="104" y="1"/>
                    </a:lnTo>
                    <a:lnTo>
                      <a:pt x="108" y="1"/>
                    </a:lnTo>
                    <a:lnTo>
                      <a:pt x="114" y="1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2" y="0"/>
                    </a:lnTo>
                    <a:lnTo>
                      <a:pt x="189" y="0"/>
                    </a:lnTo>
                    <a:lnTo>
                      <a:pt x="198" y="0"/>
                    </a:lnTo>
                    <a:lnTo>
                      <a:pt x="205" y="0"/>
                    </a:lnTo>
                    <a:lnTo>
                      <a:pt x="214" y="1"/>
                    </a:lnTo>
                    <a:lnTo>
                      <a:pt x="223" y="1"/>
                    </a:lnTo>
                    <a:lnTo>
                      <a:pt x="230" y="1"/>
                    </a:lnTo>
                    <a:lnTo>
                      <a:pt x="239" y="1"/>
                    </a:lnTo>
                    <a:lnTo>
                      <a:pt x="248" y="1"/>
                    </a:lnTo>
                    <a:lnTo>
                      <a:pt x="257" y="1"/>
                    </a:lnTo>
                    <a:lnTo>
                      <a:pt x="266" y="1"/>
                    </a:lnTo>
                    <a:lnTo>
                      <a:pt x="274" y="1"/>
                    </a:lnTo>
                    <a:lnTo>
                      <a:pt x="283" y="1"/>
                    </a:lnTo>
                    <a:lnTo>
                      <a:pt x="292" y="3"/>
                    </a:lnTo>
                    <a:lnTo>
                      <a:pt x="301" y="3"/>
                    </a:lnTo>
                    <a:lnTo>
                      <a:pt x="310" y="3"/>
                    </a:lnTo>
                    <a:lnTo>
                      <a:pt x="318" y="3"/>
                    </a:lnTo>
                    <a:lnTo>
                      <a:pt x="327" y="3"/>
                    </a:lnTo>
                    <a:lnTo>
                      <a:pt x="338" y="4"/>
                    </a:lnTo>
                    <a:lnTo>
                      <a:pt x="345" y="4"/>
                    </a:lnTo>
                    <a:lnTo>
                      <a:pt x="355" y="6"/>
                    </a:lnTo>
                    <a:lnTo>
                      <a:pt x="364" y="6"/>
                    </a:lnTo>
                    <a:lnTo>
                      <a:pt x="373" y="7"/>
                    </a:lnTo>
                    <a:lnTo>
                      <a:pt x="382" y="7"/>
                    </a:lnTo>
                    <a:lnTo>
                      <a:pt x="390" y="9"/>
                    </a:lnTo>
                    <a:lnTo>
                      <a:pt x="398" y="9"/>
                    </a:lnTo>
                    <a:lnTo>
                      <a:pt x="407" y="10"/>
                    </a:lnTo>
                    <a:lnTo>
                      <a:pt x="415" y="10"/>
                    </a:lnTo>
                    <a:lnTo>
                      <a:pt x="424" y="12"/>
                    </a:lnTo>
                    <a:lnTo>
                      <a:pt x="431" y="12"/>
                    </a:lnTo>
                    <a:lnTo>
                      <a:pt x="439" y="13"/>
                    </a:lnTo>
                    <a:lnTo>
                      <a:pt x="448" y="14"/>
                    </a:lnTo>
                    <a:lnTo>
                      <a:pt x="455" y="16"/>
                    </a:lnTo>
                    <a:lnTo>
                      <a:pt x="462" y="16"/>
                    </a:lnTo>
                    <a:lnTo>
                      <a:pt x="470" y="19"/>
                    </a:lnTo>
                    <a:lnTo>
                      <a:pt x="477" y="19"/>
                    </a:lnTo>
                    <a:lnTo>
                      <a:pt x="484" y="22"/>
                    </a:lnTo>
                    <a:lnTo>
                      <a:pt x="492" y="23"/>
                    </a:lnTo>
                    <a:lnTo>
                      <a:pt x="498" y="25"/>
                    </a:lnTo>
                    <a:lnTo>
                      <a:pt x="496" y="28"/>
                    </a:lnTo>
                    <a:lnTo>
                      <a:pt x="496" y="29"/>
                    </a:lnTo>
                    <a:lnTo>
                      <a:pt x="496" y="32"/>
                    </a:lnTo>
                    <a:lnTo>
                      <a:pt x="496" y="35"/>
                    </a:lnTo>
                    <a:lnTo>
                      <a:pt x="496" y="39"/>
                    </a:lnTo>
                    <a:lnTo>
                      <a:pt x="495" y="42"/>
                    </a:lnTo>
                    <a:lnTo>
                      <a:pt x="495" y="47"/>
                    </a:lnTo>
                    <a:lnTo>
                      <a:pt x="493" y="51"/>
                    </a:lnTo>
                    <a:lnTo>
                      <a:pt x="493" y="55"/>
                    </a:lnTo>
                    <a:lnTo>
                      <a:pt x="492" y="61"/>
                    </a:lnTo>
                    <a:lnTo>
                      <a:pt x="492" y="66"/>
                    </a:lnTo>
                    <a:lnTo>
                      <a:pt x="490" y="72"/>
                    </a:lnTo>
                    <a:lnTo>
                      <a:pt x="490" y="79"/>
                    </a:lnTo>
                    <a:lnTo>
                      <a:pt x="489" y="85"/>
                    </a:lnTo>
                    <a:lnTo>
                      <a:pt x="487" y="92"/>
                    </a:lnTo>
                    <a:lnTo>
                      <a:pt x="486" y="98"/>
                    </a:lnTo>
                    <a:lnTo>
                      <a:pt x="486" y="105"/>
                    </a:lnTo>
                    <a:lnTo>
                      <a:pt x="483" y="113"/>
                    </a:lnTo>
                    <a:lnTo>
                      <a:pt x="483" y="120"/>
                    </a:lnTo>
                    <a:lnTo>
                      <a:pt x="481" y="127"/>
                    </a:lnTo>
                    <a:lnTo>
                      <a:pt x="481" y="136"/>
                    </a:lnTo>
                    <a:lnTo>
                      <a:pt x="478" y="143"/>
                    </a:lnTo>
                    <a:lnTo>
                      <a:pt x="478" y="152"/>
                    </a:lnTo>
                    <a:lnTo>
                      <a:pt x="476" y="161"/>
                    </a:lnTo>
                    <a:lnTo>
                      <a:pt x="476" y="170"/>
                    </a:lnTo>
                    <a:lnTo>
                      <a:pt x="473" y="179"/>
                    </a:lnTo>
                    <a:lnTo>
                      <a:pt x="473" y="187"/>
                    </a:lnTo>
                    <a:lnTo>
                      <a:pt x="471" y="196"/>
                    </a:lnTo>
                    <a:lnTo>
                      <a:pt x="470" y="206"/>
                    </a:lnTo>
                    <a:lnTo>
                      <a:pt x="468" y="214"/>
                    </a:lnTo>
                    <a:lnTo>
                      <a:pt x="467" y="224"/>
                    </a:lnTo>
                    <a:lnTo>
                      <a:pt x="465" y="233"/>
                    </a:lnTo>
                    <a:lnTo>
                      <a:pt x="464" y="242"/>
                    </a:lnTo>
                    <a:lnTo>
                      <a:pt x="461" y="252"/>
                    </a:lnTo>
                    <a:lnTo>
                      <a:pt x="459" y="261"/>
                    </a:lnTo>
                    <a:lnTo>
                      <a:pt x="458" y="269"/>
                    </a:lnTo>
                    <a:lnTo>
                      <a:pt x="456" y="280"/>
                    </a:lnTo>
                    <a:lnTo>
                      <a:pt x="455" y="287"/>
                    </a:lnTo>
                    <a:lnTo>
                      <a:pt x="452" y="297"/>
                    </a:lnTo>
                    <a:lnTo>
                      <a:pt x="451" y="306"/>
                    </a:lnTo>
                    <a:lnTo>
                      <a:pt x="449" y="315"/>
                    </a:lnTo>
                    <a:lnTo>
                      <a:pt x="448" y="324"/>
                    </a:lnTo>
                    <a:lnTo>
                      <a:pt x="445" y="332"/>
                    </a:lnTo>
                    <a:lnTo>
                      <a:pt x="443" y="341"/>
                    </a:lnTo>
                    <a:lnTo>
                      <a:pt x="442" y="350"/>
                    </a:lnTo>
                    <a:lnTo>
                      <a:pt x="439" y="359"/>
                    </a:lnTo>
                    <a:lnTo>
                      <a:pt x="437" y="366"/>
                    </a:lnTo>
                    <a:lnTo>
                      <a:pt x="436" y="375"/>
                    </a:lnTo>
                    <a:lnTo>
                      <a:pt x="434" y="382"/>
                    </a:lnTo>
                    <a:lnTo>
                      <a:pt x="431" y="390"/>
                    </a:lnTo>
                    <a:lnTo>
                      <a:pt x="429" y="397"/>
                    </a:lnTo>
                    <a:lnTo>
                      <a:pt x="427" y="404"/>
                    </a:lnTo>
                    <a:lnTo>
                      <a:pt x="426" y="412"/>
                    </a:lnTo>
                    <a:lnTo>
                      <a:pt x="424" y="419"/>
                    </a:lnTo>
                    <a:lnTo>
                      <a:pt x="421" y="425"/>
                    </a:lnTo>
                    <a:lnTo>
                      <a:pt x="420" y="431"/>
                    </a:lnTo>
                    <a:lnTo>
                      <a:pt x="418" y="436"/>
                    </a:lnTo>
                    <a:lnTo>
                      <a:pt x="415" y="442"/>
                    </a:lnTo>
                    <a:lnTo>
                      <a:pt x="414" y="447"/>
                    </a:lnTo>
                    <a:lnTo>
                      <a:pt x="411" y="453"/>
                    </a:lnTo>
                    <a:lnTo>
                      <a:pt x="409" y="457"/>
                    </a:lnTo>
                    <a:lnTo>
                      <a:pt x="26" y="429"/>
                    </a:lnTo>
                    <a:lnTo>
                      <a:pt x="0" y="426"/>
                    </a:lnTo>
                    <a:close/>
                  </a:path>
                </a:pathLst>
              </a:custGeom>
              <a:solidFill>
                <a:srgbClr val="B8FA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3895" y="3675"/>
                <a:ext cx="351" cy="110"/>
              </a:xfrm>
              <a:custGeom>
                <a:avLst/>
                <a:gdLst>
                  <a:gd name="T0" fmla="*/ 559 w 702"/>
                  <a:gd name="T1" fmla="*/ 217 h 220"/>
                  <a:gd name="T2" fmla="*/ 549 w 702"/>
                  <a:gd name="T3" fmla="*/ 215 h 220"/>
                  <a:gd name="T4" fmla="*/ 539 w 702"/>
                  <a:gd name="T5" fmla="*/ 215 h 220"/>
                  <a:gd name="T6" fmla="*/ 529 w 702"/>
                  <a:gd name="T7" fmla="*/ 214 h 220"/>
                  <a:gd name="T8" fmla="*/ 517 w 702"/>
                  <a:gd name="T9" fmla="*/ 212 h 220"/>
                  <a:gd name="T10" fmla="*/ 504 w 702"/>
                  <a:gd name="T11" fmla="*/ 209 h 220"/>
                  <a:gd name="T12" fmla="*/ 490 w 702"/>
                  <a:gd name="T13" fmla="*/ 209 h 220"/>
                  <a:gd name="T14" fmla="*/ 476 w 702"/>
                  <a:gd name="T15" fmla="*/ 207 h 220"/>
                  <a:gd name="T16" fmla="*/ 461 w 702"/>
                  <a:gd name="T17" fmla="*/ 205 h 220"/>
                  <a:gd name="T18" fmla="*/ 443 w 702"/>
                  <a:gd name="T19" fmla="*/ 202 h 220"/>
                  <a:gd name="T20" fmla="*/ 427 w 702"/>
                  <a:gd name="T21" fmla="*/ 201 h 220"/>
                  <a:gd name="T22" fmla="*/ 410 w 702"/>
                  <a:gd name="T23" fmla="*/ 198 h 220"/>
                  <a:gd name="T24" fmla="*/ 393 w 702"/>
                  <a:gd name="T25" fmla="*/ 196 h 220"/>
                  <a:gd name="T26" fmla="*/ 374 w 702"/>
                  <a:gd name="T27" fmla="*/ 193 h 220"/>
                  <a:gd name="T28" fmla="*/ 358 w 702"/>
                  <a:gd name="T29" fmla="*/ 192 h 220"/>
                  <a:gd name="T30" fmla="*/ 341 w 702"/>
                  <a:gd name="T31" fmla="*/ 189 h 220"/>
                  <a:gd name="T32" fmla="*/ 326 w 702"/>
                  <a:gd name="T33" fmla="*/ 186 h 220"/>
                  <a:gd name="T34" fmla="*/ 310 w 702"/>
                  <a:gd name="T35" fmla="*/ 183 h 220"/>
                  <a:gd name="T36" fmla="*/ 294 w 702"/>
                  <a:gd name="T37" fmla="*/ 180 h 220"/>
                  <a:gd name="T38" fmla="*/ 285 w 702"/>
                  <a:gd name="T39" fmla="*/ 171 h 220"/>
                  <a:gd name="T40" fmla="*/ 88 w 702"/>
                  <a:gd name="T41" fmla="*/ 145 h 220"/>
                  <a:gd name="T42" fmla="*/ 82 w 702"/>
                  <a:gd name="T43" fmla="*/ 142 h 220"/>
                  <a:gd name="T44" fmla="*/ 66 w 702"/>
                  <a:gd name="T45" fmla="*/ 139 h 220"/>
                  <a:gd name="T46" fmla="*/ 56 w 702"/>
                  <a:gd name="T47" fmla="*/ 136 h 220"/>
                  <a:gd name="T48" fmla="*/ 44 w 702"/>
                  <a:gd name="T49" fmla="*/ 133 h 220"/>
                  <a:gd name="T50" fmla="*/ 34 w 702"/>
                  <a:gd name="T51" fmla="*/ 130 h 220"/>
                  <a:gd name="T52" fmla="*/ 23 w 702"/>
                  <a:gd name="T53" fmla="*/ 129 h 220"/>
                  <a:gd name="T54" fmla="*/ 13 w 702"/>
                  <a:gd name="T55" fmla="*/ 124 h 220"/>
                  <a:gd name="T56" fmla="*/ 1 w 702"/>
                  <a:gd name="T57" fmla="*/ 120 h 220"/>
                  <a:gd name="T58" fmla="*/ 47 w 702"/>
                  <a:gd name="T59" fmla="*/ 59 h 220"/>
                  <a:gd name="T60" fmla="*/ 107 w 702"/>
                  <a:gd name="T61" fmla="*/ 0 h 220"/>
                  <a:gd name="T62" fmla="*/ 116 w 702"/>
                  <a:gd name="T63" fmla="*/ 0 h 220"/>
                  <a:gd name="T64" fmla="*/ 128 w 702"/>
                  <a:gd name="T65" fmla="*/ 0 h 220"/>
                  <a:gd name="T66" fmla="*/ 144 w 702"/>
                  <a:gd name="T67" fmla="*/ 1 h 220"/>
                  <a:gd name="T68" fmla="*/ 163 w 702"/>
                  <a:gd name="T69" fmla="*/ 3 h 220"/>
                  <a:gd name="T70" fmla="*/ 186 w 702"/>
                  <a:gd name="T71" fmla="*/ 4 h 220"/>
                  <a:gd name="T72" fmla="*/ 213 w 702"/>
                  <a:gd name="T73" fmla="*/ 6 h 220"/>
                  <a:gd name="T74" fmla="*/ 242 w 702"/>
                  <a:gd name="T75" fmla="*/ 9 h 220"/>
                  <a:gd name="T76" fmla="*/ 272 w 702"/>
                  <a:gd name="T77" fmla="*/ 12 h 220"/>
                  <a:gd name="T78" fmla="*/ 305 w 702"/>
                  <a:gd name="T79" fmla="*/ 13 h 220"/>
                  <a:gd name="T80" fmla="*/ 339 w 702"/>
                  <a:gd name="T81" fmla="*/ 16 h 220"/>
                  <a:gd name="T82" fmla="*/ 376 w 702"/>
                  <a:gd name="T83" fmla="*/ 19 h 220"/>
                  <a:gd name="T84" fmla="*/ 411 w 702"/>
                  <a:gd name="T85" fmla="*/ 20 h 220"/>
                  <a:gd name="T86" fmla="*/ 448 w 702"/>
                  <a:gd name="T87" fmla="*/ 23 h 220"/>
                  <a:gd name="T88" fmla="*/ 486 w 702"/>
                  <a:gd name="T89" fmla="*/ 26 h 220"/>
                  <a:gd name="T90" fmla="*/ 523 w 702"/>
                  <a:gd name="T91" fmla="*/ 31 h 220"/>
                  <a:gd name="T92" fmla="*/ 558 w 702"/>
                  <a:gd name="T93" fmla="*/ 32 h 220"/>
                  <a:gd name="T94" fmla="*/ 593 w 702"/>
                  <a:gd name="T95" fmla="*/ 35 h 220"/>
                  <a:gd name="T96" fmla="*/ 627 w 702"/>
                  <a:gd name="T97" fmla="*/ 38 h 220"/>
                  <a:gd name="T98" fmla="*/ 659 w 702"/>
                  <a:gd name="T99" fmla="*/ 41 h 220"/>
                  <a:gd name="T100" fmla="*/ 689 w 702"/>
                  <a:gd name="T101" fmla="*/ 44 h 220"/>
                  <a:gd name="T102" fmla="*/ 677 w 702"/>
                  <a:gd name="T103" fmla="*/ 94 h 220"/>
                  <a:gd name="T104" fmla="*/ 633 w 702"/>
                  <a:gd name="T105" fmla="*/ 141 h 220"/>
                  <a:gd name="T106" fmla="*/ 596 w 702"/>
                  <a:gd name="T107" fmla="*/ 187 h 220"/>
                  <a:gd name="T108" fmla="*/ 568 w 702"/>
                  <a:gd name="T109" fmla="*/ 220 h 22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02"/>
                  <a:gd name="T166" fmla="*/ 0 h 220"/>
                  <a:gd name="T167" fmla="*/ 702 w 702"/>
                  <a:gd name="T168" fmla="*/ 220 h 22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02" h="220">
                    <a:moveTo>
                      <a:pt x="562" y="218"/>
                    </a:moveTo>
                    <a:lnTo>
                      <a:pt x="561" y="217"/>
                    </a:lnTo>
                    <a:lnTo>
                      <a:pt x="559" y="217"/>
                    </a:lnTo>
                    <a:lnTo>
                      <a:pt x="556" y="217"/>
                    </a:lnTo>
                    <a:lnTo>
                      <a:pt x="554" y="217"/>
                    </a:lnTo>
                    <a:lnTo>
                      <a:pt x="549" y="215"/>
                    </a:lnTo>
                    <a:lnTo>
                      <a:pt x="545" y="215"/>
                    </a:lnTo>
                    <a:lnTo>
                      <a:pt x="542" y="215"/>
                    </a:lnTo>
                    <a:lnTo>
                      <a:pt x="539" y="215"/>
                    </a:lnTo>
                    <a:lnTo>
                      <a:pt x="536" y="214"/>
                    </a:lnTo>
                    <a:lnTo>
                      <a:pt x="533" y="214"/>
                    </a:lnTo>
                    <a:lnTo>
                      <a:pt x="529" y="214"/>
                    </a:lnTo>
                    <a:lnTo>
                      <a:pt x="526" y="212"/>
                    </a:lnTo>
                    <a:lnTo>
                      <a:pt x="521" y="212"/>
                    </a:lnTo>
                    <a:lnTo>
                      <a:pt x="517" y="212"/>
                    </a:lnTo>
                    <a:lnTo>
                      <a:pt x="512" y="211"/>
                    </a:lnTo>
                    <a:lnTo>
                      <a:pt x="508" y="211"/>
                    </a:lnTo>
                    <a:lnTo>
                      <a:pt x="504" y="209"/>
                    </a:lnTo>
                    <a:lnTo>
                      <a:pt x="499" y="209"/>
                    </a:lnTo>
                    <a:lnTo>
                      <a:pt x="495" y="209"/>
                    </a:lnTo>
                    <a:lnTo>
                      <a:pt x="490" y="209"/>
                    </a:lnTo>
                    <a:lnTo>
                      <a:pt x="486" y="208"/>
                    </a:lnTo>
                    <a:lnTo>
                      <a:pt x="482" y="208"/>
                    </a:lnTo>
                    <a:lnTo>
                      <a:pt x="476" y="207"/>
                    </a:lnTo>
                    <a:lnTo>
                      <a:pt x="471" y="207"/>
                    </a:lnTo>
                    <a:lnTo>
                      <a:pt x="465" y="205"/>
                    </a:lnTo>
                    <a:lnTo>
                      <a:pt x="461" y="205"/>
                    </a:lnTo>
                    <a:lnTo>
                      <a:pt x="455" y="205"/>
                    </a:lnTo>
                    <a:lnTo>
                      <a:pt x="449" y="204"/>
                    </a:lnTo>
                    <a:lnTo>
                      <a:pt x="443" y="202"/>
                    </a:lnTo>
                    <a:lnTo>
                      <a:pt x="439" y="202"/>
                    </a:lnTo>
                    <a:lnTo>
                      <a:pt x="433" y="201"/>
                    </a:lnTo>
                    <a:lnTo>
                      <a:pt x="427" y="201"/>
                    </a:lnTo>
                    <a:lnTo>
                      <a:pt x="421" y="199"/>
                    </a:lnTo>
                    <a:lnTo>
                      <a:pt x="416" y="199"/>
                    </a:lnTo>
                    <a:lnTo>
                      <a:pt x="410" y="198"/>
                    </a:lnTo>
                    <a:lnTo>
                      <a:pt x="404" y="198"/>
                    </a:lnTo>
                    <a:lnTo>
                      <a:pt x="398" y="196"/>
                    </a:lnTo>
                    <a:lnTo>
                      <a:pt x="393" y="196"/>
                    </a:lnTo>
                    <a:lnTo>
                      <a:pt x="386" y="195"/>
                    </a:lnTo>
                    <a:lnTo>
                      <a:pt x="382" y="193"/>
                    </a:lnTo>
                    <a:lnTo>
                      <a:pt x="374" y="193"/>
                    </a:lnTo>
                    <a:lnTo>
                      <a:pt x="370" y="193"/>
                    </a:lnTo>
                    <a:lnTo>
                      <a:pt x="364" y="192"/>
                    </a:lnTo>
                    <a:lnTo>
                      <a:pt x="358" y="192"/>
                    </a:lnTo>
                    <a:lnTo>
                      <a:pt x="352" y="190"/>
                    </a:lnTo>
                    <a:lnTo>
                      <a:pt x="346" y="189"/>
                    </a:lnTo>
                    <a:lnTo>
                      <a:pt x="341" y="189"/>
                    </a:lnTo>
                    <a:lnTo>
                      <a:pt x="335" y="187"/>
                    </a:lnTo>
                    <a:lnTo>
                      <a:pt x="330" y="186"/>
                    </a:lnTo>
                    <a:lnTo>
                      <a:pt x="326" y="186"/>
                    </a:lnTo>
                    <a:lnTo>
                      <a:pt x="320" y="185"/>
                    </a:lnTo>
                    <a:lnTo>
                      <a:pt x="314" y="185"/>
                    </a:lnTo>
                    <a:lnTo>
                      <a:pt x="310" y="183"/>
                    </a:lnTo>
                    <a:lnTo>
                      <a:pt x="304" y="183"/>
                    </a:lnTo>
                    <a:lnTo>
                      <a:pt x="300" y="182"/>
                    </a:lnTo>
                    <a:lnTo>
                      <a:pt x="294" y="180"/>
                    </a:lnTo>
                    <a:lnTo>
                      <a:pt x="289" y="180"/>
                    </a:lnTo>
                    <a:lnTo>
                      <a:pt x="285" y="179"/>
                    </a:lnTo>
                    <a:lnTo>
                      <a:pt x="285" y="171"/>
                    </a:lnTo>
                    <a:lnTo>
                      <a:pt x="317" y="136"/>
                    </a:lnTo>
                    <a:lnTo>
                      <a:pt x="112" y="108"/>
                    </a:lnTo>
                    <a:lnTo>
                      <a:pt x="88" y="145"/>
                    </a:lnTo>
                    <a:lnTo>
                      <a:pt x="85" y="144"/>
                    </a:lnTo>
                    <a:lnTo>
                      <a:pt x="82" y="142"/>
                    </a:lnTo>
                    <a:lnTo>
                      <a:pt x="78" y="142"/>
                    </a:lnTo>
                    <a:lnTo>
                      <a:pt x="72" y="141"/>
                    </a:lnTo>
                    <a:lnTo>
                      <a:pt x="66" y="139"/>
                    </a:lnTo>
                    <a:lnTo>
                      <a:pt x="62" y="138"/>
                    </a:lnTo>
                    <a:lnTo>
                      <a:pt x="59" y="138"/>
                    </a:lnTo>
                    <a:lnTo>
                      <a:pt x="56" y="136"/>
                    </a:lnTo>
                    <a:lnTo>
                      <a:pt x="51" y="136"/>
                    </a:lnTo>
                    <a:lnTo>
                      <a:pt x="48" y="135"/>
                    </a:lnTo>
                    <a:lnTo>
                      <a:pt x="44" y="133"/>
                    </a:lnTo>
                    <a:lnTo>
                      <a:pt x="41" y="132"/>
                    </a:lnTo>
                    <a:lnTo>
                      <a:pt x="37" y="132"/>
                    </a:lnTo>
                    <a:lnTo>
                      <a:pt x="34" y="130"/>
                    </a:lnTo>
                    <a:lnTo>
                      <a:pt x="29" y="130"/>
                    </a:lnTo>
                    <a:lnTo>
                      <a:pt x="26" y="129"/>
                    </a:lnTo>
                    <a:lnTo>
                      <a:pt x="23" y="129"/>
                    </a:lnTo>
                    <a:lnTo>
                      <a:pt x="21" y="126"/>
                    </a:lnTo>
                    <a:lnTo>
                      <a:pt x="16" y="126"/>
                    </a:lnTo>
                    <a:lnTo>
                      <a:pt x="13" y="124"/>
                    </a:lnTo>
                    <a:lnTo>
                      <a:pt x="10" y="123"/>
                    </a:lnTo>
                    <a:lnTo>
                      <a:pt x="4" y="122"/>
                    </a:lnTo>
                    <a:lnTo>
                      <a:pt x="1" y="120"/>
                    </a:lnTo>
                    <a:lnTo>
                      <a:pt x="0" y="113"/>
                    </a:lnTo>
                    <a:lnTo>
                      <a:pt x="18" y="91"/>
                    </a:lnTo>
                    <a:lnTo>
                      <a:pt x="47" y="59"/>
                    </a:lnTo>
                    <a:lnTo>
                      <a:pt x="82" y="25"/>
                    </a:lnTo>
                    <a:lnTo>
                      <a:pt x="106" y="0"/>
                    </a:lnTo>
                    <a:lnTo>
                      <a:pt x="107" y="0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6" y="0"/>
                    </a:lnTo>
                    <a:lnTo>
                      <a:pt x="119" y="0"/>
                    </a:lnTo>
                    <a:lnTo>
                      <a:pt x="123" y="0"/>
                    </a:lnTo>
                    <a:lnTo>
                      <a:pt x="128" y="0"/>
                    </a:lnTo>
                    <a:lnTo>
                      <a:pt x="132" y="0"/>
                    </a:lnTo>
                    <a:lnTo>
                      <a:pt x="137" y="1"/>
                    </a:lnTo>
                    <a:lnTo>
                      <a:pt x="144" y="1"/>
                    </a:lnTo>
                    <a:lnTo>
                      <a:pt x="150" y="1"/>
                    </a:lnTo>
                    <a:lnTo>
                      <a:pt x="156" y="3"/>
                    </a:lnTo>
                    <a:lnTo>
                      <a:pt x="163" y="3"/>
                    </a:lnTo>
                    <a:lnTo>
                      <a:pt x="172" y="4"/>
                    </a:lnTo>
                    <a:lnTo>
                      <a:pt x="178" y="4"/>
                    </a:lnTo>
                    <a:lnTo>
                      <a:pt x="186" y="4"/>
                    </a:lnTo>
                    <a:lnTo>
                      <a:pt x="195" y="6"/>
                    </a:lnTo>
                    <a:lnTo>
                      <a:pt x="204" y="6"/>
                    </a:lnTo>
                    <a:lnTo>
                      <a:pt x="213" y="6"/>
                    </a:lnTo>
                    <a:lnTo>
                      <a:pt x="222" y="7"/>
                    </a:lnTo>
                    <a:lnTo>
                      <a:pt x="230" y="7"/>
                    </a:lnTo>
                    <a:lnTo>
                      <a:pt x="242" y="9"/>
                    </a:lnTo>
                    <a:lnTo>
                      <a:pt x="251" y="9"/>
                    </a:lnTo>
                    <a:lnTo>
                      <a:pt x="261" y="10"/>
                    </a:lnTo>
                    <a:lnTo>
                      <a:pt x="272" y="12"/>
                    </a:lnTo>
                    <a:lnTo>
                      <a:pt x="283" y="12"/>
                    </a:lnTo>
                    <a:lnTo>
                      <a:pt x="294" y="13"/>
                    </a:lnTo>
                    <a:lnTo>
                      <a:pt x="305" y="13"/>
                    </a:lnTo>
                    <a:lnTo>
                      <a:pt x="317" y="15"/>
                    </a:lnTo>
                    <a:lnTo>
                      <a:pt x="329" y="16"/>
                    </a:lnTo>
                    <a:lnTo>
                      <a:pt x="339" y="16"/>
                    </a:lnTo>
                    <a:lnTo>
                      <a:pt x="351" y="18"/>
                    </a:lnTo>
                    <a:lnTo>
                      <a:pt x="364" y="18"/>
                    </a:lnTo>
                    <a:lnTo>
                      <a:pt x="376" y="19"/>
                    </a:lnTo>
                    <a:lnTo>
                      <a:pt x="388" y="19"/>
                    </a:lnTo>
                    <a:lnTo>
                      <a:pt x="399" y="20"/>
                    </a:lnTo>
                    <a:lnTo>
                      <a:pt x="411" y="20"/>
                    </a:lnTo>
                    <a:lnTo>
                      <a:pt x="424" y="22"/>
                    </a:lnTo>
                    <a:lnTo>
                      <a:pt x="436" y="23"/>
                    </a:lnTo>
                    <a:lnTo>
                      <a:pt x="448" y="23"/>
                    </a:lnTo>
                    <a:lnTo>
                      <a:pt x="461" y="25"/>
                    </a:lnTo>
                    <a:lnTo>
                      <a:pt x="473" y="26"/>
                    </a:lnTo>
                    <a:lnTo>
                      <a:pt x="486" y="26"/>
                    </a:lnTo>
                    <a:lnTo>
                      <a:pt x="498" y="28"/>
                    </a:lnTo>
                    <a:lnTo>
                      <a:pt x="509" y="29"/>
                    </a:lnTo>
                    <a:lnTo>
                      <a:pt x="523" y="31"/>
                    </a:lnTo>
                    <a:lnTo>
                      <a:pt x="534" y="31"/>
                    </a:lnTo>
                    <a:lnTo>
                      <a:pt x="546" y="32"/>
                    </a:lnTo>
                    <a:lnTo>
                      <a:pt x="558" y="32"/>
                    </a:lnTo>
                    <a:lnTo>
                      <a:pt x="570" y="34"/>
                    </a:lnTo>
                    <a:lnTo>
                      <a:pt x="581" y="34"/>
                    </a:lnTo>
                    <a:lnTo>
                      <a:pt x="593" y="35"/>
                    </a:lnTo>
                    <a:lnTo>
                      <a:pt x="605" y="37"/>
                    </a:lnTo>
                    <a:lnTo>
                      <a:pt x="617" y="38"/>
                    </a:lnTo>
                    <a:lnTo>
                      <a:pt x="627" y="38"/>
                    </a:lnTo>
                    <a:lnTo>
                      <a:pt x="637" y="39"/>
                    </a:lnTo>
                    <a:lnTo>
                      <a:pt x="648" y="39"/>
                    </a:lnTo>
                    <a:lnTo>
                      <a:pt x="659" y="41"/>
                    </a:lnTo>
                    <a:lnTo>
                      <a:pt x="668" y="42"/>
                    </a:lnTo>
                    <a:lnTo>
                      <a:pt x="680" y="42"/>
                    </a:lnTo>
                    <a:lnTo>
                      <a:pt x="689" y="44"/>
                    </a:lnTo>
                    <a:lnTo>
                      <a:pt x="699" y="45"/>
                    </a:lnTo>
                    <a:lnTo>
                      <a:pt x="702" y="59"/>
                    </a:lnTo>
                    <a:lnTo>
                      <a:pt x="677" y="94"/>
                    </a:lnTo>
                    <a:lnTo>
                      <a:pt x="661" y="92"/>
                    </a:lnTo>
                    <a:lnTo>
                      <a:pt x="661" y="110"/>
                    </a:lnTo>
                    <a:lnTo>
                      <a:pt x="633" y="141"/>
                    </a:lnTo>
                    <a:lnTo>
                      <a:pt x="620" y="138"/>
                    </a:lnTo>
                    <a:lnTo>
                      <a:pt x="620" y="154"/>
                    </a:lnTo>
                    <a:lnTo>
                      <a:pt x="596" y="187"/>
                    </a:lnTo>
                    <a:lnTo>
                      <a:pt x="587" y="182"/>
                    </a:lnTo>
                    <a:lnTo>
                      <a:pt x="587" y="199"/>
                    </a:lnTo>
                    <a:lnTo>
                      <a:pt x="568" y="220"/>
                    </a:lnTo>
                    <a:lnTo>
                      <a:pt x="562" y="218"/>
                    </a:lnTo>
                    <a:close/>
                  </a:path>
                </a:pathLst>
              </a:custGeom>
              <a:solidFill>
                <a:srgbClr val="FFFF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3937" y="3732"/>
                <a:ext cx="102" cy="31"/>
              </a:xfrm>
              <a:custGeom>
                <a:avLst/>
                <a:gdLst>
                  <a:gd name="T0" fmla="*/ 0 w 206"/>
                  <a:gd name="T1" fmla="*/ 25 h 62"/>
                  <a:gd name="T2" fmla="*/ 22 w 206"/>
                  <a:gd name="T3" fmla="*/ 0 h 62"/>
                  <a:gd name="T4" fmla="*/ 204 w 206"/>
                  <a:gd name="T5" fmla="*/ 24 h 62"/>
                  <a:gd name="T6" fmla="*/ 206 w 206"/>
                  <a:gd name="T7" fmla="*/ 38 h 62"/>
                  <a:gd name="T8" fmla="*/ 184 w 206"/>
                  <a:gd name="T9" fmla="*/ 62 h 62"/>
                  <a:gd name="T10" fmla="*/ 34 w 206"/>
                  <a:gd name="T11" fmla="*/ 35 h 62"/>
                  <a:gd name="T12" fmla="*/ 0 w 206"/>
                  <a:gd name="T13" fmla="*/ 25 h 62"/>
                  <a:gd name="T14" fmla="*/ 0 w 206"/>
                  <a:gd name="T15" fmla="*/ 25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6"/>
                  <a:gd name="T25" fmla="*/ 0 h 62"/>
                  <a:gd name="T26" fmla="*/ 206 w 206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6" h="62">
                    <a:moveTo>
                      <a:pt x="0" y="25"/>
                    </a:moveTo>
                    <a:lnTo>
                      <a:pt x="22" y="0"/>
                    </a:lnTo>
                    <a:lnTo>
                      <a:pt x="204" y="24"/>
                    </a:lnTo>
                    <a:lnTo>
                      <a:pt x="206" y="38"/>
                    </a:lnTo>
                    <a:lnTo>
                      <a:pt x="184" y="62"/>
                    </a:lnTo>
                    <a:lnTo>
                      <a:pt x="34" y="3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8AC9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4209" y="3541"/>
                <a:ext cx="20" cy="46"/>
              </a:xfrm>
              <a:custGeom>
                <a:avLst/>
                <a:gdLst>
                  <a:gd name="T0" fmla="*/ 3 w 40"/>
                  <a:gd name="T1" fmla="*/ 4 h 92"/>
                  <a:gd name="T2" fmla="*/ 10 w 40"/>
                  <a:gd name="T3" fmla="*/ 4 h 92"/>
                  <a:gd name="T4" fmla="*/ 19 w 40"/>
                  <a:gd name="T5" fmla="*/ 3 h 92"/>
                  <a:gd name="T6" fmla="*/ 28 w 40"/>
                  <a:gd name="T7" fmla="*/ 0 h 92"/>
                  <a:gd name="T8" fmla="*/ 29 w 40"/>
                  <a:gd name="T9" fmla="*/ 4 h 92"/>
                  <a:gd name="T10" fmla="*/ 31 w 40"/>
                  <a:gd name="T11" fmla="*/ 12 h 92"/>
                  <a:gd name="T12" fmla="*/ 34 w 40"/>
                  <a:gd name="T13" fmla="*/ 19 h 92"/>
                  <a:gd name="T14" fmla="*/ 35 w 40"/>
                  <a:gd name="T15" fmla="*/ 25 h 92"/>
                  <a:gd name="T16" fmla="*/ 37 w 40"/>
                  <a:gd name="T17" fmla="*/ 31 h 92"/>
                  <a:gd name="T18" fmla="*/ 37 w 40"/>
                  <a:gd name="T19" fmla="*/ 38 h 92"/>
                  <a:gd name="T20" fmla="*/ 38 w 40"/>
                  <a:gd name="T21" fmla="*/ 45 h 92"/>
                  <a:gd name="T22" fmla="*/ 40 w 40"/>
                  <a:gd name="T23" fmla="*/ 53 h 92"/>
                  <a:gd name="T24" fmla="*/ 40 w 40"/>
                  <a:gd name="T25" fmla="*/ 60 h 92"/>
                  <a:gd name="T26" fmla="*/ 40 w 40"/>
                  <a:gd name="T27" fmla="*/ 69 h 92"/>
                  <a:gd name="T28" fmla="*/ 40 w 40"/>
                  <a:gd name="T29" fmla="*/ 76 h 92"/>
                  <a:gd name="T30" fmla="*/ 40 w 40"/>
                  <a:gd name="T31" fmla="*/ 83 h 92"/>
                  <a:gd name="T32" fmla="*/ 37 w 40"/>
                  <a:gd name="T33" fmla="*/ 91 h 92"/>
                  <a:gd name="T34" fmla="*/ 32 w 40"/>
                  <a:gd name="T35" fmla="*/ 92 h 92"/>
                  <a:gd name="T36" fmla="*/ 26 w 40"/>
                  <a:gd name="T37" fmla="*/ 91 h 92"/>
                  <a:gd name="T38" fmla="*/ 28 w 40"/>
                  <a:gd name="T39" fmla="*/ 86 h 92"/>
                  <a:gd name="T40" fmla="*/ 28 w 40"/>
                  <a:gd name="T41" fmla="*/ 79 h 92"/>
                  <a:gd name="T42" fmla="*/ 28 w 40"/>
                  <a:gd name="T43" fmla="*/ 70 h 92"/>
                  <a:gd name="T44" fmla="*/ 28 w 40"/>
                  <a:gd name="T45" fmla="*/ 60 h 92"/>
                  <a:gd name="T46" fmla="*/ 28 w 40"/>
                  <a:gd name="T47" fmla="*/ 50 h 92"/>
                  <a:gd name="T48" fmla="*/ 25 w 40"/>
                  <a:gd name="T49" fmla="*/ 39 h 92"/>
                  <a:gd name="T50" fmla="*/ 21 w 40"/>
                  <a:gd name="T51" fmla="*/ 31 h 92"/>
                  <a:gd name="T52" fmla="*/ 18 w 40"/>
                  <a:gd name="T53" fmla="*/ 28 h 92"/>
                  <a:gd name="T54" fmla="*/ 12 w 40"/>
                  <a:gd name="T55" fmla="*/ 28 h 92"/>
                  <a:gd name="T56" fmla="*/ 6 w 40"/>
                  <a:gd name="T57" fmla="*/ 25 h 92"/>
                  <a:gd name="T58" fmla="*/ 1 w 40"/>
                  <a:gd name="T59" fmla="*/ 19 h 92"/>
                  <a:gd name="T60" fmla="*/ 0 w 40"/>
                  <a:gd name="T61" fmla="*/ 13 h 92"/>
                  <a:gd name="T62" fmla="*/ 1 w 40"/>
                  <a:gd name="T63" fmla="*/ 4 h 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"/>
                  <a:gd name="T97" fmla="*/ 0 h 92"/>
                  <a:gd name="T98" fmla="*/ 40 w 40"/>
                  <a:gd name="T99" fmla="*/ 92 h 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" h="92">
                    <a:moveTo>
                      <a:pt x="1" y="4"/>
                    </a:moveTo>
                    <a:lnTo>
                      <a:pt x="3" y="4"/>
                    </a:lnTo>
                    <a:lnTo>
                      <a:pt x="6" y="4"/>
                    </a:lnTo>
                    <a:lnTo>
                      <a:pt x="10" y="4"/>
                    </a:lnTo>
                    <a:lnTo>
                      <a:pt x="15" y="4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9" y="4"/>
                    </a:lnTo>
                    <a:lnTo>
                      <a:pt x="31" y="7"/>
                    </a:lnTo>
                    <a:lnTo>
                      <a:pt x="31" y="12"/>
                    </a:lnTo>
                    <a:lnTo>
                      <a:pt x="34" y="16"/>
                    </a:lnTo>
                    <a:lnTo>
                      <a:pt x="34" y="19"/>
                    </a:lnTo>
                    <a:lnTo>
                      <a:pt x="34" y="22"/>
                    </a:lnTo>
                    <a:lnTo>
                      <a:pt x="35" y="25"/>
                    </a:lnTo>
                    <a:lnTo>
                      <a:pt x="37" y="28"/>
                    </a:lnTo>
                    <a:lnTo>
                      <a:pt x="37" y="31"/>
                    </a:lnTo>
                    <a:lnTo>
                      <a:pt x="37" y="35"/>
                    </a:lnTo>
                    <a:lnTo>
                      <a:pt x="37" y="38"/>
                    </a:lnTo>
                    <a:lnTo>
                      <a:pt x="38" y="41"/>
                    </a:lnTo>
                    <a:lnTo>
                      <a:pt x="38" y="45"/>
                    </a:lnTo>
                    <a:lnTo>
                      <a:pt x="40" y="50"/>
                    </a:lnTo>
                    <a:lnTo>
                      <a:pt x="40" y="53"/>
                    </a:lnTo>
                    <a:lnTo>
                      <a:pt x="40" y="57"/>
                    </a:lnTo>
                    <a:lnTo>
                      <a:pt x="40" y="60"/>
                    </a:lnTo>
                    <a:lnTo>
                      <a:pt x="40" y="64"/>
                    </a:lnTo>
                    <a:lnTo>
                      <a:pt x="40" y="69"/>
                    </a:lnTo>
                    <a:lnTo>
                      <a:pt x="40" y="72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40" y="83"/>
                    </a:lnTo>
                    <a:lnTo>
                      <a:pt x="40" y="88"/>
                    </a:lnTo>
                    <a:lnTo>
                      <a:pt x="37" y="91"/>
                    </a:lnTo>
                    <a:lnTo>
                      <a:pt x="35" y="92"/>
                    </a:lnTo>
                    <a:lnTo>
                      <a:pt x="32" y="92"/>
                    </a:lnTo>
                    <a:lnTo>
                      <a:pt x="26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8" y="83"/>
                    </a:lnTo>
                    <a:lnTo>
                      <a:pt x="28" y="79"/>
                    </a:lnTo>
                    <a:lnTo>
                      <a:pt x="28" y="75"/>
                    </a:lnTo>
                    <a:lnTo>
                      <a:pt x="28" y="70"/>
                    </a:lnTo>
                    <a:lnTo>
                      <a:pt x="29" y="66"/>
                    </a:lnTo>
                    <a:lnTo>
                      <a:pt x="28" y="60"/>
                    </a:lnTo>
                    <a:lnTo>
                      <a:pt x="28" y="54"/>
                    </a:lnTo>
                    <a:lnTo>
                      <a:pt x="28" y="50"/>
                    </a:lnTo>
                    <a:lnTo>
                      <a:pt x="26" y="45"/>
                    </a:lnTo>
                    <a:lnTo>
                      <a:pt x="25" y="39"/>
                    </a:lnTo>
                    <a:lnTo>
                      <a:pt x="23" y="35"/>
                    </a:lnTo>
                    <a:lnTo>
                      <a:pt x="21" y="31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5" y="28"/>
                    </a:lnTo>
                    <a:lnTo>
                      <a:pt x="12" y="28"/>
                    </a:lnTo>
                    <a:lnTo>
                      <a:pt x="9" y="26"/>
                    </a:lnTo>
                    <a:lnTo>
                      <a:pt x="6" y="25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D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4141" y="3690"/>
                <a:ext cx="191" cy="262"/>
              </a:xfrm>
              <a:custGeom>
                <a:avLst/>
                <a:gdLst>
                  <a:gd name="T0" fmla="*/ 0 w 382"/>
                  <a:gd name="T1" fmla="*/ 525 h 525"/>
                  <a:gd name="T2" fmla="*/ 0 w 382"/>
                  <a:gd name="T3" fmla="*/ 517 h 525"/>
                  <a:gd name="T4" fmla="*/ 0 w 382"/>
                  <a:gd name="T5" fmla="*/ 509 h 525"/>
                  <a:gd name="T6" fmla="*/ 1 w 382"/>
                  <a:gd name="T7" fmla="*/ 501 h 525"/>
                  <a:gd name="T8" fmla="*/ 3 w 382"/>
                  <a:gd name="T9" fmla="*/ 496 h 525"/>
                  <a:gd name="T10" fmla="*/ 4 w 382"/>
                  <a:gd name="T11" fmla="*/ 487 h 525"/>
                  <a:gd name="T12" fmla="*/ 4 w 382"/>
                  <a:gd name="T13" fmla="*/ 479 h 525"/>
                  <a:gd name="T14" fmla="*/ 6 w 382"/>
                  <a:gd name="T15" fmla="*/ 471 h 525"/>
                  <a:gd name="T16" fmla="*/ 7 w 382"/>
                  <a:gd name="T17" fmla="*/ 463 h 525"/>
                  <a:gd name="T18" fmla="*/ 9 w 382"/>
                  <a:gd name="T19" fmla="*/ 454 h 525"/>
                  <a:gd name="T20" fmla="*/ 10 w 382"/>
                  <a:gd name="T21" fmla="*/ 447 h 525"/>
                  <a:gd name="T22" fmla="*/ 12 w 382"/>
                  <a:gd name="T23" fmla="*/ 440 h 525"/>
                  <a:gd name="T24" fmla="*/ 15 w 382"/>
                  <a:gd name="T25" fmla="*/ 432 h 525"/>
                  <a:gd name="T26" fmla="*/ 16 w 382"/>
                  <a:gd name="T27" fmla="*/ 428 h 525"/>
                  <a:gd name="T28" fmla="*/ 20 w 382"/>
                  <a:gd name="T29" fmla="*/ 421 h 525"/>
                  <a:gd name="T30" fmla="*/ 23 w 382"/>
                  <a:gd name="T31" fmla="*/ 413 h 525"/>
                  <a:gd name="T32" fmla="*/ 29 w 382"/>
                  <a:gd name="T33" fmla="*/ 405 h 525"/>
                  <a:gd name="T34" fmla="*/ 37 w 382"/>
                  <a:gd name="T35" fmla="*/ 393 h 525"/>
                  <a:gd name="T36" fmla="*/ 44 w 382"/>
                  <a:gd name="T37" fmla="*/ 381 h 525"/>
                  <a:gd name="T38" fmla="*/ 54 w 382"/>
                  <a:gd name="T39" fmla="*/ 367 h 525"/>
                  <a:gd name="T40" fmla="*/ 64 w 382"/>
                  <a:gd name="T41" fmla="*/ 350 h 525"/>
                  <a:gd name="T42" fmla="*/ 75 w 382"/>
                  <a:gd name="T43" fmla="*/ 334 h 525"/>
                  <a:gd name="T44" fmla="*/ 86 w 382"/>
                  <a:gd name="T45" fmla="*/ 317 h 525"/>
                  <a:gd name="T46" fmla="*/ 98 w 382"/>
                  <a:gd name="T47" fmla="*/ 298 h 525"/>
                  <a:gd name="T48" fmla="*/ 111 w 382"/>
                  <a:gd name="T49" fmla="*/ 277 h 525"/>
                  <a:gd name="T50" fmla="*/ 125 w 382"/>
                  <a:gd name="T51" fmla="*/ 258 h 525"/>
                  <a:gd name="T52" fmla="*/ 139 w 382"/>
                  <a:gd name="T53" fmla="*/ 238 h 525"/>
                  <a:gd name="T54" fmla="*/ 154 w 382"/>
                  <a:gd name="T55" fmla="*/ 217 h 525"/>
                  <a:gd name="T56" fmla="*/ 169 w 382"/>
                  <a:gd name="T57" fmla="*/ 198 h 525"/>
                  <a:gd name="T58" fmla="*/ 182 w 382"/>
                  <a:gd name="T59" fmla="*/ 178 h 525"/>
                  <a:gd name="T60" fmla="*/ 197 w 382"/>
                  <a:gd name="T61" fmla="*/ 157 h 525"/>
                  <a:gd name="T62" fmla="*/ 211 w 382"/>
                  <a:gd name="T63" fmla="*/ 137 h 525"/>
                  <a:gd name="T64" fmla="*/ 226 w 382"/>
                  <a:gd name="T65" fmla="*/ 117 h 525"/>
                  <a:gd name="T66" fmla="*/ 241 w 382"/>
                  <a:gd name="T67" fmla="*/ 100 h 525"/>
                  <a:gd name="T68" fmla="*/ 255 w 382"/>
                  <a:gd name="T69" fmla="*/ 82 h 525"/>
                  <a:gd name="T70" fmla="*/ 269 w 382"/>
                  <a:gd name="T71" fmla="*/ 66 h 525"/>
                  <a:gd name="T72" fmla="*/ 282 w 382"/>
                  <a:gd name="T73" fmla="*/ 52 h 525"/>
                  <a:gd name="T74" fmla="*/ 294 w 382"/>
                  <a:gd name="T75" fmla="*/ 38 h 525"/>
                  <a:gd name="T76" fmla="*/ 307 w 382"/>
                  <a:gd name="T77" fmla="*/ 27 h 525"/>
                  <a:gd name="T78" fmla="*/ 317 w 382"/>
                  <a:gd name="T79" fmla="*/ 18 h 525"/>
                  <a:gd name="T80" fmla="*/ 327 w 382"/>
                  <a:gd name="T81" fmla="*/ 10 h 525"/>
                  <a:gd name="T82" fmla="*/ 338 w 382"/>
                  <a:gd name="T83" fmla="*/ 5 h 525"/>
                  <a:gd name="T84" fmla="*/ 346 w 382"/>
                  <a:gd name="T85" fmla="*/ 0 h 525"/>
                  <a:gd name="T86" fmla="*/ 354 w 382"/>
                  <a:gd name="T87" fmla="*/ 0 h 525"/>
                  <a:gd name="T88" fmla="*/ 364 w 382"/>
                  <a:gd name="T89" fmla="*/ 3 h 525"/>
                  <a:gd name="T90" fmla="*/ 373 w 382"/>
                  <a:gd name="T91" fmla="*/ 9 h 525"/>
                  <a:gd name="T92" fmla="*/ 379 w 382"/>
                  <a:gd name="T93" fmla="*/ 16 h 525"/>
                  <a:gd name="T94" fmla="*/ 382 w 382"/>
                  <a:gd name="T95" fmla="*/ 27 h 525"/>
                  <a:gd name="T96" fmla="*/ 382 w 382"/>
                  <a:gd name="T97" fmla="*/ 37 h 525"/>
                  <a:gd name="T98" fmla="*/ 379 w 382"/>
                  <a:gd name="T99" fmla="*/ 49 h 525"/>
                  <a:gd name="T100" fmla="*/ 374 w 382"/>
                  <a:gd name="T101" fmla="*/ 60 h 525"/>
                  <a:gd name="T102" fmla="*/ 371 w 382"/>
                  <a:gd name="T103" fmla="*/ 71 h 525"/>
                  <a:gd name="T104" fmla="*/ 368 w 382"/>
                  <a:gd name="T105" fmla="*/ 76 h 525"/>
                  <a:gd name="T106" fmla="*/ 363 w 382"/>
                  <a:gd name="T107" fmla="*/ 85 h 525"/>
                  <a:gd name="T108" fmla="*/ 357 w 382"/>
                  <a:gd name="T109" fmla="*/ 97 h 525"/>
                  <a:gd name="T110" fmla="*/ 349 w 382"/>
                  <a:gd name="T111" fmla="*/ 109 h 525"/>
                  <a:gd name="T112" fmla="*/ 342 w 382"/>
                  <a:gd name="T113" fmla="*/ 117 h 525"/>
                  <a:gd name="T114" fmla="*/ 336 w 382"/>
                  <a:gd name="T115" fmla="*/ 126 h 525"/>
                  <a:gd name="T116" fmla="*/ 330 w 382"/>
                  <a:gd name="T117" fmla="*/ 134 h 525"/>
                  <a:gd name="T118" fmla="*/ 326 w 382"/>
                  <a:gd name="T119" fmla="*/ 141 h 525"/>
                  <a:gd name="T120" fmla="*/ 75 w 382"/>
                  <a:gd name="T121" fmla="*/ 440 h 525"/>
                  <a:gd name="T122" fmla="*/ 12 w 382"/>
                  <a:gd name="T123" fmla="*/ 512 h 525"/>
                  <a:gd name="T124" fmla="*/ 0 w 382"/>
                  <a:gd name="T125" fmla="*/ 525 h 52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82"/>
                  <a:gd name="T190" fmla="*/ 0 h 525"/>
                  <a:gd name="T191" fmla="*/ 382 w 382"/>
                  <a:gd name="T192" fmla="*/ 525 h 52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82" h="525">
                    <a:moveTo>
                      <a:pt x="0" y="525"/>
                    </a:moveTo>
                    <a:lnTo>
                      <a:pt x="0" y="525"/>
                    </a:lnTo>
                    <a:lnTo>
                      <a:pt x="0" y="522"/>
                    </a:lnTo>
                    <a:lnTo>
                      <a:pt x="0" y="517"/>
                    </a:lnTo>
                    <a:lnTo>
                      <a:pt x="0" y="512"/>
                    </a:lnTo>
                    <a:lnTo>
                      <a:pt x="0" y="509"/>
                    </a:lnTo>
                    <a:lnTo>
                      <a:pt x="1" y="506"/>
                    </a:lnTo>
                    <a:lnTo>
                      <a:pt x="1" y="501"/>
                    </a:lnTo>
                    <a:lnTo>
                      <a:pt x="3" y="498"/>
                    </a:lnTo>
                    <a:lnTo>
                      <a:pt x="3" y="496"/>
                    </a:lnTo>
                    <a:lnTo>
                      <a:pt x="3" y="491"/>
                    </a:lnTo>
                    <a:lnTo>
                      <a:pt x="4" y="487"/>
                    </a:lnTo>
                    <a:lnTo>
                      <a:pt x="4" y="484"/>
                    </a:lnTo>
                    <a:lnTo>
                      <a:pt x="4" y="479"/>
                    </a:lnTo>
                    <a:lnTo>
                      <a:pt x="6" y="475"/>
                    </a:lnTo>
                    <a:lnTo>
                      <a:pt x="6" y="471"/>
                    </a:lnTo>
                    <a:lnTo>
                      <a:pt x="7" y="468"/>
                    </a:lnTo>
                    <a:lnTo>
                      <a:pt x="7" y="463"/>
                    </a:lnTo>
                    <a:lnTo>
                      <a:pt x="9" y="459"/>
                    </a:lnTo>
                    <a:lnTo>
                      <a:pt x="9" y="454"/>
                    </a:lnTo>
                    <a:lnTo>
                      <a:pt x="10" y="452"/>
                    </a:lnTo>
                    <a:lnTo>
                      <a:pt x="10" y="447"/>
                    </a:lnTo>
                    <a:lnTo>
                      <a:pt x="12" y="444"/>
                    </a:lnTo>
                    <a:lnTo>
                      <a:pt x="12" y="440"/>
                    </a:lnTo>
                    <a:lnTo>
                      <a:pt x="13" y="438"/>
                    </a:lnTo>
                    <a:lnTo>
                      <a:pt x="15" y="432"/>
                    </a:lnTo>
                    <a:lnTo>
                      <a:pt x="16" y="430"/>
                    </a:lnTo>
                    <a:lnTo>
                      <a:pt x="16" y="428"/>
                    </a:lnTo>
                    <a:lnTo>
                      <a:pt x="19" y="424"/>
                    </a:lnTo>
                    <a:lnTo>
                      <a:pt x="20" y="421"/>
                    </a:lnTo>
                    <a:lnTo>
                      <a:pt x="22" y="418"/>
                    </a:lnTo>
                    <a:lnTo>
                      <a:pt x="23" y="413"/>
                    </a:lnTo>
                    <a:lnTo>
                      <a:pt x="28" y="411"/>
                    </a:lnTo>
                    <a:lnTo>
                      <a:pt x="29" y="405"/>
                    </a:lnTo>
                    <a:lnTo>
                      <a:pt x="34" y="400"/>
                    </a:lnTo>
                    <a:lnTo>
                      <a:pt x="37" y="393"/>
                    </a:lnTo>
                    <a:lnTo>
                      <a:pt x="41" y="387"/>
                    </a:lnTo>
                    <a:lnTo>
                      <a:pt x="44" y="381"/>
                    </a:lnTo>
                    <a:lnTo>
                      <a:pt x="48" y="374"/>
                    </a:lnTo>
                    <a:lnTo>
                      <a:pt x="54" y="367"/>
                    </a:lnTo>
                    <a:lnTo>
                      <a:pt x="60" y="359"/>
                    </a:lnTo>
                    <a:lnTo>
                      <a:pt x="64" y="350"/>
                    </a:lnTo>
                    <a:lnTo>
                      <a:pt x="69" y="342"/>
                    </a:lnTo>
                    <a:lnTo>
                      <a:pt x="75" y="334"/>
                    </a:lnTo>
                    <a:lnTo>
                      <a:pt x="81" y="326"/>
                    </a:lnTo>
                    <a:lnTo>
                      <a:pt x="86" y="317"/>
                    </a:lnTo>
                    <a:lnTo>
                      <a:pt x="92" y="306"/>
                    </a:lnTo>
                    <a:lnTo>
                      <a:pt x="98" y="298"/>
                    </a:lnTo>
                    <a:lnTo>
                      <a:pt x="106" y="287"/>
                    </a:lnTo>
                    <a:lnTo>
                      <a:pt x="111" y="277"/>
                    </a:lnTo>
                    <a:lnTo>
                      <a:pt x="119" y="268"/>
                    </a:lnTo>
                    <a:lnTo>
                      <a:pt x="125" y="258"/>
                    </a:lnTo>
                    <a:lnTo>
                      <a:pt x="132" y="248"/>
                    </a:lnTo>
                    <a:lnTo>
                      <a:pt x="139" y="238"/>
                    </a:lnTo>
                    <a:lnTo>
                      <a:pt x="147" y="227"/>
                    </a:lnTo>
                    <a:lnTo>
                      <a:pt x="154" y="217"/>
                    </a:lnTo>
                    <a:lnTo>
                      <a:pt x="161" y="208"/>
                    </a:lnTo>
                    <a:lnTo>
                      <a:pt x="169" y="198"/>
                    </a:lnTo>
                    <a:lnTo>
                      <a:pt x="175" y="188"/>
                    </a:lnTo>
                    <a:lnTo>
                      <a:pt x="182" y="178"/>
                    </a:lnTo>
                    <a:lnTo>
                      <a:pt x="189" y="167"/>
                    </a:lnTo>
                    <a:lnTo>
                      <a:pt x="197" y="157"/>
                    </a:lnTo>
                    <a:lnTo>
                      <a:pt x="204" y="147"/>
                    </a:lnTo>
                    <a:lnTo>
                      <a:pt x="211" y="137"/>
                    </a:lnTo>
                    <a:lnTo>
                      <a:pt x="219" y="128"/>
                    </a:lnTo>
                    <a:lnTo>
                      <a:pt x="226" y="117"/>
                    </a:lnTo>
                    <a:lnTo>
                      <a:pt x="233" y="109"/>
                    </a:lnTo>
                    <a:lnTo>
                      <a:pt x="241" y="100"/>
                    </a:lnTo>
                    <a:lnTo>
                      <a:pt x="248" y="91"/>
                    </a:lnTo>
                    <a:lnTo>
                      <a:pt x="255" y="82"/>
                    </a:lnTo>
                    <a:lnTo>
                      <a:pt x="261" y="75"/>
                    </a:lnTo>
                    <a:lnTo>
                      <a:pt x="269" y="66"/>
                    </a:lnTo>
                    <a:lnTo>
                      <a:pt x="276" y="60"/>
                    </a:lnTo>
                    <a:lnTo>
                      <a:pt x="282" y="52"/>
                    </a:lnTo>
                    <a:lnTo>
                      <a:pt x="288" y="46"/>
                    </a:lnTo>
                    <a:lnTo>
                      <a:pt x="294" y="38"/>
                    </a:lnTo>
                    <a:lnTo>
                      <a:pt x="301" y="34"/>
                    </a:lnTo>
                    <a:lnTo>
                      <a:pt x="307" y="27"/>
                    </a:lnTo>
                    <a:lnTo>
                      <a:pt x="313" y="22"/>
                    </a:lnTo>
                    <a:lnTo>
                      <a:pt x="317" y="18"/>
                    </a:lnTo>
                    <a:lnTo>
                      <a:pt x="323" y="13"/>
                    </a:lnTo>
                    <a:lnTo>
                      <a:pt x="327" y="10"/>
                    </a:lnTo>
                    <a:lnTo>
                      <a:pt x="333" y="8"/>
                    </a:lnTo>
                    <a:lnTo>
                      <a:pt x="338" y="5"/>
                    </a:lnTo>
                    <a:lnTo>
                      <a:pt x="343" y="3"/>
                    </a:lnTo>
                    <a:lnTo>
                      <a:pt x="346" y="0"/>
                    </a:lnTo>
                    <a:lnTo>
                      <a:pt x="351" y="0"/>
                    </a:lnTo>
                    <a:lnTo>
                      <a:pt x="354" y="0"/>
                    </a:lnTo>
                    <a:lnTo>
                      <a:pt x="358" y="2"/>
                    </a:lnTo>
                    <a:lnTo>
                      <a:pt x="364" y="3"/>
                    </a:lnTo>
                    <a:lnTo>
                      <a:pt x="368" y="6"/>
                    </a:lnTo>
                    <a:lnTo>
                      <a:pt x="373" y="9"/>
                    </a:lnTo>
                    <a:lnTo>
                      <a:pt x="376" y="13"/>
                    </a:lnTo>
                    <a:lnTo>
                      <a:pt x="379" y="16"/>
                    </a:lnTo>
                    <a:lnTo>
                      <a:pt x="380" y="22"/>
                    </a:lnTo>
                    <a:lnTo>
                      <a:pt x="382" y="27"/>
                    </a:lnTo>
                    <a:lnTo>
                      <a:pt x="382" y="32"/>
                    </a:lnTo>
                    <a:lnTo>
                      <a:pt x="382" y="37"/>
                    </a:lnTo>
                    <a:lnTo>
                      <a:pt x="380" y="43"/>
                    </a:lnTo>
                    <a:lnTo>
                      <a:pt x="379" y="49"/>
                    </a:lnTo>
                    <a:lnTo>
                      <a:pt x="377" y="56"/>
                    </a:lnTo>
                    <a:lnTo>
                      <a:pt x="374" y="60"/>
                    </a:lnTo>
                    <a:lnTo>
                      <a:pt x="373" y="68"/>
                    </a:lnTo>
                    <a:lnTo>
                      <a:pt x="371" y="71"/>
                    </a:lnTo>
                    <a:lnTo>
                      <a:pt x="370" y="74"/>
                    </a:lnTo>
                    <a:lnTo>
                      <a:pt x="368" y="76"/>
                    </a:lnTo>
                    <a:lnTo>
                      <a:pt x="367" y="79"/>
                    </a:lnTo>
                    <a:lnTo>
                      <a:pt x="363" y="85"/>
                    </a:lnTo>
                    <a:lnTo>
                      <a:pt x="360" y="91"/>
                    </a:lnTo>
                    <a:lnTo>
                      <a:pt x="357" y="97"/>
                    </a:lnTo>
                    <a:lnTo>
                      <a:pt x="352" y="103"/>
                    </a:lnTo>
                    <a:lnTo>
                      <a:pt x="349" y="109"/>
                    </a:lnTo>
                    <a:lnTo>
                      <a:pt x="345" y="113"/>
                    </a:lnTo>
                    <a:lnTo>
                      <a:pt x="342" y="117"/>
                    </a:lnTo>
                    <a:lnTo>
                      <a:pt x="339" y="123"/>
                    </a:lnTo>
                    <a:lnTo>
                      <a:pt x="336" y="126"/>
                    </a:lnTo>
                    <a:lnTo>
                      <a:pt x="333" y="131"/>
                    </a:lnTo>
                    <a:lnTo>
                      <a:pt x="330" y="134"/>
                    </a:lnTo>
                    <a:lnTo>
                      <a:pt x="329" y="137"/>
                    </a:lnTo>
                    <a:lnTo>
                      <a:pt x="326" y="141"/>
                    </a:lnTo>
                    <a:lnTo>
                      <a:pt x="324" y="142"/>
                    </a:lnTo>
                    <a:lnTo>
                      <a:pt x="75" y="440"/>
                    </a:lnTo>
                    <a:lnTo>
                      <a:pt x="25" y="497"/>
                    </a:lnTo>
                    <a:lnTo>
                      <a:pt x="12" y="512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9999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4171" y="3455"/>
                <a:ext cx="94" cy="95"/>
              </a:xfrm>
              <a:custGeom>
                <a:avLst/>
                <a:gdLst>
                  <a:gd name="T0" fmla="*/ 66 w 188"/>
                  <a:gd name="T1" fmla="*/ 164 h 191"/>
                  <a:gd name="T2" fmla="*/ 55 w 188"/>
                  <a:gd name="T3" fmla="*/ 175 h 191"/>
                  <a:gd name="T4" fmla="*/ 42 w 188"/>
                  <a:gd name="T5" fmla="*/ 185 h 191"/>
                  <a:gd name="T6" fmla="*/ 29 w 188"/>
                  <a:gd name="T7" fmla="*/ 191 h 191"/>
                  <a:gd name="T8" fmla="*/ 17 w 188"/>
                  <a:gd name="T9" fmla="*/ 186 h 191"/>
                  <a:gd name="T10" fmla="*/ 8 w 188"/>
                  <a:gd name="T11" fmla="*/ 173 h 191"/>
                  <a:gd name="T12" fmla="*/ 3 w 188"/>
                  <a:gd name="T13" fmla="*/ 159 h 191"/>
                  <a:gd name="T14" fmla="*/ 0 w 188"/>
                  <a:gd name="T15" fmla="*/ 145 h 191"/>
                  <a:gd name="T16" fmla="*/ 3 w 188"/>
                  <a:gd name="T17" fmla="*/ 129 h 191"/>
                  <a:gd name="T18" fmla="*/ 11 w 188"/>
                  <a:gd name="T19" fmla="*/ 113 h 191"/>
                  <a:gd name="T20" fmla="*/ 13 w 188"/>
                  <a:gd name="T21" fmla="*/ 103 h 191"/>
                  <a:gd name="T22" fmla="*/ 5 w 188"/>
                  <a:gd name="T23" fmla="*/ 93 h 191"/>
                  <a:gd name="T24" fmla="*/ 1 w 188"/>
                  <a:gd name="T25" fmla="*/ 79 h 191"/>
                  <a:gd name="T26" fmla="*/ 0 w 188"/>
                  <a:gd name="T27" fmla="*/ 66 h 191"/>
                  <a:gd name="T28" fmla="*/ 5 w 188"/>
                  <a:gd name="T29" fmla="*/ 55 h 191"/>
                  <a:gd name="T30" fmla="*/ 16 w 188"/>
                  <a:gd name="T31" fmla="*/ 47 h 191"/>
                  <a:gd name="T32" fmla="*/ 27 w 188"/>
                  <a:gd name="T33" fmla="*/ 44 h 191"/>
                  <a:gd name="T34" fmla="*/ 39 w 188"/>
                  <a:gd name="T35" fmla="*/ 44 h 191"/>
                  <a:gd name="T36" fmla="*/ 48 w 188"/>
                  <a:gd name="T37" fmla="*/ 47 h 191"/>
                  <a:gd name="T38" fmla="*/ 47 w 188"/>
                  <a:gd name="T39" fmla="*/ 41 h 191"/>
                  <a:gd name="T40" fmla="*/ 48 w 188"/>
                  <a:gd name="T41" fmla="*/ 28 h 191"/>
                  <a:gd name="T42" fmla="*/ 52 w 188"/>
                  <a:gd name="T43" fmla="*/ 14 h 191"/>
                  <a:gd name="T44" fmla="*/ 63 w 188"/>
                  <a:gd name="T45" fmla="*/ 3 h 191"/>
                  <a:gd name="T46" fmla="*/ 73 w 188"/>
                  <a:gd name="T47" fmla="*/ 0 h 191"/>
                  <a:gd name="T48" fmla="*/ 85 w 188"/>
                  <a:gd name="T49" fmla="*/ 0 h 191"/>
                  <a:gd name="T50" fmla="*/ 97 w 188"/>
                  <a:gd name="T51" fmla="*/ 3 h 191"/>
                  <a:gd name="T52" fmla="*/ 105 w 188"/>
                  <a:gd name="T53" fmla="*/ 14 h 191"/>
                  <a:gd name="T54" fmla="*/ 110 w 188"/>
                  <a:gd name="T55" fmla="*/ 22 h 191"/>
                  <a:gd name="T56" fmla="*/ 113 w 188"/>
                  <a:gd name="T57" fmla="*/ 34 h 191"/>
                  <a:gd name="T58" fmla="*/ 113 w 188"/>
                  <a:gd name="T59" fmla="*/ 43 h 191"/>
                  <a:gd name="T60" fmla="*/ 123 w 188"/>
                  <a:gd name="T61" fmla="*/ 40 h 191"/>
                  <a:gd name="T62" fmla="*/ 139 w 188"/>
                  <a:gd name="T63" fmla="*/ 38 h 191"/>
                  <a:gd name="T64" fmla="*/ 149 w 188"/>
                  <a:gd name="T65" fmla="*/ 38 h 191"/>
                  <a:gd name="T66" fmla="*/ 158 w 188"/>
                  <a:gd name="T67" fmla="*/ 38 h 191"/>
                  <a:gd name="T68" fmla="*/ 168 w 188"/>
                  <a:gd name="T69" fmla="*/ 40 h 191"/>
                  <a:gd name="T70" fmla="*/ 179 w 188"/>
                  <a:gd name="T71" fmla="*/ 46 h 191"/>
                  <a:gd name="T72" fmla="*/ 186 w 188"/>
                  <a:gd name="T73" fmla="*/ 56 h 191"/>
                  <a:gd name="T74" fmla="*/ 186 w 188"/>
                  <a:gd name="T75" fmla="*/ 66 h 191"/>
                  <a:gd name="T76" fmla="*/ 186 w 188"/>
                  <a:gd name="T77" fmla="*/ 75 h 191"/>
                  <a:gd name="T78" fmla="*/ 183 w 188"/>
                  <a:gd name="T79" fmla="*/ 88 h 191"/>
                  <a:gd name="T80" fmla="*/ 179 w 188"/>
                  <a:gd name="T81" fmla="*/ 99 h 191"/>
                  <a:gd name="T82" fmla="*/ 170 w 188"/>
                  <a:gd name="T83" fmla="*/ 104 h 191"/>
                  <a:gd name="T84" fmla="*/ 166 w 188"/>
                  <a:gd name="T85" fmla="*/ 106 h 191"/>
                  <a:gd name="T86" fmla="*/ 152 w 188"/>
                  <a:gd name="T87" fmla="*/ 110 h 191"/>
                  <a:gd name="T88" fmla="*/ 141 w 188"/>
                  <a:gd name="T89" fmla="*/ 113 h 191"/>
                  <a:gd name="T90" fmla="*/ 141 w 188"/>
                  <a:gd name="T91" fmla="*/ 122 h 191"/>
                  <a:gd name="T92" fmla="*/ 139 w 188"/>
                  <a:gd name="T93" fmla="*/ 135 h 191"/>
                  <a:gd name="T94" fmla="*/ 136 w 188"/>
                  <a:gd name="T95" fmla="*/ 150 h 191"/>
                  <a:gd name="T96" fmla="*/ 129 w 188"/>
                  <a:gd name="T97" fmla="*/ 163 h 191"/>
                  <a:gd name="T98" fmla="*/ 119 w 188"/>
                  <a:gd name="T99" fmla="*/ 172 h 191"/>
                  <a:gd name="T100" fmla="*/ 104 w 188"/>
                  <a:gd name="T101" fmla="*/ 173 h 191"/>
                  <a:gd name="T102" fmla="*/ 95 w 188"/>
                  <a:gd name="T103" fmla="*/ 172 h 191"/>
                  <a:gd name="T104" fmla="*/ 85 w 188"/>
                  <a:gd name="T105" fmla="*/ 169 h 191"/>
                  <a:gd name="T106" fmla="*/ 72 w 188"/>
                  <a:gd name="T107" fmla="*/ 157 h 1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88"/>
                  <a:gd name="T163" fmla="*/ 0 h 191"/>
                  <a:gd name="T164" fmla="*/ 188 w 188"/>
                  <a:gd name="T165" fmla="*/ 191 h 1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88" h="191">
                    <a:moveTo>
                      <a:pt x="72" y="157"/>
                    </a:moveTo>
                    <a:lnTo>
                      <a:pt x="70" y="159"/>
                    </a:lnTo>
                    <a:lnTo>
                      <a:pt x="66" y="164"/>
                    </a:lnTo>
                    <a:lnTo>
                      <a:pt x="63" y="167"/>
                    </a:lnTo>
                    <a:lnTo>
                      <a:pt x="58" y="170"/>
                    </a:lnTo>
                    <a:lnTo>
                      <a:pt x="55" y="175"/>
                    </a:lnTo>
                    <a:lnTo>
                      <a:pt x="51" y="179"/>
                    </a:lnTo>
                    <a:lnTo>
                      <a:pt x="47" y="182"/>
                    </a:lnTo>
                    <a:lnTo>
                      <a:pt x="42" y="185"/>
                    </a:lnTo>
                    <a:lnTo>
                      <a:pt x="36" y="188"/>
                    </a:lnTo>
                    <a:lnTo>
                      <a:pt x="33" y="189"/>
                    </a:lnTo>
                    <a:lnTo>
                      <a:pt x="29" y="191"/>
                    </a:lnTo>
                    <a:lnTo>
                      <a:pt x="25" y="191"/>
                    </a:lnTo>
                    <a:lnTo>
                      <a:pt x="20" y="189"/>
                    </a:lnTo>
                    <a:lnTo>
                      <a:pt x="17" y="186"/>
                    </a:lnTo>
                    <a:lnTo>
                      <a:pt x="14" y="182"/>
                    </a:lnTo>
                    <a:lnTo>
                      <a:pt x="11" y="178"/>
                    </a:lnTo>
                    <a:lnTo>
                      <a:pt x="8" y="173"/>
                    </a:lnTo>
                    <a:lnTo>
                      <a:pt x="5" y="169"/>
                    </a:lnTo>
                    <a:lnTo>
                      <a:pt x="4" y="163"/>
                    </a:lnTo>
                    <a:lnTo>
                      <a:pt x="3" y="159"/>
                    </a:lnTo>
                    <a:lnTo>
                      <a:pt x="1" y="154"/>
                    </a:lnTo>
                    <a:lnTo>
                      <a:pt x="1" y="150"/>
                    </a:lnTo>
                    <a:lnTo>
                      <a:pt x="0" y="145"/>
                    </a:lnTo>
                    <a:lnTo>
                      <a:pt x="1" y="140"/>
                    </a:lnTo>
                    <a:lnTo>
                      <a:pt x="1" y="135"/>
                    </a:lnTo>
                    <a:lnTo>
                      <a:pt x="3" y="129"/>
                    </a:lnTo>
                    <a:lnTo>
                      <a:pt x="4" y="125"/>
                    </a:lnTo>
                    <a:lnTo>
                      <a:pt x="8" y="119"/>
                    </a:lnTo>
                    <a:lnTo>
                      <a:pt x="11" y="113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9"/>
                    </a:lnTo>
                    <a:lnTo>
                      <a:pt x="8" y="96"/>
                    </a:lnTo>
                    <a:lnTo>
                      <a:pt x="5" y="93"/>
                    </a:lnTo>
                    <a:lnTo>
                      <a:pt x="4" y="88"/>
                    </a:lnTo>
                    <a:lnTo>
                      <a:pt x="3" y="84"/>
                    </a:lnTo>
                    <a:lnTo>
                      <a:pt x="1" y="79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66"/>
                    </a:lnTo>
                    <a:lnTo>
                      <a:pt x="1" y="62"/>
                    </a:lnTo>
                    <a:lnTo>
                      <a:pt x="3" y="58"/>
                    </a:lnTo>
                    <a:lnTo>
                      <a:pt x="5" y="55"/>
                    </a:lnTo>
                    <a:lnTo>
                      <a:pt x="10" y="52"/>
                    </a:lnTo>
                    <a:lnTo>
                      <a:pt x="13" y="49"/>
                    </a:lnTo>
                    <a:lnTo>
                      <a:pt x="16" y="47"/>
                    </a:lnTo>
                    <a:lnTo>
                      <a:pt x="20" y="46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30" y="44"/>
                    </a:lnTo>
                    <a:lnTo>
                      <a:pt x="35" y="44"/>
                    </a:lnTo>
                    <a:lnTo>
                      <a:pt x="39" y="44"/>
                    </a:lnTo>
                    <a:lnTo>
                      <a:pt x="45" y="46"/>
                    </a:lnTo>
                    <a:lnTo>
                      <a:pt x="47" y="46"/>
                    </a:lnTo>
                    <a:lnTo>
                      <a:pt x="48" y="47"/>
                    </a:lnTo>
                    <a:lnTo>
                      <a:pt x="48" y="46"/>
                    </a:lnTo>
                    <a:lnTo>
                      <a:pt x="48" y="44"/>
                    </a:lnTo>
                    <a:lnTo>
                      <a:pt x="47" y="41"/>
                    </a:lnTo>
                    <a:lnTo>
                      <a:pt x="47" y="38"/>
                    </a:lnTo>
                    <a:lnTo>
                      <a:pt x="47" y="33"/>
                    </a:lnTo>
                    <a:lnTo>
                      <a:pt x="48" y="28"/>
                    </a:lnTo>
                    <a:lnTo>
                      <a:pt x="48" y="24"/>
                    </a:lnTo>
                    <a:lnTo>
                      <a:pt x="50" y="19"/>
                    </a:lnTo>
                    <a:lnTo>
                      <a:pt x="52" y="14"/>
                    </a:lnTo>
                    <a:lnTo>
                      <a:pt x="55" y="9"/>
                    </a:lnTo>
                    <a:lnTo>
                      <a:pt x="58" y="6"/>
                    </a:lnTo>
                    <a:lnTo>
                      <a:pt x="63" y="3"/>
                    </a:lnTo>
                    <a:lnTo>
                      <a:pt x="66" y="2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5" y="0"/>
                    </a:lnTo>
                    <a:lnTo>
                      <a:pt x="89" y="2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8" y="5"/>
                    </a:lnTo>
                    <a:lnTo>
                      <a:pt x="101" y="8"/>
                    </a:lnTo>
                    <a:lnTo>
                      <a:pt x="105" y="14"/>
                    </a:lnTo>
                    <a:lnTo>
                      <a:pt x="107" y="15"/>
                    </a:lnTo>
                    <a:lnTo>
                      <a:pt x="108" y="19"/>
                    </a:lnTo>
                    <a:lnTo>
                      <a:pt x="110" y="22"/>
                    </a:lnTo>
                    <a:lnTo>
                      <a:pt x="111" y="25"/>
                    </a:lnTo>
                    <a:lnTo>
                      <a:pt x="111" y="30"/>
                    </a:lnTo>
                    <a:lnTo>
                      <a:pt x="113" y="34"/>
                    </a:lnTo>
                    <a:lnTo>
                      <a:pt x="113" y="38"/>
                    </a:lnTo>
                    <a:lnTo>
                      <a:pt x="113" y="43"/>
                    </a:lnTo>
                    <a:lnTo>
                      <a:pt x="116" y="41"/>
                    </a:lnTo>
                    <a:lnTo>
                      <a:pt x="119" y="40"/>
                    </a:lnTo>
                    <a:lnTo>
                      <a:pt x="123" y="40"/>
                    </a:lnTo>
                    <a:lnTo>
                      <a:pt x="129" y="38"/>
                    </a:lnTo>
                    <a:lnTo>
                      <a:pt x="135" y="38"/>
                    </a:lnTo>
                    <a:lnTo>
                      <a:pt x="139" y="38"/>
                    </a:lnTo>
                    <a:lnTo>
                      <a:pt x="142" y="38"/>
                    </a:lnTo>
                    <a:lnTo>
                      <a:pt x="145" y="38"/>
                    </a:lnTo>
                    <a:lnTo>
                      <a:pt x="149" y="38"/>
                    </a:lnTo>
                    <a:lnTo>
                      <a:pt x="152" y="38"/>
                    </a:lnTo>
                    <a:lnTo>
                      <a:pt x="155" y="38"/>
                    </a:lnTo>
                    <a:lnTo>
                      <a:pt x="158" y="38"/>
                    </a:lnTo>
                    <a:lnTo>
                      <a:pt x="161" y="38"/>
                    </a:lnTo>
                    <a:lnTo>
                      <a:pt x="166" y="38"/>
                    </a:lnTo>
                    <a:lnTo>
                      <a:pt x="168" y="40"/>
                    </a:lnTo>
                    <a:lnTo>
                      <a:pt x="171" y="40"/>
                    </a:lnTo>
                    <a:lnTo>
                      <a:pt x="174" y="43"/>
                    </a:lnTo>
                    <a:lnTo>
                      <a:pt x="179" y="46"/>
                    </a:lnTo>
                    <a:lnTo>
                      <a:pt x="183" y="50"/>
                    </a:lnTo>
                    <a:lnTo>
                      <a:pt x="185" y="52"/>
                    </a:lnTo>
                    <a:lnTo>
                      <a:pt x="186" y="56"/>
                    </a:lnTo>
                    <a:lnTo>
                      <a:pt x="186" y="59"/>
                    </a:lnTo>
                    <a:lnTo>
                      <a:pt x="188" y="63"/>
                    </a:lnTo>
                    <a:lnTo>
                      <a:pt x="186" y="66"/>
                    </a:lnTo>
                    <a:lnTo>
                      <a:pt x="186" y="69"/>
                    </a:lnTo>
                    <a:lnTo>
                      <a:pt x="186" y="72"/>
                    </a:lnTo>
                    <a:lnTo>
                      <a:pt x="186" y="75"/>
                    </a:lnTo>
                    <a:lnTo>
                      <a:pt x="186" y="79"/>
                    </a:lnTo>
                    <a:lnTo>
                      <a:pt x="185" y="85"/>
                    </a:lnTo>
                    <a:lnTo>
                      <a:pt x="183" y="88"/>
                    </a:lnTo>
                    <a:lnTo>
                      <a:pt x="182" y="93"/>
                    </a:lnTo>
                    <a:lnTo>
                      <a:pt x="180" y="96"/>
                    </a:lnTo>
                    <a:lnTo>
                      <a:pt x="179" y="99"/>
                    </a:lnTo>
                    <a:lnTo>
                      <a:pt x="174" y="101"/>
                    </a:lnTo>
                    <a:lnTo>
                      <a:pt x="171" y="103"/>
                    </a:lnTo>
                    <a:lnTo>
                      <a:pt x="170" y="104"/>
                    </a:lnTo>
                    <a:lnTo>
                      <a:pt x="168" y="104"/>
                    </a:lnTo>
                    <a:lnTo>
                      <a:pt x="167" y="104"/>
                    </a:lnTo>
                    <a:lnTo>
                      <a:pt x="166" y="106"/>
                    </a:lnTo>
                    <a:lnTo>
                      <a:pt x="161" y="107"/>
                    </a:lnTo>
                    <a:lnTo>
                      <a:pt x="158" y="109"/>
                    </a:lnTo>
                    <a:lnTo>
                      <a:pt x="152" y="110"/>
                    </a:lnTo>
                    <a:lnTo>
                      <a:pt x="148" y="112"/>
                    </a:lnTo>
                    <a:lnTo>
                      <a:pt x="143" y="113"/>
                    </a:lnTo>
                    <a:lnTo>
                      <a:pt x="141" y="113"/>
                    </a:lnTo>
                    <a:lnTo>
                      <a:pt x="141" y="116"/>
                    </a:lnTo>
                    <a:lnTo>
                      <a:pt x="141" y="118"/>
                    </a:lnTo>
                    <a:lnTo>
                      <a:pt x="141" y="122"/>
                    </a:lnTo>
                    <a:lnTo>
                      <a:pt x="139" y="125"/>
                    </a:lnTo>
                    <a:lnTo>
                      <a:pt x="139" y="129"/>
                    </a:lnTo>
                    <a:lnTo>
                      <a:pt x="139" y="135"/>
                    </a:lnTo>
                    <a:lnTo>
                      <a:pt x="139" y="140"/>
                    </a:lnTo>
                    <a:lnTo>
                      <a:pt x="138" y="145"/>
                    </a:lnTo>
                    <a:lnTo>
                      <a:pt x="136" y="150"/>
                    </a:lnTo>
                    <a:lnTo>
                      <a:pt x="133" y="154"/>
                    </a:lnTo>
                    <a:lnTo>
                      <a:pt x="132" y="160"/>
                    </a:lnTo>
                    <a:lnTo>
                      <a:pt x="129" y="163"/>
                    </a:lnTo>
                    <a:lnTo>
                      <a:pt x="126" y="167"/>
                    </a:lnTo>
                    <a:lnTo>
                      <a:pt x="123" y="169"/>
                    </a:lnTo>
                    <a:lnTo>
                      <a:pt x="119" y="172"/>
                    </a:lnTo>
                    <a:lnTo>
                      <a:pt x="113" y="172"/>
                    </a:lnTo>
                    <a:lnTo>
                      <a:pt x="110" y="173"/>
                    </a:lnTo>
                    <a:lnTo>
                      <a:pt x="104" y="173"/>
                    </a:lnTo>
                    <a:lnTo>
                      <a:pt x="101" y="173"/>
                    </a:lnTo>
                    <a:lnTo>
                      <a:pt x="98" y="172"/>
                    </a:lnTo>
                    <a:lnTo>
                      <a:pt x="95" y="172"/>
                    </a:lnTo>
                    <a:lnTo>
                      <a:pt x="92" y="170"/>
                    </a:lnTo>
                    <a:lnTo>
                      <a:pt x="89" y="170"/>
                    </a:lnTo>
                    <a:lnTo>
                      <a:pt x="85" y="169"/>
                    </a:lnTo>
                    <a:lnTo>
                      <a:pt x="82" y="167"/>
                    </a:lnTo>
                    <a:lnTo>
                      <a:pt x="80" y="166"/>
                    </a:lnTo>
                    <a:lnTo>
                      <a:pt x="72" y="157"/>
                    </a:lnTo>
                    <a:close/>
                  </a:path>
                </a:pathLst>
              </a:custGeom>
              <a:solidFill>
                <a:srgbClr val="FFD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4194" y="3490"/>
                <a:ext cx="22" cy="21"/>
              </a:xfrm>
              <a:custGeom>
                <a:avLst/>
                <a:gdLst>
                  <a:gd name="T0" fmla="*/ 14 w 44"/>
                  <a:gd name="T1" fmla="*/ 43 h 43"/>
                  <a:gd name="T2" fmla="*/ 13 w 44"/>
                  <a:gd name="T3" fmla="*/ 41 h 43"/>
                  <a:gd name="T4" fmla="*/ 10 w 44"/>
                  <a:gd name="T5" fmla="*/ 40 h 43"/>
                  <a:gd name="T6" fmla="*/ 5 w 44"/>
                  <a:gd name="T7" fmla="*/ 35 h 43"/>
                  <a:gd name="T8" fmla="*/ 3 w 44"/>
                  <a:gd name="T9" fmla="*/ 31 h 43"/>
                  <a:gd name="T10" fmla="*/ 0 w 44"/>
                  <a:gd name="T11" fmla="*/ 27 h 43"/>
                  <a:gd name="T12" fmla="*/ 0 w 44"/>
                  <a:gd name="T13" fmla="*/ 22 h 43"/>
                  <a:gd name="T14" fmla="*/ 0 w 44"/>
                  <a:gd name="T15" fmla="*/ 18 h 43"/>
                  <a:gd name="T16" fmla="*/ 1 w 44"/>
                  <a:gd name="T17" fmla="*/ 15 h 43"/>
                  <a:gd name="T18" fmla="*/ 4 w 44"/>
                  <a:gd name="T19" fmla="*/ 12 h 43"/>
                  <a:gd name="T20" fmla="*/ 8 w 44"/>
                  <a:gd name="T21" fmla="*/ 9 h 43"/>
                  <a:gd name="T22" fmla="*/ 11 w 44"/>
                  <a:gd name="T23" fmla="*/ 6 h 43"/>
                  <a:gd name="T24" fmla="*/ 16 w 44"/>
                  <a:gd name="T25" fmla="*/ 3 h 43"/>
                  <a:gd name="T26" fmla="*/ 19 w 44"/>
                  <a:gd name="T27" fmla="*/ 2 h 43"/>
                  <a:gd name="T28" fmla="*/ 23 w 44"/>
                  <a:gd name="T29" fmla="*/ 0 h 43"/>
                  <a:gd name="T30" fmla="*/ 26 w 44"/>
                  <a:gd name="T31" fmla="*/ 0 h 43"/>
                  <a:gd name="T32" fmla="*/ 29 w 44"/>
                  <a:gd name="T33" fmla="*/ 0 h 43"/>
                  <a:gd name="T34" fmla="*/ 32 w 44"/>
                  <a:gd name="T35" fmla="*/ 0 h 43"/>
                  <a:gd name="T36" fmla="*/ 35 w 44"/>
                  <a:gd name="T37" fmla="*/ 3 h 43"/>
                  <a:gd name="T38" fmla="*/ 38 w 44"/>
                  <a:gd name="T39" fmla="*/ 5 h 43"/>
                  <a:gd name="T40" fmla="*/ 41 w 44"/>
                  <a:gd name="T41" fmla="*/ 9 h 43"/>
                  <a:gd name="T42" fmla="*/ 42 w 44"/>
                  <a:gd name="T43" fmla="*/ 10 h 43"/>
                  <a:gd name="T44" fmla="*/ 44 w 44"/>
                  <a:gd name="T45" fmla="*/ 15 h 43"/>
                  <a:gd name="T46" fmla="*/ 42 w 44"/>
                  <a:gd name="T47" fmla="*/ 16 h 43"/>
                  <a:gd name="T48" fmla="*/ 42 w 44"/>
                  <a:gd name="T49" fmla="*/ 19 h 43"/>
                  <a:gd name="T50" fmla="*/ 42 w 44"/>
                  <a:gd name="T51" fmla="*/ 22 h 43"/>
                  <a:gd name="T52" fmla="*/ 42 w 44"/>
                  <a:gd name="T53" fmla="*/ 27 h 43"/>
                  <a:gd name="T54" fmla="*/ 42 w 44"/>
                  <a:gd name="T55" fmla="*/ 30 h 43"/>
                  <a:gd name="T56" fmla="*/ 41 w 44"/>
                  <a:gd name="T57" fmla="*/ 34 h 43"/>
                  <a:gd name="T58" fmla="*/ 38 w 44"/>
                  <a:gd name="T59" fmla="*/ 37 h 43"/>
                  <a:gd name="T60" fmla="*/ 35 w 44"/>
                  <a:gd name="T61" fmla="*/ 40 h 43"/>
                  <a:gd name="T62" fmla="*/ 32 w 44"/>
                  <a:gd name="T63" fmla="*/ 40 h 43"/>
                  <a:gd name="T64" fmla="*/ 29 w 44"/>
                  <a:gd name="T65" fmla="*/ 41 h 43"/>
                  <a:gd name="T66" fmla="*/ 26 w 44"/>
                  <a:gd name="T67" fmla="*/ 41 h 43"/>
                  <a:gd name="T68" fmla="*/ 23 w 44"/>
                  <a:gd name="T69" fmla="*/ 43 h 43"/>
                  <a:gd name="T70" fmla="*/ 14 w 44"/>
                  <a:gd name="T71" fmla="*/ 43 h 43"/>
                  <a:gd name="T72" fmla="*/ 14 w 44"/>
                  <a:gd name="T73" fmla="*/ 43 h 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"/>
                  <a:gd name="T112" fmla="*/ 0 h 43"/>
                  <a:gd name="T113" fmla="*/ 44 w 44"/>
                  <a:gd name="T114" fmla="*/ 43 h 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" h="43">
                    <a:moveTo>
                      <a:pt x="14" y="43"/>
                    </a:moveTo>
                    <a:lnTo>
                      <a:pt x="13" y="41"/>
                    </a:lnTo>
                    <a:lnTo>
                      <a:pt x="10" y="40"/>
                    </a:lnTo>
                    <a:lnTo>
                      <a:pt x="5" y="35"/>
                    </a:lnTo>
                    <a:lnTo>
                      <a:pt x="3" y="31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4" y="12"/>
                    </a:lnTo>
                    <a:lnTo>
                      <a:pt x="8" y="9"/>
                    </a:lnTo>
                    <a:lnTo>
                      <a:pt x="11" y="6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5" y="3"/>
                    </a:lnTo>
                    <a:lnTo>
                      <a:pt x="38" y="5"/>
                    </a:lnTo>
                    <a:lnTo>
                      <a:pt x="41" y="9"/>
                    </a:lnTo>
                    <a:lnTo>
                      <a:pt x="42" y="10"/>
                    </a:lnTo>
                    <a:lnTo>
                      <a:pt x="44" y="15"/>
                    </a:lnTo>
                    <a:lnTo>
                      <a:pt x="42" y="16"/>
                    </a:lnTo>
                    <a:lnTo>
                      <a:pt x="42" y="19"/>
                    </a:lnTo>
                    <a:lnTo>
                      <a:pt x="42" y="22"/>
                    </a:lnTo>
                    <a:lnTo>
                      <a:pt x="42" y="27"/>
                    </a:lnTo>
                    <a:lnTo>
                      <a:pt x="42" y="30"/>
                    </a:lnTo>
                    <a:lnTo>
                      <a:pt x="41" y="34"/>
                    </a:lnTo>
                    <a:lnTo>
                      <a:pt x="38" y="37"/>
                    </a:lnTo>
                    <a:lnTo>
                      <a:pt x="35" y="40"/>
                    </a:lnTo>
                    <a:lnTo>
                      <a:pt x="32" y="40"/>
                    </a:lnTo>
                    <a:lnTo>
                      <a:pt x="29" y="41"/>
                    </a:lnTo>
                    <a:lnTo>
                      <a:pt x="26" y="41"/>
                    </a:lnTo>
                    <a:lnTo>
                      <a:pt x="23" y="43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BDC7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3767" y="3654"/>
                <a:ext cx="515" cy="154"/>
              </a:xfrm>
              <a:custGeom>
                <a:avLst/>
                <a:gdLst>
                  <a:gd name="T0" fmla="*/ 1 w 1029"/>
                  <a:gd name="T1" fmla="*/ 306 h 308"/>
                  <a:gd name="T2" fmla="*/ 15 w 1029"/>
                  <a:gd name="T3" fmla="*/ 291 h 308"/>
                  <a:gd name="T4" fmla="*/ 25 w 1029"/>
                  <a:gd name="T5" fmla="*/ 278 h 308"/>
                  <a:gd name="T6" fmla="*/ 38 w 1029"/>
                  <a:gd name="T7" fmla="*/ 264 h 308"/>
                  <a:gd name="T8" fmla="*/ 54 w 1029"/>
                  <a:gd name="T9" fmla="*/ 246 h 308"/>
                  <a:gd name="T10" fmla="*/ 72 w 1029"/>
                  <a:gd name="T11" fmla="*/ 227 h 308"/>
                  <a:gd name="T12" fmla="*/ 94 w 1029"/>
                  <a:gd name="T13" fmla="*/ 205 h 308"/>
                  <a:gd name="T14" fmla="*/ 116 w 1029"/>
                  <a:gd name="T15" fmla="*/ 182 h 308"/>
                  <a:gd name="T16" fmla="*/ 141 w 1029"/>
                  <a:gd name="T17" fmla="*/ 157 h 308"/>
                  <a:gd name="T18" fmla="*/ 167 w 1029"/>
                  <a:gd name="T19" fmla="*/ 132 h 308"/>
                  <a:gd name="T20" fmla="*/ 197 w 1029"/>
                  <a:gd name="T21" fmla="*/ 105 h 308"/>
                  <a:gd name="T22" fmla="*/ 226 w 1029"/>
                  <a:gd name="T23" fmla="*/ 79 h 308"/>
                  <a:gd name="T24" fmla="*/ 257 w 1029"/>
                  <a:gd name="T25" fmla="*/ 53 h 308"/>
                  <a:gd name="T26" fmla="*/ 291 w 1029"/>
                  <a:gd name="T27" fmla="*/ 26 h 308"/>
                  <a:gd name="T28" fmla="*/ 325 w 1029"/>
                  <a:gd name="T29" fmla="*/ 0 h 308"/>
                  <a:gd name="T30" fmla="*/ 336 w 1029"/>
                  <a:gd name="T31" fmla="*/ 0 h 308"/>
                  <a:gd name="T32" fmla="*/ 357 w 1029"/>
                  <a:gd name="T33" fmla="*/ 0 h 308"/>
                  <a:gd name="T34" fmla="*/ 386 w 1029"/>
                  <a:gd name="T35" fmla="*/ 3 h 308"/>
                  <a:gd name="T36" fmla="*/ 424 w 1029"/>
                  <a:gd name="T37" fmla="*/ 4 h 308"/>
                  <a:gd name="T38" fmla="*/ 467 w 1029"/>
                  <a:gd name="T39" fmla="*/ 6 h 308"/>
                  <a:gd name="T40" fmla="*/ 517 w 1029"/>
                  <a:gd name="T41" fmla="*/ 9 h 308"/>
                  <a:gd name="T42" fmla="*/ 571 w 1029"/>
                  <a:gd name="T43" fmla="*/ 13 h 308"/>
                  <a:gd name="T44" fmla="*/ 627 w 1029"/>
                  <a:gd name="T45" fmla="*/ 16 h 308"/>
                  <a:gd name="T46" fmla="*/ 686 w 1029"/>
                  <a:gd name="T47" fmla="*/ 19 h 308"/>
                  <a:gd name="T48" fmla="*/ 744 w 1029"/>
                  <a:gd name="T49" fmla="*/ 23 h 308"/>
                  <a:gd name="T50" fmla="*/ 803 w 1029"/>
                  <a:gd name="T51" fmla="*/ 28 h 308"/>
                  <a:gd name="T52" fmla="*/ 859 w 1029"/>
                  <a:gd name="T53" fmla="*/ 32 h 308"/>
                  <a:gd name="T54" fmla="*/ 913 w 1029"/>
                  <a:gd name="T55" fmla="*/ 37 h 308"/>
                  <a:gd name="T56" fmla="*/ 963 w 1029"/>
                  <a:gd name="T57" fmla="*/ 42 h 308"/>
                  <a:gd name="T58" fmla="*/ 1009 w 1029"/>
                  <a:gd name="T59" fmla="*/ 48 h 308"/>
                  <a:gd name="T60" fmla="*/ 1009 w 1029"/>
                  <a:gd name="T61" fmla="*/ 56 h 308"/>
                  <a:gd name="T62" fmla="*/ 996 w 1029"/>
                  <a:gd name="T63" fmla="*/ 54 h 308"/>
                  <a:gd name="T64" fmla="*/ 975 w 1029"/>
                  <a:gd name="T65" fmla="*/ 53 h 308"/>
                  <a:gd name="T66" fmla="*/ 949 w 1029"/>
                  <a:gd name="T67" fmla="*/ 50 h 308"/>
                  <a:gd name="T68" fmla="*/ 915 w 1029"/>
                  <a:gd name="T69" fmla="*/ 47 h 308"/>
                  <a:gd name="T70" fmla="*/ 877 w 1029"/>
                  <a:gd name="T71" fmla="*/ 44 h 308"/>
                  <a:gd name="T72" fmla="*/ 833 w 1029"/>
                  <a:gd name="T73" fmla="*/ 41 h 308"/>
                  <a:gd name="T74" fmla="*/ 784 w 1029"/>
                  <a:gd name="T75" fmla="*/ 37 h 308"/>
                  <a:gd name="T76" fmla="*/ 733 w 1029"/>
                  <a:gd name="T77" fmla="*/ 34 h 308"/>
                  <a:gd name="T78" fmla="*/ 678 w 1029"/>
                  <a:gd name="T79" fmla="*/ 29 h 308"/>
                  <a:gd name="T80" fmla="*/ 624 w 1029"/>
                  <a:gd name="T81" fmla="*/ 26 h 308"/>
                  <a:gd name="T82" fmla="*/ 570 w 1029"/>
                  <a:gd name="T83" fmla="*/ 23 h 308"/>
                  <a:gd name="T84" fmla="*/ 514 w 1029"/>
                  <a:gd name="T85" fmla="*/ 20 h 308"/>
                  <a:gd name="T86" fmla="*/ 460 w 1029"/>
                  <a:gd name="T87" fmla="*/ 20 h 308"/>
                  <a:gd name="T88" fmla="*/ 407 w 1029"/>
                  <a:gd name="T89" fmla="*/ 19 h 308"/>
                  <a:gd name="T90" fmla="*/ 360 w 1029"/>
                  <a:gd name="T91" fmla="*/ 20 h 308"/>
                  <a:gd name="T92" fmla="*/ 332 w 1029"/>
                  <a:gd name="T93" fmla="*/ 22 h 308"/>
                  <a:gd name="T94" fmla="*/ 317 w 1029"/>
                  <a:gd name="T95" fmla="*/ 32 h 308"/>
                  <a:gd name="T96" fmla="*/ 298 w 1029"/>
                  <a:gd name="T97" fmla="*/ 45 h 308"/>
                  <a:gd name="T98" fmla="*/ 282 w 1029"/>
                  <a:gd name="T99" fmla="*/ 57 h 308"/>
                  <a:gd name="T100" fmla="*/ 264 w 1029"/>
                  <a:gd name="T101" fmla="*/ 70 h 308"/>
                  <a:gd name="T102" fmla="*/ 245 w 1029"/>
                  <a:gd name="T103" fmla="*/ 86 h 308"/>
                  <a:gd name="T104" fmla="*/ 223 w 1029"/>
                  <a:gd name="T105" fmla="*/ 104 h 308"/>
                  <a:gd name="T106" fmla="*/ 200 w 1029"/>
                  <a:gd name="T107" fmla="*/ 123 h 308"/>
                  <a:gd name="T108" fmla="*/ 176 w 1029"/>
                  <a:gd name="T109" fmla="*/ 144 h 308"/>
                  <a:gd name="T110" fmla="*/ 150 w 1029"/>
                  <a:gd name="T111" fmla="*/ 167 h 308"/>
                  <a:gd name="T112" fmla="*/ 125 w 1029"/>
                  <a:gd name="T113" fmla="*/ 192 h 308"/>
                  <a:gd name="T114" fmla="*/ 97 w 1029"/>
                  <a:gd name="T115" fmla="*/ 217 h 308"/>
                  <a:gd name="T116" fmla="*/ 70 w 1029"/>
                  <a:gd name="T117" fmla="*/ 245 h 308"/>
                  <a:gd name="T118" fmla="*/ 44 w 1029"/>
                  <a:gd name="T119" fmla="*/ 272 h 308"/>
                  <a:gd name="T120" fmla="*/ 16 w 1029"/>
                  <a:gd name="T121" fmla="*/ 305 h 3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29"/>
                  <a:gd name="T184" fmla="*/ 0 h 308"/>
                  <a:gd name="T185" fmla="*/ 1029 w 1029"/>
                  <a:gd name="T186" fmla="*/ 308 h 3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29" h="308">
                    <a:moveTo>
                      <a:pt x="16" y="305"/>
                    </a:moveTo>
                    <a:lnTo>
                      <a:pt x="0" y="308"/>
                    </a:lnTo>
                    <a:lnTo>
                      <a:pt x="1" y="306"/>
                    </a:lnTo>
                    <a:lnTo>
                      <a:pt x="3" y="303"/>
                    </a:lnTo>
                    <a:lnTo>
                      <a:pt x="7" y="300"/>
                    </a:lnTo>
                    <a:lnTo>
                      <a:pt x="9" y="296"/>
                    </a:lnTo>
                    <a:lnTo>
                      <a:pt x="15" y="291"/>
                    </a:lnTo>
                    <a:lnTo>
                      <a:pt x="16" y="289"/>
                    </a:lnTo>
                    <a:lnTo>
                      <a:pt x="19" y="286"/>
                    </a:lnTo>
                    <a:lnTo>
                      <a:pt x="22" y="281"/>
                    </a:lnTo>
                    <a:lnTo>
                      <a:pt x="25" y="278"/>
                    </a:lnTo>
                    <a:lnTo>
                      <a:pt x="28" y="275"/>
                    </a:lnTo>
                    <a:lnTo>
                      <a:pt x="31" y="271"/>
                    </a:lnTo>
                    <a:lnTo>
                      <a:pt x="34" y="268"/>
                    </a:lnTo>
                    <a:lnTo>
                      <a:pt x="38" y="264"/>
                    </a:lnTo>
                    <a:lnTo>
                      <a:pt x="41" y="259"/>
                    </a:lnTo>
                    <a:lnTo>
                      <a:pt x="46" y="255"/>
                    </a:lnTo>
                    <a:lnTo>
                      <a:pt x="50" y="250"/>
                    </a:lnTo>
                    <a:lnTo>
                      <a:pt x="54" y="246"/>
                    </a:lnTo>
                    <a:lnTo>
                      <a:pt x="59" y="242"/>
                    </a:lnTo>
                    <a:lnTo>
                      <a:pt x="63" y="236"/>
                    </a:lnTo>
                    <a:lnTo>
                      <a:pt x="68" y="231"/>
                    </a:lnTo>
                    <a:lnTo>
                      <a:pt x="72" y="227"/>
                    </a:lnTo>
                    <a:lnTo>
                      <a:pt x="76" y="221"/>
                    </a:lnTo>
                    <a:lnTo>
                      <a:pt x="82" y="215"/>
                    </a:lnTo>
                    <a:lnTo>
                      <a:pt x="88" y="211"/>
                    </a:lnTo>
                    <a:lnTo>
                      <a:pt x="94" y="205"/>
                    </a:lnTo>
                    <a:lnTo>
                      <a:pt x="98" y="199"/>
                    </a:lnTo>
                    <a:lnTo>
                      <a:pt x="104" y="193"/>
                    </a:lnTo>
                    <a:lnTo>
                      <a:pt x="110" y="187"/>
                    </a:lnTo>
                    <a:lnTo>
                      <a:pt x="116" y="182"/>
                    </a:lnTo>
                    <a:lnTo>
                      <a:pt x="122" y="176"/>
                    </a:lnTo>
                    <a:lnTo>
                      <a:pt x="128" y="170"/>
                    </a:lnTo>
                    <a:lnTo>
                      <a:pt x="134" y="163"/>
                    </a:lnTo>
                    <a:lnTo>
                      <a:pt x="141" y="157"/>
                    </a:lnTo>
                    <a:lnTo>
                      <a:pt x="147" y="151"/>
                    </a:lnTo>
                    <a:lnTo>
                      <a:pt x="153" y="144"/>
                    </a:lnTo>
                    <a:lnTo>
                      <a:pt x="160" y="138"/>
                    </a:lnTo>
                    <a:lnTo>
                      <a:pt x="167" y="132"/>
                    </a:lnTo>
                    <a:lnTo>
                      <a:pt x="175" y="124"/>
                    </a:lnTo>
                    <a:lnTo>
                      <a:pt x="181" y="119"/>
                    </a:lnTo>
                    <a:lnTo>
                      <a:pt x="189" y="113"/>
                    </a:lnTo>
                    <a:lnTo>
                      <a:pt x="197" y="105"/>
                    </a:lnTo>
                    <a:lnTo>
                      <a:pt x="203" y="100"/>
                    </a:lnTo>
                    <a:lnTo>
                      <a:pt x="210" y="92"/>
                    </a:lnTo>
                    <a:lnTo>
                      <a:pt x="217" y="85"/>
                    </a:lnTo>
                    <a:lnTo>
                      <a:pt x="226" y="79"/>
                    </a:lnTo>
                    <a:lnTo>
                      <a:pt x="233" y="72"/>
                    </a:lnTo>
                    <a:lnTo>
                      <a:pt x="241" y="64"/>
                    </a:lnTo>
                    <a:lnTo>
                      <a:pt x="248" y="59"/>
                    </a:lnTo>
                    <a:lnTo>
                      <a:pt x="257" y="53"/>
                    </a:lnTo>
                    <a:lnTo>
                      <a:pt x="266" y="45"/>
                    </a:lnTo>
                    <a:lnTo>
                      <a:pt x="273" y="38"/>
                    </a:lnTo>
                    <a:lnTo>
                      <a:pt x="282" y="32"/>
                    </a:lnTo>
                    <a:lnTo>
                      <a:pt x="291" y="26"/>
                    </a:lnTo>
                    <a:lnTo>
                      <a:pt x="298" y="19"/>
                    </a:lnTo>
                    <a:lnTo>
                      <a:pt x="307" y="13"/>
                    </a:lnTo>
                    <a:lnTo>
                      <a:pt x="316" y="6"/>
                    </a:lnTo>
                    <a:lnTo>
                      <a:pt x="325" y="0"/>
                    </a:lnTo>
                    <a:lnTo>
                      <a:pt x="326" y="0"/>
                    </a:lnTo>
                    <a:lnTo>
                      <a:pt x="329" y="0"/>
                    </a:lnTo>
                    <a:lnTo>
                      <a:pt x="332" y="0"/>
                    </a:lnTo>
                    <a:lnTo>
                      <a:pt x="336" y="0"/>
                    </a:lnTo>
                    <a:lnTo>
                      <a:pt x="341" y="0"/>
                    </a:lnTo>
                    <a:lnTo>
                      <a:pt x="345" y="0"/>
                    </a:lnTo>
                    <a:lnTo>
                      <a:pt x="351" y="0"/>
                    </a:lnTo>
                    <a:lnTo>
                      <a:pt x="357" y="0"/>
                    </a:lnTo>
                    <a:lnTo>
                      <a:pt x="363" y="1"/>
                    </a:lnTo>
                    <a:lnTo>
                      <a:pt x="371" y="1"/>
                    </a:lnTo>
                    <a:lnTo>
                      <a:pt x="379" y="1"/>
                    </a:lnTo>
                    <a:lnTo>
                      <a:pt x="386" y="3"/>
                    </a:lnTo>
                    <a:lnTo>
                      <a:pt x="395" y="3"/>
                    </a:lnTo>
                    <a:lnTo>
                      <a:pt x="405" y="3"/>
                    </a:lnTo>
                    <a:lnTo>
                      <a:pt x="414" y="3"/>
                    </a:lnTo>
                    <a:lnTo>
                      <a:pt x="424" y="4"/>
                    </a:lnTo>
                    <a:lnTo>
                      <a:pt x="435" y="4"/>
                    </a:lnTo>
                    <a:lnTo>
                      <a:pt x="445" y="4"/>
                    </a:lnTo>
                    <a:lnTo>
                      <a:pt x="457" y="4"/>
                    </a:lnTo>
                    <a:lnTo>
                      <a:pt x="467" y="6"/>
                    </a:lnTo>
                    <a:lnTo>
                      <a:pt x="480" y="7"/>
                    </a:lnTo>
                    <a:lnTo>
                      <a:pt x="492" y="7"/>
                    </a:lnTo>
                    <a:lnTo>
                      <a:pt x="504" y="7"/>
                    </a:lnTo>
                    <a:lnTo>
                      <a:pt x="517" y="9"/>
                    </a:lnTo>
                    <a:lnTo>
                      <a:pt x="530" y="10"/>
                    </a:lnTo>
                    <a:lnTo>
                      <a:pt x="543" y="10"/>
                    </a:lnTo>
                    <a:lnTo>
                      <a:pt x="557" y="12"/>
                    </a:lnTo>
                    <a:lnTo>
                      <a:pt x="571" y="13"/>
                    </a:lnTo>
                    <a:lnTo>
                      <a:pt x="584" y="13"/>
                    </a:lnTo>
                    <a:lnTo>
                      <a:pt x="599" y="15"/>
                    </a:lnTo>
                    <a:lnTo>
                      <a:pt x="614" y="15"/>
                    </a:lnTo>
                    <a:lnTo>
                      <a:pt x="627" y="16"/>
                    </a:lnTo>
                    <a:lnTo>
                      <a:pt x="642" y="16"/>
                    </a:lnTo>
                    <a:lnTo>
                      <a:pt x="656" y="17"/>
                    </a:lnTo>
                    <a:lnTo>
                      <a:pt x="671" y="17"/>
                    </a:lnTo>
                    <a:lnTo>
                      <a:pt x="686" y="19"/>
                    </a:lnTo>
                    <a:lnTo>
                      <a:pt x="700" y="20"/>
                    </a:lnTo>
                    <a:lnTo>
                      <a:pt x="715" y="20"/>
                    </a:lnTo>
                    <a:lnTo>
                      <a:pt x="730" y="22"/>
                    </a:lnTo>
                    <a:lnTo>
                      <a:pt x="744" y="23"/>
                    </a:lnTo>
                    <a:lnTo>
                      <a:pt x="759" y="23"/>
                    </a:lnTo>
                    <a:lnTo>
                      <a:pt x="774" y="25"/>
                    </a:lnTo>
                    <a:lnTo>
                      <a:pt x="789" y="26"/>
                    </a:lnTo>
                    <a:lnTo>
                      <a:pt x="803" y="28"/>
                    </a:lnTo>
                    <a:lnTo>
                      <a:pt x="816" y="28"/>
                    </a:lnTo>
                    <a:lnTo>
                      <a:pt x="833" y="31"/>
                    </a:lnTo>
                    <a:lnTo>
                      <a:pt x="846" y="31"/>
                    </a:lnTo>
                    <a:lnTo>
                      <a:pt x="859" y="32"/>
                    </a:lnTo>
                    <a:lnTo>
                      <a:pt x="874" y="34"/>
                    </a:lnTo>
                    <a:lnTo>
                      <a:pt x="887" y="35"/>
                    </a:lnTo>
                    <a:lnTo>
                      <a:pt x="900" y="37"/>
                    </a:lnTo>
                    <a:lnTo>
                      <a:pt x="913" y="37"/>
                    </a:lnTo>
                    <a:lnTo>
                      <a:pt x="925" y="38"/>
                    </a:lnTo>
                    <a:lnTo>
                      <a:pt x="938" y="39"/>
                    </a:lnTo>
                    <a:lnTo>
                      <a:pt x="951" y="41"/>
                    </a:lnTo>
                    <a:lnTo>
                      <a:pt x="963" y="42"/>
                    </a:lnTo>
                    <a:lnTo>
                      <a:pt x="975" y="44"/>
                    </a:lnTo>
                    <a:lnTo>
                      <a:pt x="987" y="45"/>
                    </a:lnTo>
                    <a:lnTo>
                      <a:pt x="997" y="47"/>
                    </a:lnTo>
                    <a:lnTo>
                      <a:pt x="1009" y="48"/>
                    </a:lnTo>
                    <a:lnTo>
                      <a:pt x="1019" y="50"/>
                    </a:lnTo>
                    <a:lnTo>
                      <a:pt x="1029" y="51"/>
                    </a:lnTo>
                    <a:lnTo>
                      <a:pt x="1010" y="57"/>
                    </a:lnTo>
                    <a:lnTo>
                      <a:pt x="1009" y="56"/>
                    </a:lnTo>
                    <a:lnTo>
                      <a:pt x="1006" y="56"/>
                    </a:lnTo>
                    <a:lnTo>
                      <a:pt x="1001" y="54"/>
                    </a:lnTo>
                    <a:lnTo>
                      <a:pt x="998" y="54"/>
                    </a:lnTo>
                    <a:lnTo>
                      <a:pt x="996" y="54"/>
                    </a:lnTo>
                    <a:lnTo>
                      <a:pt x="991" y="54"/>
                    </a:lnTo>
                    <a:lnTo>
                      <a:pt x="987" y="53"/>
                    </a:lnTo>
                    <a:lnTo>
                      <a:pt x="981" y="53"/>
                    </a:lnTo>
                    <a:lnTo>
                      <a:pt x="975" y="53"/>
                    </a:lnTo>
                    <a:lnTo>
                      <a:pt x="969" y="53"/>
                    </a:lnTo>
                    <a:lnTo>
                      <a:pt x="963" y="51"/>
                    </a:lnTo>
                    <a:lnTo>
                      <a:pt x="957" y="51"/>
                    </a:lnTo>
                    <a:lnTo>
                      <a:pt x="949" y="50"/>
                    </a:lnTo>
                    <a:lnTo>
                      <a:pt x="941" y="50"/>
                    </a:lnTo>
                    <a:lnTo>
                      <a:pt x="934" y="48"/>
                    </a:lnTo>
                    <a:lnTo>
                      <a:pt x="925" y="48"/>
                    </a:lnTo>
                    <a:lnTo>
                      <a:pt x="915" y="47"/>
                    </a:lnTo>
                    <a:lnTo>
                      <a:pt x="906" y="47"/>
                    </a:lnTo>
                    <a:lnTo>
                      <a:pt x="896" y="45"/>
                    </a:lnTo>
                    <a:lnTo>
                      <a:pt x="887" y="44"/>
                    </a:lnTo>
                    <a:lnTo>
                      <a:pt x="877" y="44"/>
                    </a:lnTo>
                    <a:lnTo>
                      <a:pt x="866" y="44"/>
                    </a:lnTo>
                    <a:lnTo>
                      <a:pt x="855" y="42"/>
                    </a:lnTo>
                    <a:lnTo>
                      <a:pt x="843" y="41"/>
                    </a:lnTo>
                    <a:lnTo>
                      <a:pt x="833" y="41"/>
                    </a:lnTo>
                    <a:lnTo>
                      <a:pt x="821" y="39"/>
                    </a:lnTo>
                    <a:lnTo>
                      <a:pt x="809" y="39"/>
                    </a:lnTo>
                    <a:lnTo>
                      <a:pt x="796" y="38"/>
                    </a:lnTo>
                    <a:lnTo>
                      <a:pt x="784" y="37"/>
                    </a:lnTo>
                    <a:lnTo>
                      <a:pt x="772" y="37"/>
                    </a:lnTo>
                    <a:lnTo>
                      <a:pt x="759" y="35"/>
                    </a:lnTo>
                    <a:lnTo>
                      <a:pt x="746" y="34"/>
                    </a:lnTo>
                    <a:lnTo>
                      <a:pt x="733" y="34"/>
                    </a:lnTo>
                    <a:lnTo>
                      <a:pt x="719" y="32"/>
                    </a:lnTo>
                    <a:lnTo>
                      <a:pt x="706" y="31"/>
                    </a:lnTo>
                    <a:lnTo>
                      <a:pt x="693" y="31"/>
                    </a:lnTo>
                    <a:lnTo>
                      <a:pt x="678" y="29"/>
                    </a:lnTo>
                    <a:lnTo>
                      <a:pt x="665" y="29"/>
                    </a:lnTo>
                    <a:lnTo>
                      <a:pt x="652" y="28"/>
                    </a:lnTo>
                    <a:lnTo>
                      <a:pt x="637" y="28"/>
                    </a:lnTo>
                    <a:lnTo>
                      <a:pt x="624" y="26"/>
                    </a:lnTo>
                    <a:lnTo>
                      <a:pt x="611" y="26"/>
                    </a:lnTo>
                    <a:lnTo>
                      <a:pt x="596" y="25"/>
                    </a:lnTo>
                    <a:lnTo>
                      <a:pt x="583" y="25"/>
                    </a:lnTo>
                    <a:lnTo>
                      <a:pt x="570" y="23"/>
                    </a:lnTo>
                    <a:lnTo>
                      <a:pt x="555" y="23"/>
                    </a:lnTo>
                    <a:lnTo>
                      <a:pt x="542" y="22"/>
                    </a:lnTo>
                    <a:lnTo>
                      <a:pt x="527" y="22"/>
                    </a:lnTo>
                    <a:lnTo>
                      <a:pt x="514" y="20"/>
                    </a:lnTo>
                    <a:lnTo>
                      <a:pt x="501" y="20"/>
                    </a:lnTo>
                    <a:lnTo>
                      <a:pt x="486" y="20"/>
                    </a:lnTo>
                    <a:lnTo>
                      <a:pt x="473" y="20"/>
                    </a:lnTo>
                    <a:lnTo>
                      <a:pt x="460" y="20"/>
                    </a:lnTo>
                    <a:lnTo>
                      <a:pt x="446" y="20"/>
                    </a:lnTo>
                    <a:lnTo>
                      <a:pt x="433" y="19"/>
                    </a:lnTo>
                    <a:lnTo>
                      <a:pt x="420" y="19"/>
                    </a:lnTo>
                    <a:lnTo>
                      <a:pt x="407" y="19"/>
                    </a:lnTo>
                    <a:lnTo>
                      <a:pt x="395" y="19"/>
                    </a:lnTo>
                    <a:lnTo>
                      <a:pt x="383" y="19"/>
                    </a:lnTo>
                    <a:lnTo>
                      <a:pt x="371" y="19"/>
                    </a:lnTo>
                    <a:lnTo>
                      <a:pt x="360" y="20"/>
                    </a:lnTo>
                    <a:lnTo>
                      <a:pt x="348" y="20"/>
                    </a:lnTo>
                    <a:lnTo>
                      <a:pt x="333" y="22"/>
                    </a:lnTo>
                    <a:lnTo>
                      <a:pt x="332" y="22"/>
                    </a:lnTo>
                    <a:lnTo>
                      <a:pt x="329" y="23"/>
                    </a:lnTo>
                    <a:lnTo>
                      <a:pt x="326" y="26"/>
                    </a:lnTo>
                    <a:lnTo>
                      <a:pt x="322" y="28"/>
                    </a:lnTo>
                    <a:lnTo>
                      <a:pt x="317" y="32"/>
                    </a:lnTo>
                    <a:lnTo>
                      <a:pt x="311" y="35"/>
                    </a:lnTo>
                    <a:lnTo>
                      <a:pt x="305" y="41"/>
                    </a:lnTo>
                    <a:lnTo>
                      <a:pt x="301" y="42"/>
                    </a:lnTo>
                    <a:lnTo>
                      <a:pt x="298" y="45"/>
                    </a:lnTo>
                    <a:lnTo>
                      <a:pt x="294" y="47"/>
                    </a:lnTo>
                    <a:lnTo>
                      <a:pt x="291" y="51"/>
                    </a:lnTo>
                    <a:lnTo>
                      <a:pt x="286" y="53"/>
                    </a:lnTo>
                    <a:lnTo>
                      <a:pt x="282" y="57"/>
                    </a:lnTo>
                    <a:lnTo>
                      <a:pt x="279" y="60"/>
                    </a:lnTo>
                    <a:lnTo>
                      <a:pt x="275" y="63"/>
                    </a:lnTo>
                    <a:lnTo>
                      <a:pt x="269" y="67"/>
                    </a:lnTo>
                    <a:lnTo>
                      <a:pt x="264" y="70"/>
                    </a:lnTo>
                    <a:lnTo>
                      <a:pt x="260" y="75"/>
                    </a:lnTo>
                    <a:lnTo>
                      <a:pt x="255" y="78"/>
                    </a:lnTo>
                    <a:lnTo>
                      <a:pt x="251" y="82"/>
                    </a:lnTo>
                    <a:lnTo>
                      <a:pt x="245" y="86"/>
                    </a:lnTo>
                    <a:lnTo>
                      <a:pt x="241" y="91"/>
                    </a:lnTo>
                    <a:lnTo>
                      <a:pt x="235" y="95"/>
                    </a:lnTo>
                    <a:lnTo>
                      <a:pt x="229" y="100"/>
                    </a:lnTo>
                    <a:lnTo>
                      <a:pt x="223" y="104"/>
                    </a:lnTo>
                    <a:lnTo>
                      <a:pt x="217" y="108"/>
                    </a:lnTo>
                    <a:lnTo>
                      <a:pt x="211" y="114"/>
                    </a:lnTo>
                    <a:lnTo>
                      <a:pt x="206" y="119"/>
                    </a:lnTo>
                    <a:lnTo>
                      <a:pt x="200" y="123"/>
                    </a:lnTo>
                    <a:lnTo>
                      <a:pt x="194" y="129"/>
                    </a:lnTo>
                    <a:lnTo>
                      <a:pt x="188" y="133"/>
                    </a:lnTo>
                    <a:lnTo>
                      <a:pt x="182" y="139"/>
                    </a:lnTo>
                    <a:lnTo>
                      <a:pt x="176" y="144"/>
                    </a:lnTo>
                    <a:lnTo>
                      <a:pt x="169" y="149"/>
                    </a:lnTo>
                    <a:lnTo>
                      <a:pt x="163" y="155"/>
                    </a:lnTo>
                    <a:lnTo>
                      <a:pt x="157" y="161"/>
                    </a:lnTo>
                    <a:lnTo>
                      <a:pt x="150" y="167"/>
                    </a:lnTo>
                    <a:lnTo>
                      <a:pt x="144" y="173"/>
                    </a:lnTo>
                    <a:lnTo>
                      <a:pt x="138" y="180"/>
                    </a:lnTo>
                    <a:lnTo>
                      <a:pt x="131" y="186"/>
                    </a:lnTo>
                    <a:lnTo>
                      <a:pt x="125" y="192"/>
                    </a:lnTo>
                    <a:lnTo>
                      <a:pt x="117" y="198"/>
                    </a:lnTo>
                    <a:lnTo>
                      <a:pt x="112" y="204"/>
                    </a:lnTo>
                    <a:lnTo>
                      <a:pt x="104" y="211"/>
                    </a:lnTo>
                    <a:lnTo>
                      <a:pt x="97" y="217"/>
                    </a:lnTo>
                    <a:lnTo>
                      <a:pt x="91" y="224"/>
                    </a:lnTo>
                    <a:lnTo>
                      <a:pt x="84" y="230"/>
                    </a:lnTo>
                    <a:lnTo>
                      <a:pt x="78" y="237"/>
                    </a:lnTo>
                    <a:lnTo>
                      <a:pt x="70" y="245"/>
                    </a:lnTo>
                    <a:lnTo>
                      <a:pt x="65" y="250"/>
                    </a:lnTo>
                    <a:lnTo>
                      <a:pt x="57" y="258"/>
                    </a:lnTo>
                    <a:lnTo>
                      <a:pt x="51" y="265"/>
                    </a:lnTo>
                    <a:lnTo>
                      <a:pt x="44" y="272"/>
                    </a:lnTo>
                    <a:lnTo>
                      <a:pt x="38" y="280"/>
                    </a:lnTo>
                    <a:lnTo>
                      <a:pt x="32" y="287"/>
                    </a:lnTo>
                    <a:lnTo>
                      <a:pt x="16" y="305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9" name="Freeform 148"/>
              <p:cNvSpPr>
                <a:spLocks/>
              </p:cNvSpPr>
              <p:nvPr/>
            </p:nvSpPr>
            <p:spPr bwMode="auto">
              <a:xfrm>
                <a:off x="4150" y="3698"/>
                <a:ext cx="148" cy="196"/>
              </a:xfrm>
              <a:custGeom>
                <a:avLst/>
                <a:gdLst>
                  <a:gd name="T0" fmla="*/ 0 w 297"/>
                  <a:gd name="T1" fmla="*/ 375 h 391"/>
                  <a:gd name="T2" fmla="*/ 1 w 297"/>
                  <a:gd name="T3" fmla="*/ 372 h 391"/>
                  <a:gd name="T4" fmla="*/ 6 w 297"/>
                  <a:gd name="T5" fmla="*/ 363 h 391"/>
                  <a:gd name="T6" fmla="*/ 9 w 297"/>
                  <a:gd name="T7" fmla="*/ 357 h 391"/>
                  <a:gd name="T8" fmla="*/ 13 w 297"/>
                  <a:gd name="T9" fmla="*/ 351 h 391"/>
                  <a:gd name="T10" fmla="*/ 18 w 297"/>
                  <a:gd name="T11" fmla="*/ 343 h 391"/>
                  <a:gd name="T12" fmla="*/ 24 w 297"/>
                  <a:gd name="T13" fmla="*/ 335 h 391"/>
                  <a:gd name="T14" fmla="*/ 28 w 297"/>
                  <a:gd name="T15" fmla="*/ 325 h 391"/>
                  <a:gd name="T16" fmla="*/ 35 w 297"/>
                  <a:gd name="T17" fmla="*/ 315 h 391"/>
                  <a:gd name="T18" fmla="*/ 43 w 297"/>
                  <a:gd name="T19" fmla="*/ 303 h 391"/>
                  <a:gd name="T20" fmla="*/ 50 w 297"/>
                  <a:gd name="T21" fmla="*/ 293 h 391"/>
                  <a:gd name="T22" fmla="*/ 57 w 297"/>
                  <a:gd name="T23" fmla="*/ 280 h 391"/>
                  <a:gd name="T24" fmla="*/ 68 w 297"/>
                  <a:gd name="T25" fmla="*/ 267 h 391"/>
                  <a:gd name="T26" fmla="*/ 75 w 297"/>
                  <a:gd name="T27" fmla="*/ 253 h 391"/>
                  <a:gd name="T28" fmla="*/ 85 w 297"/>
                  <a:gd name="T29" fmla="*/ 239 h 391"/>
                  <a:gd name="T30" fmla="*/ 94 w 297"/>
                  <a:gd name="T31" fmla="*/ 224 h 391"/>
                  <a:gd name="T32" fmla="*/ 104 w 297"/>
                  <a:gd name="T33" fmla="*/ 209 h 391"/>
                  <a:gd name="T34" fmla="*/ 115 w 297"/>
                  <a:gd name="T35" fmla="*/ 193 h 391"/>
                  <a:gd name="T36" fmla="*/ 125 w 297"/>
                  <a:gd name="T37" fmla="*/ 179 h 391"/>
                  <a:gd name="T38" fmla="*/ 135 w 297"/>
                  <a:gd name="T39" fmla="*/ 162 h 391"/>
                  <a:gd name="T40" fmla="*/ 145 w 297"/>
                  <a:gd name="T41" fmla="*/ 148 h 391"/>
                  <a:gd name="T42" fmla="*/ 157 w 297"/>
                  <a:gd name="T43" fmla="*/ 132 h 391"/>
                  <a:gd name="T44" fmla="*/ 169 w 297"/>
                  <a:gd name="T45" fmla="*/ 117 h 391"/>
                  <a:gd name="T46" fmla="*/ 179 w 297"/>
                  <a:gd name="T47" fmla="*/ 101 h 391"/>
                  <a:gd name="T48" fmla="*/ 191 w 297"/>
                  <a:gd name="T49" fmla="*/ 85 h 391"/>
                  <a:gd name="T50" fmla="*/ 203 w 297"/>
                  <a:gd name="T51" fmla="*/ 70 h 391"/>
                  <a:gd name="T52" fmla="*/ 214 w 297"/>
                  <a:gd name="T53" fmla="*/ 56 h 391"/>
                  <a:gd name="T54" fmla="*/ 226 w 297"/>
                  <a:gd name="T55" fmla="*/ 39 h 391"/>
                  <a:gd name="T56" fmla="*/ 236 w 297"/>
                  <a:gd name="T57" fmla="*/ 26 h 391"/>
                  <a:gd name="T58" fmla="*/ 248 w 297"/>
                  <a:gd name="T59" fmla="*/ 12 h 391"/>
                  <a:gd name="T60" fmla="*/ 260 w 297"/>
                  <a:gd name="T61" fmla="*/ 0 h 391"/>
                  <a:gd name="T62" fmla="*/ 297 w 297"/>
                  <a:gd name="T63" fmla="*/ 6 h 391"/>
                  <a:gd name="T64" fmla="*/ 292 w 297"/>
                  <a:gd name="T65" fmla="*/ 9 h 391"/>
                  <a:gd name="T66" fmla="*/ 285 w 297"/>
                  <a:gd name="T67" fmla="*/ 17 h 391"/>
                  <a:gd name="T68" fmla="*/ 278 w 297"/>
                  <a:gd name="T69" fmla="*/ 25 h 391"/>
                  <a:gd name="T70" fmla="*/ 273 w 297"/>
                  <a:gd name="T71" fmla="*/ 32 h 391"/>
                  <a:gd name="T72" fmla="*/ 266 w 297"/>
                  <a:gd name="T73" fmla="*/ 39 h 391"/>
                  <a:gd name="T74" fmla="*/ 258 w 297"/>
                  <a:gd name="T75" fmla="*/ 47 h 391"/>
                  <a:gd name="T76" fmla="*/ 251 w 297"/>
                  <a:gd name="T77" fmla="*/ 56 h 391"/>
                  <a:gd name="T78" fmla="*/ 244 w 297"/>
                  <a:gd name="T79" fmla="*/ 66 h 391"/>
                  <a:gd name="T80" fmla="*/ 235 w 297"/>
                  <a:gd name="T81" fmla="*/ 76 h 391"/>
                  <a:gd name="T82" fmla="*/ 226 w 297"/>
                  <a:gd name="T83" fmla="*/ 86 h 391"/>
                  <a:gd name="T84" fmla="*/ 216 w 297"/>
                  <a:gd name="T85" fmla="*/ 98 h 391"/>
                  <a:gd name="T86" fmla="*/ 206 w 297"/>
                  <a:gd name="T87" fmla="*/ 111 h 391"/>
                  <a:gd name="T88" fmla="*/ 195 w 297"/>
                  <a:gd name="T89" fmla="*/ 123 h 391"/>
                  <a:gd name="T90" fmla="*/ 184 w 297"/>
                  <a:gd name="T91" fmla="*/ 136 h 391"/>
                  <a:gd name="T92" fmla="*/ 173 w 297"/>
                  <a:gd name="T93" fmla="*/ 151 h 391"/>
                  <a:gd name="T94" fmla="*/ 162 w 297"/>
                  <a:gd name="T95" fmla="*/ 165 h 391"/>
                  <a:gd name="T96" fmla="*/ 150 w 297"/>
                  <a:gd name="T97" fmla="*/ 180 h 391"/>
                  <a:gd name="T98" fmla="*/ 138 w 297"/>
                  <a:gd name="T99" fmla="*/ 195 h 391"/>
                  <a:gd name="T100" fmla="*/ 126 w 297"/>
                  <a:gd name="T101" fmla="*/ 211 h 391"/>
                  <a:gd name="T102" fmla="*/ 115 w 297"/>
                  <a:gd name="T103" fmla="*/ 227 h 391"/>
                  <a:gd name="T104" fmla="*/ 101 w 297"/>
                  <a:gd name="T105" fmla="*/ 243 h 391"/>
                  <a:gd name="T106" fmla="*/ 88 w 297"/>
                  <a:gd name="T107" fmla="*/ 261 h 391"/>
                  <a:gd name="T108" fmla="*/ 76 w 297"/>
                  <a:gd name="T109" fmla="*/ 277 h 391"/>
                  <a:gd name="T110" fmla="*/ 65 w 297"/>
                  <a:gd name="T111" fmla="*/ 296 h 391"/>
                  <a:gd name="T112" fmla="*/ 51 w 297"/>
                  <a:gd name="T113" fmla="*/ 313 h 391"/>
                  <a:gd name="T114" fmla="*/ 40 w 297"/>
                  <a:gd name="T115" fmla="*/ 331 h 391"/>
                  <a:gd name="T116" fmla="*/ 28 w 297"/>
                  <a:gd name="T117" fmla="*/ 349 h 391"/>
                  <a:gd name="T118" fmla="*/ 15 w 297"/>
                  <a:gd name="T119" fmla="*/ 368 h 391"/>
                  <a:gd name="T120" fmla="*/ 3 w 297"/>
                  <a:gd name="T121" fmla="*/ 391 h 3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7"/>
                  <a:gd name="T184" fmla="*/ 0 h 391"/>
                  <a:gd name="T185" fmla="*/ 297 w 297"/>
                  <a:gd name="T186" fmla="*/ 391 h 3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7" h="391">
                    <a:moveTo>
                      <a:pt x="3" y="391"/>
                    </a:moveTo>
                    <a:lnTo>
                      <a:pt x="0" y="375"/>
                    </a:lnTo>
                    <a:lnTo>
                      <a:pt x="0" y="373"/>
                    </a:lnTo>
                    <a:lnTo>
                      <a:pt x="1" y="372"/>
                    </a:lnTo>
                    <a:lnTo>
                      <a:pt x="3" y="368"/>
                    </a:lnTo>
                    <a:lnTo>
                      <a:pt x="6" y="363"/>
                    </a:lnTo>
                    <a:lnTo>
                      <a:pt x="7" y="360"/>
                    </a:lnTo>
                    <a:lnTo>
                      <a:pt x="9" y="357"/>
                    </a:lnTo>
                    <a:lnTo>
                      <a:pt x="10" y="354"/>
                    </a:lnTo>
                    <a:lnTo>
                      <a:pt x="13" y="351"/>
                    </a:lnTo>
                    <a:lnTo>
                      <a:pt x="15" y="347"/>
                    </a:lnTo>
                    <a:lnTo>
                      <a:pt x="18" y="343"/>
                    </a:lnTo>
                    <a:lnTo>
                      <a:pt x="21" y="340"/>
                    </a:lnTo>
                    <a:lnTo>
                      <a:pt x="24" y="335"/>
                    </a:lnTo>
                    <a:lnTo>
                      <a:pt x="25" y="330"/>
                    </a:lnTo>
                    <a:lnTo>
                      <a:pt x="28" y="325"/>
                    </a:lnTo>
                    <a:lnTo>
                      <a:pt x="32" y="319"/>
                    </a:lnTo>
                    <a:lnTo>
                      <a:pt x="35" y="315"/>
                    </a:lnTo>
                    <a:lnTo>
                      <a:pt x="38" y="309"/>
                    </a:lnTo>
                    <a:lnTo>
                      <a:pt x="43" y="303"/>
                    </a:lnTo>
                    <a:lnTo>
                      <a:pt x="46" y="299"/>
                    </a:lnTo>
                    <a:lnTo>
                      <a:pt x="50" y="293"/>
                    </a:lnTo>
                    <a:lnTo>
                      <a:pt x="54" y="286"/>
                    </a:lnTo>
                    <a:lnTo>
                      <a:pt x="57" y="280"/>
                    </a:lnTo>
                    <a:lnTo>
                      <a:pt x="62" y="272"/>
                    </a:lnTo>
                    <a:lnTo>
                      <a:pt x="68" y="267"/>
                    </a:lnTo>
                    <a:lnTo>
                      <a:pt x="70" y="259"/>
                    </a:lnTo>
                    <a:lnTo>
                      <a:pt x="75" y="253"/>
                    </a:lnTo>
                    <a:lnTo>
                      <a:pt x="79" y="246"/>
                    </a:lnTo>
                    <a:lnTo>
                      <a:pt x="85" y="239"/>
                    </a:lnTo>
                    <a:lnTo>
                      <a:pt x="90" y="231"/>
                    </a:lnTo>
                    <a:lnTo>
                      <a:pt x="94" y="224"/>
                    </a:lnTo>
                    <a:lnTo>
                      <a:pt x="98" y="217"/>
                    </a:lnTo>
                    <a:lnTo>
                      <a:pt x="104" y="209"/>
                    </a:lnTo>
                    <a:lnTo>
                      <a:pt x="109" y="202"/>
                    </a:lnTo>
                    <a:lnTo>
                      <a:pt x="115" y="193"/>
                    </a:lnTo>
                    <a:lnTo>
                      <a:pt x="119" y="186"/>
                    </a:lnTo>
                    <a:lnTo>
                      <a:pt x="125" y="179"/>
                    </a:lnTo>
                    <a:lnTo>
                      <a:pt x="129" y="171"/>
                    </a:lnTo>
                    <a:lnTo>
                      <a:pt x="135" y="162"/>
                    </a:lnTo>
                    <a:lnTo>
                      <a:pt x="140" y="155"/>
                    </a:lnTo>
                    <a:lnTo>
                      <a:pt x="145" y="148"/>
                    </a:lnTo>
                    <a:lnTo>
                      <a:pt x="151" y="139"/>
                    </a:lnTo>
                    <a:lnTo>
                      <a:pt x="157" y="132"/>
                    </a:lnTo>
                    <a:lnTo>
                      <a:pt x="163" y="124"/>
                    </a:lnTo>
                    <a:lnTo>
                      <a:pt x="169" y="117"/>
                    </a:lnTo>
                    <a:lnTo>
                      <a:pt x="173" y="108"/>
                    </a:lnTo>
                    <a:lnTo>
                      <a:pt x="179" y="101"/>
                    </a:lnTo>
                    <a:lnTo>
                      <a:pt x="185" y="92"/>
                    </a:lnTo>
                    <a:lnTo>
                      <a:pt x="191" y="85"/>
                    </a:lnTo>
                    <a:lnTo>
                      <a:pt x="197" y="77"/>
                    </a:lnTo>
                    <a:lnTo>
                      <a:pt x="203" y="70"/>
                    </a:lnTo>
                    <a:lnTo>
                      <a:pt x="209" y="63"/>
                    </a:lnTo>
                    <a:lnTo>
                      <a:pt x="214" y="56"/>
                    </a:lnTo>
                    <a:lnTo>
                      <a:pt x="219" y="47"/>
                    </a:lnTo>
                    <a:lnTo>
                      <a:pt x="226" y="39"/>
                    </a:lnTo>
                    <a:lnTo>
                      <a:pt x="231" y="34"/>
                    </a:lnTo>
                    <a:lnTo>
                      <a:pt x="236" y="26"/>
                    </a:lnTo>
                    <a:lnTo>
                      <a:pt x="242" y="19"/>
                    </a:lnTo>
                    <a:lnTo>
                      <a:pt x="248" y="12"/>
                    </a:lnTo>
                    <a:lnTo>
                      <a:pt x="254" y="6"/>
                    </a:lnTo>
                    <a:lnTo>
                      <a:pt x="260" y="0"/>
                    </a:lnTo>
                    <a:lnTo>
                      <a:pt x="297" y="6"/>
                    </a:lnTo>
                    <a:lnTo>
                      <a:pt x="295" y="7"/>
                    </a:lnTo>
                    <a:lnTo>
                      <a:pt x="292" y="9"/>
                    </a:lnTo>
                    <a:lnTo>
                      <a:pt x="289" y="13"/>
                    </a:lnTo>
                    <a:lnTo>
                      <a:pt x="285" y="17"/>
                    </a:lnTo>
                    <a:lnTo>
                      <a:pt x="280" y="22"/>
                    </a:lnTo>
                    <a:lnTo>
                      <a:pt x="278" y="25"/>
                    </a:lnTo>
                    <a:lnTo>
                      <a:pt x="275" y="28"/>
                    </a:lnTo>
                    <a:lnTo>
                      <a:pt x="273" y="32"/>
                    </a:lnTo>
                    <a:lnTo>
                      <a:pt x="270" y="35"/>
                    </a:lnTo>
                    <a:lnTo>
                      <a:pt x="266" y="39"/>
                    </a:lnTo>
                    <a:lnTo>
                      <a:pt x="263" y="42"/>
                    </a:lnTo>
                    <a:lnTo>
                      <a:pt x="258" y="47"/>
                    </a:lnTo>
                    <a:lnTo>
                      <a:pt x="256" y="51"/>
                    </a:lnTo>
                    <a:lnTo>
                      <a:pt x="251" y="56"/>
                    </a:lnTo>
                    <a:lnTo>
                      <a:pt x="247" y="60"/>
                    </a:lnTo>
                    <a:lnTo>
                      <a:pt x="244" y="66"/>
                    </a:lnTo>
                    <a:lnTo>
                      <a:pt x="239" y="70"/>
                    </a:lnTo>
                    <a:lnTo>
                      <a:pt x="235" y="76"/>
                    </a:lnTo>
                    <a:lnTo>
                      <a:pt x="231" y="80"/>
                    </a:lnTo>
                    <a:lnTo>
                      <a:pt x="226" y="86"/>
                    </a:lnTo>
                    <a:lnTo>
                      <a:pt x="220" y="92"/>
                    </a:lnTo>
                    <a:lnTo>
                      <a:pt x="216" y="98"/>
                    </a:lnTo>
                    <a:lnTo>
                      <a:pt x="210" y="104"/>
                    </a:lnTo>
                    <a:lnTo>
                      <a:pt x="206" y="111"/>
                    </a:lnTo>
                    <a:lnTo>
                      <a:pt x="201" y="117"/>
                    </a:lnTo>
                    <a:lnTo>
                      <a:pt x="195" y="123"/>
                    </a:lnTo>
                    <a:lnTo>
                      <a:pt x="189" y="130"/>
                    </a:lnTo>
                    <a:lnTo>
                      <a:pt x="184" y="136"/>
                    </a:lnTo>
                    <a:lnTo>
                      <a:pt x="179" y="143"/>
                    </a:lnTo>
                    <a:lnTo>
                      <a:pt x="173" y="151"/>
                    </a:lnTo>
                    <a:lnTo>
                      <a:pt x="167" y="158"/>
                    </a:lnTo>
                    <a:lnTo>
                      <a:pt x="162" y="165"/>
                    </a:lnTo>
                    <a:lnTo>
                      <a:pt x="156" y="173"/>
                    </a:lnTo>
                    <a:lnTo>
                      <a:pt x="150" y="180"/>
                    </a:lnTo>
                    <a:lnTo>
                      <a:pt x="144" y="187"/>
                    </a:lnTo>
                    <a:lnTo>
                      <a:pt x="138" y="195"/>
                    </a:lnTo>
                    <a:lnTo>
                      <a:pt x="132" y="203"/>
                    </a:lnTo>
                    <a:lnTo>
                      <a:pt x="126" y="211"/>
                    </a:lnTo>
                    <a:lnTo>
                      <a:pt x="120" y="218"/>
                    </a:lnTo>
                    <a:lnTo>
                      <a:pt x="115" y="227"/>
                    </a:lnTo>
                    <a:lnTo>
                      <a:pt x="109" y="236"/>
                    </a:lnTo>
                    <a:lnTo>
                      <a:pt x="101" y="243"/>
                    </a:lnTo>
                    <a:lnTo>
                      <a:pt x="95" y="252"/>
                    </a:lnTo>
                    <a:lnTo>
                      <a:pt x="88" y="261"/>
                    </a:lnTo>
                    <a:lnTo>
                      <a:pt x="82" y="269"/>
                    </a:lnTo>
                    <a:lnTo>
                      <a:pt x="76" y="277"/>
                    </a:lnTo>
                    <a:lnTo>
                      <a:pt x="70" y="286"/>
                    </a:lnTo>
                    <a:lnTo>
                      <a:pt x="65" y="296"/>
                    </a:lnTo>
                    <a:lnTo>
                      <a:pt x="59" y="305"/>
                    </a:lnTo>
                    <a:lnTo>
                      <a:pt x="51" y="313"/>
                    </a:lnTo>
                    <a:lnTo>
                      <a:pt x="46" y="322"/>
                    </a:lnTo>
                    <a:lnTo>
                      <a:pt x="40" y="331"/>
                    </a:lnTo>
                    <a:lnTo>
                      <a:pt x="34" y="340"/>
                    </a:lnTo>
                    <a:lnTo>
                      <a:pt x="28" y="349"/>
                    </a:lnTo>
                    <a:lnTo>
                      <a:pt x="22" y="359"/>
                    </a:lnTo>
                    <a:lnTo>
                      <a:pt x="15" y="368"/>
                    </a:lnTo>
                    <a:lnTo>
                      <a:pt x="10" y="378"/>
                    </a:lnTo>
                    <a:lnTo>
                      <a:pt x="3" y="391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0" name="Freeform 149"/>
              <p:cNvSpPr>
                <a:spLocks/>
              </p:cNvSpPr>
              <p:nvPr/>
            </p:nvSpPr>
            <p:spPr bwMode="auto">
              <a:xfrm>
                <a:off x="4130" y="3677"/>
                <a:ext cx="202" cy="276"/>
              </a:xfrm>
              <a:custGeom>
                <a:avLst/>
                <a:gdLst>
                  <a:gd name="T0" fmla="*/ 3 w 402"/>
                  <a:gd name="T1" fmla="*/ 534 h 553"/>
                  <a:gd name="T2" fmla="*/ 10 w 402"/>
                  <a:gd name="T3" fmla="*/ 523 h 553"/>
                  <a:gd name="T4" fmla="*/ 20 w 402"/>
                  <a:gd name="T5" fmla="*/ 512 h 553"/>
                  <a:gd name="T6" fmla="*/ 34 w 402"/>
                  <a:gd name="T7" fmla="*/ 496 h 553"/>
                  <a:gd name="T8" fmla="*/ 50 w 402"/>
                  <a:gd name="T9" fmla="*/ 477 h 553"/>
                  <a:gd name="T10" fmla="*/ 67 w 402"/>
                  <a:gd name="T11" fmla="*/ 453 h 553"/>
                  <a:gd name="T12" fmla="*/ 86 w 402"/>
                  <a:gd name="T13" fmla="*/ 430 h 553"/>
                  <a:gd name="T14" fmla="*/ 108 w 402"/>
                  <a:gd name="T15" fmla="*/ 403 h 553"/>
                  <a:gd name="T16" fmla="*/ 132 w 402"/>
                  <a:gd name="T17" fmla="*/ 375 h 553"/>
                  <a:gd name="T18" fmla="*/ 155 w 402"/>
                  <a:gd name="T19" fmla="*/ 348 h 553"/>
                  <a:gd name="T20" fmla="*/ 179 w 402"/>
                  <a:gd name="T21" fmla="*/ 318 h 553"/>
                  <a:gd name="T22" fmla="*/ 202 w 402"/>
                  <a:gd name="T23" fmla="*/ 289 h 553"/>
                  <a:gd name="T24" fmla="*/ 226 w 402"/>
                  <a:gd name="T25" fmla="*/ 260 h 553"/>
                  <a:gd name="T26" fmla="*/ 248 w 402"/>
                  <a:gd name="T27" fmla="*/ 232 h 553"/>
                  <a:gd name="T28" fmla="*/ 269 w 402"/>
                  <a:gd name="T29" fmla="*/ 205 h 553"/>
                  <a:gd name="T30" fmla="*/ 289 w 402"/>
                  <a:gd name="T31" fmla="*/ 179 h 553"/>
                  <a:gd name="T32" fmla="*/ 307 w 402"/>
                  <a:gd name="T33" fmla="*/ 157 h 553"/>
                  <a:gd name="T34" fmla="*/ 321 w 402"/>
                  <a:gd name="T35" fmla="*/ 137 h 553"/>
                  <a:gd name="T36" fmla="*/ 335 w 402"/>
                  <a:gd name="T37" fmla="*/ 119 h 553"/>
                  <a:gd name="T38" fmla="*/ 343 w 402"/>
                  <a:gd name="T39" fmla="*/ 104 h 553"/>
                  <a:gd name="T40" fmla="*/ 351 w 402"/>
                  <a:gd name="T41" fmla="*/ 96 h 553"/>
                  <a:gd name="T42" fmla="*/ 355 w 402"/>
                  <a:gd name="T43" fmla="*/ 78 h 553"/>
                  <a:gd name="T44" fmla="*/ 358 w 402"/>
                  <a:gd name="T45" fmla="*/ 65 h 553"/>
                  <a:gd name="T46" fmla="*/ 358 w 402"/>
                  <a:gd name="T47" fmla="*/ 53 h 553"/>
                  <a:gd name="T48" fmla="*/ 355 w 402"/>
                  <a:gd name="T49" fmla="*/ 44 h 553"/>
                  <a:gd name="T50" fmla="*/ 345 w 402"/>
                  <a:gd name="T51" fmla="*/ 30 h 553"/>
                  <a:gd name="T52" fmla="*/ 333 w 402"/>
                  <a:gd name="T53" fmla="*/ 22 h 553"/>
                  <a:gd name="T54" fmla="*/ 324 w 402"/>
                  <a:gd name="T55" fmla="*/ 19 h 553"/>
                  <a:gd name="T56" fmla="*/ 352 w 402"/>
                  <a:gd name="T57" fmla="*/ 0 h 553"/>
                  <a:gd name="T58" fmla="*/ 364 w 402"/>
                  <a:gd name="T59" fmla="*/ 2 h 553"/>
                  <a:gd name="T60" fmla="*/ 382 w 402"/>
                  <a:gd name="T61" fmla="*/ 9 h 553"/>
                  <a:gd name="T62" fmla="*/ 393 w 402"/>
                  <a:gd name="T63" fmla="*/ 19 h 553"/>
                  <a:gd name="T64" fmla="*/ 399 w 402"/>
                  <a:gd name="T65" fmla="*/ 28 h 553"/>
                  <a:gd name="T66" fmla="*/ 401 w 402"/>
                  <a:gd name="T67" fmla="*/ 41 h 553"/>
                  <a:gd name="T68" fmla="*/ 401 w 402"/>
                  <a:gd name="T69" fmla="*/ 56 h 553"/>
                  <a:gd name="T70" fmla="*/ 399 w 402"/>
                  <a:gd name="T71" fmla="*/ 66 h 553"/>
                  <a:gd name="T72" fmla="*/ 395 w 402"/>
                  <a:gd name="T73" fmla="*/ 77 h 553"/>
                  <a:gd name="T74" fmla="*/ 386 w 402"/>
                  <a:gd name="T75" fmla="*/ 90 h 553"/>
                  <a:gd name="T76" fmla="*/ 374 w 402"/>
                  <a:gd name="T77" fmla="*/ 109 h 553"/>
                  <a:gd name="T78" fmla="*/ 358 w 402"/>
                  <a:gd name="T79" fmla="*/ 129 h 553"/>
                  <a:gd name="T80" fmla="*/ 340 w 402"/>
                  <a:gd name="T81" fmla="*/ 156 h 553"/>
                  <a:gd name="T82" fmla="*/ 318 w 402"/>
                  <a:gd name="T83" fmla="*/ 182 h 553"/>
                  <a:gd name="T84" fmla="*/ 296 w 402"/>
                  <a:gd name="T85" fmla="*/ 211 h 553"/>
                  <a:gd name="T86" fmla="*/ 271 w 402"/>
                  <a:gd name="T87" fmla="*/ 242 h 553"/>
                  <a:gd name="T88" fmla="*/ 247 w 402"/>
                  <a:gd name="T89" fmla="*/ 273 h 553"/>
                  <a:gd name="T90" fmla="*/ 219 w 402"/>
                  <a:gd name="T91" fmla="*/ 305 h 553"/>
                  <a:gd name="T92" fmla="*/ 192 w 402"/>
                  <a:gd name="T93" fmla="*/ 337 h 553"/>
                  <a:gd name="T94" fmla="*/ 164 w 402"/>
                  <a:gd name="T95" fmla="*/ 368 h 553"/>
                  <a:gd name="T96" fmla="*/ 139 w 402"/>
                  <a:gd name="T97" fmla="*/ 399 h 553"/>
                  <a:gd name="T98" fmla="*/ 113 w 402"/>
                  <a:gd name="T99" fmla="*/ 427 h 553"/>
                  <a:gd name="T100" fmla="*/ 89 w 402"/>
                  <a:gd name="T101" fmla="*/ 455 h 553"/>
                  <a:gd name="T102" fmla="*/ 67 w 402"/>
                  <a:gd name="T103" fmla="*/ 479 h 553"/>
                  <a:gd name="T104" fmla="*/ 48 w 402"/>
                  <a:gd name="T105" fmla="*/ 501 h 553"/>
                  <a:gd name="T106" fmla="*/ 32 w 402"/>
                  <a:gd name="T107" fmla="*/ 519 h 553"/>
                  <a:gd name="T108" fmla="*/ 19 w 402"/>
                  <a:gd name="T109" fmla="*/ 535 h 553"/>
                  <a:gd name="T110" fmla="*/ 9 w 402"/>
                  <a:gd name="T111" fmla="*/ 545 h 553"/>
                  <a:gd name="T112" fmla="*/ 3 w 402"/>
                  <a:gd name="T113" fmla="*/ 553 h 55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02"/>
                  <a:gd name="T172" fmla="*/ 0 h 553"/>
                  <a:gd name="T173" fmla="*/ 402 w 402"/>
                  <a:gd name="T174" fmla="*/ 553 h 55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02" h="553">
                    <a:moveTo>
                      <a:pt x="0" y="538"/>
                    </a:moveTo>
                    <a:lnTo>
                      <a:pt x="0" y="537"/>
                    </a:lnTo>
                    <a:lnTo>
                      <a:pt x="3" y="534"/>
                    </a:lnTo>
                    <a:lnTo>
                      <a:pt x="4" y="531"/>
                    </a:lnTo>
                    <a:lnTo>
                      <a:pt x="7" y="528"/>
                    </a:lnTo>
                    <a:lnTo>
                      <a:pt x="10" y="523"/>
                    </a:lnTo>
                    <a:lnTo>
                      <a:pt x="13" y="521"/>
                    </a:lnTo>
                    <a:lnTo>
                      <a:pt x="16" y="516"/>
                    </a:lnTo>
                    <a:lnTo>
                      <a:pt x="20" y="512"/>
                    </a:lnTo>
                    <a:lnTo>
                      <a:pt x="23" y="506"/>
                    </a:lnTo>
                    <a:lnTo>
                      <a:pt x="29" y="501"/>
                    </a:lnTo>
                    <a:lnTo>
                      <a:pt x="34" y="496"/>
                    </a:lnTo>
                    <a:lnTo>
                      <a:pt x="38" y="490"/>
                    </a:lnTo>
                    <a:lnTo>
                      <a:pt x="44" y="482"/>
                    </a:lnTo>
                    <a:lnTo>
                      <a:pt x="50" y="477"/>
                    </a:lnTo>
                    <a:lnTo>
                      <a:pt x="56" y="469"/>
                    </a:lnTo>
                    <a:lnTo>
                      <a:pt x="62" y="462"/>
                    </a:lnTo>
                    <a:lnTo>
                      <a:pt x="67" y="453"/>
                    </a:lnTo>
                    <a:lnTo>
                      <a:pt x="73" y="446"/>
                    </a:lnTo>
                    <a:lnTo>
                      <a:pt x="81" y="438"/>
                    </a:lnTo>
                    <a:lnTo>
                      <a:pt x="86" y="430"/>
                    </a:lnTo>
                    <a:lnTo>
                      <a:pt x="95" y="421"/>
                    </a:lnTo>
                    <a:lnTo>
                      <a:pt x="103" y="412"/>
                    </a:lnTo>
                    <a:lnTo>
                      <a:pt x="108" y="403"/>
                    </a:lnTo>
                    <a:lnTo>
                      <a:pt x="116" y="394"/>
                    </a:lnTo>
                    <a:lnTo>
                      <a:pt x="123" y="386"/>
                    </a:lnTo>
                    <a:lnTo>
                      <a:pt x="132" y="375"/>
                    </a:lnTo>
                    <a:lnTo>
                      <a:pt x="139" y="367"/>
                    </a:lnTo>
                    <a:lnTo>
                      <a:pt x="148" y="358"/>
                    </a:lnTo>
                    <a:lnTo>
                      <a:pt x="155" y="348"/>
                    </a:lnTo>
                    <a:lnTo>
                      <a:pt x="164" y="339"/>
                    </a:lnTo>
                    <a:lnTo>
                      <a:pt x="172" y="329"/>
                    </a:lnTo>
                    <a:lnTo>
                      <a:pt x="179" y="318"/>
                    </a:lnTo>
                    <a:lnTo>
                      <a:pt x="186" y="308"/>
                    </a:lnTo>
                    <a:lnTo>
                      <a:pt x="195" y="299"/>
                    </a:lnTo>
                    <a:lnTo>
                      <a:pt x="202" y="289"/>
                    </a:lnTo>
                    <a:lnTo>
                      <a:pt x="210" y="279"/>
                    </a:lnTo>
                    <a:lnTo>
                      <a:pt x="217" y="270"/>
                    </a:lnTo>
                    <a:lnTo>
                      <a:pt x="226" y="260"/>
                    </a:lnTo>
                    <a:lnTo>
                      <a:pt x="233" y="249"/>
                    </a:lnTo>
                    <a:lnTo>
                      <a:pt x="241" y="241"/>
                    </a:lnTo>
                    <a:lnTo>
                      <a:pt x="248" y="232"/>
                    </a:lnTo>
                    <a:lnTo>
                      <a:pt x="255" y="223"/>
                    </a:lnTo>
                    <a:lnTo>
                      <a:pt x="263" y="213"/>
                    </a:lnTo>
                    <a:lnTo>
                      <a:pt x="269" y="205"/>
                    </a:lnTo>
                    <a:lnTo>
                      <a:pt x="276" y="197"/>
                    </a:lnTo>
                    <a:lnTo>
                      <a:pt x="283" y="188"/>
                    </a:lnTo>
                    <a:lnTo>
                      <a:pt x="289" y="179"/>
                    </a:lnTo>
                    <a:lnTo>
                      <a:pt x="295" y="172"/>
                    </a:lnTo>
                    <a:lnTo>
                      <a:pt x="301" y="163"/>
                    </a:lnTo>
                    <a:lnTo>
                      <a:pt x="307" y="157"/>
                    </a:lnTo>
                    <a:lnTo>
                      <a:pt x="311" y="150"/>
                    </a:lnTo>
                    <a:lnTo>
                      <a:pt x="317" y="142"/>
                    </a:lnTo>
                    <a:lnTo>
                      <a:pt x="321" y="137"/>
                    </a:lnTo>
                    <a:lnTo>
                      <a:pt x="326" y="131"/>
                    </a:lnTo>
                    <a:lnTo>
                      <a:pt x="330" y="125"/>
                    </a:lnTo>
                    <a:lnTo>
                      <a:pt x="335" y="119"/>
                    </a:lnTo>
                    <a:lnTo>
                      <a:pt x="338" y="113"/>
                    </a:lnTo>
                    <a:lnTo>
                      <a:pt x="342" y="109"/>
                    </a:lnTo>
                    <a:lnTo>
                      <a:pt x="343" y="104"/>
                    </a:lnTo>
                    <a:lnTo>
                      <a:pt x="346" y="101"/>
                    </a:lnTo>
                    <a:lnTo>
                      <a:pt x="348" y="97"/>
                    </a:lnTo>
                    <a:lnTo>
                      <a:pt x="351" y="96"/>
                    </a:lnTo>
                    <a:lnTo>
                      <a:pt x="352" y="88"/>
                    </a:lnTo>
                    <a:lnTo>
                      <a:pt x="355" y="84"/>
                    </a:lnTo>
                    <a:lnTo>
                      <a:pt x="355" y="78"/>
                    </a:lnTo>
                    <a:lnTo>
                      <a:pt x="358" y="74"/>
                    </a:lnTo>
                    <a:lnTo>
                      <a:pt x="358" y="69"/>
                    </a:lnTo>
                    <a:lnTo>
                      <a:pt x="358" y="65"/>
                    </a:lnTo>
                    <a:lnTo>
                      <a:pt x="358" y="60"/>
                    </a:lnTo>
                    <a:lnTo>
                      <a:pt x="358" y="57"/>
                    </a:lnTo>
                    <a:lnTo>
                      <a:pt x="358" y="53"/>
                    </a:lnTo>
                    <a:lnTo>
                      <a:pt x="357" y="50"/>
                    </a:lnTo>
                    <a:lnTo>
                      <a:pt x="355" y="47"/>
                    </a:lnTo>
                    <a:lnTo>
                      <a:pt x="355" y="44"/>
                    </a:lnTo>
                    <a:lnTo>
                      <a:pt x="352" y="38"/>
                    </a:lnTo>
                    <a:lnTo>
                      <a:pt x="349" y="34"/>
                    </a:lnTo>
                    <a:lnTo>
                      <a:pt x="345" y="30"/>
                    </a:lnTo>
                    <a:lnTo>
                      <a:pt x="340" y="27"/>
                    </a:lnTo>
                    <a:lnTo>
                      <a:pt x="336" y="24"/>
                    </a:lnTo>
                    <a:lnTo>
                      <a:pt x="333" y="22"/>
                    </a:lnTo>
                    <a:lnTo>
                      <a:pt x="329" y="21"/>
                    </a:lnTo>
                    <a:lnTo>
                      <a:pt x="327" y="19"/>
                    </a:lnTo>
                    <a:lnTo>
                      <a:pt x="324" y="19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52" y="0"/>
                    </a:lnTo>
                    <a:lnTo>
                      <a:pt x="355" y="0"/>
                    </a:lnTo>
                    <a:lnTo>
                      <a:pt x="360" y="2"/>
                    </a:lnTo>
                    <a:lnTo>
                      <a:pt x="364" y="2"/>
                    </a:lnTo>
                    <a:lnTo>
                      <a:pt x="370" y="3"/>
                    </a:lnTo>
                    <a:lnTo>
                      <a:pt x="376" y="6"/>
                    </a:lnTo>
                    <a:lnTo>
                      <a:pt x="382" y="9"/>
                    </a:lnTo>
                    <a:lnTo>
                      <a:pt x="386" y="12"/>
                    </a:lnTo>
                    <a:lnTo>
                      <a:pt x="392" y="16"/>
                    </a:lnTo>
                    <a:lnTo>
                      <a:pt x="393" y="19"/>
                    </a:lnTo>
                    <a:lnTo>
                      <a:pt x="395" y="22"/>
                    </a:lnTo>
                    <a:lnTo>
                      <a:pt x="396" y="25"/>
                    </a:lnTo>
                    <a:lnTo>
                      <a:pt x="399" y="28"/>
                    </a:lnTo>
                    <a:lnTo>
                      <a:pt x="399" y="33"/>
                    </a:lnTo>
                    <a:lnTo>
                      <a:pt x="401" y="35"/>
                    </a:lnTo>
                    <a:lnTo>
                      <a:pt x="401" y="41"/>
                    </a:lnTo>
                    <a:lnTo>
                      <a:pt x="402" y="46"/>
                    </a:lnTo>
                    <a:lnTo>
                      <a:pt x="401" y="52"/>
                    </a:lnTo>
                    <a:lnTo>
                      <a:pt x="401" y="56"/>
                    </a:lnTo>
                    <a:lnTo>
                      <a:pt x="399" y="59"/>
                    </a:lnTo>
                    <a:lnTo>
                      <a:pt x="399" y="62"/>
                    </a:lnTo>
                    <a:lnTo>
                      <a:pt x="399" y="66"/>
                    </a:lnTo>
                    <a:lnTo>
                      <a:pt x="398" y="69"/>
                    </a:lnTo>
                    <a:lnTo>
                      <a:pt x="396" y="72"/>
                    </a:lnTo>
                    <a:lnTo>
                      <a:pt x="395" y="77"/>
                    </a:lnTo>
                    <a:lnTo>
                      <a:pt x="392" y="81"/>
                    </a:lnTo>
                    <a:lnTo>
                      <a:pt x="389" y="85"/>
                    </a:lnTo>
                    <a:lnTo>
                      <a:pt x="386" y="90"/>
                    </a:lnTo>
                    <a:lnTo>
                      <a:pt x="383" y="96"/>
                    </a:lnTo>
                    <a:lnTo>
                      <a:pt x="379" y="103"/>
                    </a:lnTo>
                    <a:lnTo>
                      <a:pt x="374" y="109"/>
                    </a:lnTo>
                    <a:lnTo>
                      <a:pt x="370" y="116"/>
                    </a:lnTo>
                    <a:lnTo>
                      <a:pt x="364" y="123"/>
                    </a:lnTo>
                    <a:lnTo>
                      <a:pt x="358" y="129"/>
                    </a:lnTo>
                    <a:lnTo>
                      <a:pt x="354" y="138"/>
                    </a:lnTo>
                    <a:lnTo>
                      <a:pt x="346" y="147"/>
                    </a:lnTo>
                    <a:lnTo>
                      <a:pt x="340" y="156"/>
                    </a:lnTo>
                    <a:lnTo>
                      <a:pt x="333" y="163"/>
                    </a:lnTo>
                    <a:lnTo>
                      <a:pt x="327" y="173"/>
                    </a:lnTo>
                    <a:lnTo>
                      <a:pt x="318" y="182"/>
                    </a:lnTo>
                    <a:lnTo>
                      <a:pt x="311" y="192"/>
                    </a:lnTo>
                    <a:lnTo>
                      <a:pt x="304" y="201"/>
                    </a:lnTo>
                    <a:lnTo>
                      <a:pt x="296" y="211"/>
                    </a:lnTo>
                    <a:lnTo>
                      <a:pt x="288" y="222"/>
                    </a:lnTo>
                    <a:lnTo>
                      <a:pt x="280" y="232"/>
                    </a:lnTo>
                    <a:lnTo>
                      <a:pt x="271" y="242"/>
                    </a:lnTo>
                    <a:lnTo>
                      <a:pt x="264" y="252"/>
                    </a:lnTo>
                    <a:lnTo>
                      <a:pt x="254" y="263"/>
                    </a:lnTo>
                    <a:lnTo>
                      <a:pt x="247" y="273"/>
                    </a:lnTo>
                    <a:lnTo>
                      <a:pt x="236" y="283"/>
                    </a:lnTo>
                    <a:lnTo>
                      <a:pt x="227" y="293"/>
                    </a:lnTo>
                    <a:lnTo>
                      <a:pt x="219" y="305"/>
                    </a:lnTo>
                    <a:lnTo>
                      <a:pt x="210" y="315"/>
                    </a:lnTo>
                    <a:lnTo>
                      <a:pt x="201" y="326"/>
                    </a:lnTo>
                    <a:lnTo>
                      <a:pt x="192" y="337"/>
                    </a:lnTo>
                    <a:lnTo>
                      <a:pt x="183" y="348"/>
                    </a:lnTo>
                    <a:lnTo>
                      <a:pt x="175" y="358"/>
                    </a:lnTo>
                    <a:lnTo>
                      <a:pt x="164" y="368"/>
                    </a:lnTo>
                    <a:lnTo>
                      <a:pt x="157" y="378"/>
                    </a:lnTo>
                    <a:lnTo>
                      <a:pt x="147" y="389"/>
                    </a:lnTo>
                    <a:lnTo>
                      <a:pt x="139" y="399"/>
                    </a:lnTo>
                    <a:lnTo>
                      <a:pt x="131" y="408"/>
                    </a:lnTo>
                    <a:lnTo>
                      <a:pt x="122" y="418"/>
                    </a:lnTo>
                    <a:lnTo>
                      <a:pt x="113" y="427"/>
                    </a:lnTo>
                    <a:lnTo>
                      <a:pt x="106" y="436"/>
                    </a:lnTo>
                    <a:lnTo>
                      <a:pt x="97" y="446"/>
                    </a:lnTo>
                    <a:lnTo>
                      <a:pt x="89" y="455"/>
                    </a:lnTo>
                    <a:lnTo>
                      <a:pt x="82" y="462"/>
                    </a:lnTo>
                    <a:lnTo>
                      <a:pt x="75" y="471"/>
                    </a:lnTo>
                    <a:lnTo>
                      <a:pt x="67" y="479"/>
                    </a:lnTo>
                    <a:lnTo>
                      <a:pt x="62" y="487"/>
                    </a:lnTo>
                    <a:lnTo>
                      <a:pt x="54" y="494"/>
                    </a:lnTo>
                    <a:lnTo>
                      <a:pt x="48" y="501"/>
                    </a:lnTo>
                    <a:lnTo>
                      <a:pt x="42" y="507"/>
                    </a:lnTo>
                    <a:lnTo>
                      <a:pt x="37" y="513"/>
                    </a:lnTo>
                    <a:lnTo>
                      <a:pt x="32" y="519"/>
                    </a:lnTo>
                    <a:lnTo>
                      <a:pt x="26" y="525"/>
                    </a:lnTo>
                    <a:lnTo>
                      <a:pt x="22" y="529"/>
                    </a:lnTo>
                    <a:lnTo>
                      <a:pt x="19" y="535"/>
                    </a:lnTo>
                    <a:lnTo>
                      <a:pt x="15" y="538"/>
                    </a:lnTo>
                    <a:lnTo>
                      <a:pt x="12" y="542"/>
                    </a:lnTo>
                    <a:lnTo>
                      <a:pt x="9" y="545"/>
                    </a:lnTo>
                    <a:lnTo>
                      <a:pt x="7" y="548"/>
                    </a:lnTo>
                    <a:lnTo>
                      <a:pt x="3" y="551"/>
                    </a:lnTo>
                    <a:lnTo>
                      <a:pt x="3" y="553"/>
                    </a:lnTo>
                    <a:lnTo>
                      <a:pt x="0" y="538"/>
                    </a:lnTo>
                    <a:close/>
                  </a:path>
                </a:pathLst>
              </a:custGeom>
              <a:solidFill>
                <a:srgbClr val="4D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1" name="Freeform 150"/>
              <p:cNvSpPr>
                <a:spLocks/>
              </p:cNvSpPr>
              <p:nvPr/>
            </p:nvSpPr>
            <p:spPr bwMode="auto">
              <a:xfrm>
                <a:off x="3925" y="3628"/>
                <a:ext cx="56" cy="23"/>
              </a:xfrm>
              <a:custGeom>
                <a:avLst/>
                <a:gdLst>
                  <a:gd name="T0" fmla="*/ 67 w 113"/>
                  <a:gd name="T1" fmla="*/ 37 h 46"/>
                  <a:gd name="T2" fmla="*/ 69 w 113"/>
                  <a:gd name="T3" fmla="*/ 29 h 46"/>
                  <a:gd name="T4" fmla="*/ 69 w 113"/>
                  <a:gd name="T5" fmla="*/ 24 h 46"/>
                  <a:gd name="T6" fmla="*/ 72 w 113"/>
                  <a:gd name="T7" fmla="*/ 16 h 46"/>
                  <a:gd name="T8" fmla="*/ 76 w 113"/>
                  <a:gd name="T9" fmla="*/ 9 h 46"/>
                  <a:gd name="T10" fmla="*/ 82 w 113"/>
                  <a:gd name="T11" fmla="*/ 3 h 46"/>
                  <a:gd name="T12" fmla="*/ 91 w 113"/>
                  <a:gd name="T13" fmla="*/ 0 h 46"/>
                  <a:gd name="T14" fmla="*/ 98 w 113"/>
                  <a:gd name="T15" fmla="*/ 0 h 46"/>
                  <a:gd name="T16" fmla="*/ 107 w 113"/>
                  <a:gd name="T17" fmla="*/ 3 h 46"/>
                  <a:gd name="T18" fmla="*/ 111 w 113"/>
                  <a:gd name="T19" fmla="*/ 7 h 46"/>
                  <a:gd name="T20" fmla="*/ 113 w 113"/>
                  <a:gd name="T21" fmla="*/ 12 h 46"/>
                  <a:gd name="T22" fmla="*/ 105 w 113"/>
                  <a:gd name="T23" fmla="*/ 13 h 46"/>
                  <a:gd name="T24" fmla="*/ 100 w 113"/>
                  <a:gd name="T25" fmla="*/ 18 h 46"/>
                  <a:gd name="T26" fmla="*/ 95 w 113"/>
                  <a:gd name="T27" fmla="*/ 22 h 46"/>
                  <a:gd name="T28" fmla="*/ 92 w 113"/>
                  <a:gd name="T29" fmla="*/ 29 h 46"/>
                  <a:gd name="T30" fmla="*/ 91 w 113"/>
                  <a:gd name="T31" fmla="*/ 37 h 46"/>
                  <a:gd name="T32" fmla="*/ 92 w 113"/>
                  <a:gd name="T33" fmla="*/ 43 h 46"/>
                  <a:gd name="T34" fmla="*/ 91 w 113"/>
                  <a:gd name="T35" fmla="*/ 46 h 46"/>
                  <a:gd name="T36" fmla="*/ 85 w 113"/>
                  <a:gd name="T37" fmla="*/ 46 h 46"/>
                  <a:gd name="T38" fmla="*/ 76 w 113"/>
                  <a:gd name="T39" fmla="*/ 46 h 46"/>
                  <a:gd name="T40" fmla="*/ 69 w 113"/>
                  <a:gd name="T41" fmla="*/ 46 h 46"/>
                  <a:gd name="T42" fmla="*/ 63 w 113"/>
                  <a:gd name="T43" fmla="*/ 46 h 46"/>
                  <a:gd name="T44" fmla="*/ 55 w 113"/>
                  <a:gd name="T45" fmla="*/ 46 h 46"/>
                  <a:gd name="T46" fmla="*/ 47 w 113"/>
                  <a:gd name="T47" fmla="*/ 44 h 46"/>
                  <a:gd name="T48" fmla="*/ 39 w 113"/>
                  <a:gd name="T49" fmla="*/ 44 h 46"/>
                  <a:gd name="T50" fmla="*/ 31 w 113"/>
                  <a:gd name="T51" fmla="*/ 43 h 46"/>
                  <a:gd name="T52" fmla="*/ 23 w 113"/>
                  <a:gd name="T53" fmla="*/ 41 h 46"/>
                  <a:gd name="T54" fmla="*/ 17 w 113"/>
                  <a:gd name="T55" fmla="*/ 40 h 46"/>
                  <a:gd name="T56" fmla="*/ 10 w 113"/>
                  <a:gd name="T57" fmla="*/ 37 h 46"/>
                  <a:gd name="T58" fmla="*/ 3 w 113"/>
                  <a:gd name="T59" fmla="*/ 32 h 46"/>
                  <a:gd name="T60" fmla="*/ 0 w 113"/>
                  <a:gd name="T61" fmla="*/ 25 h 46"/>
                  <a:gd name="T62" fmla="*/ 1 w 113"/>
                  <a:gd name="T63" fmla="*/ 19 h 46"/>
                  <a:gd name="T64" fmla="*/ 7 w 113"/>
                  <a:gd name="T65" fmla="*/ 13 h 46"/>
                  <a:gd name="T66" fmla="*/ 14 w 113"/>
                  <a:gd name="T67" fmla="*/ 9 h 46"/>
                  <a:gd name="T68" fmla="*/ 20 w 113"/>
                  <a:gd name="T69" fmla="*/ 7 h 46"/>
                  <a:gd name="T70" fmla="*/ 26 w 113"/>
                  <a:gd name="T71" fmla="*/ 6 h 46"/>
                  <a:gd name="T72" fmla="*/ 33 w 113"/>
                  <a:gd name="T73" fmla="*/ 5 h 46"/>
                  <a:gd name="T74" fmla="*/ 41 w 113"/>
                  <a:gd name="T75" fmla="*/ 3 h 46"/>
                  <a:gd name="T76" fmla="*/ 47 w 113"/>
                  <a:gd name="T77" fmla="*/ 2 h 46"/>
                  <a:gd name="T78" fmla="*/ 54 w 113"/>
                  <a:gd name="T79" fmla="*/ 0 h 46"/>
                  <a:gd name="T80" fmla="*/ 60 w 113"/>
                  <a:gd name="T81" fmla="*/ 0 h 46"/>
                  <a:gd name="T82" fmla="*/ 66 w 113"/>
                  <a:gd name="T83" fmla="*/ 0 h 46"/>
                  <a:gd name="T84" fmla="*/ 72 w 113"/>
                  <a:gd name="T85" fmla="*/ 0 h 46"/>
                  <a:gd name="T86" fmla="*/ 69 w 113"/>
                  <a:gd name="T87" fmla="*/ 5 h 46"/>
                  <a:gd name="T88" fmla="*/ 66 w 113"/>
                  <a:gd name="T89" fmla="*/ 5 h 46"/>
                  <a:gd name="T90" fmla="*/ 58 w 113"/>
                  <a:gd name="T91" fmla="*/ 6 h 46"/>
                  <a:gd name="T92" fmla="*/ 50 w 113"/>
                  <a:gd name="T93" fmla="*/ 7 h 46"/>
                  <a:gd name="T94" fmla="*/ 41 w 113"/>
                  <a:gd name="T95" fmla="*/ 9 h 46"/>
                  <a:gd name="T96" fmla="*/ 31 w 113"/>
                  <a:gd name="T97" fmla="*/ 12 h 46"/>
                  <a:gd name="T98" fmla="*/ 23 w 113"/>
                  <a:gd name="T99" fmla="*/ 16 h 46"/>
                  <a:gd name="T100" fmla="*/ 20 w 113"/>
                  <a:gd name="T101" fmla="*/ 27 h 46"/>
                  <a:gd name="T102" fmla="*/ 25 w 113"/>
                  <a:gd name="T103" fmla="*/ 31 h 46"/>
                  <a:gd name="T104" fmla="*/ 32 w 113"/>
                  <a:gd name="T105" fmla="*/ 34 h 46"/>
                  <a:gd name="T106" fmla="*/ 39 w 113"/>
                  <a:gd name="T107" fmla="*/ 37 h 46"/>
                  <a:gd name="T108" fmla="*/ 47 w 113"/>
                  <a:gd name="T109" fmla="*/ 38 h 46"/>
                  <a:gd name="T110" fmla="*/ 55 w 113"/>
                  <a:gd name="T111" fmla="*/ 40 h 46"/>
                  <a:gd name="T112" fmla="*/ 61 w 113"/>
                  <a:gd name="T113" fmla="*/ 40 h 46"/>
                  <a:gd name="T114" fmla="*/ 69 w 113"/>
                  <a:gd name="T115" fmla="*/ 40 h 4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3"/>
                  <a:gd name="T175" fmla="*/ 0 h 46"/>
                  <a:gd name="T176" fmla="*/ 113 w 113"/>
                  <a:gd name="T177" fmla="*/ 46 h 4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3" h="46">
                    <a:moveTo>
                      <a:pt x="69" y="40"/>
                    </a:moveTo>
                    <a:lnTo>
                      <a:pt x="67" y="37"/>
                    </a:lnTo>
                    <a:lnTo>
                      <a:pt x="69" y="32"/>
                    </a:lnTo>
                    <a:lnTo>
                      <a:pt x="69" y="29"/>
                    </a:lnTo>
                    <a:lnTo>
                      <a:pt x="69" y="27"/>
                    </a:lnTo>
                    <a:lnTo>
                      <a:pt x="69" y="24"/>
                    </a:lnTo>
                    <a:lnTo>
                      <a:pt x="70" y="19"/>
                    </a:lnTo>
                    <a:lnTo>
                      <a:pt x="72" y="16"/>
                    </a:lnTo>
                    <a:lnTo>
                      <a:pt x="73" y="12"/>
                    </a:lnTo>
                    <a:lnTo>
                      <a:pt x="76" y="9"/>
                    </a:lnTo>
                    <a:lnTo>
                      <a:pt x="79" y="6"/>
                    </a:lnTo>
                    <a:lnTo>
                      <a:pt x="82" y="3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07" y="3"/>
                    </a:lnTo>
                    <a:lnTo>
                      <a:pt x="110" y="5"/>
                    </a:lnTo>
                    <a:lnTo>
                      <a:pt x="111" y="7"/>
                    </a:lnTo>
                    <a:lnTo>
                      <a:pt x="113" y="12"/>
                    </a:lnTo>
                    <a:lnTo>
                      <a:pt x="110" y="12"/>
                    </a:lnTo>
                    <a:lnTo>
                      <a:pt x="105" y="13"/>
                    </a:lnTo>
                    <a:lnTo>
                      <a:pt x="101" y="16"/>
                    </a:lnTo>
                    <a:lnTo>
                      <a:pt x="100" y="18"/>
                    </a:lnTo>
                    <a:lnTo>
                      <a:pt x="97" y="19"/>
                    </a:lnTo>
                    <a:lnTo>
                      <a:pt x="95" y="22"/>
                    </a:lnTo>
                    <a:lnTo>
                      <a:pt x="94" y="27"/>
                    </a:lnTo>
                    <a:lnTo>
                      <a:pt x="92" y="29"/>
                    </a:lnTo>
                    <a:lnTo>
                      <a:pt x="92" y="34"/>
                    </a:lnTo>
                    <a:lnTo>
                      <a:pt x="91" y="37"/>
                    </a:lnTo>
                    <a:lnTo>
                      <a:pt x="91" y="40"/>
                    </a:lnTo>
                    <a:lnTo>
                      <a:pt x="92" y="43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89" y="46"/>
                    </a:lnTo>
                    <a:lnTo>
                      <a:pt x="85" y="46"/>
                    </a:lnTo>
                    <a:lnTo>
                      <a:pt x="79" y="46"/>
                    </a:lnTo>
                    <a:lnTo>
                      <a:pt x="76" y="46"/>
                    </a:lnTo>
                    <a:lnTo>
                      <a:pt x="73" y="46"/>
                    </a:lnTo>
                    <a:lnTo>
                      <a:pt x="69" y="46"/>
                    </a:lnTo>
                    <a:lnTo>
                      <a:pt x="66" y="46"/>
                    </a:lnTo>
                    <a:lnTo>
                      <a:pt x="63" y="46"/>
                    </a:lnTo>
                    <a:lnTo>
                      <a:pt x="58" y="46"/>
                    </a:lnTo>
                    <a:lnTo>
                      <a:pt x="55" y="46"/>
                    </a:lnTo>
                    <a:lnTo>
                      <a:pt x="51" y="46"/>
                    </a:lnTo>
                    <a:lnTo>
                      <a:pt x="47" y="44"/>
                    </a:lnTo>
                    <a:lnTo>
                      <a:pt x="42" y="44"/>
                    </a:lnTo>
                    <a:lnTo>
                      <a:pt x="39" y="44"/>
                    </a:lnTo>
                    <a:lnTo>
                      <a:pt x="35" y="43"/>
                    </a:lnTo>
                    <a:lnTo>
                      <a:pt x="31" y="43"/>
                    </a:lnTo>
                    <a:lnTo>
                      <a:pt x="28" y="41"/>
                    </a:lnTo>
                    <a:lnTo>
                      <a:pt x="23" y="41"/>
                    </a:lnTo>
                    <a:lnTo>
                      <a:pt x="20" y="40"/>
                    </a:lnTo>
                    <a:lnTo>
                      <a:pt x="17" y="40"/>
                    </a:lnTo>
                    <a:lnTo>
                      <a:pt x="13" y="38"/>
                    </a:lnTo>
                    <a:lnTo>
                      <a:pt x="10" y="37"/>
                    </a:lnTo>
                    <a:lnTo>
                      <a:pt x="9" y="35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4" y="16"/>
                    </a:lnTo>
                    <a:lnTo>
                      <a:pt x="7" y="13"/>
                    </a:lnTo>
                    <a:lnTo>
                      <a:pt x="11" y="10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20" y="7"/>
                    </a:lnTo>
                    <a:lnTo>
                      <a:pt x="23" y="7"/>
                    </a:lnTo>
                    <a:lnTo>
                      <a:pt x="26" y="6"/>
                    </a:lnTo>
                    <a:lnTo>
                      <a:pt x="31" y="6"/>
                    </a:lnTo>
                    <a:lnTo>
                      <a:pt x="33" y="5"/>
                    </a:lnTo>
                    <a:lnTo>
                      <a:pt x="36" y="3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7" y="2"/>
                    </a:lnTo>
                    <a:lnTo>
                      <a:pt x="51" y="2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69" y="5"/>
                    </a:lnTo>
                    <a:lnTo>
                      <a:pt x="67" y="5"/>
                    </a:lnTo>
                    <a:lnTo>
                      <a:pt x="66" y="5"/>
                    </a:lnTo>
                    <a:lnTo>
                      <a:pt x="61" y="5"/>
                    </a:lnTo>
                    <a:lnTo>
                      <a:pt x="58" y="6"/>
                    </a:lnTo>
                    <a:lnTo>
                      <a:pt x="54" y="6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35" y="10"/>
                    </a:lnTo>
                    <a:lnTo>
                      <a:pt x="31" y="12"/>
                    </a:lnTo>
                    <a:lnTo>
                      <a:pt x="26" y="13"/>
                    </a:lnTo>
                    <a:lnTo>
                      <a:pt x="23" y="16"/>
                    </a:lnTo>
                    <a:lnTo>
                      <a:pt x="19" y="21"/>
                    </a:lnTo>
                    <a:lnTo>
                      <a:pt x="20" y="27"/>
                    </a:lnTo>
                    <a:lnTo>
                      <a:pt x="22" y="28"/>
                    </a:lnTo>
                    <a:lnTo>
                      <a:pt x="25" y="31"/>
                    </a:lnTo>
                    <a:lnTo>
                      <a:pt x="28" y="32"/>
                    </a:lnTo>
                    <a:lnTo>
                      <a:pt x="32" y="34"/>
                    </a:lnTo>
                    <a:lnTo>
                      <a:pt x="35" y="35"/>
                    </a:lnTo>
                    <a:lnTo>
                      <a:pt x="39" y="37"/>
                    </a:lnTo>
                    <a:lnTo>
                      <a:pt x="42" y="37"/>
                    </a:lnTo>
                    <a:lnTo>
                      <a:pt x="47" y="38"/>
                    </a:lnTo>
                    <a:lnTo>
                      <a:pt x="51" y="38"/>
                    </a:lnTo>
                    <a:lnTo>
                      <a:pt x="55" y="40"/>
                    </a:lnTo>
                    <a:lnTo>
                      <a:pt x="58" y="40"/>
                    </a:lnTo>
                    <a:lnTo>
                      <a:pt x="61" y="40"/>
                    </a:lnTo>
                    <a:lnTo>
                      <a:pt x="66" y="40"/>
                    </a:lnTo>
                    <a:lnTo>
                      <a:pt x="69" y="40"/>
                    </a:lnTo>
                    <a:close/>
                  </a:path>
                </a:pathLst>
              </a:custGeom>
              <a:solidFill>
                <a:srgbClr val="4D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2" name="Freeform 151"/>
              <p:cNvSpPr>
                <a:spLocks/>
              </p:cNvSpPr>
              <p:nvPr/>
            </p:nvSpPr>
            <p:spPr bwMode="auto">
              <a:xfrm>
                <a:off x="4274" y="3651"/>
                <a:ext cx="56" cy="24"/>
              </a:xfrm>
              <a:custGeom>
                <a:avLst/>
                <a:gdLst>
                  <a:gd name="T0" fmla="*/ 0 w 111"/>
                  <a:gd name="T1" fmla="*/ 36 h 48"/>
                  <a:gd name="T2" fmla="*/ 0 w 111"/>
                  <a:gd name="T3" fmla="*/ 29 h 48"/>
                  <a:gd name="T4" fmla="*/ 1 w 111"/>
                  <a:gd name="T5" fmla="*/ 22 h 48"/>
                  <a:gd name="T6" fmla="*/ 4 w 111"/>
                  <a:gd name="T7" fmla="*/ 14 h 48"/>
                  <a:gd name="T8" fmla="*/ 8 w 111"/>
                  <a:gd name="T9" fmla="*/ 7 h 48"/>
                  <a:gd name="T10" fmla="*/ 16 w 111"/>
                  <a:gd name="T11" fmla="*/ 1 h 48"/>
                  <a:gd name="T12" fmla="*/ 23 w 111"/>
                  <a:gd name="T13" fmla="*/ 0 h 48"/>
                  <a:gd name="T14" fmla="*/ 35 w 111"/>
                  <a:gd name="T15" fmla="*/ 0 h 48"/>
                  <a:gd name="T16" fmla="*/ 44 w 111"/>
                  <a:gd name="T17" fmla="*/ 1 h 48"/>
                  <a:gd name="T18" fmla="*/ 50 w 111"/>
                  <a:gd name="T19" fmla="*/ 1 h 48"/>
                  <a:gd name="T20" fmla="*/ 57 w 111"/>
                  <a:gd name="T21" fmla="*/ 3 h 48"/>
                  <a:gd name="T22" fmla="*/ 63 w 111"/>
                  <a:gd name="T23" fmla="*/ 4 h 48"/>
                  <a:gd name="T24" fmla="*/ 70 w 111"/>
                  <a:gd name="T25" fmla="*/ 5 h 48"/>
                  <a:gd name="T26" fmla="*/ 77 w 111"/>
                  <a:gd name="T27" fmla="*/ 7 h 48"/>
                  <a:gd name="T28" fmla="*/ 86 w 111"/>
                  <a:gd name="T29" fmla="*/ 10 h 48"/>
                  <a:gd name="T30" fmla="*/ 97 w 111"/>
                  <a:gd name="T31" fmla="*/ 14 h 48"/>
                  <a:gd name="T32" fmla="*/ 105 w 111"/>
                  <a:gd name="T33" fmla="*/ 20 h 48"/>
                  <a:gd name="T34" fmla="*/ 110 w 111"/>
                  <a:gd name="T35" fmla="*/ 27 h 48"/>
                  <a:gd name="T36" fmla="*/ 111 w 111"/>
                  <a:gd name="T37" fmla="*/ 36 h 48"/>
                  <a:gd name="T38" fmla="*/ 104 w 111"/>
                  <a:gd name="T39" fmla="*/ 42 h 48"/>
                  <a:gd name="T40" fmla="*/ 95 w 111"/>
                  <a:gd name="T41" fmla="*/ 45 h 48"/>
                  <a:gd name="T42" fmla="*/ 89 w 111"/>
                  <a:gd name="T43" fmla="*/ 46 h 48"/>
                  <a:gd name="T44" fmla="*/ 82 w 111"/>
                  <a:gd name="T45" fmla="*/ 46 h 48"/>
                  <a:gd name="T46" fmla="*/ 75 w 111"/>
                  <a:gd name="T47" fmla="*/ 46 h 48"/>
                  <a:gd name="T48" fmla="*/ 67 w 111"/>
                  <a:gd name="T49" fmla="*/ 46 h 48"/>
                  <a:gd name="T50" fmla="*/ 58 w 111"/>
                  <a:gd name="T51" fmla="*/ 46 h 48"/>
                  <a:gd name="T52" fmla="*/ 51 w 111"/>
                  <a:gd name="T53" fmla="*/ 46 h 48"/>
                  <a:gd name="T54" fmla="*/ 45 w 111"/>
                  <a:gd name="T55" fmla="*/ 46 h 48"/>
                  <a:gd name="T56" fmla="*/ 36 w 111"/>
                  <a:gd name="T57" fmla="*/ 46 h 48"/>
                  <a:gd name="T58" fmla="*/ 29 w 111"/>
                  <a:gd name="T59" fmla="*/ 45 h 48"/>
                  <a:gd name="T60" fmla="*/ 35 w 111"/>
                  <a:gd name="T61" fmla="*/ 39 h 48"/>
                  <a:gd name="T62" fmla="*/ 39 w 111"/>
                  <a:gd name="T63" fmla="*/ 39 h 48"/>
                  <a:gd name="T64" fmla="*/ 47 w 111"/>
                  <a:gd name="T65" fmla="*/ 39 h 48"/>
                  <a:gd name="T66" fmla="*/ 57 w 111"/>
                  <a:gd name="T67" fmla="*/ 39 h 48"/>
                  <a:gd name="T68" fmla="*/ 67 w 111"/>
                  <a:gd name="T69" fmla="*/ 39 h 48"/>
                  <a:gd name="T70" fmla="*/ 77 w 111"/>
                  <a:gd name="T71" fmla="*/ 38 h 48"/>
                  <a:gd name="T72" fmla="*/ 85 w 111"/>
                  <a:gd name="T73" fmla="*/ 36 h 48"/>
                  <a:gd name="T74" fmla="*/ 91 w 111"/>
                  <a:gd name="T75" fmla="*/ 32 h 48"/>
                  <a:gd name="T76" fmla="*/ 91 w 111"/>
                  <a:gd name="T77" fmla="*/ 26 h 48"/>
                  <a:gd name="T78" fmla="*/ 85 w 111"/>
                  <a:gd name="T79" fmla="*/ 22 h 48"/>
                  <a:gd name="T80" fmla="*/ 77 w 111"/>
                  <a:gd name="T81" fmla="*/ 17 h 48"/>
                  <a:gd name="T82" fmla="*/ 67 w 111"/>
                  <a:gd name="T83" fmla="*/ 14 h 48"/>
                  <a:gd name="T84" fmla="*/ 57 w 111"/>
                  <a:gd name="T85" fmla="*/ 11 h 48"/>
                  <a:gd name="T86" fmla="*/ 47 w 111"/>
                  <a:gd name="T87" fmla="*/ 11 h 48"/>
                  <a:gd name="T88" fmla="*/ 39 w 111"/>
                  <a:gd name="T89" fmla="*/ 10 h 48"/>
                  <a:gd name="T90" fmla="*/ 35 w 111"/>
                  <a:gd name="T91" fmla="*/ 10 h 48"/>
                  <a:gd name="T92" fmla="*/ 32 w 111"/>
                  <a:gd name="T93" fmla="*/ 11 h 48"/>
                  <a:gd name="T94" fmla="*/ 26 w 111"/>
                  <a:gd name="T95" fmla="*/ 17 h 48"/>
                  <a:gd name="T96" fmla="*/ 23 w 111"/>
                  <a:gd name="T97" fmla="*/ 27 h 48"/>
                  <a:gd name="T98" fmla="*/ 23 w 111"/>
                  <a:gd name="T99" fmla="*/ 33 h 48"/>
                  <a:gd name="T100" fmla="*/ 25 w 111"/>
                  <a:gd name="T101" fmla="*/ 41 h 48"/>
                  <a:gd name="T102" fmla="*/ 0 w 111"/>
                  <a:gd name="T103" fmla="*/ 39 h 4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1"/>
                  <a:gd name="T157" fmla="*/ 0 h 48"/>
                  <a:gd name="T158" fmla="*/ 111 w 111"/>
                  <a:gd name="T159" fmla="*/ 48 h 4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1" h="48">
                    <a:moveTo>
                      <a:pt x="0" y="39"/>
                    </a:moveTo>
                    <a:lnTo>
                      <a:pt x="0" y="36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3" y="17"/>
                    </a:lnTo>
                    <a:lnTo>
                      <a:pt x="4" y="14"/>
                    </a:lnTo>
                    <a:lnTo>
                      <a:pt x="7" y="10"/>
                    </a:lnTo>
                    <a:lnTo>
                      <a:pt x="8" y="7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44" y="1"/>
                    </a:lnTo>
                    <a:lnTo>
                      <a:pt x="47" y="1"/>
                    </a:lnTo>
                    <a:lnTo>
                      <a:pt x="50" y="1"/>
                    </a:lnTo>
                    <a:lnTo>
                      <a:pt x="54" y="3"/>
                    </a:lnTo>
                    <a:lnTo>
                      <a:pt x="57" y="3"/>
                    </a:lnTo>
                    <a:lnTo>
                      <a:pt x="60" y="4"/>
                    </a:lnTo>
                    <a:lnTo>
                      <a:pt x="63" y="4"/>
                    </a:lnTo>
                    <a:lnTo>
                      <a:pt x="67" y="4"/>
                    </a:lnTo>
                    <a:lnTo>
                      <a:pt x="70" y="5"/>
                    </a:lnTo>
                    <a:lnTo>
                      <a:pt x="73" y="7"/>
                    </a:lnTo>
                    <a:lnTo>
                      <a:pt x="77" y="7"/>
                    </a:lnTo>
                    <a:lnTo>
                      <a:pt x="80" y="8"/>
                    </a:lnTo>
                    <a:lnTo>
                      <a:pt x="86" y="10"/>
                    </a:lnTo>
                    <a:lnTo>
                      <a:pt x="92" y="13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5" y="20"/>
                    </a:lnTo>
                    <a:lnTo>
                      <a:pt x="108" y="24"/>
                    </a:lnTo>
                    <a:lnTo>
                      <a:pt x="110" y="27"/>
                    </a:lnTo>
                    <a:lnTo>
                      <a:pt x="111" y="33"/>
                    </a:lnTo>
                    <a:lnTo>
                      <a:pt x="111" y="36"/>
                    </a:lnTo>
                    <a:lnTo>
                      <a:pt x="108" y="39"/>
                    </a:lnTo>
                    <a:lnTo>
                      <a:pt x="104" y="42"/>
                    </a:lnTo>
                    <a:lnTo>
                      <a:pt x="99" y="44"/>
                    </a:lnTo>
                    <a:lnTo>
                      <a:pt x="95" y="45"/>
                    </a:lnTo>
                    <a:lnTo>
                      <a:pt x="92" y="45"/>
                    </a:lnTo>
                    <a:lnTo>
                      <a:pt x="89" y="46"/>
                    </a:lnTo>
                    <a:lnTo>
                      <a:pt x="86" y="46"/>
                    </a:lnTo>
                    <a:lnTo>
                      <a:pt x="82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2" y="48"/>
                    </a:lnTo>
                    <a:lnTo>
                      <a:pt x="67" y="46"/>
                    </a:lnTo>
                    <a:lnTo>
                      <a:pt x="63" y="46"/>
                    </a:lnTo>
                    <a:lnTo>
                      <a:pt x="58" y="46"/>
                    </a:lnTo>
                    <a:lnTo>
                      <a:pt x="55" y="46"/>
                    </a:lnTo>
                    <a:lnTo>
                      <a:pt x="51" y="46"/>
                    </a:lnTo>
                    <a:lnTo>
                      <a:pt x="48" y="46"/>
                    </a:lnTo>
                    <a:lnTo>
                      <a:pt x="45" y="46"/>
                    </a:lnTo>
                    <a:lnTo>
                      <a:pt x="42" y="46"/>
                    </a:lnTo>
                    <a:lnTo>
                      <a:pt x="36" y="46"/>
                    </a:lnTo>
                    <a:lnTo>
                      <a:pt x="32" y="45"/>
                    </a:lnTo>
                    <a:lnTo>
                      <a:pt x="29" y="45"/>
                    </a:lnTo>
                    <a:lnTo>
                      <a:pt x="35" y="39"/>
                    </a:lnTo>
                    <a:lnTo>
                      <a:pt x="36" y="39"/>
                    </a:lnTo>
                    <a:lnTo>
                      <a:pt x="39" y="39"/>
                    </a:lnTo>
                    <a:lnTo>
                      <a:pt x="44" y="39"/>
                    </a:lnTo>
                    <a:lnTo>
                      <a:pt x="47" y="39"/>
                    </a:lnTo>
                    <a:lnTo>
                      <a:pt x="51" y="39"/>
                    </a:lnTo>
                    <a:lnTo>
                      <a:pt x="57" y="39"/>
                    </a:lnTo>
                    <a:lnTo>
                      <a:pt x="63" y="41"/>
                    </a:lnTo>
                    <a:lnTo>
                      <a:pt x="67" y="39"/>
                    </a:lnTo>
                    <a:lnTo>
                      <a:pt x="73" y="39"/>
                    </a:lnTo>
                    <a:lnTo>
                      <a:pt x="77" y="38"/>
                    </a:lnTo>
                    <a:lnTo>
                      <a:pt x="82" y="38"/>
                    </a:lnTo>
                    <a:lnTo>
                      <a:pt x="85" y="36"/>
                    </a:lnTo>
                    <a:lnTo>
                      <a:pt x="88" y="35"/>
                    </a:lnTo>
                    <a:lnTo>
                      <a:pt x="91" y="32"/>
                    </a:lnTo>
                    <a:lnTo>
                      <a:pt x="91" y="30"/>
                    </a:lnTo>
                    <a:lnTo>
                      <a:pt x="91" y="26"/>
                    </a:lnTo>
                    <a:lnTo>
                      <a:pt x="88" y="23"/>
                    </a:lnTo>
                    <a:lnTo>
                      <a:pt x="85" y="22"/>
                    </a:lnTo>
                    <a:lnTo>
                      <a:pt x="82" y="20"/>
                    </a:lnTo>
                    <a:lnTo>
                      <a:pt x="77" y="17"/>
                    </a:lnTo>
                    <a:lnTo>
                      <a:pt x="73" y="16"/>
                    </a:lnTo>
                    <a:lnTo>
                      <a:pt x="67" y="14"/>
                    </a:lnTo>
                    <a:lnTo>
                      <a:pt x="63" y="14"/>
                    </a:lnTo>
                    <a:lnTo>
                      <a:pt x="57" y="11"/>
                    </a:lnTo>
                    <a:lnTo>
                      <a:pt x="51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2" y="11"/>
                    </a:lnTo>
                    <a:lnTo>
                      <a:pt x="29" y="14"/>
                    </a:lnTo>
                    <a:lnTo>
                      <a:pt x="26" y="17"/>
                    </a:lnTo>
                    <a:lnTo>
                      <a:pt x="23" y="22"/>
                    </a:lnTo>
                    <a:lnTo>
                      <a:pt x="23" y="27"/>
                    </a:lnTo>
                    <a:lnTo>
                      <a:pt x="22" y="30"/>
                    </a:lnTo>
                    <a:lnTo>
                      <a:pt x="23" y="33"/>
                    </a:lnTo>
                    <a:lnTo>
                      <a:pt x="23" y="36"/>
                    </a:lnTo>
                    <a:lnTo>
                      <a:pt x="25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4D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3" name="Freeform 152"/>
              <p:cNvSpPr>
                <a:spLocks/>
              </p:cNvSpPr>
              <p:nvPr/>
            </p:nvSpPr>
            <p:spPr bwMode="auto">
              <a:xfrm>
                <a:off x="4006" y="3631"/>
                <a:ext cx="268" cy="43"/>
              </a:xfrm>
              <a:custGeom>
                <a:avLst/>
                <a:gdLst>
                  <a:gd name="T0" fmla="*/ 5 w 538"/>
                  <a:gd name="T1" fmla="*/ 0 h 86"/>
                  <a:gd name="T2" fmla="*/ 12 w 538"/>
                  <a:gd name="T3" fmla="*/ 0 h 86"/>
                  <a:gd name="T4" fmla="*/ 25 w 538"/>
                  <a:gd name="T5" fmla="*/ 0 h 86"/>
                  <a:gd name="T6" fmla="*/ 43 w 538"/>
                  <a:gd name="T7" fmla="*/ 1 h 86"/>
                  <a:gd name="T8" fmla="*/ 63 w 538"/>
                  <a:gd name="T9" fmla="*/ 3 h 86"/>
                  <a:gd name="T10" fmla="*/ 87 w 538"/>
                  <a:gd name="T11" fmla="*/ 3 h 86"/>
                  <a:gd name="T12" fmla="*/ 113 w 538"/>
                  <a:gd name="T13" fmla="*/ 4 h 86"/>
                  <a:gd name="T14" fmla="*/ 141 w 538"/>
                  <a:gd name="T15" fmla="*/ 6 h 86"/>
                  <a:gd name="T16" fmla="*/ 172 w 538"/>
                  <a:gd name="T17" fmla="*/ 7 h 86"/>
                  <a:gd name="T18" fmla="*/ 203 w 538"/>
                  <a:gd name="T19" fmla="*/ 9 h 86"/>
                  <a:gd name="T20" fmla="*/ 235 w 538"/>
                  <a:gd name="T21" fmla="*/ 10 h 86"/>
                  <a:gd name="T22" fmla="*/ 269 w 538"/>
                  <a:gd name="T23" fmla="*/ 13 h 86"/>
                  <a:gd name="T24" fmla="*/ 303 w 538"/>
                  <a:gd name="T25" fmla="*/ 15 h 86"/>
                  <a:gd name="T26" fmla="*/ 336 w 538"/>
                  <a:gd name="T27" fmla="*/ 18 h 86"/>
                  <a:gd name="T28" fmla="*/ 370 w 538"/>
                  <a:gd name="T29" fmla="*/ 21 h 86"/>
                  <a:gd name="T30" fmla="*/ 403 w 538"/>
                  <a:gd name="T31" fmla="*/ 22 h 86"/>
                  <a:gd name="T32" fmla="*/ 433 w 538"/>
                  <a:gd name="T33" fmla="*/ 25 h 86"/>
                  <a:gd name="T34" fmla="*/ 463 w 538"/>
                  <a:gd name="T35" fmla="*/ 28 h 86"/>
                  <a:gd name="T36" fmla="*/ 489 w 538"/>
                  <a:gd name="T37" fmla="*/ 31 h 86"/>
                  <a:gd name="T38" fmla="*/ 514 w 538"/>
                  <a:gd name="T39" fmla="*/ 34 h 86"/>
                  <a:gd name="T40" fmla="*/ 538 w 538"/>
                  <a:gd name="T41" fmla="*/ 38 h 86"/>
                  <a:gd name="T42" fmla="*/ 532 w 538"/>
                  <a:gd name="T43" fmla="*/ 44 h 86"/>
                  <a:gd name="T44" fmla="*/ 527 w 538"/>
                  <a:gd name="T45" fmla="*/ 54 h 86"/>
                  <a:gd name="T46" fmla="*/ 523 w 538"/>
                  <a:gd name="T47" fmla="*/ 64 h 86"/>
                  <a:gd name="T48" fmla="*/ 523 w 538"/>
                  <a:gd name="T49" fmla="*/ 78 h 86"/>
                  <a:gd name="T50" fmla="*/ 511 w 538"/>
                  <a:gd name="T51" fmla="*/ 86 h 86"/>
                  <a:gd name="T52" fmla="*/ 507 w 538"/>
                  <a:gd name="T53" fmla="*/ 78 h 86"/>
                  <a:gd name="T54" fmla="*/ 501 w 538"/>
                  <a:gd name="T55" fmla="*/ 62 h 86"/>
                  <a:gd name="T56" fmla="*/ 501 w 538"/>
                  <a:gd name="T57" fmla="*/ 50 h 86"/>
                  <a:gd name="T58" fmla="*/ 489 w 538"/>
                  <a:gd name="T59" fmla="*/ 48 h 86"/>
                  <a:gd name="T60" fmla="*/ 477 w 538"/>
                  <a:gd name="T61" fmla="*/ 45 h 86"/>
                  <a:gd name="T62" fmla="*/ 464 w 538"/>
                  <a:gd name="T63" fmla="*/ 44 h 86"/>
                  <a:gd name="T64" fmla="*/ 447 w 538"/>
                  <a:gd name="T65" fmla="*/ 43 h 86"/>
                  <a:gd name="T66" fmla="*/ 428 w 538"/>
                  <a:gd name="T67" fmla="*/ 40 h 86"/>
                  <a:gd name="T68" fmla="*/ 407 w 538"/>
                  <a:gd name="T69" fmla="*/ 38 h 86"/>
                  <a:gd name="T70" fmla="*/ 383 w 538"/>
                  <a:gd name="T71" fmla="*/ 35 h 86"/>
                  <a:gd name="T72" fmla="*/ 358 w 538"/>
                  <a:gd name="T73" fmla="*/ 32 h 86"/>
                  <a:gd name="T74" fmla="*/ 332 w 538"/>
                  <a:gd name="T75" fmla="*/ 31 h 86"/>
                  <a:gd name="T76" fmla="*/ 304 w 538"/>
                  <a:gd name="T77" fmla="*/ 28 h 86"/>
                  <a:gd name="T78" fmla="*/ 276 w 538"/>
                  <a:gd name="T79" fmla="*/ 25 h 86"/>
                  <a:gd name="T80" fmla="*/ 245 w 538"/>
                  <a:gd name="T81" fmla="*/ 22 h 86"/>
                  <a:gd name="T82" fmla="*/ 218 w 538"/>
                  <a:gd name="T83" fmla="*/ 21 h 86"/>
                  <a:gd name="T84" fmla="*/ 187 w 538"/>
                  <a:gd name="T85" fmla="*/ 18 h 86"/>
                  <a:gd name="T86" fmla="*/ 156 w 538"/>
                  <a:gd name="T87" fmla="*/ 18 h 86"/>
                  <a:gd name="T88" fmla="*/ 126 w 538"/>
                  <a:gd name="T89" fmla="*/ 16 h 86"/>
                  <a:gd name="T90" fmla="*/ 97 w 538"/>
                  <a:gd name="T91" fmla="*/ 16 h 86"/>
                  <a:gd name="T92" fmla="*/ 69 w 538"/>
                  <a:gd name="T93" fmla="*/ 16 h 86"/>
                  <a:gd name="T94" fmla="*/ 43 w 538"/>
                  <a:gd name="T95" fmla="*/ 16 h 86"/>
                  <a:gd name="T96" fmla="*/ 0 w 538"/>
                  <a:gd name="T97" fmla="*/ 0 h 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38"/>
                  <a:gd name="T148" fmla="*/ 0 h 86"/>
                  <a:gd name="T149" fmla="*/ 538 w 538"/>
                  <a:gd name="T150" fmla="*/ 86 h 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38" h="86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49" y="1"/>
                    </a:lnTo>
                    <a:lnTo>
                      <a:pt x="56" y="3"/>
                    </a:lnTo>
                    <a:lnTo>
                      <a:pt x="63" y="3"/>
                    </a:lnTo>
                    <a:lnTo>
                      <a:pt x="71" y="3"/>
                    </a:lnTo>
                    <a:lnTo>
                      <a:pt x="78" y="3"/>
                    </a:lnTo>
                    <a:lnTo>
                      <a:pt x="87" y="3"/>
                    </a:lnTo>
                    <a:lnTo>
                      <a:pt x="94" y="4"/>
                    </a:lnTo>
                    <a:lnTo>
                      <a:pt x="103" y="4"/>
                    </a:lnTo>
                    <a:lnTo>
                      <a:pt x="113" y="4"/>
                    </a:lnTo>
                    <a:lnTo>
                      <a:pt x="122" y="4"/>
                    </a:lnTo>
                    <a:lnTo>
                      <a:pt x="131" y="6"/>
                    </a:lnTo>
                    <a:lnTo>
                      <a:pt x="141" y="6"/>
                    </a:lnTo>
                    <a:lnTo>
                      <a:pt x="151" y="6"/>
                    </a:lnTo>
                    <a:lnTo>
                      <a:pt x="162" y="7"/>
                    </a:lnTo>
                    <a:lnTo>
                      <a:pt x="172" y="7"/>
                    </a:lnTo>
                    <a:lnTo>
                      <a:pt x="182" y="7"/>
                    </a:lnTo>
                    <a:lnTo>
                      <a:pt x="193" y="9"/>
                    </a:lnTo>
                    <a:lnTo>
                      <a:pt x="203" y="9"/>
                    </a:lnTo>
                    <a:lnTo>
                      <a:pt x="215" y="10"/>
                    </a:lnTo>
                    <a:lnTo>
                      <a:pt x="225" y="10"/>
                    </a:lnTo>
                    <a:lnTo>
                      <a:pt x="235" y="10"/>
                    </a:lnTo>
                    <a:lnTo>
                      <a:pt x="247" y="12"/>
                    </a:lnTo>
                    <a:lnTo>
                      <a:pt x="259" y="12"/>
                    </a:lnTo>
                    <a:lnTo>
                      <a:pt x="269" y="13"/>
                    </a:lnTo>
                    <a:lnTo>
                      <a:pt x="281" y="13"/>
                    </a:lnTo>
                    <a:lnTo>
                      <a:pt x="292" y="13"/>
                    </a:lnTo>
                    <a:lnTo>
                      <a:pt x="303" y="15"/>
                    </a:lnTo>
                    <a:lnTo>
                      <a:pt x="314" y="16"/>
                    </a:lnTo>
                    <a:lnTo>
                      <a:pt x="326" y="16"/>
                    </a:lnTo>
                    <a:lnTo>
                      <a:pt x="336" y="18"/>
                    </a:lnTo>
                    <a:lnTo>
                      <a:pt x="348" y="18"/>
                    </a:lnTo>
                    <a:lnTo>
                      <a:pt x="358" y="19"/>
                    </a:lnTo>
                    <a:lnTo>
                      <a:pt x="370" y="21"/>
                    </a:lnTo>
                    <a:lnTo>
                      <a:pt x="381" y="21"/>
                    </a:lnTo>
                    <a:lnTo>
                      <a:pt x="392" y="22"/>
                    </a:lnTo>
                    <a:lnTo>
                      <a:pt x="403" y="22"/>
                    </a:lnTo>
                    <a:lnTo>
                      <a:pt x="413" y="23"/>
                    </a:lnTo>
                    <a:lnTo>
                      <a:pt x="423" y="23"/>
                    </a:lnTo>
                    <a:lnTo>
                      <a:pt x="433" y="25"/>
                    </a:lnTo>
                    <a:lnTo>
                      <a:pt x="444" y="26"/>
                    </a:lnTo>
                    <a:lnTo>
                      <a:pt x="452" y="26"/>
                    </a:lnTo>
                    <a:lnTo>
                      <a:pt x="463" y="28"/>
                    </a:lnTo>
                    <a:lnTo>
                      <a:pt x="472" y="28"/>
                    </a:lnTo>
                    <a:lnTo>
                      <a:pt x="480" y="29"/>
                    </a:lnTo>
                    <a:lnTo>
                      <a:pt x="489" y="31"/>
                    </a:lnTo>
                    <a:lnTo>
                      <a:pt x="498" y="31"/>
                    </a:lnTo>
                    <a:lnTo>
                      <a:pt x="507" y="32"/>
                    </a:lnTo>
                    <a:lnTo>
                      <a:pt x="514" y="34"/>
                    </a:lnTo>
                    <a:lnTo>
                      <a:pt x="521" y="35"/>
                    </a:lnTo>
                    <a:lnTo>
                      <a:pt x="529" y="37"/>
                    </a:lnTo>
                    <a:lnTo>
                      <a:pt x="538" y="38"/>
                    </a:lnTo>
                    <a:lnTo>
                      <a:pt x="536" y="38"/>
                    </a:lnTo>
                    <a:lnTo>
                      <a:pt x="533" y="43"/>
                    </a:lnTo>
                    <a:lnTo>
                      <a:pt x="532" y="44"/>
                    </a:lnTo>
                    <a:lnTo>
                      <a:pt x="530" y="47"/>
                    </a:lnTo>
                    <a:lnTo>
                      <a:pt x="529" y="50"/>
                    </a:lnTo>
                    <a:lnTo>
                      <a:pt x="527" y="54"/>
                    </a:lnTo>
                    <a:lnTo>
                      <a:pt x="526" y="57"/>
                    </a:lnTo>
                    <a:lnTo>
                      <a:pt x="524" y="62"/>
                    </a:lnTo>
                    <a:lnTo>
                      <a:pt x="523" y="64"/>
                    </a:lnTo>
                    <a:lnTo>
                      <a:pt x="523" y="69"/>
                    </a:lnTo>
                    <a:lnTo>
                      <a:pt x="523" y="73"/>
                    </a:lnTo>
                    <a:lnTo>
                      <a:pt x="523" y="78"/>
                    </a:lnTo>
                    <a:lnTo>
                      <a:pt x="524" y="81"/>
                    </a:lnTo>
                    <a:lnTo>
                      <a:pt x="527" y="86"/>
                    </a:lnTo>
                    <a:lnTo>
                      <a:pt x="511" y="86"/>
                    </a:lnTo>
                    <a:lnTo>
                      <a:pt x="510" y="85"/>
                    </a:lnTo>
                    <a:lnTo>
                      <a:pt x="508" y="82"/>
                    </a:lnTo>
                    <a:lnTo>
                      <a:pt x="507" y="78"/>
                    </a:lnTo>
                    <a:lnTo>
                      <a:pt x="505" y="73"/>
                    </a:lnTo>
                    <a:lnTo>
                      <a:pt x="502" y="67"/>
                    </a:lnTo>
                    <a:lnTo>
                      <a:pt x="501" y="62"/>
                    </a:lnTo>
                    <a:lnTo>
                      <a:pt x="501" y="56"/>
                    </a:lnTo>
                    <a:lnTo>
                      <a:pt x="502" y="50"/>
                    </a:lnTo>
                    <a:lnTo>
                      <a:pt x="501" y="50"/>
                    </a:lnTo>
                    <a:lnTo>
                      <a:pt x="499" y="50"/>
                    </a:lnTo>
                    <a:lnTo>
                      <a:pt x="495" y="48"/>
                    </a:lnTo>
                    <a:lnTo>
                      <a:pt x="489" y="48"/>
                    </a:lnTo>
                    <a:lnTo>
                      <a:pt x="485" y="47"/>
                    </a:lnTo>
                    <a:lnTo>
                      <a:pt x="482" y="47"/>
                    </a:lnTo>
                    <a:lnTo>
                      <a:pt x="477" y="45"/>
                    </a:lnTo>
                    <a:lnTo>
                      <a:pt x="474" y="45"/>
                    </a:lnTo>
                    <a:lnTo>
                      <a:pt x="469" y="44"/>
                    </a:lnTo>
                    <a:lnTo>
                      <a:pt x="464" y="44"/>
                    </a:lnTo>
                    <a:lnTo>
                      <a:pt x="458" y="44"/>
                    </a:lnTo>
                    <a:lnTo>
                      <a:pt x="454" y="44"/>
                    </a:lnTo>
                    <a:lnTo>
                      <a:pt x="447" y="43"/>
                    </a:lnTo>
                    <a:lnTo>
                      <a:pt x="441" y="41"/>
                    </a:lnTo>
                    <a:lnTo>
                      <a:pt x="435" y="41"/>
                    </a:lnTo>
                    <a:lnTo>
                      <a:pt x="428" y="40"/>
                    </a:lnTo>
                    <a:lnTo>
                      <a:pt x="420" y="38"/>
                    </a:lnTo>
                    <a:lnTo>
                      <a:pt x="414" y="38"/>
                    </a:lnTo>
                    <a:lnTo>
                      <a:pt x="407" y="38"/>
                    </a:lnTo>
                    <a:lnTo>
                      <a:pt x="400" y="37"/>
                    </a:lnTo>
                    <a:lnTo>
                      <a:pt x="391" y="37"/>
                    </a:lnTo>
                    <a:lnTo>
                      <a:pt x="383" y="35"/>
                    </a:lnTo>
                    <a:lnTo>
                      <a:pt x="375" y="34"/>
                    </a:lnTo>
                    <a:lnTo>
                      <a:pt x="367" y="34"/>
                    </a:lnTo>
                    <a:lnTo>
                      <a:pt x="358" y="32"/>
                    </a:lnTo>
                    <a:lnTo>
                      <a:pt x="350" y="32"/>
                    </a:lnTo>
                    <a:lnTo>
                      <a:pt x="341" y="31"/>
                    </a:lnTo>
                    <a:lnTo>
                      <a:pt x="332" y="31"/>
                    </a:lnTo>
                    <a:lnTo>
                      <a:pt x="323" y="29"/>
                    </a:lnTo>
                    <a:lnTo>
                      <a:pt x="313" y="28"/>
                    </a:lnTo>
                    <a:lnTo>
                      <a:pt x="304" y="28"/>
                    </a:lnTo>
                    <a:lnTo>
                      <a:pt x="295" y="26"/>
                    </a:lnTo>
                    <a:lnTo>
                      <a:pt x="285" y="26"/>
                    </a:lnTo>
                    <a:lnTo>
                      <a:pt x="276" y="25"/>
                    </a:lnTo>
                    <a:lnTo>
                      <a:pt x="266" y="23"/>
                    </a:lnTo>
                    <a:lnTo>
                      <a:pt x="256" y="23"/>
                    </a:lnTo>
                    <a:lnTo>
                      <a:pt x="245" y="22"/>
                    </a:lnTo>
                    <a:lnTo>
                      <a:pt x="237" y="22"/>
                    </a:lnTo>
                    <a:lnTo>
                      <a:pt x="226" y="21"/>
                    </a:lnTo>
                    <a:lnTo>
                      <a:pt x="218" y="21"/>
                    </a:lnTo>
                    <a:lnTo>
                      <a:pt x="207" y="19"/>
                    </a:lnTo>
                    <a:lnTo>
                      <a:pt x="197" y="19"/>
                    </a:lnTo>
                    <a:lnTo>
                      <a:pt x="187" y="18"/>
                    </a:lnTo>
                    <a:lnTo>
                      <a:pt x="176" y="18"/>
                    </a:lnTo>
                    <a:lnTo>
                      <a:pt x="166" y="18"/>
                    </a:lnTo>
                    <a:lnTo>
                      <a:pt x="156" y="18"/>
                    </a:lnTo>
                    <a:lnTo>
                      <a:pt x="147" y="16"/>
                    </a:lnTo>
                    <a:lnTo>
                      <a:pt x="137" y="16"/>
                    </a:lnTo>
                    <a:lnTo>
                      <a:pt x="126" y="16"/>
                    </a:lnTo>
                    <a:lnTo>
                      <a:pt x="116" y="16"/>
                    </a:lnTo>
                    <a:lnTo>
                      <a:pt x="107" y="16"/>
                    </a:lnTo>
                    <a:lnTo>
                      <a:pt x="97" y="16"/>
                    </a:lnTo>
                    <a:lnTo>
                      <a:pt x="88" y="16"/>
                    </a:lnTo>
                    <a:lnTo>
                      <a:pt x="80" y="16"/>
                    </a:lnTo>
                    <a:lnTo>
                      <a:pt x="69" y="16"/>
                    </a:lnTo>
                    <a:lnTo>
                      <a:pt x="60" y="16"/>
                    </a:lnTo>
                    <a:lnTo>
                      <a:pt x="50" y="16"/>
                    </a:lnTo>
                    <a:lnTo>
                      <a:pt x="43" y="16"/>
                    </a:lnTo>
                    <a:lnTo>
                      <a:pt x="34" y="16"/>
                    </a:lnTo>
                    <a:lnTo>
                      <a:pt x="25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4" name="Freeform 153"/>
              <p:cNvSpPr>
                <a:spLocks/>
              </p:cNvSpPr>
              <p:nvPr/>
            </p:nvSpPr>
            <p:spPr bwMode="auto">
              <a:xfrm>
                <a:off x="3900" y="3802"/>
                <a:ext cx="111" cy="39"/>
              </a:xfrm>
              <a:custGeom>
                <a:avLst/>
                <a:gdLst>
                  <a:gd name="T0" fmla="*/ 0 w 221"/>
                  <a:gd name="T1" fmla="*/ 78 h 80"/>
                  <a:gd name="T2" fmla="*/ 4 w 221"/>
                  <a:gd name="T3" fmla="*/ 72 h 80"/>
                  <a:gd name="T4" fmla="*/ 12 w 221"/>
                  <a:gd name="T5" fmla="*/ 63 h 80"/>
                  <a:gd name="T6" fmla="*/ 20 w 221"/>
                  <a:gd name="T7" fmla="*/ 55 h 80"/>
                  <a:gd name="T8" fmla="*/ 26 w 221"/>
                  <a:gd name="T9" fmla="*/ 49 h 80"/>
                  <a:gd name="T10" fmla="*/ 32 w 221"/>
                  <a:gd name="T11" fmla="*/ 43 h 80"/>
                  <a:gd name="T12" fmla="*/ 39 w 221"/>
                  <a:gd name="T13" fmla="*/ 36 h 80"/>
                  <a:gd name="T14" fmla="*/ 45 w 221"/>
                  <a:gd name="T15" fmla="*/ 30 h 80"/>
                  <a:gd name="T16" fmla="*/ 53 w 221"/>
                  <a:gd name="T17" fmla="*/ 22 h 80"/>
                  <a:gd name="T18" fmla="*/ 59 w 221"/>
                  <a:gd name="T19" fmla="*/ 17 h 80"/>
                  <a:gd name="T20" fmla="*/ 64 w 221"/>
                  <a:gd name="T21" fmla="*/ 11 h 80"/>
                  <a:gd name="T22" fmla="*/ 73 w 221"/>
                  <a:gd name="T23" fmla="*/ 3 h 80"/>
                  <a:gd name="T24" fmla="*/ 79 w 221"/>
                  <a:gd name="T25" fmla="*/ 0 h 80"/>
                  <a:gd name="T26" fmla="*/ 86 w 221"/>
                  <a:gd name="T27" fmla="*/ 0 h 80"/>
                  <a:gd name="T28" fmla="*/ 95 w 221"/>
                  <a:gd name="T29" fmla="*/ 2 h 80"/>
                  <a:gd name="T30" fmla="*/ 101 w 221"/>
                  <a:gd name="T31" fmla="*/ 2 h 80"/>
                  <a:gd name="T32" fmla="*/ 110 w 221"/>
                  <a:gd name="T33" fmla="*/ 3 h 80"/>
                  <a:gd name="T34" fmla="*/ 120 w 221"/>
                  <a:gd name="T35" fmla="*/ 5 h 80"/>
                  <a:gd name="T36" fmla="*/ 130 w 221"/>
                  <a:gd name="T37" fmla="*/ 6 h 80"/>
                  <a:gd name="T38" fmla="*/ 141 w 221"/>
                  <a:gd name="T39" fmla="*/ 9 h 80"/>
                  <a:gd name="T40" fmla="*/ 152 w 221"/>
                  <a:gd name="T41" fmla="*/ 11 h 80"/>
                  <a:gd name="T42" fmla="*/ 161 w 221"/>
                  <a:gd name="T43" fmla="*/ 12 h 80"/>
                  <a:gd name="T44" fmla="*/ 167 w 221"/>
                  <a:gd name="T45" fmla="*/ 14 h 80"/>
                  <a:gd name="T46" fmla="*/ 177 w 221"/>
                  <a:gd name="T47" fmla="*/ 17 h 80"/>
                  <a:gd name="T48" fmla="*/ 186 w 221"/>
                  <a:gd name="T49" fmla="*/ 19 h 80"/>
                  <a:gd name="T50" fmla="*/ 194 w 221"/>
                  <a:gd name="T51" fmla="*/ 21 h 80"/>
                  <a:gd name="T52" fmla="*/ 202 w 221"/>
                  <a:gd name="T53" fmla="*/ 24 h 80"/>
                  <a:gd name="T54" fmla="*/ 211 w 221"/>
                  <a:gd name="T55" fmla="*/ 28 h 80"/>
                  <a:gd name="T56" fmla="*/ 219 w 221"/>
                  <a:gd name="T57" fmla="*/ 30 h 80"/>
                  <a:gd name="T58" fmla="*/ 204 w 221"/>
                  <a:gd name="T59" fmla="*/ 36 h 80"/>
                  <a:gd name="T60" fmla="*/ 199 w 221"/>
                  <a:gd name="T61" fmla="*/ 34 h 80"/>
                  <a:gd name="T62" fmla="*/ 191 w 221"/>
                  <a:gd name="T63" fmla="*/ 31 h 80"/>
                  <a:gd name="T64" fmla="*/ 183 w 221"/>
                  <a:gd name="T65" fmla="*/ 28 h 80"/>
                  <a:gd name="T66" fmla="*/ 176 w 221"/>
                  <a:gd name="T67" fmla="*/ 27 h 80"/>
                  <a:gd name="T68" fmla="*/ 167 w 221"/>
                  <a:gd name="T69" fmla="*/ 25 h 80"/>
                  <a:gd name="T70" fmla="*/ 158 w 221"/>
                  <a:gd name="T71" fmla="*/ 24 h 80"/>
                  <a:gd name="T72" fmla="*/ 148 w 221"/>
                  <a:gd name="T73" fmla="*/ 22 h 80"/>
                  <a:gd name="T74" fmla="*/ 139 w 221"/>
                  <a:gd name="T75" fmla="*/ 19 h 80"/>
                  <a:gd name="T76" fmla="*/ 128 w 221"/>
                  <a:gd name="T77" fmla="*/ 18 h 80"/>
                  <a:gd name="T78" fmla="*/ 119 w 221"/>
                  <a:gd name="T79" fmla="*/ 17 h 80"/>
                  <a:gd name="T80" fmla="*/ 108 w 221"/>
                  <a:gd name="T81" fmla="*/ 17 h 80"/>
                  <a:gd name="T82" fmla="*/ 100 w 221"/>
                  <a:gd name="T83" fmla="*/ 17 h 80"/>
                  <a:gd name="T84" fmla="*/ 92 w 221"/>
                  <a:gd name="T85" fmla="*/ 17 h 80"/>
                  <a:gd name="T86" fmla="*/ 83 w 221"/>
                  <a:gd name="T87" fmla="*/ 18 h 80"/>
                  <a:gd name="T88" fmla="*/ 78 w 221"/>
                  <a:gd name="T89" fmla="*/ 21 h 80"/>
                  <a:gd name="T90" fmla="*/ 70 w 221"/>
                  <a:gd name="T91" fmla="*/ 25 h 80"/>
                  <a:gd name="T92" fmla="*/ 61 w 221"/>
                  <a:gd name="T93" fmla="*/ 33 h 80"/>
                  <a:gd name="T94" fmla="*/ 51 w 221"/>
                  <a:gd name="T95" fmla="*/ 40 h 80"/>
                  <a:gd name="T96" fmla="*/ 39 w 221"/>
                  <a:gd name="T97" fmla="*/ 50 h 80"/>
                  <a:gd name="T98" fmla="*/ 34 w 221"/>
                  <a:gd name="T99" fmla="*/ 56 h 80"/>
                  <a:gd name="T100" fmla="*/ 28 w 221"/>
                  <a:gd name="T101" fmla="*/ 62 h 80"/>
                  <a:gd name="T102" fmla="*/ 22 w 221"/>
                  <a:gd name="T103" fmla="*/ 69 h 80"/>
                  <a:gd name="T104" fmla="*/ 16 w 221"/>
                  <a:gd name="T105" fmla="*/ 77 h 80"/>
                  <a:gd name="T106" fmla="*/ 0 w 221"/>
                  <a:gd name="T107" fmla="*/ 80 h 8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1"/>
                  <a:gd name="T163" fmla="*/ 0 h 80"/>
                  <a:gd name="T164" fmla="*/ 221 w 221"/>
                  <a:gd name="T165" fmla="*/ 80 h 8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1" h="80">
                    <a:moveTo>
                      <a:pt x="0" y="80"/>
                    </a:moveTo>
                    <a:lnTo>
                      <a:pt x="0" y="78"/>
                    </a:lnTo>
                    <a:lnTo>
                      <a:pt x="1" y="77"/>
                    </a:lnTo>
                    <a:lnTo>
                      <a:pt x="4" y="72"/>
                    </a:lnTo>
                    <a:lnTo>
                      <a:pt x="9" y="69"/>
                    </a:lnTo>
                    <a:lnTo>
                      <a:pt x="12" y="63"/>
                    </a:lnTo>
                    <a:lnTo>
                      <a:pt x="17" y="58"/>
                    </a:lnTo>
                    <a:lnTo>
                      <a:pt x="20" y="55"/>
                    </a:lnTo>
                    <a:lnTo>
                      <a:pt x="23" y="52"/>
                    </a:lnTo>
                    <a:lnTo>
                      <a:pt x="26" y="49"/>
                    </a:lnTo>
                    <a:lnTo>
                      <a:pt x="29" y="46"/>
                    </a:lnTo>
                    <a:lnTo>
                      <a:pt x="32" y="43"/>
                    </a:lnTo>
                    <a:lnTo>
                      <a:pt x="35" y="40"/>
                    </a:lnTo>
                    <a:lnTo>
                      <a:pt x="39" y="36"/>
                    </a:lnTo>
                    <a:lnTo>
                      <a:pt x="42" y="33"/>
                    </a:lnTo>
                    <a:lnTo>
                      <a:pt x="45" y="30"/>
                    </a:lnTo>
                    <a:lnTo>
                      <a:pt x="48" y="27"/>
                    </a:lnTo>
                    <a:lnTo>
                      <a:pt x="53" y="22"/>
                    </a:lnTo>
                    <a:lnTo>
                      <a:pt x="56" y="19"/>
                    </a:lnTo>
                    <a:lnTo>
                      <a:pt x="59" y="17"/>
                    </a:lnTo>
                    <a:lnTo>
                      <a:pt x="61" y="14"/>
                    </a:lnTo>
                    <a:lnTo>
                      <a:pt x="64" y="11"/>
                    </a:lnTo>
                    <a:lnTo>
                      <a:pt x="69" y="9"/>
                    </a:lnTo>
                    <a:lnTo>
                      <a:pt x="73" y="3"/>
                    </a:lnTo>
                    <a:lnTo>
                      <a:pt x="79" y="0"/>
                    </a:lnTo>
                    <a:lnTo>
                      <a:pt x="82" y="0"/>
                    </a:lnTo>
                    <a:lnTo>
                      <a:pt x="86" y="0"/>
                    </a:lnTo>
                    <a:lnTo>
                      <a:pt x="92" y="2"/>
                    </a:lnTo>
                    <a:lnTo>
                      <a:pt x="95" y="2"/>
                    </a:lnTo>
                    <a:lnTo>
                      <a:pt x="98" y="2"/>
                    </a:lnTo>
                    <a:lnTo>
                      <a:pt x="101" y="2"/>
                    </a:lnTo>
                    <a:lnTo>
                      <a:pt x="105" y="3"/>
                    </a:lnTo>
                    <a:lnTo>
                      <a:pt x="110" y="3"/>
                    </a:lnTo>
                    <a:lnTo>
                      <a:pt x="116" y="5"/>
                    </a:lnTo>
                    <a:lnTo>
                      <a:pt x="120" y="5"/>
                    </a:lnTo>
                    <a:lnTo>
                      <a:pt x="126" y="6"/>
                    </a:lnTo>
                    <a:lnTo>
                      <a:pt x="130" y="6"/>
                    </a:lnTo>
                    <a:lnTo>
                      <a:pt x="136" y="8"/>
                    </a:lnTo>
                    <a:lnTo>
                      <a:pt x="141" y="9"/>
                    </a:lnTo>
                    <a:lnTo>
                      <a:pt x="147" y="9"/>
                    </a:lnTo>
                    <a:lnTo>
                      <a:pt x="152" y="11"/>
                    </a:lnTo>
                    <a:lnTo>
                      <a:pt x="158" y="12"/>
                    </a:lnTo>
                    <a:lnTo>
                      <a:pt x="161" y="12"/>
                    </a:lnTo>
                    <a:lnTo>
                      <a:pt x="164" y="14"/>
                    </a:lnTo>
                    <a:lnTo>
                      <a:pt x="167" y="14"/>
                    </a:lnTo>
                    <a:lnTo>
                      <a:pt x="172" y="15"/>
                    </a:lnTo>
                    <a:lnTo>
                      <a:pt x="177" y="17"/>
                    </a:lnTo>
                    <a:lnTo>
                      <a:pt x="183" y="18"/>
                    </a:lnTo>
                    <a:lnTo>
                      <a:pt x="186" y="19"/>
                    </a:lnTo>
                    <a:lnTo>
                      <a:pt x="189" y="19"/>
                    </a:lnTo>
                    <a:lnTo>
                      <a:pt x="194" y="21"/>
                    </a:lnTo>
                    <a:lnTo>
                      <a:pt x="197" y="22"/>
                    </a:lnTo>
                    <a:lnTo>
                      <a:pt x="202" y="24"/>
                    </a:lnTo>
                    <a:lnTo>
                      <a:pt x="208" y="27"/>
                    </a:lnTo>
                    <a:lnTo>
                      <a:pt x="211" y="28"/>
                    </a:lnTo>
                    <a:lnTo>
                      <a:pt x="214" y="30"/>
                    </a:lnTo>
                    <a:lnTo>
                      <a:pt x="219" y="30"/>
                    </a:lnTo>
                    <a:lnTo>
                      <a:pt x="221" y="33"/>
                    </a:lnTo>
                    <a:lnTo>
                      <a:pt x="204" y="36"/>
                    </a:lnTo>
                    <a:lnTo>
                      <a:pt x="202" y="34"/>
                    </a:lnTo>
                    <a:lnTo>
                      <a:pt x="199" y="34"/>
                    </a:lnTo>
                    <a:lnTo>
                      <a:pt x="195" y="33"/>
                    </a:lnTo>
                    <a:lnTo>
                      <a:pt x="191" y="31"/>
                    </a:lnTo>
                    <a:lnTo>
                      <a:pt x="186" y="30"/>
                    </a:lnTo>
                    <a:lnTo>
                      <a:pt x="183" y="28"/>
                    </a:lnTo>
                    <a:lnTo>
                      <a:pt x="179" y="27"/>
                    </a:lnTo>
                    <a:lnTo>
                      <a:pt x="176" y="27"/>
                    </a:lnTo>
                    <a:lnTo>
                      <a:pt x="170" y="25"/>
                    </a:lnTo>
                    <a:lnTo>
                      <a:pt x="167" y="25"/>
                    </a:lnTo>
                    <a:lnTo>
                      <a:pt x="163" y="24"/>
                    </a:lnTo>
                    <a:lnTo>
                      <a:pt x="158" y="24"/>
                    </a:lnTo>
                    <a:lnTo>
                      <a:pt x="152" y="22"/>
                    </a:lnTo>
                    <a:lnTo>
                      <a:pt x="148" y="22"/>
                    </a:lnTo>
                    <a:lnTo>
                      <a:pt x="144" y="21"/>
                    </a:lnTo>
                    <a:lnTo>
                      <a:pt x="139" y="19"/>
                    </a:lnTo>
                    <a:lnTo>
                      <a:pt x="133" y="19"/>
                    </a:lnTo>
                    <a:lnTo>
                      <a:pt x="128" y="18"/>
                    </a:lnTo>
                    <a:lnTo>
                      <a:pt x="123" y="17"/>
                    </a:lnTo>
                    <a:lnTo>
                      <a:pt x="119" y="17"/>
                    </a:lnTo>
                    <a:lnTo>
                      <a:pt x="114" y="17"/>
                    </a:lnTo>
                    <a:lnTo>
                      <a:pt x="108" y="17"/>
                    </a:lnTo>
                    <a:lnTo>
                      <a:pt x="104" y="17"/>
                    </a:lnTo>
                    <a:lnTo>
                      <a:pt x="100" y="17"/>
                    </a:lnTo>
                    <a:lnTo>
                      <a:pt x="95" y="17"/>
                    </a:lnTo>
                    <a:lnTo>
                      <a:pt x="92" y="17"/>
                    </a:lnTo>
                    <a:lnTo>
                      <a:pt x="88" y="17"/>
                    </a:lnTo>
                    <a:lnTo>
                      <a:pt x="83" y="18"/>
                    </a:lnTo>
                    <a:lnTo>
                      <a:pt x="82" y="18"/>
                    </a:lnTo>
                    <a:lnTo>
                      <a:pt x="78" y="21"/>
                    </a:lnTo>
                    <a:lnTo>
                      <a:pt x="73" y="22"/>
                    </a:lnTo>
                    <a:lnTo>
                      <a:pt x="70" y="25"/>
                    </a:lnTo>
                    <a:lnTo>
                      <a:pt x="66" y="28"/>
                    </a:lnTo>
                    <a:lnTo>
                      <a:pt x="61" y="33"/>
                    </a:lnTo>
                    <a:lnTo>
                      <a:pt x="56" y="36"/>
                    </a:lnTo>
                    <a:lnTo>
                      <a:pt x="51" y="40"/>
                    </a:lnTo>
                    <a:lnTo>
                      <a:pt x="45" y="44"/>
                    </a:lnTo>
                    <a:lnTo>
                      <a:pt x="39" y="50"/>
                    </a:lnTo>
                    <a:lnTo>
                      <a:pt x="36" y="53"/>
                    </a:lnTo>
                    <a:lnTo>
                      <a:pt x="34" y="56"/>
                    </a:lnTo>
                    <a:lnTo>
                      <a:pt x="31" y="59"/>
                    </a:lnTo>
                    <a:lnTo>
                      <a:pt x="28" y="62"/>
                    </a:lnTo>
                    <a:lnTo>
                      <a:pt x="25" y="66"/>
                    </a:lnTo>
                    <a:lnTo>
                      <a:pt x="22" y="69"/>
                    </a:lnTo>
                    <a:lnTo>
                      <a:pt x="19" y="74"/>
                    </a:lnTo>
                    <a:lnTo>
                      <a:pt x="16" y="7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693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5" name="Freeform 154"/>
              <p:cNvSpPr>
                <a:spLocks/>
              </p:cNvSpPr>
              <p:nvPr/>
            </p:nvSpPr>
            <p:spPr bwMode="auto">
              <a:xfrm>
                <a:off x="3903" y="3819"/>
                <a:ext cx="111" cy="39"/>
              </a:xfrm>
              <a:custGeom>
                <a:avLst/>
                <a:gdLst>
                  <a:gd name="T0" fmla="*/ 17 w 223"/>
                  <a:gd name="T1" fmla="*/ 44 h 77"/>
                  <a:gd name="T2" fmla="*/ 22 w 223"/>
                  <a:gd name="T3" fmla="*/ 44 h 77"/>
                  <a:gd name="T4" fmla="*/ 29 w 223"/>
                  <a:gd name="T5" fmla="*/ 45 h 77"/>
                  <a:gd name="T6" fmla="*/ 36 w 223"/>
                  <a:gd name="T7" fmla="*/ 46 h 77"/>
                  <a:gd name="T8" fmla="*/ 44 w 223"/>
                  <a:gd name="T9" fmla="*/ 46 h 77"/>
                  <a:gd name="T10" fmla="*/ 53 w 223"/>
                  <a:gd name="T11" fmla="*/ 48 h 77"/>
                  <a:gd name="T12" fmla="*/ 63 w 223"/>
                  <a:gd name="T13" fmla="*/ 49 h 77"/>
                  <a:gd name="T14" fmla="*/ 72 w 223"/>
                  <a:gd name="T15" fmla="*/ 51 h 77"/>
                  <a:gd name="T16" fmla="*/ 83 w 223"/>
                  <a:gd name="T17" fmla="*/ 54 h 77"/>
                  <a:gd name="T18" fmla="*/ 94 w 223"/>
                  <a:gd name="T19" fmla="*/ 57 h 77"/>
                  <a:gd name="T20" fmla="*/ 105 w 223"/>
                  <a:gd name="T21" fmla="*/ 60 h 77"/>
                  <a:gd name="T22" fmla="*/ 117 w 223"/>
                  <a:gd name="T23" fmla="*/ 61 h 77"/>
                  <a:gd name="T24" fmla="*/ 129 w 223"/>
                  <a:gd name="T25" fmla="*/ 64 h 77"/>
                  <a:gd name="T26" fmla="*/ 138 w 223"/>
                  <a:gd name="T27" fmla="*/ 67 h 77"/>
                  <a:gd name="T28" fmla="*/ 145 w 223"/>
                  <a:gd name="T29" fmla="*/ 68 h 77"/>
                  <a:gd name="T30" fmla="*/ 149 w 223"/>
                  <a:gd name="T31" fmla="*/ 68 h 77"/>
                  <a:gd name="T32" fmla="*/ 155 w 223"/>
                  <a:gd name="T33" fmla="*/ 61 h 77"/>
                  <a:gd name="T34" fmla="*/ 161 w 223"/>
                  <a:gd name="T35" fmla="*/ 54 h 77"/>
                  <a:gd name="T36" fmla="*/ 170 w 223"/>
                  <a:gd name="T37" fmla="*/ 45 h 77"/>
                  <a:gd name="T38" fmla="*/ 177 w 223"/>
                  <a:gd name="T39" fmla="*/ 35 h 77"/>
                  <a:gd name="T40" fmla="*/ 185 w 223"/>
                  <a:gd name="T41" fmla="*/ 25 h 77"/>
                  <a:gd name="T42" fmla="*/ 192 w 223"/>
                  <a:gd name="T43" fmla="*/ 13 h 77"/>
                  <a:gd name="T44" fmla="*/ 223 w 223"/>
                  <a:gd name="T45" fmla="*/ 0 h 77"/>
                  <a:gd name="T46" fmla="*/ 218 w 223"/>
                  <a:gd name="T47" fmla="*/ 7 h 77"/>
                  <a:gd name="T48" fmla="*/ 213 w 223"/>
                  <a:gd name="T49" fmla="*/ 14 h 77"/>
                  <a:gd name="T50" fmla="*/ 205 w 223"/>
                  <a:gd name="T51" fmla="*/ 26 h 77"/>
                  <a:gd name="T52" fmla="*/ 199 w 223"/>
                  <a:gd name="T53" fmla="*/ 32 h 77"/>
                  <a:gd name="T54" fmla="*/ 195 w 223"/>
                  <a:gd name="T55" fmla="*/ 38 h 77"/>
                  <a:gd name="T56" fmla="*/ 189 w 223"/>
                  <a:gd name="T57" fmla="*/ 45 h 77"/>
                  <a:gd name="T58" fmla="*/ 183 w 223"/>
                  <a:gd name="T59" fmla="*/ 51 h 77"/>
                  <a:gd name="T60" fmla="*/ 177 w 223"/>
                  <a:gd name="T61" fmla="*/ 58 h 77"/>
                  <a:gd name="T62" fmla="*/ 170 w 223"/>
                  <a:gd name="T63" fmla="*/ 64 h 77"/>
                  <a:gd name="T64" fmla="*/ 163 w 223"/>
                  <a:gd name="T65" fmla="*/ 71 h 77"/>
                  <a:gd name="T66" fmla="*/ 157 w 223"/>
                  <a:gd name="T67" fmla="*/ 77 h 77"/>
                  <a:gd name="T68" fmla="*/ 152 w 223"/>
                  <a:gd name="T69" fmla="*/ 76 h 77"/>
                  <a:gd name="T70" fmla="*/ 142 w 223"/>
                  <a:gd name="T71" fmla="*/ 73 h 77"/>
                  <a:gd name="T72" fmla="*/ 133 w 223"/>
                  <a:gd name="T73" fmla="*/ 71 h 77"/>
                  <a:gd name="T74" fmla="*/ 126 w 223"/>
                  <a:gd name="T75" fmla="*/ 68 h 77"/>
                  <a:gd name="T76" fmla="*/ 116 w 223"/>
                  <a:gd name="T77" fmla="*/ 67 h 77"/>
                  <a:gd name="T78" fmla="*/ 105 w 223"/>
                  <a:gd name="T79" fmla="*/ 64 h 77"/>
                  <a:gd name="T80" fmla="*/ 94 w 223"/>
                  <a:gd name="T81" fmla="*/ 61 h 77"/>
                  <a:gd name="T82" fmla="*/ 80 w 223"/>
                  <a:gd name="T83" fmla="*/ 60 h 77"/>
                  <a:gd name="T84" fmla="*/ 75 w 223"/>
                  <a:gd name="T85" fmla="*/ 58 h 77"/>
                  <a:gd name="T86" fmla="*/ 67 w 223"/>
                  <a:gd name="T87" fmla="*/ 57 h 77"/>
                  <a:gd name="T88" fmla="*/ 61 w 223"/>
                  <a:gd name="T89" fmla="*/ 55 h 77"/>
                  <a:gd name="T90" fmla="*/ 55 w 223"/>
                  <a:gd name="T91" fmla="*/ 55 h 77"/>
                  <a:gd name="T92" fmla="*/ 48 w 223"/>
                  <a:gd name="T93" fmla="*/ 54 h 77"/>
                  <a:gd name="T94" fmla="*/ 41 w 223"/>
                  <a:gd name="T95" fmla="*/ 52 h 77"/>
                  <a:gd name="T96" fmla="*/ 33 w 223"/>
                  <a:gd name="T97" fmla="*/ 51 h 77"/>
                  <a:gd name="T98" fmla="*/ 28 w 223"/>
                  <a:gd name="T99" fmla="*/ 51 h 77"/>
                  <a:gd name="T100" fmla="*/ 20 w 223"/>
                  <a:gd name="T101" fmla="*/ 49 h 77"/>
                  <a:gd name="T102" fmla="*/ 13 w 223"/>
                  <a:gd name="T103" fmla="*/ 49 h 77"/>
                  <a:gd name="T104" fmla="*/ 7 w 223"/>
                  <a:gd name="T105" fmla="*/ 49 h 77"/>
                  <a:gd name="T106" fmla="*/ 0 w 223"/>
                  <a:gd name="T107" fmla="*/ 49 h 77"/>
                  <a:gd name="T108" fmla="*/ 16 w 223"/>
                  <a:gd name="T109" fmla="*/ 44 h 7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3"/>
                  <a:gd name="T166" fmla="*/ 0 h 77"/>
                  <a:gd name="T167" fmla="*/ 223 w 223"/>
                  <a:gd name="T168" fmla="*/ 77 h 7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3" h="77">
                    <a:moveTo>
                      <a:pt x="16" y="44"/>
                    </a:moveTo>
                    <a:lnTo>
                      <a:pt x="17" y="44"/>
                    </a:lnTo>
                    <a:lnTo>
                      <a:pt x="19" y="44"/>
                    </a:lnTo>
                    <a:lnTo>
                      <a:pt x="22" y="44"/>
                    </a:lnTo>
                    <a:lnTo>
                      <a:pt x="28" y="45"/>
                    </a:lnTo>
                    <a:lnTo>
                      <a:pt x="29" y="45"/>
                    </a:lnTo>
                    <a:lnTo>
                      <a:pt x="33" y="46"/>
                    </a:lnTo>
                    <a:lnTo>
                      <a:pt x="36" y="46"/>
                    </a:lnTo>
                    <a:lnTo>
                      <a:pt x="41" y="46"/>
                    </a:lnTo>
                    <a:lnTo>
                      <a:pt x="44" y="46"/>
                    </a:lnTo>
                    <a:lnTo>
                      <a:pt x="48" y="48"/>
                    </a:lnTo>
                    <a:lnTo>
                      <a:pt x="53" y="48"/>
                    </a:lnTo>
                    <a:lnTo>
                      <a:pt x="57" y="49"/>
                    </a:lnTo>
                    <a:lnTo>
                      <a:pt x="63" y="49"/>
                    </a:lnTo>
                    <a:lnTo>
                      <a:pt x="67" y="51"/>
                    </a:lnTo>
                    <a:lnTo>
                      <a:pt x="72" y="51"/>
                    </a:lnTo>
                    <a:lnTo>
                      <a:pt x="77" y="52"/>
                    </a:lnTo>
                    <a:lnTo>
                      <a:pt x="83" y="54"/>
                    </a:lnTo>
                    <a:lnTo>
                      <a:pt x="88" y="55"/>
                    </a:lnTo>
                    <a:lnTo>
                      <a:pt x="94" y="57"/>
                    </a:lnTo>
                    <a:lnTo>
                      <a:pt x="99" y="58"/>
                    </a:lnTo>
                    <a:lnTo>
                      <a:pt x="105" y="60"/>
                    </a:lnTo>
                    <a:lnTo>
                      <a:pt x="111" y="60"/>
                    </a:lnTo>
                    <a:lnTo>
                      <a:pt x="117" y="61"/>
                    </a:lnTo>
                    <a:lnTo>
                      <a:pt x="123" y="63"/>
                    </a:lnTo>
                    <a:lnTo>
                      <a:pt x="129" y="64"/>
                    </a:lnTo>
                    <a:lnTo>
                      <a:pt x="135" y="67"/>
                    </a:lnTo>
                    <a:lnTo>
                      <a:pt x="138" y="67"/>
                    </a:lnTo>
                    <a:lnTo>
                      <a:pt x="141" y="68"/>
                    </a:lnTo>
                    <a:lnTo>
                      <a:pt x="145" y="68"/>
                    </a:lnTo>
                    <a:lnTo>
                      <a:pt x="148" y="70"/>
                    </a:lnTo>
                    <a:lnTo>
                      <a:pt x="149" y="68"/>
                    </a:lnTo>
                    <a:lnTo>
                      <a:pt x="154" y="64"/>
                    </a:lnTo>
                    <a:lnTo>
                      <a:pt x="155" y="61"/>
                    </a:lnTo>
                    <a:lnTo>
                      <a:pt x="158" y="57"/>
                    </a:lnTo>
                    <a:lnTo>
                      <a:pt x="161" y="54"/>
                    </a:lnTo>
                    <a:lnTo>
                      <a:pt x="166" y="49"/>
                    </a:lnTo>
                    <a:lnTo>
                      <a:pt x="170" y="45"/>
                    </a:lnTo>
                    <a:lnTo>
                      <a:pt x="173" y="39"/>
                    </a:lnTo>
                    <a:lnTo>
                      <a:pt x="177" y="35"/>
                    </a:lnTo>
                    <a:lnTo>
                      <a:pt x="182" y="30"/>
                    </a:lnTo>
                    <a:lnTo>
                      <a:pt x="185" y="25"/>
                    </a:lnTo>
                    <a:lnTo>
                      <a:pt x="189" y="19"/>
                    </a:lnTo>
                    <a:lnTo>
                      <a:pt x="192" y="13"/>
                    </a:lnTo>
                    <a:lnTo>
                      <a:pt x="196" y="8"/>
                    </a:lnTo>
                    <a:lnTo>
                      <a:pt x="223" y="0"/>
                    </a:lnTo>
                    <a:lnTo>
                      <a:pt x="220" y="3"/>
                    </a:lnTo>
                    <a:lnTo>
                      <a:pt x="218" y="7"/>
                    </a:lnTo>
                    <a:lnTo>
                      <a:pt x="215" y="10"/>
                    </a:lnTo>
                    <a:lnTo>
                      <a:pt x="213" y="14"/>
                    </a:lnTo>
                    <a:lnTo>
                      <a:pt x="208" y="20"/>
                    </a:lnTo>
                    <a:lnTo>
                      <a:pt x="205" y="26"/>
                    </a:lnTo>
                    <a:lnTo>
                      <a:pt x="202" y="29"/>
                    </a:lnTo>
                    <a:lnTo>
                      <a:pt x="199" y="32"/>
                    </a:lnTo>
                    <a:lnTo>
                      <a:pt x="198" y="35"/>
                    </a:lnTo>
                    <a:lnTo>
                      <a:pt x="195" y="38"/>
                    </a:lnTo>
                    <a:lnTo>
                      <a:pt x="192" y="41"/>
                    </a:lnTo>
                    <a:lnTo>
                      <a:pt x="189" y="45"/>
                    </a:lnTo>
                    <a:lnTo>
                      <a:pt x="186" y="48"/>
                    </a:lnTo>
                    <a:lnTo>
                      <a:pt x="183" y="51"/>
                    </a:lnTo>
                    <a:lnTo>
                      <a:pt x="180" y="54"/>
                    </a:lnTo>
                    <a:lnTo>
                      <a:pt x="177" y="58"/>
                    </a:lnTo>
                    <a:lnTo>
                      <a:pt x="173" y="61"/>
                    </a:lnTo>
                    <a:lnTo>
                      <a:pt x="170" y="64"/>
                    </a:lnTo>
                    <a:lnTo>
                      <a:pt x="167" y="67"/>
                    </a:lnTo>
                    <a:lnTo>
                      <a:pt x="163" y="71"/>
                    </a:lnTo>
                    <a:lnTo>
                      <a:pt x="160" y="74"/>
                    </a:lnTo>
                    <a:lnTo>
                      <a:pt x="157" y="77"/>
                    </a:lnTo>
                    <a:lnTo>
                      <a:pt x="155" y="77"/>
                    </a:lnTo>
                    <a:lnTo>
                      <a:pt x="152" y="76"/>
                    </a:lnTo>
                    <a:lnTo>
                      <a:pt x="146" y="74"/>
                    </a:lnTo>
                    <a:lnTo>
                      <a:pt x="142" y="73"/>
                    </a:lnTo>
                    <a:lnTo>
                      <a:pt x="138" y="73"/>
                    </a:lnTo>
                    <a:lnTo>
                      <a:pt x="133" y="71"/>
                    </a:lnTo>
                    <a:lnTo>
                      <a:pt x="129" y="70"/>
                    </a:lnTo>
                    <a:lnTo>
                      <a:pt x="126" y="68"/>
                    </a:lnTo>
                    <a:lnTo>
                      <a:pt x="120" y="67"/>
                    </a:lnTo>
                    <a:lnTo>
                      <a:pt x="116" y="67"/>
                    </a:lnTo>
                    <a:lnTo>
                      <a:pt x="110" y="66"/>
                    </a:lnTo>
                    <a:lnTo>
                      <a:pt x="105" y="64"/>
                    </a:lnTo>
                    <a:lnTo>
                      <a:pt x="99" y="63"/>
                    </a:lnTo>
                    <a:lnTo>
                      <a:pt x="94" y="61"/>
                    </a:lnTo>
                    <a:lnTo>
                      <a:pt x="86" y="61"/>
                    </a:lnTo>
                    <a:lnTo>
                      <a:pt x="80" y="60"/>
                    </a:lnTo>
                    <a:lnTo>
                      <a:pt x="77" y="58"/>
                    </a:lnTo>
                    <a:lnTo>
                      <a:pt x="75" y="58"/>
                    </a:lnTo>
                    <a:lnTo>
                      <a:pt x="70" y="57"/>
                    </a:lnTo>
                    <a:lnTo>
                      <a:pt x="67" y="57"/>
                    </a:lnTo>
                    <a:lnTo>
                      <a:pt x="64" y="57"/>
                    </a:lnTo>
                    <a:lnTo>
                      <a:pt x="61" y="55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1" y="54"/>
                    </a:lnTo>
                    <a:lnTo>
                      <a:pt x="48" y="54"/>
                    </a:lnTo>
                    <a:lnTo>
                      <a:pt x="45" y="52"/>
                    </a:lnTo>
                    <a:lnTo>
                      <a:pt x="41" y="52"/>
                    </a:lnTo>
                    <a:lnTo>
                      <a:pt x="38" y="52"/>
                    </a:lnTo>
                    <a:lnTo>
                      <a:pt x="33" y="51"/>
                    </a:lnTo>
                    <a:lnTo>
                      <a:pt x="30" y="51"/>
                    </a:lnTo>
                    <a:lnTo>
                      <a:pt x="28" y="51"/>
                    </a:lnTo>
                    <a:lnTo>
                      <a:pt x="23" y="51"/>
                    </a:lnTo>
                    <a:lnTo>
                      <a:pt x="20" y="49"/>
                    </a:lnTo>
                    <a:lnTo>
                      <a:pt x="17" y="49"/>
                    </a:lnTo>
                    <a:lnTo>
                      <a:pt x="13" y="49"/>
                    </a:lnTo>
                    <a:lnTo>
                      <a:pt x="10" y="49"/>
                    </a:lnTo>
                    <a:lnTo>
                      <a:pt x="7" y="49"/>
                    </a:lnTo>
                    <a:lnTo>
                      <a:pt x="3" y="49"/>
                    </a:lnTo>
                    <a:lnTo>
                      <a:pt x="0" y="49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693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6" name="Freeform 155"/>
              <p:cNvSpPr>
                <a:spLocks/>
              </p:cNvSpPr>
              <p:nvPr/>
            </p:nvSpPr>
            <p:spPr bwMode="auto">
              <a:xfrm>
                <a:off x="3760" y="3849"/>
                <a:ext cx="371" cy="98"/>
              </a:xfrm>
              <a:custGeom>
                <a:avLst/>
                <a:gdLst>
                  <a:gd name="T0" fmla="*/ 5 w 743"/>
                  <a:gd name="T1" fmla="*/ 1 h 195"/>
                  <a:gd name="T2" fmla="*/ 12 w 743"/>
                  <a:gd name="T3" fmla="*/ 3 h 195"/>
                  <a:gd name="T4" fmla="*/ 25 w 743"/>
                  <a:gd name="T5" fmla="*/ 7 h 195"/>
                  <a:gd name="T6" fmla="*/ 41 w 743"/>
                  <a:gd name="T7" fmla="*/ 13 h 195"/>
                  <a:gd name="T8" fmla="*/ 63 w 743"/>
                  <a:gd name="T9" fmla="*/ 19 h 195"/>
                  <a:gd name="T10" fmla="*/ 87 w 743"/>
                  <a:gd name="T11" fmla="*/ 25 h 195"/>
                  <a:gd name="T12" fmla="*/ 115 w 743"/>
                  <a:gd name="T13" fmla="*/ 33 h 195"/>
                  <a:gd name="T14" fmla="*/ 146 w 743"/>
                  <a:gd name="T15" fmla="*/ 41 h 195"/>
                  <a:gd name="T16" fmla="*/ 179 w 743"/>
                  <a:gd name="T17" fmla="*/ 49 h 195"/>
                  <a:gd name="T18" fmla="*/ 216 w 743"/>
                  <a:gd name="T19" fmla="*/ 60 h 195"/>
                  <a:gd name="T20" fmla="*/ 254 w 743"/>
                  <a:gd name="T21" fmla="*/ 69 h 195"/>
                  <a:gd name="T22" fmla="*/ 295 w 743"/>
                  <a:gd name="T23" fmla="*/ 77 h 195"/>
                  <a:gd name="T24" fmla="*/ 340 w 743"/>
                  <a:gd name="T25" fmla="*/ 88 h 195"/>
                  <a:gd name="T26" fmla="*/ 384 w 743"/>
                  <a:gd name="T27" fmla="*/ 95 h 195"/>
                  <a:gd name="T28" fmla="*/ 429 w 743"/>
                  <a:gd name="T29" fmla="*/ 104 h 195"/>
                  <a:gd name="T30" fmla="*/ 478 w 743"/>
                  <a:gd name="T31" fmla="*/ 112 h 195"/>
                  <a:gd name="T32" fmla="*/ 527 w 743"/>
                  <a:gd name="T33" fmla="*/ 121 h 195"/>
                  <a:gd name="T34" fmla="*/ 576 w 743"/>
                  <a:gd name="T35" fmla="*/ 127 h 195"/>
                  <a:gd name="T36" fmla="*/ 627 w 743"/>
                  <a:gd name="T37" fmla="*/ 133 h 195"/>
                  <a:gd name="T38" fmla="*/ 677 w 743"/>
                  <a:gd name="T39" fmla="*/ 139 h 195"/>
                  <a:gd name="T40" fmla="*/ 730 w 743"/>
                  <a:gd name="T41" fmla="*/ 143 h 195"/>
                  <a:gd name="T42" fmla="*/ 729 w 743"/>
                  <a:gd name="T43" fmla="*/ 195 h 195"/>
                  <a:gd name="T44" fmla="*/ 717 w 743"/>
                  <a:gd name="T45" fmla="*/ 192 h 195"/>
                  <a:gd name="T46" fmla="*/ 701 w 743"/>
                  <a:gd name="T47" fmla="*/ 190 h 195"/>
                  <a:gd name="T48" fmla="*/ 680 w 743"/>
                  <a:gd name="T49" fmla="*/ 187 h 195"/>
                  <a:gd name="T50" fmla="*/ 654 w 743"/>
                  <a:gd name="T51" fmla="*/ 183 h 195"/>
                  <a:gd name="T52" fmla="*/ 626 w 743"/>
                  <a:gd name="T53" fmla="*/ 177 h 195"/>
                  <a:gd name="T54" fmla="*/ 591 w 743"/>
                  <a:gd name="T55" fmla="*/ 171 h 195"/>
                  <a:gd name="T56" fmla="*/ 555 w 743"/>
                  <a:gd name="T57" fmla="*/ 165 h 195"/>
                  <a:gd name="T58" fmla="*/ 514 w 743"/>
                  <a:gd name="T59" fmla="*/ 156 h 195"/>
                  <a:gd name="T60" fmla="*/ 473 w 743"/>
                  <a:gd name="T61" fmla="*/ 149 h 195"/>
                  <a:gd name="T62" fmla="*/ 429 w 743"/>
                  <a:gd name="T63" fmla="*/ 140 h 195"/>
                  <a:gd name="T64" fmla="*/ 385 w 743"/>
                  <a:gd name="T65" fmla="*/ 132 h 195"/>
                  <a:gd name="T66" fmla="*/ 340 w 743"/>
                  <a:gd name="T67" fmla="*/ 121 h 195"/>
                  <a:gd name="T68" fmla="*/ 293 w 743"/>
                  <a:gd name="T69" fmla="*/ 110 h 195"/>
                  <a:gd name="T70" fmla="*/ 247 w 743"/>
                  <a:gd name="T71" fmla="*/ 98 h 195"/>
                  <a:gd name="T72" fmla="*/ 203 w 743"/>
                  <a:gd name="T73" fmla="*/ 88 h 195"/>
                  <a:gd name="T74" fmla="*/ 160 w 743"/>
                  <a:gd name="T75" fmla="*/ 74 h 195"/>
                  <a:gd name="T76" fmla="*/ 118 w 743"/>
                  <a:gd name="T77" fmla="*/ 61 h 195"/>
                  <a:gd name="T78" fmla="*/ 80 w 743"/>
                  <a:gd name="T79" fmla="*/ 48 h 195"/>
                  <a:gd name="T80" fmla="*/ 43 w 743"/>
                  <a:gd name="T81" fmla="*/ 35 h 195"/>
                  <a:gd name="T82" fmla="*/ 9 w 743"/>
                  <a:gd name="T83" fmla="*/ 22 h 195"/>
                  <a:gd name="T84" fmla="*/ 0 w 743"/>
                  <a:gd name="T85" fmla="*/ 0 h 1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43"/>
                  <a:gd name="T130" fmla="*/ 0 h 195"/>
                  <a:gd name="T131" fmla="*/ 743 w 743"/>
                  <a:gd name="T132" fmla="*/ 195 h 1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43" h="195">
                    <a:moveTo>
                      <a:pt x="0" y="0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2" y="3"/>
                    </a:lnTo>
                    <a:lnTo>
                      <a:pt x="16" y="4"/>
                    </a:lnTo>
                    <a:lnTo>
                      <a:pt x="19" y="6"/>
                    </a:lnTo>
                    <a:lnTo>
                      <a:pt x="25" y="7"/>
                    </a:lnTo>
                    <a:lnTo>
                      <a:pt x="30" y="8"/>
                    </a:lnTo>
                    <a:lnTo>
                      <a:pt x="36" y="10"/>
                    </a:lnTo>
                    <a:lnTo>
                      <a:pt x="41" y="13"/>
                    </a:lnTo>
                    <a:lnTo>
                      <a:pt x="49" y="14"/>
                    </a:lnTo>
                    <a:lnTo>
                      <a:pt x="55" y="16"/>
                    </a:lnTo>
                    <a:lnTo>
                      <a:pt x="63" y="19"/>
                    </a:lnTo>
                    <a:lnTo>
                      <a:pt x="69" y="20"/>
                    </a:lnTo>
                    <a:lnTo>
                      <a:pt x="78" y="22"/>
                    </a:lnTo>
                    <a:lnTo>
                      <a:pt x="87" y="25"/>
                    </a:lnTo>
                    <a:lnTo>
                      <a:pt x="96" y="28"/>
                    </a:lnTo>
                    <a:lnTo>
                      <a:pt x="105" y="30"/>
                    </a:lnTo>
                    <a:lnTo>
                      <a:pt x="115" y="33"/>
                    </a:lnTo>
                    <a:lnTo>
                      <a:pt x="124" y="35"/>
                    </a:lnTo>
                    <a:lnTo>
                      <a:pt x="135" y="38"/>
                    </a:lnTo>
                    <a:lnTo>
                      <a:pt x="146" y="41"/>
                    </a:lnTo>
                    <a:lnTo>
                      <a:pt x="156" y="44"/>
                    </a:lnTo>
                    <a:lnTo>
                      <a:pt x="168" y="47"/>
                    </a:lnTo>
                    <a:lnTo>
                      <a:pt x="179" y="49"/>
                    </a:lnTo>
                    <a:lnTo>
                      <a:pt x="191" y="52"/>
                    </a:lnTo>
                    <a:lnTo>
                      <a:pt x="203" y="55"/>
                    </a:lnTo>
                    <a:lnTo>
                      <a:pt x="216" y="60"/>
                    </a:lnTo>
                    <a:lnTo>
                      <a:pt x="229" y="63"/>
                    </a:lnTo>
                    <a:lnTo>
                      <a:pt x="241" y="66"/>
                    </a:lnTo>
                    <a:lnTo>
                      <a:pt x="254" y="69"/>
                    </a:lnTo>
                    <a:lnTo>
                      <a:pt x="268" y="71"/>
                    </a:lnTo>
                    <a:lnTo>
                      <a:pt x="282" y="74"/>
                    </a:lnTo>
                    <a:lnTo>
                      <a:pt x="295" y="77"/>
                    </a:lnTo>
                    <a:lnTo>
                      <a:pt x="310" y="80"/>
                    </a:lnTo>
                    <a:lnTo>
                      <a:pt x="323" y="83"/>
                    </a:lnTo>
                    <a:lnTo>
                      <a:pt x="340" y="88"/>
                    </a:lnTo>
                    <a:lnTo>
                      <a:pt x="353" y="91"/>
                    </a:lnTo>
                    <a:lnTo>
                      <a:pt x="367" y="93"/>
                    </a:lnTo>
                    <a:lnTo>
                      <a:pt x="384" y="95"/>
                    </a:lnTo>
                    <a:lnTo>
                      <a:pt x="398" y="98"/>
                    </a:lnTo>
                    <a:lnTo>
                      <a:pt x="414" y="101"/>
                    </a:lnTo>
                    <a:lnTo>
                      <a:pt x="429" y="104"/>
                    </a:lnTo>
                    <a:lnTo>
                      <a:pt x="445" y="107"/>
                    </a:lnTo>
                    <a:lnTo>
                      <a:pt x="461" y="111"/>
                    </a:lnTo>
                    <a:lnTo>
                      <a:pt x="478" y="112"/>
                    </a:lnTo>
                    <a:lnTo>
                      <a:pt x="494" y="115"/>
                    </a:lnTo>
                    <a:lnTo>
                      <a:pt x="510" y="118"/>
                    </a:lnTo>
                    <a:lnTo>
                      <a:pt x="527" y="121"/>
                    </a:lnTo>
                    <a:lnTo>
                      <a:pt x="542" y="123"/>
                    </a:lnTo>
                    <a:lnTo>
                      <a:pt x="560" y="126"/>
                    </a:lnTo>
                    <a:lnTo>
                      <a:pt x="576" y="127"/>
                    </a:lnTo>
                    <a:lnTo>
                      <a:pt x="594" y="130"/>
                    </a:lnTo>
                    <a:lnTo>
                      <a:pt x="610" y="132"/>
                    </a:lnTo>
                    <a:lnTo>
                      <a:pt x="627" y="133"/>
                    </a:lnTo>
                    <a:lnTo>
                      <a:pt x="643" y="134"/>
                    </a:lnTo>
                    <a:lnTo>
                      <a:pt x="661" y="137"/>
                    </a:lnTo>
                    <a:lnTo>
                      <a:pt x="677" y="139"/>
                    </a:lnTo>
                    <a:lnTo>
                      <a:pt x="695" y="140"/>
                    </a:lnTo>
                    <a:lnTo>
                      <a:pt x="712" y="142"/>
                    </a:lnTo>
                    <a:lnTo>
                      <a:pt x="730" y="143"/>
                    </a:lnTo>
                    <a:lnTo>
                      <a:pt x="743" y="143"/>
                    </a:lnTo>
                    <a:lnTo>
                      <a:pt x="730" y="195"/>
                    </a:lnTo>
                    <a:lnTo>
                      <a:pt x="729" y="195"/>
                    </a:lnTo>
                    <a:lnTo>
                      <a:pt x="724" y="195"/>
                    </a:lnTo>
                    <a:lnTo>
                      <a:pt x="720" y="193"/>
                    </a:lnTo>
                    <a:lnTo>
                      <a:pt x="717" y="192"/>
                    </a:lnTo>
                    <a:lnTo>
                      <a:pt x="711" y="192"/>
                    </a:lnTo>
                    <a:lnTo>
                      <a:pt x="707" y="192"/>
                    </a:lnTo>
                    <a:lnTo>
                      <a:pt x="701" y="190"/>
                    </a:lnTo>
                    <a:lnTo>
                      <a:pt x="695" y="189"/>
                    </a:lnTo>
                    <a:lnTo>
                      <a:pt x="688" y="187"/>
                    </a:lnTo>
                    <a:lnTo>
                      <a:pt x="680" y="187"/>
                    </a:lnTo>
                    <a:lnTo>
                      <a:pt x="671" y="184"/>
                    </a:lnTo>
                    <a:lnTo>
                      <a:pt x="664" y="184"/>
                    </a:lnTo>
                    <a:lnTo>
                      <a:pt x="654" y="183"/>
                    </a:lnTo>
                    <a:lnTo>
                      <a:pt x="646" y="181"/>
                    </a:lnTo>
                    <a:lnTo>
                      <a:pt x="636" y="178"/>
                    </a:lnTo>
                    <a:lnTo>
                      <a:pt x="626" y="177"/>
                    </a:lnTo>
                    <a:lnTo>
                      <a:pt x="614" y="176"/>
                    </a:lnTo>
                    <a:lnTo>
                      <a:pt x="602" y="174"/>
                    </a:lnTo>
                    <a:lnTo>
                      <a:pt x="591" y="171"/>
                    </a:lnTo>
                    <a:lnTo>
                      <a:pt x="579" y="168"/>
                    </a:lnTo>
                    <a:lnTo>
                      <a:pt x="567" y="167"/>
                    </a:lnTo>
                    <a:lnTo>
                      <a:pt x="555" y="165"/>
                    </a:lnTo>
                    <a:lnTo>
                      <a:pt x="542" y="162"/>
                    </a:lnTo>
                    <a:lnTo>
                      <a:pt x="529" y="159"/>
                    </a:lnTo>
                    <a:lnTo>
                      <a:pt x="514" y="156"/>
                    </a:lnTo>
                    <a:lnTo>
                      <a:pt x="501" y="155"/>
                    </a:lnTo>
                    <a:lnTo>
                      <a:pt x="488" y="152"/>
                    </a:lnTo>
                    <a:lnTo>
                      <a:pt x="473" y="149"/>
                    </a:lnTo>
                    <a:lnTo>
                      <a:pt x="458" y="146"/>
                    </a:lnTo>
                    <a:lnTo>
                      <a:pt x="445" y="145"/>
                    </a:lnTo>
                    <a:lnTo>
                      <a:pt x="429" y="140"/>
                    </a:lnTo>
                    <a:lnTo>
                      <a:pt x="414" y="137"/>
                    </a:lnTo>
                    <a:lnTo>
                      <a:pt x="400" y="134"/>
                    </a:lnTo>
                    <a:lnTo>
                      <a:pt x="385" y="132"/>
                    </a:lnTo>
                    <a:lnTo>
                      <a:pt x="369" y="127"/>
                    </a:lnTo>
                    <a:lnTo>
                      <a:pt x="354" y="124"/>
                    </a:lnTo>
                    <a:lnTo>
                      <a:pt x="340" y="121"/>
                    </a:lnTo>
                    <a:lnTo>
                      <a:pt x="323" y="117"/>
                    </a:lnTo>
                    <a:lnTo>
                      <a:pt x="309" y="114"/>
                    </a:lnTo>
                    <a:lnTo>
                      <a:pt x="293" y="110"/>
                    </a:lnTo>
                    <a:lnTo>
                      <a:pt x="278" y="107"/>
                    </a:lnTo>
                    <a:lnTo>
                      <a:pt x="263" y="102"/>
                    </a:lnTo>
                    <a:lnTo>
                      <a:pt x="247" y="98"/>
                    </a:lnTo>
                    <a:lnTo>
                      <a:pt x="232" y="95"/>
                    </a:lnTo>
                    <a:lnTo>
                      <a:pt x="218" y="91"/>
                    </a:lnTo>
                    <a:lnTo>
                      <a:pt x="203" y="88"/>
                    </a:lnTo>
                    <a:lnTo>
                      <a:pt x="188" y="83"/>
                    </a:lnTo>
                    <a:lnTo>
                      <a:pt x="174" y="79"/>
                    </a:lnTo>
                    <a:lnTo>
                      <a:pt x="160" y="74"/>
                    </a:lnTo>
                    <a:lnTo>
                      <a:pt x="146" y="70"/>
                    </a:lnTo>
                    <a:lnTo>
                      <a:pt x="131" y="66"/>
                    </a:lnTo>
                    <a:lnTo>
                      <a:pt x="118" y="61"/>
                    </a:lnTo>
                    <a:lnTo>
                      <a:pt x="105" y="58"/>
                    </a:lnTo>
                    <a:lnTo>
                      <a:pt x="91" y="54"/>
                    </a:lnTo>
                    <a:lnTo>
                      <a:pt x="80" y="48"/>
                    </a:lnTo>
                    <a:lnTo>
                      <a:pt x="66" y="45"/>
                    </a:lnTo>
                    <a:lnTo>
                      <a:pt x="55" y="39"/>
                    </a:lnTo>
                    <a:lnTo>
                      <a:pt x="43" y="35"/>
                    </a:lnTo>
                    <a:lnTo>
                      <a:pt x="31" y="30"/>
                    </a:lnTo>
                    <a:lnTo>
                      <a:pt x="21" y="26"/>
                    </a:lnTo>
                    <a:lnTo>
                      <a:pt x="9" y="22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7" name="Freeform 156"/>
              <p:cNvSpPr>
                <a:spLocks/>
              </p:cNvSpPr>
              <p:nvPr/>
            </p:nvSpPr>
            <p:spPr bwMode="auto">
              <a:xfrm>
                <a:off x="3749" y="3813"/>
                <a:ext cx="132" cy="44"/>
              </a:xfrm>
              <a:custGeom>
                <a:avLst/>
                <a:gdLst>
                  <a:gd name="T0" fmla="*/ 0 w 263"/>
                  <a:gd name="T1" fmla="*/ 76 h 86"/>
                  <a:gd name="T2" fmla="*/ 0 w 263"/>
                  <a:gd name="T3" fmla="*/ 73 h 86"/>
                  <a:gd name="T4" fmla="*/ 0 w 263"/>
                  <a:gd name="T5" fmla="*/ 67 h 86"/>
                  <a:gd name="T6" fmla="*/ 1 w 263"/>
                  <a:gd name="T7" fmla="*/ 58 h 86"/>
                  <a:gd name="T8" fmla="*/ 4 w 263"/>
                  <a:gd name="T9" fmla="*/ 48 h 86"/>
                  <a:gd name="T10" fmla="*/ 6 w 263"/>
                  <a:gd name="T11" fmla="*/ 37 h 86"/>
                  <a:gd name="T12" fmla="*/ 7 w 263"/>
                  <a:gd name="T13" fmla="*/ 29 h 86"/>
                  <a:gd name="T14" fmla="*/ 10 w 263"/>
                  <a:gd name="T15" fmla="*/ 23 h 86"/>
                  <a:gd name="T16" fmla="*/ 13 w 263"/>
                  <a:gd name="T17" fmla="*/ 12 h 86"/>
                  <a:gd name="T18" fmla="*/ 17 w 263"/>
                  <a:gd name="T19" fmla="*/ 0 h 86"/>
                  <a:gd name="T20" fmla="*/ 23 w 263"/>
                  <a:gd name="T21" fmla="*/ 3 h 86"/>
                  <a:gd name="T22" fmla="*/ 31 w 263"/>
                  <a:gd name="T23" fmla="*/ 6 h 86"/>
                  <a:gd name="T24" fmla="*/ 42 w 263"/>
                  <a:gd name="T25" fmla="*/ 10 h 86"/>
                  <a:gd name="T26" fmla="*/ 47 w 263"/>
                  <a:gd name="T27" fmla="*/ 12 h 86"/>
                  <a:gd name="T28" fmla="*/ 54 w 263"/>
                  <a:gd name="T29" fmla="*/ 15 h 86"/>
                  <a:gd name="T30" fmla="*/ 60 w 263"/>
                  <a:gd name="T31" fmla="*/ 16 h 86"/>
                  <a:gd name="T32" fmla="*/ 67 w 263"/>
                  <a:gd name="T33" fmla="*/ 20 h 86"/>
                  <a:gd name="T34" fmla="*/ 75 w 263"/>
                  <a:gd name="T35" fmla="*/ 23 h 86"/>
                  <a:gd name="T36" fmla="*/ 83 w 263"/>
                  <a:gd name="T37" fmla="*/ 26 h 86"/>
                  <a:gd name="T38" fmla="*/ 92 w 263"/>
                  <a:gd name="T39" fmla="*/ 29 h 86"/>
                  <a:gd name="T40" fmla="*/ 103 w 263"/>
                  <a:gd name="T41" fmla="*/ 34 h 86"/>
                  <a:gd name="T42" fmla="*/ 111 w 263"/>
                  <a:gd name="T43" fmla="*/ 37 h 86"/>
                  <a:gd name="T44" fmla="*/ 120 w 263"/>
                  <a:gd name="T45" fmla="*/ 39 h 86"/>
                  <a:gd name="T46" fmla="*/ 130 w 263"/>
                  <a:gd name="T47" fmla="*/ 42 h 86"/>
                  <a:gd name="T48" fmla="*/ 141 w 263"/>
                  <a:gd name="T49" fmla="*/ 47 h 86"/>
                  <a:gd name="T50" fmla="*/ 151 w 263"/>
                  <a:gd name="T51" fmla="*/ 50 h 86"/>
                  <a:gd name="T52" fmla="*/ 161 w 263"/>
                  <a:gd name="T53" fmla="*/ 53 h 86"/>
                  <a:gd name="T54" fmla="*/ 172 w 263"/>
                  <a:gd name="T55" fmla="*/ 57 h 86"/>
                  <a:gd name="T56" fmla="*/ 182 w 263"/>
                  <a:gd name="T57" fmla="*/ 60 h 86"/>
                  <a:gd name="T58" fmla="*/ 192 w 263"/>
                  <a:gd name="T59" fmla="*/ 63 h 86"/>
                  <a:gd name="T60" fmla="*/ 202 w 263"/>
                  <a:gd name="T61" fmla="*/ 66 h 86"/>
                  <a:gd name="T62" fmla="*/ 213 w 263"/>
                  <a:gd name="T63" fmla="*/ 69 h 86"/>
                  <a:gd name="T64" fmla="*/ 223 w 263"/>
                  <a:gd name="T65" fmla="*/ 72 h 86"/>
                  <a:gd name="T66" fmla="*/ 232 w 263"/>
                  <a:gd name="T67" fmla="*/ 75 h 86"/>
                  <a:gd name="T68" fmla="*/ 242 w 263"/>
                  <a:gd name="T69" fmla="*/ 76 h 86"/>
                  <a:gd name="T70" fmla="*/ 252 w 263"/>
                  <a:gd name="T71" fmla="*/ 79 h 86"/>
                  <a:gd name="T72" fmla="*/ 263 w 263"/>
                  <a:gd name="T73" fmla="*/ 82 h 86"/>
                  <a:gd name="T74" fmla="*/ 249 w 263"/>
                  <a:gd name="T75" fmla="*/ 85 h 86"/>
                  <a:gd name="T76" fmla="*/ 242 w 263"/>
                  <a:gd name="T77" fmla="*/ 83 h 86"/>
                  <a:gd name="T78" fmla="*/ 235 w 263"/>
                  <a:gd name="T79" fmla="*/ 82 h 86"/>
                  <a:gd name="T80" fmla="*/ 226 w 263"/>
                  <a:gd name="T81" fmla="*/ 80 h 86"/>
                  <a:gd name="T82" fmla="*/ 214 w 263"/>
                  <a:gd name="T83" fmla="*/ 79 h 86"/>
                  <a:gd name="T84" fmla="*/ 204 w 263"/>
                  <a:gd name="T85" fmla="*/ 76 h 86"/>
                  <a:gd name="T86" fmla="*/ 198 w 263"/>
                  <a:gd name="T87" fmla="*/ 75 h 86"/>
                  <a:gd name="T88" fmla="*/ 189 w 263"/>
                  <a:gd name="T89" fmla="*/ 73 h 86"/>
                  <a:gd name="T90" fmla="*/ 182 w 263"/>
                  <a:gd name="T91" fmla="*/ 72 h 86"/>
                  <a:gd name="T92" fmla="*/ 174 w 263"/>
                  <a:gd name="T93" fmla="*/ 69 h 86"/>
                  <a:gd name="T94" fmla="*/ 166 w 263"/>
                  <a:gd name="T95" fmla="*/ 67 h 86"/>
                  <a:gd name="T96" fmla="*/ 157 w 263"/>
                  <a:gd name="T97" fmla="*/ 64 h 86"/>
                  <a:gd name="T98" fmla="*/ 148 w 263"/>
                  <a:gd name="T99" fmla="*/ 63 h 86"/>
                  <a:gd name="T100" fmla="*/ 138 w 263"/>
                  <a:gd name="T101" fmla="*/ 60 h 86"/>
                  <a:gd name="T102" fmla="*/ 129 w 263"/>
                  <a:gd name="T103" fmla="*/ 58 h 86"/>
                  <a:gd name="T104" fmla="*/ 119 w 263"/>
                  <a:gd name="T105" fmla="*/ 56 h 86"/>
                  <a:gd name="T106" fmla="*/ 110 w 263"/>
                  <a:gd name="T107" fmla="*/ 53 h 86"/>
                  <a:gd name="T108" fmla="*/ 100 w 263"/>
                  <a:gd name="T109" fmla="*/ 50 h 86"/>
                  <a:gd name="T110" fmla="*/ 89 w 263"/>
                  <a:gd name="T111" fmla="*/ 47 h 86"/>
                  <a:gd name="T112" fmla="*/ 79 w 263"/>
                  <a:gd name="T113" fmla="*/ 44 h 86"/>
                  <a:gd name="T114" fmla="*/ 69 w 263"/>
                  <a:gd name="T115" fmla="*/ 39 h 86"/>
                  <a:gd name="T116" fmla="*/ 58 w 263"/>
                  <a:gd name="T117" fmla="*/ 37 h 86"/>
                  <a:gd name="T118" fmla="*/ 48 w 263"/>
                  <a:gd name="T119" fmla="*/ 34 h 86"/>
                  <a:gd name="T120" fmla="*/ 38 w 263"/>
                  <a:gd name="T121" fmla="*/ 31 h 86"/>
                  <a:gd name="T122" fmla="*/ 28 w 263"/>
                  <a:gd name="T123" fmla="*/ 26 h 86"/>
                  <a:gd name="T124" fmla="*/ 14 w 263"/>
                  <a:gd name="T125" fmla="*/ 86 h 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3"/>
                  <a:gd name="T190" fmla="*/ 0 h 86"/>
                  <a:gd name="T191" fmla="*/ 263 w 263"/>
                  <a:gd name="T192" fmla="*/ 86 h 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3" h="86">
                    <a:moveTo>
                      <a:pt x="14" y="86"/>
                    </a:moveTo>
                    <a:lnTo>
                      <a:pt x="0" y="76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1" y="58"/>
                    </a:lnTo>
                    <a:lnTo>
                      <a:pt x="3" y="53"/>
                    </a:lnTo>
                    <a:lnTo>
                      <a:pt x="4" y="48"/>
                    </a:lnTo>
                    <a:lnTo>
                      <a:pt x="6" y="42"/>
                    </a:lnTo>
                    <a:lnTo>
                      <a:pt x="6" y="37"/>
                    </a:lnTo>
                    <a:lnTo>
                      <a:pt x="7" y="32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0" y="23"/>
                    </a:lnTo>
                    <a:lnTo>
                      <a:pt x="12" y="17"/>
                    </a:lnTo>
                    <a:lnTo>
                      <a:pt x="13" y="12"/>
                    </a:lnTo>
                    <a:lnTo>
                      <a:pt x="16" y="6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31" y="6"/>
                    </a:lnTo>
                    <a:lnTo>
                      <a:pt x="36" y="7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7" y="12"/>
                    </a:lnTo>
                    <a:lnTo>
                      <a:pt x="50" y="13"/>
                    </a:lnTo>
                    <a:lnTo>
                      <a:pt x="54" y="15"/>
                    </a:lnTo>
                    <a:lnTo>
                      <a:pt x="57" y="16"/>
                    </a:lnTo>
                    <a:lnTo>
                      <a:pt x="60" y="16"/>
                    </a:lnTo>
                    <a:lnTo>
                      <a:pt x="64" y="19"/>
                    </a:lnTo>
                    <a:lnTo>
                      <a:pt x="67" y="20"/>
                    </a:lnTo>
                    <a:lnTo>
                      <a:pt x="72" y="20"/>
                    </a:lnTo>
                    <a:lnTo>
                      <a:pt x="75" y="23"/>
                    </a:lnTo>
                    <a:lnTo>
                      <a:pt x="79" y="25"/>
                    </a:lnTo>
                    <a:lnTo>
                      <a:pt x="83" y="26"/>
                    </a:lnTo>
                    <a:lnTo>
                      <a:pt x="88" y="28"/>
                    </a:lnTo>
                    <a:lnTo>
                      <a:pt x="92" y="29"/>
                    </a:lnTo>
                    <a:lnTo>
                      <a:pt x="97" y="32"/>
                    </a:lnTo>
                    <a:lnTo>
                      <a:pt x="103" y="34"/>
                    </a:lnTo>
                    <a:lnTo>
                      <a:pt x="107" y="34"/>
                    </a:lnTo>
                    <a:lnTo>
                      <a:pt x="111" y="37"/>
                    </a:lnTo>
                    <a:lnTo>
                      <a:pt x="116" y="38"/>
                    </a:lnTo>
                    <a:lnTo>
                      <a:pt x="120" y="39"/>
                    </a:lnTo>
                    <a:lnTo>
                      <a:pt x="125" y="41"/>
                    </a:lnTo>
                    <a:lnTo>
                      <a:pt x="130" y="42"/>
                    </a:lnTo>
                    <a:lnTo>
                      <a:pt x="135" y="45"/>
                    </a:lnTo>
                    <a:lnTo>
                      <a:pt x="141" y="47"/>
                    </a:lnTo>
                    <a:lnTo>
                      <a:pt x="145" y="48"/>
                    </a:lnTo>
                    <a:lnTo>
                      <a:pt x="151" y="50"/>
                    </a:lnTo>
                    <a:lnTo>
                      <a:pt x="155" y="51"/>
                    </a:lnTo>
                    <a:lnTo>
                      <a:pt x="161" y="53"/>
                    </a:lnTo>
                    <a:lnTo>
                      <a:pt x="166" y="56"/>
                    </a:lnTo>
                    <a:lnTo>
                      <a:pt x="172" y="57"/>
                    </a:lnTo>
                    <a:lnTo>
                      <a:pt x="176" y="58"/>
                    </a:lnTo>
                    <a:lnTo>
                      <a:pt x="182" y="60"/>
                    </a:lnTo>
                    <a:lnTo>
                      <a:pt x="186" y="61"/>
                    </a:lnTo>
                    <a:lnTo>
                      <a:pt x="192" y="63"/>
                    </a:lnTo>
                    <a:lnTo>
                      <a:pt x="197" y="64"/>
                    </a:lnTo>
                    <a:lnTo>
                      <a:pt x="202" y="66"/>
                    </a:lnTo>
                    <a:lnTo>
                      <a:pt x="207" y="67"/>
                    </a:lnTo>
                    <a:lnTo>
                      <a:pt x="213" y="69"/>
                    </a:lnTo>
                    <a:lnTo>
                      <a:pt x="217" y="70"/>
                    </a:lnTo>
                    <a:lnTo>
                      <a:pt x="223" y="72"/>
                    </a:lnTo>
                    <a:lnTo>
                      <a:pt x="227" y="73"/>
                    </a:lnTo>
                    <a:lnTo>
                      <a:pt x="232" y="75"/>
                    </a:lnTo>
                    <a:lnTo>
                      <a:pt x="238" y="76"/>
                    </a:lnTo>
                    <a:lnTo>
                      <a:pt x="242" y="76"/>
                    </a:lnTo>
                    <a:lnTo>
                      <a:pt x="246" y="78"/>
                    </a:lnTo>
                    <a:lnTo>
                      <a:pt x="252" y="79"/>
                    </a:lnTo>
                    <a:lnTo>
                      <a:pt x="258" y="80"/>
                    </a:lnTo>
                    <a:lnTo>
                      <a:pt x="263" y="82"/>
                    </a:lnTo>
                    <a:lnTo>
                      <a:pt x="251" y="86"/>
                    </a:lnTo>
                    <a:lnTo>
                      <a:pt x="249" y="85"/>
                    </a:lnTo>
                    <a:lnTo>
                      <a:pt x="245" y="85"/>
                    </a:lnTo>
                    <a:lnTo>
                      <a:pt x="242" y="83"/>
                    </a:lnTo>
                    <a:lnTo>
                      <a:pt x="239" y="83"/>
                    </a:lnTo>
                    <a:lnTo>
                      <a:pt x="235" y="82"/>
                    </a:lnTo>
                    <a:lnTo>
                      <a:pt x="232" y="82"/>
                    </a:lnTo>
                    <a:lnTo>
                      <a:pt x="226" y="80"/>
                    </a:lnTo>
                    <a:lnTo>
                      <a:pt x="220" y="79"/>
                    </a:lnTo>
                    <a:lnTo>
                      <a:pt x="214" y="79"/>
                    </a:lnTo>
                    <a:lnTo>
                      <a:pt x="208" y="78"/>
                    </a:lnTo>
                    <a:lnTo>
                      <a:pt x="204" y="76"/>
                    </a:lnTo>
                    <a:lnTo>
                      <a:pt x="201" y="76"/>
                    </a:lnTo>
                    <a:lnTo>
                      <a:pt x="198" y="75"/>
                    </a:lnTo>
                    <a:lnTo>
                      <a:pt x="194" y="73"/>
                    </a:lnTo>
                    <a:lnTo>
                      <a:pt x="189" y="73"/>
                    </a:lnTo>
                    <a:lnTo>
                      <a:pt x="186" y="72"/>
                    </a:lnTo>
                    <a:lnTo>
                      <a:pt x="182" y="72"/>
                    </a:lnTo>
                    <a:lnTo>
                      <a:pt x="179" y="72"/>
                    </a:lnTo>
                    <a:lnTo>
                      <a:pt x="174" y="69"/>
                    </a:lnTo>
                    <a:lnTo>
                      <a:pt x="170" y="69"/>
                    </a:lnTo>
                    <a:lnTo>
                      <a:pt x="166" y="67"/>
                    </a:lnTo>
                    <a:lnTo>
                      <a:pt x="161" y="66"/>
                    </a:lnTo>
                    <a:lnTo>
                      <a:pt x="157" y="64"/>
                    </a:lnTo>
                    <a:lnTo>
                      <a:pt x="152" y="64"/>
                    </a:lnTo>
                    <a:lnTo>
                      <a:pt x="148" y="63"/>
                    </a:lnTo>
                    <a:lnTo>
                      <a:pt x="144" y="61"/>
                    </a:lnTo>
                    <a:lnTo>
                      <a:pt x="138" y="60"/>
                    </a:lnTo>
                    <a:lnTo>
                      <a:pt x="133" y="58"/>
                    </a:lnTo>
                    <a:lnTo>
                      <a:pt x="129" y="58"/>
                    </a:lnTo>
                    <a:lnTo>
                      <a:pt x="125" y="57"/>
                    </a:lnTo>
                    <a:lnTo>
                      <a:pt x="119" y="56"/>
                    </a:lnTo>
                    <a:lnTo>
                      <a:pt x="114" y="54"/>
                    </a:lnTo>
                    <a:lnTo>
                      <a:pt x="110" y="53"/>
                    </a:lnTo>
                    <a:lnTo>
                      <a:pt x="105" y="51"/>
                    </a:lnTo>
                    <a:lnTo>
                      <a:pt x="100" y="50"/>
                    </a:lnTo>
                    <a:lnTo>
                      <a:pt x="95" y="48"/>
                    </a:lnTo>
                    <a:lnTo>
                      <a:pt x="89" y="47"/>
                    </a:lnTo>
                    <a:lnTo>
                      <a:pt x="85" y="45"/>
                    </a:lnTo>
                    <a:lnTo>
                      <a:pt x="79" y="44"/>
                    </a:lnTo>
                    <a:lnTo>
                      <a:pt x="75" y="42"/>
                    </a:lnTo>
                    <a:lnTo>
                      <a:pt x="69" y="39"/>
                    </a:lnTo>
                    <a:lnTo>
                      <a:pt x="64" y="39"/>
                    </a:lnTo>
                    <a:lnTo>
                      <a:pt x="58" y="37"/>
                    </a:lnTo>
                    <a:lnTo>
                      <a:pt x="54" y="35"/>
                    </a:lnTo>
                    <a:lnTo>
                      <a:pt x="48" y="34"/>
                    </a:lnTo>
                    <a:lnTo>
                      <a:pt x="44" y="32"/>
                    </a:lnTo>
                    <a:lnTo>
                      <a:pt x="38" y="31"/>
                    </a:lnTo>
                    <a:lnTo>
                      <a:pt x="34" y="29"/>
                    </a:lnTo>
                    <a:lnTo>
                      <a:pt x="28" y="26"/>
                    </a:lnTo>
                    <a:lnTo>
                      <a:pt x="23" y="25"/>
                    </a:lnTo>
                    <a:lnTo>
                      <a:pt x="14" y="86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8" name="Freeform 157"/>
              <p:cNvSpPr>
                <a:spLocks/>
              </p:cNvSpPr>
              <p:nvPr/>
            </p:nvSpPr>
            <p:spPr bwMode="auto">
              <a:xfrm>
                <a:off x="3995" y="3882"/>
                <a:ext cx="149" cy="59"/>
              </a:xfrm>
              <a:custGeom>
                <a:avLst/>
                <a:gdLst>
                  <a:gd name="T0" fmla="*/ 22 w 298"/>
                  <a:gd name="T1" fmla="*/ 0 h 117"/>
                  <a:gd name="T2" fmla="*/ 29 w 298"/>
                  <a:gd name="T3" fmla="*/ 1 h 117"/>
                  <a:gd name="T4" fmla="*/ 38 w 298"/>
                  <a:gd name="T5" fmla="*/ 1 h 117"/>
                  <a:gd name="T6" fmla="*/ 44 w 298"/>
                  <a:gd name="T7" fmla="*/ 3 h 117"/>
                  <a:gd name="T8" fmla="*/ 51 w 298"/>
                  <a:gd name="T9" fmla="*/ 4 h 117"/>
                  <a:gd name="T10" fmla="*/ 57 w 298"/>
                  <a:gd name="T11" fmla="*/ 4 h 117"/>
                  <a:gd name="T12" fmla="*/ 66 w 298"/>
                  <a:gd name="T13" fmla="*/ 5 h 117"/>
                  <a:gd name="T14" fmla="*/ 75 w 298"/>
                  <a:gd name="T15" fmla="*/ 7 h 117"/>
                  <a:gd name="T16" fmla="*/ 83 w 298"/>
                  <a:gd name="T17" fmla="*/ 8 h 117"/>
                  <a:gd name="T18" fmla="*/ 92 w 298"/>
                  <a:gd name="T19" fmla="*/ 8 h 117"/>
                  <a:gd name="T20" fmla="*/ 102 w 298"/>
                  <a:gd name="T21" fmla="*/ 11 h 117"/>
                  <a:gd name="T22" fmla="*/ 113 w 298"/>
                  <a:gd name="T23" fmla="*/ 11 h 117"/>
                  <a:gd name="T24" fmla="*/ 124 w 298"/>
                  <a:gd name="T25" fmla="*/ 14 h 117"/>
                  <a:gd name="T26" fmla="*/ 135 w 298"/>
                  <a:gd name="T27" fmla="*/ 14 h 117"/>
                  <a:gd name="T28" fmla="*/ 146 w 298"/>
                  <a:gd name="T29" fmla="*/ 16 h 117"/>
                  <a:gd name="T30" fmla="*/ 157 w 298"/>
                  <a:gd name="T31" fmla="*/ 17 h 117"/>
                  <a:gd name="T32" fmla="*/ 170 w 298"/>
                  <a:gd name="T33" fmla="*/ 17 h 117"/>
                  <a:gd name="T34" fmla="*/ 180 w 298"/>
                  <a:gd name="T35" fmla="*/ 19 h 117"/>
                  <a:gd name="T36" fmla="*/ 192 w 298"/>
                  <a:gd name="T37" fmla="*/ 20 h 117"/>
                  <a:gd name="T38" fmla="*/ 204 w 298"/>
                  <a:gd name="T39" fmla="*/ 20 h 117"/>
                  <a:gd name="T40" fmla="*/ 216 w 298"/>
                  <a:gd name="T41" fmla="*/ 22 h 117"/>
                  <a:gd name="T42" fmla="*/ 226 w 298"/>
                  <a:gd name="T43" fmla="*/ 22 h 117"/>
                  <a:gd name="T44" fmla="*/ 238 w 298"/>
                  <a:gd name="T45" fmla="*/ 22 h 117"/>
                  <a:gd name="T46" fmla="*/ 248 w 298"/>
                  <a:gd name="T47" fmla="*/ 22 h 117"/>
                  <a:gd name="T48" fmla="*/ 258 w 298"/>
                  <a:gd name="T49" fmla="*/ 22 h 117"/>
                  <a:gd name="T50" fmla="*/ 268 w 298"/>
                  <a:gd name="T51" fmla="*/ 22 h 117"/>
                  <a:gd name="T52" fmla="*/ 279 w 298"/>
                  <a:gd name="T53" fmla="*/ 22 h 117"/>
                  <a:gd name="T54" fmla="*/ 289 w 298"/>
                  <a:gd name="T55" fmla="*/ 22 h 117"/>
                  <a:gd name="T56" fmla="*/ 298 w 298"/>
                  <a:gd name="T57" fmla="*/ 22 h 117"/>
                  <a:gd name="T58" fmla="*/ 273 w 298"/>
                  <a:gd name="T59" fmla="*/ 117 h 117"/>
                  <a:gd name="T60" fmla="*/ 279 w 298"/>
                  <a:gd name="T61" fmla="*/ 42 h 117"/>
                  <a:gd name="T62" fmla="*/ 273 w 298"/>
                  <a:gd name="T63" fmla="*/ 42 h 117"/>
                  <a:gd name="T64" fmla="*/ 265 w 298"/>
                  <a:gd name="T65" fmla="*/ 42 h 117"/>
                  <a:gd name="T66" fmla="*/ 257 w 298"/>
                  <a:gd name="T67" fmla="*/ 41 h 117"/>
                  <a:gd name="T68" fmla="*/ 248 w 298"/>
                  <a:gd name="T69" fmla="*/ 41 h 117"/>
                  <a:gd name="T70" fmla="*/ 242 w 298"/>
                  <a:gd name="T71" fmla="*/ 39 h 117"/>
                  <a:gd name="T72" fmla="*/ 235 w 298"/>
                  <a:gd name="T73" fmla="*/ 39 h 117"/>
                  <a:gd name="T74" fmla="*/ 227 w 298"/>
                  <a:gd name="T75" fmla="*/ 38 h 117"/>
                  <a:gd name="T76" fmla="*/ 218 w 298"/>
                  <a:gd name="T77" fmla="*/ 38 h 117"/>
                  <a:gd name="T78" fmla="*/ 211 w 298"/>
                  <a:gd name="T79" fmla="*/ 36 h 117"/>
                  <a:gd name="T80" fmla="*/ 202 w 298"/>
                  <a:gd name="T81" fmla="*/ 35 h 117"/>
                  <a:gd name="T82" fmla="*/ 192 w 298"/>
                  <a:gd name="T83" fmla="*/ 33 h 117"/>
                  <a:gd name="T84" fmla="*/ 182 w 298"/>
                  <a:gd name="T85" fmla="*/ 32 h 117"/>
                  <a:gd name="T86" fmla="*/ 171 w 298"/>
                  <a:gd name="T87" fmla="*/ 30 h 117"/>
                  <a:gd name="T88" fmla="*/ 160 w 298"/>
                  <a:gd name="T89" fmla="*/ 29 h 117"/>
                  <a:gd name="T90" fmla="*/ 148 w 298"/>
                  <a:gd name="T91" fmla="*/ 27 h 117"/>
                  <a:gd name="T92" fmla="*/ 136 w 298"/>
                  <a:gd name="T93" fmla="*/ 26 h 117"/>
                  <a:gd name="T94" fmla="*/ 124 w 298"/>
                  <a:gd name="T95" fmla="*/ 25 h 117"/>
                  <a:gd name="T96" fmla="*/ 111 w 298"/>
                  <a:gd name="T97" fmla="*/ 22 h 117"/>
                  <a:gd name="T98" fmla="*/ 98 w 298"/>
                  <a:gd name="T99" fmla="*/ 20 h 117"/>
                  <a:gd name="T100" fmla="*/ 83 w 298"/>
                  <a:gd name="T101" fmla="*/ 17 h 117"/>
                  <a:gd name="T102" fmla="*/ 69 w 298"/>
                  <a:gd name="T103" fmla="*/ 16 h 117"/>
                  <a:gd name="T104" fmla="*/ 54 w 298"/>
                  <a:gd name="T105" fmla="*/ 13 h 117"/>
                  <a:gd name="T106" fmla="*/ 39 w 298"/>
                  <a:gd name="T107" fmla="*/ 10 h 117"/>
                  <a:gd name="T108" fmla="*/ 23 w 298"/>
                  <a:gd name="T109" fmla="*/ 7 h 117"/>
                  <a:gd name="T110" fmla="*/ 7 w 298"/>
                  <a:gd name="T111" fmla="*/ 4 h 117"/>
                  <a:gd name="T112" fmla="*/ 20 w 298"/>
                  <a:gd name="T113" fmla="*/ 0 h 1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8"/>
                  <a:gd name="T172" fmla="*/ 0 h 117"/>
                  <a:gd name="T173" fmla="*/ 298 w 298"/>
                  <a:gd name="T174" fmla="*/ 117 h 1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8" h="117">
                    <a:moveTo>
                      <a:pt x="20" y="0"/>
                    </a:moveTo>
                    <a:lnTo>
                      <a:pt x="22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51" y="4"/>
                    </a:lnTo>
                    <a:lnTo>
                      <a:pt x="54" y="4"/>
                    </a:lnTo>
                    <a:lnTo>
                      <a:pt x="57" y="4"/>
                    </a:lnTo>
                    <a:lnTo>
                      <a:pt x="61" y="5"/>
                    </a:lnTo>
                    <a:lnTo>
                      <a:pt x="66" y="5"/>
                    </a:lnTo>
                    <a:lnTo>
                      <a:pt x="70" y="5"/>
                    </a:lnTo>
                    <a:lnTo>
                      <a:pt x="75" y="7"/>
                    </a:lnTo>
                    <a:lnTo>
                      <a:pt x="77" y="7"/>
                    </a:lnTo>
                    <a:lnTo>
                      <a:pt x="83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8" y="10"/>
                    </a:lnTo>
                    <a:lnTo>
                      <a:pt x="102" y="11"/>
                    </a:lnTo>
                    <a:lnTo>
                      <a:pt x="108" y="11"/>
                    </a:lnTo>
                    <a:lnTo>
                      <a:pt x="113" y="11"/>
                    </a:lnTo>
                    <a:lnTo>
                      <a:pt x="119" y="13"/>
                    </a:lnTo>
                    <a:lnTo>
                      <a:pt x="124" y="14"/>
                    </a:lnTo>
                    <a:lnTo>
                      <a:pt x="130" y="14"/>
                    </a:lnTo>
                    <a:lnTo>
                      <a:pt x="135" y="14"/>
                    </a:lnTo>
                    <a:lnTo>
                      <a:pt x="141" y="14"/>
                    </a:lnTo>
                    <a:lnTo>
                      <a:pt x="146" y="16"/>
                    </a:lnTo>
                    <a:lnTo>
                      <a:pt x="151" y="16"/>
                    </a:lnTo>
                    <a:lnTo>
                      <a:pt x="157" y="17"/>
                    </a:lnTo>
                    <a:lnTo>
                      <a:pt x="163" y="17"/>
                    </a:lnTo>
                    <a:lnTo>
                      <a:pt x="170" y="17"/>
                    </a:lnTo>
                    <a:lnTo>
                      <a:pt x="174" y="17"/>
                    </a:lnTo>
                    <a:lnTo>
                      <a:pt x="180" y="19"/>
                    </a:lnTo>
                    <a:lnTo>
                      <a:pt x="186" y="19"/>
                    </a:lnTo>
                    <a:lnTo>
                      <a:pt x="192" y="20"/>
                    </a:lnTo>
                    <a:lnTo>
                      <a:pt x="198" y="20"/>
                    </a:lnTo>
                    <a:lnTo>
                      <a:pt x="204" y="20"/>
                    </a:lnTo>
                    <a:lnTo>
                      <a:pt x="208" y="20"/>
                    </a:lnTo>
                    <a:lnTo>
                      <a:pt x="216" y="22"/>
                    </a:lnTo>
                    <a:lnTo>
                      <a:pt x="220" y="22"/>
                    </a:lnTo>
                    <a:lnTo>
                      <a:pt x="226" y="22"/>
                    </a:lnTo>
                    <a:lnTo>
                      <a:pt x="232" y="22"/>
                    </a:lnTo>
                    <a:lnTo>
                      <a:pt x="238" y="22"/>
                    </a:lnTo>
                    <a:lnTo>
                      <a:pt x="242" y="22"/>
                    </a:lnTo>
                    <a:lnTo>
                      <a:pt x="248" y="22"/>
                    </a:lnTo>
                    <a:lnTo>
                      <a:pt x="252" y="22"/>
                    </a:lnTo>
                    <a:lnTo>
                      <a:pt x="258" y="22"/>
                    </a:lnTo>
                    <a:lnTo>
                      <a:pt x="264" y="22"/>
                    </a:lnTo>
                    <a:lnTo>
                      <a:pt x="268" y="22"/>
                    </a:lnTo>
                    <a:lnTo>
                      <a:pt x="273" y="22"/>
                    </a:lnTo>
                    <a:lnTo>
                      <a:pt x="279" y="22"/>
                    </a:lnTo>
                    <a:lnTo>
                      <a:pt x="283" y="22"/>
                    </a:lnTo>
                    <a:lnTo>
                      <a:pt x="289" y="22"/>
                    </a:lnTo>
                    <a:lnTo>
                      <a:pt x="293" y="22"/>
                    </a:lnTo>
                    <a:lnTo>
                      <a:pt x="298" y="22"/>
                    </a:lnTo>
                    <a:lnTo>
                      <a:pt x="282" y="107"/>
                    </a:lnTo>
                    <a:lnTo>
                      <a:pt x="273" y="117"/>
                    </a:lnTo>
                    <a:lnTo>
                      <a:pt x="282" y="44"/>
                    </a:lnTo>
                    <a:lnTo>
                      <a:pt x="279" y="42"/>
                    </a:lnTo>
                    <a:lnTo>
                      <a:pt x="276" y="42"/>
                    </a:lnTo>
                    <a:lnTo>
                      <a:pt x="273" y="42"/>
                    </a:lnTo>
                    <a:lnTo>
                      <a:pt x="270" y="42"/>
                    </a:lnTo>
                    <a:lnTo>
                      <a:pt x="265" y="42"/>
                    </a:lnTo>
                    <a:lnTo>
                      <a:pt x="262" y="42"/>
                    </a:lnTo>
                    <a:lnTo>
                      <a:pt x="257" y="41"/>
                    </a:lnTo>
                    <a:lnTo>
                      <a:pt x="251" y="41"/>
                    </a:lnTo>
                    <a:lnTo>
                      <a:pt x="248" y="41"/>
                    </a:lnTo>
                    <a:lnTo>
                      <a:pt x="245" y="39"/>
                    </a:lnTo>
                    <a:lnTo>
                      <a:pt x="242" y="39"/>
                    </a:lnTo>
                    <a:lnTo>
                      <a:pt x="239" y="39"/>
                    </a:lnTo>
                    <a:lnTo>
                      <a:pt x="235" y="39"/>
                    </a:lnTo>
                    <a:lnTo>
                      <a:pt x="232" y="38"/>
                    </a:lnTo>
                    <a:lnTo>
                      <a:pt x="227" y="38"/>
                    </a:lnTo>
                    <a:lnTo>
                      <a:pt x="224" y="38"/>
                    </a:lnTo>
                    <a:lnTo>
                      <a:pt x="218" y="38"/>
                    </a:lnTo>
                    <a:lnTo>
                      <a:pt x="216" y="36"/>
                    </a:lnTo>
                    <a:lnTo>
                      <a:pt x="211" y="36"/>
                    </a:lnTo>
                    <a:lnTo>
                      <a:pt x="207" y="36"/>
                    </a:lnTo>
                    <a:lnTo>
                      <a:pt x="202" y="35"/>
                    </a:lnTo>
                    <a:lnTo>
                      <a:pt x="198" y="35"/>
                    </a:lnTo>
                    <a:lnTo>
                      <a:pt x="192" y="33"/>
                    </a:lnTo>
                    <a:lnTo>
                      <a:pt x="188" y="33"/>
                    </a:lnTo>
                    <a:lnTo>
                      <a:pt x="182" y="32"/>
                    </a:lnTo>
                    <a:lnTo>
                      <a:pt x="177" y="32"/>
                    </a:lnTo>
                    <a:lnTo>
                      <a:pt x="171" y="30"/>
                    </a:lnTo>
                    <a:lnTo>
                      <a:pt x="167" y="30"/>
                    </a:lnTo>
                    <a:lnTo>
                      <a:pt x="160" y="29"/>
                    </a:lnTo>
                    <a:lnTo>
                      <a:pt x="154" y="29"/>
                    </a:lnTo>
                    <a:lnTo>
                      <a:pt x="148" y="27"/>
                    </a:lnTo>
                    <a:lnTo>
                      <a:pt x="144" y="27"/>
                    </a:lnTo>
                    <a:lnTo>
                      <a:pt x="136" y="26"/>
                    </a:lnTo>
                    <a:lnTo>
                      <a:pt x="130" y="26"/>
                    </a:lnTo>
                    <a:lnTo>
                      <a:pt x="124" y="25"/>
                    </a:lnTo>
                    <a:lnTo>
                      <a:pt x="119" y="25"/>
                    </a:lnTo>
                    <a:lnTo>
                      <a:pt x="111" y="22"/>
                    </a:lnTo>
                    <a:lnTo>
                      <a:pt x="104" y="22"/>
                    </a:lnTo>
                    <a:lnTo>
                      <a:pt x="98" y="20"/>
                    </a:lnTo>
                    <a:lnTo>
                      <a:pt x="91" y="20"/>
                    </a:lnTo>
                    <a:lnTo>
                      <a:pt x="83" y="17"/>
                    </a:lnTo>
                    <a:lnTo>
                      <a:pt x="76" y="17"/>
                    </a:lnTo>
                    <a:lnTo>
                      <a:pt x="69" y="16"/>
                    </a:lnTo>
                    <a:lnTo>
                      <a:pt x="63" y="14"/>
                    </a:lnTo>
                    <a:lnTo>
                      <a:pt x="54" y="13"/>
                    </a:lnTo>
                    <a:lnTo>
                      <a:pt x="47" y="11"/>
                    </a:lnTo>
                    <a:lnTo>
                      <a:pt x="39" y="10"/>
                    </a:lnTo>
                    <a:lnTo>
                      <a:pt x="32" y="8"/>
                    </a:lnTo>
                    <a:lnTo>
                      <a:pt x="23" y="7"/>
                    </a:lnTo>
                    <a:lnTo>
                      <a:pt x="16" y="7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9" name="Freeform 158"/>
              <p:cNvSpPr>
                <a:spLocks/>
              </p:cNvSpPr>
              <p:nvPr/>
            </p:nvSpPr>
            <p:spPr bwMode="auto">
              <a:xfrm>
                <a:off x="4263" y="3759"/>
                <a:ext cx="38" cy="52"/>
              </a:xfrm>
              <a:custGeom>
                <a:avLst/>
                <a:gdLst>
                  <a:gd name="T0" fmla="*/ 60 w 78"/>
                  <a:gd name="T1" fmla="*/ 31 h 103"/>
                  <a:gd name="T2" fmla="*/ 78 w 78"/>
                  <a:gd name="T3" fmla="*/ 0 h 103"/>
                  <a:gd name="T4" fmla="*/ 78 w 78"/>
                  <a:gd name="T5" fmla="*/ 11 h 103"/>
                  <a:gd name="T6" fmla="*/ 76 w 78"/>
                  <a:gd name="T7" fmla="*/ 15 h 103"/>
                  <a:gd name="T8" fmla="*/ 75 w 78"/>
                  <a:gd name="T9" fmla="*/ 19 h 103"/>
                  <a:gd name="T10" fmla="*/ 75 w 78"/>
                  <a:gd name="T11" fmla="*/ 22 h 103"/>
                  <a:gd name="T12" fmla="*/ 75 w 78"/>
                  <a:gd name="T13" fmla="*/ 25 h 103"/>
                  <a:gd name="T14" fmla="*/ 75 w 78"/>
                  <a:gd name="T15" fmla="*/ 28 h 103"/>
                  <a:gd name="T16" fmla="*/ 75 w 78"/>
                  <a:gd name="T17" fmla="*/ 33 h 103"/>
                  <a:gd name="T18" fmla="*/ 74 w 78"/>
                  <a:gd name="T19" fmla="*/ 36 h 103"/>
                  <a:gd name="T20" fmla="*/ 74 w 78"/>
                  <a:gd name="T21" fmla="*/ 39 h 103"/>
                  <a:gd name="T22" fmla="*/ 72 w 78"/>
                  <a:gd name="T23" fmla="*/ 41 h 103"/>
                  <a:gd name="T24" fmla="*/ 72 w 78"/>
                  <a:gd name="T25" fmla="*/ 44 h 103"/>
                  <a:gd name="T26" fmla="*/ 71 w 78"/>
                  <a:gd name="T27" fmla="*/ 50 h 103"/>
                  <a:gd name="T28" fmla="*/ 71 w 78"/>
                  <a:gd name="T29" fmla="*/ 58 h 103"/>
                  <a:gd name="T30" fmla="*/ 69 w 78"/>
                  <a:gd name="T31" fmla="*/ 62 h 103"/>
                  <a:gd name="T32" fmla="*/ 68 w 78"/>
                  <a:gd name="T33" fmla="*/ 68 h 103"/>
                  <a:gd name="T34" fmla="*/ 66 w 78"/>
                  <a:gd name="T35" fmla="*/ 71 h 103"/>
                  <a:gd name="T36" fmla="*/ 66 w 78"/>
                  <a:gd name="T37" fmla="*/ 75 h 103"/>
                  <a:gd name="T38" fmla="*/ 65 w 78"/>
                  <a:gd name="T39" fmla="*/ 75 h 103"/>
                  <a:gd name="T40" fmla="*/ 60 w 78"/>
                  <a:gd name="T41" fmla="*/ 78 h 103"/>
                  <a:gd name="T42" fmla="*/ 57 w 78"/>
                  <a:gd name="T43" fmla="*/ 80 h 103"/>
                  <a:gd name="T44" fmla="*/ 54 w 78"/>
                  <a:gd name="T45" fmla="*/ 81 h 103"/>
                  <a:gd name="T46" fmla="*/ 50 w 78"/>
                  <a:gd name="T47" fmla="*/ 82 h 103"/>
                  <a:gd name="T48" fmla="*/ 47 w 78"/>
                  <a:gd name="T49" fmla="*/ 85 h 103"/>
                  <a:gd name="T50" fmla="*/ 41 w 78"/>
                  <a:gd name="T51" fmla="*/ 87 h 103"/>
                  <a:gd name="T52" fmla="*/ 37 w 78"/>
                  <a:gd name="T53" fmla="*/ 90 h 103"/>
                  <a:gd name="T54" fmla="*/ 31 w 78"/>
                  <a:gd name="T55" fmla="*/ 93 h 103"/>
                  <a:gd name="T56" fmla="*/ 27 w 78"/>
                  <a:gd name="T57" fmla="*/ 96 h 103"/>
                  <a:gd name="T58" fmla="*/ 22 w 78"/>
                  <a:gd name="T59" fmla="*/ 96 h 103"/>
                  <a:gd name="T60" fmla="*/ 19 w 78"/>
                  <a:gd name="T61" fmla="*/ 97 h 103"/>
                  <a:gd name="T62" fmla="*/ 16 w 78"/>
                  <a:gd name="T63" fmla="*/ 99 h 103"/>
                  <a:gd name="T64" fmla="*/ 13 w 78"/>
                  <a:gd name="T65" fmla="*/ 99 h 103"/>
                  <a:gd name="T66" fmla="*/ 10 w 78"/>
                  <a:gd name="T67" fmla="*/ 100 h 103"/>
                  <a:gd name="T68" fmla="*/ 6 w 78"/>
                  <a:gd name="T69" fmla="*/ 102 h 103"/>
                  <a:gd name="T70" fmla="*/ 3 w 78"/>
                  <a:gd name="T71" fmla="*/ 102 h 103"/>
                  <a:gd name="T72" fmla="*/ 0 w 78"/>
                  <a:gd name="T73" fmla="*/ 103 h 103"/>
                  <a:gd name="T74" fmla="*/ 10 w 78"/>
                  <a:gd name="T75" fmla="*/ 85 h 103"/>
                  <a:gd name="T76" fmla="*/ 16 w 78"/>
                  <a:gd name="T77" fmla="*/ 84 h 103"/>
                  <a:gd name="T78" fmla="*/ 18 w 78"/>
                  <a:gd name="T79" fmla="*/ 82 h 103"/>
                  <a:gd name="T80" fmla="*/ 22 w 78"/>
                  <a:gd name="T81" fmla="*/ 82 h 103"/>
                  <a:gd name="T82" fmla="*/ 27 w 78"/>
                  <a:gd name="T83" fmla="*/ 81 h 103"/>
                  <a:gd name="T84" fmla="*/ 30 w 78"/>
                  <a:gd name="T85" fmla="*/ 80 h 103"/>
                  <a:gd name="T86" fmla="*/ 34 w 78"/>
                  <a:gd name="T87" fmla="*/ 77 h 103"/>
                  <a:gd name="T88" fmla="*/ 37 w 78"/>
                  <a:gd name="T89" fmla="*/ 74 h 103"/>
                  <a:gd name="T90" fmla="*/ 41 w 78"/>
                  <a:gd name="T91" fmla="*/ 71 h 103"/>
                  <a:gd name="T92" fmla="*/ 44 w 78"/>
                  <a:gd name="T93" fmla="*/ 68 h 103"/>
                  <a:gd name="T94" fmla="*/ 47 w 78"/>
                  <a:gd name="T95" fmla="*/ 65 h 103"/>
                  <a:gd name="T96" fmla="*/ 52 w 78"/>
                  <a:gd name="T97" fmla="*/ 61 h 103"/>
                  <a:gd name="T98" fmla="*/ 53 w 78"/>
                  <a:gd name="T99" fmla="*/ 56 h 103"/>
                  <a:gd name="T100" fmla="*/ 56 w 78"/>
                  <a:gd name="T101" fmla="*/ 52 h 103"/>
                  <a:gd name="T102" fmla="*/ 60 w 78"/>
                  <a:gd name="T103" fmla="*/ 31 h 103"/>
                  <a:gd name="T104" fmla="*/ 60 w 78"/>
                  <a:gd name="T105" fmla="*/ 31 h 10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8"/>
                  <a:gd name="T160" fmla="*/ 0 h 103"/>
                  <a:gd name="T161" fmla="*/ 78 w 78"/>
                  <a:gd name="T162" fmla="*/ 103 h 10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8" h="103">
                    <a:moveTo>
                      <a:pt x="60" y="31"/>
                    </a:moveTo>
                    <a:lnTo>
                      <a:pt x="78" y="0"/>
                    </a:lnTo>
                    <a:lnTo>
                      <a:pt x="78" y="11"/>
                    </a:lnTo>
                    <a:lnTo>
                      <a:pt x="76" y="15"/>
                    </a:lnTo>
                    <a:lnTo>
                      <a:pt x="75" y="19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8"/>
                    </a:lnTo>
                    <a:lnTo>
                      <a:pt x="75" y="33"/>
                    </a:lnTo>
                    <a:lnTo>
                      <a:pt x="74" y="36"/>
                    </a:lnTo>
                    <a:lnTo>
                      <a:pt x="74" y="39"/>
                    </a:lnTo>
                    <a:lnTo>
                      <a:pt x="72" y="41"/>
                    </a:lnTo>
                    <a:lnTo>
                      <a:pt x="72" y="44"/>
                    </a:lnTo>
                    <a:lnTo>
                      <a:pt x="71" y="50"/>
                    </a:lnTo>
                    <a:lnTo>
                      <a:pt x="71" y="58"/>
                    </a:lnTo>
                    <a:lnTo>
                      <a:pt x="69" y="62"/>
                    </a:lnTo>
                    <a:lnTo>
                      <a:pt x="68" y="68"/>
                    </a:lnTo>
                    <a:lnTo>
                      <a:pt x="66" y="71"/>
                    </a:lnTo>
                    <a:lnTo>
                      <a:pt x="66" y="75"/>
                    </a:lnTo>
                    <a:lnTo>
                      <a:pt x="65" y="75"/>
                    </a:lnTo>
                    <a:lnTo>
                      <a:pt x="60" y="78"/>
                    </a:lnTo>
                    <a:lnTo>
                      <a:pt x="57" y="80"/>
                    </a:lnTo>
                    <a:lnTo>
                      <a:pt x="54" y="81"/>
                    </a:lnTo>
                    <a:lnTo>
                      <a:pt x="50" y="82"/>
                    </a:lnTo>
                    <a:lnTo>
                      <a:pt x="47" y="85"/>
                    </a:lnTo>
                    <a:lnTo>
                      <a:pt x="41" y="87"/>
                    </a:lnTo>
                    <a:lnTo>
                      <a:pt x="37" y="90"/>
                    </a:lnTo>
                    <a:lnTo>
                      <a:pt x="31" y="93"/>
                    </a:lnTo>
                    <a:lnTo>
                      <a:pt x="27" y="96"/>
                    </a:lnTo>
                    <a:lnTo>
                      <a:pt x="22" y="96"/>
                    </a:lnTo>
                    <a:lnTo>
                      <a:pt x="19" y="97"/>
                    </a:lnTo>
                    <a:lnTo>
                      <a:pt x="16" y="99"/>
                    </a:lnTo>
                    <a:lnTo>
                      <a:pt x="13" y="99"/>
                    </a:lnTo>
                    <a:lnTo>
                      <a:pt x="10" y="100"/>
                    </a:lnTo>
                    <a:lnTo>
                      <a:pt x="6" y="102"/>
                    </a:lnTo>
                    <a:lnTo>
                      <a:pt x="3" y="102"/>
                    </a:lnTo>
                    <a:lnTo>
                      <a:pt x="0" y="103"/>
                    </a:lnTo>
                    <a:lnTo>
                      <a:pt x="10" y="85"/>
                    </a:lnTo>
                    <a:lnTo>
                      <a:pt x="16" y="84"/>
                    </a:lnTo>
                    <a:lnTo>
                      <a:pt x="18" y="82"/>
                    </a:lnTo>
                    <a:lnTo>
                      <a:pt x="22" y="82"/>
                    </a:lnTo>
                    <a:lnTo>
                      <a:pt x="27" y="81"/>
                    </a:lnTo>
                    <a:lnTo>
                      <a:pt x="30" y="80"/>
                    </a:lnTo>
                    <a:lnTo>
                      <a:pt x="34" y="77"/>
                    </a:lnTo>
                    <a:lnTo>
                      <a:pt x="37" y="74"/>
                    </a:lnTo>
                    <a:lnTo>
                      <a:pt x="41" y="71"/>
                    </a:lnTo>
                    <a:lnTo>
                      <a:pt x="44" y="68"/>
                    </a:lnTo>
                    <a:lnTo>
                      <a:pt x="47" y="65"/>
                    </a:lnTo>
                    <a:lnTo>
                      <a:pt x="52" y="61"/>
                    </a:lnTo>
                    <a:lnTo>
                      <a:pt x="53" y="56"/>
                    </a:lnTo>
                    <a:lnTo>
                      <a:pt x="56" y="52"/>
                    </a:lnTo>
                    <a:lnTo>
                      <a:pt x="60" y="31"/>
                    </a:lnTo>
                    <a:close/>
                  </a:path>
                </a:pathLst>
              </a:custGeom>
              <a:solidFill>
                <a:srgbClr val="4D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0" name="Freeform 159"/>
              <p:cNvSpPr>
                <a:spLocks/>
              </p:cNvSpPr>
              <p:nvPr/>
            </p:nvSpPr>
            <p:spPr bwMode="auto">
              <a:xfrm>
                <a:off x="3874" y="3849"/>
                <a:ext cx="99" cy="30"/>
              </a:xfrm>
              <a:custGeom>
                <a:avLst/>
                <a:gdLst>
                  <a:gd name="T0" fmla="*/ 0 w 197"/>
                  <a:gd name="T1" fmla="*/ 60 h 62"/>
                  <a:gd name="T2" fmla="*/ 0 w 197"/>
                  <a:gd name="T3" fmla="*/ 56 h 62"/>
                  <a:gd name="T4" fmla="*/ 0 w 197"/>
                  <a:gd name="T5" fmla="*/ 50 h 62"/>
                  <a:gd name="T6" fmla="*/ 2 w 197"/>
                  <a:gd name="T7" fmla="*/ 41 h 62"/>
                  <a:gd name="T8" fmla="*/ 5 w 197"/>
                  <a:gd name="T9" fmla="*/ 31 h 62"/>
                  <a:gd name="T10" fmla="*/ 11 w 197"/>
                  <a:gd name="T11" fmla="*/ 21 h 62"/>
                  <a:gd name="T12" fmla="*/ 17 w 197"/>
                  <a:gd name="T13" fmla="*/ 10 h 62"/>
                  <a:gd name="T14" fmla="*/ 24 w 197"/>
                  <a:gd name="T15" fmla="*/ 5 h 62"/>
                  <a:gd name="T16" fmla="*/ 30 w 197"/>
                  <a:gd name="T17" fmla="*/ 2 h 62"/>
                  <a:gd name="T18" fmla="*/ 34 w 197"/>
                  <a:gd name="T19" fmla="*/ 0 h 62"/>
                  <a:gd name="T20" fmla="*/ 39 w 197"/>
                  <a:gd name="T21" fmla="*/ 0 h 62"/>
                  <a:gd name="T22" fmla="*/ 46 w 197"/>
                  <a:gd name="T23" fmla="*/ 2 h 62"/>
                  <a:gd name="T24" fmla="*/ 53 w 197"/>
                  <a:gd name="T25" fmla="*/ 2 h 62"/>
                  <a:gd name="T26" fmla="*/ 64 w 197"/>
                  <a:gd name="T27" fmla="*/ 3 h 62"/>
                  <a:gd name="T28" fmla="*/ 74 w 197"/>
                  <a:gd name="T29" fmla="*/ 3 h 62"/>
                  <a:gd name="T30" fmla="*/ 83 w 197"/>
                  <a:gd name="T31" fmla="*/ 5 h 62"/>
                  <a:gd name="T32" fmla="*/ 88 w 197"/>
                  <a:gd name="T33" fmla="*/ 6 h 62"/>
                  <a:gd name="T34" fmla="*/ 97 w 197"/>
                  <a:gd name="T35" fmla="*/ 8 h 62"/>
                  <a:gd name="T36" fmla="*/ 108 w 197"/>
                  <a:gd name="T37" fmla="*/ 9 h 62"/>
                  <a:gd name="T38" fmla="*/ 115 w 197"/>
                  <a:gd name="T39" fmla="*/ 9 h 62"/>
                  <a:gd name="T40" fmla="*/ 121 w 197"/>
                  <a:gd name="T41" fmla="*/ 10 h 62"/>
                  <a:gd name="T42" fmla="*/ 128 w 197"/>
                  <a:gd name="T43" fmla="*/ 12 h 62"/>
                  <a:gd name="T44" fmla="*/ 135 w 197"/>
                  <a:gd name="T45" fmla="*/ 13 h 62"/>
                  <a:gd name="T46" fmla="*/ 141 w 197"/>
                  <a:gd name="T47" fmla="*/ 15 h 62"/>
                  <a:gd name="T48" fmla="*/ 149 w 197"/>
                  <a:gd name="T49" fmla="*/ 16 h 62"/>
                  <a:gd name="T50" fmla="*/ 155 w 197"/>
                  <a:gd name="T51" fmla="*/ 18 h 62"/>
                  <a:gd name="T52" fmla="*/ 162 w 197"/>
                  <a:gd name="T53" fmla="*/ 19 h 62"/>
                  <a:gd name="T54" fmla="*/ 168 w 197"/>
                  <a:gd name="T55" fmla="*/ 21 h 62"/>
                  <a:gd name="T56" fmla="*/ 175 w 197"/>
                  <a:gd name="T57" fmla="*/ 22 h 62"/>
                  <a:gd name="T58" fmla="*/ 181 w 197"/>
                  <a:gd name="T59" fmla="*/ 24 h 62"/>
                  <a:gd name="T60" fmla="*/ 187 w 197"/>
                  <a:gd name="T61" fmla="*/ 27 h 62"/>
                  <a:gd name="T62" fmla="*/ 193 w 197"/>
                  <a:gd name="T63" fmla="*/ 28 h 62"/>
                  <a:gd name="T64" fmla="*/ 187 w 197"/>
                  <a:gd name="T65" fmla="*/ 31 h 62"/>
                  <a:gd name="T66" fmla="*/ 182 w 197"/>
                  <a:gd name="T67" fmla="*/ 30 h 62"/>
                  <a:gd name="T68" fmla="*/ 177 w 197"/>
                  <a:gd name="T69" fmla="*/ 28 h 62"/>
                  <a:gd name="T70" fmla="*/ 171 w 197"/>
                  <a:gd name="T71" fmla="*/ 27 h 62"/>
                  <a:gd name="T72" fmla="*/ 162 w 197"/>
                  <a:gd name="T73" fmla="*/ 25 h 62"/>
                  <a:gd name="T74" fmla="*/ 152 w 197"/>
                  <a:gd name="T75" fmla="*/ 24 h 62"/>
                  <a:gd name="T76" fmla="*/ 141 w 197"/>
                  <a:gd name="T77" fmla="*/ 22 h 62"/>
                  <a:gd name="T78" fmla="*/ 131 w 197"/>
                  <a:gd name="T79" fmla="*/ 21 h 62"/>
                  <a:gd name="T80" fmla="*/ 119 w 197"/>
                  <a:gd name="T81" fmla="*/ 19 h 62"/>
                  <a:gd name="T82" fmla="*/ 108 w 197"/>
                  <a:gd name="T83" fmla="*/ 18 h 62"/>
                  <a:gd name="T84" fmla="*/ 96 w 197"/>
                  <a:gd name="T85" fmla="*/ 16 h 62"/>
                  <a:gd name="T86" fmla="*/ 84 w 197"/>
                  <a:gd name="T87" fmla="*/ 16 h 62"/>
                  <a:gd name="T88" fmla="*/ 74 w 197"/>
                  <a:gd name="T89" fmla="*/ 15 h 62"/>
                  <a:gd name="T90" fmla="*/ 64 w 197"/>
                  <a:gd name="T91" fmla="*/ 15 h 62"/>
                  <a:gd name="T92" fmla="*/ 53 w 197"/>
                  <a:gd name="T93" fmla="*/ 15 h 62"/>
                  <a:gd name="T94" fmla="*/ 46 w 197"/>
                  <a:gd name="T95" fmla="*/ 16 h 62"/>
                  <a:gd name="T96" fmla="*/ 41 w 197"/>
                  <a:gd name="T97" fmla="*/ 19 h 62"/>
                  <a:gd name="T98" fmla="*/ 33 w 197"/>
                  <a:gd name="T99" fmla="*/ 27 h 62"/>
                  <a:gd name="T100" fmla="*/ 27 w 197"/>
                  <a:gd name="T101" fmla="*/ 32 h 62"/>
                  <a:gd name="T102" fmla="*/ 21 w 197"/>
                  <a:gd name="T103" fmla="*/ 41 h 62"/>
                  <a:gd name="T104" fmla="*/ 17 w 197"/>
                  <a:gd name="T105" fmla="*/ 50 h 62"/>
                  <a:gd name="T106" fmla="*/ 15 w 197"/>
                  <a:gd name="T107" fmla="*/ 60 h 62"/>
                  <a:gd name="T108" fmla="*/ 0 w 197"/>
                  <a:gd name="T109" fmla="*/ 62 h 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7"/>
                  <a:gd name="T166" fmla="*/ 0 h 62"/>
                  <a:gd name="T167" fmla="*/ 197 w 197"/>
                  <a:gd name="T168" fmla="*/ 62 h 6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7" h="62">
                    <a:moveTo>
                      <a:pt x="0" y="62"/>
                    </a:moveTo>
                    <a:lnTo>
                      <a:pt x="0" y="60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1"/>
                    </a:lnTo>
                    <a:lnTo>
                      <a:pt x="3" y="37"/>
                    </a:lnTo>
                    <a:lnTo>
                      <a:pt x="5" y="31"/>
                    </a:lnTo>
                    <a:lnTo>
                      <a:pt x="8" y="25"/>
                    </a:lnTo>
                    <a:lnTo>
                      <a:pt x="11" y="21"/>
                    </a:lnTo>
                    <a:lnTo>
                      <a:pt x="14" y="16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4" y="5"/>
                    </a:lnTo>
                    <a:lnTo>
                      <a:pt x="27" y="3"/>
                    </a:lnTo>
                    <a:lnTo>
                      <a:pt x="30" y="2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6" y="2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9" y="2"/>
                    </a:lnTo>
                    <a:lnTo>
                      <a:pt x="64" y="3"/>
                    </a:lnTo>
                    <a:lnTo>
                      <a:pt x="68" y="3"/>
                    </a:lnTo>
                    <a:lnTo>
                      <a:pt x="74" y="3"/>
                    </a:lnTo>
                    <a:lnTo>
                      <a:pt x="80" y="5"/>
                    </a:lnTo>
                    <a:lnTo>
                      <a:pt x="83" y="5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91" y="6"/>
                    </a:lnTo>
                    <a:lnTo>
                      <a:pt x="97" y="8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11" y="9"/>
                    </a:lnTo>
                    <a:lnTo>
                      <a:pt x="115" y="9"/>
                    </a:lnTo>
                    <a:lnTo>
                      <a:pt x="118" y="10"/>
                    </a:lnTo>
                    <a:lnTo>
                      <a:pt x="121" y="10"/>
                    </a:lnTo>
                    <a:lnTo>
                      <a:pt x="125" y="12"/>
                    </a:lnTo>
                    <a:lnTo>
                      <a:pt x="128" y="12"/>
                    </a:lnTo>
                    <a:lnTo>
                      <a:pt x="131" y="13"/>
                    </a:lnTo>
                    <a:lnTo>
                      <a:pt x="135" y="13"/>
                    </a:lnTo>
                    <a:lnTo>
                      <a:pt x="138" y="15"/>
                    </a:lnTo>
                    <a:lnTo>
                      <a:pt x="141" y="15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2" y="16"/>
                    </a:lnTo>
                    <a:lnTo>
                      <a:pt x="155" y="18"/>
                    </a:lnTo>
                    <a:lnTo>
                      <a:pt x="159" y="19"/>
                    </a:lnTo>
                    <a:lnTo>
                      <a:pt x="162" y="19"/>
                    </a:lnTo>
                    <a:lnTo>
                      <a:pt x="165" y="21"/>
                    </a:lnTo>
                    <a:lnTo>
                      <a:pt x="168" y="21"/>
                    </a:lnTo>
                    <a:lnTo>
                      <a:pt x="172" y="22"/>
                    </a:lnTo>
                    <a:lnTo>
                      <a:pt x="175" y="22"/>
                    </a:lnTo>
                    <a:lnTo>
                      <a:pt x="178" y="24"/>
                    </a:lnTo>
                    <a:lnTo>
                      <a:pt x="181" y="24"/>
                    </a:lnTo>
                    <a:lnTo>
                      <a:pt x="184" y="25"/>
                    </a:lnTo>
                    <a:lnTo>
                      <a:pt x="187" y="27"/>
                    </a:lnTo>
                    <a:lnTo>
                      <a:pt x="191" y="27"/>
                    </a:lnTo>
                    <a:lnTo>
                      <a:pt x="193" y="28"/>
                    </a:lnTo>
                    <a:lnTo>
                      <a:pt x="197" y="30"/>
                    </a:lnTo>
                    <a:lnTo>
                      <a:pt x="187" y="31"/>
                    </a:lnTo>
                    <a:lnTo>
                      <a:pt x="185" y="30"/>
                    </a:lnTo>
                    <a:lnTo>
                      <a:pt x="182" y="30"/>
                    </a:lnTo>
                    <a:lnTo>
                      <a:pt x="180" y="28"/>
                    </a:lnTo>
                    <a:lnTo>
                      <a:pt x="177" y="28"/>
                    </a:lnTo>
                    <a:lnTo>
                      <a:pt x="174" y="27"/>
                    </a:lnTo>
                    <a:lnTo>
                      <a:pt x="171" y="27"/>
                    </a:lnTo>
                    <a:lnTo>
                      <a:pt x="165" y="27"/>
                    </a:lnTo>
                    <a:lnTo>
                      <a:pt x="162" y="25"/>
                    </a:lnTo>
                    <a:lnTo>
                      <a:pt x="157" y="24"/>
                    </a:lnTo>
                    <a:lnTo>
                      <a:pt x="152" y="24"/>
                    </a:lnTo>
                    <a:lnTo>
                      <a:pt x="147" y="22"/>
                    </a:lnTo>
                    <a:lnTo>
                      <a:pt x="141" y="22"/>
                    </a:lnTo>
                    <a:lnTo>
                      <a:pt x="135" y="22"/>
                    </a:lnTo>
                    <a:lnTo>
                      <a:pt x="131" y="21"/>
                    </a:lnTo>
                    <a:lnTo>
                      <a:pt x="125" y="19"/>
                    </a:lnTo>
                    <a:lnTo>
                      <a:pt x="119" y="19"/>
                    </a:lnTo>
                    <a:lnTo>
                      <a:pt x="113" y="18"/>
                    </a:lnTo>
                    <a:lnTo>
                      <a:pt x="108" y="18"/>
                    </a:lnTo>
                    <a:lnTo>
                      <a:pt x="102" y="16"/>
                    </a:lnTo>
                    <a:lnTo>
                      <a:pt x="96" y="16"/>
                    </a:lnTo>
                    <a:lnTo>
                      <a:pt x="90" y="16"/>
                    </a:lnTo>
                    <a:lnTo>
                      <a:pt x="84" y="16"/>
                    </a:lnTo>
                    <a:lnTo>
                      <a:pt x="78" y="15"/>
                    </a:lnTo>
                    <a:lnTo>
                      <a:pt x="74" y="15"/>
                    </a:lnTo>
                    <a:lnTo>
                      <a:pt x="68" y="15"/>
                    </a:lnTo>
                    <a:lnTo>
                      <a:pt x="64" y="15"/>
                    </a:lnTo>
                    <a:lnTo>
                      <a:pt x="59" y="15"/>
                    </a:lnTo>
                    <a:lnTo>
                      <a:pt x="53" y="15"/>
                    </a:lnTo>
                    <a:lnTo>
                      <a:pt x="50" y="16"/>
                    </a:lnTo>
                    <a:lnTo>
                      <a:pt x="46" y="16"/>
                    </a:lnTo>
                    <a:lnTo>
                      <a:pt x="44" y="16"/>
                    </a:lnTo>
                    <a:lnTo>
                      <a:pt x="41" y="19"/>
                    </a:lnTo>
                    <a:lnTo>
                      <a:pt x="37" y="22"/>
                    </a:lnTo>
                    <a:lnTo>
                      <a:pt x="33" y="27"/>
                    </a:lnTo>
                    <a:lnTo>
                      <a:pt x="28" y="30"/>
                    </a:lnTo>
                    <a:lnTo>
                      <a:pt x="27" y="32"/>
                    </a:lnTo>
                    <a:lnTo>
                      <a:pt x="24" y="37"/>
                    </a:lnTo>
                    <a:lnTo>
                      <a:pt x="21" y="41"/>
                    </a:lnTo>
                    <a:lnTo>
                      <a:pt x="19" y="44"/>
                    </a:lnTo>
                    <a:lnTo>
                      <a:pt x="17" y="50"/>
                    </a:lnTo>
                    <a:lnTo>
                      <a:pt x="15" y="54"/>
                    </a:lnTo>
                    <a:lnTo>
                      <a:pt x="15" y="6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125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1" name="Freeform 160"/>
              <p:cNvSpPr>
                <a:spLocks/>
              </p:cNvSpPr>
              <p:nvPr/>
            </p:nvSpPr>
            <p:spPr bwMode="auto">
              <a:xfrm>
                <a:off x="3957" y="3864"/>
                <a:ext cx="42" cy="33"/>
              </a:xfrm>
              <a:custGeom>
                <a:avLst/>
                <a:gdLst>
                  <a:gd name="T0" fmla="*/ 0 w 84"/>
                  <a:gd name="T1" fmla="*/ 59 h 66"/>
                  <a:gd name="T2" fmla="*/ 0 w 84"/>
                  <a:gd name="T3" fmla="*/ 57 h 66"/>
                  <a:gd name="T4" fmla="*/ 0 w 84"/>
                  <a:gd name="T5" fmla="*/ 54 h 66"/>
                  <a:gd name="T6" fmla="*/ 0 w 84"/>
                  <a:gd name="T7" fmla="*/ 50 h 66"/>
                  <a:gd name="T8" fmla="*/ 2 w 84"/>
                  <a:gd name="T9" fmla="*/ 45 h 66"/>
                  <a:gd name="T10" fmla="*/ 2 w 84"/>
                  <a:gd name="T11" fmla="*/ 41 h 66"/>
                  <a:gd name="T12" fmla="*/ 3 w 84"/>
                  <a:gd name="T13" fmla="*/ 38 h 66"/>
                  <a:gd name="T14" fmla="*/ 5 w 84"/>
                  <a:gd name="T15" fmla="*/ 35 h 66"/>
                  <a:gd name="T16" fmla="*/ 6 w 84"/>
                  <a:gd name="T17" fmla="*/ 32 h 66"/>
                  <a:gd name="T18" fmla="*/ 8 w 84"/>
                  <a:gd name="T19" fmla="*/ 29 h 66"/>
                  <a:gd name="T20" fmla="*/ 9 w 84"/>
                  <a:gd name="T21" fmla="*/ 26 h 66"/>
                  <a:gd name="T22" fmla="*/ 11 w 84"/>
                  <a:gd name="T23" fmla="*/ 23 h 66"/>
                  <a:gd name="T24" fmla="*/ 14 w 84"/>
                  <a:gd name="T25" fmla="*/ 20 h 66"/>
                  <a:gd name="T26" fmla="*/ 15 w 84"/>
                  <a:gd name="T27" fmla="*/ 18 h 66"/>
                  <a:gd name="T28" fmla="*/ 18 w 84"/>
                  <a:gd name="T29" fmla="*/ 13 h 66"/>
                  <a:gd name="T30" fmla="*/ 19 w 84"/>
                  <a:gd name="T31" fmla="*/ 10 h 66"/>
                  <a:gd name="T32" fmla="*/ 24 w 84"/>
                  <a:gd name="T33" fmla="*/ 9 h 66"/>
                  <a:gd name="T34" fmla="*/ 27 w 84"/>
                  <a:gd name="T35" fmla="*/ 6 h 66"/>
                  <a:gd name="T36" fmla="*/ 30 w 84"/>
                  <a:gd name="T37" fmla="*/ 4 h 66"/>
                  <a:gd name="T38" fmla="*/ 34 w 84"/>
                  <a:gd name="T39" fmla="*/ 3 h 66"/>
                  <a:gd name="T40" fmla="*/ 38 w 84"/>
                  <a:gd name="T41" fmla="*/ 1 h 66"/>
                  <a:gd name="T42" fmla="*/ 43 w 84"/>
                  <a:gd name="T43" fmla="*/ 0 h 66"/>
                  <a:gd name="T44" fmla="*/ 47 w 84"/>
                  <a:gd name="T45" fmla="*/ 0 h 66"/>
                  <a:gd name="T46" fmla="*/ 52 w 84"/>
                  <a:gd name="T47" fmla="*/ 0 h 66"/>
                  <a:gd name="T48" fmla="*/ 58 w 84"/>
                  <a:gd name="T49" fmla="*/ 1 h 66"/>
                  <a:gd name="T50" fmla="*/ 63 w 84"/>
                  <a:gd name="T51" fmla="*/ 1 h 66"/>
                  <a:gd name="T52" fmla="*/ 69 w 84"/>
                  <a:gd name="T53" fmla="*/ 4 h 66"/>
                  <a:gd name="T54" fmla="*/ 74 w 84"/>
                  <a:gd name="T55" fmla="*/ 4 h 66"/>
                  <a:gd name="T56" fmla="*/ 77 w 84"/>
                  <a:gd name="T57" fmla="*/ 6 h 66"/>
                  <a:gd name="T58" fmla="*/ 80 w 84"/>
                  <a:gd name="T59" fmla="*/ 7 h 66"/>
                  <a:gd name="T60" fmla="*/ 84 w 84"/>
                  <a:gd name="T61" fmla="*/ 9 h 66"/>
                  <a:gd name="T62" fmla="*/ 59 w 84"/>
                  <a:gd name="T63" fmla="*/ 41 h 66"/>
                  <a:gd name="T64" fmla="*/ 49 w 84"/>
                  <a:gd name="T65" fmla="*/ 44 h 66"/>
                  <a:gd name="T66" fmla="*/ 56 w 84"/>
                  <a:gd name="T67" fmla="*/ 22 h 66"/>
                  <a:gd name="T68" fmla="*/ 55 w 84"/>
                  <a:gd name="T69" fmla="*/ 20 h 66"/>
                  <a:gd name="T70" fmla="*/ 50 w 84"/>
                  <a:gd name="T71" fmla="*/ 20 h 66"/>
                  <a:gd name="T72" fmla="*/ 46 w 84"/>
                  <a:gd name="T73" fmla="*/ 20 h 66"/>
                  <a:gd name="T74" fmla="*/ 43 w 84"/>
                  <a:gd name="T75" fmla="*/ 20 h 66"/>
                  <a:gd name="T76" fmla="*/ 40 w 84"/>
                  <a:gd name="T77" fmla="*/ 20 h 66"/>
                  <a:gd name="T78" fmla="*/ 37 w 84"/>
                  <a:gd name="T79" fmla="*/ 22 h 66"/>
                  <a:gd name="T80" fmla="*/ 33 w 84"/>
                  <a:gd name="T81" fmla="*/ 23 h 66"/>
                  <a:gd name="T82" fmla="*/ 30 w 84"/>
                  <a:gd name="T83" fmla="*/ 26 h 66"/>
                  <a:gd name="T84" fmla="*/ 25 w 84"/>
                  <a:gd name="T85" fmla="*/ 31 h 66"/>
                  <a:gd name="T86" fmla="*/ 22 w 84"/>
                  <a:gd name="T87" fmla="*/ 35 h 66"/>
                  <a:gd name="T88" fmla="*/ 21 w 84"/>
                  <a:gd name="T89" fmla="*/ 37 h 66"/>
                  <a:gd name="T90" fmla="*/ 19 w 84"/>
                  <a:gd name="T91" fmla="*/ 40 h 66"/>
                  <a:gd name="T92" fmla="*/ 18 w 84"/>
                  <a:gd name="T93" fmla="*/ 44 h 66"/>
                  <a:gd name="T94" fmla="*/ 16 w 84"/>
                  <a:gd name="T95" fmla="*/ 47 h 66"/>
                  <a:gd name="T96" fmla="*/ 14 w 84"/>
                  <a:gd name="T97" fmla="*/ 51 h 66"/>
                  <a:gd name="T98" fmla="*/ 14 w 84"/>
                  <a:gd name="T99" fmla="*/ 56 h 66"/>
                  <a:gd name="T100" fmla="*/ 12 w 84"/>
                  <a:gd name="T101" fmla="*/ 60 h 66"/>
                  <a:gd name="T102" fmla="*/ 12 w 84"/>
                  <a:gd name="T103" fmla="*/ 66 h 66"/>
                  <a:gd name="T104" fmla="*/ 0 w 84"/>
                  <a:gd name="T105" fmla="*/ 59 h 66"/>
                  <a:gd name="T106" fmla="*/ 0 w 84"/>
                  <a:gd name="T107" fmla="*/ 59 h 6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4"/>
                  <a:gd name="T163" fmla="*/ 0 h 66"/>
                  <a:gd name="T164" fmla="*/ 84 w 84"/>
                  <a:gd name="T165" fmla="*/ 66 h 6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4" h="66">
                    <a:moveTo>
                      <a:pt x="0" y="59"/>
                    </a:moveTo>
                    <a:lnTo>
                      <a:pt x="0" y="57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2" y="45"/>
                    </a:lnTo>
                    <a:lnTo>
                      <a:pt x="2" y="41"/>
                    </a:lnTo>
                    <a:lnTo>
                      <a:pt x="3" y="38"/>
                    </a:lnTo>
                    <a:lnTo>
                      <a:pt x="5" y="35"/>
                    </a:lnTo>
                    <a:lnTo>
                      <a:pt x="6" y="32"/>
                    </a:lnTo>
                    <a:lnTo>
                      <a:pt x="8" y="29"/>
                    </a:lnTo>
                    <a:lnTo>
                      <a:pt x="9" y="26"/>
                    </a:lnTo>
                    <a:lnTo>
                      <a:pt x="11" y="23"/>
                    </a:lnTo>
                    <a:lnTo>
                      <a:pt x="14" y="20"/>
                    </a:lnTo>
                    <a:lnTo>
                      <a:pt x="15" y="18"/>
                    </a:lnTo>
                    <a:lnTo>
                      <a:pt x="18" y="13"/>
                    </a:lnTo>
                    <a:lnTo>
                      <a:pt x="19" y="10"/>
                    </a:lnTo>
                    <a:lnTo>
                      <a:pt x="24" y="9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4" y="3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8" y="1"/>
                    </a:lnTo>
                    <a:lnTo>
                      <a:pt x="63" y="1"/>
                    </a:lnTo>
                    <a:lnTo>
                      <a:pt x="69" y="4"/>
                    </a:lnTo>
                    <a:lnTo>
                      <a:pt x="74" y="4"/>
                    </a:lnTo>
                    <a:lnTo>
                      <a:pt x="77" y="6"/>
                    </a:lnTo>
                    <a:lnTo>
                      <a:pt x="80" y="7"/>
                    </a:lnTo>
                    <a:lnTo>
                      <a:pt x="84" y="9"/>
                    </a:lnTo>
                    <a:lnTo>
                      <a:pt x="59" y="41"/>
                    </a:lnTo>
                    <a:lnTo>
                      <a:pt x="49" y="44"/>
                    </a:lnTo>
                    <a:lnTo>
                      <a:pt x="56" y="22"/>
                    </a:lnTo>
                    <a:lnTo>
                      <a:pt x="55" y="20"/>
                    </a:lnTo>
                    <a:lnTo>
                      <a:pt x="50" y="20"/>
                    </a:lnTo>
                    <a:lnTo>
                      <a:pt x="46" y="20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37" y="22"/>
                    </a:lnTo>
                    <a:lnTo>
                      <a:pt x="33" y="23"/>
                    </a:lnTo>
                    <a:lnTo>
                      <a:pt x="30" y="26"/>
                    </a:lnTo>
                    <a:lnTo>
                      <a:pt x="25" y="31"/>
                    </a:lnTo>
                    <a:lnTo>
                      <a:pt x="22" y="35"/>
                    </a:lnTo>
                    <a:lnTo>
                      <a:pt x="21" y="37"/>
                    </a:lnTo>
                    <a:lnTo>
                      <a:pt x="19" y="40"/>
                    </a:lnTo>
                    <a:lnTo>
                      <a:pt x="18" y="44"/>
                    </a:lnTo>
                    <a:lnTo>
                      <a:pt x="16" y="47"/>
                    </a:lnTo>
                    <a:lnTo>
                      <a:pt x="14" y="51"/>
                    </a:lnTo>
                    <a:lnTo>
                      <a:pt x="14" y="5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125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2" name="Freeform 161"/>
              <p:cNvSpPr>
                <a:spLocks/>
              </p:cNvSpPr>
              <p:nvPr/>
            </p:nvSpPr>
            <p:spPr bwMode="auto">
              <a:xfrm>
                <a:off x="3951" y="3322"/>
                <a:ext cx="377" cy="328"/>
              </a:xfrm>
              <a:custGeom>
                <a:avLst/>
                <a:gdLst>
                  <a:gd name="T0" fmla="*/ 712 w 753"/>
                  <a:gd name="T1" fmla="*/ 627 h 656"/>
                  <a:gd name="T2" fmla="*/ 685 w 753"/>
                  <a:gd name="T3" fmla="*/ 625 h 656"/>
                  <a:gd name="T4" fmla="*/ 644 w 753"/>
                  <a:gd name="T5" fmla="*/ 621 h 656"/>
                  <a:gd name="T6" fmla="*/ 591 w 753"/>
                  <a:gd name="T7" fmla="*/ 617 h 656"/>
                  <a:gd name="T8" fmla="*/ 530 w 753"/>
                  <a:gd name="T9" fmla="*/ 612 h 656"/>
                  <a:gd name="T10" fmla="*/ 462 w 753"/>
                  <a:gd name="T11" fmla="*/ 606 h 656"/>
                  <a:gd name="T12" fmla="*/ 389 w 753"/>
                  <a:gd name="T13" fmla="*/ 600 h 656"/>
                  <a:gd name="T14" fmla="*/ 315 w 753"/>
                  <a:gd name="T15" fmla="*/ 596 h 656"/>
                  <a:gd name="T16" fmla="*/ 240 w 753"/>
                  <a:gd name="T17" fmla="*/ 590 h 656"/>
                  <a:gd name="T18" fmla="*/ 171 w 753"/>
                  <a:gd name="T19" fmla="*/ 586 h 656"/>
                  <a:gd name="T20" fmla="*/ 107 w 753"/>
                  <a:gd name="T21" fmla="*/ 583 h 656"/>
                  <a:gd name="T22" fmla="*/ 52 w 753"/>
                  <a:gd name="T23" fmla="*/ 581 h 656"/>
                  <a:gd name="T24" fmla="*/ 17 w 753"/>
                  <a:gd name="T25" fmla="*/ 580 h 656"/>
                  <a:gd name="T26" fmla="*/ 20 w 753"/>
                  <a:gd name="T27" fmla="*/ 562 h 656"/>
                  <a:gd name="T28" fmla="*/ 26 w 753"/>
                  <a:gd name="T29" fmla="*/ 542 h 656"/>
                  <a:gd name="T30" fmla="*/ 33 w 753"/>
                  <a:gd name="T31" fmla="*/ 514 h 656"/>
                  <a:gd name="T32" fmla="*/ 42 w 753"/>
                  <a:gd name="T33" fmla="*/ 479 h 656"/>
                  <a:gd name="T34" fmla="*/ 52 w 753"/>
                  <a:gd name="T35" fmla="*/ 436 h 656"/>
                  <a:gd name="T36" fmla="*/ 63 w 753"/>
                  <a:gd name="T37" fmla="*/ 389 h 656"/>
                  <a:gd name="T38" fmla="*/ 74 w 753"/>
                  <a:gd name="T39" fmla="*/ 337 h 656"/>
                  <a:gd name="T40" fmla="*/ 85 w 753"/>
                  <a:gd name="T41" fmla="*/ 278 h 656"/>
                  <a:gd name="T42" fmla="*/ 96 w 753"/>
                  <a:gd name="T43" fmla="*/ 215 h 656"/>
                  <a:gd name="T44" fmla="*/ 107 w 753"/>
                  <a:gd name="T45" fmla="*/ 148 h 656"/>
                  <a:gd name="T46" fmla="*/ 118 w 753"/>
                  <a:gd name="T47" fmla="*/ 79 h 656"/>
                  <a:gd name="T48" fmla="*/ 108 w 753"/>
                  <a:gd name="T49" fmla="*/ 0 h 656"/>
                  <a:gd name="T50" fmla="*/ 107 w 753"/>
                  <a:gd name="T51" fmla="*/ 11 h 656"/>
                  <a:gd name="T52" fmla="*/ 104 w 753"/>
                  <a:gd name="T53" fmla="*/ 32 h 656"/>
                  <a:gd name="T54" fmla="*/ 101 w 753"/>
                  <a:gd name="T55" fmla="*/ 63 h 656"/>
                  <a:gd name="T56" fmla="*/ 95 w 753"/>
                  <a:gd name="T57" fmla="*/ 102 h 656"/>
                  <a:gd name="T58" fmla="*/ 91 w 753"/>
                  <a:gd name="T59" fmla="*/ 148 h 656"/>
                  <a:gd name="T60" fmla="*/ 83 w 753"/>
                  <a:gd name="T61" fmla="*/ 200 h 656"/>
                  <a:gd name="T62" fmla="*/ 73 w 753"/>
                  <a:gd name="T63" fmla="*/ 256 h 656"/>
                  <a:gd name="T64" fmla="*/ 63 w 753"/>
                  <a:gd name="T65" fmla="*/ 316 h 656"/>
                  <a:gd name="T66" fmla="*/ 51 w 753"/>
                  <a:gd name="T67" fmla="*/ 378 h 656"/>
                  <a:gd name="T68" fmla="*/ 38 w 753"/>
                  <a:gd name="T69" fmla="*/ 441 h 656"/>
                  <a:gd name="T70" fmla="*/ 23 w 753"/>
                  <a:gd name="T71" fmla="*/ 502 h 656"/>
                  <a:gd name="T72" fmla="*/ 7 w 753"/>
                  <a:gd name="T73" fmla="*/ 564 h 656"/>
                  <a:gd name="T74" fmla="*/ 0 w 753"/>
                  <a:gd name="T75" fmla="*/ 593 h 656"/>
                  <a:gd name="T76" fmla="*/ 11 w 753"/>
                  <a:gd name="T77" fmla="*/ 596 h 656"/>
                  <a:gd name="T78" fmla="*/ 30 w 753"/>
                  <a:gd name="T79" fmla="*/ 596 h 656"/>
                  <a:gd name="T80" fmla="*/ 63 w 753"/>
                  <a:gd name="T81" fmla="*/ 596 h 656"/>
                  <a:gd name="T82" fmla="*/ 107 w 753"/>
                  <a:gd name="T83" fmla="*/ 596 h 656"/>
                  <a:gd name="T84" fmla="*/ 161 w 753"/>
                  <a:gd name="T85" fmla="*/ 599 h 656"/>
                  <a:gd name="T86" fmla="*/ 221 w 753"/>
                  <a:gd name="T87" fmla="*/ 602 h 656"/>
                  <a:gd name="T88" fmla="*/ 290 w 753"/>
                  <a:gd name="T89" fmla="*/ 605 h 656"/>
                  <a:gd name="T90" fmla="*/ 364 w 753"/>
                  <a:gd name="T91" fmla="*/ 609 h 656"/>
                  <a:gd name="T92" fmla="*/ 442 w 753"/>
                  <a:gd name="T93" fmla="*/ 617 h 656"/>
                  <a:gd name="T94" fmla="*/ 521 w 753"/>
                  <a:gd name="T95" fmla="*/ 622 h 656"/>
                  <a:gd name="T96" fmla="*/ 599 w 753"/>
                  <a:gd name="T97" fmla="*/ 633 h 656"/>
                  <a:gd name="T98" fmla="*/ 676 w 753"/>
                  <a:gd name="T99" fmla="*/ 643 h 656"/>
                  <a:gd name="T100" fmla="*/ 753 w 753"/>
                  <a:gd name="T101" fmla="*/ 656 h 6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53"/>
                  <a:gd name="T154" fmla="*/ 0 h 656"/>
                  <a:gd name="T155" fmla="*/ 753 w 753"/>
                  <a:gd name="T156" fmla="*/ 656 h 6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53" h="656">
                    <a:moveTo>
                      <a:pt x="737" y="643"/>
                    </a:moveTo>
                    <a:lnTo>
                      <a:pt x="722" y="628"/>
                    </a:lnTo>
                    <a:lnTo>
                      <a:pt x="721" y="628"/>
                    </a:lnTo>
                    <a:lnTo>
                      <a:pt x="716" y="628"/>
                    </a:lnTo>
                    <a:lnTo>
                      <a:pt x="712" y="627"/>
                    </a:lnTo>
                    <a:lnTo>
                      <a:pt x="707" y="627"/>
                    </a:lnTo>
                    <a:lnTo>
                      <a:pt x="703" y="627"/>
                    </a:lnTo>
                    <a:lnTo>
                      <a:pt x="698" y="627"/>
                    </a:lnTo>
                    <a:lnTo>
                      <a:pt x="691" y="625"/>
                    </a:lnTo>
                    <a:lnTo>
                      <a:pt x="685" y="625"/>
                    </a:lnTo>
                    <a:lnTo>
                      <a:pt x="678" y="624"/>
                    </a:lnTo>
                    <a:lnTo>
                      <a:pt x="671" y="624"/>
                    </a:lnTo>
                    <a:lnTo>
                      <a:pt x="662" y="622"/>
                    </a:lnTo>
                    <a:lnTo>
                      <a:pt x="653" y="622"/>
                    </a:lnTo>
                    <a:lnTo>
                      <a:pt x="644" y="621"/>
                    </a:lnTo>
                    <a:lnTo>
                      <a:pt x="635" y="621"/>
                    </a:lnTo>
                    <a:lnTo>
                      <a:pt x="625" y="619"/>
                    </a:lnTo>
                    <a:lnTo>
                      <a:pt x="613" y="618"/>
                    </a:lnTo>
                    <a:lnTo>
                      <a:pt x="603" y="618"/>
                    </a:lnTo>
                    <a:lnTo>
                      <a:pt x="591" y="617"/>
                    </a:lnTo>
                    <a:lnTo>
                      <a:pt x="580" y="615"/>
                    </a:lnTo>
                    <a:lnTo>
                      <a:pt x="568" y="615"/>
                    </a:lnTo>
                    <a:lnTo>
                      <a:pt x="556" y="614"/>
                    </a:lnTo>
                    <a:lnTo>
                      <a:pt x="543" y="614"/>
                    </a:lnTo>
                    <a:lnTo>
                      <a:pt x="530" y="612"/>
                    </a:lnTo>
                    <a:lnTo>
                      <a:pt x="516" y="611"/>
                    </a:lnTo>
                    <a:lnTo>
                      <a:pt x="503" y="609"/>
                    </a:lnTo>
                    <a:lnTo>
                      <a:pt x="490" y="609"/>
                    </a:lnTo>
                    <a:lnTo>
                      <a:pt x="475" y="608"/>
                    </a:lnTo>
                    <a:lnTo>
                      <a:pt x="462" y="606"/>
                    </a:lnTo>
                    <a:lnTo>
                      <a:pt x="447" y="605"/>
                    </a:lnTo>
                    <a:lnTo>
                      <a:pt x="434" y="605"/>
                    </a:lnTo>
                    <a:lnTo>
                      <a:pt x="418" y="603"/>
                    </a:lnTo>
                    <a:lnTo>
                      <a:pt x="403" y="602"/>
                    </a:lnTo>
                    <a:lnTo>
                      <a:pt x="389" y="600"/>
                    </a:lnTo>
                    <a:lnTo>
                      <a:pt x="374" y="599"/>
                    </a:lnTo>
                    <a:lnTo>
                      <a:pt x="359" y="599"/>
                    </a:lnTo>
                    <a:lnTo>
                      <a:pt x="345" y="598"/>
                    </a:lnTo>
                    <a:lnTo>
                      <a:pt x="330" y="596"/>
                    </a:lnTo>
                    <a:lnTo>
                      <a:pt x="315" y="596"/>
                    </a:lnTo>
                    <a:lnTo>
                      <a:pt x="299" y="595"/>
                    </a:lnTo>
                    <a:lnTo>
                      <a:pt x="284" y="593"/>
                    </a:lnTo>
                    <a:lnTo>
                      <a:pt x="270" y="592"/>
                    </a:lnTo>
                    <a:lnTo>
                      <a:pt x="255" y="592"/>
                    </a:lnTo>
                    <a:lnTo>
                      <a:pt x="240" y="590"/>
                    </a:lnTo>
                    <a:lnTo>
                      <a:pt x="226" y="590"/>
                    </a:lnTo>
                    <a:lnTo>
                      <a:pt x="212" y="589"/>
                    </a:lnTo>
                    <a:lnTo>
                      <a:pt x="199" y="589"/>
                    </a:lnTo>
                    <a:lnTo>
                      <a:pt x="185" y="587"/>
                    </a:lnTo>
                    <a:lnTo>
                      <a:pt x="171" y="586"/>
                    </a:lnTo>
                    <a:lnTo>
                      <a:pt x="158" y="586"/>
                    </a:lnTo>
                    <a:lnTo>
                      <a:pt x="145" y="584"/>
                    </a:lnTo>
                    <a:lnTo>
                      <a:pt x="132" y="583"/>
                    </a:lnTo>
                    <a:lnTo>
                      <a:pt x="118" y="583"/>
                    </a:lnTo>
                    <a:lnTo>
                      <a:pt x="107" y="583"/>
                    </a:lnTo>
                    <a:lnTo>
                      <a:pt x="95" y="583"/>
                    </a:lnTo>
                    <a:lnTo>
                      <a:pt x="83" y="581"/>
                    </a:lnTo>
                    <a:lnTo>
                      <a:pt x="73" y="581"/>
                    </a:lnTo>
                    <a:lnTo>
                      <a:pt x="63" y="581"/>
                    </a:lnTo>
                    <a:lnTo>
                      <a:pt x="52" y="581"/>
                    </a:lnTo>
                    <a:lnTo>
                      <a:pt x="42" y="581"/>
                    </a:lnTo>
                    <a:lnTo>
                      <a:pt x="33" y="581"/>
                    </a:lnTo>
                    <a:lnTo>
                      <a:pt x="25" y="581"/>
                    </a:lnTo>
                    <a:lnTo>
                      <a:pt x="17" y="581"/>
                    </a:lnTo>
                    <a:lnTo>
                      <a:pt x="17" y="580"/>
                    </a:lnTo>
                    <a:lnTo>
                      <a:pt x="17" y="577"/>
                    </a:lnTo>
                    <a:lnTo>
                      <a:pt x="17" y="574"/>
                    </a:lnTo>
                    <a:lnTo>
                      <a:pt x="20" y="570"/>
                    </a:lnTo>
                    <a:lnTo>
                      <a:pt x="20" y="565"/>
                    </a:lnTo>
                    <a:lnTo>
                      <a:pt x="20" y="562"/>
                    </a:lnTo>
                    <a:lnTo>
                      <a:pt x="22" y="559"/>
                    </a:lnTo>
                    <a:lnTo>
                      <a:pt x="23" y="555"/>
                    </a:lnTo>
                    <a:lnTo>
                      <a:pt x="23" y="551"/>
                    </a:lnTo>
                    <a:lnTo>
                      <a:pt x="25" y="548"/>
                    </a:lnTo>
                    <a:lnTo>
                      <a:pt x="26" y="542"/>
                    </a:lnTo>
                    <a:lnTo>
                      <a:pt x="29" y="537"/>
                    </a:lnTo>
                    <a:lnTo>
                      <a:pt x="29" y="532"/>
                    </a:lnTo>
                    <a:lnTo>
                      <a:pt x="30" y="526"/>
                    </a:lnTo>
                    <a:lnTo>
                      <a:pt x="32" y="520"/>
                    </a:lnTo>
                    <a:lnTo>
                      <a:pt x="33" y="514"/>
                    </a:lnTo>
                    <a:lnTo>
                      <a:pt x="36" y="507"/>
                    </a:lnTo>
                    <a:lnTo>
                      <a:pt x="38" y="501"/>
                    </a:lnTo>
                    <a:lnTo>
                      <a:pt x="39" y="493"/>
                    </a:lnTo>
                    <a:lnTo>
                      <a:pt x="41" y="488"/>
                    </a:lnTo>
                    <a:lnTo>
                      <a:pt x="42" y="479"/>
                    </a:lnTo>
                    <a:lnTo>
                      <a:pt x="44" y="471"/>
                    </a:lnTo>
                    <a:lnTo>
                      <a:pt x="47" y="463"/>
                    </a:lnTo>
                    <a:lnTo>
                      <a:pt x="48" y="455"/>
                    </a:lnTo>
                    <a:lnTo>
                      <a:pt x="49" y="445"/>
                    </a:lnTo>
                    <a:lnTo>
                      <a:pt x="52" y="436"/>
                    </a:lnTo>
                    <a:lnTo>
                      <a:pt x="54" y="428"/>
                    </a:lnTo>
                    <a:lnTo>
                      <a:pt x="57" y="419"/>
                    </a:lnTo>
                    <a:lnTo>
                      <a:pt x="58" y="408"/>
                    </a:lnTo>
                    <a:lnTo>
                      <a:pt x="60" y="400"/>
                    </a:lnTo>
                    <a:lnTo>
                      <a:pt x="63" y="389"/>
                    </a:lnTo>
                    <a:lnTo>
                      <a:pt x="64" y="379"/>
                    </a:lnTo>
                    <a:lnTo>
                      <a:pt x="67" y="369"/>
                    </a:lnTo>
                    <a:lnTo>
                      <a:pt x="69" y="359"/>
                    </a:lnTo>
                    <a:lnTo>
                      <a:pt x="72" y="347"/>
                    </a:lnTo>
                    <a:lnTo>
                      <a:pt x="74" y="337"/>
                    </a:lnTo>
                    <a:lnTo>
                      <a:pt x="76" y="325"/>
                    </a:lnTo>
                    <a:lnTo>
                      <a:pt x="77" y="313"/>
                    </a:lnTo>
                    <a:lnTo>
                      <a:pt x="80" y="302"/>
                    </a:lnTo>
                    <a:lnTo>
                      <a:pt x="83" y="290"/>
                    </a:lnTo>
                    <a:lnTo>
                      <a:pt x="85" y="278"/>
                    </a:lnTo>
                    <a:lnTo>
                      <a:pt x="88" y="266"/>
                    </a:lnTo>
                    <a:lnTo>
                      <a:pt x="89" y="253"/>
                    </a:lnTo>
                    <a:lnTo>
                      <a:pt x="92" y="241"/>
                    </a:lnTo>
                    <a:lnTo>
                      <a:pt x="94" y="228"/>
                    </a:lnTo>
                    <a:lnTo>
                      <a:pt x="96" y="215"/>
                    </a:lnTo>
                    <a:lnTo>
                      <a:pt x="98" y="202"/>
                    </a:lnTo>
                    <a:lnTo>
                      <a:pt x="101" y="189"/>
                    </a:lnTo>
                    <a:lnTo>
                      <a:pt x="102" y="176"/>
                    </a:lnTo>
                    <a:lnTo>
                      <a:pt x="105" y="162"/>
                    </a:lnTo>
                    <a:lnTo>
                      <a:pt x="107" y="148"/>
                    </a:lnTo>
                    <a:lnTo>
                      <a:pt x="110" y="134"/>
                    </a:lnTo>
                    <a:lnTo>
                      <a:pt x="111" y="121"/>
                    </a:lnTo>
                    <a:lnTo>
                      <a:pt x="114" y="107"/>
                    </a:lnTo>
                    <a:lnTo>
                      <a:pt x="116" y="92"/>
                    </a:lnTo>
                    <a:lnTo>
                      <a:pt x="118" y="79"/>
                    </a:lnTo>
                    <a:lnTo>
                      <a:pt x="120" y="64"/>
                    </a:lnTo>
                    <a:lnTo>
                      <a:pt x="121" y="49"/>
                    </a:lnTo>
                    <a:lnTo>
                      <a:pt x="124" y="35"/>
                    </a:lnTo>
                    <a:lnTo>
                      <a:pt x="126" y="20"/>
                    </a:lnTo>
                    <a:lnTo>
                      <a:pt x="108" y="0"/>
                    </a:lnTo>
                    <a:lnTo>
                      <a:pt x="108" y="1"/>
                    </a:lnTo>
                    <a:lnTo>
                      <a:pt x="108" y="3"/>
                    </a:lnTo>
                    <a:lnTo>
                      <a:pt x="107" y="6"/>
                    </a:lnTo>
                    <a:lnTo>
                      <a:pt x="107" y="8"/>
                    </a:lnTo>
                    <a:lnTo>
                      <a:pt x="107" y="11"/>
                    </a:lnTo>
                    <a:lnTo>
                      <a:pt x="107" y="14"/>
                    </a:lnTo>
                    <a:lnTo>
                      <a:pt x="105" y="19"/>
                    </a:lnTo>
                    <a:lnTo>
                      <a:pt x="105" y="23"/>
                    </a:lnTo>
                    <a:lnTo>
                      <a:pt x="104" y="28"/>
                    </a:lnTo>
                    <a:lnTo>
                      <a:pt x="104" y="32"/>
                    </a:lnTo>
                    <a:lnTo>
                      <a:pt x="104" y="38"/>
                    </a:lnTo>
                    <a:lnTo>
                      <a:pt x="104" y="44"/>
                    </a:lnTo>
                    <a:lnTo>
                      <a:pt x="102" y="49"/>
                    </a:lnTo>
                    <a:lnTo>
                      <a:pt x="102" y="57"/>
                    </a:lnTo>
                    <a:lnTo>
                      <a:pt x="101" y="63"/>
                    </a:lnTo>
                    <a:lnTo>
                      <a:pt x="99" y="70"/>
                    </a:lnTo>
                    <a:lnTo>
                      <a:pt x="98" y="77"/>
                    </a:lnTo>
                    <a:lnTo>
                      <a:pt x="98" y="86"/>
                    </a:lnTo>
                    <a:lnTo>
                      <a:pt x="96" y="93"/>
                    </a:lnTo>
                    <a:lnTo>
                      <a:pt x="95" y="102"/>
                    </a:lnTo>
                    <a:lnTo>
                      <a:pt x="95" y="111"/>
                    </a:lnTo>
                    <a:lnTo>
                      <a:pt x="94" y="120"/>
                    </a:lnTo>
                    <a:lnTo>
                      <a:pt x="92" y="129"/>
                    </a:lnTo>
                    <a:lnTo>
                      <a:pt x="91" y="139"/>
                    </a:lnTo>
                    <a:lnTo>
                      <a:pt x="91" y="148"/>
                    </a:lnTo>
                    <a:lnTo>
                      <a:pt x="89" y="158"/>
                    </a:lnTo>
                    <a:lnTo>
                      <a:pt x="88" y="168"/>
                    </a:lnTo>
                    <a:lnTo>
                      <a:pt x="86" y="178"/>
                    </a:lnTo>
                    <a:lnTo>
                      <a:pt x="85" y="189"/>
                    </a:lnTo>
                    <a:lnTo>
                      <a:pt x="83" y="200"/>
                    </a:lnTo>
                    <a:lnTo>
                      <a:pt x="80" y="211"/>
                    </a:lnTo>
                    <a:lnTo>
                      <a:pt x="79" y="222"/>
                    </a:lnTo>
                    <a:lnTo>
                      <a:pt x="77" y="233"/>
                    </a:lnTo>
                    <a:lnTo>
                      <a:pt x="76" y="244"/>
                    </a:lnTo>
                    <a:lnTo>
                      <a:pt x="73" y="256"/>
                    </a:lnTo>
                    <a:lnTo>
                      <a:pt x="72" y="268"/>
                    </a:lnTo>
                    <a:lnTo>
                      <a:pt x="70" y="281"/>
                    </a:lnTo>
                    <a:lnTo>
                      <a:pt x="67" y="293"/>
                    </a:lnTo>
                    <a:lnTo>
                      <a:pt x="66" y="304"/>
                    </a:lnTo>
                    <a:lnTo>
                      <a:pt x="63" y="316"/>
                    </a:lnTo>
                    <a:lnTo>
                      <a:pt x="61" y="328"/>
                    </a:lnTo>
                    <a:lnTo>
                      <a:pt x="58" y="341"/>
                    </a:lnTo>
                    <a:lnTo>
                      <a:pt x="57" y="353"/>
                    </a:lnTo>
                    <a:lnTo>
                      <a:pt x="54" y="365"/>
                    </a:lnTo>
                    <a:lnTo>
                      <a:pt x="51" y="378"/>
                    </a:lnTo>
                    <a:lnTo>
                      <a:pt x="49" y="391"/>
                    </a:lnTo>
                    <a:lnTo>
                      <a:pt x="47" y="403"/>
                    </a:lnTo>
                    <a:lnTo>
                      <a:pt x="44" y="416"/>
                    </a:lnTo>
                    <a:lnTo>
                      <a:pt x="41" y="428"/>
                    </a:lnTo>
                    <a:lnTo>
                      <a:pt x="38" y="441"/>
                    </a:lnTo>
                    <a:lnTo>
                      <a:pt x="35" y="452"/>
                    </a:lnTo>
                    <a:lnTo>
                      <a:pt x="33" y="466"/>
                    </a:lnTo>
                    <a:lnTo>
                      <a:pt x="29" y="477"/>
                    </a:lnTo>
                    <a:lnTo>
                      <a:pt x="27" y="491"/>
                    </a:lnTo>
                    <a:lnTo>
                      <a:pt x="23" y="502"/>
                    </a:lnTo>
                    <a:lnTo>
                      <a:pt x="20" y="515"/>
                    </a:lnTo>
                    <a:lnTo>
                      <a:pt x="17" y="527"/>
                    </a:lnTo>
                    <a:lnTo>
                      <a:pt x="14" y="539"/>
                    </a:lnTo>
                    <a:lnTo>
                      <a:pt x="11" y="552"/>
                    </a:lnTo>
                    <a:lnTo>
                      <a:pt x="7" y="564"/>
                    </a:lnTo>
                    <a:lnTo>
                      <a:pt x="4" y="576"/>
                    </a:lnTo>
                    <a:lnTo>
                      <a:pt x="1" y="587"/>
                    </a:lnTo>
                    <a:lnTo>
                      <a:pt x="0" y="589"/>
                    </a:lnTo>
                    <a:lnTo>
                      <a:pt x="0" y="592"/>
                    </a:lnTo>
                    <a:lnTo>
                      <a:pt x="0" y="593"/>
                    </a:lnTo>
                    <a:lnTo>
                      <a:pt x="1" y="595"/>
                    </a:lnTo>
                    <a:lnTo>
                      <a:pt x="2" y="596"/>
                    </a:lnTo>
                    <a:lnTo>
                      <a:pt x="7" y="596"/>
                    </a:lnTo>
                    <a:lnTo>
                      <a:pt x="11" y="596"/>
                    </a:lnTo>
                    <a:lnTo>
                      <a:pt x="13" y="596"/>
                    </a:lnTo>
                    <a:lnTo>
                      <a:pt x="17" y="596"/>
                    </a:lnTo>
                    <a:lnTo>
                      <a:pt x="20" y="596"/>
                    </a:lnTo>
                    <a:lnTo>
                      <a:pt x="25" y="596"/>
                    </a:lnTo>
                    <a:lnTo>
                      <a:pt x="30" y="596"/>
                    </a:lnTo>
                    <a:lnTo>
                      <a:pt x="36" y="596"/>
                    </a:lnTo>
                    <a:lnTo>
                      <a:pt x="41" y="596"/>
                    </a:lnTo>
                    <a:lnTo>
                      <a:pt x="48" y="596"/>
                    </a:lnTo>
                    <a:lnTo>
                      <a:pt x="55" y="596"/>
                    </a:lnTo>
                    <a:lnTo>
                      <a:pt x="63" y="596"/>
                    </a:lnTo>
                    <a:lnTo>
                      <a:pt x="70" y="596"/>
                    </a:lnTo>
                    <a:lnTo>
                      <a:pt x="79" y="596"/>
                    </a:lnTo>
                    <a:lnTo>
                      <a:pt x="88" y="596"/>
                    </a:lnTo>
                    <a:lnTo>
                      <a:pt x="96" y="596"/>
                    </a:lnTo>
                    <a:lnTo>
                      <a:pt x="107" y="596"/>
                    </a:lnTo>
                    <a:lnTo>
                      <a:pt x="117" y="598"/>
                    </a:lnTo>
                    <a:lnTo>
                      <a:pt x="127" y="598"/>
                    </a:lnTo>
                    <a:lnTo>
                      <a:pt x="138" y="598"/>
                    </a:lnTo>
                    <a:lnTo>
                      <a:pt x="148" y="599"/>
                    </a:lnTo>
                    <a:lnTo>
                      <a:pt x="161" y="599"/>
                    </a:lnTo>
                    <a:lnTo>
                      <a:pt x="171" y="599"/>
                    </a:lnTo>
                    <a:lnTo>
                      <a:pt x="185" y="599"/>
                    </a:lnTo>
                    <a:lnTo>
                      <a:pt x="196" y="600"/>
                    </a:lnTo>
                    <a:lnTo>
                      <a:pt x="210" y="600"/>
                    </a:lnTo>
                    <a:lnTo>
                      <a:pt x="221" y="602"/>
                    </a:lnTo>
                    <a:lnTo>
                      <a:pt x="234" y="602"/>
                    </a:lnTo>
                    <a:lnTo>
                      <a:pt x="249" y="603"/>
                    </a:lnTo>
                    <a:lnTo>
                      <a:pt x="262" y="605"/>
                    </a:lnTo>
                    <a:lnTo>
                      <a:pt x="277" y="605"/>
                    </a:lnTo>
                    <a:lnTo>
                      <a:pt x="290" y="605"/>
                    </a:lnTo>
                    <a:lnTo>
                      <a:pt x="305" y="606"/>
                    </a:lnTo>
                    <a:lnTo>
                      <a:pt x="320" y="608"/>
                    </a:lnTo>
                    <a:lnTo>
                      <a:pt x="334" y="608"/>
                    </a:lnTo>
                    <a:lnTo>
                      <a:pt x="349" y="609"/>
                    </a:lnTo>
                    <a:lnTo>
                      <a:pt x="364" y="609"/>
                    </a:lnTo>
                    <a:lnTo>
                      <a:pt x="380" y="611"/>
                    </a:lnTo>
                    <a:lnTo>
                      <a:pt x="395" y="612"/>
                    </a:lnTo>
                    <a:lnTo>
                      <a:pt x="411" y="614"/>
                    </a:lnTo>
                    <a:lnTo>
                      <a:pt x="425" y="615"/>
                    </a:lnTo>
                    <a:lnTo>
                      <a:pt x="442" y="617"/>
                    </a:lnTo>
                    <a:lnTo>
                      <a:pt x="456" y="618"/>
                    </a:lnTo>
                    <a:lnTo>
                      <a:pt x="472" y="618"/>
                    </a:lnTo>
                    <a:lnTo>
                      <a:pt x="489" y="621"/>
                    </a:lnTo>
                    <a:lnTo>
                      <a:pt x="505" y="622"/>
                    </a:lnTo>
                    <a:lnTo>
                      <a:pt x="521" y="622"/>
                    </a:lnTo>
                    <a:lnTo>
                      <a:pt x="536" y="625"/>
                    </a:lnTo>
                    <a:lnTo>
                      <a:pt x="552" y="627"/>
                    </a:lnTo>
                    <a:lnTo>
                      <a:pt x="568" y="628"/>
                    </a:lnTo>
                    <a:lnTo>
                      <a:pt x="582" y="630"/>
                    </a:lnTo>
                    <a:lnTo>
                      <a:pt x="599" y="633"/>
                    </a:lnTo>
                    <a:lnTo>
                      <a:pt x="615" y="634"/>
                    </a:lnTo>
                    <a:lnTo>
                      <a:pt x="631" y="637"/>
                    </a:lnTo>
                    <a:lnTo>
                      <a:pt x="646" y="639"/>
                    </a:lnTo>
                    <a:lnTo>
                      <a:pt x="662" y="641"/>
                    </a:lnTo>
                    <a:lnTo>
                      <a:pt x="676" y="643"/>
                    </a:lnTo>
                    <a:lnTo>
                      <a:pt x="693" y="646"/>
                    </a:lnTo>
                    <a:lnTo>
                      <a:pt x="707" y="649"/>
                    </a:lnTo>
                    <a:lnTo>
                      <a:pt x="723" y="652"/>
                    </a:lnTo>
                    <a:lnTo>
                      <a:pt x="738" y="653"/>
                    </a:lnTo>
                    <a:lnTo>
                      <a:pt x="753" y="656"/>
                    </a:lnTo>
                    <a:lnTo>
                      <a:pt x="737" y="643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3" name="Freeform 162"/>
              <p:cNvSpPr>
                <a:spLocks/>
              </p:cNvSpPr>
              <p:nvPr/>
            </p:nvSpPr>
            <p:spPr bwMode="auto">
              <a:xfrm>
                <a:off x="4012" y="3312"/>
                <a:ext cx="406" cy="16"/>
              </a:xfrm>
              <a:custGeom>
                <a:avLst/>
                <a:gdLst>
                  <a:gd name="T0" fmla="*/ 3 w 812"/>
                  <a:gd name="T1" fmla="*/ 22 h 32"/>
                  <a:gd name="T2" fmla="*/ 14 w 812"/>
                  <a:gd name="T3" fmla="*/ 20 h 32"/>
                  <a:gd name="T4" fmla="*/ 25 w 812"/>
                  <a:gd name="T5" fmla="*/ 19 h 32"/>
                  <a:gd name="T6" fmla="*/ 37 w 812"/>
                  <a:gd name="T7" fmla="*/ 17 h 32"/>
                  <a:gd name="T8" fmla="*/ 50 w 812"/>
                  <a:gd name="T9" fmla="*/ 16 h 32"/>
                  <a:gd name="T10" fmla="*/ 65 w 812"/>
                  <a:gd name="T11" fmla="*/ 14 h 32"/>
                  <a:gd name="T12" fmla="*/ 83 w 812"/>
                  <a:gd name="T13" fmla="*/ 13 h 32"/>
                  <a:gd name="T14" fmla="*/ 100 w 812"/>
                  <a:gd name="T15" fmla="*/ 13 h 32"/>
                  <a:gd name="T16" fmla="*/ 122 w 812"/>
                  <a:gd name="T17" fmla="*/ 11 h 32"/>
                  <a:gd name="T18" fmla="*/ 143 w 812"/>
                  <a:gd name="T19" fmla="*/ 8 h 32"/>
                  <a:gd name="T20" fmla="*/ 168 w 812"/>
                  <a:gd name="T21" fmla="*/ 7 h 32"/>
                  <a:gd name="T22" fmla="*/ 193 w 812"/>
                  <a:gd name="T23" fmla="*/ 7 h 32"/>
                  <a:gd name="T24" fmla="*/ 219 w 812"/>
                  <a:gd name="T25" fmla="*/ 5 h 32"/>
                  <a:gd name="T26" fmla="*/ 247 w 812"/>
                  <a:gd name="T27" fmla="*/ 4 h 32"/>
                  <a:gd name="T28" fmla="*/ 276 w 812"/>
                  <a:gd name="T29" fmla="*/ 3 h 32"/>
                  <a:gd name="T30" fmla="*/ 307 w 812"/>
                  <a:gd name="T31" fmla="*/ 1 h 32"/>
                  <a:gd name="T32" fmla="*/ 340 w 812"/>
                  <a:gd name="T33" fmla="*/ 1 h 32"/>
                  <a:gd name="T34" fmla="*/ 370 w 812"/>
                  <a:gd name="T35" fmla="*/ 0 h 32"/>
                  <a:gd name="T36" fmla="*/ 406 w 812"/>
                  <a:gd name="T37" fmla="*/ 0 h 32"/>
                  <a:gd name="T38" fmla="*/ 434 w 812"/>
                  <a:gd name="T39" fmla="*/ 0 h 32"/>
                  <a:gd name="T40" fmla="*/ 451 w 812"/>
                  <a:gd name="T41" fmla="*/ 0 h 32"/>
                  <a:gd name="T42" fmla="*/ 467 w 812"/>
                  <a:gd name="T43" fmla="*/ 0 h 32"/>
                  <a:gd name="T44" fmla="*/ 484 w 812"/>
                  <a:gd name="T45" fmla="*/ 0 h 32"/>
                  <a:gd name="T46" fmla="*/ 501 w 812"/>
                  <a:gd name="T47" fmla="*/ 0 h 32"/>
                  <a:gd name="T48" fmla="*/ 519 w 812"/>
                  <a:gd name="T49" fmla="*/ 1 h 32"/>
                  <a:gd name="T50" fmla="*/ 535 w 812"/>
                  <a:gd name="T51" fmla="*/ 1 h 32"/>
                  <a:gd name="T52" fmla="*/ 554 w 812"/>
                  <a:gd name="T53" fmla="*/ 1 h 32"/>
                  <a:gd name="T54" fmla="*/ 572 w 812"/>
                  <a:gd name="T55" fmla="*/ 1 h 32"/>
                  <a:gd name="T56" fmla="*/ 589 w 812"/>
                  <a:gd name="T57" fmla="*/ 1 h 32"/>
                  <a:gd name="T58" fmla="*/ 608 w 812"/>
                  <a:gd name="T59" fmla="*/ 3 h 32"/>
                  <a:gd name="T60" fmla="*/ 626 w 812"/>
                  <a:gd name="T61" fmla="*/ 4 h 32"/>
                  <a:gd name="T62" fmla="*/ 644 w 812"/>
                  <a:gd name="T63" fmla="*/ 4 h 32"/>
                  <a:gd name="T64" fmla="*/ 663 w 812"/>
                  <a:gd name="T65" fmla="*/ 5 h 32"/>
                  <a:gd name="T66" fmla="*/ 680 w 812"/>
                  <a:gd name="T67" fmla="*/ 7 h 32"/>
                  <a:gd name="T68" fmla="*/ 699 w 812"/>
                  <a:gd name="T69" fmla="*/ 7 h 32"/>
                  <a:gd name="T70" fmla="*/ 717 w 812"/>
                  <a:gd name="T71" fmla="*/ 8 h 32"/>
                  <a:gd name="T72" fmla="*/ 736 w 812"/>
                  <a:gd name="T73" fmla="*/ 10 h 32"/>
                  <a:gd name="T74" fmla="*/ 755 w 812"/>
                  <a:gd name="T75" fmla="*/ 11 h 32"/>
                  <a:gd name="T76" fmla="*/ 774 w 812"/>
                  <a:gd name="T77" fmla="*/ 14 h 32"/>
                  <a:gd name="T78" fmla="*/ 793 w 812"/>
                  <a:gd name="T79" fmla="*/ 16 h 32"/>
                  <a:gd name="T80" fmla="*/ 812 w 812"/>
                  <a:gd name="T81" fmla="*/ 17 h 32"/>
                  <a:gd name="T82" fmla="*/ 760 w 812"/>
                  <a:gd name="T83" fmla="*/ 30 h 32"/>
                  <a:gd name="T84" fmla="*/ 749 w 812"/>
                  <a:gd name="T85" fmla="*/ 30 h 32"/>
                  <a:gd name="T86" fmla="*/ 735 w 812"/>
                  <a:gd name="T87" fmla="*/ 29 h 32"/>
                  <a:gd name="T88" fmla="*/ 716 w 812"/>
                  <a:gd name="T89" fmla="*/ 27 h 32"/>
                  <a:gd name="T90" fmla="*/ 693 w 812"/>
                  <a:gd name="T91" fmla="*/ 26 h 32"/>
                  <a:gd name="T92" fmla="*/ 666 w 812"/>
                  <a:gd name="T93" fmla="*/ 25 h 32"/>
                  <a:gd name="T94" fmla="*/ 635 w 812"/>
                  <a:gd name="T95" fmla="*/ 22 h 32"/>
                  <a:gd name="T96" fmla="*/ 601 w 812"/>
                  <a:gd name="T97" fmla="*/ 20 h 32"/>
                  <a:gd name="T98" fmla="*/ 564 w 812"/>
                  <a:gd name="T99" fmla="*/ 19 h 32"/>
                  <a:gd name="T100" fmla="*/ 526 w 812"/>
                  <a:gd name="T101" fmla="*/ 17 h 32"/>
                  <a:gd name="T102" fmla="*/ 484 w 812"/>
                  <a:gd name="T103" fmla="*/ 16 h 32"/>
                  <a:gd name="T104" fmla="*/ 441 w 812"/>
                  <a:gd name="T105" fmla="*/ 14 h 32"/>
                  <a:gd name="T106" fmla="*/ 397 w 812"/>
                  <a:gd name="T107" fmla="*/ 14 h 32"/>
                  <a:gd name="T108" fmla="*/ 350 w 812"/>
                  <a:gd name="T109" fmla="*/ 14 h 32"/>
                  <a:gd name="T110" fmla="*/ 303 w 812"/>
                  <a:gd name="T111" fmla="*/ 14 h 32"/>
                  <a:gd name="T112" fmla="*/ 254 w 812"/>
                  <a:gd name="T113" fmla="*/ 16 h 32"/>
                  <a:gd name="T114" fmla="*/ 206 w 812"/>
                  <a:gd name="T115" fmla="*/ 17 h 32"/>
                  <a:gd name="T116" fmla="*/ 159 w 812"/>
                  <a:gd name="T117" fmla="*/ 19 h 32"/>
                  <a:gd name="T118" fmla="*/ 111 w 812"/>
                  <a:gd name="T119" fmla="*/ 22 h 32"/>
                  <a:gd name="T120" fmla="*/ 64 w 812"/>
                  <a:gd name="T121" fmla="*/ 26 h 32"/>
                  <a:gd name="T122" fmla="*/ 18 w 812"/>
                  <a:gd name="T123" fmla="*/ 32 h 3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2"/>
                  <a:gd name="T187" fmla="*/ 0 h 32"/>
                  <a:gd name="T188" fmla="*/ 812 w 812"/>
                  <a:gd name="T189" fmla="*/ 32 h 3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2" h="32">
                    <a:moveTo>
                      <a:pt x="0" y="22"/>
                    </a:moveTo>
                    <a:lnTo>
                      <a:pt x="0" y="22"/>
                    </a:lnTo>
                    <a:lnTo>
                      <a:pt x="3" y="22"/>
                    </a:lnTo>
                    <a:lnTo>
                      <a:pt x="5" y="20"/>
                    </a:lnTo>
                    <a:lnTo>
                      <a:pt x="9" y="20"/>
                    </a:lnTo>
                    <a:lnTo>
                      <a:pt x="14" y="20"/>
                    </a:lnTo>
                    <a:lnTo>
                      <a:pt x="20" y="20"/>
                    </a:lnTo>
                    <a:lnTo>
                      <a:pt x="22" y="19"/>
                    </a:lnTo>
                    <a:lnTo>
                      <a:pt x="25" y="19"/>
                    </a:lnTo>
                    <a:lnTo>
                      <a:pt x="28" y="19"/>
                    </a:lnTo>
                    <a:lnTo>
                      <a:pt x="33" y="19"/>
                    </a:lnTo>
                    <a:lnTo>
                      <a:pt x="37" y="17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50" y="16"/>
                    </a:lnTo>
                    <a:lnTo>
                      <a:pt x="55" y="16"/>
                    </a:lnTo>
                    <a:lnTo>
                      <a:pt x="61" y="14"/>
                    </a:lnTo>
                    <a:lnTo>
                      <a:pt x="65" y="14"/>
                    </a:lnTo>
                    <a:lnTo>
                      <a:pt x="71" y="14"/>
                    </a:lnTo>
                    <a:lnTo>
                      <a:pt x="77" y="14"/>
                    </a:lnTo>
                    <a:lnTo>
                      <a:pt x="83" y="13"/>
                    </a:lnTo>
                    <a:lnTo>
                      <a:pt x="89" y="13"/>
                    </a:lnTo>
                    <a:lnTo>
                      <a:pt x="94" y="13"/>
                    </a:lnTo>
                    <a:lnTo>
                      <a:pt x="100" y="13"/>
                    </a:lnTo>
                    <a:lnTo>
                      <a:pt x="108" y="11"/>
                    </a:lnTo>
                    <a:lnTo>
                      <a:pt x="115" y="11"/>
                    </a:lnTo>
                    <a:lnTo>
                      <a:pt x="122" y="11"/>
                    </a:lnTo>
                    <a:lnTo>
                      <a:pt x="128" y="10"/>
                    </a:lnTo>
                    <a:lnTo>
                      <a:pt x="136" y="10"/>
                    </a:lnTo>
                    <a:lnTo>
                      <a:pt x="143" y="8"/>
                    </a:lnTo>
                    <a:lnTo>
                      <a:pt x="152" y="8"/>
                    </a:lnTo>
                    <a:lnTo>
                      <a:pt x="159" y="8"/>
                    </a:lnTo>
                    <a:lnTo>
                      <a:pt x="168" y="7"/>
                    </a:lnTo>
                    <a:lnTo>
                      <a:pt x="175" y="7"/>
                    </a:lnTo>
                    <a:lnTo>
                      <a:pt x="184" y="7"/>
                    </a:lnTo>
                    <a:lnTo>
                      <a:pt x="193" y="7"/>
                    </a:lnTo>
                    <a:lnTo>
                      <a:pt x="202" y="5"/>
                    </a:lnTo>
                    <a:lnTo>
                      <a:pt x="210" y="5"/>
                    </a:lnTo>
                    <a:lnTo>
                      <a:pt x="219" y="5"/>
                    </a:lnTo>
                    <a:lnTo>
                      <a:pt x="228" y="4"/>
                    </a:lnTo>
                    <a:lnTo>
                      <a:pt x="238" y="4"/>
                    </a:lnTo>
                    <a:lnTo>
                      <a:pt x="247" y="4"/>
                    </a:lnTo>
                    <a:lnTo>
                      <a:pt x="257" y="4"/>
                    </a:lnTo>
                    <a:lnTo>
                      <a:pt x="266" y="3"/>
                    </a:lnTo>
                    <a:lnTo>
                      <a:pt x="276" y="3"/>
                    </a:lnTo>
                    <a:lnTo>
                      <a:pt x="287" y="1"/>
                    </a:lnTo>
                    <a:lnTo>
                      <a:pt x="297" y="1"/>
                    </a:lnTo>
                    <a:lnTo>
                      <a:pt x="307" y="1"/>
                    </a:lnTo>
                    <a:lnTo>
                      <a:pt x="318" y="1"/>
                    </a:lnTo>
                    <a:lnTo>
                      <a:pt x="328" y="1"/>
                    </a:lnTo>
                    <a:lnTo>
                      <a:pt x="340" y="1"/>
                    </a:lnTo>
                    <a:lnTo>
                      <a:pt x="350" y="0"/>
                    </a:lnTo>
                    <a:lnTo>
                      <a:pt x="360" y="0"/>
                    </a:lnTo>
                    <a:lnTo>
                      <a:pt x="370" y="0"/>
                    </a:lnTo>
                    <a:lnTo>
                      <a:pt x="384" y="0"/>
                    </a:lnTo>
                    <a:lnTo>
                      <a:pt x="394" y="0"/>
                    </a:lnTo>
                    <a:lnTo>
                      <a:pt x="406" y="0"/>
                    </a:lnTo>
                    <a:lnTo>
                      <a:pt x="417" y="0"/>
                    </a:lnTo>
                    <a:lnTo>
                      <a:pt x="429" y="0"/>
                    </a:lnTo>
                    <a:lnTo>
                      <a:pt x="434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1" y="0"/>
                    </a:lnTo>
                    <a:lnTo>
                      <a:pt x="456" y="0"/>
                    </a:lnTo>
                    <a:lnTo>
                      <a:pt x="461" y="0"/>
                    </a:lnTo>
                    <a:lnTo>
                      <a:pt x="467" y="0"/>
                    </a:lnTo>
                    <a:lnTo>
                      <a:pt x="473" y="0"/>
                    </a:lnTo>
                    <a:lnTo>
                      <a:pt x="478" y="0"/>
                    </a:lnTo>
                    <a:lnTo>
                      <a:pt x="484" y="0"/>
                    </a:lnTo>
                    <a:lnTo>
                      <a:pt x="489" y="0"/>
                    </a:lnTo>
                    <a:lnTo>
                      <a:pt x="495" y="0"/>
                    </a:lnTo>
                    <a:lnTo>
                      <a:pt x="501" y="0"/>
                    </a:lnTo>
                    <a:lnTo>
                      <a:pt x="507" y="0"/>
                    </a:lnTo>
                    <a:lnTo>
                      <a:pt x="513" y="0"/>
                    </a:lnTo>
                    <a:lnTo>
                      <a:pt x="519" y="1"/>
                    </a:lnTo>
                    <a:lnTo>
                      <a:pt x="525" y="1"/>
                    </a:lnTo>
                    <a:lnTo>
                      <a:pt x="531" y="1"/>
                    </a:lnTo>
                    <a:lnTo>
                      <a:pt x="535" y="1"/>
                    </a:lnTo>
                    <a:lnTo>
                      <a:pt x="542" y="1"/>
                    </a:lnTo>
                    <a:lnTo>
                      <a:pt x="548" y="1"/>
                    </a:lnTo>
                    <a:lnTo>
                      <a:pt x="554" y="1"/>
                    </a:lnTo>
                    <a:lnTo>
                      <a:pt x="560" y="1"/>
                    </a:lnTo>
                    <a:lnTo>
                      <a:pt x="566" y="1"/>
                    </a:lnTo>
                    <a:lnTo>
                      <a:pt x="572" y="1"/>
                    </a:lnTo>
                    <a:lnTo>
                      <a:pt x="577" y="1"/>
                    </a:lnTo>
                    <a:lnTo>
                      <a:pt x="583" y="1"/>
                    </a:lnTo>
                    <a:lnTo>
                      <a:pt x="589" y="1"/>
                    </a:lnTo>
                    <a:lnTo>
                      <a:pt x="595" y="1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14" y="4"/>
                    </a:lnTo>
                    <a:lnTo>
                      <a:pt x="620" y="4"/>
                    </a:lnTo>
                    <a:lnTo>
                      <a:pt x="626" y="4"/>
                    </a:lnTo>
                    <a:lnTo>
                      <a:pt x="632" y="4"/>
                    </a:lnTo>
                    <a:lnTo>
                      <a:pt x="638" y="4"/>
                    </a:lnTo>
                    <a:lnTo>
                      <a:pt x="644" y="4"/>
                    </a:lnTo>
                    <a:lnTo>
                      <a:pt x="649" y="4"/>
                    </a:lnTo>
                    <a:lnTo>
                      <a:pt x="655" y="4"/>
                    </a:lnTo>
                    <a:lnTo>
                      <a:pt x="663" y="5"/>
                    </a:lnTo>
                    <a:lnTo>
                      <a:pt x="667" y="5"/>
                    </a:lnTo>
                    <a:lnTo>
                      <a:pt x="674" y="5"/>
                    </a:lnTo>
                    <a:lnTo>
                      <a:pt x="680" y="7"/>
                    </a:lnTo>
                    <a:lnTo>
                      <a:pt x="686" y="7"/>
                    </a:lnTo>
                    <a:lnTo>
                      <a:pt x="692" y="7"/>
                    </a:lnTo>
                    <a:lnTo>
                      <a:pt x="699" y="7"/>
                    </a:lnTo>
                    <a:lnTo>
                      <a:pt x="705" y="8"/>
                    </a:lnTo>
                    <a:lnTo>
                      <a:pt x="711" y="8"/>
                    </a:lnTo>
                    <a:lnTo>
                      <a:pt x="717" y="8"/>
                    </a:lnTo>
                    <a:lnTo>
                      <a:pt x="724" y="10"/>
                    </a:lnTo>
                    <a:lnTo>
                      <a:pt x="730" y="10"/>
                    </a:lnTo>
                    <a:lnTo>
                      <a:pt x="736" y="10"/>
                    </a:lnTo>
                    <a:lnTo>
                      <a:pt x="742" y="10"/>
                    </a:lnTo>
                    <a:lnTo>
                      <a:pt x="749" y="11"/>
                    </a:lnTo>
                    <a:lnTo>
                      <a:pt x="755" y="11"/>
                    </a:lnTo>
                    <a:lnTo>
                      <a:pt x="761" y="13"/>
                    </a:lnTo>
                    <a:lnTo>
                      <a:pt x="767" y="13"/>
                    </a:lnTo>
                    <a:lnTo>
                      <a:pt x="774" y="14"/>
                    </a:lnTo>
                    <a:lnTo>
                      <a:pt x="780" y="14"/>
                    </a:lnTo>
                    <a:lnTo>
                      <a:pt x="787" y="14"/>
                    </a:lnTo>
                    <a:lnTo>
                      <a:pt x="793" y="16"/>
                    </a:lnTo>
                    <a:lnTo>
                      <a:pt x="799" y="16"/>
                    </a:lnTo>
                    <a:lnTo>
                      <a:pt x="805" y="17"/>
                    </a:lnTo>
                    <a:lnTo>
                      <a:pt x="812" y="17"/>
                    </a:lnTo>
                    <a:lnTo>
                      <a:pt x="764" y="32"/>
                    </a:lnTo>
                    <a:lnTo>
                      <a:pt x="763" y="32"/>
                    </a:lnTo>
                    <a:lnTo>
                      <a:pt x="760" y="30"/>
                    </a:lnTo>
                    <a:lnTo>
                      <a:pt x="757" y="30"/>
                    </a:lnTo>
                    <a:lnTo>
                      <a:pt x="754" y="30"/>
                    </a:lnTo>
                    <a:lnTo>
                      <a:pt x="749" y="30"/>
                    </a:lnTo>
                    <a:lnTo>
                      <a:pt x="745" y="30"/>
                    </a:lnTo>
                    <a:lnTo>
                      <a:pt x="740" y="29"/>
                    </a:lnTo>
                    <a:lnTo>
                      <a:pt x="735" y="29"/>
                    </a:lnTo>
                    <a:lnTo>
                      <a:pt x="729" y="27"/>
                    </a:lnTo>
                    <a:lnTo>
                      <a:pt x="723" y="27"/>
                    </a:lnTo>
                    <a:lnTo>
                      <a:pt x="716" y="27"/>
                    </a:lnTo>
                    <a:lnTo>
                      <a:pt x="708" y="27"/>
                    </a:lnTo>
                    <a:lnTo>
                      <a:pt x="701" y="26"/>
                    </a:lnTo>
                    <a:lnTo>
                      <a:pt x="693" y="26"/>
                    </a:lnTo>
                    <a:lnTo>
                      <a:pt x="683" y="26"/>
                    </a:lnTo>
                    <a:lnTo>
                      <a:pt x="674" y="25"/>
                    </a:lnTo>
                    <a:lnTo>
                      <a:pt x="666" y="25"/>
                    </a:lnTo>
                    <a:lnTo>
                      <a:pt x="655" y="23"/>
                    </a:lnTo>
                    <a:lnTo>
                      <a:pt x="645" y="22"/>
                    </a:lnTo>
                    <a:lnTo>
                      <a:pt x="635" y="22"/>
                    </a:lnTo>
                    <a:lnTo>
                      <a:pt x="623" y="22"/>
                    </a:lnTo>
                    <a:lnTo>
                      <a:pt x="613" y="22"/>
                    </a:lnTo>
                    <a:lnTo>
                      <a:pt x="601" y="20"/>
                    </a:lnTo>
                    <a:lnTo>
                      <a:pt x="589" y="20"/>
                    </a:lnTo>
                    <a:lnTo>
                      <a:pt x="576" y="19"/>
                    </a:lnTo>
                    <a:lnTo>
                      <a:pt x="564" y="19"/>
                    </a:lnTo>
                    <a:lnTo>
                      <a:pt x="551" y="19"/>
                    </a:lnTo>
                    <a:lnTo>
                      <a:pt x="539" y="17"/>
                    </a:lnTo>
                    <a:lnTo>
                      <a:pt x="526" y="17"/>
                    </a:lnTo>
                    <a:lnTo>
                      <a:pt x="513" y="17"/>
                    </a:lnTo>
                    <a:lnTo>
                      <a:pt x="498" y="17"/>
                    </a:lnTo>
                    <a:lnTo>
                      <a:pt x="484" y="16"/>
                    </a:lnTo>
                    <a:lnTo>
                      <a:pt x="470" y="16"/>
                    </a:lnTo>
                    <a:lnTo>
                      <a:pt x="456" y="16"/>
                    </a:lnTo>
                    <a:lnTo>
                      <a:pt x="441" y="14"/>
                    </a:lnTo>
                    <a:lnTo>
                      <a:pt x="425" y="14"/>
                    </a:lnTo>
                    <a:lnTo>
                      <a:pt x="410" y="14"/>
                    </a:lnTo>
                    <a:lnTo>
                      <a:pt x="397" y="14"/>
                    </a:lnTo>
                    <a:lnTo>
                      <a:pt x="381" y="14"/>
                    </a:lnTo>
                    <a:lnTo>
                      <a:pt x="365" y="14"/>
                    </a:lnTo>
                    <a:lnTo>
                      <a:pt x="350" y="14"/>
                    </a:lnTo>
                    <a:lnTo>
                      <a:pt x="334" y="14"/>
                    </a:lnTo>
                    <a:lnTo>
                      <a:pt x="319" y="14"/>
                    </a:lnTo>
                    <a:lnTo>
                      <a:pt x="303" y="14"/>
                    </a:lnTo>
                    <a:lnTo>
                      <a:pt x="287" y="14"/>
                    </a:lnTo>
                    <a:lnTo>
                      <a:pt x="272" y="16"/>
                    </a:lnTo>
                    <a:lnTo>
                      <a:pt x="254" y="16"/>
                    </a:lnTo>
                    <a:lnTo>
                      <a:pt x="238" y="16"/>
                    </a:lnTo>
                    <a:lnTo>
                      <a:pt x="222" y="16"/>
                    </a:lnTo>
                    <a:lnTo>
                      <a:pt x="206" y="17"/>
                    </a:lnTo>
                    <a:lnTo>
                      <a:pt x="191" y="17"/>
                    </a:lnTo>
                    <a:lnTo>
                      <a:pt x="175" y="19"/>
                    </a:lnTo>
                    <a:lnTo>
                      <a:pt x="159" y="19"/>
                    </a:lnTo>
                    <a:lnTo>
                      <a:pt x="143" y="20"/>
                    </a:lnTo>
                    <a:lnTo>
                      <a:pt x="127" y="22"/>
                    </a:lnTo>
                    <a:lnTo>
                      <a:pt x="111" y="22"/>
                    </a:lnTo>
                    <a:lnTo>
                      <a:pt x="94" y="23"/>
                    </a:lnTo>
                    <a:lnTo>
                      <a:pt x="80" y="26"/>
                    </a:lnTo>
                    <a:lnTo>
                      <a:pt x="64" y="26"/>
                    </a:lnTo>
                    <a:lnTo>
                      <a:pt x="47" y="27"/>
                    </a:lnTo>
                    <a:lnTo>
                      <a:pt x="33" y="30"/>
                    </a:lnTo>
                    <a:lnTo>
                      <a:pt x="18" y="3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4" name="Freeform 163"/>
              <p:cNvSpPr>
                <a:spLocks/>
              </p:cNvSpPr>
              <p:nvPr/>
            </p:nvSpPr>
            <p:spPr bwMode="auto">
              <a:xfrm>
                <a:off x="4317" y="3325"/>
                <a:ext cx="101" cy="316"/>
              </a:xfrm>
              <a:custGeom>
                <a:avLst/>
                <a:gdLst>
                  <a:gd name="T0" fmla="*/ 201 w 202"/>
                  <a:gd name="T1" fmla="*/ 0 h 631"/>
                  <a:gd name="T2" fmla="*/ 199 w 202"/>
                  <a:gd name="T3" fmla="*/ 7 h 631"/>
                  <a:gd name="T4" fmla="*/ 198 w 202"/>
                  <a:gd name="T5" fmla="*/ 17 h 631"/>
                  <a:gd name="T6" fmla="*/ 195 w 202"/>
                  <a:gd name="T7" fmla="*/ 32 h 631"/>
                  <a:gd name="T8" fmla="*/ 192 w 202"/>
                  <a:gd name="T9" fmla="*/ 49 h 631"/>
                  <a:gd name="T10" fmla="*/ 188 w 202"/>
                  <a:gd name="T11" fmla="*/ 70 h 631"/>
                  <a:gd name="T12" fmla="*/ 183 w 202"/>
                  <a:gd name="T13" fmla="*/ 93 h 631"/>
                  <a:gd name="T14" fmla="*/ 177 w 202"/>
                  <a:gd name="T15" fmla="*/ 121 h 631"/>
                  <a:gd name="T16" fmla="*/ 170 w 202"/>
                  <a:gd name="T17" fmla="*/ 149 h 631"/>
                  <a:gd name="T18" fmla="*/ 164 w 202"/>
                  <a:gd name="T19" fmla="*/ 181 h 631"/>
                  <a:gd name="T20" fmla="*/ 155 w 202"/>
                  <a:gd name="T21" fmla="*/ 215 h 631"/>
                  <a:gd name="T22" fmla="*/ 147 w 202"/>
                  <a:gd name="T23" fmla="*/ 250 h 631"/>
                  <a:gd name="T24" fmla="*/ 136 w 202"/>
                  <a:gd name="T25" fmla="*/ 287 h 631"/>
                  <a:gd name="T26" fmla="*/ 126 w 202"/>
                  <a:gd name="T27" fmla="*/ 326 h 631"/>
                  <a:gd name="T28" fmla="*/ 114 w 202"/>
                  <a:gd name="T29" fmla="*/ 366 h 631"/>
                  <a:gd name="T30" fmla="*/ 103 w 202"/>
                  <a:gd name="T31" fmla="*/ 407 h 631"/>
                  <a:gd name="T32" fmla="*/ 89 w 202"/>
                  <a:gd name="T33" fmla="*/ 448 h 631"/>
                  <a:gd name="T34" fmla="*/ 75 w 202"/>
                  <a:gd name="T35" fmla="*/ 490 h 631"/>
                  <a:gd name="T36" fmla="*/ 60 w 202"/>
                  <a:gd name="T37" fmla="*/ 533 h 631"/>
                  <a:gd name="T38" fmla="*/ 44 w 202"/>
                  <a:gd name="T39" fmla="*/ 575 h 631"/>
                  <a:gd name="T40" fmla="*/ 26 w 202"/>
                  <a:gd name="T41" fmla="*/ 616 h 631"/>
                  <a:gd name="T42" fmla="*/ 0 w 202"/>
                  <a:gd name="T43" fmla="*/ 613 h 631"/>
                  <a:gd name="T44" fmla="*/ 6 w 202"/>
                  <a:gd name="T45" fmla="*/ 603 h 631"/>
                  <a:gd name="T46" fmla="*/ 9 w 202"/>
                  <a:gd name="T47" fmla="*/ 593 h 631"/>
                  <a:gd name="T48" fmla="*/ 14 w 202"/>
                  <a:gd name="T49" fmla="*/ 581 h 631"/>
                  <a:gd name="T50" fmla="*/ 20 w 202"/>
                  <a:gd name="T51" fmla="*/ 568 h 631"/>
                  <a:gd name="T52" fmla="*/ 28 w 202"/>
                  <a:gd name="T53" fmla="*/ 550 h 631"/>
                  <a:gd name="T54" fmla="*/ 35 w 202"/>
                  <a:gd name="T55" fmla="*/ 530 h 631"/>
                  <a:gd name="T56" fmla="*/ 44 w 202"/>
                  <a:gd name="T57" fmla="*/ 508 h 631"/>
                  <a:gd name="T58" fmla="*/ 53 w 202"/>
                  <a:gd name="T59" fmla="*/ 483 h 631"/>
                  <a:gd name="T60" fmla="*/ 63 w 202"/>
                  <a:gd name="T61" fmla="*/ 457 h 631"/>
                  <a:gd name="T62" fmla="*/ 72 w 202"/>
                  <a:gd name="T63" fmla="*/ 427 h 631"/>
                  <a:gd name="T64" fmla="*/ 82 w 202"/>
                  <a:gd name="T65" fmla="*/ 397 h 631"/>
                  <a:gd name="T66" fmla="*/ 91 w 202"/>
                  <a:gd name="T67" fmla="*/ 363 h 631"/>
                  <a:gd name="T68" fmla="*/ 101 w 202"/>
                  <a:gd name="T69" fmla="*/ 329 h 631"/>
                  <a:gd name="T70" fmla="*/ 110 w 202"/>
                  <a:gd name="T71" fmla="*/ 291 h 631"/>
                  <a:gd name="T72" fmla="*/ 119 w 202"/>
                  <a:gd name="T73" fmla="*/ 253 h 631"/>
                  <a:gd name="T74" fmla="*/ 126 w 202"/>
                  <a:gd name="T75" fmla="*/ 213 h 631"/>
                  <a:gd name="T76" fmla="*/ 133 w 202"/>
                  <a:gd name="T77" fmla="*/ 172 h 631"/>
                  <a:gd name="T78" fmla="*/ 139 w 202"/>
                  <a:gd name="T79" fmla="*/ 128 h 631"/>
                  <a:gd name="T80" fmla="*/ 145 w 202"/>
                  <a:gd name="T81" fmla="*/ 85 h 631"/>
                  <a:gd name="T82" fmla="*/ 147 w 202"/>
                  <a:gd name="T83" fmla="*/ 26 h 63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2"/>
                  <a:gd name="T127" fmla="*/ 0 h 631"/>
                  <a:gd name="T128" fmla="*/ 202 w 202"/>
                  <a:gd name="T129" fmla="*/ 631 h 63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2" h="631">
                    <a:moveTo>
                      <a:pt x="158" y="20"/>
                    </a:moveTo>
                    <a:lnTo>
                      <a:pt x="202" y="0"/>
                    </a:lnTo>
                    <a:lnTo>
                      <a:pt x="201" y="0"/>
                    </a:lnTo>
                    <a:lnTo>
                      <a:pt x="201" y="2"/>
                    </a:lnTo>
                    <a:lnTo>
                      <a:pt x="201" y="4"/>
                    </a:lnTo>
                    <a:lnTo>
                      <a:pt x="199" y="7"/>
                    </a:lnTo>
                    <a:lnTo>
                      <a:pt x="199" y="10"/>
                    </a:lnTo>
                    <a:lnTo>
                      <a:pt x="199" y="13"/>
                    </a:lnTo>
                    <a:lnTo>
                      <a:pt x="198" y="17"/>
                    </a:lnTo>
                    <a:lnTo>
                      <a:pt x="198" y="22"/>
                    </a:lnTo>
                    <a:lnTo>
                      <a:pt x="197" y="26"/>
                    </a:lnTo>
                    <a:lnTo>
                      <a:pt x="195" y="32"/>
                    </a:lnTo>
                    <a:lnTo>
                      <a:pt x="194" y="36"/>
                    </a:lnTo>
                    <a:lnTo>
                      <a:pt x="194" y="42"/>
                    </a:lnTo>
                    <a:lnTo>
                      <a:pt x="192" y="49"/>
                    </a:lnTo>
                    <a:lnTo>
                      <a:pt x="191" y="55"/>
                    </a:lnTo>
                    <a:lnTo>
                      <a:pt x="189" y="63"/>
                    </a:lnTo>
                    <a:lnTo>
                      <a:pt x="188" y="70"/>
                    </a:lnTo>
                    <a:lnTo>
                      <a:pt x="186" y="76"/>
                    </a:lnTo>
                    <a:lnTo>
                      <a:pt x="185" y="85"/>
                    </a:lnTo>
                    <a:lnTo>
                      <a:pt x="183" y="93"/>
                    </a:lnTo>
                    <a:lnTo>
                      <a:pt x="180" y="102"/>
                    </a:lnTo>
                    <a:lnTo>
                      <a:pt x="179" y="111"/>
                    </a:lnTo>
                    <a:lnTo>
                      <a:pt x="177" y="121"/>
                    </a:lnTo>
                    <a:lnTo>
                      <a:pt x="175" y="130"/>
                    </a:lnTo>
                    <a:lnTo>
                      <a:pt x="173" y="139"/>
                    </a:lnTo>
                    <a:lnTo>
                      <a:pt x="170" y="149"/>
                    </a:lnTo>
                    <a:lnTo>
                      <a:pt x="169" y="159"/>
                    </a:lnTo>
                    <a:lnTo>
                      <a:pt x="166" y="170"/>
                    </a:lnTo>
                    <a:lnTo>
                      <a:pt x="164" y="181"/>
                    </a:lnTo>
                    <a:lnTo>
                      <a:pt x="161" y="191"/>
                    </a:lnTo>
                    <a:lnTo>
                      <a:pt x="158" y="205"/>
                    </a:lnTo>
                    <a:lnTo>
                      <a:pt x="155" y="215"/>
                    </a:lnTo>
                    <a:lnTo>
                      <a:pt x="153" y="227"/>
                    </a:lnTo>
                    <a:lnTo>
                      <a:pt x="150" y="238"/>
                    </a:lnTo>
                    <a:lnTo>
                      <a:pt x="147" y="250"/>
                    </a:lnTo>
                    <a:lnTo>
                      <a:pt x="144" y="262"/>
                    </a:lnTo>
                    <a:lnTo>
                      <a:pt x="141" y="275"/>
                    </a:lnTo>
                    <a:lnTo>
                      <a:pt x="136" y="287"/>
                    </a:lnTo>
                    <a:lnTo>
                      <a:pt x="133" y="300"/>
                    </a:lnTo>
                    <a:lnTo>
                      <a:pt x="130" y="313"/>
                    </a:lnTo>
                    <a:lnTo>
                      <a:pt x="126" y="326"/>
                    </a:lnTo>
                    <a:lnTo>
                      <a:pt x="122" y="339"/>
                    </a:lnTo>
                    <a:lnTo>
                      <a:pt x="119" y="353"/>
                    </a:lnTo>
                    <a:lnTo>
                      <a:pt x="114" y="366"/>
                    </a:lnTo>
                    <a:lnTo>
                      <a:pt x="111" y="379"/>
                    </a:lnTo>
                    <a:lnTo>
                      <a:pt x="107" y="394"/>
                    </a:lnTo>
                    <a:lnTo>
                      <a:pt x="103" y="407"/>
                    </a:lnTo>
                    <a:lnTo>
                      <a:pt x="98" y="422"/>
                    </a:lnTo>
                    <a:lnTo>
                      <a:pt x="94" y="435"/>
                    </a:lnTo>
                    <a:lnTo>
                      <a:pt x="89" y="448"/>
                    </a:lnTo>
                    <a:lnTo>
                      <a:pt x="85" y="463"/>
                    </a:lnTo>
                    <a:lnTo>
                      <a:pt x="79" y="476"/>
                    </a:lnTo>
                    <a:lnTo>
                      <a:pt x="75" y="490"/>
                    </a:lnTo>
                    <a:lnTo>
                      <a:pt x="70" y="504"/>
                    </a:lnTo>
                    <a:lnTo>
                      <a:pt x="64" y="518"/>
                    </a:lnTo>
                    <a:lnTo>
                      <a:pt x="60" y="533"/>
                    </a:lnTo>
                    <a:lnTo>
                      <a:pt x="54" y="546"/>
                    </a:lnTo>
                    <a:lnTo>
                      <a:pt x="50" y="561"/>
                    </a:lnTo>
                    <a:lnTo>
                      <a:pt x="44" y="575"/>
                    </a:lnTo>
                    <a:lnTo>
                      <a:pt x="38" y="589"/>
                    </a:lnTo>
                    <a:lnTo>
                      <a:pt x="32" y="603"/>
                    </a:lnTo>
                    <a:lnTo>
                      <a:pt x="26" y="616"/>
                    </a:lnTo>
                    <a:lnTo>
                      <a:pt x="22" y="631"/>
                    </a:lnTo>
                    <a:lnTo>
                      <a:pt x="0" y="615"/>
                    </a:lnTo>
                    <a:lnTo>
                      <a:pt x="0" y="613"/>
                    </a:lnTo>
                    <a:lnTo>
                      <a:pt x="1" y="612"/>
                    </a:lnTo>
                    <a:lnTo>
                      <a:pt x="3" y="608"/>
                    </a:lnTo>
                    <a:lnTo>
                      <a:pt x="6" y="603"/>
                    </a:lnTo>
                    <a:lnTo>
                      <a:pt x="6" y="600"/>
                    </a:lnTo>
                    <a:lnTo>
                      <a:pt x="7" y="597"/>
                    </a:lnTo>
                    <a:lnTo>
                      <a:pt x="9" y="593"/>
                    </a:lnTo>
                    <a:lnTo>
                      <a:pt x="10" y="590"/>
                    </a:lnTo>
                    <a:lnTo>
                      <a:pt x="13" y="586"/>
                    </a:lnTo>
                    <a:lnTo>
                      <a:pt x="14" y="581"/>
                    </a:lnTo>
                    <a:lnTo>
                      <a:pt x="16" y="577"/>
                    </a:lnTo>
                    <a:lnTo>
                      <a:pt x="19" y="572"/>
                    </a:lnTo>
                    <a:lnTo>
                      <a:pt x="20" y="568"/>
                    </a:lnTo>
                    <a:lnTo>
                      <a:pt x="23" y="562"/>
                    </a:lnTo>
                    <a:lnTo>
                      <a:pt x="25" y="556"/>
                    </a:lnTo>
                    <a:lnTo>
                      <a:pt x="28" y="550"/>
                    </a:lnTo>
                    <a:lnTo>
                      <a:pt x="31" y="543"/>
                    </a:lnTo>
                    <a:lnTo>
                      <a:pt x="34" y="537"/>
                    </a:lnTo>
                    <a:lnTo>
                      <a:pt x="35" y="530"/>
                    </a:lnTo>
                    <a:lnTo>
                      <a:pt x="39" y="523"/>
                    </a:lnTo>
                    <a:lnTo>
                      <a:pt x="41" y="515"/>
                    </a:lnTo>
                    <a:lnTo>
                      <a:pt x="44" y="508"/>
                    </a:lnTo>
                    <a:lnTo>
                      <a:pt x="47" y="499"/>
                    </a:lnTo>
                    <a:lnTo>
                      <a:pt x="50" y="492"/>
                    </a:lnTo>
                    <a:lnTo>
                      <a:pt x="53" y="483"/>
                    </a:lnTo>
                    <a:lnTo>
                      <a:pt x="57" y="474"/>
                    </a:lnTo>
                    <a:lnTo>
                      <a:pt x="60" y="465"/>
                    </a:lnTo>
                    <a:lnTo>
                      <a:pt x="63" y="457"/>
                    </a:lnTo>
                    <a:lnTo>
                      <a:pt x="66" y="446"/>
                    </a:lnTo>
                    <a:lnTo>
                      <a:pt x="69" y="438"/>
                    </a:lnTo>
                    <a:lnTo>
                      <a:pt x="72" y="427"/>
                    </a:lnTo>
                    <a:lnTo>
                      <a:pt x="76" y="417"/>
                    </a:lnTo>
                    <a:lnTo>
                      <a:pt x="78" y="407"/>
                    </a:lnTo>
                    <a:lnTo>
                      <a:pt x="82" y="397"/>
                    </a:lnTo>
                    <a:lnTo>
                      <a:pt x="85" y="385"/>
                    </a:lnTo>
                    <a:lnTo>
                      <a:pt x="89" y="375"/>
                    </a:lnTo>
                    <a:lnTo>
                      <a:pt x="91" y="363"/>
                    </a:lnTo>
                    <a:lnTo>
                      <a:pt x="94" y="353"/>
                    </a:lnTo>
                    <a:lnTo>
                      <a:pt x="97" y="339"/>
                    </a:lnTo>
                    <a:lnTo>
                      <a:pt x="101" y="329"/>
                    </a:lnTo>
                    <a:lnTo>
                      <a:pt x="104" y="316"/>
                    </a:lnTo>
                    <a:lnTo>
                      <a:pt x="107" y="304"/>
                    </a:lnTo>
                    <a:lnTo>
                      <a:pt x="110" y="291"/>
                    </a:lnTo>
                    <a:lnTo>
                      <a:pt x="113" y="279"/>
                    </a:lnTo>
                    <a:lnTo>
                      <a:pt x="116" y="266"/>
                    </a:lnTo>
                    <a:lnTo>
                      <a:pt x="119" y="253"/>
                    </a:lnTo>
                    <a:lnTo>
                      <a:pt x="120" y="240"/>
                    </a:lnTo>
                    <a:lnTo>
                      <a:pt x="123" y="227"/>
                    </a:lnTo>
                    <a:lnTo>
                      <a:pt x="126" y="213"/>
                    </a:lnTo>
                    <a:lnTo>
                      <a:pt x="128" y="199"/>
                    </a:lnTo>
                    <a:lnTo>
                      <a:pt x="130" y="186"/>
                    </a:lnTo>
                    <a:lnTo>
                      <a:pt x="133" y="172"/>
                    </a:lnTo>
                    <a:lnTo>
                      <a:pt x="135" y="156"/>
                    </a:lnTo>
                    <a:lnTo>
                      <a:pt x="138" y="143"/>
                    </a:lnTo>
                    <a:lnTo>
                      <a:pt x="139" y="128"/>
                    </a:lnTo>
                    <a:lnTo>
                      <a:pt x="141" y="114"/>
                    </a:lnTo>
                    <a:lnTo>
                      <a:pt x="144" y="99"/>
                    </a:lnTo>
                    <a:lnTo>
                      <a:pt x="145" y="85"/>
                    </a:lnTo>
                    <a:lnTo>
                      <a:pt x="147" y="70"/>
                    </a:lnTo>
                    <a:lnTo>
                      <a:pt x="148" y="55"/>
                    </a:lnTo>
                    <a:lnTo>
                      <a:pt x="147" y="26"/>
                    </a:lnTo>
                    <a:lnTo>
                      <a:pt x="158" y="20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5" name="Freeform 164"/>
              <p:cNvSpPr>
                <a:spLocks/>
              </p:cNvSpPr>
              <p:nvPr/>
            </p:nvSpPr>
            <p:spPr bwMode="auto">
              <a:xfrm>
                <a:off x="4043" y="3369"/>
                <a:ext cx="214" cy="232"/>
              </a:xfrm>
              <a:custGeom>
                <a:avLst/>
                <a:gdLst>
                  <a:gd name="T0" fmla="*/ 109 w 429"/>
                  <a:gd name="T1" fmla="*/ 26 h 463"/>
                  <a:gd name="T2" fmla="*/ 107 w 429"/>
                  <a:gd name="T3" fmla="*/ 35 h 463"/>
                  <a:gd name="T4" fmla="*/ 106 w 429"/>
                  <a:gd name="T5" fmla="*/ 50 h 463"/>
                  <a:gd name="T6" fmla="*/ 104 w 429"/>
                  <a:gd name="T7" fmla="*/ 61 h 463"/>
                  <a:gd name="T8" fmla="*/ 101 w 429"/>
                  <a:gd name="T9" fmla="*/ 73 h 463"/>
                  <a:gd name="T10" fmla="*/ 100 w 429"/>
                  <a:gd name="T11" fmla="*/ 89 h 463"/>
                  <a:gd name="T12" fmla="*/ 97 w 429"/>
                  <a:gd name="T13" fmla="*/ 105 h 463"/>
                  <a:gd name="T14" fmla="*/ 94 w 429"/>
                  <a:gd name="T15" fmla="*/ 123 h 463"/>
                  <a:gd name="T16" fmla="*/ 90 w 429"/>
                  <a:gd name="T17" fmla="*/ 144 h 463"/>
                  <a:gd name="T18" fmla="*/ 87 w 429"/>
                  <a:gd name="T19" fmla="*/ 164 h 463"/>
                  <a:gd name="T20" fmla="*/ 82 w 429"/>
                  <a:gd name="T21" fmla="*/ 186 h 463"/>
                  <a:gd name="T22" fmla="*/ 79 w 429"/>
                  <a:gd name="T23" fmla="*/ 211 h 463"/>
                  <a:gd name="T24" fmla="*/ 74 w 429"/>
                  <a:gd name="T25" fmla="*/ 234 h 463"/>
                  <a:gd name="T26" fmla="*/ 69 w 429"/>
                  <a:gd name="T27" fmla="*/ 259 h 463"/>
                  <a:gd name="T28" fmla="*/ 63 w 429"/>
                  <a:gd name="T29" fmla="*/ 284 h 463"/>
                  <a:gd name="T30" fmla="*/ 59 w 429"/>
                  <a:gd name="T31" fmla="*/ 311 h 463"/>
                  <a:gd name="T32" fmla="*/ 51 w 429"/>
                  <a:gd name="T33" fmla="*/ 337 h 463"/>
                  <a:gd name="T34" fmla="*/ 46 w 429"/>
                  <a:gd name="T35" fmla="*/ 363 h 463"/>
                  <a:gd name="T36" fmla="*/ 40 w 429"/>
                  <a:gd name="T37" fmla="*/ 390 h 463"/>
                  <a:gd name="T38" fmla="*/ 34 w 429"/>
                  <a:gd name="T39" fmla="*/ 416 h 463"/>
                  <a:gd name="T40" fmla="*/ 427 w 429"/>
                  <a:gd name="T41" fmla="*/ 461 h 463"/>
                  <a:gd name="T42" fmla="*/ 416 w 429"/>
                  <a:gd name="T43" fmla="*/ 461 h 463"/>
                  <a:gd name="T44" fmla="*/ 405 w 429"/>
                  <a:gd name="T45" fmla="*/ 460 h 463"/>
                  <a:gd name="T46" fmla="*/ 391 w 429"/>
                  <a:gd name="T47" fmla="*/ 459 h 463"/>
                  <a:gd name="T48" fmla="*/ 375 w 429"/>
                  <a:gd name="T49" fmla="*/ 459 h 463"/>
                  <a:gd name="T50" fmla="*/ 357 w 429"/>
                  <a:gd name="T51" fmla="*/ 457 h 463"/>
                  <a:gd name="T52" fmla="*/ 336 w 429"/>
                  <a:gd name="T53" fmla="*/ 456 h 463"/>
                  <a:gd name="T54" fmla="*/ 314 w 429"/>
                  <a:gd name="T55" fmla="*/ 454 h 463"/>
                  <a:gd name="T56" fmla="*/ 291 w 429"/>
                  <a:gd name="T57" fmla="*/ 453 h 463"/>
                  <a:gd name="T58" fmla="*/ 267 w 429"/>
                  <a:gd name="T59" fmla="*/ 453 h 463"/>
                  <a:gd name="T60" fmla="*/ 241 w 429"/>
                  <a:gd name="T61" fmla="*/ 450 h 463"/>
                  <a:gd name="T62" fmla="*/ 214 w 429"/>
                  <a:gd name="T63" fmla="*/ 450 h 463"/>
                  <a:gd name="T64" fmla="*/ 188 w 429"/>
                  <a:gd name="T65" fmla="*/ 448 h 463"/>
                  <a:gd name="T66" fmla="*/ 162 w 429"/>
                  <a:gd name="T67" fmla="*/ 447 h 463"/>
                  <a:gd name="T68" fmla="*/ 134 w 429"/>
                  <a:gd name="T69" fmla="*/ 445 h 463"/>
                  <a:gd name="T70" fmla="*/ 107 w 429"/>
                  <a:gd name="T71" fmla="*/ 444 h 463"/>
                  <a:gd name="T72" fmla="*/ 82 w 429"/>
                  <a:gd name="T73" fmla="*/ 442 h 463"/>
                  <a:gd name="T74" fmla="*/ 59 w 429"/>
                  <a:gd name="T75" fmla="*/ 442 h 463"/>
                  <a:gd name="T76" fmla="*/ 34 w 429"/>
                  <a:gd name="T77" fmla="*/ 441 h 463"/>
                  <a:gd name="T78" fmla="*/ 13 w 429"/>
                  <a:gd name="T79" fmla="*/ 441 h 463"/>
                  <a:gd name="T80" fmla="*/ 0 w 429"/>
                  <a:gd name="T81" fmla="*/ 441 h 463"/>
                  <a:gd name="T82" fmla="*/ 2 w 429"/>
                  <a:gd name="T83" fmla="*/ 431 h 463"/>
                  <a:gd name="T84" fmla="*/ 5 w 429"/>
                  <a:gd name="T85" fmla="*/ 420 h 463"/>
                  <a:gd name="T86" fmla="*/ 7 w 429"/>
                  <a:gd name="T87" fmla="*/ 407 h 463"/>
                  <a:gd name="T88" fmla="*/ 10 w 429"/>
                  <a:gd name="T89" fmla="*/ 393 h 463"/>
                  <a:gd name="T90" fmla="*/ 15 w 429"/>
                  <a:gd name="T91" fmla="*/ 376 h 463"/>
                  <a:gd name="T92" fmla="*/ 19 w 429"/>
                  <a:gd name="T93" fmla="*/ 357 h 463"/>
                  <a:gd name="T94" fmla="*/ 24 w 429"/>
                  <a:gd name="T95" fmla="*/ 337 h 463"/>
                  <a:gd name="T96" fmla="*/ 28 w 429"/>
                  <a:gd name="T97" fmla="*/ 316 h 463"/>
                  <a:gd name="T98" fmla="*/ 32 w 429"/>
                  <a:gd name="T99" fmla="*/ 293 h 463"/>
                  <a:gd name="T100" fmla="*/ 38 w 429"/>
                  <a:gd name="T101" fmla="*/ 270 h 463"/>
                  <a:gd name="T102" fmla="*/ 43 w 429"/>
                  <a:gd name="T103" fmla="*/ 243 h 463"/>
                  <a:gd name="T104" fmla="*/ 47 w 429"/>
                  <a:gd name="T105" fmla="*/ 218 h 463"/>
                  <a:gd name="T106" fmla="*/ 50 w 429"/>
                  <a:gd name="T107" fmla="*/ 192 h 463"/>
                  <a:gd name="T108" fmla="*/ 54 w 429"/>
                  <a:gd name="T109" fmla="*/ 165 h 463"/>
                  <a:gd name="T110" fmla="*/ 59 w 429"/>
                  <a:gd name="T111" fmla="*/ 139 h 463"/>
                  <a:gd name="T112" fmla="*/ 62 w 429"/>
                  <a:gd name="T113" fmla="*/ 113 h 463"/>
                  <a:gd name="T114" fmla="*/ 65 w 429"/>
                  <a:gd name="T115" fmla="*/ 88 h 463"/>
                  <a:gd name="T116" fmla="*/ 66 w 429"/>
                  <a:gd name="T117" fmla="*/ 61 h 463"/>
                  <a:gd name="T118" fmla="*/ 69 w 429"/>
                  <a:gd name="T119" fmla="*/ 38 h 463"/>
                  <a:gd name="T120" fmla="*/ 72 w 429"/>
                  <a:gd name="T121" fmla="*/ 0 h 46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9"/>
                  <a:gd name="T184" fmla="*/ 0 h 463"/>
                  <a:gd name="T185" fmla="*/ 429 w 429"/>
                  <a:gd name="T186" fmla="*/ 463 h 46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9" h="463">
                    <a:moveTo>
                      <a:pt x="72" y="0"/>
                    </a:moveTo>
                    <a:lnTo>
                      <a:pt x="110" y="26"/>
                    </a:lnTo>
                    <a:lnTo>
                      <a:pt x="109" y="26"/>
                    </a:lnTo>
                    <a:lnTo>
                      <a:pt x="109" y="29"/>
                    </a:lnTo>
                    <a:lnTo>
                      <a:pt x="109" y="32"/>
                    </a:lnTo>
                    <a:lnTo>
                      <a:pt x="107" y="35"/>
                    </a:lnTo>
                    <a:lnTo>
                      <a:pt x="107" y="39"/>
                    </a:lnTo>
                    <a:lnTo>
                      <a:pt x="106" y="47"/>
                    </a:lnTo>
                    <a:lnTo>
                      <a:pt x="106" y="50"/>
                    </a:lnTo>
                    <a:lnTo>
                      <a:pt x="106" y="53"/>
                    </a:lnTo>
                    <a:lnTo>
                      <a:pt x="104" y="57"/>
                    </a:lnTo>
                    <a:lnTo>
                      <a:pt x="104" y="61"/>
                    </a:lnTo>
                    <a:lnTo>
                      <a:pt x="103" y="64"/>
                    </a:lnTo>
                    <a:lnTo>
                      <a:pt x="103" y="69"/>
                    </a:lnTo>
                    <a:lnTo>
                      <a:pt x="101" y="73"/>
                    </a:lnTo>
                    <a:lnTo>
                      <a:pt x="101" y="79"/>
                    </a:lnTo>
                    <a:lnTo>
                      <a:pt x="100" y="83"/>
                    </a:lnTo>
                    <a:lnTo>
                      <a:pt x="100" y="89"/>
                    </a:lnTo>
                    <a:lnTo>
                      <a:pt x="98" y="94"/>
                    </a:lnTo>
                    <a:lnTo>
                      <a:pt x="98" y="100"/>
                    </a:lnTo>
                    <a:lnTo>
                      <a:pt x="97" y="105"/>
                    </a:lnTo>
                    <a:lnTo>
                      <a:pt x="96" y="111"/>
                    </a:lnTo>
                    <a:lnTo>
                      <a:pt x="94" y="117"/>
                    </a:lnTo>
                    <a:lnTo>
                      <a:pt x="94" y="123"/>
                    </a:lnTo>
                    <a:lnTo>
                      <a:pt x="93" y="130"/>
                    </a:lnTo>
                    <a:lnTo>
                      <a:pt x="91" y="136"/>
                    </a:lnTo>
                    <a:lnTo>
                      <a:pt x="90" y="144"/>
                    </a:lnTo>
                    <a:lnTo>
                      <a:pt x="90" y="151"/>
                    </a:lnTo>
                    <a:lnTo>
                      <a:pt x="88" y="158"/>
                    </a:lnTo>
                    <a:lnTo>
                      <a:pt x="87" y="164"/>
                    </a:lnTo>
                    <a:lnTo>
                      <a:pt x="85" y="171"/>
                    </a:lnTo>
                    <a:lnTo>
                      <a:pt x="84" y="180"/>
                    </a:lnTo>
                    <a:lnTo>
                      <a:pt x="82" y="186"/>
                    </a:lnTo>
                    <a:lnTo>
                      <a:pt x="81" y="195"/>
                    </a:lnTo>
                    <a:lnTo>
                      <a:pt x="79" y="202"/>
                    </a:lnTo>
                    <a:lnTo>
                      <a:pt x="79" y="211"/>
                    </a:lnTo>
                    <a:lnTo>
                      <a:pt x="76" y="218"/>
                    </a:lnTo>
                    <a:lnTo>
                      <a:pt x="75" y="226"/>
                    </a:lnTo>
                    <a:lnTo>
                      <a:pt x="74" y="234"/>
                    </a:lnTo>
                    <a:lnTo>
                      <a:pt x="72" y="243"/>
                    </a:lnTo>
                    <a:lnTo>
                      <a:pt x="71" y="250"/>
                    </a:lnTo>
                    <a:lnTo>
                      <a:pt x="69" y="259"/>
                    </a:lnTo>
                    <a:lnTo>
                      <a:pt x="66" y="268"/>
                    </a:lnTo>
                    <a:lnTo>
                      <a:pt x="66" y="277"/>
                    </a:lnTo>
                    <a:lnTo>
                      <a:pt x="63" y="284"/>
                    </a:lnTo>
                    <a:lnTo>
                      <a:pt x="62" y="293"/>
                    </a:lnTo>
                    <a:lnTo>
                      <a:pt x="60" y="302"/>
                    </a:lnTo>
                    <a:lnTo>
                      <a:pt x="59" y="311"/>
                    </a:lnTo>
                    <a:lnTo>
                      <a:pt x="56" y="319"/>
                    </a:lnTo>
                    <a:lnTo>
                      <a:pt x="54" y="328"/>
                    </a:lnTo>
                    <a:lnTo>
                      <a:pt x="51" y="337"/>
                    </a:lnTo>
                    <a:lnTo>
                      <a:pt x="50" y="346"/>
                    </a:lnTo>
                    <a:lnTo>
                      <a:pt x="49" y="355"/>
                    </a:lnTo>
                    <a:lnTo>
                      <a:pt x="46" y="363"/>
                    </a:lnTo>
                    <a:lnTo>
                      <a:pt x="43" y="372"/>
                    </a:lnTo>
                    <a:lnTo>
                      <a:pt x="41" y="381"/>
                    </a:lnTo>
                    <a:lnTo>
                      <a:pt x="40" y="390"/>
                    </a:lnTo>
                    <a:lnTo>
                      <a:pt x="38" y="398"/>
                    </a:lnTo>
                    <a:lnTo>
                      <a:pt x="35" y="407"/>
                    </a:lnTo>
                    <a:lnTo>
                      <a:pt x="34" y="416"/>
                    </a:lnTo>
                    <a:lnTo>
                      <a:pt x="419" y="454"/>
                    </a:lnTo>
                    <a:lnTo>
                      <a:pt x="429" y="463"/>
                    </a:lnTo>
                    <a:lnTo>
                      <a:pt x="427" y="461"/>
                    </a:lnTo>
                    <a:lnTo>
                      <a:pt x="426" y="461"/>
                    </a:lnTo>
                    <a:lnTo>
                      <a:pt x="422" y="461"/>
                    </a:lnTo>
                    <a:lnTo>
                      <a:pt x="416" y="461"/>
                    </a:lnTo>
                    <a:lnTo>
                      <a:pt x="413" y="460"/>
                    </a:lnTo>
                    <a:lnTo>
                      <a:pt x="408" y="460"/>
                    </a:lnTo>
                    <a:lnTo>
                      <a:pt x="405" y="460"/>
                    </a:lnTo>
                    <a:lnTo>
                      <a:pt x="401" y="460"/>
                    </a:lnTo>
                    <a:lnTo>
                      <a:pt x="395" y="460"/>
                    </a:lnTo>
                    <a:lnTo>
                      <a:pt x="391" y="459"/>
                    </a:lnTo>
                    <a:lnTo>
                      <a:pt x="386" y="459"/>
                    </a:lnTo>
                    <a:lnTo>
                      <a:pt x="382" y="459"/>
                    </a:lnTo>
                    <a:lnTo>
                      <a:pt x="375" y="459"/>
                    </a:lnTo>
                    <a:lnTo>
                      <a:pt x="369" y="457"/>
                    </a:lnTo>
                    <a:lnTo>
                      <a:pt x="363" y="457"/>
                    </a:lnTo>
                    <a:lnTo>
                      <a:pt x="357" y="457"/>
                    </a:lnTo>
                    <a:lnTo>
                      <a:pt x="351" y="457"/>
                    </a:lnTo>
                    <a:lnTo>
                      <a:pt x="344" y="456"/>
                    </a:lnTo>
                    <a:lnTo>
                      <a:pt x="336" y="456"/>
                    </a:lnTo>
                    <a:lnTo>
                      <a:pt x="329" y="456"/>
                    </a:lnTo>
                    <a:lnTo>
                      <a:pt x="322" y="454"/>
                    </a:lnTo>
                    <a:lnTo>
                      <a:pt x="314" y="454"/>
                    </a:lnTo>
                    <a:lnTo>
                      <a:pt x="306" y="454"/>
                    </a:lnTo>
                    <a:lnTo>
                      <a:pt x="298" y="454"/>
                    </a:lnTo>
                    <a:lnTo>
                      <a:pt x="291" y="453"/>
                    </a:lnTo>
                    <a:lnTo>
                      <a:pt x="283" y="453"/>
                    </a:lnTo>
                    <a:lnTo>
                      <a:pt x="275" y="453"/>
                    </a:lnTo>
                    <a:lnTo>
                      <a:pt x="267" y="453"/>
                    </a:lnTo>
                    <a:lnTo>
                      <a:pt x="259" y="451"/>
                    </a:lnTo>
                    <a:lnTo>
                      <a:pt x="250" y="451"/>
                    </a:lnTo>
                    <a:lnTo>
                      <a:pt x="241" y="450"/>
                    </a:lnTo>
                    <a:lnTo>
                      <a:pt x="232" y="450"/>
                    </a:lnTo>
                    <a:lnTo>
                      <a:pt x="223" y="450"/>
                    </a:lnTo>
                    <a:lnTo>
                      <a:pt x="214" y="450"/>
                    </a:lnTo>
                    <a:lnTo>
                      <a:pt x="206" y="448"/>
                    </a:lnTo>
                    <a:lnTo>
                      <a:pt x="197" y="448"/>
                    </a:lnTo>
                    <a:lnTo>
                      <a:pt x="188" y="448"/>
                    </a:lnTo>
                    <a:lnTo>
                      <a:pt x="178" y="447"/>
                    </a:lnTo>
                    <a:lnTo>
                      <a:pt x="170" y="447"/>
                    </a:lnTo>
                    <a:lnTo>
                      <a:pt x="162" y="447"/>
                    </a:lnTo>
                    <a:lnTo>
                      <a:pt x="153" y="447"/>
                    </a:lnTo>
                    <a:lnTo>
                      <a:pt x="143" y="445"/>
                    </a:lnTo>
                    <a:lnTo>
                      <a:pt x="134" y="445"/>
                    </a:lnTo>
                    <a:lnTo>
                      <a:pt x="126" y="445"/>
                    </a:lnTo>
                    <a:lnTo>
                      <a:pt x="116" y="444"/>
                    </a:lnTo>
                    <a:lnTo>
                      <a:pt x="107" y="444"/>
                    </a:lnTo>
                    <a:lnTo>
                      <a:pt x="100" y="444"/>
                    </a:lnTo>
                    <a:lnTo>
                      <a:pt x="91" y="444"/>
                    </a:lnTo>
                    <a:lnTo>
                      <a:pt x="82" y="442"/>
                    </a:lnTo>
                    <a:lnTo>
                      <a:pt x="74" y="442"/>
                    </a:lnTo>
                    <a:lnTo>
                      <a:pt x="66" y="442"/>
                    </a:lnTo>
                    <a:lnTo>
                      <a:pt x="59" y="442"/>
                    </a:lnTo>
                    <a:lnTo>
                      <a:pt x="50" y="441"/>
                    </a:lnTo>
                    <a:lnTo>
                      <a:pt x="43" y="441"/>
                    </a:lnTo>
                    <a:lnTo>
                      <a:pt x="34" y="441"/>
                    </a:lnTo>
                    <a:lnTo>
                      <a:pt x="28" y="441"/>
                    </a:lnTo>
                    <a:lnTo>
                      <a:pt x="19" y="441"/>
                    </a:lnTo>
                    <a:lnTo>
                      <a:pt x="13" y="441"/>
                    </a:lnTo>
                    <a:lnTo>
                      <a:pt x="6" y="441"/>
                    </a:lnTo>
                    <a:lnTo>
                      <a:pt x="0" y="441"/>
                    </a:lnTo>
                    <a:lnTo>
                      <a:pt x="0" y="438"/>
                    </a:lnTo>
                    <a:lnTo>
                      <a:pt x="0" y="435"/>
                    </a:lnTo>
                    <a:lnTo>
                      <a:pt x="2" y="431"/>
                    </a:lnTo>
                    <a:lnTo>
                      <a:pt x="2" y="426"/>
                    </a:lnTo>
                    <a:lnTo>
                      <a:pt x="3" y="423"/>
                    </a:lnTo>
                    <a:lnTo>
                      <a:pt x="5" y="420"/>
                    </a:lnTo>
                    <a:lnTo>
                      <a:pt x="5" y="416"/>
                    </a:lnTo>
                    <a:lnTo>
                      <a:pt x="6" y="412"/>
                    </a:lnTo>
                    <a:lnTo>
                      <a:pt x="7" y="407"/>
                    </a:lnTo>
                    <a:lnTo>
                      <a:pt x="7" y="403"/>
                    </a:lnTo>
                    <a:lnTo>
                      <a:pt x="9" y="398"/>
                    </a:lnTo>
                    <a:lnTo>
                      <a:pt x="10" y="393"/>
                    </a:lnTo>
                    <a:lnTo>
                      <a:pt x="12" y="388"/>
                    </a:lnTo>
                    <a:lnTo>
                      <a:pt x="12" y="382"/>
                    </a:lnTo>
                    <a:lnTo>
                      <a:pt x="15" y="376"/>
                    </a:lnTo>
                    <a:lnTo>
                      <a:pt x="15" y="371"/>
                    </a:lnTo>
                    <a:lnTo>
                      <a:pt x="18" y="365"/>
                    </a:lnTo>
                    <a:lnTo>
                      <a:pt x="19" y="357"/>
                    </a:lnTo>
                    <a:lnTo>
                      <a:pt x="21" y="352"/>
                    </a:lnTo>
                    <a:lnTo>
                      <a:pt x="22" y="344"/>
                    </a:lnTo>
                    <a:lnTo>
                      <a:pt x="24" y="337"/>
                    </a:lnTo>
                    <a:lnTo>
                      <a:pt x="25" y="330"/>
                    </a:lnTo>
                    <a:lnTo>
                      <a:pt x="27" y="324"/>
                    </a:lnTo>
                    <a:lnTo>
                      <a:pt x="28" y="316"/>
                    </a:lnTo>
                    <a:lnTo>
                      <a:pt x="29" y="309"/>
                    </a:lnTo>
                    <a:lnTo>
                      <a:pt x="31" y="300"/>
                    </a:lnTo>
                    <a:lnTo>
                      <a:pt x="32" y="293"/>
                    </a:lnTo>
                    <a:lnTo>
                      <a:pt x="34" y="284"/>
                    </a:lnTo>
                    <a:lnTo>
                      <a:pt x="35" y="277"/>
                    </a:lnTo>
                    <a:lnTo>
                      <a:pt x="38" y="270"/>
                    </a:lnTo>
                    <a:lnTo>
                      <a:pt x="40" y="261"/>
                    </a:lnTo>
                    <a:lnTo>
                      <a:pt x="40" y="252"/>
                    </a:lnTo>
                    <a:lnTo>
                      <a:pt x="43" y="243"/>
                    </a:lnTo>
                    <a:lnTo>
                      <a:pt x="44" y="236"/>
                    </a:lnTo>
                    <a:lnTo>
                      <a:pt x="46" y="227"/>
                    </a:lnTo>
                    <a:lnTo>
                      <a:pt x="47" y="218"/>
                    </a:lnTo>
                    <a:lnTo>
                      <a:pt x="49" y="209"/>
                    </a:lnTo>
                    <a:lnTo>
                      <a:pt x="49" y="201"/>
                    </a:lnTo>
                    <a:lnTo>
                      <a:pt x="50" y="192"/>
                    </a:lnTo>
                    <a:lnTo>
                      <a:pt x="51" y="183"/>
                    </a:lnTo>
                    <a:lnTo>
                      <a:pt x="53" y="174"/>
                    </a:lnTo>
                    <a:lnTo>
                      <a:pt x="54" y="165"/>
                    </a:lnTo>
                    <a:lnTo>
                      <a:pt x="56" y="157"/>
                    </a:lnTo>
                    <a:lnTo>
                      <a:pt x="57" y="148"/>
                    </a:lnTo>
                    <a:lnTo>
                      <a:pt x="59" y="139"/>
                    </a:lnTo>
                    <a:lnTo>
                      <a:pt x="59" y="130"/>
                    </a:lnTo>
                    <a:lnTo>
                      <a:pt x="62" y="122"/>
                    </a:lnTo>
                    <a:lnTo>
                      <a:pt x="62" y="113"/>
                    </a:lnTo>
                    <a:lnTo>
                      <a:pt x="63" y="104"/>
                    </a:lnTo>
                    <a:lnTo>
                      <a:pt x="63" y="97"/>
                    </a:lnTo>
                    <a:lnTo>
                      <a:pt x="65" y="88"/>
                    </a:lnTo>
                    <a:lnTo>
                      <a:pt x="66" y="79"/>
                    </a:lnTo>
                    <a:lnTo>
                      <a:pt x="66" y="70"/>
                    </a:lnTo>
                    <a:lnTo>
                      <a:pt x="66" y="61"/>
                    </a:lnTo>
                    <a:lnTo>
                      <a:pt x="68" y="54"/>
                    </a:lnTo>
                    <a:lnTo>
                      <a:pt x="68" y="45"/>
                    </a:lnTo>
                    <a:lnTo>
                      <a:pt x="69" y="38"/>
                    </a:lnTo>
                    <a:lnTo>
                      <a:pt x="69" y="29"/>
                    </a:lnTo>
                    <a:lnTo>
                      <a:pt x="69" y="2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125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6" name="Freeform 165"/>
              <p:cNvSpPr>
                <a:spLocks/>
              </p:cNvSpPr>
              <p:nvPr/>
            </p:nvSpPr>
            <p:spPr bwMode="auto">
              <a:xfrm>
                <a:off x="4089" y="3369"/>
                <a:ext cx="219" cy="227"/>
              </a:xfrm>
              <a:custGeom>
                <a:avLst/>
                <a:gdLst>
                  <a:gd name="T0" fmla="*/ 4 w 437"/>
                  <a:gd name="T1" fmla="*/ 2 h 455"/>
                  <a:gd name="T2" fmla="*/ 17 w 437"/>
                  <a:gd name="T3" fmla="*/ 2 h 455"/>
                  <a:gd name="T4" fmla="*/ 36 w 437"/>
                  <a:gd name="T5" fmla="*/ 2 h 455"/>
                  <a:gd name="T6" fmla="*/ 60 w 437"/>
                  <a:gd name="T7" fmla="*/ 0 h 455"/>
                  <a:gd name="T8" fmla="*/ 88 w 437"/>
                  <a:gd name="T9" fmla="*/ 0 h 455"/>
                  <a:gd name="T10" fmla="*/ 119 w 437"/>
                  <a:gd name="T11" fmla="*/ 0 h 455"/>
                  <a:gd name="T12" fmla="*/ 152 w 437"/>
                  <a:gd name="T13" fmla="*/ 0 h 455"/>
                  <a:gd name="T14" fmla="*/ 189 w 437"/>
                  <a:gd name="T15" fmla="*/ 2 h 455"/>
                  <a:gd name="T16" fmla="*/ 226 w 437"/>
                  <a:gd name="T17" fmla="*/ 2 h 455"/>
                  <a:gd name="T18" fmla="*/ 262 w 437"/>
                  <a:gd name="T19" fmla="*/ 3 h 455"/>
                  <a:gd name="T20" fmla="*/ 299 w 437"/>
                  <a:gd name="T21" fmla="*/ 5 h 455"/>
                  <a:gd name="T22" fmla="*/ 334 w 437"/>
                  <a:gd name="T23" fmla="*/ 8 h 455"/>
                  <a:gd name="T24" fmla="*/ 367 w 437"/>
                  <a:gd name="T25" fmla="*/ 11 h 455"/>
                  <a:gd name="T26" fmla="*/ 395 w 437"/>
                  <a:gd name="T27" fmla="*/ 14 h 455"/>
                  <a:gd name="T28" fmla="*/ 421 w 437"/>
                  <a:gd name="T29" fmla="*/ 18 h 455"/>
                  <a:gd name="T30" fmla="*/ 436 w 437"/>
                  <a:gd name="T31" fmla="*/ 22 h 455"/>
                  <a:gd name="T32" fmla="*/ 434 w 437"/>
                  <a:gd name="T33" fmla="*/ 36 h 455"/>
                  <a:gd name="T34" fmla="*/ 431 w 437"/>
                  <a:gd name="T35" fmla="*/ 49 h 455"/>
                  <a:gd name="T36" fmla="*/ 430 w 437"/>
                  <a:gd name="T37" fmla="*/ 68 h 455"/>
                  <a:gd name="T38" fmla="*/ 425 w 437"/>
                  <a:gd name="T39" fmla="*/ 90 h 455"/>
                  <a:gd name="T40" fmla="*/ 421 w 437"/>
                  <a:gd name="T41" fmla="*/ 116 h 455"/>
                  <a:gd name="T42" fmla="*/ 417 w 437"/>
                  <a:gd name="T43" fmla="*/ 144 h 455"/>
                  <a:gd name="T44" fmla="*/ 411 w 437"/>
                  <a:gd name="T45" fmla="*/ 175 h 455"/>
                  <a:gd name="T46" fmla="*/ 405 w 437"/>
                  <a:gd name="T47" fmla="*/ 209 h 455"/>
                  <a:gd name="T48" fmla="*/ 398 w 437"/>
                  <a:gd name="T49" fmla="*/ 242 h 455"/>
                  <a:gd name="T50" fmla="*/ 389 w 437"/>
                  <a:gd name="T51" fmla="*/ 279 h 455"/>
                  <a:gd name="T52" fmla="*/ 380 w 437"/>
                  <a:gd name="T53" fmla="*/ 315 h 455"/>
                  <a:gd name="T54" fmla="*/ 370 w 437"/>
                  <a:gd name="T55" fmla="*/ 352 h 455"/>
                  <a:gd name="T56" fmla="*/ 359 w 437"/>
                  <a:gd name="T57" fmla="*/ 389 h 455"/>
                  <a:gd name="T58" fmla="*/ 346 w 437"/>
                  <a:gd name="T59" fmla="*/ 425 h 455"/>
                  <a:gd name="T60" fmla="*/ 331 w 437"/>
                  <a:gd name="T61" fmla="*/ 439 h 455"/>
                  <a:gd name="T62" fmla="*/ 334 w 437"/>
                  <a:gd name="T63" fmla="*/ 430 h 455"/>
                  <a:gd name="T64" fmla="*/ 339 w 437"/>
                  <a:gd name="T65" fmla="*/ 412 h 455"/>
                  <a:gd name="T66" fmla="*/ 343 w 437"/>
                  <a:gd name="T67" fmla="*/ 396 h 455"/>
                  <a:gd name="T68" fmla="*/ 349 w 437"/>
                  <a:gd name="T69" fmla="*/ 377 h 455"/>
                  <a:gd name="T70" fmla="*/ 355 w 437"/>
                  <a:gd name="T71" fmla="*/ 354 h 455"/>
                  <a:gd name="T72" fmla="*/ 361 w 437"/>
                  <a:gd name="T73" fmla="*/ 329 h 455"/>
                  <a:gd name="T74" fmla="*/ 368 w 437"/>
                  <a:gd name="T75" fmla="*/ 301 h 455"/>
                  <a:gd name="T76" fmla="*/ 374 w 437"/>
                  <a:gd name="T77" fmla="*/ 270 h 455"/>
                  <a:gd name="T78" fmla="*/ 380 w 437"/>
                  <a:gd name="T79" fmla="*/ 236 h 455"/>
                  <a:gd name="T80" fmla="*/ 387 w 437"/>
                  <a:gd name="T81" fmla="*/ 203 h 455"/>
                  <a:gd name="T82" fmla="*/ 393 w 437"/>
                  <a:gd name="T83" fmla="*/ 166 h 455"/>
                  <a:gd name="T84" fmla="*/ 398 w 437"/>
                  <a:gd name="T85" fmla="*/ 129 h 455"/>
                  <a:gd name="T86" fmla="*/ 402 w 437"/>
                  <a:gd name="T87" fmla="*/ 91 h 455"/>
                  <a:gd name="T88" fmla="*/ 405 w 437"/>
                  <a:gd name="T89" fmla="*/ 52 h 455"/>
                  <a:gd name="T90" fmla="*/ 405 w 437"/>
                  <a:gd name="T91" fmla="*/ 31 h 455"/>
                  <a:gd name="T92" fmla="*/ 392 w 437"/>
                  <a:gd name="T93" fmla="*/ 28 h 455"/>
                  <a:gd name="T94" fmla="*/ 373 w 437"/>
                  <a:gd name="T95" fmla="*/ 24 h 455"/>
                  <a:gd name="T96" fmla="*/ 356 w 437"/>
                  <a:gd name="T97" fmla="*/ 21 h 455"/>
                  <a:gd name="T98" fmla="*/ 339 w 437"/>
                  <a:gd name="T99" fmla="*/ 18 h 455"/>
                  <a:gd name="T100" fmla="*/ 317 w 437"/>
                  <a:gd name="T101" fmla="*/ 17 h 455"/>
                  <a:gd name="T102" fmla="*/ 293 w 437"/>
                  <a:gd name="T103" fmla="*/ 14 h 455"/>
                  <a:gd name="T104" fmla="*/ 267 w 437"/>
                  <a:gd name="T105" fmla="*/ 11 h 455"/>
                  <a:gd name="T106" fmla="*/ 237 w 437"/>
                  <a:gd name="T107" fmla="*/ 9 h 455"/>
                  <a:gd name="T108" fmla="*/ 207 w 437"/>
                  <a:gd name="T109" fmla="*/ 9 h 455"/>
                  <a:gd name="T110" fmla="*/ 173 w 437"/>
                  <a:gd name="T111" fmla="*/ 9 h 455"/>
                  <a:gd name="T112" fmla="*/ 138 w 437"/>
                  <a:gd name="T113" fmla="*/ 11 h 455"/>
                  <a:gd name="T114" fmla="*/ 99 w 437"/>
                  <a:gd name="T115" fmla="*/ 14 h 455"/>
                  <a:gd name="T116" fmla="*/ 61 w 437"/>
                  <a:gd name="T117" fmla="*/ 18 h 455"/>
                  <a:gd name="T118" fmla="*/ 0 w 437"/>
                  <a:gd name="T119" fmla="*/ 2 h 45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37"/>
                  <a:gd name="T181" fmla="*/ 0 h 455"/>
                  <a:gd name="T182" fmla="*/ 437 w 437"/>
                  <a:gd name="T183" fmla="*/ 455 h 45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37" h="455">
                    <a:moveTo>
                      <a:pt x="0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6" y="2"/>
                    </a:lnTo>
                    <a:lnTo>
                      <a:pt x="30" y="2"/>
                    </a:lnTo>
                    <a:lnTo>
                      <a:pt x="36" y="2"/>
                    </a:lnTo>
                    <a:lnTo>
                      <a:pt x="41" y="2"/>
                    </a:lnTo>
                    <a:lnTo>
                      <a:pt x="47" y="2"/>
                    </a:lnTo>
                    <a:lnTo>
                      <a:pt x="54" y="2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7" y="0"/>
                    </a:lnTo>
                    <a:lnTo>
                      <a:pt x="135" y="0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80" y="2"/>
                    </a:lnTo>
                    <a:lnTo>
                      <a:pt x="189" y="2"/>
                    </a:lnTo>
                    <a:lnTo>
                      <a:pt x="198" y="2"/>
                    </a:lnTo>
                    <a:lnTo>
                      <a:pt x="208" y="2"/>
                    </a:lnTo>
                    <a:lnTo>
                      <a:pt x="217" y="2"/>
                    </a:lnTo>
                    <a:lnTo>
                      <a:pt x="226" y="2"/>
                    </a:lnTo>
                    <a:lnTo>
                      <a:pt x="236" y="2"/>
                    </a:lnTo>
                    <a:lnTo>
                      <a:pt x="245" y="3"/>
                    </a:lnTo>
                    <a:lnTo>
                      <a:pt x="255" y="3"/>
                    </a:lnTo>
                    <a:lnTo>
                      <a:pt x="262" y="3"/>
                    </a:lnTo>
                    <a:lnTo>
                      <a:pt x="273" y="3"/>
                    </a:lnTo>
                    <a:lnTo>
                      <a:pt x="282" y="5"/>
                    </a:lnTo>
                    <a:lnTo>
                      <a:pt x="292" y="5"/>
                    </a:lnTo>
                    <a:lnTo>
                      <a:pt x="299" y="5"/>
                    </a:lnTo>
                    <a:lnTo>
                      <a:pt x="309" y="6"/>
                    </a:lnTo>
                    <a:lnTo>
                      <a:pt x="317" y="6"/>
                    </a:lnTo>
                    <a:lnTo>
                      <a:pt x="327" y="8"/>
                    </a:lnTo>
                    <a:lnTo>
                      <a:pt x="334" y="8"/>
                    </a:lnTo>
                    <a:lnTo>
                      <a:pt x="343" y="9"/>
                    </a:lnTo>
                    <a:lnTo>
                      <a:pt x="351" y="9"/>
                    </a:lnTo>
                    <a:lnTo>
                      <a:pt x="359" y="9"/>
                    </a:lnTo>
                    <a:lnTo>
                      <a:pt x="367" y="11"/>
                    </a:lnTo>
                    <a:lnTo>
                      <a:pt x="374" y="12"/>
                    </a:lnTo>
                    <a:lnTo>
                      <a:pt x="381" y="12"/>
                    </a:lnTo>
                    <a:lnTo>
                      <a:pt x="389" y="14"/>
                    </a:lnTo>
                    <a:lnTo>
                      <a:pt x="395" y="14"/>
                    </a:lnTo>
                    <a:lnTo>
                      <a:pt x="402" y="15"/>
                    </a:lnTo>
                    <a:lnTo>
                      <a:pt x="408" y="17"/>
                    </a:lnTo>
                    <a:lnTo>
                      <a:pt x="415" y="18"/>
                    </a:lnTo>
                    <a:lnTo>
                      <a:pt x="421" y="18"/>
                    </a:lnTo>
                    <a:lnTo>
                      <a:pt x="427" y="20"/>
                    </a:lnTo>
                    <a:lnTo>
                      <a:pt x="431" y="21"/>
                    </a:lnTo>
                    <a:lnTo>
                      <a:pt x="437" y="22"/>
                    </a:lnTo>
                    <a:lnTo>
                      <a:pt x="436" y="22"/>
                    </a:lnTo>
                    <a:lnTo>
                      <a:pt x="436" y="25"/>
                    </a:lnTo>
                    <a:lnTo>
                      <a:pt x="436" y="28"/>
                    </a:lnTo>
                    <a:lnTo>
                      <a:pt x="434" y="34"/>
                    </a:lnTo>
                    <a:lnTo>
                      <a:pt x="434" y="36"/>
                    </a:lnTo>
                    <a:lnTo>
                      <a:pt x="434" y="39"/>
                    </a:lnTo>
                    <a:lnTo>
                      <a:pt x="433" y="41"/>
                    </a:lnTo>
                    <a:lnTo>
                      <a:pt x="433" y="46"/>
                    </a:lnTo>
                    <a:lnTo>
                      <a:pt x="431" y="49"/>
                    </a:lnTo>
                    <a:lnTo>
                      <a:pt x="431" y="55"/>
                    </a:lnTo>
                    <a:lnTo>
                      <a:pt x="431" y="59"/>
                    </a:lnTo>
                    <a:lnTo>
                      <a:pt x="431" y="63"/>
                    </a:lnTo>
                    <a:lnTo>
                      <a:pt x="430" y="68"/>
                    </a:lnTo>
                    <a:lnTo>
                      <a:pt x="428" y="74"/>
                    </a:lnTo>
                    <a:lnTo>
                      <a:pt x="427" y="78"/>
                    </a:lnTo>
                    <a:lnTo>
                      <a:pt x="427" y="84"/>
                    </a:lnTo>
                    <a:lnTo>
                      <a:pt x="425" y="90"/>
                    </a:lnTo>
                    <a:lnTo>
                      <a:pt x="425" y="96"/>
                    </a:lnTo>
                    <a:lnTo>
                      <a:pt x="424" y="103"/>
                    </a:lnTo>
                    <a:lnTo>
                      <a:pt x="424" y="109"/>
                    </a:lnTo>
                    <a:lnTo>
                      <a:pt x="421" y="116"/>
                    </a:lnTo>
                    <a:lnTo>
                      <a:pt x="421" y="122"/>
                    </a:lnTo>
                    <a:lnTo>
                      <a:pt x="420" y="129"/>
                    </a:lnTo>
                    <a:lnTo>
                      <a:pt x="418" y="137"/>
                    </a:lnTo>
                    <a:lnTo>
                      <a:pt x="417" y="144"/>
                    </a:lnTo>
                    <a:lnTo>
                      <a:pt x="415" y="151"/>
                    </a:lnTo>
                    <a:lnTo>
                      <a:pt x="414" y="159"/>
                    </a:lnTo>
                    <a:lnTo>
                      <a:pt x="414" y="167"/>
                    </a:lnTo>
                    <a:lnTo>
                      <a:pt x="411" y="175"/>
                    </a:lnTo>
                    <a:lnTo>
                      <a:pt x="409" y="184"/>
                    </a:lnTo>
                    <a:lnTo>
                      <a:pt x="408" y="191"/>
                    </a:lnTo>
                    <a:lnTo>
                      <a:pt x="406" y="200"/>
                    </a:lnTo>
                    <a:lnTo>
                      <a:pt x="405" y="209"/>
                    </a:lnTo>
                    <a:lnTo>
                      <a:pt x="403" y="216"/>
                    </a:lnTo>
                    <a:lnTo>
                      <a:pt x="400" y="225"/>
                    </a:lnTo>
                    <a:lnTo>
                      <a:pt x="399" y="235"/>
                    </a:lnTo>
                    <a:lnTo>
                      <a:pt x="398" y="242"/>
                    </a:lnTo>
                    <a:lnTo>
                      <a:pt x="395" y="251"/>
                    </a:lnTo>
                    <a:lnTo>
                      <a:pt x="393" y="261"/>
                    </a:lnTo>
                    <a:lnTo>
                      <a:pt x="392" y="270"/>
                    </a:lnTo>
                    <a:lnTo>
                      <a:pt x="389" y="279"/>
                    </a:lnTo>
                    <a:lnTo>
                      <a:pt x="387" y="288"/>
                    </a:lnTo>
                    <a:lnTo>
                      <a:pt x="384" y="298"/>
                    </a:lnTo>
                    <a:lnTo>
                      <a:pt x="383" y="307"/>
                    </a:lnTo>
                    <a:lnTo>
                      <a:pt x="380" y="315"/>
                    </a:lnTo>
                    <a:lnTo>
                      <a:pt x="377" y="326"/>
                    </a:lnTo>
                    <a:lnTo>
                      <a:pt x="374" y="335"/>
                    </a:lnTo>
                    <a:lnTo>
                      <a:pt x="373" y="343"/>
                    </a:lnTo>
                    <a:lnTo>
                      <a:pt x="370" y="352"/>
                    </a:lnTo>
                    <a:lnTo>
                      <a:pt x="367" y="362"/>
                    </a:lnTo>
                    <a:lnTo>
                      <a:pt x="364" y="371"/>
                    </a:lnTo>
                    <a:lnTo>
                      <a:pt x="362" y="381"/>
                    </a:lnTo>
                    <a:lnTo>
                      <a:pt x="359" y="389"/>
                    </a:lnTo>
                    <a:lnTo>
                      <a:pt x="356" y="399"/>
                    </a:lnTo>
                    <a:lnTo>
                      <a:pt x="353" y="408"/>
                    </a:lnTo>
                    <a:lnTo>
                      <a:pt x="351" y="417"/>
                    </a:lnTo>
                    <a:lnTo>
                      <a:pt x="346" y="425"/>
                    </a:lnTo>
                    <a:lnTo>
                      <a:pt x="343" y="436"/>
                    </a:lnTo>
                    <a:lnTo>
                      <a:pt x="340" y="444"/>
                    </a:lnTo>
                    <a:lnTo>
                      <a:pt x="337" y="455"/>
                    </a:lnTo>
                    <a:lnTo>
                      <a:pt x="331" y="439"/>
                    </a:lnTo>
                    <a:lnTo>
                      <a:pt x="331" y="436"/>
                    </a:lnTo>
                    <a:lnTo>
                      <a:pt x="333" y="433"/>
                    </a:lnTo>
                    <a:lnTo>
                      <a:pt x="334" y="430"/>
                    </a:lnTo>
                    <a:lnTo>
                      <a:pt x="336" y="425"/>
                    </a:lnTo>
                    <a:lnTo>
                      <a:pt x="337" y="420"/>
                    </a:lnTo>
                    <a:lnTo>
                      <a:pt x="337" y="415"/>
                    </a:lnTo>
                    <a:lnTo>
                      <a:pt x="339" y="412"/>
                    </a:lnTo>
                    <a:lnTo>
                      <a:pt x="340" y="409"/>
                    </a:lnTo>
                    <a:lnTo>
                      <a:pt x="342" y="405"/>
                    </a:lnTo>
                    <a:lnTo>
                      <a:pt x="342" y="400"/>
                    </a:lnTo>
                    <a:lnTo>
                      <a:pt x="343" y="396"/>
                    </a:lnTo>
                    <a:lnTo>
                      <a:pt x="345" y="392"/>
                    </a:lnTo>
                    <a:lnTo>
                      <a:pt x="346" y="387"/>
                    </a:lnTo>
                    <a:lnTo>
                      <a:pt x="348" y="381"/>
                    </a:lnTo>
                    <a:lnTo>
                      <a:pt x="349" y="377"/>
                    </a:lnTo>
                    <a:lnTo>
                      <a:pt x="351" y="371"/>
                    </a:lnTo>
                    <a:lnTo>
                      <a:pt x="352" y="365"/>
                    </a:lnTo>
                    <a:lnTo>
                      <a:pt x="353" y="359"/>
                    </a:lnTo>
                    <a:lnTo>
                      <a:pt x="355" y="354"/>
                    </a:lnTo>
                    <a:lnTo>
                      <a:pt x="356" y="348"/>
                    </a:lnTo>
                    <a:lnTo>
                      <a:pt x="358" y="342"/>
                    </a:lnTo>
                    <a:lnTo>
                      <a:pt x="359" y="335"/>
                    </a:lnTo>
                    <a:lnTo>
                      <a:pt x="361" y="329"/>
                    </a:lnTo>
                    <a:lnTo>
                      <a:pt x="364" y="321"/>
                    </a:lnTo>
                    <a:lnTo>
                      <a:pt x="365" y="315"/>
                    </a:lnTo>
                    <a:lnTo>
                      <a:pt x="367" y="308"/>
                    </a:lnTo>
                    <a:lnTo>
                      <a:pt x="368" y="301"/>
                    </a:lnTo>
                    <a:lnTo>
                      <a:pt x="370" y="294"/>
                    </a:lnTo>
                    <a:lnTo>
                      <a:pt x="371" y="286"/>
                    </a:lnTo>
                    <a:lnTo>
                      <a:pt x="373" y="277"/>
                    </a:lnTo>
                    <a:lnTo>
                      <a:pt x="374" y="270"/>
                    </a:lnTo>
                    <a:lnTo>
                      <a:pt x="376" y="261"/>
                    </a:lnTo>
                    <a:lnTo>
                      <a:pt x="377" y="254"/>
                    </a:lnTo>
                    <a:lnTo>
                      <a:pt x="378" y="245"/>
                    </a:lnTo>
                    <a:lnTo>
                      <a:pt x="380" y="236"/>
                    </a:lnTo>
                    <a:lnTo>
                      <a:pt x="383" y="228"/>
                    </a:lnTo>
                    <a:lnTo>
                      <a:pt x="384" y="220"/>
                    </a:lnTo>
                    <a:lnTo>
                      <a:pt x="386" y="211"/>
                    </a:lnTo>
                    <a:lnTo>
                      <a:pt x="387" y="203"/>
                    </a:lnTo>
                    <a:lnTo>
                      <a:pt x="389" y="194"/>
                    </a:lnTo>
                    <a:lnTo>
                      <a:pt x="390" y="185"/>
                    </a:lnTo>
                    <a:lnTo>
                      <a:pt x="392" y="175"/>
                    </a:lnTo>
                    <a:lnTo>
                      <a:pt x="393" y="166"/>
                    </a:lnTo>
                    <a:lnTo>
                      <a:pt x="393" y="157"/>
                    </a:lnTo>
                    <a:lnTo>
                      <a:pt x="395" y="148"/>
                    </a:lnTo>
                    <a:lnTo>
                      <a:pt x="396" y="138"/>
                    </a:lnTo>
                    <a:lnTo>
                      <a:pt x="398" y="129"/>
                    </a:lnTo>
                    <a:lnTo>
                      <a:pt x="399" y="119"/>
                    </a:lnTo>
                    <a:lnTo>
                      <a:pt x="400" y="110"/>
                    </a:lnTo>
                    <a:lnTo>
                      <a:pt x="400" y="100"/>
                    </a:lnTo>
                    <a:lnTo>
                      <a:pt x="402" y="91"/>
                    </a:lnTo>
                    <a:lnTo>
                      <a:pt x="402" y="81"/>
                    </a:lnTo>
                    <a:lnTo>
                      <a:pt x="403" y="71"/>
                    </a:lnTo>
                    <a:lnTo>
                      <a:pt x="403" y="62"/>
                    </a:lnTo>
                    <a:lnTo>
                      <a:pt x="405" y="52"/>
                    </a:lnTo>
                    <a:lnTo>
                      <a:pt x="405" y="41"/>
                    </a:lnTo>
                    <a:lnTo>
                      <a:pt x="406" y="33"/>
                    </a:lnTo>
                    <a:lnTo>
                      <a:pt x="406" y="31"/>
                    </a:lnTo>
                    <a:lnTo>
                      <a:pt x="405" y="31"/>
                    </a:lnTo>
                    <a:lnTo>
                      <a:pt x="403" y="31"/>
                    </a:lnTo>
                    <a:lnTo>
                      <a:pt x="400" y="30"/>
                    </a:lnTo>
                    <a:lnTo>
                      <a:pt x="396" y="28"/>
                    </a:lnTo>
                    <a:lnTo>
                      <a:pt x="392" y="28"/>
                    </a:lnTo>
                    <a:lnTo>
                      <a:pt x="386" y="27"/>
                    </a:lnTo>
                    <a:lnTo>
                      <a:pt x="380" y="25"/>
                    </a:lnTo>
                    <a:lnTo>
                      <a:pt x="377" y="25"/>
                    </a:lnTo>
                    <a:lnTo>
                      <a:pt x="373" y="24"/>
                    </a:lnTo>
                    <a:lnTo>
                      <a:pt x="370" y="22"/>
                    </a:lnTo>
                    <a:lnTo>
                      <a:pt x="365" y="22"/>
                    </a:lnTo>
                    <a:lnTo>
                      <a:pt x="361" y="22"/>
                    </a:lnTo>
                    <a:lnTo>
                      <a:pt x="356" y="21"/>
                    </a:lnTo>
                    <a:lnTo>
                      <a:pt x="352" y="21"/>
                    </a:lnTo>
                    <a:lnTo>
                      <a:pt x="349" y="21"/>
                    </a:lnTo>
                    <a:lnTo>
                      <a:pt x="343" y="20"/>
                    </a:lnTo>
                    <a:lnTo>
                      <a:pt x="339" y="18"/>
                    </a:lnTo>
                    <a:lnTo>
                      <a:pt x="333" y="18"/>
                    </a:lnTo>
                    <a:lnTo>
                      <a:pt x="329" y="18"/>
                    </a:lnTo>
                    <a:lnTo>
                      <a:pt x="323" y="17"/>
                    </a:lnTo>
                    <a:lnTo>
                      <a:pt x="317" y="17"/>
                    </a:lnTo>
                    <a:lnTo>
                      <a:pt x="312" y="15"/>
                    </a:lnTo>
                    <a:lnTo>
                      <a:pt x="306" y="15"/>
                    </a:lnTo>
                    <a:lnTo>
                      <a:pt x="299" y="14"/>
                    </a:lnTo>
                    <a:lnTo>
                      <a:pt x="293" y="14"/>
                    </a:lnTo>
                    <a:lnTo>
                      <a:pt x="286" y="12"/>
                    </a:lnTo>
                    <a:lnTo>
                      <a:pt x="280" y="12"/>
                    </a:lnTo>
                    <a:lnTo>
                      <a:pt x="273" y="12"/>
                    </a:lnTo>
                    <a:lnTo>
                      <a:pt x="267" y="11"/>
                    </a:lnTo>
                    <a:lnTo>
                      <a:pt x="260" y="11"/>
                    </a:lnTo>
                    <a:lnTo>
                      <a:pt x="252" y="11"/>
                    </a:lnTo>
                    <a:lnTo>
                      <a:pt x="245" y="9"/>
                    </a:lnTo>
                    <a:lnTo>
                      <a:pt x="237" y="9"/>
                    </a:lnTo>
                    <a:lnTo>
                      <a:pt x="230" y="9"/>
                    </a:lnTo>
                    <a:lnTo>
                      <a:pt x="223" y="9"/>
                    </a:lnTo>
                    <a:lnTo>
                      <a:pt x="214" y="9"/>
                    </a:lnTo>
                    <a:lnTo>
                      <a:pt x="207" y="9"/>
                    </a:lnTo>
                    <a:lnTo>
                      <a:pt x="198" y="9"/>
                    </a:lnTo>
                    <a:lnTo>
                      <a:pt x="190" y="9"/>
                    </a:lnTo>
                    <a:lnTo>
                      <a:pt x="182" y="9"/>
                    </a:lnTo>
                    <a:lnTo>
                      <a:pt x="173" y="9"/>
                    </a:lnTo>
                    <a:lnTo>
                      <a:pt x="164" y="9"/>
                    </a:lnTo>
                    <a:lnTo>
                      <a:pt x="155" y="9"/>
                    </a:lnTo>
                    <a:lnTo>
                      <a:pt x="146" y="9"/>
                    </a:lnTo>
                    <a:lnTo>
                      <a:pt x="138" y="11"/>
                    </a:lnTo>
                    <a:lnTo>
                      <a:pt x="129" y="11"/>
                    </a:lnTo>
                    <a:lnTo>
                      <a:pt x="120" y="12"/>
                    </a:lnTo>
                    <a:lnTo>
                      <a:pt x="110" y="12"/>
                    </a:lnTo>
                    <a:lnTo>
                      <a:pt x="99" y="14"/>
                    </a:lnTo>
                    <a:lnTo>
                      <a:pt x="91" y="14"/>
                    </a:lnTo>
                    <a:lnTo>
                      <a:pt x="80" y="15"/>
                    </a:lnTo>
                    <a:lnTo>
                      <a:pt x="70" y="17"/>
                    </a:lnTo>
                    <a:lnTo>
                      <a:pt x="61" y="18"/>
                    </a:lnTo>
                    <a:lnTo>
                      <a:pt x="51" y="20"/>
                    </a:lnTo>
                    <a:lnTo>
                      <a:pt x="41" y="2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25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7" name="Freeform 166"/>
              <p:cNvSpPr>
                <a:spLocks/>
              </p:cNvSpPr>
              <p:nvPr/>
            </p:nvSpPr>
            <p:spPr bwMode="auto">
              <a:xfrm>
                <a:off x="4128" y="3602"/>
                <a:ext cx="28" cy="16"/>
              </a:xfrm>
              <a:custGeom>
                <a:avLst/>
                <a:gdLst>
                  <a:gd name="T0" fmla="*/ 42 w 56"/>
                  <a:gd name="T1" fmla="*/ 26 h 31"/>
                  <a:gd name="T2" fmla="*/ 36 w 56"/>
                  <a:gd name="T3" fmla="*/ 31 h 31"/>
                  <a:gd name="T4" fmla="*/ 34 w 56"/>
                  <a:gd name="T5" fmla="*/ 29 h 31"/>
                  <a:gd name="T6" fmla="*/ 30 w 56"/>
                  <a:gd name="T7" fmla="*/ 29 h 31"/>
                  <a:gd name="T8" fmla="*/ 27 w 56"/>
                  <a:gd name="T9" fmla="*/ 29 h 31"/>
                  <a:gd name="T10" fmla="*/ 24 w 56"/>
                  <a:gd name="T11" fmla="*/ 29 h 31"/>
                  <a:gd name="T12" fmla="*/ 21 w 56"/>
                  <a:gd name="T13" fmla="*/ 28 h 31"/>
                  <a:gd name="T14" fmla="*/ 18 w 56"/>
                  <a:gd name="T15" fmla="*/ 28 h 31"/>
                  <a:gd name="T16" fmla="*/ 14 w 56"/>
                  <a:gd name="T17" fmla="*/ 26 h 31"/>
                  <a:gd name="T18" fmla="*/ 11 w 56"/>
                  <a:gd name="T19" fmla="*/ 25 h 31"/>
                  <a:gd name="T20" fmla="*/ 8 w 56"/>
                  <a:gd name="T21" fmla="*/ 23 h 31"/>
                  <a:gd name="T22" fmla="*/ 6 w 56"/>
                  <a:gd name="T23" fmla="*/ 22 h 31"/>
                  <a:gd name="T24" fmla="*/ 2 w 56"/>
                  <a:gd name="T25" fmla="*/ 19 h 31"/>
                  <a:gd name="T26" fmla="*/ 0 w 56"/>
                  <a:gd name="T27" fmla="*/ 13 h 31"/>
                  <a:gd name="T28" fmla="*/ 2 w 56"/>
                  <a:gd name="T29" fmla="*/ 7 h 31"/>
                  <a:gd name="T30" fmla="*/ 6 w 56"/>
                  <a:gd name="T31" fmla="*/ 4 h 31"/>
                  <a:gd name="T32" fmla="*/ 9 w 56"/>
                  <a:gd name="T33" fmla="*/ 3 h 31"/>
                  <a:gd name="T34" fmla="*/ 14 w 56"/>
                  <a:gd name="T35" fmla="*/ 1 h 31"/>
                  <a:gd name="T36" fmla="*/ 17 w 56"/>
                  <a:gd name="T37" fmla="*/ 1 h 31"/>
                  <a:gd name="T38" fmla="*/ 21 w 56"/>
                  <a:gd name="T39" fmla="*/ 1 h 31"/>
                  <a:gd name="T40" fmla="*/ 25 w 56"/>
                  <a:gd name="T41" fmla="*/ 0 h 31"/>
                  <a:gd name="T42" fmla="*/ 30 w 56"/>
                  <a:gd name="T43" fmla="*/ 0 h 31"/>
                  <a:gd name="T44" fmla="*/ 33 w 56"/>
                  <a:gd name="T45" fmla="*/ 1 h 31"/>
                  <a:gd name="T46" fmla="*/ 37 w 56"/>
                  <a:gd name="T47" fmla="*/ 1 h 31"/>
                  <a:gd name="T48" fmla="*/ 42 w 56"/>
                  <a:gd name="T49" fmla="*/ 3 h 31"/>
                  <a:gd name="T50" fmla="*/ 44 w 56"/>
                  <a:gd name="T51" fmla="*/ 4 h 31"/>
                  <a:gd name="T52" fmla="*/ 47 w 56"/>
                  <a:gd name="T53" fmla="*/ 6 h 31"/>
                  <a:gd name="T54" fmla="*/ 50 w 56"/>
                  <a:gd name="T55" fmla="*/ 9 h 31"/>
                  <a:gd name="T56" fmla="*/ 56 w 56"/>
                  <a:gd name="T57" fmla="*/ 13 h 31"/>
                  <a:gd name="T58" fmla="*/ 47 w 56"/>
                  <a:gd name="T59" fmla="*/ 13 h 31"/>
                  <a:gd name="T60" fmla="*/ 46 w 56"/>
                  <a:gd name="T61" fmla="*/ 13 h 31"/>
                  <a:gd name="T62" fmla="*/ 43 w 56"/>
                  <a:gd name="T63" fmla="*/ 12 h 31"/>
                  <a:gd name="T64" fmla="*/ 39 w 56"/>
                  <a:gd name="T65" fmla="*/ 10 h 31"/>
                  <a:gd name="T66" fmla="*/ 34 w 56"/>
                  <a:gd name="T67" fmla="*/ 9 h 31"/>
                  <a:gd name="T68" fmla="*/ 30 w 56"/>
                  <a:gd name="T69" fmla="*/ 9 h 31"/>
                  <a:gd name="T70" fmla="*/ 25 w 56"/>
                  <a:gd name="T71" fmla="*/ 9 h 31"/>
                  <a:gd name="T72" fmla="*/ 21 w 56"/>
                  <a:gd name="T73" fmla="*/ 12 h 31"/>
                  <a:gd name="T74" fmla="*/ 21 w 56"/>
                  <a:gd name="T75" fmla="*/ 16 h 31"/>
                  <a:gd name="T76" fmla="*/ 21 w 56"/>
                  <a:gd name="T77" fmla="*/ 17 h 31"/>
                  <a:gd name="T78" fmla="*/ 24 w 56"/>
                  <a:gd name="T79" fmla="*/ 20 h 31"/>
                  <a:gd name="T80" fmla="*/ 25 w 56"/>
                  <a:gd name="T81" fmla="*/ 20 h 31"/>
                  <a:gd name="T82" fmla="*/ 27 w 56"/>
                  <a:gd name="T83" fmla="*/ 22 h 31"/>
                  <a:gd name="T84" fmla="*/ 30 w 56"/>
                  <a:gd name="T85" fmla="*/ 23 h 31"/>
                  <a:gd name="T86" fmla="*/ 34 w 56"/>
                  <a:gd name="T87" fmla="*/ 23 h 31"/>
                  <a:gd name="T88" fmla="*/ 42 w 56"/>
                  <a:gd name="T89" fmla="*/ 26 h 31"/>
                  <a:gd name="T90" fmla="*/ 42 w 56"/>
                  <a:gd name="T91" fmla="*/ 26 h 3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6"/>
                  <a:gd name="T139" fmla="*/ 0 h 31"/>
                  <a:gd name="T140" fmla="*/ 56 w 56"/>
                  <a:gd name="T141" fmla="*/ 31 h 3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6" h="31">
                    <a:moveTo>
                      <a:pt x="42" y="26"/>
                    </a:moveTo>
                    <a:lnTo>
                      <a:pt x="36" y="31"/>
                    </a:lnTo>
                    <a:lnTo>
                      <a:pt x="34" y="29"/>
                    </a:lnTo>
                    <a:lnTo>
                      <a:pt x="30" y="29"/>
                    </a:lnTo>
                    <a:lnTo>
                      <a:pt x="27" y="29"/>
                    </a:lnTo>
                    <a:lnTo>
                      <a:pt x="24" y="29"/>
                    </a:lnTo>
                    <a:lnTo>
                      <a:pt x="21" y="28"/>
                    </a:lnTo>
                    <a:lnTo>
                      <a:pt x="18" y="28"/>
                    </a:lnTo>
                    <a:lnTo>
                      <a:pt x="14" y="26"/>
                    </a:lnTo>
                    <a:lnTo>
                      <a:pt x="11" y="25"/>
                    </a:lnTo>
                    <a:lnTo>
                      <a:pt x="8" y="23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21" y="1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3" y="1"/>
                    </a:lnTo>
                    <a:lnTo>
                      <a:pt x="37" y="1"/>
                    </a:lnTo>
                    <a:lnTo>
                      <a:pt x="42" y="3"/>
                    </a:lnTo>
                    <a:lnTo>
                      <a:pt x="44" y="4"/>
                    </a:lnTo>
                    <a:lnTo>
                      <a:pt x="47" y="6"/>
                    </a:lnTo>
                    <a:lnTo>
                      <a:pt x="50" y="9"/>
                    </a:lnTo>
                    <a:lnTo>
                      <a:pt x="56" y="13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3" y="12"/>
                    </a:lnTo>
                    <a:lnTo>
                      <a:pt x="39" y="10"/>
                    </a:lnTo>
                    <a:lnTo>
                      <a:pt x="34" y="9"/>
                    </a:lnTo>
                    <a:lnTo>
                      <a:pt x="30" y="9"/>
                    </a:lnTo>
                    <a:lnTo>
                      <a:pt x="25" y="9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4" y="20"/>
                    </a:lnTo>
                    <a:lnTo>
                      <a:pt x="25" y="20"/>
                    </a:lnTo>
                    <a:lnTo>
                      <a:pt x="27" y="22"/>
                    </a:lnTo>
                    <a:lnTo>
                      <a:pt x="30" y="23"/>
                    </a:lnTo>
                    <a:lnTo>
                      <a:pt x="34" y="23"/>
                    </a:lnTo>
                    <a:lnTo>
                      <a:pt x="42" y="26"/>
                    </a:lnTo>
                    <a:close/>
                  </a:path>
                </a:pathLst>
              </a:custGeom>
              <a:solidFill>
                <a:srgbClr val="4D6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8" name="Freeform 167"/>
              <p:cNvSpPr>
                <a:spLocks/>
              </p:cNvSpPr>
              <p:nvPr/>
            </p:nvSpPr>
            <p:spPr bwMode="auto">
              <a:xfrm>
                <a:off x="4271" y="3557"/>
                <a:ext cx="25" cy="43"/>
              </a:xfrm>
              <a:custGeom>
                <a:avLst/>
                <a:gdLst>
                  <a:gd name="T0" fmla="*/ 0 w 48"/>
                  <a:gd name="T1" fmla="*/ 75 h 86"/>
                  <a:gd name="T2" fmla="*/ 22 w 48"/>
                  <a:gd name="T3" fmla="*/ 0 h 86"/>
                  <a:gd name="T4" fmla="*/ 48 w 48"/>
                  <a:gd name="T5" fmla="*/ 6 h 86"/>
                  <a:gd name="T6" fmla="*/ 41 w 48"/>
                  <a:gd name="T7" fmla="*/ 18 h 86"/>
                  <a:gd name="T8" fmla="*/ 25 w 48"/>
                  <a:gd name="T9" fmla="*/ 18 h 86"/>
                  <a:gd name="T10" fmla="*/ 6 w 48"/>
                  <a:gd name="T11" fmla="*/ 86 h 86"/>
                  <a:gd name="T12" fmla="*/ 0 w 48"/>
                  <a:gd name="T13" fmla="*/ 75 h 86"/>
                  <a:gd name="T14" fmla="*/ 0 w 48"/>
                  <a:gd name="T15" fmla="*/ 75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86"/>
                  <a:gd name="T26" fmla="*/ 48 w 48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86">
                    <a:moveTo>
                      <a:pt x="0" y="75"/>
                    </a:moveTo>
                    <a:lnTo>
                      <a:pt x="22" y="0"/>
                    </a:lnTo>
                    <a:lnTo>
                      <a:pt x="48" y="6"/>
                    </a:lnTo>
                    <a:lnTo>
                      <a:pt x="41" y="18"/>
                    </a:lnTo>
                    <a:lnTo>
                      <a:pt x="25" y="18"/>
                    </a:lnTo>
                    <a:lnTo>
                      <a:pt x="6" y="86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D4D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9" name="Freeform 168"/>
              <p:cNvSpPr>
                <a:spLocks/>
              </p:cNvSpPr>
              <p:nvPr/>
            </p:nvSpPr>
            <p:spPr bwMode="auto">
              <a:xfrm>
                <a:off x="4291" y="3560"/>
                <a:ext cx="25" cy="40"/>
              </a:xfrm>
              <a:custGeom>
                <a:avLst/>
                <a:gdLst>
                  <a:gd name="T0" fmla="*/ 6 w 50"/>
                  <a:gd name="T1" fmla="*/ 79 h 79"/>
                  <a:gd name="T2" fmla="*/ 0 w 50"/>
                  <a:gd name="T3" fmla="*/ 70 h 79"/>
                  <a:gd name="T4" fmla="*/ 21 w 50"/>
                  <a:gd name="T5" fmla="*/ 0 h 79"/>
                  <a:gd name="T6" fmla="*/ 50 w 50"/>
                  <a:gd name="T7" fmla="*/ 4 h 79"/>
                  <a:gd name="T8" fmla="*/ 43 w 50"/>
                  <a:gd name="T9" fmla="*/ 23 h 79"/>
                  <a:gd name="T10" fmla="*/ 27 w 50"/>
                  <a:gd name="T11" fmla="*/ 19 h 79"/>
                  <a:gd name="T12" fmla="*/ 6 w 50"/>
                  <a:gd name="T13" fmla="*/ 79 h 79"/>
                  <a:gd name="T14" fmla="*/ 6 w 50"/>
                  <a:gd name="T15" fmla="*/ 79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"/>
                  <a:gd name="T25" fmla="*/ 0 h 79"/>
                  <a:gd name="T26" fmla="*/ 50 w 50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" h="79">
                    <a:moveTo>
                      <a:pt x="6" y="79"/>
                    </a:moveTo>
                    <a:lnTo>
                      <a:pt x="0" y="70"/>
                    </a:lnTo>
                    <a:lnTo>
                      <a:pt x="21" y="0"/>
                    </a:lnTo>
                    <a:lnTo>
                      <a:pt x="50" y="4"/>
                    </a:lnTo>
                    <a:lnTo>
                      <a:pt x="43" y="23"/>
                    </a:lnTo>
                    <a:lnTo>
                      <a:pt x="27" y="19"/>
                    </a:lnTo>
                    <a:lnTo>
                      <a:pt x="6" y="79"/>
                    </a:lnTo>
                    <a:close/>
                  </a:path>
                </a:pathLst>
              </a:custGeom>
              <a:solidFill>
                <a:srgbClr val="7D4D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0" name="Freeform 169"/>
              <p:cNvSpPr>
                <a:spLocks/>
              </p:cNvSpPr>
              <p:nvPr/>
            </p:nvSpPr>
            <p:spPr bwMode="auto">
              <a:xfrm>
                <a:off x="4313" y="3337"/>
                <a:ext cx="55" cy="45"/>
              </a:xfrm>
              <a:custGeom>
                <a:avLst/>
                <a:gdLst>
                  <a:gd name="T0" fmla="*/ 0 w 109"/>
                  <a:gd name="T1" fmla="*/ 85 h 90"/>
                  <a:gd name="T2" fmla="*/ 12 w 109"/>
                  <a:gd name="T3" fmla="*/ 0 h 90"/>
                  <a:gd name="T4" fmla="*/ 109 w 109"/>
                  <a:gd name="T5" fmla="*/ 6 h 90"/>
                  <a:gd name="T6" fmla="*/ 106 w 109"/>
                  <a:gd name="T7" fmla="*/ 14 h 90"/>
                  <a:gd name="T8" fmla="*/ 25 w 109"/>
                  <a:gd name="T9" fmla="*/ 11 h 90"/>
                  <a:gd name="T10" fmla="*/ 22 w 109"/>
                  <a:gd name="T11" fmla="*/ 22 h 90"/>
                  <a:gd name="T12" fmla="*/ 103 w 109"/>
                  <a:gd name="T13" fmla="*/ 24 h 90"/>
                  <a:gd name="T14" fmla="*/ 102 w 109"/>
                  <a:gd name="T15" fmla="*/ 31 h 90"/>
                  <a:gd name="T16" fmla="*/ 22 w 109"/>
                  <a:gd name="T17" fmla="*/ 30 h 90"/>
                  <a:gd name="T18" fmla="*/ 21 w 109"/>
                  <a:gd name="T19" fmla="*/ 37 h 90"/>
                  <a:gd name="T20" fmla="*/ 102 w 109"/>
                  <a:gd name="T21" fmla="*/ 43 h 90"/>
                  <a:gd name="T22" fmla="*/ 102 w 109"/>
                  <a:gd name="T23" fmla="*/ 50 h 90"/>
                  <a:gd name="T24" fmla="*/ 18 w 109"/>
                  <a:gd name="T25" fmla="*/ 52 h 90"/>
                  <a:gd name="T26" fmla="*/ 18 w 109"/>
                  <a:gd name="T27" fmla="*/ 58 h 90"/>
                  <a:gd name="T28" fmla="*/ 99 w 109"/>
                  <a:gd name="T29" fmla="*/ 61 h 90"/>
                  <a:gd name="T30" fmla="*/ 97 w 109"/>
                  <a:gd name="T31" fmla="*/ 68 h 90"/>
                  <a:gd name="T32" fmla="*/ 17 w 109"/>
                  <a:gd name="T33" fmla="*/ 68 h 90"/>
                  <a:gd name="T34" fmla="*/ 12 w 109"/>
                  <a:gd name="T35" fmla="*/ 75 h 90"/>
                  <a:gd name="T36" fmla="*/ 94 w 109"/>
                  <a:gd name="T37" fmla="*/ 81 h 90"/>
                  <a:gd name="T38" fmla="*/ 94 w 109"/>
                  <a:gd name="T39" fmla="*/ 90 h 90"/>
                  <a:gd name="T40" fmla="*/ 0 w 109"/>
                  <a:gd name="T41" fmla="*/ 85 h 90"/>
                  <a:gd name="T42" fmla="*/ 0 w 109"/>
                  <a:gd name="T43" fmla="*/ 85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9"/>
                  <a:gd name="T67" fmla="*/ 0 h 90"/>
                  <a:gd name="T68" fmla="*/ 109 w 109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9" h="90">
                    <a:moveTo>
                      <a:pt x="0" y="85"/>
                    </a:moveTo>
                    <a:lnTo>
                      <a:pt x="12" y="0"/>
                    </a:lnTo>
                    <a:lnTo>
                      <a:pt x="109" y="6"/>
                    </a:lnTo>
                    <a:lnTo>
                      <a:pt x="106" y="14"/>
                    </a:lnTo>
                    <a:lnTo>
                      <a:pt x="25" y="11"/>
                    </a:lnTo>
                    <a:lnTo>
                      <a:pt x="22" y="22"/>
                    </a:lnTo>
                    <a:lnTo>
                      <a:pt x="103" y="24"/>
                    </a:lnTo>
                    <a:lnTo>
                      <a:pt x="102" y="31"/>
                    </a:lnTo>
                    <a:lnTo>
                      <a:pt x="22" y="30"/>
                    </a:lnTo>
                    <a:lnTo>
                      <a:pt x="21" y="37"/>
                    </a:lnTo>
                    <a:lnTo>
                      <a:pt x="102" y="43"/>
                    </a:lnTo>
                    <a:lnTo>
                      <a:pt x="102" y="50"/>
                    </a:lnTo>
                    <a:lnTo>
                      <a:pt x="18" y="52"/>
                    </a:lnTo>
                    <a:lnTo>
                      <a:pt x="18" y="58"/>
                    </a:lnTo>
                    <a:lnTo>
                      <a:pt x="99" y="61"/>
                    </a:lnTo>
                    <a:lnTo>
                      <a:pt x="97" y="68"/>
                    </a:lnTo>
                    <a:lnTo>
                      <a:pt x="17" y="68"/>
                    </a:lnTo>
                    <a:lnTo>
                      <a:pt x="12" y="75"/>
                    </a:lnTo>
                    <a:lnTo>
                      <a:pt x="94" y="81"/>
                    </a:lnTo>
                    <a:lnTo>
                      <a:pt x="94" y="9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1" name="Freeform 170"/>
              <p:cNvSpPr>
                <a:spLocks/>
              </p:cNvSpPr>
              <p:nvPr/>
            </p:nvSpPr>
            <p:spPr bwMode="auto">
              <a:xfrm>
                <a:off x="4028" y="3336"/>
                <a:ext cx="52" cy="40"/>
              </a:xfrm>
              <a:custGeom>
                <a:avLst/>
                <a:gdLst>
                  <a:gd name="T0" fmla="*/ 0 w 105"/>
                  <a:gd name="T1" fmla="*/ 79 h 79"/>
                  <a:gd name="T2" fmla="*/ 12 w 105"/>
                  <a:gd name="T3" fmla="*/ 7 h 79"/>
                  <a:gd name="T4" fmla="*/ 105 w 105"/>
                  <a:gd name="T5" fmla="*/ 0 h 79"/>
                  <a:gd name="T6" fmla="*/ 103 w 105"/>
                  <a:gd name="T7" fmla="*/ 10 h 79"/>
                  <a:gd name="T8" fmla="*/ 22 w 105"/>
                  <a:gd name="T9" fmla="*/ 13 h 79"/>
                  <a:gd name="T10" fmla="*/ 22 w 105"/>
                  <a:gd name="T11" fmla="*/ 23 h 79"/>
                  <a:gd name="T12" fmla="*/ 102 w 105"/>
                  <a:gd name="T13" fmla="*/ 20 h 79"/>
                  <a:gd name="T14" fmla="*/ 100 w 105"/>
                  <a:gd name="T15" fmla="*/ 28 h 79"/>
                  <a:gd name="T16" fmla="*/ 19 w 105"/>
                  <a:gd name="T17" fmla="*/ 32 h 79"/>
                  <a:gd name="T18" fmla="*/ 18 w 105"/>
                  <a:gd name="T19" fmla="*/ 41 h 79"/>
                  <a:gd name="T20" fmla="*/ 100 w 105"/>
                  <a:gd name="T21" fmla="*/ 37 h 79"/>
                  <a:gd name="T22" fmla="*/ 100 w 105"/>
                  <a:gd name="T23" fmla="*/ 45 h 79"/>
                  <a:gd name="T24" fmla="*/ 16 w 105"/>
                  <a:gd name="T25" fmla="*/ 51 h 79"/>
                  <a:gd name="T26" fmla="*/ 16 w 105"/>
                  <a:gd name="T27" fmla="*/ 59 h 79"/>
                  <a:gd name="T28" fmla="*/ 100 w 105"/>
                  <a:gd name="T29" fmla="*/ 53 h 79"/>
                  <a:gd name="T30" fmla="*/ 97 w 105"/>
                  <a:gd name="T31" fmla="*/ 60 h 79"/>
                  <a:gd name="T32" fmla="*/ 15 w 105"/>
                  <a:gd name="T33" fmla="*/ 66 h 79"/>
                  <a:gd name="T34" fmla="*/ 12 w 105"/>
                  <a:gd name="T35" fmla="*/ 73 h 79"/>
                  <a:gd name="T36" fmla="*/ 96 w 105"/>
                  <a:gd name="T37" fmla="*/ 69 h 79"/>
                  <a:gd name="T38" fmla="*/ 94 w 105"/>
                  <a:gd name="T39" fmla="*/ 75 h 79"/>
                  <a:gd name="T40" fmla="*/ 0 w 105"/>
                  <a:gd name="T41" fmla="*/ 79 h 79"/>
                  <a:gd name="T42" fmla="*/ 0 w 105"/>
                  <a:gd name="T43" fmla="*/ 79 h 7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5"/>
                  <a:gd name="T67" fmla="*/ 0 h 79"/>
                  <a:gd name="T68" fmla="*/ 105 w 105"/>
                  <a:gd name="T69" fmla="*/ 79 h 7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5" h="79">
                    <a:moveTo>
                      <a:pt x="0" y="79"/>
                    </a:moveTo>
                    <a:lnTo>
                      <a:pt x="12" y="7"/>
                    </a:lnTo>
                    <a:lnTo>
                      <a:pt x="105" y="0"/>
                    </a:lnTo>
                    <a:lnTo>
                      <a:pt x="103" y="10"/>
                    </a:lnTo>
                    <a:lnTo>
                      <a:pt x="22" y="13"/>
                    </a:lnTo>
                    <a:lnTo>
                      <a:pt x="22" y="23"/>
                    </a:lnTo>
                    <a:lnTo>
                      <a:pt x="102" y="20"/>
                    </a:lnTo>
                    <a:lnTo>
                      <a:pt x="100" y="28"/>
                    </a:lnTo>
                    <a:lnTo>
                      <a:pt x="19" y="32"/>
                    </a:lnTo>
                    <a:lnTo>
                      <a:pt x="18" y="41"/>
                    </a:lnTo>
                    <a:lnTo>
                      <a:pt x="100" y="37"/>
                    </a:lnTo>
                    <a:lnTo>
                      <a:pt x="100" y="45"/>
                    </a:lnTo>
                    <a:lnTo>
                      <a:pt x="16" y="51"/>
                    </a:lnTo>
                    <a:lnTo>
                      <a:pt x="16" y="59"/>
                    </a:lnTo>
                    <a:lnTo>
                      <a:pt x="100" y="53"/>
                    </a:lnTo>
                    <a:lnTo>
                      <a:pt x="97" y="60"/>
                    </a:lnTo>
                    <a:lnTo>
                      <a:pt x="15" y="66"/>
                    </a:lnTo>
                    <a:lnTo>
                      <a:pt x="12" y="73"/>
                    </a:lnTo>
                    <a:lnTo>
                      <a:pt x="96" y="69"/>
                    </a:lnTo>
                    <a:lnTo>
                      <a:pt x="94" y="75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2" name="Freeform 171"/>
              <p:cNvSpPr>
                <a:spLocks/>
              </p:cNvSpPr>
              <p:nvPr/>
            </p:nvSpPr>
            <p:spPr bwMode="auto">
              <a:xfrm>
                <a:off x="4306" y="3339"/>
                <a:ext cx="74" cy="291"/>
              </a:xfrm>
              <a:custGeom>
                <a:avLst/>
                <a:gdLst>
                  <a:gd name="T0" fmla="*/ 148 w 148"/>
                  <a:gd name="T1" fmla="*/ 0 h 580"/>
                  <a:gd name="T2" fmla="*/ 148 w 148"/>
                  <a:gd name="T3" fmla="*/ 3 h 580"/>
                  <a:gd name="T4" fmla="*/ 147 w 148"/>
                  <a:gd name="T5" fmla="*/ 7 h 580"/>
                  <a:gd name="T6" fmla="*/ 147 w 148"/>
                  <a:gd name="T7" fmla="*/ 14 h 580"/>
                  <a:gd name="T8" fmla="*/ 145 w 148"/>
                  <a:gd name="T9" fmla="*/ 22 h 580"/>
                  <a:gd name="T10" fmla="*/ 144 w 148"/>
                  <a:gd name="T11" fmla="*/ 31 h 580"/>
                  <a:gd name="T12" fmla="*/ 144 w 148"/>
                  <a:gd name="T13" fmla="*/ 41 h 580"/>
                  <a:gd name="T14" fmla="*/ 142 w 148"/>
                  <a:gd name="T15" fmla="*/ 54 h 580"/>
                  <a:gd name="T16" fmla="*/ 141 w 148"/>
                  <a:gd name="T17" fmla="*/ 67 h 580"/>
                  <a:gd name="T18" fmla="*/ 139 w 148"/>
                  <a:gd name="T19" fmla="*/ 82 h 580"/>
                  <a:gd name="T20" fmla="*/ 136 w 148"/>
                  <a:gd name="T21" fmla="*/ 98 h 580"/>
                  <a:gd name="T22" fmla="*/ 135 w 148"/>
                  <a:gd name="T23" fmla="*/ 116 h 580"/>
                  <a:gd name="T24" fmla="*/ 132 w 148"/>
                  <a:gd name="T25" fmla="*/ 133 h 580"/>
                  <a:gd name="T26" fmla="*/ 129 w 148"/>
                  <a:gd name="T27" fmla="*/ 152 h 580"/>
                  <a:gd name="T28" fmla="*/ 126 w 148"/>
                  <a:gd name="T29" fmla="*/ 173 h 580"/>
                  <a:gd name="T30" fmla="*/ 123 w 148"/>
                  <a:gd name="T31" fmla="*/ 193 h 580"/>
                  <a:gd name="T32" fmla="*/ 119 w 148"/>
                  <a:gd name="T33" fmla="*/ 215 h 580"/>
                  <a:gd name="T34" fmla="*/ 114 w 148"/>
                  <a:gd name="T35" fmla="*/ 237 h 580"/>
                  <a:gd name="T36" fmla="*/ 110 w 148"/>
                  <a:gd name="T37" fmla="*/ 259 h 580"/>
                  <a:gd name="T38" fmla="*/ 105 w 148"/>
                  <a:gd name="T39" fmla="*/ 284 h 580"/>
                  <a:gd name="T40" fmla="*/ 100 w 148"/>
                  <a:gd name="T41" fmla="*/ 308 h 580"/>
                  <a:gd name="T42" fmla="*/ 94 w 148"/>
                  <a:gd name="T43" fmla="*/ 331 h 580"/>
                  <a:gd name="T44" fmla="*/ 88 w 148"/>
                  <a:gd name="T45" fmla="*/ 356 h 580"/>
                  <a:gd name="T46" fmla="*/ 82 w 148"/>
                  <a:gd name="T47" fmla="*/ 381 h 580"/>
                  <a:gd name="T48" fmla="*/ 75 w 148"/>
                  <a:gd name="T49" fmla="*/ 406 h 580"/>
                  <a:gd name="T50" fmla="*/ 66 w 148"/>
                  <a:gd name="T51" fmla="*/ 431 h 580"/>
                  <a:gd name="T52" fmla="*/ 59 w 148"/>
                  <a:gd name="T53" fmla="*/ 457 h 580"/>
                  <a:gd name="T54" fmla="*/ 51 w 148"/>
                  <a:gd name="T55" fmla="*/ 482 h 580"/>
                  <a:gd name="T56" fmla="*/ 41 w 148"/>
                  <a:gd name="T57" fmla="*/ 507 h 580"/>
                  <a:gd name="T58" fmla="*/ 32 w 148"/>
                  <a:gd name="T59" fmla="*/ 532 h 580"/>
                  <a:gd name="T60" fmla="*/ 22 w 148"/>
                  <a:gd name="T61" fmla="*/ 557 h 580"/>
                  <a:gd name="T62" fmla="*/ 12 w 148"/>
                  <a:gd name="T63" fmla="*/ 580 h 580"/>
                  <a:gd name="T64" fmla="*/ 0 w 148"/>
                  <a:gd name="T65" fmla="*/ 577 h 580"/>
                  <a:gd name="T66" fmla="*/ 1 w 148"/>
                  <a:gd name="T67" fmla="*/ 573 h 580"/>
                  <a:gd name="T68" fmla="*/ 4 w 148"/>
                  <a:gd name="T69" fmla="*/ 565 h 580"/>
                  <a:gd name="T70" fmla="*/ 6 w 148"/>
                  <a:gd name="T71" fmla="*/ 561 h 580"/>
                  <a:gd name="T72" fmla="*/ 9 w 148"/>
                  <a:gd name="T73" fmla="*/ 554 h 580"/>
                  <a:gd name="T74" fmla="*/ 12 w 148"/>
                  <a:gd name="T75" fmla="*/ 548 h 580"/>
                  <a:gd name="T76" fmla="*/ 16 w 148"/>
                  <a:gd name="T77" fmla="*/ 539 h 580"/>
                  <a:gd name="T78" fmla="*/ 19 w 148"/>
                  <a:gd name="T79" fmla="*/ 530 h 580"/>
                  <a:gd name="T80" fmla="*/ 22 w 148"/>
                  <a:gd name="T81" fmla="*/ 520 h 580"/>
                  <a:gd name="T82" fmla="*/ 28 w 148"/>
                  <a:gd name="T83" fmla="*/ 510 h 580"/>
                  <a:gd name="T84" fmla="*/ 32 w 148"/>
                  <a:gd name="T85" fmla="*/ 498 h 580"/>
                  <a:gd name="T86" fmla="*/ 36 w 148"/>
                  <a:gd name="T87" fmla="*/ 486 h 580"/>
                  <a:gd name="T88" fmla="*/ 41 w 148"/>
                  <a:gd name="T89" fmla="*/ 473 h 580"/>
                  <a:gd name="T90" fmla="*/ 47 w 148"/>
                  <a:gd name="T91" fmla="*/ 458 h 580"/>
                  <a:gd name="T92" fmla="*/ 51 w 148"/>
                  <a:gd name="T93" fmla="*/ 444 h 580"/>
                  <a:gd name="T94" fmla="*/ 57 w 148"/>
                  <a:gd name="T95" fmla="*/ 428 h 580"/>
                  <a:gd name="T96" fmla="*/ 61 w 148"/>
                  <a:gd name="T97" fmla="*/ 412 h 580"/>
                  <a:gd name="T98" fmla="*/ 67 w 148"/>
                  <a:gd name="T99" fmla="*/ 394 h 580"/>
                  <a:gd name="T100" fmla="*/ 72 w 148"/>
                  <a:gd name="T101" fmla="*/ 378 h 580"/>
                  <a:gd name="T102" fmla="*/ 78 w 148"/>
                  <a:gd name="T103" fmla="*/ 359 h 580"/>
                  <a:gd name="T104" fmla="*/ 82 w 148"/>
                  <a:gd name="T105" fmla="*/ 340 h 580"/>
                  <a:gd name="T106" fmla="*/ 86 w 148"/>
                  <a:gd name="T107" fmla="*/ 321 h 580"/>
                  <a:gd name="T108" fmla="*/ 92 w 148"/>
                  <a:gd name="T109" fmla="*/ 300 h 580"/>
                  <a:gd name="T110" fmla="*/ 97 w 148"/>
                  <a:gd name="T111" fmla="*/ 280 h 580"/>
                  <a:gd name="T112" fmla="*/ 101 w 148"/>
                  <a:gd name="T113" fmla="*/ 258 h 580"/>
                  <a:gd name="T114" fmla="*/ 105 w 148"/>
                  <a:gd name="T115" fmla="*/ 237 h 580"/>
                  <a:gd name="T116" fmla="*/ 110 w 148"/>
                  <a:gd name="T117" fmla="*/ 214 h 580"/>
                  <a:gd name="T118" fmla="*/ 113 w 148"/>
                  <a:gd name="T119" fmla="*/ 192 h 580"/>
                  <a:gd name="T120" fmla="*/ 117 w 148"/>
                  <a:gd name="T121" fmla="*/ 168 h 580"/>
                  <a:gd name="T122" fmla="*/ 120 w 148"/>
                  <a:gd name="T123" fmla="*/ 145 h 580"/>
                  <a:gd name="T124" fmla="*/ 138 w 148"/>
                  <a:gd name="T125" fmla="*/ 9 h 5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8"/>
                  <a:gd name="T190" fmla="*/ 0 h 580"/>
                  <a:gd name="T191" fmla="*/ 148 w 148"/>
                  <a:gd name="T192" fmla="*/ 580 h 5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8" h="580">
                    <a:moveTo>
                      <a:pt x="138" y="9"/>
                    </a:moveTo>
                    <a:lnTo>
                      <a:pt x="148" y="0"/>
                    </a:lnTo>
                    <a:lnTo>
                      <a:pt x="148" y="3"/>
                    </a:lnTo>
                    <a:lnTo>
                      <a:pt x="147" y="6"/>
                    </a:lnTo>
                    <a:lnTo>
                      <a:pt x="147" y="7"/>
                    </a:lnTo>
                    <a:lnTo>
                      <a:pt x="147" y="10"/>
                    </a:lnTo>
                    <a:lnTo>
                      <a:pt x="147" y="14"/>
                    </a:lnTo>
                    <a:lnTo>
                      <a:pt x="145" y="17"/>
                    </a:lnTo>
                    <a:lnTo>
                      <a:pt x="145" y="22"/>
                    </a:lnTo>
                    <a:lnTo>
                      <a:pt x="144" y="26"/>
                    </a:lnTo>
                    <a:lnTo>
                      <a:pt x="144" y="31"/>
                    </a:lnTo>
                    <a:lnTo>
                      <a:pt x="144" y="36"/>
                    </a:lnTo>
                    <a:lnTo>
                      <a:pt x="144" y="41"/>
                    </a:lnTo>
                    <a:lnTo>
                      <a:pt x="142" y="47"/>
                    </a:lnTo>
                    <a:lnTo>
                      <a:pt x="142" y="54"/>
                    </a:lnTo>
                    <a:lnTo>
                      <a:pt x="142" y="60"/>
                    </a:lnTo>
                    <a:lnTo>
                      <a:pt x="141" y="67"/>
                    </a:lnTo>
                    <a:lnTo>
                      <a:pt x="139" y="75"/>
                    </a:lnTo>
                    <a:lnTo>
                      <a:pt x="139" y="82"/>
                    </a:lnTo>
                    <a:lnTo>
                      <a:pt x="138" y="89"/>
                    </a:lnTo>
                    <a:lnTo>
                      <a:pt x="136" y="98"/>
                    </a:lnTo>
                    <a:lnTo>
                      <a:pt x="135" y="107"/>
                    </a:lnTo>
                    <a:lnTo>
                      <a:pt x="135" y="116"/>
                    </a:lnTo>
                    <a:lnTo>
                      <a:pt x="133" y="124"/>
                    </a:lnTo>
                    <a:lnTo>
                      <a:pt x="132" y="133"/>
                    </a:lnTo>
                    <a:lnTo>
                      <a:pt x="130" y="142"/>
                    </a:lnTo>
                    <a:lnTo>
                      <a:pt x="129" y="152"/>
                    </a:lnTo>
                    <a:lnTo>
                      <a:pt x="128" y="162"/>
                    </a:lnTo>
                    <a:lnTo>
                      <a:pt x="126" y="173"/>
                    </a:lnTo>
                    <a:lnTo>
                      <a:pt x="125" y="183"/>
                    </a:lnTo>
                    <a:lnTo>
                      <a:pt x="123" y="193"/>
                    </a:lnTo>
                    <a:lnTo>
                      <a:pt x="122" y="204"/>
                    </a:lnTo>
                    <a:lnTo>
                      <a:pt x="119" y="215"/>
                    </a:lnTo>
                    <a:lnTo>
                      <a:pt x="116" y="225"/>
                    </a:lnTo>
                    <a:lnTo>
                      <a:pt x="114" y="237"/>
                    </a:lnTo>
                    <a:lnTo>
                      <a:pt x="113" y="249"/>
                    </a:lnTo>
                    <a:lnTo>
                      <a:pt x="110" y="259"/>
                    </a:lnTo>
                    <a:lnTo>
                      <a:pt x="108" y="271"/>
                    </a:lnTo>
                    <a:lnTo>
                      <a:pt x="105" y="284"/>
                    </a:lnTo>
                    <a:lnTo>
                      <a:pt x="103" y="296"/>
                    </a:lnTo>
                    <a:lnTo>
                      <a:pt x="100" y="308"/>
                    </a:lnTo>
                    <a:lnTo>
                      <a:pt x="97" y="319"/>
                    </a:lnTo>
                    <a:lnTo>
                      <a:pt x="94" y="331"/>
                    </a:lnTo>
                    <a:lnTo>
                      <a:pt x="91" y="344"/>
                    </a:lnTo>
                    <a:lnTo>
                      <a:pt x="88" y="356"/>
                    </a:lnTo>
                    <a:lnTo>
                      <a:pt x="85" y="369"/>
                    </a:lnTo>
                    <a:lnTo>
                      <a:pt x="82" y="381"/>
                    </a:lnTo>
                    <a:lnTo>
                      <a:pt x="78" y="394"/>
                    </a:lnTo>
                    <a:lnTo>
                      <a:pt x="75" y="406"/>
                    </a:lnTo>
                    <a:lnTo>
                      <a:pt x="70" y="419"/>
                    </a:lnTo>
                    <a:lnTo>
                      <a:pt x="66" y="431"/>
                    </a:lnTo>
                    <a:lnTo>
                      <a:pt x="63" y="444"/>
                    </a:lnTo>
                    <a:lnTo>
                      <a:pt x="59" y="457"/>
                    </a:lnTo>
                    <a:lnTo>
                      <a:pt x="54" y="469"/>
                    </a:lnTo>
                    <a:lnTo>
                      <a:pt x="51" y="482"/>
                    </a:lnTo>
                    <a:lnTo>
                      <a:pt x="45" y="494"/>
                    </a:lnTo>
                    <a:lnTo>
                      <a:pt x="41" y="507"/>
                    </a:lnTo>
                    <a:lnTo>
                      <a:pt x="36" y="519"/>
                    </a:lnTo>
                    <a:lnTo>
                      <a:pt x="32" y="532"/>
                    </a:lnTo>
                    <a:lnTo>
                      <a:pt x="26" y="543"/>
                    </a:lnTo>
                    <a:lnTo>
                      <a:pt x="22" y="557"/>
                    </a:lnTo>
                    <a:lnTo>
                      <a:pt x="16" y="568"/>
                    </a:lnTo>
                    <a:lnTo>
                      <a:pt x="12" y="580"/>
                    </a:lnTo>
                    <a:lnTo>
                      <a:pt x="0" y="577"/>
                    </a:lnTo>
                    <a:lnTo>
                      <a:pt x="0" y="574"/>
                    </a:lnTo>
                    <a:lnTo>
                      <a:pt x="1" y="573"/>
                    </a:lnTo>
                    <a:lnTo>
                      <a:pt x="3" y="568"/>
                    </a:lnTo>
                    <a:lnTo>
                      <a:pt x="4" y="565"/>
                    </a:lnTo>
                    <a:lnTo>
                      <a:pt x="4" y="564"/>
                    </a:lnTo>
                    <a:lnTo>
                      <a:pt x="6" y="561"/>
                    </a:lnTo>
                    <a:lnTo>
                      <a:pt x="7" y="558"/>
                    </a:lnTo>
                    <a:lnTo>
                      <a:pt x="9" y="554"/>
                    </a:lnTo>
                    <a:lnTo>
                      <a:pt x="10" y="551"/>
                    </a:lnTo>
                    <a:lnTo>
                      <a:pt x="12" y="548"/>
                    </a:lnTo>
                    <a:lnTo>
                      <a:pt x="14" y="543"/>
                    </a:lnTo>
                    <a:lnTo>
                      <a:pt x="16" y="539"/>
                    </a:lnTo>
                    <a:lnTo>
                      <a:pt x="17" y="535"/>
                    </a:lnTo>
                    <a:lnTo>
                      <a:pt x="19" y="530"/>
                    </a:lnTo>
                    <a:lnTo>
                      <a:pt x="20" y="526"/>
                    </a:lnTo>
                    <a:lnTo>
                      <a:pt x="22" y="520"/>
                    </a:lnTo>
                    <a:lnTo>
                      <a:pt x="25" y="516"/>
                    </a:lnTo>
                    <a:lnTo>
                      <a:pt x="28" y="510"/>
                    </a:lnTo>
                    <a:lnTo>
                      <a:pt x="29" y="504"/>
                    </a:lnTo>
                    <a:lnTo>
                      <a:pt x="32" y="498"/>
                    </a:lnTo>
                    <a:lnTo>
                      <a:pt x="34" y="492"/>
                    </a:lnTo>
                    <a:lnTo>
                      <a:pt x="36" y="486"/>
                    </a:lnTo>
                    <a:lnTo>
                      <a:pt x="39" y="479"/>
                    </a:lnTo>
                    <a:lnTo>
                      <a:pt x="41" y="473"/>
                    </a:lnTo>
                    <a:lnTo>
                      <a:pt x="44" y="466"/>
                    </a:lnTo>
                    <a:lnTo>
                      <a:pt x="47" y="458"/>
                    </a:lnTo>
                    <a:lnTo>
                      <a:pt x="50" y="453"/>
                    </a:lnTo>
                    <a:lnTo>
                      <a:pt x="51" y="444"/>
                    </a:lnTo>
                    <a:lnTo>
                      <a:pt x="54" y="436"/>
                    </a:lnTo>
                    <a:lnTo>
                      <a:pt x="57" y="428"/>
                    </a:lnTo>
                    <a:lnTo>
                      <a:pt x="60" y="420"/>
                    </a:lnTo>
                    <a:lnTo>
                      <a:pt x="61" y="412"/>
                    </a:lnTo>
                    <a:lnTo>
                      <a:pt x="64" y="403"/>
                    </a:lnTo>
                    <a:lnTo>
                      <a:pt x="67" y="394"/>
                    </a:lnTo>
                    <a:lnTo>
                      <a:pt x="70" y="387"/>
                    </a:lnTo>
                    <a:lnTo>
                      <a:pt x="72" y="378"/>
                    </a:lnTo>
                    <a:lnTo>
                      <a:pt x="75" y="369"/>
                    </a:lnTo>
                    <a:lnTo>
                      <a:pt x="78" y="359"/>
                    </a:lnTo>
                    <a:lnTo>
                      <a:pt x="79" y="350"/>
                    </a:lnTo>
                    <a:lnTo>
                      <a:pt x="82" y="340"/>
                    </a:lnTo>
                    <a:lnTo>
                      <a:pt x="85" y="331"/>
                    </a:lnTo>
                    <a:lnTo>
                      <a:pt x="86" y="321"/>
                    </a:lnTo>
                    <a:lnTo>
                      <a:pt x="89" y="310"/>
                    </a:lnTo>
                    <a:lnTo>
                      <a:pt x="92" y="300"/>
                    </a:lnTo>
                    <a:lnTo>
                      <a:pt x="95" y="290"/>
                    </a:lnTo>
                    <a:lnTo>
                      <a:pt x="97" y="280"/>
                    </a:lnTo>
                    <a:lnTo>
                      <a:pt x="100" y="269"/>
                    </a:lnTo>
                    <a:lnTo>
                      <a:pt x="101" y="258"/>
                    </a:lnTo>
                    <a:lnTo>
                      <a:pt x="103" y="247"/>
                    </a:lnTo>
                    <a:lnTo>
                      <a:pt x="105" y="237"/>
                    </a:lnTo>
                    <a:lnTo>
                      <a:pt x="108" y="225"/>
                    </a:lnTo>
                    <a:lnTo>
                      <a:pt x="110" y="214"/>
                    </a:lnTo>
                    <a:lnTo>
                      <a:pt x="111" y="204"/>
                    </a:lnTo>
                    <a:lnTo>
                      <a:pt x="113" y="192"/>
                    </a:lnTo>
                    <a:lnTo>
                      <a:pt x="116" y="180"/>
                    </a:lnTo>
                    <a:lnTo>
                      <a:pt x="117" y="168"/>
                    </a:lnTo>
                    <a:lnTo>
                      <a:pt x="119" y="157"/>
                    </a:lnTo>
                    <a:lnTo>
                      <a:pt x="120" y="145"/>
                    </a:lnTo>
                    <a:lnTo>
                      <a:pt x="122" y="133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3" name="Freeform 172"/>
              <p:cNvSpPr>
                <a:spLocks/>
              </p:cNvSpPr>
              <p:nvPr/>
            </p:nvSpPr>
            <p:spPr bwMode="auto">
              <a:xfrm>
                <a:off x="3967" y="3336"/>
                <a:ext cx="53" cy="273"/>
              </a:xfrm>
              <a:custGeom>
                <a:avLst/>
                <a:gdLst>
                  <a:gd name="T0" fmla="*/ 108 w 108"/>
                  <a:gd name="T1" fmla="*/ 10 h 546"/>
                  <a:gd name="T2" fmla="*/ 108 w 108"/>
                  <a:gd name="T3" fmla="*/ 13 h 546"/>
                  <a:gd name="T4" fmla="*/ 108 w 108"/>
                  <a:gd name="T5" fmla="*/ 20 h 546"/>
                  <a:gd name="T6" fmla="*/ 106 w 108"/>
                  <a:gd name="T7" fmla="*/ 26 h 546"/>
                  <a:gd name="T8" fmla="*/ 105 w 108"/>
                  <a:gd name="T9" fmla="*/ 33 h 546"/>
                  <a:gd name="T10" fmla="*/ 105 w 108"/>
                  <a:gd name="T11" fmla="*/ 42 h 546"/>
                  <a:gd name="T12" fmla="*/ 105 w 108"/>
                  <a:gd name="T13" fmla="*/ 52 h 546"/>
                  <a:gd name="T14" fmla="*/ 103 w 108"/>
                  <a:gd name="T15" fmla="*/ 63 h 546"/>
                  <a:gd name="T16" fmla="*/ 102 w 108"/>
                  <a:gd name="T17" fmla="*/ 74 h 546"/>
                  <a:gd name="T18" fmla="*/ 100 w 108"/>
                  <a:gd name="T19" fmla="*/ 87 h 546"/>
                  <a:gd name="T20" fmla="*/ 99 w 108"/>
                  <a:gd name="T21" fmla="*/ 102 h 546"/>
                  <a:gd name="T22" fmla="*/ 97 w 108"/>
                  <a:gd name="T23" fmla="*/ 117 h 546"/>
                  <a:gd name="T24" fmla="*/ 94 w 108"/>
                  <a:gd name="T25" fmla="*/ 133 h 546"/>
                  <a:gd name="T26" fmla="*/ 93 w 108"/>
                  <a:gd name="T27" fmla="*/ 150 h 546"/>
                  <a:gd name="T28" fmla="*/ 91 w 108"/>
                  <a:gd name="T29" fmla="*/ 168 h 546"/>
                  <a:gd name="T30" fmla="*/ 88 w 108"/>
                  <a:gd name="T31" fmla="*/ 187 h 546"/>
                  <a:gd name="T32" fmla="*/ 86 w 108"/>
                  <a:gd name="T33" fmla="*/ 205 h 546"/>
                  <a:gd name="T34" fmla="*/ 81 w 108"/>
                  <a:gd name="T35" fmla="*/ 225 h 546"/>
                  <a:gd name="T36" fmla="*/ 78 w 108"/>
                  <a:gd name="T37" fmla="*/ 247 h 546"/>
                  <a:gd name="T38" fmla="*/ 74 w 108"/>
                  <a:gd name="T39" fmla="*/ 268 h 546"/>
                  <a:gd name="T40" fmla="*/ 71 w 108"/>
                  <a:gd name="T41" fmla="*/ 290 h 546"/>
                  <a:gd name="T42" fmla="*/ 66 w 108"/>
                  <a:gd name="T43" fmla="*/ 312 h 546"/>
                  <a:gd name="T44" fmla="*/ 62 w 108"/>
                  <a:gd name="T45" fmla="*/ 337 h 546"/>
                  <a:gd name="T46" fmla="*/ 58 w 108"/>
                  <a:gd name="T47" fmla="*/ 359 h 546"/>
                  <a:gd name="T48" fmla="*/ 52 w 108"/>
                  <a:gd name="T49" fmla="*/ 383 h 546"/>
                  <a:gd name="T50" fmla="*/ 46 w 108"/>
                  <a:gd name="T51" fmla="*/ 407 h 546"/>
                  <a:gd name="T52" fmla="*/ 42 w 108"/>
                  <a:gd name="T53" fmla="*/ 433 h 546"/>
                  <a:gd name="T54" fmla="*/ 34 w 108"/>
                  <a:gd name="T55" fmla="*/ 457 h 546"/>
                  <a:gd name="T56" fmla="*/ 28 w 108"/>
                  <a:gd name="T57" fmla="*/ 483 h 546"/>
                  <a:gd name="T58" fmla="*/ 21 w 108"/>
                  <a:gd name="T59" fmla="*/ 508 h 546"/>
                  <a:gd name="T60" fmla="*/ 15 w 108"/>
                  <a:gd name="T61" fmla="*/ 534 h 546"/>
                  <a:gd name="T62" fmla="*/ 0 w 108"/>
                  <a:gd name="T63" fmla="*/ 545 h 546"/>
                  <a:gd name="T64" fmla="*/ 0 w 108"/>
                  <a:gd name="T65" fmla="*/ 540 h 546"/>
                  <a:gd name="T66" fmla="*/ 5 w 108"/>
                  <a:gd name="T67" fmla="*/ 531 h 546"/>
                  <a:gd name="T68" fmla="*/ 6 w 108"/>
                  <a:gd name="T69" fmla="*/ 521 h 546"/>
                  <a:gd name="T70" fmla="*/ 9 w 108"/>
                  <a:gd name="T71" fmla="*/ 514 h 546"/>
                  <a:gd name="T72" fmla="*/ 11 w 108"/>
                  <a:gd name="T73" fmla="*/ 507 h 546"/>
                  <a:gd name="T74" fmla="*/ 14 w 108"/>
                  <a:gd name="T75" fmla="*/ 496 h 546"/>
                  <a:gd name="T76" fmla="*/ 17 w 108"/>
                  <a:gd name="T77" fmla="*/ 487 h 546"/>
                  <a:gd name="T78" fmla="*/ 19 w 108"/>
                  <a:gd name="T79" fmla="*/ 476 h 546"/>
                  <a:gd name="T80" fmla="*/ 24 w 108"/>
                  <a:gd name="T81" fmla="*/ 464 h 546"/>
                  <a:gd name="T82" fmla="*/ 27 w 108"/>
                  <a:gd name="T83" fmla="*/ 451 h 546"/>
                  <a:gd name="T84" fmla="*/ 30 w 108"/>
                  <a:gd name="T85" fmla="*/ 438 h 546"/>
                  <a:gd name="T86" fmla="*/ 34 w 108"/>
                  <a:gd name="T87" fmla="*/ 423 h 546"/>
                  <a:gd name="T88" fmla="*/ 39 w 108"/>
                  <a:gd name="T89" fmla="*/ 408 h 546"/>
                  <a:gd name="T90" fmla="*/ 42 w 108"/>
                  <a:gd name="T91" fmla="*/ 391 h 546"/>
                  <a:gd name="T92" fmla="*/ 44 w 108"/>
                  <a:gd name="T93" fmla="*/ 375 h 546"/>
                  <a:gd name="T94" fmla="*/ 49 w 108"/>
                  <a:gd name="T95" fmla="*/ 357 h 546"/>
                  <a:gd name="T96" fmla="*/ 53 w 108"/>
                  <a:gd name="T97" fmla="*/ 338 h 546"/>
                  <a:gd name="T98" fmla="*/ 58 w 108"/>
                  <a:gd name="T99" fmla="*/ 320 h 546"/>
                  <a:gd name="T100" fmla="*/ 61 w 108"/>
                  <a:gd name="T101" fmla="*/ 300 h 546"/>
                  <a:gd name="T102" fmla="*/ 65 w 108"/>
                  <a:gd name="T103" fmla="*/ 279 h 546"/>
                  <a:gd name="T104" fmla="*/ 69 w 108"/>
                  <a:gd name="T105" fmla="*/ 259 h 546"/>
                  <a:gd name="T106" fmla="*/ 72 w 108"/>
                  <a:gd name="T107" fmla="*/ 237 h 546"/>
                  <a:gd name="T108" fmla="*/ 77 w 108"/>
                  <a:gd name="T109" fmla="*/ 215 h 546"/>
                  <a:gd name="T110" fmla="*/ 80 w 108"/>
                  <a:gd name="T111" fmla="*/ 193 h 546"/>
                  <a:gd name="T112" fmla="*/ 83 w 108"/>
                  <a:gd name="T113" fmla="*/ 169 h 546"/>
                  <a:gd name="T114" fmla="*/ 86 w 108"/>
                  <a:gd name="T115" fmla="*/ 145 h 546"/>
                  <a:gd name="T116" fmla="*/ 88 w 108"/>
                  <a:gd name="T117" fmla="*/ 121 h 546"/>
                  <a:gd name="T118" fmla="*/ 91 w 108"/>
                  <a:gd name="T119" fmla="*/ 96 h 546"/>
                  <a:gd name="T120" fmla="*/ 105 w 108"/>
                  <a:gd name="T121" fmla="*/ 0 h 5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8"/>
                  <a:gd name="T184" fmla="*/ 0 h 546"/>
                  <a:gd name="T185" fmla="*/ 108 w 108"/>
                  <a:gd name="T186" fmla="*/ 546 h 5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8" h="546">
                    <a:moveTo>
                      <a:pt x="105" y="0"/>
                    </a:moveTo>
                    <a:lnTo>
                      <a:pt x="108" y="10"/>
                    </a:lnTo>
                    <a:lnTo>
                      <a:pt x="108" y="13"/>
                    </a:lnTo>
                    <a:lnTo>
                      <a:pt x="108" y="16"/>
                    </a:lnTo>
                    <a:lnTo>
                      <a:pt x="108" y="20"/>
                    </a:lnTo>
                    <a:lnTo>
                      <a:pt x="106" y="23"/>
                    </a:lnTo>
                    <a:lnTo>
                      <a:pt x="106" y="26"/>
                    </a:lnTo>
                    <a:lnTo>
                      <a:pt x="105" y="30"/>
                    </a:lnTo>
                    <a:lnTo>
                      <a:pt x="105" y="33"/>
                    </a:lnTo>
                    <a:lnTo>
                      <a:pt x="105" y="38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105" y="52"/>
                    </a:lnTo>
                    <a:lnTo>
                      <a:pt x="103" y="58"/>
                    </a:lnTo>
                    <a:lnTo>
                      <a:pt x="103" y="63"/>
                    </a:lnTo>
                    <a:lnTo>
                      <a:pt x="102" y="68"/>
                    </a:lnTo>
                    <a:lnTo>
                      <a:pt x="102" y="74"/>
                    </a:lnTo>
                    <a:lnTo>
                      <a:pt x="100" y="82"/>
                    </a:lnTo>
                    <a:lnTo>
                      <a:pt x="100" y="87"/>
                    </a:lnTo>
                    <a:lnTo>
                      <a:pt x="100" y="95"/>
                    </a:lnTo>
                    <a:lnTo>
                      <a:pt x="99" y="102"/>
                    </a:lnTo>
                    <a:lnTo>
                      <a:pt x="97" y="109"/>
                    </a:lnTo>
                    <a:lnTo>
                      <a:pt x="97" y="117"/>
                    </a:lnTo>
                    <a:lnTo>
                      <a:pt x="96" y="124"/>
                    </a:lnTo>
                    <a:lnTo>
                      <a:pt x="94" y="133"/>
                    </a:lnTo>
                    <a:lnTo>
                      <a:pt x="94" y="142"/>
                    </a:lnTo>
                    <a:lnTo>
                      <a:pt x="93" y="150"/>
                    </a:lnTo>
                    <a:lnTo>
                      <a:pt x="91" y="158"/>
                    </a:lnTo>
                    <a:lnTo>
                      <a:pt x="91" y="168"/>
                    </a:lnTo>
                    <a:lnTo>
                      <a:pt x="88" y="177"/>
                    </a:lnTo>
                    <a:lnTo>
                      <a:pt x="88" y="187"/>
                    </a:lnTo>
                    <a:lnTo>
                      <a:pt x="87" y="196"/>
                    </a:lnTo>
                    <a:lnTo>
                      <a:pt x="86" y="205"/>
                    </a:lnTo>
                    <a:lnTo>
                      <a:pt x="84" y="215"/>
                    </a:lnTo>
                    <a:lnTo>
                      <a:pt x="81" y="225"/>
                    </a:lnTo>
                    <a:lnTo>
                      <a:pt x="80" y="235"/>
                    </a:lnTo>
                    <a:lnTo>
                      <a:pt x="78" y="247"/>
                    </a:lnTo>
                    <a:lnTo>
                      <a:pt x="77" y="257"/>
                    </a:lnTo>
                    <a:lnTo>
                      <a:pt x="74" y="268"/>
                    </a:lnTo>
                    <a:lnTo>
                      <a:pt x="72" y="278"/>
                    </a:lnTo>
                    <a:lnTo>
                      <a:pt x="71" y="290"/>
                    </a:lnTo>
                    <a:lnTo>
                      <a:pt x="68" y="300"/>
                    </a:lnTo>
                    <a:lnTo>
                      <a:pt x="66" y="312"/>
                    </a:lnTo>
                    <a:lnTo>
                      <a:pt x="64" y="323"/>
                    </a:lnTo>
                    <a:lnTo>
                      <a:pt x="62" y="337"/>
                    </a:lnTo>
                    <a:lnTo>
                      <a:pt x="59" y="347"/>
                    </a:lnTo>
                    <a:lnTo>
                      <a:pt x="58" y="359"/>
                    </a:lnTo>
                    <a:lnTo>
                      <a:pt x="55" y="370"/>
                    </a:lnTo>
                    <a:lnTo>
                      <a:pt x="52" y="383"/>
                    </a:lnTo>
                    <a:lnTo>
                      <a:pt x="49" y="395"/>
                    </a:lnTo>
                    <a:lnTo>
                      <a:pt x="46" y="407"/>
                    </a:lnTo>
                    <a:lnTo>
                      <a:pt x="43" y="420"/>
                    </a:lnTo>
                    <a:lnTo>
                      <a:pt x="42" y="433"/>
                    </a:lnTo>
                    <a:lnTo>
                      <a:pt x="37" y="445"/>
                    </a:lnTo>
                    <a:lnTo>
                      <a:pt x="34" y="457"/>
                    </a:lnTo>
                    <a:lnTo>
                      <a:pt x="31" y="470"/>
                    </a:lnTo>
                    <a:lnTo>
                      <a:pt x="28" y="483"/>
                    </a:lnTo>
                    <a:lnTo>
                      <a:pt x="25" y="495"/>
                    </a:lnTo>
                    <a:lnTo>
                      <a:pt x="21" y="508"/>
                    </a:lnTo>
                    <a:lnTo>
                      <a:pt x="18" y="521"/>
                    </a:lnTo>
                    <a:lnTo>
                      <a:pt x="15" y="534"/>
                    </a:lnTo>
                    <a:lnTo>
                      <a:pt x="0" y="546"/>
                    </a:lnTo>
                    <a:lnTo>
                      <a:pt x="0" y="545"/>
                    </a:lnTo>
                    <a:lnTo>
                      <a:pt x="0" y="543"/>
                    </a:lnTo>
                    <a:lnTo>
                      <a:pt x="0" y="540"/>
                    </a:lnTo>
                    <a:lnTo>
                      <a:pt x="3" y="536"/>
                    </a:lnTo>
                    <a:lnTo>
                      <a:pt x="5" y="531"/>
                    </a:lnTo>
                    <a:lnTo>
                      <a:pt x="6" y="526"/>
                    </a:lnTo>
                    <a:lnTo>
                      <a:pt x="6" y="521"/>
                    </a:lnTo>
                    <a:lnTo>
                      <a:pt x="8" y="518"/>
                    </a:lnTo>
                    <a:lnTo>
                      <a:pt x="9" y="514"/>
                    </a:lnTo>
                    <a:lnTo>
                      <a:pt x="11" y="511"/>
                    </a:lnTo>
                    <a:lnTo>
                      <a:pt x="11" y="507"/>
                    </a:lnTo>
                    <a:lnTo>
                      <a:pt x="12" y="502"/>
                    </a:lnTo>
                    <a:lnTo>
                      <a:pt x="14" y="496"/>
                    </a:lnTo>
                    <a:lnTo>
                      <a:pt x="15" y="492"/>
                    </a:lnTo>
                    <a:lnTo>
                      <a:pt x="17" y="487"/>
                    </a:lnTo>
                    <a:lnTo>
                      <a:pt x="18" y="482"/>
                    </a:lnTo>
                    <a:lnTo>
                      <a:pt x="19" y="476"/>
                    </a:lnTo>
                    <a:lnTo>
                      <a:pt x="21" y="470"/>
                    </a:lnTo>
                    <a:lnTo>
                      <a:pt x="24" y="464"/>
                    </a:lnTo>
                    <a:lnTo>
                      <a:pt x="25" y="458"/>
                    </a:lnTo>
                    <a:lnTo>
                      <a:pt x="27" y="451"/>
                    </a:lnTo>
                    <a:lnTo>
                      <a:pt x="28" y="445"/>
                    </a:lnTo>
                    <a:lnTo>
                      <a:pt x="30" y="438"/>
                    </a:lnTo>
                    <a:lnTo>
                      <a:pt x="33" y="430"/>
                    </a:lnTo>
                    <a:lnTo>
                      <a:pt x="34" y="423"/>
                    </a:lnTo>
                    <a:lnTo>
                      <a:pt x="37" y="416"/>
                    </a:lnTo>
                    <a:lnTo>
                      <a:pt x="39" y="408"/>
                    </a:lnTo>
                    <a:lnTo>
                      <a:pt x="40" y="400"/>
                    </a:lnTo>
                    <a:lnTo>
                      <a:pt x="42" y="391"/>
                    </a:lnTo>
                    <a:lnTo>
                      <a:pt x="43" y="383"/>
                    </a:lnTo>
                    <a:lnTo>
                      <a:pt x="44" y="375"/>
                    </a:lnTo>
                    <a:lnTo>
                      <a:pt x="47" y="366"/>
                    </a:lnTo>
                    <a:lnTo>
                      <a:pt x="49" y="357"/>
                    </a:lnTo>
                    <a:lnTo>
                      <a:pt x="52" y="348"/>
                    </a:lnTo>
                    <a:lnTo>
                      <a:pt x="53" y="338"/>
                    </a:lnTo>
                    <a:lnTo>
                      <a:pt x="55" y="329"/>
                    </a:lnTo>
                    <a:lnTo>
                      <a:pt x="58" y="320"/>
                    </a:lnTo>
                    <a:lnTo>
                      <a:pt x="59" y="310"/>
                    </a:lnTo>
                    <a:lnTo>
                      <a:pt x="61" y="300"/>
                    </a:lnTo>
                    <a:lnTo>
                      <a:pt x="64" y="290"/>
                    </a:lnTo>
                    <a:lnTo>
                      <a:pt x="65" y="279"/>
                    </a:lnTo>
                    <a:lnTo>
                      <a:pt x="68" y="271"/>
                    </a:lnTo>
                    <a:lnTo>
                      <a:pt x="69" y="259"/>
                    </a:lnTo>
                    <a:lnTo>
                      <a:pt x="71" y="249"/>
                    </a:lnTo>
                    <a:lnTo>
                      <a:pt x="72" y="237"/>
                    </a:lnTo>
                    <a:lnTo>
                      <a:pt x="74" y="227"/>
                    </a:lnTo>
                    <a:lnTo>
                      <a:pt x="77" y="215"/>
                    </a:lnTo>
                    <a:lnTo>
                      <a:pt x="78" y="205"/>
                    </a:lnTo>
                    <a:lnTo>
                      <a:pt x="80" y="193"/>
                    </a:lnTo>
                    <a:lnTo>
                      <a:pt x="81" y="181"/>
                    </a:lnTo>
                    <a:lnTo>
                      <a:pt x="83" y="169"/>
                    </a:lnTo>
                    <a:lnTo>
                      <a:pt x="84" y="158"/>
                    </a:lnTo>
                    <a:lnTo>
                      <a:pt x="86" y="145"/>
                    </a:lnTo>
                    <a:lnTo>
                      <a:pt x="87" y="134"/>
                    </a:lnTo>
                    <a:lnTo>
                      <a:pt x="88" y="121"/>
                    </a:lnTo>
                    <a:lnTo>
                      <a:pt x="90" y="109"/>
                    </a:lnTo>
                    <a:lnTo>
                      <a:pt x="91" y="96"/>
                    </a:lnTo>
                    <a:lnTo>
                      <a:pt x="94" y="85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4" name="Freeform 173"/>
              <p:cNvSpPr>
                <a:spLocks/>
              </p:cNvSpPr>
              <p:nvPr/>
            </p:nvSpPr>
            <p:spPr bwMode="auto">
              <a:xfrm>
                <a:off x="4138" y="3338"/>
                <a:ext cx="20" cy="20"/>
              </a:xfrm>
              <a:custGeom>
                <a:avLst/>
                <a:gdLst>
                  <a:gd name="T0" fmla="*/ 28 w 40"/>
                  <a:gd name="T1" fmla="*/ 0 h 39"/>
                  <a:gd name="T2" fmla="*/ 26 w 40"/>
                  <a:gd name="T3" fmla="*/ 0 h 39"/>
                  <a:gd name="T4" fmla="*/ 22 w 40"/>
                  <a:gd name="T5" fmla="*/ 0 h 39"/>
                  <a:gd name="T6" fmla="*/ 16 w 40"/>
                  <a:gd name="T7" fmla="*/ 0 h 39"/>
                  <a:gd name="T8" fmla="*/ 10 w 40"/>
                  <a:gd name="T9" fmla="*/ 0 h 39"/>
                  <a:gd name="T10" fmla="*/ 7 w 40"/>
                  <a:gd name="T11" fmla="*/ 1 h 39"/>
                  <a:gd name="T12" fmla="*/ 4 w 40"/>
                  <a:gd name="T13" fmla="*/ 3 h 39"/>
                  <a:gd name="T14" fmla="*/ 3 w 40"/>
                  <a:gd name="T15" fmla="*/ 6 h 39"/>
                  <a:gd name="T16" fmla="*/ 1 w 40"/>
                  <a:gd name="T17" fmla="*/ 9 h 39"/>
                  <a:gd name="T18" fmla="*/ 0 w 40"/>
                  <a:gd name="T19" fmla="*/ 12 h 39"/>
                  <a:gd name="T20" fmla="*/ 0 w 40"/>
                  <a:gd name="T21" fmla="*/ 16 h 39"/>
                  <a:gd name="T22" fmla="*/ 0 w 40"/>
                  <a:gd name="T23" fmla="*/ 19 h 39"/>
                  <a:gd name="T24" fmla="*/ 0 w 40"/>
                  <a:gd name="T25" fmla="*/ 22 h 39"/>
                  <a:gd name="T26" fmla="*/ 0 w 40"/>
                  <a:gd name="T27" fmla="*/ 25 h 39"/>
                  <a:gd name="T28" fmla="*/ 3 w 40"/>
                  <a:gd name="T29" fmla="*/ 29 h 39"/>
                  <a:gd name="T30" fmla="*/ 3 w 40"/>
                  <a:gd name="T31" fmla="*/ 29 h 39"/>
                  <a:gd name="T32" fmla="*/ 3 w 40"/>
                  <a:gd name="T33" fmla="*/ 31 h 39"/>
                  <a:gd name="T34" fmla="*/ 6 w 40"/>
                  <a:gd name="T35" fmla="*/ 34 h 39"/>
                  <a:gd name="T36" fmla="*/ 9 w 40"/>
                  <a:gd name="T37" fmla="*/ 37 h 39"/>
                  <a:gd name="T38" fmla="*/ 12 w 40"/>
                  <a:gd name="T39" fmla="*/ 38 h 39"/>
                  <a:gd name="T40" fmla="*/ 18 w 40"/>
                  <a:gd name="T41" fmla="*/ 39 h 39"/>
                  <a:gd name="T42" fmla="*/ 22 w 40"/>
                  <a:gd name="T43" fmla="*/ 39 h 39"/>
                  <a:gd name="T44" fmla="*/ 25 w 40"/>
                  <a:gd name="T45" fmla="*/ 39 h 39"/>
                  <a:gd name="T46" fmla="*/ 29 w 40"/>
                  <a:gd name="T47" fmla="*/ 38 h 39"/>
                  <a:gd name="T48" fmla="*/ 34 w 40"/>
                  <a:gd name="T49" fmla="*/ 37 h 39"/>
                  <a:gd name="T50" fmla="*/ 40 w 40"/>
                  <a:gd name="T51" fmla="*/ 22 h 39"/>
                  <a:gd name="T52" fmla="*/ 38 w 40"/>
                  <a:gd name="T53" fmla="*/ 22 h 39"/>
                  <a:gd name="T54" fmla="*/ 35 w 40"/>
                  <a:gd name="T55" fmla="*/ 23 h 39"/>
                  <a:gd name="T56" fmla="*/ 31 w 40"/>
                  <a:gd name="T57" fmla="*/ 25 h 39"/>
                  <a:gd name="T58" fmla="*/ 26 w 40"/>
                  <a:gd name="T59" fmla="*/ 26 h 39"/>
                  <a:gd name="T60" fmla="*/ 22 w 40"/>
                  <a:gd name="T61" fmla="*/ 26 h 39"/>
                  <a:gd name="T62" fmla="*/ 18 w 40"/>
                  <a:gd name="T63" fmla="*/ 23 h 39"/>
                  <a:gd name="T64" fmla="*/ 15 w 40"/>
                  <a:gd name="T65" fmla="*/ 22 h 39"/>
                  <a:gd name="T66" fmla="*/ 13 w 40"/>
                  <a:gd name="T67" fmla="*/ 19 h 39"/>
                  <a:gd name="T68" fmla="*/ 13 w 40"/>
                  <a:gd name="T69" fmla="*/ 16 h 39"/>
                  <a:gd name="T70" fmla="*/ 13 w 40"/>
                  <a:gd name="T71" fmla="*/ 12 h 39"/>
                  <a:gd name="T72" fmla="*/ 13 w 40"/>
                  <a:gd name="T73" fmla="*/ 10 h 39"/>
                  <a:gd name="T74" fmla="*/ 16 w 40"/>
                  <a:gd name="T75" fmla="*/ 7 h 39"/>
                  <a:gd name="T76" fmla="*/ 18 w 40"/>
                  <a:gd name="T77" fmla="*/ 6 h 39"/>
                  <a:gd name="T78" fmla="*/ 22 w 40"/>
                  <a:gd name="T79" fmla="*/ 4 h 39"/>
                  <a:gd name="T80" fmla="*/ 23 w 40"/>
                  <a:gd name="T81" fmla="*/ 4 h 39"/>
                  <a:gd name="T82" fmla="*/ 26 w 40"/>
                  <a:gd name="T83" fmla="*/ 4 h 39"/>
                  <a:gd name="T84" fmla="*/ 29 w 40"/>
                  <a:gd name="T85" fmla="*/ 4 h 39"/>
                  <a:gd name="T86" fmla="*/ 32 w 40"/>
                  <a:gd name="T87" fmla="*/ 6 h 39"/>
                  <a:gd name="T88" fmla="*/ 28 w 40"/>
                  <a:gd name="T89" fmla="*/ 0 h 39"/>
                  <a:gd name="T90" fmla="*/ 28 w 40"/>
                  <a:gd name="T91" fmla="*/ 0 h 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0"/>
                  <a:gd name="T139" fmla="*/ 0 h 39"/>
                  <a:gd name="T140" fmla="*/ 40 w 40"/>
                  <a:gd name="T141" fmla="*/ 39 h 3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0" h="39">
                    <a:moveTo>
                      <a:pt x="28" y="0"/>
                    </a:move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3" y="29"/>
                    </a:lnTo>
                    <a:lnTo>
                      <a:pt x="3" y="31"/>
                    </a:lnTo>
                    <a:lnTo>
                      <a:pt x="6" y="34"/>
                    </a:lnTo>
                    <a:lnTo>
                      <a:pt x="9" y="37"/>
                    </a:lnTo>
                    <a:lnTo>
                      <a:pt x="12" y="38"/>
                    </a:lnTo>
                    <a:lnTo>
                      <a:pt x="18" y="39"/>
                    </a:lnTo>
                    <a:lnTo>
                      <a:pt x="22" y="39"/>
                    </a:lnTo>
                    <a:lnTo>
                      <a:pt x="25" y="39"/>
                    </a:lnTo>
                    <a:lnTo>
                      <a:pt x="29" y="38"/>
                    </a:lnTo>
                    <a:lnTo>
                      <a:pt x="34" y="37"/>
                    </a:lnTo>
                    <a:lnTo>
                      <a:pt x="40" y="22"/>
                    </a:lnTo>
                    <a:lnTo>
                      <a:pt x="38" y="22"/>
                    </a:lnTo>
                    <a:lnTo>
                      <a:pt x="35" y="23"/>
                    </a:lnTo>
                    <a:lnTo>
                      <a:pt x="31" y="25"/>
                    </a:lnTo>
                    <a:lnTo>
                      <a:pt x="26" y="26"/>
                    </a:lnTo>
                    <a:lnTo>
                      <a:pt x="22" y="26"/>
                    </a:lnTo>
                    <a:lnTo>
                      <a:pt x="18" y="23"/>
                    </a:lnTo>
                    <a:lnTo>
                      <a:pt x="15" y="22"/>
                    </a:lnTo>
                    <a:lnTo>
                      <a:pt x="13" y="19"/>
                    </a:lnTo>
                    <a:lnTo>
                      <a:pt x="13" y="16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6" y="7"/>
                    </a:lnTo>
                    <a:lnTo>
                      <a:pt x="18" y="6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9" y="4"/>
                    </a:lnTo>
                    <a:lnTo>
                      <a:pt x="32" y="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68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5" name="Freeform 174"/>
              <p:cNvSpPr>
                <a:spLocks/>
              </p:cNvSpPr>
              <p:nvPr/>
            </p:nvSpPr>
            <p:spPr bwMode="auto">
              <a:xfrm>
                <a:off x="4172" y="3345"/>
                <a:ext cx="44" cy="15"/>
              </a:xfrm>
              <a:custGeom>
                <a:avLst/>
                <a:gdLst>
                  <a:gd name="T0" fmla="*/ 28 w 90"/>
                  <a:gd name="T1" fmla="*/ 27 h 29"/>
                  <a:gd name="T2" fmla="*/ 26 w 90"/>
                  <a:gd name="T3" fmla="*/ 27 h 29"/>
                  <a:gd name="T4" fmla="*/ 24 w 90"/>
                  <a:gd name="T5" fmla="*/ 27 h 29"/>
                  <a:gd name="T6" fmla="*/ 19 w 90"/>
                  <a:gd name="T7" fmla="*/ 27 h 29"/>
                  <a:gd name="T8" fmla="*/ 15 w 90"/>
                  <a:gd name="T9" fmla="*/ 29 h 29"/>
                  <a:gd name="T10" fmla="*/ 10 w 90"/>
                  <a:gd name="T11" fmla="*/ 27 h 29"/>
                  <a:gd name="T12" fmla="*/ 6 w 90"/>
                  <a:gd name="T13" fmla="*/ 27 h 29"/>
                  <a:gd name="T14" fmla="*/ 3 w 90"/>
                  <a:gd name="T15" fmla="*/ 24 h 29"/>
                  <a:gd name="T16" fmla="*/ 2 w 90"/>
                  <a:gd name="T17" fmla="*/ 22 h 29"/>
                  <a:gd name="T18" fmla="*/ 0 w 90"/>
                  <a:gd name="T19" fmla="*/ 17 h 29"/>
                  <a:gd name="T20" fmla="*/ 2 w 90"/>
                  <a:gd name="T21" fmla="*/ 13 h 29"/>
                  <a:gd name="T22" fmla="*/ 3 w 90"/>
                  <a:gd name="T23" fmla="*/ 10 h 29"/>
                  <a:gd name="T24" fmla="*/ 6 w 90"/>
                  <a:gd name="T25" fmla="*/ 8 h 29"/>
                  <a:gd name="T26" fmla="*/ 9 w 90"/>
                  <a:gd name="T27" fmla="*/ 7 h 29"/>
                  <a:gd name="T28" fmla="*/ 13 w 90"/>
                  <a:gd name="T29" fmla="*/ 4 h 29"/>
                  <a:gd name="T30" fmla="*/ 18 w 90"/>
                  <a:gd name="T31" fmla="*/ 2 h 29"/>
                  <a:gd name="T32" fmla="*/ 24 w 90"/>
                  <a:gd name="T33" fmla="*/ 1 h 29"/>
                  <a:gd name="T34" fmla="*/ 26 w 90"/>
                  <a:gd name="T35" fmla="*/ 1 h 29"/>
                  <a:gd name="T36" fmla="*/ 29 w 90"/>
                  <a:gd name="T37" fmla="*/ 1 h 29"/>
                  <a:gd name="T38" fmla="*/ 34 w 90"/>
                  <a:gd name="T39" fmla="*/ 1 h 29"/>
                  <a:gd name="T40" fmla="*/ 37 w 90"/>
                  <a:gd name="T41" fmla="*/ 1 h 29"/>
                  <a:gd name="T42" fmla="*/ 41 w 90"/>
                  <a:gd name="T43" fmla="*/ 0 h 29"/>
                  <a:gd name="T44" fmla="*/ 46 w 90"/>
                  <a:gd name="T45" fmla="*/ 0 h 29"/>
                  <a:gd name="T46" fmla="*/ 49 w 90"/>
                  <a:gd name="T47" fmla="*/ 0 h 29"/>
                  <a:gd name="T48" fmla="*/ 54 w 90"/>
                  <a:gd name="T49" fmla="*/ 1 h 29"/>
                  <a:gd name="T50" fmla="*/ 59 w 90"/>
                  <a:gd name="T51" fmla="*/ 1 h 29"/>
                  <a:gd name="T52" fmla="*/ 65 w 90"/>
                  <a:gd name="T53" fmla="*/ 1 h 29"/>
                  <a:gd name="T54" fmla="*/ 71 w 90"/>
                  <a:gd name="T55" fmla="*/ 2 h 29"/>
                  <a:gd name="T56" fmla="*/ 76 w 90"/>
                  <a:gd name="T57" fmla="*/ 4 h 29"/>
                  <a:gd name="T58" fmla="*/ 76 w 90"/>
                  <a:gd name="T59" fmla="*/ 4 h 29"/>
                  <a:gd name="T60" fmla="*/ 79 w 90"/>
                  <a:gd name="T61" fmla="*/ 4 h 29"/>
                  <a:gd name="T62" fmla="*/ 82 w 90"/>
                  <a:gd name="T63" fmla="*/ 7 h 29"/>
                  <a:gd name="T64" fmla="*/ 87 w 90"/>
                  <a:gd name="T65" fmla="*/ 10 h 29"/>
                  <a:gd name="T66" fmla="*/ 88 w 90"/>
                  <a:gd name="T67" fmla="*/ 13 h 29"/>
                  <a:gd name="T68" fmla="*/ 90 w 90"/>
                  <a:gd name="T69" fmla="*/ 16 h 29"/>
                  <a:gd name="T70" fmla="*/ 88 w 90"/>
                  <a:gd name="T71" fmla="*/ 20 h 29"/>
                  <a:gd name="T72" fmla="*/ 85 w 90"/>
                  <a:gd name="T73" fmla="*/ 24 h 29"/>
                  <a:gd name="T74" fmla="*/ 78 w 90"/>
                  <a:gd name="T75" fmla="*/ 22 h 29"/>
                  <a:gd name="T76" fmla="*/ 78 w 90"/>
                  <a:gd name="T77" fmla="*/ 20 h 29"/>
                  <a:gd name="T78" fmla="*/ 82 w 90"/>
                  <a:gd name="T79" fmla="*/ 14 h 29"/>
                  <a:gd name="T80" fmla="*/ 82 w 90"/>
                  <a:gd name="T81" fmla="*/ 11 h 29"/>
                  <a:gd name="T82" fmla="*/ 81 w 90"/>
                  <a:gd name="T83" fmla="*/ 10 h 29"/>
                  <a:gd name="T84" fmla="*/ 79 w 90"/>
                  <a:gd name="T85" fmla="*/ 8 h 29"/>
                  <a:gd name="T86" fmla="*/ 75 w 90"/>
                  <a:gd name="T87" fmla="*/ 7 h 29"/>
                  <a:gd name="T88" fmla="*/ 71 w 90"/>
                  <a:gd name="T89" fmla="*/ 7 h 29"/>
                  <a:gd name="T90" fmla="*/ 68 w 90"/>
                  <a:gd name="T91" fmla="*/ 7 h 29"/>
                  <a:gd name="T92" fmla="*/ 62 w 90"/>
                  <a:gd name="T93" fmla="*/ 7 h 29"/>
                  <a:gd name="T94" fmla="*/ 59 w 90"/>
                  <a:gd name="T95" fmla="*/ 7 h 29"/>
                  <a:gd name="T96" fmla="*/ 54 w 90"/>
                  <a:gd name="T97" fmla="*/ 7 h 29"/>
                  <a:gd name="T98" fmla="*/ 49 w 90"/>
                  <a:gd name="T99" fmla="*/ 7 h 29"/>
                  <a:gd name="T100" fmla="*/ 44 w 90"/>
                  <a:gd name="T101" fmla="*/ 7 h 29"/>
                  <a:gd name="T102" fmla="*/ 40 w 90"/>
                  <a:gd name="T103" fmla="*/ 8 h 29"/>
                  <a:gd name="T104" fmla="*/ 35 w 90"/>
                  <a:gd name="T105" fmla="*/ 8 h 29"/>
                  <a:gd name="T106" fmla="*/ 31 w 90"/>
                  <a:gd name="T107" fmla="*/ 8 h 29"/>
                  <a:gd name="T108" fmla="*/ 28 w 90"/>
                  <a:gd name="T109" fmla="*/ 8 h 29"/>
                  <a:gd name="T110" fmla="*/ 25 w 90"/>
                  <a:gd name="T111" fmla="*/ 11 h 29"/>
                  <a:gd name="T112" fmla="*/ 21 w 90"/>
                  <a:gd name="T113" fmla="*/ 13 h 29"/>
                  <a:gd name="T114" fmla="*/ 19 w 90"/>
                  <a:gd name="T115" fmla="*/ 17 h 29"/>
                  <a:gd name="T116" fmla="*/ 21 w 90"/>
                  <a:gd name="T117" fmla="*/ 22 h 29"/>
                  <a:gd name="T118" fmla="*/ 24 w 90"/>
                  <a:gd name="T119" fmla="*/ 24 h 29"/>
                  <a:gd name="T120" fmla="*/ 26 w 90"/>
                  <a:gd name="T121" fmla="*/ 27 h 29"/>
                  <a:gd name="T122" fmla="*/ 28 w 90"/>
                  <a:gd name="T123" fmla="*/ 27 h 29"/>
                  <a:gd name="T124" fmla="*/ 28 w 90"/>
                  <a:gd name="T125" fmla="*/ 27 h 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0"/>
                  <a:gd name="T190" fmla="*/ 0 h 29"/>
                  <a:gd name="T191" fmla="*/ 90 w 90"/>
                  <a:gd name="T192" fmla="*/ 29 h 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0" h="29">
                    <a:moveTo>
                      <a:pt x="28" y="27"/>
                    </a:moveTo>
                    <a:lnTo>
                      <a:pt x="26" y="27"/>
                    </a:lnTo>
                    <a:lnTo>
                      <a:pt x="24" y="27"/>
                    </a:lnTo>
                    <a:lnTo>
                      <a:pt x="19" y="27"/>
                    </a:lnTo>
                    <a:lnTo>
                      <a:pt x="15" y="29"/>
                    </a:lnTo>
                    <a:lnTo>
                      <a:pt x="10" y="27"/>
                    </a:lnTo>
                    <a:lnTo>
                      <a:pt x="6" y="27"/>
                    </a:lnTo>
                    <a:lnTo>
                      <a:pt x="3" y="24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2" y="13"/>
                    </a:lnTo>
                    <a:lnTo>
                      <a:pt x="3" y="10"/>
                    </a:lnTo>
                    <a:lnTo>
                      <a:pt x="6" y="8"/>
                    </a:lnTo>
                    <a:lnTo>
                      <a:pt x="9" y="7"/>
                    </a:lnTo>
                    <a:lnTo>
                      <a:pt x="13" y="4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9" y="1"/>
                    </a:lnTo>
                    <a:lnTo>
                      <a:pt x="34" y="1"/>
                    </a:lnTo>
                    <a:lnTo>
                      <a:pt x="37" y="1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4" y="1"/>
                    </a:lnTo>
                    <a:lnTo>
                      <a:pt x="59" y="1"/>
                    </a:lnTo>
                    <a:lnTo>
                      <a:pt x="65" y="1"/>
                    </a:lnTo>
                    <a:lnTo>
                      <a:pt x="71" y="2"/>
                    </a:lnTo>
                    <a:lnTo>
                      <a:pt x="76" y="4"/>
                    </a:lnTo>
                    <a:lnTo>
                      <a:pt x="79" y="4"/>
                    </a:lnTo>
                    <a:lnTo>
                      <a:pt x="82" y="7"/>
                    </a:lnTo>
                    <a:lnTo>
                      <a:pt x="87" y="10"/>
                    </a:lnTo>
                    <a:lnTo>
                      <a:pt x="88" y="13"/>
                    </a:lnTo>
                    <a:lnTo>
                      <a:pt x="90" y="16"/>
                    </a:lnTo>
                    <a:lnTo>
                      <a:pt x="88" y="20"/>
                    </a:lnTo>
                    <a:lnTo>
                      <a:pt x="85" y="24"/>
                    </a:lnTo>
                    <a:lnTo>
                      <a:pt x="78" y="22"/>
                    </a:lnTo>
                    <a:lnTo>
                      <a:pt x="78" y="20"/>
                    </a:lnTo>
                    <a:lnTo>
                      <a:pt x="82" y="14"/>
                    </a:lnTo>
                    <a:lnTo>
                      <a:pt x="82" y="11"/>
                    </a:lnTo>
                    <a:lnTo>
                      <a:pt x="81" y="10"/>
                    </a:lnTo>
                    <a:lnTo>
                      <a:pt x="79" y="8"/>
                    </a:lnTo>
                    <a:lnTo>
                      <a:pt x="75" y="7"/>
                    </a:lnTo>
                    <a:lnTo>
                      <a:pt x="71" y="7"/>
                    </a:lnTo>
                    <a:lnTo>
                      <a:pt x="68" y="7"/>
                    </a:lnTo>
                    <a:lnTo>
                      <a:pt x="62" y="7"/>
                    </a:lnTo>
                    <a:lnTo>
                      <a:pt x="59" y="7"/>
                    </a:lnTo>
                    <a:lnTo>
                      <a:pt x="54" y="7"/>
                    </a:lnTo>
                    <a:lnTo>
                      <a:pt x="49" y="7"/>
                    </a:lnTo>
                    <a:lnTo>
                      <a:pt x="44" y="7"/>
                    </a:lnTo>
                    <a:lnTo>
                      <a:pt x="40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8" y="8"/>
                    </a:lnTo>
                    <a:lnTo>
                      <a:pt x="25" y="11"/>
                    </a:lnTo>
                    <a:lnTo>
                      <a:pt x="21" y="13"/>
                    </a:lnTo>
                    <a:lnTo>
                      <a:pt x="19" y="17"/>
                    </a:lnTo>
                    <a:lnTo>
                      <a:pt x="21" y="22"/>
                    </a:lnTo>
                    <a:lnTo>
                      <a:pt x="24" y="24"/>
                    </a:lnTo>
                    <a:lnTo>
                      <a:pt x="26" y="27"/>
                    </a:lnTo>
                    <a:lnTo>
                      <a:pt x="28" y="27"/>
                    </a:lnTo>
                    <a:close/>
                  </a:path>
                </a:pathLst>
              </a:custGeom>
              <a:solidFill>
                <a:srgbClr val="4D6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6" name="Freeform 175"/>
              <p:cNvSpPr>
                <a:spLocks/>
              </p:cNvSpPr>
              <p:nvPr/>
            </p:nvSpPr>
            <p:spPr bwMode="auto">
              <a:xfrm>
                <a:off x="4136" y="3390"/>
                <a:ext cx="36" cy="185"/>
              </a:xfrm>
              <a:custGeom>
                <a:avLst/>
                <a:gdLst>
                  <a:gd name="T0" fmla="*/ 74 w 74"/>
                  <a:gd name="T1" fmla="*/ 0 h 369"/>
                  <a:gd name="T2" fmla="*/ 72 w 74"/>
                  <a:gd name="T3" fmla="*/ 9 h 369"/>
                  <a:gd name="T4" fmla="*/ 72 w 74"/>
                  <a:gd name="T5" fmla="*/ 16 h 369"/>
                  <a:gd name="T6" fmla="*/ 71 w 74"/>
                  <a:gd name="T7" fmla="*/ 23 h 369"/>
                  <a:gd name="T8" fmla="*/ 69 w 74"/>
                  <a:gd name="T9" fmla="*/ 32 h 369"/>
                  <a:gd name="T10" fmla="*/ 68 w 74"/>
                  <a:gd name="T11" fmla="*/ 41 h 369"/>
                  <a:gd name="T12" fmla="*/ 66 w 74"/>
                  <a:gd name="T13" fmla="*/ 51 h 369"/>
                  <a:gd name="T14" fmla="*/ 65 w 74"/>
                  <a:gd name="T15" fmla="*/ 63 h 369"/>
                  <a:gd name="T16" fmla="*/ 63 w 74"/>
                  <a:gd name="T17" fmla="*/ 75 h 369"/>
                  <a:gd name="T18" fmla="*/ 62 w 74"/>
                  <a:gd name="T19" fmla="*/ 86 h 369"/>
                  <a:gd name="T20" fmla="*/ 60 w 74"/>
                  <a:gd name="T21" fmla="*/ 100 h 369"/>
                  <a:gd name="T22" fmla="*/ 57 w 74"/>
                  <a:gd name="T23" fmla="*/ 113 h 369"/>
                  <a:gd name="T24" fmla="*/ 56 w 74"/>
                  <a:gd name="T25" fmla="*/ 127 h 369"/>
                  <a:gd name="T26" fmla="*/ 53 w 74"/>
                  <a:gd name="T27" fmla="*/ 142 h 369"/>
                  <a:gd name="T28" fmla="*/ 50 w 74"/>
                  <a:gd name="T29" fmla="*/ 157 h 369"/>
                  <a:gd name="T30" fmla="*/ 49 w 74"/>
                  <a:gd name="T31" fmla="*/ 171 h 369"/>
                  <a:gd name="T32" fmla="*/ 46 w 74"/>
                  <a:gd name="T33" fmla="*/ 188 h 369"/>
                  <a:gd name="T34" fmla="*/ 43 w 74"/>
                  <a:gd name="T35" fmla="*/ 204 h 369"/>
                  <a:gd name="T36" fmla="*/ 40 w 74"/>
                  <a:gd name="T37" fmla="*/ 221 h 369"/>
                  <a:gd name="T38" fmla="*/ 35 w 74"/>
                  <a:gd name="T39" fmla="*/ 237 h 369"/>
                  <a:gd name="T40" fmla="*/ 32 w 74"/>
                  <a:gd name="T41" fmla="*/ 255 h 369"/>
                  <a:gd name="T42" fmla="*/ 29 w 74"/>
                  <a:gd name="T43" fmla="*/ 271 h 369"/>
                  <a:gd name="T44" fmla="*/ 25 w 74"/>
                  <a:gd name="T45" fmla="*/ 289 h 369"/>
                  <a:gd name="T46" fmla="*/ 22 w 74"/>
                  <a:gd name="T47" fmla="*/ 306 h 369"/>
                  <a:gd name="T48" fmla="*/ 16 w 74"/>
                  <a:gd name="T49" fmla="*/ 324 h 369"/>
                  <a:gd name="T50" fmla="*/ 13 w 74"/>
                  <a:gd name="T51" fmla="*/ 341 h 369"/>
                  <a:gd name="T52" fmla="*/ 9 w 74"/>
                  <a:gd name="T53" fmla="*/ 359 h 369"/>
                  <a:gd name="T54" fmla="*/ 0 w 74"/>
                  <a:gd name="T55" fmla="*/ 366 h 369"/>
                  <a:gd name="T56" fmla="*/ 0 w 74"/>
                  <a:gd name="T57" fmla="*/ 363 h 369"/>
                  <a:gd name="T58" fmla="*/ 2 w 74"/>
                  <a:gd name="T59" fmla="*/ 357 h 369"/>
                  <a:gd name="T60" fmla="*/ 5 w 74"/>
                  <a:gd name="T61" fmla="*/ 346 h 369"/>
                  <a:gd name="T62" fmla="*/ 6 w 74"/>
                  <a:gd name="T63" fmla="*/ 340 h 369"/>
                  <a:gd name="T64" fmla="*/ 7 w 74"/>
                  <a:gd name="T65" fmla="*/ 333 h 369"/>
                  <a:gd name="T66" fmla="*/ 9 w 74"/>
                  <a:gd name="T67" fmla="*/ 324 h 369"/>
                  <a:gd name="T68" fmla="*/ 12 w 74"/>
                  <a:gd name="T69" fmla="*/ 315 h 369"/>
                  <a:gd name="T70" fmla="*/ 13 w 74"/>
                  <a:gd name="T71" fmla="*/ 305 h 369"/>
                  <a:gd name="T72" fmla="*/ 16 w 74"/>
                  <a:gd name="T73" fmla="*/ 296 h 369"/>
                  <a:gd name="T74" fmla="*/ 18 w 74"/>
                  <a:gd name="T75" fmla="*/ 284 h 369"/>
                  <a:gd name="T76" fmla="*/ 21 w 74"/>
                  <a:gd name="T77" fmla="*/ 272 h 369"/>
                  <a:gd name="T78" fmla="*/ 24 w 74"/>
                  <a:gd name="T79" fmla="*/ 259 h 369"/>
                  <a:gd name="T80" fmla="*/ 27 w 74"/>
                  <a:gd name="T81" fmla="*/ 248 h 369"/>
                  <a:gd name="T82" fmla="*/ 29 w 74"/>
                  <a:gd name="T83" fmla="*/ 234 h 369"/>
                  <a:gd name="T84" fmla="*/ 32 w 74"/>
                  <a:gd name="T85" fmla="*/ 221 h 369"/>
                  <a:gd name="T86" fmla="*/ 34 w 74"/>
                  <a:gd name="T87" fmla="*/ 207 h 369"/>
                  <a:gd name="T88" fmla="*/ 37 w 74"/>
                  <a:gd name="T89" fmla="*/ 193 h 369"/>
                  <a:gd name="T90" fmla="*/ 40 w 74"/>
                  <a:gd name="T91" fmla="*/ 179 h 369"/>
                  <a:gd name="T92" fmla="*/ 43 w 74"/>
                  <a:gd name="T93" fmla="*/ 163 h 369"/>
                  <a:gd name="T94" fmla="*/ 46 w 74"/>
                  <a:gd name="T95" fmla="*/ 148 h 369"/>
                  <a:gd name="T96" fmla="*/ 49 w 74"/>
                  <a:gd name="T97" fmla="*/ 133 h 369"/>
                  <a:gd name="T98" fmla="*/ 50 w 74"/>
                  <a:gd name="T99" fmla="*/ 119 h 369"/>
                  <a:gd name="T100" fmla="*/ 53 w 74"/>
                  <a:gd name="T101" fmla="*/ 103 h 369"/>
                  <a:gd name="T102" fmla="*/ 54 w 74"/>
                  <a:gd name="T103" fmla="*/ 86 h 369"/>
                  <a:gd name="T104" fmla="*/ 57 w 74"/>
                  <a:gd name="T105" fmla="*/ 72 h 369"/>
                  <a:gd name="T106" fmla="*/ 59 w 74"/>
                  <a:gd name="T107" fmla="*/ 56 h 369"/>
                  <a:gd name="T108" fmla="*/ 60 w 74"/>
                  <a:gd name="T109" fmla="*/ 41 h 369"/>
                  <a:gd name="T110" fmla="*/ 62 w 74"/>
                  <a:gd name="T111" fmla="*/ 25 h 369"/>
                  <a:gd name="T112" fmla="*/ 65 w 74"/>
                  <a:gd name="T113" fmla="*/ 12 h 369"/>
                  <a:gd name="T114" fmla="*/ 68 w 74"/>
                  <a:gd name="T115" fmla="*/ 0 h 36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4"/>
                  <a:gd name="T175" fmla="*/ 0 h 369"/>
                  <a:gd name="T176" fmla="*/ 74 w 74"/>
                  <a:gd name="T177" fmla="*/ 369 h 36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4" h="369">
                    <a:moveTo>
                      <a:pt x="68" y="0"/>
                    </a:moveTo>
                    <a:lnTo>
                      <a:pt x="74" y="0"/>
                    </a:lnTo>
                    <a:lnTo>
                      <a:pt x="74" y="6"/>
                    </a:lnTo>
                    <a:lnTo>
                      <a:pt x="72" y="9"/>
                    </a:lnTo>
                    <a:lnTo>
                      <a:pt x="72" y="12"/>
                    </a:lnTo>
                    <a:lnTo>
                      <a:pt x="72" y="16"/>
                    </a:lnTo>
                    <a:lnTo>
                      <a:pt x="72" y="19"/>
                    </a:lnTo>
                    <a:lnTo>
                      <a:pt x="71" y="23"/>
                    </a:lnTo>
                    <a:lnTo>
                      <a:pt x="71" y="28"/>
                    </a:lnTo>
                    <a:lnTo>
                      <a:pt x="69" y="32"/>
                    </a:lnTo>
                    <a:lnTo>
                      <a:pt x="69" y="37"/>
                    </a:lnTo>
                    <a:lnTo>
                      <a:pt x="68" y="41"/>
                    </a:lnTo>
                    <a:lnTo>
                      <a:pt x="68" y="47"/>
                    </a:lnTo>
                    <a:lnTo>
                      <a:pt x="66" y="51"/>
                    </a:lnTo>
                    <a:lnTo>
                      <a:pt x="66" y="57"/>
                    </a:lnTo>
                    <a:lnTo>
                      <a:pt x="65" y="63"/>
                    </a:lnTo>
                    <a:lnTo>
                      <a:pt x="65" y="69"/>
                    </a:lnTo>
                    <a:lnTo>
                      <a:pt x="63" y="75"/>
                    </a:lnTo>
                    <a:lnTo>
                      <a:pt x="63" y="81"/>
                    </a:lnTo>
                    <a:lnTo>
                      <a:pt x="62" y="86"/>
                    </a:lnTo>
                    <a:lnTo>
                      <a:pt x="60" y="94"/>
                    </a:lnTo>
                    <a:lnTo>
                      <a:pt x="60" y="100"/>
                    </a:lnTo>
                    <a:lnTo>
                      <a:pt x="59" y="107"/>
                    </a:lnTo>
                    <a:lnTo>
                      <a:pt x="57" y="113"/>
                    </a:lnTo>
                    <a:lnTo>
                      <a:pt x="56" y="120"/>
                    </a:lnTo>
                    <a:lnTo>
                      <a:pt x="56" y="127"/>
                    </a:lnTo>
                    <a:lnTo>
                      <a:pt x="54" y="135"/>
                    </a:lnTo>
                    <a:lnTo>
                      <a:pt x="53" y="142"/>
                    </a:lnTo>
                    <a:lnTo>
                      <a:pt x="52" y="149"/>
                    </a:lnTo>
                    <a:lnTo>
                      <a:pt x="50" y="157"/>
                    </a:lnTo>
                    <a:lnTo>
                      <a:pt x="50" y="164"/>
                    </a:lnTo>
                    <a:lnTo>
                      <a:pt x="49" y="171"/>
                    </a:lnTo>
                    <a:lnTo>
                      <a:pt x="47" y="180"/>
                    </a:lnTo>
                    <a:lnTo>
                      <a:pt x="46" y="188"/>
                    </a:lnTo>
                    <a:lnTo>
                      <a:pt x="44" y="196"/>
                    </a:lnTo>
                    <a:lnTo>
                      <a:pt x="43" y="204"/>
                    </a:lnTo>
                    <a:lnTo>
                      <a:pt x="41" y="212"/>
                    </a:lnTo>
                    <a:lnTo>
                      <a:pt x="40" y="221"/>
                    </a:lnTo>
                    <a:lnTo>
                      <a:pt x="38" y="229"/>
                    </a:lnTo>
                    <a:lnTo>
                      <a:pt x="35" y="237"/>
                    </a:lnTo>
                    <a:lnTo>
                      <a:pt x="34" y="246"/>
                    </a:lnTo>
                    <a:lnTo>
                      <a:pt x="32" y="255"/>
                    </a:lnTo>
                    <a:lnTo>
                      <a:pt x="31" y="262"/>
                    </a:lnTo>
                    <a:lnTo>
                      <a:pt x="29" y="271"/>
                    </a:lnTo>
                    <a:lnTo>
                      <a:pt x="28" y="280"/>
                    </a:lnTo>
                    <a:lnTo>
                      <a:pt x="25" y="289"/>
                    </a:lnTo>
                    <a:lnTo>
                      <a:pt x="24" y="297"/>
                    </a:lnTo>
                    <a:lnTo>
                      <a:pt x="22" y="306"/>
                    </a:lnTo>
                    <a:lnTo>
                      <a:pt x="19" y="315"/>
                    </a:lnTo>
                    <a:lnTo>
                      <a:pt x="16" y="324"/>
                    </a:lnTo>
                    <a:lnTo>
                      <a:pt x="15" y="333"/>
                    </a:lnTo>
                    <a:lnTo>
                      <a:pt x="13" y="341"/>
                    </a:lnTo>
                    <a:lnTo>
                      <a:pt x="12" y="350"/>
                    </a:lnTo>
                    <a:lnTo>
                      <a:pt x="9" y="359"/>
                    </a:lnTo>
                    <a:lnTo>
                      <a:pt x="7" y="369"/>
                    </a:lnTo>
                    <a:lnTo>
                      <a:pt x="0" y="366"/>
                    </a:lnTo>
                    <a:lnTo>
                      <a:pt x="0" y="365"/>
                    </a:lnTo>
                    <a:lnTo>
                      <a:pt x="0" y="363"/>
                    </a:lnTo>
                    <a:lnTo>
                      <a:pt x="0" y="360"/>
                    </a:lnTo>
                    <a:lnTo>
                      <a:pt x="2" y="357"/>
                    </a:lnTo>
                    <a:lnTo>
                      <a:pt x="3" y="352"/>
                    </a:lnTo>
                    <a:lnTo>
                      <a:pt x="5" y="346"/>
                    </a:lnTo>
                    <a:lnTo>
                      <a:pt x="5" y="343"/>
                    </a:lnTo>
                    <a:lnTo>
                      <a:pt x="6" y="340"/>
                    </a:lnTo>
                    <a:lnTo>
                      <a:pt x="6" y="335"/>
                    </a:lnTo>
                    <a:lnTo>
                      <a:pt x="7" y="333"/>
                    </a:lnTo>
                    <a:lnTo>
                      <a:pt x="9" y="328"/>
                    </a:lnTo>
                    <a:lnTo>
                      <a:pt x="9" y="324"/>
                    </a:lnTo>
                    <a:lnTo>
                      <a:pt x="10" y="319"/>
                    </a:lnTo>
                    <a:lnTo>
                      <a:pt x="12" y="315"/>
                    </a:lnTo>
                    <a:lnTo>
                      <a:pt x="12" y="311"/>
                    </a:lnTo>
                    <a:lnTo>
                      <a:pt x="13" y="305"/>
                    </a:lnTo>
                    <a:lnTo>
                      <a:pt x="15" y="300"/>
                    </a:lnTo>
                    <a:lnTo>
                      <a:pt x="16" y="296"/>
                    </a:lnTo>
                    <a:lnTo>
                      <a:pt x="16" y="290"/>
                    </a:lnTo>
                    <a:lnTo>
                      <a:pt x="18" y="284"/>
                    </a:lnTo>
                    <a:lnTo>
                      <a:pt x="19" y="278"/>
                    </a:lnTo>
                    <a:lnTo>
                      <a:pt x="21" y="272"/>
                    </a:lnTo>
                    <a:lnTo>
                      <a:pt x="22" y="267"/>
                    </a:lnTo>
                    <a:lnTo>
                      <a:pt x="24" y="259"/>
                    </a:lnTo>
                    <a:lnTo>
                      <a:pt x="25" y="253"/>
                    </a:lnTo>
                    <a:lnTo>
                      <a:pt x="27" y="248"/>
                    </a:lnTo>
                    <a:lnTo>
                      <a:pt x="28" y="242"/>
                    </a:lnTo>
                    <a:lnTo>
                      <a:pt x="29" y="234"/>
                    </a:lnTo>
                    <a:lnTo>
                      <a:pt x="29" y="227"/>
                    </a:lnTo>
                    <a:lnTo>
                      <a:pt x="32" y="221"/>
                    </a:lnTo>
                    <a:lnTo>
                      <a:pt x="32" y="214"/>
                    </a:lnTo>
                    <a:lnTo>
                      <a:pt x="34" y="207"/>
                    </a:lnTo>
                    <a:lnTo>
                      <a:pt x="35" y="199"/>
                    </a:lnTo>
                    <a:lnTo>
                      <a:pt x="37" y="193"/>
                    </a:lnTo>
                    <a:lnTo>
                      <a:pt x="38" y="185"/>
                    </a:lnTo>
                    <a:lnTo>
                      <a:pt x="40" y="179"/>
                    </a:lnTo>
                    <a:lnTo>
                      <a:pt x="41" y="170"/>
                    </a:lnTo>
                    <a:lnTo>
                      <a:pt x="43" y="163"/>
                    </a:lnTo>
                    <a:lnTo>
                      <a:pt x="43" y="155"/>
                    </a:lnTo>
                    <a:lnTo>
                      <a:pt x="46" y="148"/>
                    </a:lnTo>
                    <a:lnTo>
                      <a:pt x="46" y="141"/>
                    </a:lnTo>
                    <a:lnTo>
                      <a:pt x="49" y="133"/>
                    </a:lnTo>
                    <a:lnTo>
                      <a:pt x="49" y="126"/>
                    </a:lnTo>
                    <a:lnTo>
                      <a:pt x="50" y="119"/>
                    </a:lnTo>
                    <a:lnTo>
                      <a:pt x="50" y="110"/>
                    </a:lnTo>
                    <a:lnTo>
                      <a:pt x="53" y="103"/>
                    </a:lnTo>
                    <a:lnTo>
                      <a:pt x="53" y="95"/>
                    </a:lnTo>
                    <a:lnTo>
                      <a:pt x="54" y="86"/>
                    </a:lnTo>
                    <a:lnTo>
                      <a:pt x="56" y="79"/>
                    </a:lnTo>
                    <a:lnTo>
                      <a:pt x="57" y="72"/>
                    </a:lnTo>
                    <a:lnTo>
                      <a:pt x="57" y="63"/>
                    </a:lnTo>
                    <a:lnTo>
                      <a:pt x="59" y="56"/>
                    </a:lnTo>
                    <a:lnTo>
                      <a:pt x="59" y="48"/>
                    </a:lnTo>
                    <a:lnTo>
                      <a:pt x="60" y="41"/>
                    </a:lnTo>
                    <a:lnTo>
                      <a:pt x="60" y="32"/>
                    </a:lnTo>
                    <a:lnTo>
                      <a:pt x="62" y="25"/>
                    </a:lnTo>
                    <a:lnTo>
                      <a:pt x="63" y="18"/>
                    </a:lnTo>
                    <a:lnTo>
                      <a:pt x="65" y="1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78B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7" name="Freeform 176"/>
              <p:cNvSpPr>
                <a:spLocks/>
              </p:cNvSpPr>
              <p:nvPr/>
            </p:nvSpPr>
            <p:spPr bwMode="auto">
              <a:xfrm>
                <a:off x="4098" y="3418"/>
                <a:ext cx="51" cy="3"/>
              </a:xfrm>
              <a:custGeom>
                <a:avLst/>
                <a:gdLst>
                  <a:gd name="T0" fmla="*/ 2 w 102"/>
                  <a:gd name="T1" fmla="*/ 0 h 5"/>
                  <a:gd name="T2" fmla="*/ 102 w 102"/>
                  <a:gd name="T3" fmla="*/ 0 h 5"/>
                  <a:gd name="T4" fmla="*/ 99 w 102"/>
                  <a:gd name="T5" fmla="*/ 4 h 5"/>
                  <a:gd name="T6" fmla="*/ 0 w 102"/>
                  <a:gd name="T7" fmla="*/ 5 h 5"/>
                  <a:gd name="T8" fmla="*/ 2 w 102"/>
                  <a:gd name="T9" fmla="*/ 0 h 5"/>
                  <a:gd name="T10" fmla="*/ 2 w 102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5"/>
                  <a:gd name="T20" fmla="*/ 102 w 10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5">
                    <a:moveTo>
                      <a:pt x="2" y="0"/>
                    </a:moveTo>
                    <a:lnTo>
                      <a:pt x="102" y="0"/>
                    </a:lnTo>
                    <a:lnTo>
                      <a:pt x="99" y="4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8" name="Freeform 177"/>
              <p:cNvSpPr>
                <a:spLocks/>
              </p:cNvSpPr>
              <p:nvPr/>
            </p:nvSpPr>
            <p:spPr bwMode="auto">
              <a:xfrm>
                <a:off x="4094" y="3436"/>
                <a:ext cx="51" cy="3"/>
              </a:xfrm>
              <a:custGeom>
                <a:avLst/>
                <a:gdLst>
                  <a:gd name="T0" fmla="*/ 0 w 101"/>
                  <a:gd name="T1" fmla="*/ 0 h 6"/>
                  <a:gd name="T2" fmla="*/ 101 w 101"/>
                  <a:gd name="T3" fmla="*/ 2 h 6"/>
                  <a:gd name="T4" fmla="*/ 97 w 101"/>
                  <a:gd name="T5" fmla="*/ 6 h 6"/>
                  <a:gd name="T6" fmla="*/ 0 w 101"/>
                  <a:gd name="T7" fmla="*/ 6 h 6"/>
                  <a:gd name="T8" fmla="*/ 0 w 101"/>
                  <a:gd name="T9" fmla="*/ 0 h 6"/>
                  <a:gd name="T10" fmla="*/ 0 w 101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"/>
                  <a:gd name="T19" fmla="*/ 0 h 6"/>
                  <a:gd name="T20" fmla="*/ 101 w 101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" h="6">
                    <a:moveTo>
                      <a:pt x="0" y="0"/>
                    </a:moveTo>
                    <a:lnTo>
                      <a:pt x="101" y="2"/>
                    </a:lnTo>
                    <a:lnTo>
                      <a:pt x="97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9" name="Freeform 178"/>
              <p:cNvSpPr>
                <a:spLocks/>
              </p:cNvSpPr>
              <p:nvPr/>
            </p:nvSpPr>
            <p:spPr bwMode="auto">
              <a:xfrm>
                <a:off x="4097" y="3424"/>
                <a:ext cx="61" cy="2"/>
              </a:xfrm>
              <a:custGeom>
                <a:avLst/>
                <a:gdLst>
                  <a:gd name="T0" fmla="*/ 3 w 124"/>
                  <a:gd name="T1" fmla="*/ 0 h 5"/>
                  <a:gd name="T2" fmla="*/ 124 w 124"/>
                  <a:gd name="T3" fmla="*/ 2 h 5"/>
                  <a:gd name="T4" fmla="*/ 121 w 124"/>
                  <a:gd name="T5" fmla="*/ 5 h 5"/>
                  <a:gd name="T6" fmla="*/ 0 w 124"/>
                  <a:gd name="T7" fmla="*/ 5 h 5"/>
                  <a:gd name="T8" fmla="*/ 3 w 124"/>
                  <a:gd name="T9" fmla="*/ 0 h 5"/>
                  <a:gd name="T10" fmla="*/ 3 w 12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4"/>
                  <a:gd name="T19" fmla="*/ 0 h 5"/>
                  <a:gd name="T20" fmla="*/ 124 w 12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4" h="5">
                    <a:moveTo>
                      <a:pt x="3" y="0"/>
                    </a:moveTo>
                    <a:lnTo>
                      <a:pt x="124" y="2"/>
                    </a:lnTo>
                    <a:lnTo>
                      <a:pt x="121" y="5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0" name="Freeform 179"/>
              <p:cNvSpPr>
                <a:spLocks/>
              </p:cNvSpPr>
              <p:nvPr/>
            </p:nvSpPr>
            <p:spPr bwMode="auto">
              <a:xfrm>
                <a:off x="4089" y="3466"/>
                <a:ext cx="51" cy="3"/>
              </a:xfrm>
              <a:custGeom>
                <a:avLst/>
                <a:gdLst>
                  <a:gd name="T0" fmla="*/ 2 w 103"/>
                  <a:gd name="T1" fmla="*/ 0 h 6"/>
                  <a:gd name="T2" fmla="*/ 103 w 103"/>
                  <a:gd name="T3" fmla="*/ 2 h 6"/>
                  <a:gd name="T4" fmla="*/ 99 w 103"/>
                  <a:gd name="T5" fmla="*/ 6 h 6"/>
                  <a:gd name="T6" fmla="*/ 0 w 103"/>
                  <a:gd name="T7" fmla="*/ 6 h 6"/>
                  <a:gd name="T8" fmla="*/ 2 w 103"/>
                  <a:gd name="T9" fmla="*/ 0 h 6"/>
                  <a:gd name="T10" fmla="*/ 2 w 103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6"/>
                  <a:gd name="T20" fmla="*/ 103 w 10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6">
                    <a:moveTo>
                      <a:pt x="2" y="0"/>
                    </a:moveTo>
                    <a:lnTo>
                      <a:pt x="103" y="2"/>
                    </a:lnTo>
                    <a:lnTo>
                      <a:pt x="99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1" name="Freeform 180"/>
              <p:cNvSpPr>
                <a:spLocks/>
              </p:cNvSpPr>
              <p:nvPr/>
            </p:nvSpPr>
            <p:spPr bwMode="auto">
              <a:xfrm>
                <a:off x="4091" y="3459"/>
                <a:ext cx="50" cy="3"/>
              </a:xfrm>
              <a:custGeom>
                <a:avLst/>
                <a:gdLst>
                  <a:gd name="T0" fmla="*/ 1 w 101"/>
                  <a:gd name="T1" fmla="*/ 0 h 6"/>
                  <a:gd name="T2" fmla="*/ 101 w 101"/>
                  <a:gd name="T3" fmla="*/ 1 h 6"/>
                  <a:gd name="T4" fmla="*/ 98 w 101"/>
                  <a:gd name="T5" fmla="*/ 4 h 6"/>
                  <a:gd name="T6" fmla="*/ 0 w 101"/>
                  <a:gd name="T7" fmla="*/ 6 h 6"/>
                  <a:gd name="T8" fmla="*/ 1 w 101"/>
                  <a:gd name="T9" fmla="*/ 0 h 6"/>
                  <a:gd name="T10" fmla="*/ 1 w 101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"/>
                  <a:gd name="T19" fmla="*/ 0 h 6"/>
                  <a:gd name="T20" fmla="*/ 101 w 101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" h="6">
                    <a:moveTo>
                      <a:pt x="1" y="0"/>
                    </a:moveTo>
                    <a:lnTo>
                      <a:pt x="101" y="1"/>
                    </a:lnTo>
                    <a:lnTo>
                      <a:pt x="98" y="4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2" name="Freeform 181"/>
              <p:cNvSpPr>
                <a:spLocks/>
              </p:cNvSpPr>
              <p:nvPr/>
            </p:nvSpPr>
            <p:spPr bwMode="auto">
              <a:xfrm>
                <a:off x="4093" y="3452"/>
                <a:ext cx="59" cy="3"/>
              </a:xfrm>
              <a:custGeom>
                <a:avLst/>
                <a:gdLst>
                  <a:gd name="T0" fmla="*/ 1 w 119"/>
                  <a:gd name="T1" fmla="*/ 0 h 6"/>
                  <a:gd name="T2" fmla="*/ 113 w 119"/>
                  <a:gd name="T3" fmla="*/ 2 h 6"/>
                  <a:gd name="T4" fmla="*/ 119 w 119"/>
                  <a:gd name="T5" fmla="*/ 5 h 6"/>
                  <a:gd name="T6" fmla="*/ 0 w 119"/>
                  <a:gd name="T7" fmla="*/ 6 h 6"/>
                  <a:gd name="T8" fmla="*/ 1 w 119"/>
                  <a:gd name="T9" fmla="*/ 0 h 6"/>
                  <a:gd name="T10" fmla="*/ 1 w 119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"/>
                  <a:gd name="T19" fmla="*/ 0 h 6"/>
                  <a:gd name="T20" fmla="*/ 119 w 119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" h="6">
                    <a:moveTo>
                      <a:pt x="1" y="0"/>
                    </a:moveTo>
                    <a:lnTo>
                      <a:pt x="113" y="2"/>
                    </a:lnTo>
                    <a:lnTo>
                      <a:pt x="119" y="5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3" name="Freeform 182"/>
              <p:cNvSpPr>
                <a:spLocks/>
              </p:cNvSpPr>
              <p:nvPr/>
            </p:nvSpPr>
            <p:spPr bwMode="auto">
              <a:xfrm>
                <a:off x="4078" y="3528"/>
                <a:ext cx="36" cy="3"/>
              </a:xfrm>
              <a:custGeom>
                <a:avLst/>
                <a:gdLst>
                  <a:gd name="T0" fmla="*/ 1 w 72"/>
                  <a:gd name="T1" fmla="*/ 0 h 6"/>
                  <a:gd name="T2" fmla="*/ 72 w 72"/>
                  <a:gd name="T3" fmla="*/ 3 h 6"/>
                  <a:gd name="T4" fmla="*/ 66 w 72"/>
                  <a:gd name="T5" fmla="*/ 6 h 6"/>
                  <a:gd name="T6" fmla="*/ 0 w 72"/>
                  <a:gd name="T7" fmla="*/ 6 h 6"/>
                  <a:gd name="T8" fmla="*/ 1 w 72"/>
                  <a:gd name="T9" fmla="*/ 0 h 6"/>
                  <a:gd name="T10" fmla="*/ 1 w 72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6"/>
                  <a:gd name="T20" fmla="*/ 72 w 7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6">
                    <a:moveTo>
                      <a:pt x="1" y="0"/>
                    </a:moveTo>
                    <a:lnTo>
                      <a:pt x="72" y="3"/>
                    </a:lnTo>
                    <a:lnTo>
                      <a:pt x="66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4" name="Freeform 183"/>
              <p:cNvSpPr>
                <a:spLocks/>
              </p:cNvSpPr>
              <p:nvPr/>
            </p:nvSpPr>
            <p:spPr bwMode="auto">
              <a:xfrm>
                <a:off x="4079" y="3520"/>
                <a:ext cx="51" cy="3"/>
              </a:xfrm>
              <a:custGeom>
                <a:avLst/>
                <a:gdLst>
                  <a:gd name="T0" fmla="*/ 2 w 101"/>
                  <a:gd name="T1" fmla="*/ 0 h 6"/>
                  <a:gd name="T2" fmla="*/ 101 w 101"/>
                  <a:gd name="T3" fmla="*/ 2 h 6"/>
                  <a:gd name="T4" fmla="*/ 97 w 101"/>
                  <a:gd name="T5" fmla="*/ 5 h 6"/>
                  <a:gd name="T6" fmla="*/ 0 w 101"/>
                  <a:gd name="T7" fmla="*/ 6 h 6"/>
                  <a:gd name="T8" fmla="*/ 2 w 101"/>
                  <a:gd name="T9" fmla="*/ 0 h 6"/>
                  <a:gd name="T10" fmla="*/ 2 w 101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"/>
                  <a:gd name="T19" fmla="*/ 0 h 6"/>
                  <a:gd name="T20" fmla="*/ 101 w 101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" h="6">
                    <a:moveTo>
                      <a:pt x="2" y="0"/>
                    </a:moveTo>
                    <a:lnTo>
                      <a:pt x="101" y="2"/>
                    </a:lnTo>
                    <a:lnTo>
                      <a:pt x="97" y="5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5" name="Freeform 184"/>
              <p:cNvSpPr>
                <a:spLocks/>
              </p:cNvSpPr>
              <p:nvPr/>
            </p:nvSpPr>
            <p:spPr bwMode="auto">
              <a:xfrm>
                <a:off x="4080" y="3512"/>
                <a:ext cx="41" cy="3"/>
              </a:xfrm>
              <a:custGeom>
                <a:avLst/>
                <a:gdLst>
                  <a:gd name="T0" fmla="*/ 1 w 81"/>
                  <a:gd name="T1" fmla="*/ 0 h 6"/>
                  <a:gd name="T2" fmla="*/ 81 w 81"/>
                  <a:gd name="T3" fmla="*/ 1 h 6"/>
                  <a:gd name="T4" fmla="*/ 73 w 81"/>
                  <a:gd name="T5" fmla="*/ 4 h 6"/>
                  <a:gd name="T6" fmla="*/ 0 w 81"/>
                  <a:gd name="T7" fmla="*/ 6 h 6"/>
                  <a:gd name="T8" fmla="*/ 1 w 81"/>
                  <a:gd name="T9" fmla="*/ 0 h 6"/>
                  <a:gd name="T10" fmla="*/ 1 w 81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6"/>
                  <a:gd name="T20" fmla="*/ 81 w 81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6">
                    <a:moveTo>
                      <a:pt x="1" y="0"/>
                    </a:moveTo>
                    <a:lnTo>
                      <a:pt x="81" y="1"/>
                    </a:lnTo>
                    <a:lnTo>
                      <a:pt x="73" y="4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6" name="Freeform 185"/>
              <p:cNvSpPr>
                <a:spLocks/>
              </p:cNvSpPr>
              <p:nvPr/>
            </p:nvSpPr>
            <p:spPr bwMode="auto">
              <a:xfrm>
                <a:off x="4084" y="3498"/>
                <a:ext cx="51" cy="3"/>
              </a:xfrm>
              <a:custGeom>
                <a:avLst/>
                <a:gdLst>
                  <a:gd name="T0" fmla="*/ 2 w 102"/>
                  <a:gd name="T1" fmla="*/ 0 h 6"/>
                  <a:gd name="T2" fmla="*/ 102 w 102"/>
                  <a:gd name="T3" fmla="*/ 2 h 6"/>
                  <a:gd name="T4" fmla="*/ 99 w 102"/>
                  <a:gd name="T5" fmla="*/ 6 h 6"/>
                  <a:gd name="T6" fmla="*/ 0 w 102"/>
                  <a:gd name="T7" fmla="*/ 6 h 6"/>
                  <a:gd name="T8" fmla="*/ 2 w 102"/>
                  <a:gd name="T9" fmla="*/ 0 h 6"/>
                  <a:gd name="T10" fmla="*/ 2 w 102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6"/>
                  <a:gd name="T20" fmla="*/ 102 w 10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6">
                    <a:moveTo>
                      <a:pt x="2" y="0"/>
                    </a:moveTo>
                    <a:lnTo>
                      <a:pt x="102" y="2"/>
                    </a:lnTo>
                    <a:lnTo>
                      <a:pt x="99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7" name="Freeform 186"/>
              <p:cNvSpPr>
                <a:spLocks/>
              </p:cNvSpPr>
              <p:nvPr/>
            </p:nvSpPr>
            <p:spPr bwMode="auto">
              <a:xfrm>
                <a:off x="4074" y="3550"/>
                <a:ext cx="28" cy="3"/>
              </a:xfrm>
              <a:custGeom>
                <a:avLst/>
                <a:gdLst>
                  <a:gd name="T0" fmla="*/ 0 w 56"/>
                  <a:gd name="T1" fmla="*/ 0 h 6"/>
                  <a:gd name="T2" fmla="*/ 56 w 56"/>
                  <a:gd name="T3" fmla="*/ 3 h 6"/>
                  <a:gd name="T4" fmla="*/ 53 w 56"/>
                  <a:gd name="T5" fmla="*/ 6 h 6"/>
                  <a:gd name="T6" fmla="*/ 0 w 56"/>
                  <a:gd name="T7" fmla="*/ 6 h 6"/>
                  <a:gd name="T8" fmla="*/ 0 w 56"/>
                  <a:gd name="T9" fmla="*/ 0 h 6"/>
                  <a:gd name="T10" fmla="*/ 0 w 56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6"/>
                  <a:gd name="T20" fmla="*/ 56 w 5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6">
                    <a:moveTo>
                      <a:pt x="0" y="0"/>
                    </a:moveTo>
                    <a:lnTo>
                      <a:pt x="56" y="3"/>
                    </a:lnTo>
                    <a:lnTo>
                      <a:pt x="53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8" name="Freeform 187"/>
              <p:cNvSpPr>
                <a:spLocks/>
              </p:cNvSpPr>
              <p:nvPr/>
            </p:nvSpPr>
            <p:spPr bwMode="auto">
              <a:xfrm>
                <a:off x="3937" y="3679"/>
                <a:ext cx="311" cy="37"/>
              </a:xfrm>
              <a:custGeom>
                <a:avLst/>
                <a:gdLst>
                  <a:gd name="T0" fmla="*/ 4 w 621"/>
                  <a:gd name="T1" fmla="*/ 0 h 75"/>
                  <a:gd name="T2" fmla="*/ 13 w 621"/>
                  <a:gd name="T3" fmla="*/ 2 h 75"/>
                  <a:gd name="T4" fmla="*/ 28 w 621"/>
                  <a:gd name="T5" fmla="*/ 2 h 75"/>
                  <a:gd name="T6" fmla="*/ 45 w 621"/>
                  <a:gd name="T7" fmla="*/ 5 h 75"/>
                  <a:gd name="T8" fmla="*/ 69 w 621"/>
                  <a:gd name="T9" fmla="*/ 6 h 75"/>
                  <a:gd name="T10" fmla="*/ 94 w 621"/>
                  <a:gd name="T11" fmla="*/ 8 h 75"/>
                  <a:gd name="T12" fmla="*/ 122 w 621"/>
                  <a:gd name="T13" fmla="*/ 11 h 75"/>
                  <a:gd name="T14" fmla="*/ 152 w 621"/>
                  <a:gd name="T15" fmla="*/ 13 h 75"/>
                  <a:gd name="T16" fmla="*/ 186 w 621"/>
                  <a:gd name="T17" fmla="*/ 16 h 75"/>
                  <a:gd name="T18" fmla="*/ 221 w 621"/>
                  <a:gd name="T19" fmla="*/ 19 h 75"/>
                  <a:gd name="T20" fmla="*/ 257 w 621"/>
                  <a:gd name="T21" fmla="*/ 22 h 75"/>
                  <a:gd name="T22" fmla="*/ 293 w 621"/>
                  <a:gd name="T23" fmla="*/ 25 h 75"/>
                  <a:gd name="T24" fmla="*/ 330 w 621"/>
                  <a:gd name="T25" fmla="*/ 30 h 75"/>
                  <a:gd name="T26" fmla="*/ 367 w 621"/>
                  <a:gd name="T27" fmla="*/ 32 h 75"/>
                  <a:gd name="T28" fmla="*/ 402 w 621"/>
                  <a:gd name="T29" fmla="*/ 37 h 75"/>
                  <a:gd name="T30" fmla="*/ 437 w 621"/>
                  <a:gd name="T31" fmla="*/ 41 h 75"/>
                  <a:gd name="T32" fmla="*/ 470 w 621"/>
                  <a:gd name="T33" fmla="*/ 46 h 75"/>
                  <a:gd name="T34" fmla="*/ 502 w 621"/>
                  <a:gd name="T35" fmla="*/ 49 h 75"/>
                  <a:gd name="T36" fmla="*/ 531 w 621"/>
                  <a:gd name="T37" fmla="*/ 53 h 75"/>
                  <a:gd name="T38" fmla="*/ 558 w 621"/>
                  <a:gd name="T39" fmla="*/ 56 h 75"/>
                  <a:gd name="T40" fmla="*/ 581 w 621"/>
                  <a:gd name="T41" fmla="*/ 62 h 75"/>
                  <a:gd name="T42" fmla="*/ 591 w 621"/>
                  <a:gd name="T43" fmla="*/ 75 h 75"/>
                  <a:gd name="T44" fmla="*/ 586 w 621"/>
                  <a:gd name="T45" fmla="*/ 74 h 75"/>
                  <a:gd name="T46" fmla="*/ 577 w 621"/>
                  <a:gd name="T47" fmla="*/ 74 h 75"/>
                  <a:gd name="T48" fmla="*/ 565 w 621"/>
                  <a:gd name="T49" fmla="*/ 71 h 75"/>
                  <a:gd name="T50" fmla="*/ 550 w 621"/>
                  <a:gd name="T51" fmla="*/ 69 h 75"/>
                  <a:gd name="T52" fmla="*/ 533 w 621"/>
                  <a:gd name="T53" fmla="*/ 66 h 75"/>
                  <a:gd name="T54" fmla="*/ 511 w 621"/>
                  <a:gd name="T55" fmla="*/ 63 h 75"/>
                  <a:gd name="T56" fmla="*/ 487 w 621"/>
                  <a:gd name="T57" fmla="*/ 59 h 75"/>
                  <a:gd name="T58" fmla="*/ 461 w 621"/>
                  <a:gd name="T59" fmla="*/ 56 h 75"/>
                  <a:gd name="T60" fmla="*/ 431 w 621"/>
                  <a:gd name="T61" fmla="*/ 53 h 75"/>
                  <a:gd name="T62" fmla="*/ 402 w 621"/>
                  <a:gd name="T63" fmla="*/ 49 h 75"/>
                  <a:gd name="T64" fmla="*/ 368 w 621"/>
                  <a:gd name="T65" fmla="*/ 44 h 75"/>
                  <a:gd name="T66" fmla="*/ 334 w 621"/>
                  <a:gd name="T67" fmla="*/ 40 h 75"/>
                  <a:gd name="T68" fmla="*/ 299 w 621"/>
                  <a:gd name="T69" fmla="*/ 37 h 75"/>
                  <a:gd name="T70" fmla="*/ 262 w 621"/>
                  <a:gd name="T71" fmla="*/ 32 h 75"/>
                  <a:gd name="T72" fmla="*/ 226 w 621"/>
                  <a:gd name="T73" fmla="*/ 30 h 75"/>
                  <a:gd name="T74" fmla="*/ 186 w 621"/>
                  <a:gd name="T75" fmla="*/ 25 h 75"/>
                  <a:gd name="T76" fmla="*/ 148 w 621"/>
                  <a:gd name="T77" fmla="*/ 21 h 75"/>
                  <a:gd name="T78" fmla="*/ 108 w 621"/>
                  <a:gd name="T79" fmla="*/ 18 h 75"/>
                  <a:gd name="T80" fmla="*/ 69 w 621"/>
                  <a:gd name="T81" fmla="*/ 13 h 75"/>
                  <a:gd name="T82" fmla="*/ 30 w 621"/>
                  <a:gd name="T83" fmla="*/ 12 h 75"/>
                  <a:gd name="T84" fmla="*/ 0 w 621"/>
                  <a:gd name="T85" fmla="*/ 0 h 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21"/>
                  <a:gd name="T130" fmla="*/ 0 h 75"/>
                  <a:gd name="T131" fmla="*/ 621 w 621"/>
                  <a:gd name="T132" fmla="*/ 75 h 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21" h="75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2" y="2"/>
                    </a:lnTo>
                    <a:lnTo>
                      <a:pt x="28" y="2"/>
                    </a:lnTo>
                    <a:lnTo>
                      <a:pt x="33" y="3"/>
                    </a:lnTo>
                    <a:lnTo>
                      <a:pt x="39" y="3"/>
                    </a:lnTo>
                    <a:lnTo>
                      <a:pt x="45" y="5"/>
                    </a:lnTo>
                    <a:lnTo>
                      <a:pt x="53" y="5"/>
                    </a:lnTo>
                    <a:lnTo>
                      <a:pt x="60" y="5"/>
                    </a:lnTo>
                    <a:lnTo>
                      <a:pt x="69" y="6"/>
                    </a:lnTo>
                    <a:lnTo>
                      <a:pt x="76" y="6"/>
                    </a:lnTo>
                    <a:lnTo>
                      <a:pt x="85" y="8"/>
                    </a:lnTo>
                    <a:lnTo>
                      <a:pt x="94" y="8"/>
                    </a:lnTo>
                    <a:lnTo>
                      <a:pt x="102" y="9"/>
                    </a:lnTo>
                    <a:lnTo>
                      <a:pt x="113" y="9"/>
                    </a:lnTo>
                    <a:lnTo>
                      <a:pt x="122" y="11"/>
                    </a:lnTo>
                    <a:lnTo>
                      <a:pt x="132" y="11"/>
                    </a:lnTo>
                    <a:lnTo>
                      <a:pt x="142" y="12"/>
                    </a:lnTo>
                    <a:lnTo>
                      <a:pt x="152" y="13"/>
                    </a:lnTo>
                    <a:lnTo>
                      <a:pt x="164" y="13"/>
                    </a:lnTo>
                    <a:lnTo>
                      <a:pt x="174" y="15"/>
                    </a:lnTo>
                    <a:lnTo>
                      <a:pt x="186" y="16"/>
                    </a:lnTo>
                    <a:lnTo>
                      <a:pt x="196" y="16"/>
                    </a:lnTo>
                    <a:lnTo>
                      <a:pt x="210" y="18"/>
                    </a:lnTo>
                    <a:lnTo>
                      <a:pt x="221" y="19"/>
                    </a:lnTo>
                    <a:lnTo>
                      <a:pt x="233" y="21"/>
                    </a:lnTo>
                    <a:lnTo>
                      <a:pt x="245" y="21"/>
                    </a:lnTo>
                    <a:lnTo>
                      <a:pt x="257" y="22"/>
                    </a:lnTo>
                    <a:lnTo>
                      <a:pt x="268" y="24"/>
                    </a:lnTo>
                    <a:lnTo>
                      <a:pt x="280" y="25"/>
                    </a:lnTo>
                    <a:lnTo>
                      <a:pt x="293" y="25"/>
                    </a:lnTo>
                    <a:lnTo>
                      <a:pt x="305" y="27"/>
                    </a:lnTo>
                    <a:lnTo>
                      <a:pt x="317" y="28"/>
                    </a:lnTo>
                    <a:lnTo>
                      <a:pt x="330" y="30"/>
                    </a:lnTo>
                    <a:lnTo>
                      <a:pt x="342" y="31"/>
                    </a:lnTo>
                    <a:lnTo>
                      <a:pt x="354" y="32"/>
                    </a:lnTo>
                    <a:lnTo>
                      <a:pt x="367" y="32"/>
                    </a:lnTo>
                    <a:lnTo>
                      <a:pt x="378" y="35"/>
                    </a:lnTo>
                    <a:lnTo>
                      <a:pt x="390" y="35"/>
                    </a:lnTo>
                    <a:lnTo>
                      <a:pt x="402" y="37"/>
                    </a:lnTo>
                    <a:lnTo>
                      <a:pt x="414" y="38"/>
                    </a:lnTo>
                    <a:lnTo>
                      <a:pt x="425" y="40"/>
                    </a:lnTo>
                    <a:lnTo>
                      <a:pt x="437" y="41"/>
                    </a:lnTo>
                    <a:lnTo>
                      <a:pt x="448" y="43"/>
                    </a:lnTo>
                    <a:lnTo>
                      <a:pt x="459" y="43"/>
                    </a:lnTo>
                    <a:lnTo>
                      <a:pt x="470" y="46"/>
                    </a:lnTo>
                    <a:lnTo>
                      <a:pt x="481" y="46"/>
                    </a:lnTo>
                    <a:lnTo>
                      <a:pt x="492" y="47"/>
                    </a:lnTo>
                    <a:lnTo>
                      <a:pt x="502" y="49"/>
                    </a:lnTo>
                    <a:lnTo>
                      <a:pt x="512" y="50"/>
                    </a:lnTo>
                    <a:lnTo>
                      <a:pt x="521" y="52"/>
                    </a:lnTo>
                    <a:lnTo>
                      <a:pt x="531" y="53"/>
                    </a:lnTo>
                    <a:lnTo>
                      <a:pt x="540" y="53"/>
                    </a:lnTo>
                    <a:lnTo>
                      <a:pt x="549" y="56"/>
                    </a:lnTo>
                    <a:lnTo>
                      <a:pt x="558" y="56"/>
                    </a:lnTo>
                    <a:lnTo>
                      <a:pt x="566" y="59"/>
                    </a:lnTo>
                    <a:lnTo>
                      <a:pt x="574" y="59"/>
                    </a:lnTo>
                    <a:lnTo>
                      <a:pt x="581" y="62"/>
                    </a:lnTo>
                    <a:lnTo>
                      <a:pt x="616" y="16"/>
                    </a:lnTo>
                    <a:lnTo>
                      <a:pt x="621" y="32"/>
                    </a:lnTo>
                    <a:lnTo>
                      <a:pt x="591" y="75"/>
                    </a:lnTo>
                    <a:lnTo>
                      <a:pt x="590" y="75"/>
                    </a:lnTo>
                    <a:lnTo>
                      <a:pt x="587" y="74"/>
                    </a:lnTo>
                    <a:lnTo>
                      <a:pt x="586" y="74"/>
                    </a:lnTo>
                    <a:lnTo>
                      <a:pt x="583" y="74"/>
                    </a:lnTo>
                    <a:lnTo>
                      <a:pt x="580" y="74"/>
                    </a:lnTo>
                    <a:lnTo>
                      <a:pt x="577" y="74"/>
                    </a:lnTo>
                    <a:lnTo>
                      <a:pt x="574" y="72"/>
                    </a:lnTo>
                    <a:lnTo>
                      <a:pt x="569" y="72"/>
                    </a:lnTo>
                    <a:lnTo>
                      <a:pt x="565" y="71"/>
                    </a:lnTo>
                    <a:lnTo>
                      <a:pt x="561" y="71"/>
                    </a:lnTo>
                    <a:lnTo>
                      <a:pt x="556" y="69"/>
                    </a:lnTo>
                    <a:lnTo>
                      <a:pt x="550" y="69"/>
                    </a:lnTo>
                    <a:lnTo>
                      <a:pt x="544" y="68"/>
                    </a:lnTo>
                    <a:lnTo>
                      <a:pt x="539" y="68"/>
                    </a:lnTo>
                    <a:lnTo>
                      <a:pt x="533" y="66"/>
                    </a:lnTo>
                    <a:lnTo>
                      <a:pt x="525" y="65"/>
                    </a:lnTo>
                    <a:lnTo>
                      <a:pt x="518" y="65"/>
                    </a:lnTo>
                    <a:lnTo>
                      <a:pt x="511" y="63"/>
                    </a:lnTo>
                    <a:lnTo>
                      <a:pt x="503" y="62"/>
                    </a:lnTo>
                    <a:lnTo>
                      <a:pt x="494" y="62"/>
                    </a:lnTo>
                    <a:lnTo>
                      <a:pt x="487" y="59"/>
                    </a:lnTo>
                    <a:lnTo>
                      <a:pt x="478" y="59"/>
                    </a:lnTo>
                    <a:lnTo>
                      <a:pt x="470" y="57"/>
                    </a:lnTo>
                    <a:lnTo>
                      <a:pt x="461" y="56"/>
                    </a:lnTo>
                    <a:lnTo>
                      <a:pt x="452" y="54"/>
                    </a:lnTo>
                    <a:lnTo>
                      <a:pt x="442" y="53"/>
                    </a:lnTo>
                    <a:lnTo>
                      <a:pt x="431" y="53"/>
                    </a:lnTo>
                    <a:lnTo>
                      <a:pt x="423" y="52"/>
                    </a:lnTo>
                    <a:lnTo>
                      <a:pt x="412" y="50"/>
                    </a:lnTo>
                    <a:lnTo>
                      <a:pt x="402" y="49"/>
                    </a:lnTo>
                    <a:lnTo>
                      <a:pt x="392" y="47"/>
                    </a:lnTo>
                    <a:lnTo>
                      <a:pt x="380" y="46"/>
                    </a:lnTo>
                    <a:lnTo>
                      <a:pt x="368" y="44"/>
                    </a:lnTo>
                    <a:lnTo>
                      <a:pt x="358" y="43"/>
                    </a:lnTo>
                    <a:lnTo>
                      <a:pt x="346" y="41"/>
                    </a:lnTo>
                    <a:lnTo>
                      <a:pt x="334" y="40"/>
                    </a:lnTo>
                    <a:lnTo>
                      <a:pt x="323" y="40"/>
                    </a:lnTo>
                    <a:lnTo>
                      <a:pt x="311" y="38"/>
                    </a:lnTo>
                    <a:lnTo>
                      <a:pt x="299" y="37"/>
                    </a:lnTo>
                    <a:lnTo>
                      <a:pt x="287" y="35"/>
                    </a:lnTo>
                    <a:lnTo>
                      <a:pt x="274" y="34"/>
                    </a:lnTo>
                    <a:lnTo>
                      <a:pt x="262" y="32"/>
                    </a:lnTo>
                    <a:lnTo>
                      <a:pt x="251" y="31"/>
                    </a:lnTo>
                    <a:lnTo>
                      <a:pt x="238" y="30"/>
                    </a:lnTo>
                    <a:lnTo>
                      <a:pt x="226" y="30"/>
                    </a:lnTo>
                    <a:lnTo>
                      <a:pt x="213" y="28"/>
                    </a:lnTo>
                    <a:lnTo>
                      <a:pt x="199" y="27"/>
                    </a:lnTo>
                    <a:lnTo>
                      <a:pt x="186" y="25"/>
                    </a:lnTo>
                    <a:lnTo>
                      <a:pt x="173" y="24"/>
                    </a:lnTo>
                    <a:lnTo>
                      <a:pt x="161" y="22"/>
                    </a:lnTo>
                    <a:lnTo>
                      <a:pt x="148" y="21"/>
                    </a:lnTo>
                    <a:lnTo>
                      <a:pt x="135" y="19"/>
                    </a:lnTo>
                    <a:lnTo>
                      <a:pt x="122" y="19"/>
                    </a:lnTo>
                    <a:lnTo>
                      <a:pt x="108" y="18"/>
                    </a:lnTo>
                    <a:lnTo>
                      <a:pt x="95" y="16"/>
                    </a:lnTo>
                    <a:lnTo>
                      <a:pt x="82" y="16"/>
                    </a:lnTo>
                    <a:lnTo>
                      <a:pt x="69" y="13"/>
                    </a:lnTo>
                    <a:lnTo>
                      <a:pt x="57" y="13"/>
                    </a:lnTo>
                    <a:lnTo>
                      <a:pt x="42" y="12"/>
                    </a:lnTo>
                    <a:lnTo>
                      <a:pt x="30" y="12"/>
                    </a:lnTo>
                    <a:lnTo>
                      <a:pt x="17" y="11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9" name="Freeform 188"/>
              <p:cNvSpPr>
                <a:spLocks/>
              </p:cNvSpPr>
              <p:nvPr/>
            </p:nvSpPr>
            <p:spPr bwMode="auto">
              <a:xfrm>
                <a:off x="4192" y="3690"/>
                <a:ext cx="84" cy="110"/>
              </a:xfrm>
              <a:custGeom>
                <a:avLst/>
                <a:gdLst>
                  <a:gd name="T0" fmla="*/ 5 w 168"/>
                  <a:gd name="T1" fmla="*/ 163 h 221"/>
                  <a:gd name="T2" fmla="*/ 9 w 168"/>
                  <a:gd name="T3" fmla="*/ 157 h 221"/>
                  <a:gd name="T4" fmla="*/ 13 w 168"/>
                  <a:gd name="T5" fmla="*/ 151 h 221"/>
                  <a:gd name="T6" fmla="*/ 21 w 168"/>
                  <a:gd name="T7" fmla="*/ 144 h 221"/>
                  <a:gd name="T8" fmla="*/ 28 w 168"/>
                  <a:gd name="T9" fmla="*/ 134 h 221"/>
                  <a:gd name="T10" fmla="*/ 38 w 168"/>
                  <a:gd name="T11" fmla="*/ 122 h 221"/>
                  <a:gd name="T12" fmla="*/ 43 w 168"/>
                  <a:gd name="T13" fmla="*/ 116 h 221"/>
                  <a:gd name="T14" fmla="*/ 47 w 168"/>
                  <a:gd name="T15" fmla="*/ 110 h 221"/>
                  <a:gd name="T16" fmla="*/ 53 w 168"/>
                  <a:gd name="T17" fmla="*/ 103 h 221"/>
                  <a:gd name="T18" fmla="*/ 60 w 168"/>
                  <a:gd name="T19" fmla="*/ 97 h 221"/>
                  <a:gd name="T20" fmla="*/ 65 w 168"/>
                  <a:gd name="T21" fmla="*/ 90 h 221"/>
                  <a:gd name="T22" fmla="*/ 71 w 168"/>
                  <a:gd name="T23" fmla="*/ 82 h 221"/>
                  <a:gd name="T24" fmla="*/ 77 w 168"/>
                  <a:gd name="T25" fmla="*/ 76 h 221"/>
                  <a:gd name="T26" fmla="*/ 84 w 168"/>
                  <a:gd name="T27" fmla="*/ 69 h 221"/>
                  <a:gd name="T28" fmla="*/ 88 w 168"/>
                  <a:gd name="T29" fmla="*/ 62 h 221"/>
                  <a:gd name="T30" fmla="*/ 96 w 168"/>
                  <a:gd name="T31" fmla="*/ 56 h 221"/>
                  <a:gd name="T32" fmla="*/ 101 w 168"/>
                  <a:gd name="T33" fmla="*/ 49 h 221"/>
                  <a:gd name="T34" fmla="*/ 109 w 168"/>
                  <a:gd name="T35" fmla="*/ 43 h 221"/>
                  <a:gd name="T36" fmla="*/ 115 w 168"/>
                  <a:gd name="T37" fmla="*/ 35 h 221"/>
                  <a:gd name="T38" fmla="*/ 121 w 168"/>
                  <a:gd name="T39" fmla="*/ 30 h 221"/>
                  <a:gd name="T40" fmla="*/ 132 w 168"/>
                  <a:gd name="T41" fmla="*/ 18 h 221"/>
                  <a:gd name="T42" fmla="*/ 144 w 168"/>
                  <a:gd name="T43" fmla="*/ 8 h 221"/>
                  <a:gd name="T44" fmla="*/ 156 w 168"/>
                  <a:gd name="T45" fmla="*/ 0 h 221"/>
                  <a:gd name="T46" fmla="*/ 166 w 168"/>
                  <a:gd name="T47" fmla="*/ 8 h 221"/>
                  <a:gd name="T48" fmla="*/ 160 w 168"/>
                  <a:gd name="T49" fmla="*/ 13 h 221"/>
                  <a:gd name="T50" fmla="*/ 154 w 168"/>
                  <a:gd name="T51" fmla="*/ 21 h 221"/>
                  <a:gd name="T52" fmla="*/ 147 w 168"/>
                  <a:gd name="T53" fmla="*/ 30 h 221"/>
                  <a:gd name="T54" fmla="*/ 138 w 168"/>
                  <a:gd name="T55" fmla="*/ 41 h 221"/>
                  <a:gd name="T56" fmla="*/ 131 w 168"/>
                  <a:gd name="T57" fmla="*/ 50 h 221"/>
                  <a:gd name="T58" fmla="*/ 125 w 168"/>
                  <a:gd name="T59" fmla="*/ 57 h 221"/>
                  <a:gd name="T60" fmla="*/ 119 w 168"/>
                  <a:gd name="T61" fmla="*/ 63 h 221"/>
                  <a:gd name="T62" fmla="*/ 115 w 168"/>
                  <a:gd name="T63" fmla="*/ 72 h 221"/>
                  <a:gd name="T64" fmla="*/ 109 w 168"/>
                  <a:gd name="T65" fmla="*/ 79 h 221"/>
                  <a:gd name="T66" fmla="*/ 101 w 168"/>
                  <a:gd name="T67" fmla="*/ 87 h 221"/>
                  <a:gd name="T68" fmla="*/ 96 w 168"/>
                  <a:gd name="T69" fmla="*/ 94 h 221"/>
                  <a:gd name="T70" fmla="*/ 88 w 168"/>
                  <a:gd name="T71" fmla="*/ 103 h 221"/>
                  <a:gd name="T72" fmla="*/ 82 w 168"/>
                  <a:gd name="T73" fmla="*/ 112 h 221"/>
                  <a:gd name="T74" fmla="*/ 75 w 168"/>
                  <a:gd name="T75" fmla="*/ 120 h 221"/>
                  <a:gd name="T76" fmla="*/ 69 w 168"/>
                  <a:gd name="T77" fmla="*/ 131 h 221"/>
                  <a:gd name="T78" fmla="*/ 62 w 168"/>
                  <a:gd name="T79" fmla="*/ 139 h 221"/>
                  <a:gd name="T80" fmla="*/ 55 w 168"/>
                  <a:gd name="T81" fmla="*/ 148 h 221"/>
                  <a:gd name="T82" fmla="*/ 49 w 168"/>
                  <a:gd name="T83" fmla="*/ 157 h 221"/>
                  <a:gd name="T84" fmla="*/ 41 w 168"/>
                  <a:gd name="T85" fmla="*/ 167 h 221"/>
                  <a:gd name="T86" fmla="*/ 34 w 168"/>
                  <a:gd name="T87" fmla="*/ 178 h 221"/>
                  <a:gd name="T88" fmla="*/ 28 w 168"/>
                  <a:gd name="T89" fmla="*/ 186 h 221"/>
                  <a:gd name="T90" fmla="*/ 21 w 168"/>
                  <a:gd name="T91" fmla="*/ 197 h 221"/>
                  <a:gd name="T92" fmla="*/ 15 w 168"/>
                  <a:gd name="T93" fmla="*/ 205 h 221"/>
                  <a:gd name="T94" fmla="*/ 8 w 168"/>
                  <a:gd name="T95" fmla="*/ 216 h 221"/>
                  <a:gd name="T96" fmla="*/ 0 w 168"/>
                  <a:gd name="T97" fmla="*/ 208 h 2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8"/>
                  <a:gd name="T148" fmla="*/ 0 h 221"/>
                  <a:gd name="T149" fmla="*/ 168 w 168"/>
                  <a:gd name="T150" fmla="*/ 221 h 22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8" h="221">
                    <a:moveTo>
                      <a:pt x="0" y="208"/>
                    </a:moveTo>
                    <a:lnTo>
                      <a:pt x="5" y="163"/>
                    </a:lnTo>
                    <a:lnTo>
                      <a:pt x="6" y="161"/>
                    </a:lnTo>
                    <a:lnTo>
                      <a:pt x="9" y="157"/>
                    </a:lnTo>
                    <a:lnTo>
                      <a:pt x="10" y="154"/>
                    </a:lnTo>
                    <a:lnTo>
                      <a:pt x="13" y="151"/>
                    </a:lnTo>
                    <a:lnTo>
                      <a:pt x="16" y="147"/>
                    </a:lnTo>
                    <a:lnTo>
                      <a:pt x="21" y="144"/>
                    </a:lnTo>
                    <a:lnTo>
                      <a:pt x="24" y="138"/>
                    </a:lnTo>
                    <a:lnTo>
                      <a:pt x="28" y="134"/>
                    </a:lnTo>
                    <a:lnTo>
                      <a:pt x="32" y="128"/>
                    </a:lnTo>
                    <a:lnTo>
                      <a:pt x="38" y="122"/>
                    </a:lnTo>
                    <a:lnTo>
                      <a:pt x="40" y="119"/>
                    </a:lnTo>
                    <a:lnTo>
                      <a:pt x="43" y="116"/>
                    </a:lnTo>
                    <a:lnTo>
                      <a:pt x="44" y="113"/>
                    </a:lnTo>
                    <a:lnTo>
                      <a:pt x="47" y="110"/>
                    </a:lnTo>
                    <a:lnTo>
                      <a:pt x="50" y="106"/>
                    </a:lnTo>
                    <a:lnTo>
                      <a:pt x="53" y="103"/>
                    </a:lnTo>
                    <a:lnTo>
                      <a:pt x="56" y="100"/>
                    </a:lnTo>
                    <a:lnTo>
                      <a:pt x="60" y="97"/>
                    </a:lnTo>
                    <a:lnTo>
                      <a:pt x="62" y="93"/>
                    </a:lnTo>
                    <a:lnTo>
                      <a:pt x="65" y="90"/>
                    </a:lnTo>
                    <a:lnTo>
                      <a:pt x="68" y="87"/>
                    </a:lnTo>
                    <a:lnTo>
                      <a:pt x="71" y="82"/>
                    </a:lnTo>
                    <a:lnTo>
                      <a:pt x="74" y="79"/>
                    </a:lnTo>
                    <a:lnTo>
                      <a:pt x="77" y="76"/>
                    </a:lnTo>
                    <a:lnTo>
                      <a:pt x="79" y="72"/>
                    </a:lnTo>
                    <a:lnTo>
                      <a:pt x="84" y="69"/>
                    </a:lnTo>
                    <a:lnTo>
                      <a:pt x="87" y="65"/>
                    </a:lnTo>
                    <a:lnTo>
                      <a:pt x="88" y="62"/>
                    </a:lnTo>
                    <a:lnTo>
                      <a:pt x="93" y="59"/>
                    </a:lnTo>
                    <a:lnTo>
                      <a:pt x="96" y="56"/>
                    </a:lnTo>
                    <a:lnTo>
                      <a:pt x="99" y="52"/>
                    </a:lnTo>
                    <a:lnTo>
                      <a:pt x="101" y="49"/>
                    </a:lnTo>
                    <a:lnTo>
                      <a:pt x="104" y="44"/>
                    </a:lnTo>
                    <a:lnTo>
                      <a:pt x="109" y="43"/>
                    </a:lnTo>
                    <a:lnTo>
                      <a:pt x="112" y="38"/>
                    </a:lnTo>
                    <a:lnTo>
                      <a:pt x="115" y="35"/>
                    </a:lnTo>
                    <a:lnTo>
                      <a:pt x="118" y="32"/>
                    </a:lnTo>
                    <a:lnTo>
                      <a:pt x="121" y="30"/>
                    </a:lnTo>
                    <a:lnTo>
                      <a:pt x="126" y="24"/>
                    </a:lnTo>
                    <a:lnTo>
                      <a:pt x="132" y="18"/>
                    </a:lnTo>
                    <a:lnTo>
                      <a:pt x="138" y="13"/>
                    </a:lnTo>
                    <a:lnTo>
                      <a:pt x="144" y="8"/>
                    </a:lnTo>
                    <a:lnTo>
                      <a:pt x="150" y="3"/>
                    </a:lnTo>
                    <a:lnTo>
                      <a:pt x="156" y="0"/>
                    </a:lnTo>
                    <a:lnTo>
                      <a:pt x="168" y="8"/>
                    </a:lnTo>
                    <a:lnTo>
                      <a:pt x="166" y="8"/>
                    </a:lnTo>
                    <a:lnTo>
                      <a:pt x="163" y="12"/>
                    </a:lnTo>
                    <a:lnTo>
                      <a:pt x="160" y="13"/>
                    </a:lnTo>
                    <a:lnTo>
                      <a:pt x="159" y="18"/>
                    </a:lnTo>
                    <a:lnTo>
                      <a:pt x="154" y="21"/>
                    </a:lnTo>
                    <a:lnTo>
                      <a:pt x="151" y="27"/>
                    </a:lnTo>
                    <a:lnTo>
                      <a:pt x="147" y="30"/>
                    </a:lnTo>
                    <a:lnTo>
                      <a:pt x="144" y="35"/>
                    </a:lnTo>
                    <a:lnTo>
                      <a:pt x="138" y="41"/>
                    </a:lnTo>
                    <a:lnTo>
                      <a:pt x="134" y="47"/>
                    </a:lnTo>
                    <a:lnTo>
                      <a:pt x="131" y="50"/>
                    </a:lnTo>
                    <a:lnTo>
                      <a:pt x="128" y="53"/>
                    </a:lnTo>
                    <a:lnTo>
                      <a:pt x="125" y="57"/>
                    </a:lnTo>
                    <a:lnTo>
                      <a:pt x="124" y="60"/>
                    </a:lnTo>
                    <a:lnTo>
                      <a:pt x="119" y="63"/>
                    </a:lnTo>
                    <a:lnTo>
                      <a:pt x="118" y="68"/>
                    </a:lnTo>
                    <a:lnTo>
                      <a:pt x="115" y="72"/>
                    </a:lnTo>
                    <a:lnTo>
                      <a:pt x="112" y="76"/>
                    </a:lnTo>
                    <a:lnTo>
                      <a:pt x="109" y="79"/>
                    </a:lnTo>
                    <a:lnTo>
                      <a:pt x="106" y="82"/>
                    </a:lnTo>
                    <a:lnTo>
                      <a:pt x="101" y="87"/>
                    </a:lnTo>
                    <a:lnTo>
                      <a:pt x="99" y="91"/>
                    </a:lnTo>
                    <a:lnTo>
                      <a:pt x="96" y="94"/>
                    </a:lnTo>
                    <a:lnTo>
                      <a:pt x="93" y="100"/>
                    </a:lnTo>
                    <a:lnTo>
                      <a:pt x="88" y="103"/>
                    </a:lnTo>
                    <a:lnTo>
                      <a:pt x="87" y="107"/>
                    </a:lnTo>
                    <a:lnTo>
                      <a:pt x="82" y="112"/>
                    </a:lnTo>
                    <a:lnTo>
                      <a:pt x="79" y="116"/>
                    </a:lnTo>
                    <a:lnTo>
                      <a:pt x="75" y="120"/>
                    </a:lnTo>
                    <a:lnTo>
                      <a:pt x="72" y="125"/>
                    </a:lnTo>
                    <a:lnTo>
                      <a:pt x="69" y="131"/>
                    </a:lnTo>
                    <a:lnTo>
                      <a:pt x="65" y="135"/>
                    </a:lnTo>
                    <a:lnTo>
                      <a:pt x="62" y="139"/>
                    </a:lnTo>
                    <a:lnTo>
                      <a:pt x="59" y="144"/>
                    </a:lnTo>
                    <a:lnTo>
                      <a:pt x="55" y="148"/>
                    </a:lnTo>
                    <a:lnTo>
                      <a:pt x="52" y="153"/>
                    </a:lnTo>
                    <a:lnTo>
                      <a:pt x="49" y="157"/>
                    </a:lnTo>
                    <a:lnTo>
                      <a:pt x="44" y="163"/>
                    </a:lnTo>
                    <a:lnTo>
                      <a:pt x="41" y="167"/>
                    </a:lnTo>
                    <a:lnTo>
                      <a:pt x="38" y="172"/>
                    </a:lnTo>
                    <a:lnTo>
                      <a:pt x="34" y="178"/>
                    </a:lnTo>
                    <a:lnTo>
                      <a:pt x="31" y="182"/>
                    </a:lnTo>
                    <a:lnTo>
                      <a:pt x="28" y="186"/>
                    </a:lnTo>
                    <a:lnTo>
                      <a:pt x="24" y="191"/>
                    </a:lnTo>
                    <a:lnTo>
                      <a:pt x="21" y="197"/>
                    </a:lnTo>
                    <a:lnTo>
                      <a:pt x="18" y="201"/>
                    </a:lnTo>
                    <a:lnTo>
                      <a:pt x="15" y="205"/>
                    </a:lnTo>
                    <a:lnTo>
                      <a:pt x="10" y="211"/>
                    </a:lnTo>
                    <a:lnTo>
                      <a:pt x="8" y="216"/>
                    </a:lnTo>
                    <a:lnTo>
                      <a:pt x="5" y="221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0" name="Freeform 189"/>
              <p:cNvSpPr>
                <a:spLocks/>
              </p:cNvSpPr>
              <p:nvPr/>
            </p:nvSpPr>
            <p:spPr bwMode="auto">
              <a:xfrm>
                <a:off x="3873" y="3744"/>
                <a:ext cx="312" cy="58"/>
              </a:xfrm>
              <a:custGeom>
                <a:avLst/>
                <a:gdLst>
                  <a:gd name="T0" fmla="*/ 622 w 626"/>
                  <a:gd name="T1" fmla="*/ 115 h 115"/>
                  <a:gd name="T2" fmla="*/ 613 w 626"/>
                  <a:gd name="T3" fmla="*/ 114 h 115"/>
                  <a:gd name="T4" fmla="*/ 600 w 626"/>
                  <a:gd name="T5" fmla="*/ 112 h 115"/>
                  <a:gd name="T6" fmla="*/ 580 w 626"/>
                  <a:gd name="T7" fmla="*/ 110 h 115"/>
                  <a:gd name="T8" fmla="*/ 560 w 626"/>
                  <a:gd name="T9" fmla="*/ 108 h 115"/>
                  <a:gd name="T10" fmla="*/ 535 w 626"/>
                  <a:gd name="T11" fmla="*/ 104 h 115"/>
                  <a:gd name="T12" fmla="*/ 507 w 626"/>
                  <a:gd name="T13" fmla="*/ 101 h 115"/>
                  <a:gd name="T14" fmla="*/ 476 w 626"/>
                  <a:gd name="T15" fmla="*/ 98 h 115"/>
                  <a:gd name="T16" fmla="*/ 444 w 626"/>
                  <a:gd name="T17" fmla="*/ 93 h 115"/>
                  <a:gd name="T18" fmla="*/ 409 w 626"/>
                  <a:gd name="T19" fmla="*/ 88 h 115"/>
                  <a:gd name="T20" fmla="*/ 373 w 626"/>
                  <a:gd name="T21" fmla="*/ 83 h 115"/>
                  <a:gd name="T22" fmla="*/ 335 w 626"/>
                  <a:gd name="T23" fmla="*/ 77 h 115"/>
                  <a:gd name="T24" fmla="*/ 297 w 626"/>
                  <a:gd name="T25" fmla="*/ 71 h 115"/>
                  <a:gd name="T26" fmla="*/ 257 w 626"/>
                  <a:gd name="T27" fmla="*/ 64 h 115"/>
                  <a:gd name="T28" fmla="*/ 219 w 626"/>
                  <a:gd name="T29" fmla="*/ 58 h 115"/>
                  <a:gd name="T30" fmla="*/ 181 w 626"/>
                  <a:gd name="T31" fmla="*/ 51 h 115"/>
                  <a:gd name="T32" fmla="*/ 143 w 626"/>
                  <a:gd name="T33" fmla="*/ 44 h 115"/>
                  <a:gd name="T34" fmla="*/ 106 w 626"/>
                  <a:gd name="T35" fmla="*/ 36 h 115"/>
                  <a:gd name="T36" fmla="*/ 69 w 626"/>
                  <a:gd name="T37" fmla="*/ 28 h 115"/>
                  <a:gd name="T38" fmla="*/ 36 w 626"/>
                  <a:gd name="T39" fmla="*/ 20 h 115"/>
                  <a:gd name="T40" fmla="*/ 5 w 626"/>
                  <a:gd name="T41" fmla="*/ 11 h 115"/>
                  <a:gd name="T42" fmla="*/ 5 w 626"/>
                  <a:gd name="T43" fmla="*/ 1 h 115"/>
                  <a:gd name="T44" fmla="*/ 12 w 626"/>
                  <a:gd name="T45" fmla="*/ 1 h 115"/>
                  <a:gd name="T46" fmla="*/ 22 w 626"/>
                  <a:gd name="T47" fmla="*/ 4 h 115"/>
                  <a:gd name="T48" fmla="*/ 37 w 626"/>
                  <a:gd name="T49" fmla="*/ 8 h 115"/>
                  <a:gd name="T50" fmla="*/ 55 w 626"/>
                  <a:gd name="T51" fmla="*/ 13 h 115"/>
                  <a:gd name="T52" fmla="*/ 74 w 626"/>
                  <a:gd name="T53" fmla="*/ 16 h 115"/>
                  <a:gd name="T54" fmla="*/ 99 w 626"/>
                  <a:gd name="T55" fmla="*/ 22 h 115"/>
                  <a:gd name="T56" fmla="*/ 125 w 626"/>
                  <a:gd name="T57" fmla="*/ 28 h 115"/>
                  <a:gd name="T58" fmla="*/ 155 w 626"/>
                  <a:gd name="T59" fmla="*/ 33 h 115"/>
                  <a:gd name="T60" fmla="*/ 185 w 626"/>
                  <a:gd name="T61" fmla="*/ 39 h 115"/>
                  <a:gd name="T62" fmla="*/ 218 w 626"/>
                  <a:gd name="T63" fmla="*/ 45 h 115"/>
                  <a:gd name="T64" fmla="*/ 253 w 626"/>
                  <a:gd name="T65" fmla="*/ 51 h 115"/>
                  <a:gd name="T66" fmla="*/ 290 w 626"/>
                  <a:gd name="T67" fmla="*/ 58 h 115"/>
                  <a:gd name="T68" fmla="*/ 326 w 626"/>
                  <a:gd name="T69" fmla="*/ 64 h 115"/>
                  <a:gd name="T70" fmla="*/ 366 w 626"/>
                  <a:gd name="T71" fmla="*/ 70 h 115"/>
                  <a:gd name="T72" fmla="*/ 407 w 626"/>
                  <a:gd name="T73" fmla="*/ 74 h 115"/>
                  <a:gd name="T74" fmla="*/ 448 w 626"/>
                  <a:gd name="T75" fmla="*/ 80 h 115"/>
                  <a:gd name="T76" fmla="*/ 491 w 626"/>
                  <a:gd name="T77" fmla="*/ 85 h 115"/>
                  <a:gd name="T78" fmla="*/ 532 w 626"/>
                  <a:gd name="T79" fmla="*/ 88 h 115"/>
                  <a:gd name="T80" fmla="*/ 575 w 626"/>
                  <a:gd name="T81" fmla="*/ 92 h 115"/>
                  <a:gd name="T82" fmla="*/ 619 w 626"/>
                  <a:gd name="T83" fmla="*/ 95 h 11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26"/>
                  <a:gd name="T127" fmla="*/ 0 h 115"/>
                  <a:gd name="T128" fmla="*/ 626 w 626"/>
                  <a:gd name="T129" fmla="*/ 115 h 11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26" h="115">
                    <a:moveTo>
                      <a:pt x="626" y="115"/>
                    </a:moveTo>
                    <a:lnTo>
                      <a:pt x="624" y="115"/>
                    </a:lnTo>
                    <a:lnTo>
                      <a:pt x="622" y="115"/>
                    </a:lnTo>
                    <a:lnTo>
                      <a:pt x="619" y="114"/>
                    </a:lnTo>
                    <a:lnTo>
                      <a:pt x="616" y="114"/>
                    </a:lnTo>
                    <a:lnTo>
                      <a:pt x="613" y="114"/>
                    </a:lnTo>
                    <a:lnTo>
                      <a:pt x="608" y="114"/>
                    </a:lnTo>
                    <a:lnTo>
                      <a:pt x="604" y="112"/>
                    </a:lnTo>
                    <a:lnTo>
                      <a:pt x="600" y="112"/>
                    </a:lnTo>
                    <a:lnTo>
                      <a:pt x="594" y="111"/>
                    </a:lnTo>
                    <a:lnTo>
                      <a:pt x="588" y="111"/>
                    </a:lnTo>
                    <a:lnTo>
                      <a:pt x="580" y="110"/>
                    </a:lnTo>
                    <a:lnTo>
                      <a:pt x="575" y="110"/>
                    </a:lnTo>
                    <a:lnTo>
                      <a:pt x="567" y="108"/>
                    </a:lnTo>
                    <a:lnTo>
                      <a:pt x="560" y="108"/>
                    </a:lnTo>
                    <a:lnTo>
                      <a:pt x="551" y="107"/>
                    </a:lnTo>
                    <a:lnTo>
                      <a:pt x="544" y="105"/>
                    </a:lnTo>
                    <a:lnTo>
                      <a:pt x="535" y="104"/>
                    </a:lnTo>
                    <a:lnTo>
                      <a:pt x="526" y="104"/>
                    </a:lnTo>
                    <a:lnTo>
                      <a:pt x="517" y="102"/>
                    </a:lnTo>
                    <a:lnTo>
                      <a:pt x="507" y="101"/>
                    </a:lnTo>
                    <a:lnTo>
                      <a:pt x="497" y="99"/>
                    </a:lnTo>
                    <a:lnTo>
                      <a:pt x="488" y="99"/>
                    </a:lnTo>
                    <a:lnTo>
                      <a:pt x="476" y="98"/>
                    </a:lnTo>
                    <a:lnTo>
                      <a:pt x="466" y="96"/>
                    </a:lnTo>
                    <a:lnTo>
                      <a:pt x="454" y="95"/>
                    </a:lnTo>
                    <a:lnTo>
                      <a:pt x="444" y="93"/>
                    </a:lnTo>
                    <a:lnTo>
                      <a:pt x="432" y="92"/>
                    </a:lnTo>
                    <a:lnTo>
                      <a:pt x="420" y="89"/>
                    </a:lnTo>
                    <a:lnTo>
                      <a:pt x="409" y="88"/>
                    </a:lnTo>
                    <a:lnTo>
                      <a:pt x="397" y="88"/>
                    </a:lnTo>
                    <a:lnTo>
                      <a:pt x="385" y="85"/>
                    </a:lnTo>
                    <a:lnTo>
                      <a:pt x="373" y="83"/>
                    </a:lnTo>
                    <a:lnTo>
                      <a:pt x="360" y="82"/>
                    </a:lnTo>
                    <a:lnTo>
                      <a:pt x="348" y="79"/>
                    </a:lnTo>
                    <a:lnTo>
                      <a:pt x="335" y="77"/>
                    </a:lnTo>
                    <a:lnTo>
                      <a:pt x="322" y="76"/>
                    </a:lnTo>
                    <a:lnTo>
                      <a:pt x="310" y="73"/>
                    </a:lnTo>
                    <a:lnTo>
                      <a:pt x="297" y="71"/>
                    </a:lnTo>
                    <a:lnTo>
                      <a:pt x="284" y="69"/>
                    </a:lnTo>
                    <a:lnTo>
                      <a:pt x="271" y="67"/>
                    </a:lnTo>
                    <a:lnTo>
                      <a:pt x="257" y="64"/>
                    </a:lnTo>
                    <a:lnTo>
                      <a:pt x="246" y="63"/>
                    </a:lnTo>
                    <a:lnTo>
                      <a:pt x="232" y="60"/>
                    </a:lnTo>
                    <a:lnTo>
                      <a:pt x="219" y="58"/>
                    </a:lnTo>
                    <a:lnTo>
                      <a:pt x="206" y="55"/>
                    </a:lnTo>
                    <a:lnTo>
                      <a:pt x="194" y="54"/>
                    </a:lnTo>
                    <a:lnTo>
                      <a:pt x="181" y="51"/>
                    </a:lnTo>
                    <a:lnTo>
                      <a:pt x="168" y="48"/>
                    </a:lnTo>
                    <a:lnTo>
                      <a:pt x="155" y="45"/>
                    </a:lnTo>
                    <a:lnTo>
                      <a:pt x="143" y="44"/>
                    </a:lnTo>
                    <a:lnTo>
                      <a:pt x="130" y="41"/>
                    </a:lnTo>
                    <a:lnTo>
                      <a:pt x="118" y="38"/>
                    </a:lnTo>
                    <a:lnTo>
                      <a:pt x="106" y="36"/>
                    </a:lnTo>
                    <a:lnTo>
                      <a:pt x="94" y="33"/>
                    </a:lnTo>
                    <a:lnTo>
                      <a:pt x="81" y="30"/>
                    </a:lnTo>
                    <a:lnTo>
                      <a:pt x="69" y="28"/>
                    </a:lnTo>
                    <a:lnTo>
                      <a:pt x="58" y="25"/>
                    </a:lnTo>
                    <a:lnTo>
                      <a:pt x="47" y="23"/>
                    </a:lnTo>
                    <a:lnTo>
                      <a:pt x="36" y="20"/>
                    </a:lnTo>
                    <a:lnTo>
                      <a:pt x="25" y="17"/>
                    </a:lnTo>
                    <a:lnTo>
                      <a:pt x="15" y="14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7" y="6"/>
                    </a:lnTo>
                    <a:lnTo>
                      <a:pt x="31" y="7"/>
                    </a:lnTo>
                    <a:lnTo>
                      <a:pt x="37" y="8"/>
                    </a:lnTo>
                    <a:lnTo>
                      <a:pt x="43" y="8"/>
                    </a:lnTo>
                    <a:lnTo>
                      <a:pt x="49" y="11"/>
                    </a:lnTo>
                    <a:lnTo>
                      <a:pt x="55" y="13"/>
                    </a:lnTo>
                    <a:lnTo>
                      <a:pt x="61" y="14"/>
                    </a:lnTo>
                    <a:lnTo>
                      <a:pt x="68" y="14"/>
                    </a:lnTo>
                    <a:lnTo>
                      <a:pt x="74" y="16"/>
                    </a:lnTo>
                    <a:lnTo>
                      <a:pt x="83" y="19"/>
                    </a:lnTo>
                    <a:lnTo>
                      <a:pt x="90" y="20"/>
                    </a:lnTo>
                    <a:lnTo>
                      <a:pt x="99" y="22"/>
                    </a:lnTo>
                    <a:lnTo>
                      <a:pt x="108" y="23"/>
                    </a:lnTo>
                    <a:lnTo>
                      <a:pt x="116" y="26"/>
                    </a:lnTo>
                    <a:lnTo>
                      <a:pt x="125" y="28"/>
                    </a:lnTo>
                    <a:lnTo>
                      <a:pt x="134" y="29"/>
                    </a:lnTo>
                    <a:lnTo>
                      <a:pt x="144" y="30"/>
                    </a:lnTo>
                    <a:lnTo>
                      <a:pt x="155" y="33"/>
                    </a:lnTo>
                    <a:lnTo>
                      <a:pt x="165" y="35"/>
                    </a:lnTo>
                    <a:lnTo>
                      <a:pt x="175" y="38"/>
                    </a:lnTo>
                    <a:lnTo>
                      <a:pt x="185" y="39"/>
                    </a:lnTo>
                    <a:lnTo>
                      <a:pt x="196" y="42"/>
                    </a:lnTo>
                    <a:lnTo>
                      <a:pt x="207" y="44"/>
                    </a:lnTo>
                    <a:lnTo>
                      <a:pt x="218" y="45"/>
                    </a:lnTo>
                    <a:lnTo>
                      <a:pt x="230" y="48"/>
                    </a:lnTo>
                    <a:lnTo>
                      <a:pt x="241" y="49"/>
                    </a:lnTo>
                    <a:lnTo>
                      <a:pt x="253" y="51"/>
                    </a:lnTo>
                    <a:lnTo>
                      <a:pt x="265" y="54"/>
                    </a:lnTo>
                    <a:lnTo>
                      <a:pt x="276" y="55"/>
                    </a:lnTo>
                    <a:lnTo>
                      <a:pt x="290" y="58"/>
                    </a:lnTo>
                    <a:lnTo>
                      <a:pt x="301" y="60"/>
                    </a:lnTo>
                    <a:lnTo>
                      <a:pt x="315" y="61"/>
                    </a:lnTo>
                    <a:lnTo>
                      <a:pt x="326" y="64"/>
                    </a:lnTo>
                    <a:lnTo>
                      <a:pt x="341" y="66"/>
                    </a:lnTo>
                    <a:lnTo>
                      <a:pt x="353" y="67"/>
                    </a:lnTo>
                    <a:lnTo>
                      <a:pt x="366" y="70"/>
                    </a:lnTo>
                    <a:lnTo>
                      <a:pt x="381" y="71"/>
                    </a:lnTo>
                    <a:lnTo>
                      <a:pt x="394" y="74"/>
                    </a:lnTo>
                    <a:lnTo>
                      <a:pt x="407" y="74"/>
                    </a:lnTo>
                    <a:lnTo>
                      <a:pt x="420" y="77"/>
                    </a:lnTo>
                    <a:lnTo>
                      <a:pt x="435" y="79"/>
                    </a:lnTo>
                    <a:lnTo>
                      <a:pt x="448" y="80"/>
                    </a:lnTo>
                    <a:lnTo>
                      <a:pt x="462" y="82"/>
                    </a:lnTo>
                    <a:lnTo>
                      <a:pt x="476" y="83"/>
                    </a:lnTo>
                    <a:lnTo>
                      <a:pt x="491" y="85"/>
                    </a:lnTo>
                    <a:lnTo>
                      <a:pt x="504" y="86"/>
                    </a:lnTo>
                    <a:lnTo>
                      <a:pt x="519" y="88"/>
                    </a:lnTo>
                    <a:lnTo>
                      <a:pt x="532" y="88"/>
                    </a:lnTo>
                    <a:lnTo>
                      <a:pt x="547" y="89"/>
                    </a:lnTo>
                    <a:lnTo>
                      <a:pt x="561" y="91"/>
                    </a:lnTo>
                    <a:lnTo>
                      <a:pt x="575" y="92"/>
                    </a:lnTo>
                    <a:lnTo>
                      <a:pt x="589" y="92"/>
                    </a:lnTo>
                    <a:lnTo>
                      <a:pt x="604" y="93"/>
                    </a:lnTo>
                    <a:lnTo>
                      <a:pt x="619" y="95"/>
                    </a:lnTo>
                    <a:lnTo>
                      <a:pt x="626" y="115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1" name="Freeform 190"/>
              <p:cNvSpPr>
                <a:spLocks/>
              </p:cNvSpPr>
              <p:nvPr/>
            </p:nvSpPr>
            <p:spPr bwMode="auto">
              <a:xfrm>
                <a:off x="3872" y="3668"/>
                <a:ext cx="64" cy="71"/>
              </a:xfrm>
              <a:custGeom>
                <a:avLst/>
                <a:gdLst>
                  <a:gd name="T0" fmla="*/ 0 w 128"/>
                  <a:gd name="T1" fmla="*/ 137 h 142"/>
                  <a:gd name="T2" fmla="*/ 3 w 128"/>
                  <a:gd name="T3" fmla="*/ 131 h 142"/>
                  <a:gd name="T4" fmla="*/ 7 w 128"/>
                  <a:gd name="T5" fmla="*/ 126 h 142"/>
                  <a:gd name="T6" fmla="*/ 12 w 128"/>
                  <a:gd name="T7" fmla="*/ 119 h 142"/>
                  <a:gd name="T8" fmla="*/ 18 w 128"/>
                  <a:gd name="T9" fmla="*/ 112 h 142"/>
                  <a:gd name="T10" fmla="*/ 25 w 128"/>
                  <a:gd name="T11" fmla="*/ 103 h 142"/>
                  <a:gd name="T12" fmla="*/ 34 w 128"/>
                  <a:gd name="T13" fmla="*/ 94 h 142"/>
                  <a:gd name="T14" fmla="*/ 41 w 128"/>
                  <a:gd name="T15" fmla="*/ 84 h 142"/>
                  <a:gd name="T16" fmla="*/ 51 w 128"/>
                  <a:gd name="T17" fmla="*/ 74 h 142"/>
                  <a:gd name="T18" fmla="*/ 62 w 128"/>
                  <a:gd name="T19" fmla="*/ 62 h 142"/>
                  <a:gd name="T20" fmla="*/ 72 w 128"/>
                  <a:gd name="T21" fmla="*/ 50 h 142"/>
                  <a:gd name="T22" fmla="*/ 82 w 128"/>
                  <a:gd name="T23" fmla="*/ 38 h 142"/>
                  <a:gd name="T24" fmla="*/ 92 w 128"/>
                  <a:gd name="T25" fmla="*/ 30 h 142"/>
                  <a:gd name="T26" fmla="*/ 98 w 128"/>
                  <a:gd name="T27" fmla="*/ 24 h 142"/>
                  <a:gd name="T28" fmla="*/ 107 w 128"/>
                  <a:gd name="T29" fmla="*/ 16 h 142"/>
                  <a:gd name="T30" fmla="*/ 117 w 128"/>
                  <a:gd name="T31" fmla="*/ 8 h 142"/>
                  <a:gd name="T32" fmla="*/ 125 w 128"/>
                  <a:gd name="T33" fmla="*/ 3 h 142"/>
                  <a:gd name="T34" fmla="*/ 119 w 128"/>
                  <a:gd name="T35" fmla="*/ 15 h 142"/>
                  <a:gd name="T36" fmla="*/ 117 w 128"/>
                  <a:gd name="T37" fmla="*/ 16 h 142"/>
                  <a:gd name="T38" fmla="*/ 109 w 128"/>
                  <a:gd name="T39" fmla="*/ 24 h 142"/>
                  <a:gd name="T40" fmla="*/ 97 w 128"/>
                  <a:gd name="T41" fmla="*/ 34 h 142"/>
                  <a:gd name="T42" fmla="*/ 90 w 128"/>
                  <a:gd name="T43" fmla="*/ 41 h 142"/>
                  <a:gd name="T44" fmla="*/ 82 w 128"/>
                  <a:gd name="T45" fmla="*/ 49 h 142"/>
                  <a:gd name="T46" fmla="*/ 75 w 128"/>
                  <a:gd name="T47" fmla="*/ 57 h 142"/>
                  <a:gd name="T48" fmla="*/ 66 w 128"/>
                  <a:gd name="T49" fmla="*/ 68 h 142"/>
                  <a:gd name="T50" fmla="*/ 56 w 128"/>
                  <a:gd name="T51" fmla="*/ 78 h 142"/>
                  <a:gd name="T52" fmla="*/ 47 w 128"/>
                  <a:gd name="T53" fmla="*/ 88 h 142"/>
                  <a:gd name="T54" fmla="*/ 37 w 128"/>
                  <a:gd name="T55" fmla="*/ 101 h 142"/>
                  <a:gd name="T56" fmla="*/ 32 w 128"/>
                  <a:gd name="T57" fmla="*/ 107 h 142"/>
                  <a:gd name="T58" fmla="*/ 28 w 128"/>
                  <a:gd name="T59" fmla="*/ 115 h 142"/>
                  <a:gd name="T60" fmla="*/ 22 w 128"/>
                  <a:gd name="T61" fmla="*/ 120 h 142"/>
                  <a:gd name="T62" fmla="*/ 18 w 128"/>
                  <a:gd name="T63" fmla="*/ 128 h 142"/>
                  <a:gd name="T64" fmla="*/ 13 w 128"/>
                  <a:gd name="T65" fmla="*/ 135 h 142"/>
                  <a:gd name="T66" fmla="*/ 9 w 128"/>
                  <a:gd name="T67" fmla="*/ 142 h 142"/>
                  <a:gd name="T68" fmla="*/ 0 w 128"/>
                  <a:gd name="T69" fmla="*/ 138 h 1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8"/>
                  <a:gd name="T106" fmla="*/ 0 h 142"/>
                  <a:gd name="T107" fmla="*/ 128 w 128"/>
                  <a:gd name="T108" fmla="*/ 142 h 1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8" h="142">
                    <a:moveTo>
                      <a:pt x="0" y="138"/>
                    </a:moveTo>
                    <a:lnTo>
                      <a:pt x="0" y="137"/>
                    </a:lnTo>
                    <a:lnTo>
                      <a:pt x="1" y="134"/>
                    </a:lnTo>
                    <a:lnTo>
                      <a:pt x="3" y="131"/>
                    </a:lnTo>
                    <a:lnTo>
                      <a:pt x="4" y="129"/>
                    </a:lnTo>
                    <a:lnTo>
                      <a:pt x="7" y="126"/>
                    </a:lnTo>
                    <a:lnTo>
                      <a:pt x="10" y="123"/>
                    </a:lnTo>
                    <a:lnTo>
                      <a:pt x="12" y="119"/>
                    </a:lnTo>
                    <a:lnTo>
                      <a:pt x="15" y="116"/>
                    </a:lnTo>
                    <a:lnTo>
                      <a:pt x="18" y="112"/>
                    </a:lnTo>
                    <a:lnTo>
                      <a:pt x="22" y="107"/>
                    </a:lnTo>
                    <a:lnTo>
                      <a:pt x="25" y="103"/>
                    </a:lnTo>
                    <a:lnTo>
                      <a:pt x="29" y="98"/>
                    </a:lnTo>
                    <a:lnTo>
                      <a:pt x="34" y="94"/>
                    </a:lnTo>
                    <a:lnTo>
                      <a:pt x="38" y="88"/>
                    </a:lnTo>
                    <a:lnTo>
                      <a:pt x="41" y="84"/>
                    </a:lnTo>
                    <a:lnTo>
                      <a:pt x="47" y="78"/>
                    </a:lnTo>
                    <a:lnTo>
                      <a:pt x="51" y="74"/>
                    </a:lnTo>
                    <a:lnTo>
                      <a:pt x="56" y="68"/>
                    </a:lnTo>
                    <a:lnTo>
                      <a:pt x="62" y="62"/>
                    </a:lnTo>
                    <a:lnTo>
                      <a:pt x="66" y="56"/>
                    </a:lnTo>
                    <a:lnTo>
                      <a:pt x="72" y="50"/>
                    </a:lnTo>
                    <a:lnTo>
                      <a:pt x="78" y="44"/>
                    </a:lnTo>
                    <a:lnTo>
                      <a:pt x="82" y="38"/>
                    </a:lnTo>
                    <a:lnTo>
                      <a:pt x="90" y="34"/>
                    </a:lnTo>
                    <a:lnTo>
                      <a:pt x="92" y="30"/>
                    </a:lnTo>
                    <a:lnTo>
                      <a:pt x="95" y="27"/>
                    </a:lnTo>
                    <a:lnTo>
                      <a:pt x="98" y="24"/>
                    </a:lnTo>
                    <a:lnTo>
                      <a:pt x="101" y="22"/>
                    </a:lnTo>
                    <a:lnTo>
                      <a:pt x="107" y="16"/>
                    </a:lnTo>
                    <a:lnTo>
                      <a:pt x="115" y="11"/>
                    </a:lnTo>
                    <a:lnTo>
                      <a:pt x="117" y="8"/>
                    </a:lnTo>
                    <a:lnTo>
                      <a:pt x="120" y="6"/>
                    </a:lnTo>
                    <a:lnTo>
                      <a:pt x="125" y="3"/>
                    </a:lnTo>
                    <a:lnTo>
                      <a:pt x="128" y="0"/>
                    </a:lnTo>
                    <a:lnTo>
                      <a:pt x="119" y="15"/>
                    </a:lnTo>
                    <a:lnTo>
                      <a:pt x="117" y="16"/>
                    </a:lnTo>
                    <a:lnTo>
                      <a:pt x="113" y="19"/>
                    </a:lnTo>
                    <a:lnTo>
                      <a:pt x="109" y="24"/>
                    </a:lnTo>
                    <a:lnTo>
                      <a:pt x="103" y="28"/>
                    </a:lnTo>
                    <a:lnTo>
                      <a:pt x="97" y="34"/>
                    </a:lnTo>
                    <a:lnTo>
                      <a:pt x="94" y="37"/>
                    </a:lnTo>
                    <a:lnTo>
                      <a:pt x="90" y="41"/>
                    </a:lnTo>
                    <a:lnTo>
                      <a:pt x="87" y="44"/>
                    </a:lnTo>
                    <a:lnTo>
                      <a:pt x="82" y="49"/>
                    </a:lnTo>
                    <a:lnTo>
                      <a:pt x="78" y="53"/>
                    </a:lnTo>
                    <a:lnTo>
                      <a:pt x="75" y="57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0" y="72"/>
                    </a:lnTo>
                    <a:lnTo>
                      <a:pt x="56" y="78"/>
                    </a:lnTo>
                    <a:lnTo>
                      <a:pt x="51" y="82"/>
                    </a:lnTo>
                    <a:lnTo>
                      <a:pt x="47" y="88"/>
                    </a:lnTo>
                    <a:lnTo>
                      <a:pt x="41" y="94"/>
                    </a:lnTo>
                    <a:lnTo>
                      <a:pt x="37" y="101"/>
                    </a:lnTo>
                    <a:lnTo>
                      <a:pt x="34" y="104"/>
                    </a:lnTo>
                    <a:lnTo>
                      <a:pt x="32" y="107"/>
                    </a:lnTo>
                    <a:lnTo>
                      <a:pt x="29" y="110"/>
                    </a:lnTo>
                    <a:lnTo>
                      <a:pt x="28" y="115"/>
                    </a:lnTo>
                    <a:lnTo>
                      <a:pt x="25" y="118"/>
                    </a:lnTo>
                    <a:lnTo>
                      <a:pt x="22" y="120"/>
                    </a:lnTo>
                    <a:lnTo>
                      <a:pt x="21" y="125"/>
                    </a:lnTo>
                    <a:lnTo>
                      <a:pt x="18" y="128"/>
                    </a:lnTo>
                    <a:lnTo>
                      <a:pt x="15" y="131"/>
                    </a:lnTo>
                    <a:lnTo>
                      <a:pt x="13" y="135"/>
                    </a:lnTo>
                    <a:lnTo>
                      <a:pt x="10" y="138"/>
                    </a:lnTo>
                    <a:lnTo>
                      <a:pt x="9" y="142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2" name="Freeform 191"/>
              <p:cNvSpPr>
                <a:spLocks/>
              </p:cNvSpPr>
              <p:nvPr/>
            </p:nvSpPr>
            <p:spPr bwMode="auto">
              <a:xfrm>
                <a:off x="3918" y="3695"/>
                <a:ext cx="308" cy="44"/>
              </a:xfrm>
              <a:custGeom>
                <a:avLst/>
                <a:gdLst>
                  <a:gd name="T0" fmla="*/ 4 w 617"/>
                  <a:gd name="T1" fmla="*/ 0 h 86"/>
                  <a:gd name="T2" fmla="*/ 13 w 617"/>
                  <a:gd name="T3" fmla="*/ 1 h 86"/>
                  <a:gd name="T4" fmla="*/ 28 w 617"/>
                  <a:gd name="T5" fmla="*/ 3 h 86"/>
                  <a:gd name="T6" fmla="*/ 47 w 617"/>
                  <a:gd name="T7" fmla="*/ 4 h 86"/>
                  <a:gd name="T8" fmla="*/ 69 w 617"/>
                  <a:gd name="T9" fmla="*/ 7 h 86"/>
                  <a:gd name="T10" fmla="*/ 94 w 617"/>
                  <a:gd name="T11" fmla="*/ 9 h 86"/>
                  <a:gd name="T12" fmla="*/ 122 w 617"/>
                  <a:gd name="T13" fmla="*/ 13 h 86"/>
                  <a:gd name="T14" fmla="*/ 154 w 617"/>
                  <a:gd name="T15" fmla="*/ 16 h 86"/>
                  <a:gd name="T16" fmla="*/ 186 w 617"/>
                  <a:gd name="T17" fmla="*/ 20 h 86"/>
                  <a:gd name="T18" fmla="*/ 222 w 617"/>
                  <a:gd name="T19" fmla="*/ 25 h 86"/>
                  <a:gd name="T20" fmla="*/ 256 w 617"/>
                  <a:gd name="T21" fmla="*/ 28 h 86"/>
                  <a:gd name="T22" fmla="*/ 292 w 617"/>
                  <a:gd name="T23" fmla="*/ 32 h 86"/>
                  <a:gd name="T24" fmla="*/ 329 w 617"/>
                  <a:gd name="T25" fmla="*/ 38 h 86"/>
                  <a:gd name="T26" fmla="*/ 364 w 617"/>
                  <a:gd name="T27" fmla="*/ 41 h 86"/>
                  <a:gd name="T28" fmla="*/ 401 w 617"/>
                  <a:gd name="T29" fmla="*/ 45 h 86"/>
                  <a:gd name="T30" fmla="*/ 435 w 617"/>
                  <a:gd name="T31" fmla="*/ 51 h 86"/>
                  <a:gd name="T32" fmla="*/ 468 w 617"/>
                  <a:gd name="T33" fmla="*/ 56 h 86"/>
                  <a:gd name="T34" fmla="*/ 499 w 617"/>
                  <a:gd name="T35" fmla="*/ 59 h 86"/>
                  <a:gd name="T36" fmla="*/ 529 w 617"/>
                  <a:gd name="T37" fmla="*/ 64 h 86"/>
                  <a:gd name="T38" fmla="*/ 555 w 617"/>
                  <a:gd name="T39" fmla="*/ 67 h 86"/>
                  <a:gd name="T40" fmla="*/ 579 w 617"/>
                  <a:gd name="T41" fmla="*/ 72 h 86"/>
                  <a:gd name="T42" fmla="*/ 589 w 617"/>
                  <a:gd name="T43" fmla="*/ 86 h 86"/>
                  <a:gd name="T44" fmla="*/ 580 w 617"/>
                  <a:gd name="T45" fmla="*/ 85 h 86"/>
                  <a:gd name="T46" fmla="*/ 567 w 617"/>
                  <a:gd name="T47" fmla="*/ 82 h 86"/>
                  <a:gd name="T48" fmla="*/ 554 w 617"/>
                  <a:gd name="T49" fmla="*/ 81 h 86"/>
                  <a:gd name="T50" fmla="*/ 537 w 617"/>
                  <a:gd name="T51" fmla="*/ 79 h 86"/>
                  <a:gd name="T52" fmla="*/ 517 w 617"/>
                  <a:gd name="T53" fmla="*/ 75 h 86"/>
                  <a:gd name="T54" fmla="*/ 495 w 617"/>
                  <a:gd name="T55" fmla="*/ 72 h 86"/>
                  <a:gd name="T56" fmla="*/ 468 w 617"/>
                  <a:gd name="T57" fmla="*/ 69 h 86"/>
                  <a:gd name="T58" fmla="*/ 442 w 617"/>
                  <a:gd name="T59" fmla="*/ 64 h 86"/>
                  <a:gd name="T60" fmla="*/ 413 w 617"/>
                  <a:gd name="T61" fmla="*/ 62 h 86"/>
                  <a:gd name="T62" fmla="*/ 382 w 617"/>
                  <a:gd name="T63" fmla="*/ 57 h 86"/>
                  <a:gd name="T64" fmla="*/ 349 w 617"/>
                  <a:gd name="T65" fmla="*/ 53 h 86"/>
                  <a:gd name="T66" fmla="*/ 314 w 617"/>
                  <a:gd name="T67" fmla="*/ 48 h 86"/>
                  <a:gd name="T68" fmla="*/ 279 w 617"/>
                  <a:gd name="T69" fmla="*/ 44 h 86"/>
                  <a:gd name="T70" fmla="*/ 242 w 617"/>
                  <a:gd name="T71" fmla="*/ 38 h 86"/>
                  <a:gd name="T72" fmla="*/ 204 w 617"/>
                  <a:gd name="T73" fmla="*/ 34 h 86"/>
                  <a:gd name="T74" fmla="*/ 166 w 617"/>
                  <a:gd name="T75" fmla="*/ 29 h 86"/>
                  <a:gd name="T76" fmla="*/ 128 w 617"/>
                  <a:gd name="T77" fmla="*/ 25 h 86"/>
                  <a:gd name="T78" fmla="*/ 88 w 617"/>
                  <a:gd name="T79" fmla="*/ 19 h 86"/>
                  <a:gd name="T80" fmla="*/ 48 w 617"/>
                  <a:gd name="T81" fmla="*/ 15 h 86"/>
                  <a:gd name="T82" fmla="*/ 10 w 617"/>
                  <a:gd name="T83" fmla="*/ 12 h 86"/>
                  <a:gd name="T84" fmla="*/ 1 w 617"/>
                  <a:gd name="T85" fmla="*/ 1 h 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7"/>
                  <a:gd name="T130" fmla="*/ 0 h 86"/>
                  <a:gd name="T131" fmla="*/ 617 w 617"/>
                  <a:gd name="T132" fmla="*/ 86 h 8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7" h="86">
                    <a:moveTo>
                      <a:pt x="0" y="0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9" y="1"/>
                    </a:lnTo>
                    <a:lnTo>
                      <a:pt x="24" y="1"/>
                    </a:lnTo>
                    <a:lnTo>
                      <a:pt x="28" y="3"/>
                    </a:lnTo>
                    <a:lnTo>
                      <a:pt x="34" y="3"/>
                    </a:lnTo>
                    <a:lnTo>
                      <a:pt x="41" y="4"/>
                    </a:lnTo>
                    <a:lnTo>
                      <a:pt x="47" y="4"/>
                    </a:lnTo>
                    <a:lnTo>
                      <a:pt x="54" y="6"/>
                    </a:lnTo>
                    <a:lnTo>
                      <a:pt x="60" y="6"/>
                    </a:lnTo>
                    <a:lnTo>
                      <a:pt x="69" y="7"/>
                    </a:lnTo>
                    <a:lnTo>
                      <a:pt x="76" y="7"/>
                    </a:lnTo>
                    <a:lnTo>
                      <a:pt x="85" y="9"/>
                    </a:lnTo>
                    <a:lnTo>
                      <a:pt x="94" y="9"/>
                    </a:lnTo>
                    <a:lnTo>
                      <a:pt x="104" y="10"/>
                    </a:lnTo>
                    <a:lnTo>
                      <a:pt x="113" y="12"/>
                    </a:lnTo>
                    <a:lnTo>
                      <a:pt x="122" y="13"/>
                    </a:lnTo>
                    <a:lnTo>
                      <a:pt x="132" y="13"/>
                    </a:lnTo>
                    <a:lnTo>
                      <a:pt x="142" y="15"/>
                    </a:lnTo>
                    <a:lnTo>
                      <a:pt x="154" y="16"/>
                    </a:lnTo>
                    <a:lnTo>
                      <a:pt x="164" y="18"/>
                    </a:lnTo>
                    <a:lnTo>
                      <a:pt x="175" y="19"/>
                    </a:lnTo>
                    <a:lnTo>
                      <a:pt x="186" y="20"/>
                    </a:lnTo>
                    <a:lnTo>
                      <a:pt x="198" y="22"/>
                    </a:lnTo>
                    <a:lnTo>
                      <a:pt x="209" y="22"/>
                    </a:lnTo>
                    <a:lnTo>
                      <a:pt x="222" y="25"/>
                    </a:lnTo>
                    <a:lnTo>
                      <a:pt x="233" y="26"/>
                    </a:lnTo>
                    <a:lnTo>
                      <a:pt x="244" y="28"/>
                    </a:lnTo>
                    <a:lnTo>
                      <a:pt x="256" y="28"/>
                    </a:lnTo>
                    <a:lnTo>
                      <a:pt x="269" y="29"/>
                    </a:lnTo>
                    <a:lnTo>
                      <a:pt x="280" y="31"/>
                    </a:lnTo>
                    <a:lnTo>
                      <a:pt x="292" y="32"/>
                    </a:lnTo>
                    <a:lnTo>
                      <a:pt x="304" y="34"/>
                    </a:lnTo>
                    <a:lnTo>
                      <a:pt x="316" y="35"/>
                    </a:lnTo>
                    <a:lnTo>
                      <a:pt x="329" y="38"/>
                    </a:lnTo>
                    <a:lnTo>
                      <a:pt x="341" y="38"/>
                    </a:lnTo>
                    <a:lnTo>
                      <a:pt x="352" y="40"/>
                    </a:lnTo>
                    <a:lnTo>
                      <a:pt x="364" y="41"/>
                    </a:lnTo>
                    <a:lnTo>
                      <a:pt x="377" y="44"/>
                    </a:lnTo>
                    <a:lnTo>
                      <a:pt x="388" y="44"/>
                    </a:lnTo>
                    <a:lnTo>
                      <a:pt x="401" y="45"/>
                    </a:lnTo>
                    <a:lnTo>
                      <a:pt x="413" y="48"/>
                    </a:lnTo>
                    <a:lnTo>
                      <a:pt x="424" y="50"/>
                    </a:lnTo>
                    <a:lnTo>
                      <a:pt x="435" y="51"/>
                    </a:lnTo>
                    <a:lnTo>
                      <a:pt x="446" y="53"/>
                    </a:lnTo>
                    <a:lnTo>
                      <a:pt x="457" y="53"/>
                    </a:lnTo>
                    <a:lnTo>
                      <a:pt x="468" y="56"/>
                    </a:lnTo>
                    <a:lnTo>
                      <a:pt x="479" y="56"/>
                    </a:lnTo>
                    <a:lnTo>
                      <a:pt x="489" y="59"/>
                    </a:lnTo>
                    <a:lnTo>
                      <a:pt x="499" y="59"/>
                    </a:lnTo>
                    <a:lnTo>
                      <a:pt x="510" y="62"/>
                    </a:lnTo>
                    <a:lnTo>
                      <a:pt x="520" y="62"/>
                    </a:lnTo>
                    <a:lnTo>
                      <a:pt x="529" y="64"/>
                    </a:lnTo>
                    <a:lnTo>
                      <a:pt x="537" y="64"/>
                    </a:lnTo>
                    <a:lnTo>
                      <a:pt x="546" y="66"/>
                    </a:lnTo>
                    <a:lnTo>
                      <a:pt x="555" y="67"/>
                    </a:lnTo>
                    <a:lnTo>
                      <a:pt x="564" y="69"/>
                    </a:lnTo>
                    <a:lnTo>
                      <a:pt x="571" y="70"/>
                    </a:lnTo>
                    <a:lnTo>
                      <a:pt x="579" y="72"/>
                    </a:lnTo>
                    <a:lnTo>
                      <a:pt x="612" y="38"/>
                    </a:lnTo>
                    <a:lnTo>
                      <a:pt x="617" y="54"/>
                    </a:lnTo>
                    <a:lnTo>
                      <a:pt x="589" y="86"/>
                    </a:lnTo>
                    <a:lnTo>
                      <a:pt x="586" y="85"/>
                    </a:lnTo>
                    <a:lnTo>
                      <a:pt x="580" y="85"/>
                    </a:lnTo>
                    <a:lnTo>
                      <a:pt x="576" y="85"/>
                    </a:lnTo>
                    <a:lnTo>
                      <a:pt x="571" y="83"/>
                    </a:lnTo>
                    <a:lnTo>
                      <a:pt x="567" y="82"/>
                    </a:lnTo>
                    <a:lnTo>
                      <a:pt x="562" y="82"/>
                    </a:lnTo>
                    <a:lnTo>
                      <a:pt x="559" y="82"/>
                    </a:lnTo>
                    <a:lnTo>
                      <a:pt x="554" y="81"/>
                    </a:lnTo>
                    <a:lnTo>
                      <a:pt x="549" y="79"/>
                    </a:lnTo>
                    <a:lnTo>
                      <a:pt x="543" y="79"/>
                    </a:lnTo>
                    <a:lnTo>
                      <a:pt x="537" y="79"/>
                    </a:lnTo>
                    <a:lnTo>
                      <a:pt x="530" y="78"/>
                    </a:lnTo>
                    <a:lnTo>
                      <a:pt x="523" y="76"/>
                    </a:lnTo>
                    <a:lnTo>
                      <a:pt x="517" y="75"/>
                    </a:lnTo>
                    <a:lnTo>
                      <a:pt x="510" y="75"/>
                    </a:lnTo>
                    <a:lnTo>
                      <a:pt x="502" y="73"/>
                    </a:lnTo>
                    <a:lnTo>
                      <a:pt x="495" y="72"/>
                    </a:lnTo>
                    <a:lnTo>
                      <a:pt x="486" y="70"/>
                    </a:lnTo>
                    <a:lnTo>
                      <a:pt x="479" y="70"/>
                    </a:lnTo>
                    <a:lnTo>
                      <a:pt x="468" y="69"/>
                    </a:lnTo>
                    <a:lnTo>
                      <a:pt x="461" y="67"/>
                    </a:lnTo>
                    <a:lnTo>
                      <a:pt x="451" y="66"/>
                    </a:lnTo>
                    <a:lnTo>
                      <a:pt x="442" y="64"/>
                    </a:lnTo>
                    <a:lnTo>
                      <a:pt x="432" y="64"/>
                    </a:lnTo>
                    <a:lnTo>
                      <a:pt x="423" y="63"/>
                    </a:lnTo>
                    <a:lnTo>
                      <a:pt x="413" y="62"/>
                    </a:lnTo>
                    <a:lnTo>
                      <a:pt x="404" y="60"/>
                    </a:lnTo>
                    <a:lnTo>
                      <a:pt x="392" y="59"/>
                    </a:lnTo>
                    <a:lnTo>
                      <a:pt x="382" y="57"/>
                    </a:lnTo>
                    <a:lnTo>
                      <a:pt x="372" y="56"/>
                    </a:lnTo>
                    <a:lnTo>
                      <a:pt x="360" y="54"/>
                    </a:lnTo>
                    <a:lnTo>
                      <a:pt x="349" y="53"/>
                    </a:lnTo>
                    <a:lnTo>
                      <a:pt x="338" y="51"/>
                    </a:lnTo>
                    <a:lnTo>
                      <a:pt x="326" y="50"/>
                    </a:lnTo>
                    <a:lnTo>
                      <a:pt x="314" y="48"/>
                    </a:lnTo>
                    <a:lnTo>
                      <a:pt x="302" y="47"/>
                    </a:lnTo>
                    <a:lnTo>
                      <a:pt x="291" y="45"/>
                    </a:lnTo>
                    <a:lnTo>
                      <a:pt x="279" y="44"/>
                    </a:lnTo>
                    <a:lnTo>
                      <a:pt x="266" y="42"/>
                    </a:lnTo>
                    <a:lnTo>
                      <a:pt x="254" y="40"/>
                    </a:lnTo>
                    <a:lnTo>
                      <a:pt x="242" y="38"/>
                    </a:lnTo>
                    <a:lnTo>
                      <a:pt x="229" y="37"/>
                    </a:lnTo>
                    <a:lnTo>
                      <a:pt x="217" y="35"/>
                    </a:lnTo>
                    <a:lnTo>
                      <a:pt x="204" y="34"/>
                    </a:lnTo>
                    <a:lnTo>
                      <a:pt x="191" y="32"/>
                    </a:lnTo>
                    <a:lnTo>
                      <a:pt x="178" y="31"/>
                    </a:lnTo>
                    <a:lnTo>
                      <a:pt x="166" y="29"/>
                    </a:lnTo>
                    <a:lnTo>
                      <a:pt x="153" y="28"/>
                    </a:lnTo>
                    <a:lnTo>
                      <a:pt x="140" y="26"/>
                    </a:lnTo>
                    <a:lnTo>
                      <a:pt x="128" y="25"/>
                    </a:lnTo>
                    <a:lnTo>
                      <a:pt x="115" y="23"/>
                    </a:lnTo>
                    <a:lnTo>
                      <a:pt x="101" y="22"/>
                    </a:lnTo>
                    <a:lnTo>
                      <a:pt x="88" y="19"/>
                    </a:lnTo>
                    <a:lnTo>
                      <a:pt x="75" y="18"/>
                    </a:lnTo>
                    <a:lnTo>
                      <a:pt x="62" y="18"/>
                    </a:lnTo>
                    <a:lnTo>
                      <a:pt x="48" y="15"/>
                    </a:lnTo>
                    <a:lnTo>
                      <a:pt x="37" y="15"/>
                    </a:lnTo>
                    <a:lnTo>
                      <a:pt x="24" y="13"/>
                    </a:lnTo>
                    <a:lnTo>
                      <a:pt x="10" y="12"/>
                    </a:lnTo>
                    <a:lnTo>
                      <a:pt x="7" y="9"/>
                    </a:lnTo>
                    <a:lnTo>
                      <a:pt x="4" y="6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3" name="Freeform 192"/>
              <p:cNvSpPr>
                <a:spLocks/>
              </p:cNvSpPr>
              <p:nvPr/>
            </p:nvSpPr>
            <p:spPr bwMode="auto">
              <a:xfrm>
                <a:off x="3950" y="3668"/>
                <a:ext cx="14" cy="14"/>
              </a:xfrm>
              <a:custGeom>
                <a:avLst/>
                <a:gdLst>
                  <a:gd name="T0" fmla="*/ 0 w 28"/>
                  <a:gd name="T1" fmla="*/ 28 h 30"/>
                  <a:gd name="T2" fmla="*/ 26 w 28"/>
                  <a:gd name="T3" fmla="*/ 0 h 30"/>
                  <a:gd name="T4" fmla="*/ 28 w 28"/>
                  <a:gd name="T5" fmla="*/ 11 h 30"/>
                  <a:gd name="T6" fmla="*/ 13 w 28"/>
                  <a:gd name="T7" fmla="*/ 30 h 30"/>
                  <a:gd name="T8" fmla="*/ 0 w 28"/>
                  <a:gd name="T9" fmla="*/ 28 h 30"/>
                  <a:gd name="T10" fmla="*/ 0 w 28"/>
                  <a:gd name="T11" fmla="*/ 28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30"/>
                  <a:gd name="T20" fmla="*/ 28 w 28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30">
                    <a:moveTo>
                      <a:pt x="0" y="28"/>
                    </a:moveTo>
                    <a:lnTo>
                      <a:pt x="26" y="0"/>
                    </a:lnTo>
                    <a:lnTo>
                      <a:pt x="28" y="11"/>
                    </a:lnTo>
                    <a:lnTo>
                      <a:pt x="13" y="3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4" name="Freeform 193"/>
              <p:cNvSpPr>
                <a:spLocks/>
              </p:cNvSpPr>
              <p:nvPr/>
            </p:nvSpPr>
            <p:spPr bwMode="auto">
              <a:xfrm>
                <a:off x="3967" y="3668"/>
                <a:ext cx="14" cy="15"/>
              </a:xfrm>
              <a:custGeom>
                <a:avLst/>
                <a:gdLst>
                  <a:gd name="T0" fmla="*/ 0 w 26"/>
                  <a:gd name="T1" fmla="*/ 31 h 31"/>
                  <a:gd name="T2" fmla="*/ 23 w 26"/>
                  <a:gd name="T3" fmla="*/ 0 h 31"/>
                  <a:gd name="T4" fmla="*/ 26 w 26"/>
                  <a:gd name="T5" fmla="*/ 11 h 31"/>
                  <a:gd name="T6" fmla="*/ 10 w 26"/>
                  <a:gd name="T7" fmla="*/ 31 h 31"/>
                  <a:gd name="T8" fmla="*/ 0 w 26"/>
                  <a:gd name="T9" fmla="*/ 31 h 31"/>
                  <a:gd name="T10" fmla="*/ 0 w 26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31"/>
                  <a:gd name="T20" fmla="*/ 26 w 26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31">
                    <a:moveTo>
                      <a:pt x="0" y="31"/>
                    </a:moveTo>
                    <a:lnTo>
                      <a:pt x="23" y="0"/>
                    </a:lnTo>
                    <a:lnTo>
                      <a:pt x="26" y="11"/>
                    </a:lnTo>
                    <a:lnTo>
                      <a:pt x="1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5" name="Freeform 194"/>
              <p:cNvSpPr>
                <a:spLocks/>
              </p:cNvSpPr>
              <p:nvPr/>
            </p:nvSpPr>
            <p:spPr bwMode="auto">
              <a:xfrm>
                <a:off x="3988" y="3671"/>
                <a:ext cx="11" cy="13"/>
              </a:xfrm>
              <a:custGeom>
                <a:avLst/>
                <a:gdLst>
                  <a:gd name="T0" fmla="*/ 0 w 22"/>
                  <a:gd name="T1" fmla="*/ 26 h 26"/>
                  <a:gd name="T2" fmla="*/ 18 w 22"/>
                  <a:gd name="T3" fmla="*/ 0 h 26"/>
                  <a:gd name="T4" fmla="*/ 22 w 22"/>
                  <a:gd name="T5" fmla="*/ 7 h 26"/>
                  <a:gd name="T6" fmla="*/ 9 w 22"/>
                  <a:gd name="T7" fmla="*/ 26 h 26"/>
                  <a:gd name="T8" fmla="*/ 0 w 22"/>
                  <a:gd name="T9" fmla="*/ 26 h 26"/>
                  <a:gd name="T10" fmla="*/ 0 w 22"/>
                  <a:gd name="T11" fmla="*/ 2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6"/>
                  <a:gd name="T20" fmla="*/ 22 w 22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6">
                    <a:moveTo>
                      <a:pt x="0" y="26"/>
                    </a:moveTo>
                    <a:lnTo>
                      <a:pt x="18" y="0"/>
                    </a:lnTo>
                    <a:lnTo>
                      <a:pt x="22" y="7"/>
                    </a:lnTo>
                    <a:lnTo>
                      <a:pt x="9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6" name="Freeform 195"/>
              <p:cNvSpPr>
                <a:spLocks/>
              </p:cNvSpPr>
              <p:nvPr/>
            </p:nvSpPr>
            <p:spPr bwMode="auto">
              <a:xfrm>
                <a:off x="4005" y="3672"/>
                <a:ext cx="12" cy="15"/>
              </a:xfrm>
              <a:custGeom>
                <a:avLst/>
                <a:gdLst>
                  <a:gd name="T0" fmla="*/ 0 w 23"/>
                  <a:gd name="T1" fmla="*/ 29 h 29"/>
                  <a:gd name="T2" fmla="*/ 20 w 23"/>
                  <a:gd name="T3" fmla="*/ 0 h 29"/>
                  <a:gd name="T4" fmla="*/ 23 w 23"/>
                  <a:gd name="T5" fmla="*/ 9 h 29"/>
                  <a:gd name="T6" fmla="*/ 14 w 23"/>
                  <a:gd name="T7" fmla="*/ 29 h 29"/>
                  <a:gd name="T8" fmla="*/ 0 w 23"/>
                  <a:gd name="T9" fmla="*/ 29 h 29"/>
                  <a:gd name="T10" fmla="*/ 0 w 23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9"/>
                  <a:gd name="T20" fmla="*/ 23 w 23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9">
                    <a:moveTo>
                      <a:pt x="0" y="29"/>
                    </a:moveTo>
                    <a:lnTo>
                      <a:pt x="20" y="0"/>
                    </a:lnTo>
                    <a:lnTo>
                      <a:pt x="23" y="9"/>
                    </a:lnTo>
                    <a:lnTo>
                      <a:pt x="14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7" name="Freeform 196"/>
              <p:cNvSpPr>
                <a:spLocks/>
              </p:cNvSpPr>
              <p:nvPr/>
            </p:nvSpPr>
            <p:spPr bwMode="auto">
              <a:xfrm>
                <a:off x="4023" y="3674"/>
                <a:ext cx="15" cy="14"/>
              </a:xfrm>
              <a:custGeom>
                <a:avLst/>
                <a:gdLst>
                  <a:gd name="T0" fmla="*/ 0 w 30"/>
                  <a:gd name="T1" fmla="*/ 29 h 29"/>
                  <a:gd name="T2" fmla="*/ 25 w 30"/>
                  <a:gd name="T3" fmla="*/ 0 h 29"/>
                  <a:gd name="T4" fmla="*/ 30 w 30"/>
                  <a:gd name="T5" fmla="*/ 6 h 29"/>
                  <a:gd name="T6" fmla="*/ 20 w 30"/>
                  <a:gd name="T7" fmla="*/ 29 h 29"/>
                  <a:gd name="T8" fmla="*/ 0 w 30"/>
                  <a:gd name="T9" fmla="*/ 29 h 29"/>
                  <a:gd name="T10" fmla="*/ 0 w 30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9"/>
                  <a:gd name="T20" fmla="*/ 30 w 30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9">
                    <a:moveTo>
                      <a:pt x="0" y="29"/>
                    </a:moveTo>
                    <a:lnTo>
                      <a:pt x="25" y="0"/>
                    </a:lnTo>
                    <a:lnTo>
                      <a:pt x="30" y="6"/>
                    </a:lnTo>
                    <a:lnTo>
                      <a:pt x="2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8" name="Freeform 197"/>
              <p:cNvSpPr>
                <a:spLocks/>
              </p:cNvSpPr>
              <p:nvPr/>
            </p:nvSpPr>
            <p:spPr bwMode="auto">
              <a:xfrm>
                <a:off x="4046" y="3675"/>
                <a:ext cx="11" cy="15"/>
              </a:xfrm>
              <a:custGeom>
                <a:avLst/>
                <a:gdLst>
                  <a:gd name="T0" fmla="*/ 0 w 22"/>
                  <a:gd name="T1" fmla="*/ 29 h 31"/>
                  <a:gd name="T2" fmla="*/ 22 w 22"/>
                  <a:gd name="T3" fmla="*/ 0 h 31"/>
                  <a:gd name="T4" fmla="*/ 22 w 22"/>
                  <a:gd name="T5" fmla="*/ 10 h 31"/>
                  <a:gd name="T6" fmla="*/ 9 w 22"/>
                  <a:gd name="T7" fmla="*/ 31 h 31"/>
                  <a:gd name="T8" fmla="*/ 0 w 22"/>
                  <a:gd name="T9" fmla="*/ 29 h 31"/>
                  <a:gd name="T10" fmla="*/ 0 w 22"/>
                  <a:gd name="T11" fmla="*/ 29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31"/>
                  <a:gd name="T20" fmla="*/ 22 w 22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31">
                    <a:moveTo>
                      <a:pt x="0" y="29"/>
                    </a:moveTo>
                    <a:lnTo>
                      <a:pt x="22" y="0"/>
                    </a:lnTo>
                    <a:lnTo>
                      <a:pt x="22" y="10"/>
                    </a:lnTo>
                    <a:lnTo>
                      <a:pt x="9" y="3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9" name="Freeform 198"/>
              <p:cNvSpPr>
                <a:spLocks/>
              </p:cNvSpPr>
              <p:nvPr/>
            </p:nvSpPr>
            <p:spPr bwMode="auto">
              <a:xfrm>
                <a:off x="4067" y="3678"/>
                <a:ext cx="15" cy="14"/>
              </a:xfrm>
              <a:custGeom>
                <a:avLst/>
                <a:gdLst>
                  <a:gd name="T0" fmla="*/ 0 w 29"/>
                  <a:gd name="T1" fmla="*/ 28 h 28"/>
                  <a:gd name="T2" fmla="*/ 23 w 29"/>
                  <a:gd name="T3" fmla="*/ 0 h 28"/>
                  <a:gd name="T4" fmla="*/ 29 w 29"/>
                  <a:gd name="T5" fmla="*/ 7 h 28"/>
                  <a:gd name="T6" fmla="*/ 17 w 29"/>
                  <a:gd name="T7" fmla="*/ 28 h 28"/>
                  <a:gd name="T8" fmla="*/ 0 w 29"/>
                  <a:gd name="T9" fmla="*/ 28 h 28"/>
                  <a:gd name="T10" fmla="*/ 0 w 29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28"/>
                  <a:gd name="T20" fmla="*/ 29 w 29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28">
                    <a:moveTo>
                      <a:pt x="0" y="28"/>
                    </a:moveTo>
                    <a:lnTo>
                      <a:pt x="23" y="0"/>
                    </a:lnTo>
                    <a:lnTo>
                      <a:pt x="29" y="7"/>
                    </a:lnTo>
                    <a:lnTo>
                      <a:pt x="17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0" name="Freeform 199"/>
              <p:cNvSpPr>
                <a:spLocks/>
              </p:cNvSpPr>
              <p:nvPr/>
            </p:nvSpPr>
            <p:spPr bwMode="auto">
              <a:xfrm>
                <a:off x="4093" y="3681"/>
                <a:ext cx="12" cy="12"/>
              </a:xfrm>
              <a:custGeom>
                <a:avLst/>
                <a:gdLst>
                  <a:gd name="T0" fmla="*/ 0 w 25"/>
                  <a:gd name="T1" fmla="*/ 23 h 25"/>
                  <a:gd name="T2" fmla="*/ 21 w 25"/>
                  <a:gd name="T3" fmla="*/ 0 h 25"/>
                  <a:gd name="T4" fmla="*/ 25 w 25"/>
                  <a:gd name="T5" fmla="*/ 7 h 25"/>
                  <a:gd name="T6" fmla="*/ 13 w 25"/>
                  <a:gd name="T7" fmla="*/ 25 h 25"/>
                  <a:gd name="T8" fmla="*/ 0 w 25"/>
                  <a:gd name="T9" fmla="*/ 23 h 25"/>
                  <a:gd name="T10" fmla="*/ 0 w 25"/>
                  <a:gd name="T11" fmla="*/ 23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5"/>
                  <a:gd name="T20" fmla="*/ 25 w 25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5">
                    <a:moveTo>
                      <a:pt x="0" y="23"/>
                    </a:moveTo>
                    <a:lnTo>
                      <a:pt x="21" y="0"/>
                    </a:lnTo>
                    <a:lnTo>
                      <a:pt x="25" y="7"/>
                    </a:lnTo>
                    <a:lnTo>
                      <a:pt x="13" y="2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1" name="Freeform 200"/>
              <p:cNvSpPr>
                <a:spLocks/>
              </p:cNvSpPr>
              <p:nvPr/>
            </p:nvSpPr>
            <p:spPr bwMode="auto">
              <a:xfrm>
                <a:off x="4117" y="3682"/>
                <a:ext cx="13" cy="15"/>
              </a:xfrm>
              <a:custGeom>
                <a:avLst/>
                <a:gdLst>
                  <a:gd name="T0" fmla="*/ 0 w 25"/>
                  <a:gd name="T1" fmla="*/ 27 h 29"/>
                  <a:gd name="T2" fmla="*/ 19 w 25"/>
                  <a:gd name="T3" fmla="*/ 0 h 29"/>
                  <a:gd name="T4" fmla="*/ 25 w 25"/>
                  <a:gd name="T5" fmla="*/ 4 h 29"/>
                  <a:gd name="T6" fmla="*/ 14 w 25"/>
                  <a:gd name="T7" fmla="*/ 29 h 29"/>
                  <a:gd name="T8" fmla="*/ 0 w 25"/>
                  <a:gd name="T9" fmla="*/ 27 h 29"/>
                  <a:gd name="T10" fmla="*/ 0 w 25"/>
                  <a:gd name="T11" fmla="*/ 27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9"/>
                  <a:gd name="T20" fmla="*/ 25 w 25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9">
                    <a:moveTo>
                      <a:pt x="0" y="27"/>
                    </a:moveTo>
                    <a:lnTo>
                      <a:pt x="19" y="0"/>
                    </a:lnTo>
                    <a:lnTo>
                      <a:pt x="25" y="4"/>
                    </a:lnTo>
                    <a:lnTo>
                      <a:pt x="14" y="2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2" name="Freeform 201"/>
              <p:cNvSpPr>
                <a:spLocks/>
              </p:cNvSpPr>
              <p:nvPr/>
            </p:nvSpPr>
            <p:spPr bwMode="auto">
              <a:xfrm>
                <a:off x="4138" y="3681"/>
                <a:ext cx="11" cy="19"/>
              </a:xfrm>
              <a:custGeom>
                <a:avLst/>
                <a:gdLst>
                  <a:gd name="T0" fmla="*/ 0 w 22"/>
                  <a:gd name="T1" fmla="*/ 35 h 38"/>
                  <a:gd name="T2" fmla="*/ 20 w 22"/>
                  <a:gd name="T3" fmla="*/ 0 h 38"/>
                  <a:gd name="T4" fmla="*/ 22 w 22"/>
                  <a:gd name="T5" fmla="*/ 14 h 38"/>
                  <a:gd name="T6" fmla="*/ 13 w 22"/>
                  <a:gd name="T7" fmla="*/ 38 h 38"/>
                  <a:gd name="T8" fmla="*/ 0 w 22"/>
                  <a:gd name="T9" fmla="*/ 35 h 38"/>
                  <a:gd name="T10" fmla="*/ 0 w 22"/>
                  <a:gd name="T11" fmla="*/ 35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38"/>
                  <a:gd name="T20" fmla="*/ 22 w 22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38">
                    <a:moveTo>
                      <a:pt x="0" y="35"/>
                    </a:moveTo>
                    <a:lnTo>
                      <a:pt x="20" y="0"/>
                    </a:lnTo>
                    <a:lnTo>
                      <a:pt x="22" y="14"/>
                    </a:lnTo>
                    <a:lnTo>
                      <a:pt x="13" y="3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3" name="Freeform 202"/>
              <p:cNvSpPr>
                <a:spLocks/>
              </p:cNvSpPr>
              <p:nvPr/>
            </p:nvSpPr>
            <p:spPr bwMode="auto">
              <a:xfrm>
                <a:off x="4160" y="3682"/>
                <a:ext cx="16" cy="21"/>
              </a:xfrm>
              <a:custGeom>
                <a:avLst/>
                <a:gdLst>
                  <a:gd name="T0" fmla="*/ 0 w 32"/>
                  <a:gd name="T1" fmla="*/ 39 h 41"/>
                  <a:gd name="T2" fmla="*/ 25 w 32"/>
                  <a:gd name="T3" fmla="*/ 0 h 41"/>
                  <a:gd name="T4" fmla="*/ 32 w 32"/>
                  <a:gd name="T5" fmla="*/ 11 h 41"/>
                  <a:gd name="T6" fmla="*/ 17 w 32"/>
                  <a:gd name="T7" fmla="*/ 41 h 41"/>
                  <a:gd name="T8" fmla="*/ 0 w 32"/>
                  <a:gd name="T9" fmla="*/ 39 h 41"/>
                  <a:gd name="T10" fmla="*/ 0 w 32"/>
                  <a:gd name="T11" fmla="*/ 39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41"/>
                  <a:gd name="T20" fmla="*/ 32 w 32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41">
                    <a:moveTo>
                      <a:pt x="0" y="39"/>
                    </a:moveTo>
                    <a:lnTo>
                      <a:pt x="25" y="0"/>
                    </a:lnTo>
                    <a:lnTo>
                      <a:pt x="32" y="11"/>
                    </a:lnTo>
                    <a:lnTo>
                      <a:pt x="17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4" name="Freeform 203"/>
              <p:cNvSpPr>
                <a:spLocks/>
              </p:cNvSpPr>
              <p:nvPr/>
            </p:nvSpPr>
            <p:spPr bwMode="auto">
              <a:xfrm>
                <a:off x="4185" y="3684"/>
                <a:ext cx="16" cy="21"/>
              </a:xfrm>
              <a:custGeom>
                <a:avLst/>
                <a:gdLst>
                  <a:gd name="T0" fmla="*/ 0 w 31"/>
                  <a:gd name="T1" fmla="*/ 40 h 41"/>
                  <a:gd name="T2" fmla="*/ 25 w 31"/>
                  <a:gd name="T3" fmla="*/ 0 h 41"/>
                  <a:gd name="T4" fmla="*/ 31 w 31"/>
                  <a:gd name="T5" fmla="*/ 7 h 41"/>
                  <a:gd name="T6" fmla="*/ 16 w 31"/>
                  <a:gd name="T7" fmla="*/ 41 h 41"/>
                  <a:gd name="T8" fmla="*/ 0 w 31"/>
                  <a:gd name="T9" fmla="*/ 40 h 41"/>
                  <a:gd name="T10" fmla="*/ 0 w 31"/>
                  <a:gd name="T11" fmla="*/ 40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41"/>
                  <a:gd name="T20" fmla="*/ 31 w 31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41">
                    <a:moveTo>
                      <a:pt x="0" y="40"/>
                    </a:moveTo>
                    <a:lnTo>
                      <a:pt x="25" y="0"/>
                    </a:lnTo>
                    <a:lnTo>
                      <a:pt x="31" y="7"/>
                    </a:lnTo>
                    <a:lnTo>
                      <a:pt x="16" y="41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5" name="Freeform 204"/>
              <p:cNvSpPr>
                <a:spLocks/>
              </p:cNvSpPr>
              <p:nvPr/>
            </p:nvSpPr>
            <p:spPr bwMode="auto">
              <a:xfrm>
                <a:off x="4207" y="3690"/>
                <a:ext cx="19" cy="16"/>
              </a:xfrm>
              <a:custGeom>
                <a:avLst/>
                <a:gdLst>
                  <a:gd name="T0" fmla="*/ 0 w 38"/>
                  <a:gd name="T1" fmla="*/ 34 h 34"/>
                  <a:gd name="T2" fmla="*/ 27 w 38"/>
                  <a:gd name="T3" fmla="*/ 0 h 34"/>
                  <a:gd name="T4" fmla="*/ 38 w 38"/>
                  <a:gd name="T5" fmla="*/ 6 h 34"/>
                  <a:gd name="T6" fmla="*/ 11 w 38"/>
                  <a:gd name="T7" fmla="*/ 34 h 34"/>
                  <a:gd name="T8" fmla="*/ 0 w 38"/>
                  <a:gd name="T9" fmla="*/ 34 h 34"/>
                  <a:gd name="T10" fmla="*/ 0 w 38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34"/>
                  <a:gd name="T20" fmla="*/ 38 w 38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34">
                    <a:moveTo>
                      <a:pt x="0" y="34"/>
                    </a:moveTo>
                    <a:lnTo>
                      <a:pt x="27" y="0"/>
                    </a:lnTo>
                    <a:lnTo>
                      <a:pt x="38" y="6"/>
                    </a:lnTo>
                    <a:lnTo>
                      <a:pt x="11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6" name="Freeform 205"/>
              <p:cNvSpPr>
                <a:spLocks/>
              </p:cNvSpPr>
              <p:nvPr/>
            </p:nvSpPr>
            <p:spPr bwMode="auto">
              <a:xfrm>
                <a:off x="3955" y="3687"/>
                <a:ext cx="12" cy="17"/>
              </a:xfrm>
              <a:custGeom>
                <a:avLst/>
                <a:gdLst>
                  <a:gd name="T0" fmla="*/ 0 w 25"/>
                  <a:gd name="T1" fmla="*/ 31 h 34"/>
                  <a:gd name="T2" fmla="*/ 25 w 25"/>
                  <a:gd name="T3" fmla="*/ 0 h 34"/>
                  <a:gd name="T4" fmla="*/ 25 w 25"/>
                  <a:gd name="T5" fmla="*/ 14 h 34"/>
                  <a:gd name="T6" fmla="*/ 12 w 25"/>
                  <a:gd name="T7" fmla="*/ 34 h 34"/>
                  <a:gd name="T8" fmla="*/ 0 w 25"/>
                  <a:gd name="T9" fmla="*/ 31 h 34"/>
                  <a:gd name="T10" fmla="*/ 0 w 25"/>
                  <a:gd name="T11" fmla="*/ 31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34"/>
                  <a:gd name="T20" fmla="*/ 25 w 2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34">
                    <a:moveTo>
                      <a:pt x="0" y="31"/>
                    </a:moveTo>
                    <a:lnTo>
                      <a:pt x="25" y="0"/>
                    </a:lnTo>
                    <a:lnTo>
                      <a:pt x="25" y="14"/>
                    </a:lnTo>
                    <a:lnTo>
                      <a:pt x="12" y="34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7" name="Freeform 206"/>
              <p:cNvSpPr>
                <a:spLocks/>
              </p:cNvSpPr>
              <p:nvPr/>
            </p:nvSpPr>
            <p:spPr bwMode="auto">
              <a:xfrm>
                <a:off x="3995" y="3693"/>
                <a:ext cx="12" cy="13"/>
              </a:xfrm>
              <a:custGeom>
                <a:avLst/>
                <a:gdLst>
                  <a:gd name="T0" fmla="*/ 0 w 23"/>
                  <a:gd name="T1" fmla="*/ 24 h 26"/>
                  <a:gd name="T2" fmla="*/ 19 w 23"/>
                  <a:gd name="T3" fmla="*/ 0 h 26"/>
                  <a:gd name="T4" fmla="*/ 23 w 23"/>
                  <a:gd name="T5" fmla="*/ 7 h 26"/>
                  <a:gd name="T6" fmla="*/ 7 w 23"/>
                  <a:gd name="T7" fmla="*/ 26 h 26"/>
                  <a:gd name="T8" fmla="*/ 0 w 23"/>
                  <a:gd name="T9" fmla="*/ 24 h 26"/>
                  <a:gd name="T10" fmla="*/ 0 w 23"/>
                  <a:gd name="T11" fmla="*/ 24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6"/>
                  <a:gd name="T20" fmla="*/ 23 w 2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6">
                    <a:moveTo>
                      <a:pt x="0" y="24"/>
                    </a:moveTo>
                    <a:lnTo>
                      <a:pt x="19" y="0"/>
                    </a:lnTo>
                    <a:lnTo>
                      <a:pt x="23" y="7"/>
                    </a:lnTo>
                    <a:lnTo>
                      <a:pt x="7" y="2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8" name="Freeform 207"/>
              <p:cNvSpPr>
                <a:spLocks/>
              </p:cNvSpPr>
              <p:nvPr/>
            </p:nvSpPr>
            <p:spPr bwMode="auto">
              <a:xfrm>
                <a:off x="4011" y="3693"/>
                <a:ext cx="12" cy="15"/>
              </a:xfrm>
              <a:custGeom>
                <a:avLst/>
                <a:gdLst>
                  <a:gd name="T0" fmla="*/ 0 w 23"/>
                  <a:gd name="T1" fmla="*/ 27 h 29"/>
                  <a:gd name="T2" fmla="*/ 22 w 23"/>
                  <a:gd name="T3" fmla="*/ 0 h 29"/>
                  <a:gd name="T4" fmla="*/ 23 w 23"/>
                  <a:gd name="T5" fmla="*/ 10 h 29"/>
                  <a:gd name="T6" fmla="*/ 15 w 23"/>
                  <a:gd name="T7" fmla="*/ 29 h 29"/>
                  <a:gd name="T8" fmla="*/ 0 w 23"/>
                  <a:gd name="T9" fmla="*/ 27 h 29"/>
                  <a:gd name="T10" fmla="*/ 0 w 23"/>
                  <a:gd name="T11" fmla="*/ 27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9"/>
                  <a:gd name="T20" fmla="*/ 23 w 23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9">
                    <a:moveTo>
                      <a:pt x="0" y="27"/>
                    </a:moveTo>
                    <a:lnTo>
                      <a:pt x="22" y="0"/>
                    </a:lnTo>
                    <a:lnTo>
                      <a:pt x="23" y="10"/>
                    </a:lnTo>
                    <a:lnTo>
                      <a:pt x="15" y="2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9" name="Freeform 208"/>
              <p:cNvSpPr>
                <a:spLocks/>
              </p:cNvSpPr>
              <p:nvPr/>
            </p:nvSpPr>
            <p:spPr bwMode="auto">
              <a:xfrm>
                <a:off x="4078" y="3701"/>
                <a:ext cx="14" cy="14"/>
              </a:xfrm>
              <a:custGeom>
                <a:avLst/>
                <a:gdLst>
                  <a:gd name="T0" fmla="*/ 0 w 28"/>
                  <a:gd name="T1" fmla="*/ 28 h 28"/>
                  <a:gd name="T2" fmla="*/ 24 w 28"/>
                  <a:gd name="T3" fmla="*/ 0 h 28"/>
                  <a:gd name="T4" fmla="*/ 28 w 28"/>
                  <a:gd name="T5" fmla="*/ 7 h 28"/>
                  <a:gd name="T6" fmla="*/ 18 w 28"/>
                  <a:gd name="T7" fmla="*/ 28 h 28"/>
                  <a:gd name="T8" fmla="*/ 0 w 28"/>
                  <a:gd name="T9" fmla="*/ 28 h 28"/>
                  <a:gd name="T10" fmla="*/ 0 w 28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8"/>
                  <a:gd name="T20" fmla="*/ 28 w 2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8">
                    <a:moveTo>
                      <a:pt x="0" y="28"/>
                    </a:moveTo>
                    <a:lnTo>
                      <a:pt x="24" y="0"/>
                    </a:lnTo>
                    <a:lnTo>
                      <a:pt x="28" y="7"/>
                    </a:lnTo>
                    <a:lnTo>
                      <a:pt x="18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0" name="Freeform 209"/>
              <p:cNvSpPr>
                <a:spLocks/>
              </p:cNvSpPr>
              <p:nvPr/>
            </p:nvSpPr>
            <p:spPr bwMode="auto">
              <a:xfrm>
                <a:off x="4101" y="3704"/>
                <a:ext cx="13" cy="15"/>
              </a:xfrm>
              <a:custGeom>
                <a:avLst/>
                <a:gdLst>
                  <a:gd name="T0" fmla="*/ 0 w 27"/>
                  <a:gd name="T1" fmla="*/ 26 h 29"/>
                  <a:gd name="T2" fmla="*/ 21 w 27"/>
                  <a:gd name="T3" fmla="*/ 0 h 29"/>
                  <a:gd name="T4" fmla="*/ 27 w 27"/>
                  <a:gd name="T5" fmla="*/ 7 h 29"/>
                  <a:gd name="T6" fmla="*/ 13 w 27"/>
                  <a:gd name="T7" fmla="*/ 29 h 29"/>
                  <a:gd name="T8" fmla="*/ 0 w 27"/>
                  <a:gd name="T9" fmla="*/ 26 h 29"/>
                  <a:gd name="T10" fmla="*/ 0 w 27"/>
                  <a:gd name="T11" fmla="*/ 26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9"/>
                  <a:gd name="T20" fmla="*/ 27 w 2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9">
                    <a:moveTo>
                      <a:pt x="0" y="26"/>
                    </a:moveTo>
                    <a:lnTo>
                      <a:pt x="21" y="0"/>
                    </a:lnTo>
                    <a:lnTo>
                      <a:pt x="27" y="7"/>
                    </a:lnTo>
                    <a:lnTo>
                      <a:pt x="13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1" name="Freeform 210"/>
              <p:cNvSpPr>
                <a:spLocks/>
              </p:cNvSpPr>
              <p:nvPr/>
            </p:nvSpPr>
            <p:spPr bwMode="auto">
              <a:xfrm>
                <a:off x="4166" y="3709"/>
                <a:ext cx="14" cy="19"/>
              </a:xfrm>
              <a:custGeom>
                <a:avLst/>
                <a:gdLst>
                  <a:gd name="T0" fmla="*/ 0 w 26"/>
                  <a:gd name="T1" fmla="*/ 35 h 36"/>
                  <a:gd name="T2" fmla="*/ 26 w 26"/>
                  <a:gd name="T3" fmla="*/ 0 h 36"/>
                  <a:gd name="T4" fmla="*/ 26 w 26"/>
                  <a:gd name="T5" fmla="*/ 13 h 36"/>
                  <a:gd name="T6" fmla="*/ 17 w 26"/>
                  <a:gd name="T7" fmla="*/ 36 h 36"/>
                  <a:gd name="T8" fmla="*/ 0 w 26"/>
                  <a:gd name="T9" fmla="*/ 35 h 36"/>
                  <a:gd name="T10" fmla="*/ 0 w 26"/>
                  <a:gd name="T11" fmla="*/ 35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36"/>
                  <a:gd name="T20" fmla="*/ 26 w 26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36">
                    <a:moveTo>
                      <a:pt x="0" y="35"/>
                    </a:moveTo>
                    <a:lnTo>
                      <a:pt x="26" y="0"/>
                    </a:lnTo>
                    <a:lnTo>
                      <a:pt x="26" y="13"/>
                    </a:lnTo>
                    <a:lnTo>
                      <a:pt x="17" y="36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2" name="Freeform 211"/>
              <p:cNvSpPr>
                <a:spLocks/>
              </p:cNvSpPr>
              <p:nvPr/>
            </p:nvSpPr>
            <p:spPr bwMode="auto">
              <a:xfrm>
                <a:off x="4052" y="3723"/>
                <a:ext cx="153" cy="38"/>
              </a:xfrm>
              <a:custGeom>
                <a:avLst/>
                <a:gdLst>
                  <a:gd name="T0" fmla="*/ 22 w 307"/>
                  <a:gd name="T1" fmla="*/ 22 h 74"/>
                  <a:gd name="T2" fmla="*/ 28 w 307"/>
                  <a:gd name="T3" fmla="*/ 23 h 74"/>
                  <a:gd name="T4" fmla="*/ 38 w 307"/>
                  <a:gd name="T5" fmla="*/ 23 h 74"/>
                  <a:gd name="T6" fmla="*/ 45 w 307"/>
                  <a:gd name="T7" fmla="*/ 25 h 74"/>
                  <a:gd name="T8" fmla="*/ 53 w 307"/>
                  <a:gd name="T9" fmla="*/ 26 h 74"/>
                  <a:gd name="T10" fmla="*/ 60 w 307"/>
                  <a:gd name="T11" fmla="*/ 26 h 74"/>
                  <a:gd name="T12" fmla="*/ 69 w 307"/>
                  <a:gd name="T13" fmla="*/ 27 h 74"/>
                  <a:gd name="T14" fmla="*/ 78 w 307"/>
                  <a:gd name="T15" fmla="*/ 29 h 74"/>
                  <a:gd name="T16" fmla="*/ 88 w 307"/>
                  <a:gd name="T17" fmla="*/ 30 h 74"/>
                  <a:gd name="T18" fmla="*/ 97 w 307"/>
                  <a:gd name="T19" fmla="*/ 32 h 74"/>
                  <a:gd name="T20" fmla="*/ 108 w 307"/>
                  <a:gd name="T21" fmla="*/ 35 h 74"/>
                  <a:gd name="T22" fmla="*/ 119 w 307"/>
                  <a:gd name="T23" fmla="*/ 36 h 74"/>
                  <a:gd name="T24" fmla="*/ 129 w 307"/>
                  <a:gd name="T25" fmla="*/ 38 h 74"/>
                  <a:gd name="T26" fmla="*/ 139 w 307"/>
                  <a:gd name="T27" fmla="*/ 39 h 74"/>
                  <a:gd name="T28" fmla="*/ 151 w 307"/>
                  <a:gd name="T29" fmla="*/ 41 h 74"/>
                  <a:gd name="T30" fmla="*/ 161 w 307"/>
                  <a:gd name="T31" fmla="*/ 42 h 74"/>
                  <a:gd name="T32" fmla="*/ 173 w 307"/>
                  <a:gd name="T33" fmla="*/ 44 h 74"/>
                  <a:gd name="T34" fmla="*/ 183 w 307"/>
                  <a:gd name="T35" fmla="*/ 45 h 74"/>
                  <a:gd name="T36" fmla="*/ 194 w 307"/>
                  <a:gd name="T37" fmla="*/ 47 h 74"/>
                  <a:gd name="T38" fmla="*/ 204 w 307"/>
                  <a:gd name="T39" fmla="*/ 48 h 74"/>
                  <a:gd name="T40" fmla="*/ 214 w 307"/>
                  <a:gd name="T41" fmla="*/ 49 h 74"/>
                  <a:gd name="T42" fmla="*/ 223 w 307"/>
                  <a:gd name="T43" fmla="*/ 51 h 74"/>
                  <a:gd name="T44" fmla="*/ 232 w 307"/>
                  <a:gd name="T45" fmla="*/ 52 h 74"/>
                  <a:gd name="T46" fmla="*/ 241 w 307"/>
                  <a:gd name="T47" fmla="*/ 52 h 74"/>
                  <a:gd name="T48" fmla="*/ 249 w 307"/>
                  <a:gd name="T49" fmla="*/ 55 h 74"/>
                  <a:gd name="T50" fmla="*/ 255 w 307"/>
                  <a:gd name="T51" fmla="*/ 55 h 74"/>
                  <a:gd name="T52" fmla="*/ 263 w 307"/>
                  <a:gd name="T53" fmla="*/ 57 h 74"/>
                  <a:gd name="T54" fmla="*/ 273 w 307"/>
                  <a:gd name="T55" fmla="*/ 58 h 74"/>
                  <a:gd name="T56" fmla="*/ 304 w 307"/>
                  <a:gd name="T57" fmla="*/ 32 h 74"/>
                  <a:gd name="T58" fmla="*/ 283 w 307"/>
                  <a:gd name="T59" fmla="*/ 74 h 74"/>
                  <a:gd name="T60" fmla="*/ 280 w 307"/>
                  <a:gd name="T61" fmla="*/ 73 h 74"/>
                  <a:gd name="T62" fmla="*/ 271 w 307"/>
                  <a:gd name="T63" fmla="*/ 73 h 74"/>
                  <a:gd name="T64" fmla="*/ 265 w 307"/>
                  <a:gd name="T65" fmla="*/ 71 h 74"/>
                  <a:gd name="T66" fmla="*/ 258 w 307"/>
                  <a:gd name="T67" fmla="*/ 70 h 74"/>
                  <a:gd name="T68" fmla="*/ 251 w 307"/>
                  <a:gd name="T69" fmla="*/ 69 h 74"/>
                  <a:gd name="T70" fmla="*/ 242 w 307"/>
                  <a:gd name="T71" fmla="*/ 69 h 74"/>
                  <a:gd name="T72" fmla="*/ 233 w 307"/>
                  <a:gd name="T73" fmla="*/ 66 h 74"/>
                  <a:gd name="T74" fmla="*/ 223 w 307"/>
                  <a:gd name="T75" fmla="*/ 64 h 74"/>
                  <a:gd name="T76" fmla="*/ 211 w 307"/>
                  <a:gd name="T77" fmla="*/ 63 h 74"/>
                  <a:gd name="T78" fmla="*/ 201 w 307"/>
                  <a:gd name="T79" fmla="*/ 61 h 74"/>
                  <a:gd name="T80" fmla="*/ 189 w 307"/>
                  <a:gd name="T81" fmla="*/ 58 h 74"/>
                  <a:gd name="T82" fmla="*/ 176 w 307"/>
                  <a:gd name="T83" fmla="*/ 57 h 74"/>
                  <a:gd name="T84" fmla="*/ 164 w 307"/>
                  <a:gd name="T85" fmla="*/ 55 h 74"/>
                  <a:gd name="T86" fmla="*/ 152 w 307"/>
                  <a:gd name="T87" fmla="*/ 54 h 74"/>
                  <a:gd name="T88" fmla="*/ 139 w 307"/>
                  <a:gd name="T89" fmla="*/ 51 h 74"/>
                  <a:gd name="T90" fmla="*/ 126 w 307"/>
                  <a:gd name="T91" fmla="*/ 49 h 74"/>
                  <a:gd name="T92" fmla="*/ 114 w 307"/>
                  <a:gd name="T93" fmla="*/ 47 h 74"/>
                  <a:gd name="T94" fmla="*/ 101 w 307"/>
                  <a:gd name="T95" fmla="*/ 45 h 74"/>
                  <a:gd name="T96" fmla="*/ 89 w 307"/>
                  <a:gd name="T97" fmla="*/ 42 h 74"/>
                  <a:gd name="T98" fmla="*/ 78 w 307"/>
                  <a:gd name="T99" fmla="*/ 41 h 74"/>
                  <a:gd name="T100" fmla="*/ 66 w 307"/>
                  <a:gd name="T101" fmla="*/ 39 h 74"/>
                  <a:gd name="T102" fmla="*/ 56 w 307"/>
                  <a:gd name="T103" fmla="*/ 38 h 74"/>
                  <a:gd name="T104" fmla="*/ 45 w 307"/>
                  <a:gd name="T105" fmla="*/ 36 h 74"/>
                  <a:gd name="T106" fmla="*/ 35 w 307"/>
                  <a:gd name="T107" fmla="*/ 35 h 74"/>
                  <a:gd name="T108" fmla="*/ 28 w 307"/>
                  <a:gd name="T109" fmla="*/ 33 h 74"/>
                  <a:gd name="T110" fmla="*/ 20 w 307"/>
                  <a:gd name="T111" fmla="*/ 32 h 74"/>
                  <a:gd name="T112" fmla="*/ 13 w 307"/>
                  <a:gd name="T113" fmla="*/ 30 h 74"/>
                  <a:gd name="T114" fmla="*/ 7 w 307"/>
                  <a:gd name="T115" fmla="*/ 30 h 74"/>
                  <a:gd name="T116" fmla="*/ 0 w 307"/>
                  <a:gd name="T117" fmla="*/ 29 h 74"/>
                  <a:gd name="T118" fmla="*/ 36 w 307"/>
                  <a:gd name="T119" fmla="*/ 0 h 74"/>
                  <a:gd name="T120" fmla="*/ 20 w 307"/>
                  <a:gd name="T121" fmla="*/ 22 h 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7"/>
                  <a:gd name="T184" fmla="*/ 0 h 74"/>
                  <a:gd name="T185" fmla="*/ 307 w 307"/>
                  <a:gd name="T186" fmla="*/ 74 h 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7" h="74">
                    <a:moveTo>
                      <a:pt x="20" y="22"/>
                    </a:moveTo>
                    <a:lnTo>
                      <a:pt x="22" y="22"/>
                    </a:lnTo>
                    <a:lnTo>
                      <a:pt x="25" y="22"/>
                    </a:lnTo>
                    <a:lnTo>
                      <a:pt x="28" y="23"/>
                    </a:lnTo>
                    <a:lnTo>
                      <a:pt x="32" y="23"/>
                    </a:lnTo>
                    <a:lnTo>
                      <a:pt x="38" y="23"/>
                    </a:lnTo>
                    <a:lnTo>
                      <a:pt x="41" y="23"/>
                    </a:lnTo>
                    <a:lnTo>
                      <a:pt x="45" y="25"/>
                    </a:lnTo>
                    <a:lnTo>
                      <a:pt x="48" y="25"/>
                    </a:lnTo>
                    <a:lnTo>
                      <a:pt x="53" y="26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4" y="27"/>
                    </a:lnTo>
                    <a:lnTo>
                      <a:pt x="69" y="27"/>
                    </a:lnTo>
                    <a:lnTo>
                      <a:pt x="73" y="29"/>
                    </a:lnTo>
                    <a:lnTo>
                      <a:pt x="78" y="29"/>
                    </a:lnTo>
                    <a:lnTo>
                      <a:pt x="82" y="29"/>
                    </a:lnTo>
                    <a:lnTo>
                      <a:pt x="88" y="30"/>
                    </a:lnTo>
                    <a:lnTo>
                      <a:pt x="92" y="32"/>
                    </a:lnTo>
                    <a:lnTo>
                      <a:pt x="97" y="32"/>
                    </a:lnTo>
                    <a:lnTo>
                      <a:pt x="103" y="33"/>
                    </a:lnTo>
                    <a:lnTo>
                      <a:pt x="108" y="35"/>
                    </a:lnTo>
                    <a:lnTo>
                      <a:pt x="113" y="35"/>
                    </a:lnTo>
                    <a:lnTo>
                      <a:pt x="119" y="36"/>
                    </a:lnTo>
                    <a:lnTo>
                      <a:pt x="125" y="36"/>
                    </a:lnTo>
                    <a:lnTo>
                      <a:pt x="129" y="38"/>
                    </a:lnTo>
                    <a:lnTo>
                      <a:pt x="135" y="38"/>
                    </a:lnTo>
                    <a:lnTo>
                      <a:pt x="139" y="39"/>
                    </a:lnTo>
                    <a:lnTo>
                      <a:pt x="145" y="39"/>
                    </a:lnTo>
                    <a:lnTo>
                      <a:pt x="151" y="41"/>
                    </a:lnTo>
                    <a:lnTo>
                      <a:pt x="155" y="41"/>
                    </a:lnTo>
                    <a:lnTo>
                      <a:pt x="161" y="42"/>
                    </a:lnTo>
                    <a:lnTo>
                      <a:pt x="167" y="42"/>
                    </a:lnTo>
                    <a:lnTo>
                      <a:pt x="173" y="44"/>
                    </a:lnTo>
                    <a:lnTo>
                      <a:pt x="177" y="44"/>
                    </a:lnTo>
                    <a:lnTo>
                      <a:pt x="183" y="45"/>
                    </a:lnTo>
                    <a:lnTo>
                      <a:pt x="188" y="45"/>
                    </a:lnTo>
                    <a:lnTo>
                      <a:pt x="194" y="47"/>
                    </a:lnTo>
                    <a:lnTo>
                      <a:pt x="199" y="47"/>
                    </a:lnTo>
                    <a:lnTo>
                      <a:pt x="204" y="48"/>
                    </a:lnTo>
                    <a:lnTo>
                      <a:pt x="210" y="48"/>
                    </a:lnTo>
                    <a:lnTo>
                      <a:pt x="214" y="49"/>
                    </a:lnTo>
                    <a:lnTo>
                      <a:pt x="219" y="49"/>
                    </a:lnTo>
                    <a:lnTo>
                      <a:pt x="223" y="51"/>
                    </a:lnTo>
                    <a:lnTo>
                      <a:pt x="227" y="51"/>
                    </a:lnTo>
                    <a:lnTo>
                      <a:pt x="232" y="52"/>
                    </a:lnTo>
                    <a:lnTo>
                      <a:pt x="236" y="52"/>
                    </a:lnTo>
                    <a:lnTo>
                      <a:pt x="241" y="52"/>
                    </a:lnTo>
                    <a:lnTo>
                      <a:pt x="245" y="54"/>
                    </a:lnTo>
                    <a:lnTo>
                      <a:pt x="249" y="55"/>
                    </a:lnTo>
                    <a:lnTo>
                      <a:pt x="252" y="55"/>
                    </a:lnTo>
                    <a:lnTo>
                      <a:pt x="255" y="55"/>
                    </a:lnTo>
                    <a:lnTo>
                      <a:pt x="258" y="55"/>
                    </a:lnTo>
                    <a:lnTo>
                      <a:pt x="263" y="57"/>
                    </a:lnTo>
                    <a:lnTo>
                      <a:pt x="267" y="57"/>
                    </a:lnTo>
                    <a:lnTo>
                      <a:pt x="273" y="58"/>
                    </a:lnTo>
                    <a:lnTo>
                      <a:pt x="279" y="60"/>
                    </a:lnTo>
                    <a:lnTo>
                      <a:pt x="304" y="32"/>
                    </a:lnTo>
                    <a:lnTo>
                      <a:pt x="307" y="41"/>
                    </a:lnTo>
                    <a:lnTo>
                      <a:pt x="283" y="74"/>
                    </a:lnTo>
                    <a:lnTo>
                      <a:pt x="282" y="74"/>
                    </a:lnTo>
                    <a:lnTo>
                      <a:pt x="280" y="73"/>
                    </a:lnTo>
                    <a:lnTo>
                      <a:pt x="276" y="73"/>
                    </a:lnTo>
                    <a:lnTo>
                      <a:pt x="271" y="73"/>
                    </a:lnTo>
                    <a:lnTo>
                      <a:pt x="268" y="71"/>
                    </a:lnTo>
                    <a:lnTo>
                      <a:pt x="265" y="71"/>
                    </a:lnTo>
                    <a:lnTo>
                      <a:pt x="263" y="70"/>
                    </a:lnTo>
                    <a:lnTo>
                      <a:pt x="258" y="70"/>
                    </a:lnTo>
                    <a:lnTo>
                      <a:pt x="254" y="69"/>
                    </a:lnTo>
                    <a:lnTo>
                      <a:pt x="251" y="69"/>
                    </a:lnTo>
                    <a:lnTo>
                      <a:pt x="246" y="69"/>
                    </a:lnTo>
                    <a:lnTo>
                      <a:pt x="242" y="69"/>
                    </a:lnTo>
                    <a:lnTo>
                      <a:pt x="238" y="67"/>
                    </a:lnTo>
                    <a:lnTo>
                      <a:pt x="233" y="66"/>
                    </a:lnTo>
                    <a:lnTo>
                      <a:pt x="227" y="66"/>
                    </a:lnTo>
                    <a:lnTo>
                      <a:pt x="223" y="64"/>
                    </a:lnTo>
                    <a:lnTo>
                      <a:pt x="217" y="63"/>
                    </a:lnTo>
                    <a:lnTo>
                      <a:pt x="211" y="63"/>
                    </a:lnTo>
                    <a:lnTo>
                      <a:pt x="205" y="61"/>
                    </a:lnTo>
                    <a:lnTo>
                      <a:pt x="201" y="61"/>
                    </a:lnTo>
                    <a:lnTo>
                      <a:pt x="195" y="60"/>
                    </a:lnTo>
                    <a:lnTo>
                      <a:pt x="189" y="58"/>
                    </a:lnTo>
                    <a:lnTo>
                      <a:pt x="182" y="57"/>
                    </a:lnTo>
                    <a:lnTo>
                      <a:pt x="176" y="57"/>
                    </a:lnTo>
                    <a:lnTo>
                      <a:pt x="170" y="55"/>
                    </a:lnTo>
                    <a:lnTo>
                      <a:pt x="164" y="55"/>
                    </a:lnTo>
                    <a:lnTo>
                      <a:pt x="158" y="54"/>
                    </a:lnTo>
                    <a:lnTo>
                      <a:pt x="152" y="54"/>
                    </a:lnTo>
                    <a:lnTo>
                      <a:pt x="145" y="52"/>
                    </a:lnTo>
                    <a:lnTo>
                      <a:pt x="139" y="51"/>
                    </a:lnTo>
                    <a:lnTo>
                      <a:pt x="132" y="49"/>
                    </a:lnTo>
                    <a:lnTo>
                      <a:pt x="126" y="49"/>
                    </a:lnTo>
                    <a:lnTo>
                      <a:pt x="119" y="48"/>
                    </a:lnTo>
                    <a:lnTo>
                      <a:pt x="114" y="47"/>
                    </a:lnTo>
                    <a:lnTo>
                      <a:pt x="107" y="45"/>
                    </a:lnTo>
                    <a:lnTo>
                      <a:pt x="101" y="45"/>
                    </a:lnTo>
                    <a:lnTo>
                      <a:pt x="95" y="44"/>
                    </a:lnTo>
                    <a:lnTo>
                      <a:pt x="89" y="42"/>
                    </a:lnTo>
                    <a:lnTo>
                      <a:pt x="82" y="42"/>
                    </a:lnTo>
                    <a:lnTo>
                      <a:pt x="78" y="41"/>
                    </a:lnTo>
                    <a:lnTo>
                      <a:pt x="72" y="39"/>
                    </a:lnTo>
                    <a:lnTo>
                      <a:pt x="66" y="39"/>
                    </a:lnTo>
                    <a:lnTo>
                      <a:pt x="61" y="38"/>
                    </a:lnTo>
                    <a:lnTo>
                      <a:pt x="56" y="38"/>
                    </a:lnTo>
                    <a:lnTo>
                      <a:pt x="50" y="36"/>
                    </a:lnTo>
                    <a:lnTo>
                      <a:pt x="45" y="36"/>
                    </a:lnTo>
                    <a:lnTo>
                      <a:pt x="41" y="35"/>
                    </a:lnTo>
                    <a:lnTo>
                      <a:pt x="35" y="35"/>
                    </a:lnTo>
                    <a:lnTo>
                      <a:pt x="31" y="33"/>
                    </a:lnTo>
                    <a:lnTo>
                      <a:pt x="28" y="33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10" y="30"/>
                    </a:lnTo>
                    <a:lnTo>
                      <a:pt x="7" y="30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29" y="1"/>
                    </a:lnTo>
                    <a:lnTo>
                      <a:pt x="36" y="0"/>
                    </a:ln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3" name="Freeform 212"/>
              <p:cNvSpPr>
                <a:spLocks/>
              </p:cNvSpPr>
              <p:nvPr/>
            </p:nvSpPr>
            <p:spPr bwMode="auto">
              <a:xfrm>
                <a:off x="4029" y="3742"/>
                <a:ext cx="160" cy="38"/>
              </a:xfrm>
              <a:custGeom>
                <a:avLst/>
                <a:gdLst>
                  <a:gd name="T0" fmla="*/ 146 w 320"/>
                  <a:gd name="T1" fmla="*/ 47 h 76"/>
                  <a:gd name="T2" fmla="*/ 298 w 320"/>
                  <a:gd name="T3" fmla="*/ 62 h 76"/>
                  <a:gd name="T4" fmla="*/ 320 w 320"/>
                  <a:gd name="T5" fmla="*/ 49 h 76"/>
                  <a:gd name="T6" fmla="*/ 300 w 320"/>
                  <a:gd name="T7" fmla="*/ 75 h 76"/>
                  <a:gd name="T8" fmla="*/ 295 w 320"/>
                  <a:gd name="T9" fmla="*/ 75 h 76"/>
                  <a:gd name="T10" fmla="*/ 287 w 320"/>
                  <a:gd name="T11" fmla="*/ 74 h 76"/>
                  <a:gd name="T12" fmla="*/ 278 w 320"/>
                  <a:gd name="T13" fmla="*/ 72 h 76"/>
                  <a:gd name="T14" fmla="*/ 270 w 320"/>
                  <a:gd name="T15" fmla="*/ 72 h 76"/>
                  <a:gd name="T16" fmla="*/ 263 w 320"/>
                  <a:gd name="T17" fmla="*/ 71 h 76"/>
                  <a:gd name="T18" fmla="*/ 254 w 320"/>
                  <a:gd name="T19" fmla="*/ 69 h 76"/>
                  <a:gd name="T20" fmla="*/ 245 w 320"/>
                  <a:gd name="T21" fmla="*/ 69 h 76"/>
                  <a:gd name="T22" fmla="*/ 235 w 320"/>
                  <a:gd name="T23" fmla="*/ 68 h 76"/>
                  <a:gd name="T24" fmla="*/ 225 w 320"/>
                  <a:gd name="T25" fmla="*/ 66 h 76"/>
                  <a:gd name="T26" fmla="*/ 215 w 320"/>
                  <a:gd name="T27" fmla="*/ 65 h 76"/>
                  <a:gd name="T28" fmla="*/ 203 w 320"/>
                  <a:gd name="T29" fmla="*/ 63 h 76"/>
                  <a:gd name="T30" fmla="*/ 191 w 320"/>
                  <a:gd name="T31" fmla="*/ 62 h 76"/>
                  <a:gd name="T32" fmla="*/ 179 w 320"/>
                  <a:gd name="T33" fmla="*/ 60 h 76"/>
                  <a:gd name="T34" fmla="*/ 168 w 320"/>
                  <a:gd name="T35" fmla="*/ 59 h 76"/>
                  <a:gd name="T36" fmla="*/ 154 w 320"/>
                  <a:gd name="T37" fmla="*/ 57 h 76"/>
                  <a:gd name="T38" fmla="*/ 141 w 320"/>
                  <a:gd name="T39" fmla="*/ 56 h 76"/>
                  <a:gd name="T40" fmla="*/ 129 w 320"/>
                  <a:gd name="T41" fmla="*/ 54 h 76"/>
                  <a:gd name="T42" fmla="*/ 116 w 320"/>
                  <a:gd name="T43" fmla="*/ 53 h 76"/>
                  <a:gd name="T44" fmla="*/ 104 w 320"/>
                  <a:gd name="T45" fmla="*/ 50 h 76"/>
                  <a:gd name="T46" fmla="*/ 93 w 320"/>
                  <a:gd name="T47" fmla="*/ 49 h 76"/>
                  <a:gd name="T48" fmla="*/ 79 w 320"/>
                  <a:gd name="T49" fmla="*/ 47 h 76"/>
                  <a:gd name="T50" fmla="*/ 68 w 320"/>
                  <a:gd name="T51" fmla="*/ 46 h 76"/>
                  <a:gd name="T52" fmla="*/ 56 w 320"/>
                  <a:gd name="T53" fmla="*/ 43 h 76"/>
                  <a:gd name="T54" fmla="*/ 46 w 320"/>
                  <a:gd name="T55" fmla="*/ 41 h 76"/>
                  <a:gd name="T56" fmla="*/ 34 w 320"/>
                  <a:gd name="T57" fmla="*/ 40 h 76"/>
                  <a:gd name="T58" fmla="*/ 24 w 320"/>
                  <a:gd name="T59" fmla="*/ 37 h 76"/>
                  <a:gd name="T60" fmla="*/ 13 w 320"/>
                  <a:gd name="T61" fmla="*/ 35 h 76"/>
                  <a:gd name="T62" fmla="*/ 3 w 320"/>
                  <a:gd name="T63" fmla="*/ 34 h 76"/>
                  <a:gd name="T64" fmla="*/ 35 w 320"/>
                  <a:gd name="T65" fmla="*/ 0 h 76"/>
                  <a:gd name="T66" fmla="*/ 21 w 320"/>
                  <a:gd name="T67" fmla="*/ 27 h 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0"/>
                  <a:gd name="T103" fmla="*/ 0 h 76"/>
                  <a:gd name="T104" fmla="*/ 320 w 320"/>
                  <a:gd name="T105" fmla="*/ 76 h 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0" h="76">
                    <a:moveTo>
                      <a:pt x="21" y="27"/>
                    </a:moveTo>
                    <a:lnTo>
                      <a:pt x="146" y="47"/>
                    </a:lnTo>
                    <a:lnTo>
                      <a:pt x="231" y="59"/>
                    </a:lnTo>
                    <a:lnTo>
                      <a:pt x="298" y="62"/>
                    </a:lnTo>
                    <a:lnTo>
                      <a:pt x="311" y="41"/>
                    </a:lnTo>
                    <a:lnTo>
                      <a:pt x="320" y="49"/>
                    </a:lnTo>
                    <a:lnTo>
                      <a:pt x="301" y="76"/>
                    </a:lnTo>
                    <a:lnTo>
                      <a:pt x="300" y="75"/>
                    </a:lnTo>
                    <a:lnTo>
                      <a:pt x="298" y="75"/>
                    </a:lnTo>
                    <a:lnTo>
                      <a:pt x="295" y="75"/>
                    </a:lnTo>
                    <a:lnTo>
                      <a:pt x="292" y="75"/>
                    </a:lnTo>
                    <a:lnTo>
                      <a:pt x="287" y="74"/>
                    </a:lnTo>
                    <a:lnTo>
                      <a:pt x="281" y="74"/>
                    </a:lnTo>
                    <a:lnTo>
                      <a:pt x="278" y="72"/>
                    </a:lnTo>
                    <a:lnTo>
                      <a:pt x="273" y="72"/>
                    </a:lnTo>
                    <a:lnTo>
                      <a:pt x="270" y="72"/>
                    </a:lnTo>
                    <a:lnTo>
                      <a:pt x="267" y="72"/>
                    </a:lnTo>
                    <a:lnTo>
                      <a:pt x="263" y="71"/>
                    </a:lnTo>
                    <a:lnTo>
                      <a:pt x="259" y="71"/>
                    </a:lnTo>
                    <a:lnTo>
                      <a:pt x="254" y="69"/>
                    </a:lnTo>
                    <a:lnTo>
                      <a:pt x="250" y="69"/>
                    </a:lnTo>
                    <a:lnTo>
                      <a:pt x="245" y="69"/>
                    </a:lnTo>
                    <a:lnTo>
                      <a:pt x="241" y="69"/>
                    </a:lnTo>
                    <a:lnTo>
                      <a:pt x="235" y="68"/>
                    </a:lnTo>
                    <a:lnTo>
                      <a:pt x="231" y="68"/>
                    </a:lnTo>
                    <a:lnTo>
                      <a:pt x="225" y="66"/>
                    </a:lnTo>
                    <a:lnTo>
                      <a:pt x="219" y="66"/>
                    </a:lnTo>
                    <a:lnTo>
                      <a:pt x="215" y="65"/>
                    </a:lnTo>
                    <a:lnTo>
                      <a:pt x="209" y="65"/>
                    </a:lnTo>
                    <a:lnTo>
                      <a:pt x="203" y="63"/>
                    </a:lnTo>
                    <a:lnTo>
                      <a:pt x="197" y="63"/>
                    </a:lnTo>
                    <a:lnTo>
                      <a:pt x="191" y="62"/>
                    </a:lnTo>
                    <a:lnTo>
                      <a:pt x="185" y="62"/>
                    </a:lnTo>
                    <a:lnTo>
                      <a:pt x="179" y="60"/>
                    </a:lnTo>
                    <a:lnTo>
                      <a:pt x="173" y="60"/>
                    </a:lnTo>
                    <a:lnTo>
                      <a:pt x="168" y="59"/>
                    </a:lnTo>
                    <a:lnTo>
                      <a:pt x="162" y="59"/>
                    </a:lnTo>
                    <a:lnTo>
                      <a:pt x="154" y="57"/>
                    </a:lnTo>
                    <a:lnTo>
                      <a:pt x="149" y="57"/>
                    </a:lnTo>
                    <a:lnTo>
                      <a:pt x="141" y="56"/>
                    </a:lnTo>
                    <a:lnTo>
                      <a:pt x="135" y="56"/>
                    </a:lnTo>
                    <a:lnTo>
                      <a:pt x="129" y="54"/>
                    </a:lnTo>
                    <a:lnTo>
                      <a:pt x="124" y="53"/>
                    </a:lnTo>
                    <a:lnTo>
                      <a:pt x="116" y="53"/>
                    </a:lnTo>
                    <a:lnTo>
                      <a:pt x="110" y="52"/>
                    </a:lnTo>
                    <a:lnTo>
                      <a:pt x="104" y="50"/>
                    </a:lnTo>
                    <a:lnTo>
                      <a:pt x="99" y="50"/>
                    </a:lnTo>
                    <a:lnTo>
                      <a:pt x="93" y="49"/>
                    </a:lnTo>
                    <a:lnTo>
                      <a:pt x="87" y="49"/>
                    </a:lnTo>
                    <a:lnTo>
                      <a:pt x="79" y="47"/>
                    </a:lnTo>
                    <a:lnTo>
                      <a:pt x="74" y="46"/>
                    </a:lnTo>
                    <a:lnTo>
                      <a:pt x="68" y="46"/>
                    </a:lnTo>
                    <a:lnTo>
                      <a:pt x="62" y="44"/>
                    </a:lnTo>
                    <a:lnTo>
                      <a:pt x="56" y="43"/>
                    </a:lnTo>
                    <a:lnTo>
                      <a:pt x="50" y="43"/>
                    </a:lnTo>
                    <a:lnTo>
                      <a:pt x="46" y="41"/>
                    </a:lnTo>
                    <a:lnTo>
                      <a:pt x="40" y="41"/>
                    </a:lnTo>
                    <a:lnTo>
                      <a:pt x="34" y="40"/>
                    </a:lnTo>
                    <a:lnTo>
                      <a:pt x="28" y="38"/>
                    </a:lnTo>
                    <a:lnTo>
                      <a:pt x="24" y="37"/>
                    </a:lnTo>
                    <a:lnTo>
                      <a:pt x="18" y="37"/>
                    </a:lnTo>
                    <a:lnTo>
                      <a:pt x="13" y="35"/>
                    </a:lnTo>
                    <a:lnTo>
                      <a:pt x="9" y="35"/>
                    </a:lnTo>
                    <a:lnTo>
                      <a:pt x="3" y="34"/>
                    </a:lnTo>
                    <a:lnTo>
                      <a:pt x="0" y="34"/>
                    </a:lnTo>
                    <a:lnTo>
                      <a:pt x="35" y="0"/>
                    </a:lnTo>
                    <a:lnTo>
                      <a:pt x="35" y="6"/>
                    </a:lnTo>
                    <a:lnTo>
                      <a:pt x="21" y="27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4" name="Freeform 213"/>
              <p:cNvSpPr>
                <a:spLocks/>
              </p:cNvSpPr>
              <p:nvPr/>
            </p:nvSpPr>
            <p:spPr bwMode="auto">
              <a:xfrm>
                <a:off x="3904" y="3705"/>
                <a:ext cx="55" cy="19"/>
              </a:xfrm>
              <a:custGeom>
                <a:avLst/>
                <a:gdLst>
                  <a:gd name="T0" fmla="*/ 107 w 110"/>
                  <a:gd name="T1" fmla="*/ 0 h 38"/>
                  <a:gd name="T2" fmla="*/ 86 w 110"/>
                  <a:gd name="T3" fmla="*/ 26 h 38"/>
                  <a:gd name="T4" fmla="*/ 85 w 110"/>
                  <a:gd name="T5" fmla="*/ 26 h 38"/>
                  <a:gd name="T6" fmla="*/ 83 w 110"/>
                  <a:gd name="T7" fmla="*/ 26 h 38"/>
                  <a:gd name="T8" fmla="*/ 80 w 110"/>
                  <a:gd name="T9" fmla="*/ 25 h 38"/>
                  <a:gd name="T10" fmla="*/ 76 w 110"/>
                  <a:gd name="T11" fmla="*/ 25 h 38"/>
                  <a:gd name="T12" fmla="*/ 70 w 110"/>
                  <a:gd name="T13" fmla="*/ 23 h 38"/>
                  <a:gd name="T14" fmla="*/ 64 w 110"/>
                  <a:gd name="T15" fmla="*/ 23 h 38"/>
                  <a:gd name="T16" fmla="*/ 61 w 110"/>
                  <a:gd name="T17" fmla="*/ 22 h 38"/>
                  <a:gd name="T18" fmla="*/ 58 w 110"/>
                  <a:gd name="T19" fmla="*/ 22 h 38"/>
                  <a:gd name="T20" fmla="*/ 55 w 110"/>
                  <a:gd name="T21" fmla="*/ 22 h 38"/>
                  <a:gd name="T22" fmla="*/ 52 w 110"/>
                  <a:gd name="T23" fmla="*/ 22 h 38"/>
                  <a:gd name="T24" fmla="*/ 48 w 110"/>
                  <a:gd name="T25" fmla="*/ 21 h 38"/>
                  <a:gd name="T26" fmla="*/ 45 w 110"/>
                  <a:gd name="T27" fmla="*/ 21 h 38"/>
                  <a:gd name="T28" fmla="*/ 42 w 110"/>
                  <a:gd name="T29" fmla="*/ 19 h 38"/>
                  <a:gd name="T30" fmla="*/ 38 w 110"/>
                  <a:gd name="T31" fmla="*/ 19 h 38"/>
                  <a:gd name="T32" fmla="*/ 33 w 110"/>
                  <a:gd name="T33" fmla="*/ 19 h 38"/>
                  <a:gd name="T34" fmla="*/ 30 w 110"/>
                  <a:gd name="T35" fmla="*/ 18 h 38"/>
                  <a:gd name="T36" fmla="*/ 27 w 110"/>
                  <a:gd name="T37" fmla="*/ 18 h 38"/>
                  <a:gd name="T38" fmla="*/ 23 w 110"/>
                  <a:gd name="T39" fmla="*/ 18 h 38"/>
                  <a:gd name="T40" fmla="*/ 20 w 110"/>
                  <a:gd name="T41" fmla="*/ 16 h 38"/>
                  <a:gd name="T42" fmla="*/ 16 w 110"/>
                  <a:gd name="T43" fmla="*/ 16 h 38"/>
                  <a:gd name="T44" fmla="*/ 13 w 110"/>
                  <a:gd name="T45" fmla="*/ 16 h 38"/>
                  <a:gd name="T46" fmla="*/ 10 w 110"/>
                  <a:gd name="T47" fmla="*/ 16 h 38"/>
                  <a:gd name="T48" fmla="*/ 4 w 110"/>
                  <a:gd name="T49" fmla="*/ 15 h 38"/>
                  <a:gd name="T50" fmla="*/ 0 w 110"/>
                  <a:gd name="T51" fmla="*/ 13 h 38"/>
                  <a:gd name="T52" fmla="*/ 0 w 110"/>
                  <a:gd name="T53" fmla="*/ 19 h 38"/>
                  <a:gd name="T54" fmla="*/ 3 w 110"/>
                  <a:gd name="T55" fmla="*/ 19 h 38"/>
                  <a:gd name="T56" fmla="*/ 5 w 110"/>
                  <a:gd name="T57" fmla="*/ 19 h 38"/>
                  <a:gd name="T58" fmla="*/ 8 w 110"/>
                  <a:gd name="T59" fmla="*/ 21 h 38"/>
                  <a:gd name="T60" fmla="*/ 13 w 110"/>
                  <a:gd name="T61" fmla="*/ 22 h 38"/>
                  <a:gd name="T62" fmla="*/ 19 w 110"/>
                  <a:gd name="T63" fmla="*/ 23 h 38"/>
                  <a:gd name="T64" fmla="*/ 22 w 110"/>
                  <a:gd name="T65" fmla="*/ 23 h 38"/>
                  <a:gd name="T66" fmla="*/ 26 w 110"/>
                  <a:gd name="T67" fmla="*/ 25 h 38"/>
                  <a:gd name="T68" fmla="*/ 29 w 110"/>
                  <a:gd name="T69" fmla="*/ 25 h 38"/>
                  <a:gd name="T70" fmla="*/ 33 w 110"/>
                  <a:gd name="T71" fmla="*/ 26 h 38"/>
                  <a:gd name="T72" fmla="*/ 36 w 110"/>
                  <a:gd name="T73" fmla="*/ 26 h 38"/>
                  <a:gd name="T74" fmla="*/ 39 w 110"/>
                  <a:gd name="T75" fmla="*/ 28 h 38"/>
                  <a:gd name="T76" fmla="*/ 44 w 110"/>
                  <a:gd name="T77" fmla="*/ 28 h 38"/>
                  <a:gd name="T78" fmla="*/ 47 w 110"/>
                  <a:gd name="T79" fmla="*/ 29 h 38"/>
                  <a:gd name="T80" fmla="*/ 51 w 110"/>
                  <a:gd name="T81" fmla="*/ 29 h 38"/>
                  <a:gd name="T82" fmla="*/ 54 w 110"/>
                  <a:gd name="T83" fmla="*/ 31 h 38"/>
                  <a:gd name="T84" fmla="*/ 58 w 110"/>
                  <a:gd name="T85" fmla="*/ 32 h 38"/>
                  <a:gd name="T86" fmla="*/ 63 w 110"/>
                  <a:gd name="T87" fmla="*/ 32 h 38"/>
                  <a:gd name="T88" fmla="*/ 66 w 110"/>
                  <a:gd name="T89" fmla="*/ 34 h 38"/>
                  <a:gd name="T90" fmla="*/ 70 w 110"/>
                  <a:gd name="T91" fmla="*/ 34 h 38"/>
                  <a:gd name="T92" fmla="*/ 73 w 110"/>
                  <a:gd name="T93" fmla="*/ 34 h 38"/>
                  <a:gd name="T94" fmla="*/ 77 w 110"/>
                  <a:gd name="T95" fmla="*/ 35 h 38"/>
                  <a:gd name="T96" fmla="*/ 80 w 110"/>
                  <a:gd name="T97" fmla="*/ 35 h 38"/>
                  <a:gd name="T98" fmla="*/ 85 w 110"/>
                  <a:gd name="T99" fmla="*/ 37 h 38"/>
                  <a:gd name="T100" fmla="*/ 88 w 110"/>
                  <a:gd name="T101" fmla="*/ 37 h 38"/>
                  <a:gd name="T102" fmla="*/ 91 w 110"/>
                  <a:gd name="T103" fmla="*/ 38 h 38"/>
                  <a:gd name="T104" fmla="*/ 110 w 110"/>
                  <a:gd name="T105" fmla="*/ 12 h 38"/>
                  <a:gd name="T106" fmla="*/ 107 w 110"/>
                  <a:gd name="T107" fmla="*/ 0 h 38"/>
                  <a:gd name="T108" fmla="*/ 107 w 110"/>
                  <a:gd name="T109" fmla="*/ 0 h 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0"/>
                  <a:gd name="T166" fmla="*/ 0 h 38"/>
                  <a:gd name="T167" fmla="*/ 110 w 110"/>
                  <a:gd name="T168" fmla="*/ 38 h 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0" h="38">
                    <a:moveTo>
                      <a:pt x="107" y="0"/>
                    </a:moveTo>
                    <a:lnTo>
                      <a:pt x="86" y="26"/>
                    </a:lnTo>
                    <a:lnTo>
                      <a:pt x="85" y="26"/>
                    </a:lnTo>
                    <a:lnTo>
                      <a:pt x="83" y="26"/>
                    </a:lnTo>
                    <a:lnTo>
                      <a:pt x="80" y="25"/>
                    </a:lnTo>
                    <a:lnTo>
                      <a:pt x="76" y="25"/>
                    </a:lnTo>
                    <a:lnTo>
                      <a:pt x="70" y="23"/>
                    </a:lnTo>
                    <a:lnTo>
                      <a:pt x="64" y="23"/>
                    </a:lnTo>
                    <a:lnTo>
                      <a:pt x="61" y="22"/>
                    </a:lnTo>
                    <a:lnTo>
                      <a:pt x="58" y="22"/>
                    </a:lnTo>
                    <a:lnTo>
                      <a:pt x="55" y="22"/>
                    </a:lnTo>
                    <a:lnTo>
                      <a:pt x="52" y="22"/>
                    </a:lnTo>
                    <a:lnTo>
                      <a:pt x="48" y="21"/>
                    </a:lnTo>
                    <a:lnTo>
                      <a:pt x="45" y="21"/>
                    </a:lnTo>
                    <a:lnTo>
                      <a:pt x="42" y="19"/>
                    </a:lnTo>
                    <a:lnTo>
                      <a:pt x="38" y="19"/>
                    </a:lnTo>
                    <a:lnTo>
                      <a:pt x="33" y="19"/>
                    </a:lnTo>
                    <a:lnTo>
                      <a:pt x="30" y="18"/>
                    </a:lnTo>
                    <a:lnTo>
                      <a:pt x="27" y="18"/>
                    </a:lnTo>
                    <a:lnTo>
                      <a:pt x="23" y="18"/>
                    </a:lnTo>
                    <a:lnTo>
                      <a:pt x="20" y="16"/>
                    </a:lnTo>
                    <a:lnTo>
                      <a:pt x="16" y="16"/>
                    </a:lnTo>
                    <a:lnTo>
                      <a:pt x="13" y="16"/>
                    </a:lnTo>
                    <a:lnTo>
                      <a:pt x="10" y="16"/>
                    </a:lnTo>
                    <a:lnTo>
                      <a:pt x="4" y="15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8" y="21"/>
                    </a:lnTo>
                    <a:lnTo>
                      <a:pt x="13" y="22"/>
                    </a:lnTo>
                    <a:lnTo>
                      <a:pt x="19" y="23"/>
                    </a:lnTo>
                    <a:lnTo>
                      <a:pt x="22" y="23"/>
                    </a:lnTo>
                    <a:lnTo>
                      <a:pt x="26" y="25"/>
                    </a:lnTo>
                    <a:lnTo>
                      <a:pt x="29" y="25"/>
                    </a:lnTo>
                    <a:lnTo>
                      <a:pt x="33" y="26"/>
                    </a:lnTo>
                    <a:lnTo>
                      <a:pt x="36" y="26"/>
                    </a:lnTo>
                    <a:lnTo>
                      <a:pt x="39" y="28"/>
                    </a:lnTo>
                    <a:lnTo>
                      <a:pt x="44" y="28"/>
                    </a:lnTo>
                    <a:lnTo>
                      <a:pt x="47" y="29"/>
                    </a:lnTo>
                    <a:lnTo>
                      <a:pt x="51" y="29"/>
                    </a:lnTo>
                    <a:lnTo>
                      <a:pt x="54" y="31"/>
                    </a:lnTo>
                    <a:lnTo>
                      <a:pt x="58" y="32"/>
                    </a:lnTo>
                    <a:lnTo>
                      <a:pt x="63" y="32"/>
                    </a:lnTo>
                    <a:lnTo>
                      <a:pt x="66" y="34"/>
                    </a:lnTo>
                    <a:lnTo>
                      <a:pt x="70" y="34"/>
                    </a:lnTo>
                    <a:lnTo>
                      <a:pt x="73" y="34"/>
                    </a:lnTo>
                    <a:lnTo>
                      <a:pt x="77" y="35"/>
                    </a:lnTo>
                    <a:lnTo>
                      <a:pt x="80" y="35"/>
                    </a:lnTo>
                    <a:lnTo>
                      <a:pt x="85" y="37"/>
                    </a:lnTo>
                    <a:lnTo>
                      <a:pt x="88" y="37"/>
                    </a:lnTo>
                    <a:lnTo>
                      <a:pt x="91" y="38"/>
                    </a:lnTo>
                    <a:lnTo>
                      <a:pt x="110" y="12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5" name="Freeform 214"/>
              <p:cNvSpPr>
                <a:spLocks/>
              </p:cNvSpPr>
              <p:nvPr/>
            </p:nvSpPr>
            <p:spPr bwMode="auto">
              <a:xfrm>
                <a:off x="3895" y="3725"/>
                <a:ext cx="52" cy="17"/>
              </a:xfrm>
              <a:custGeom>
                <a:avLst/>
                <a:gdLst>
                  <a:gd name="T0" fmla="*/ 101 w 103"/>
                  <a:gd name="T1" fmla="*/ 3 h 33"/>
                  <a:gd name="T2" fmla="*/ 103 w 103"/>
                  <a:gd name="T3" fmla="*/ 11 h 33"/>
                  <a:gd name="T4" fmla="*/ 87 w 103"/>
                  <a:gd name="T5" fmla="*/ 33 h 33"/>
                  <a:gd name="T6" fmla="*/ 85 w 103"/>
                  <a:gd name="T7" fmla="*/ 32 h 33"/>
                  <a:gd name="T8" fmla="*/ 84 w 103"/>
                  <a:gd name="T9" fmla="*/ 32 h 33"/>
                  <a:gd name="T10" fmla="*/ 81 w 103"/>
                  <a:gd name="T11" fmla="*/ 32 h 33"/>
                  <a:gd name="T12" fmla="*/ 78 w 103"/>
                  <a:gd name="T13" fmla="*/ 32 h 33"/>
                  <a:gd name="T14" fmla="*/ 73 w 103"/>
                  <a:gd name="T15" fmla="*/ 30 h 33"/>
                  <a:gd name="T16" fmla="*/ 69 w 103"/>
                  <a:gd name="T17" fmla="*/ 29 h 33"/>
                  <a:gd name="T18" fmla="*/ 63 w 103"/>
                  <a:gd name="T19" fmla="*/ 27 h 33"/>
                  <a:gd name="T20" fmla="*/ 57 w 103"/>
                  <a:gd name="T21" fmla="*/ 26 h 33"/>
                  <a:gd name="T22" fmla="*/ 54 w 103"/>
                  <a:gd name="T23" fmla="*/ 24 h 33"/>
                  <a:gd name="T24" fmla="*/ 51 w 103"/>
                  <a:gd name="T25" fmla="*/ 23 h 33"/>
                  <a:gd name="T26" fmla="*/ 47 w 103"/>
                  <a:gd name="T27" fmla="*/ 23 h 33"/>
                  <a:gd name="T28" fmla="*/ 44 w 103"/>
                  <a:gd name="T29" fmla="*/ 22 h 33"/>
                  <a:gd name="T30" fmla="*/ 40 w 103"/>
                  <a:gd name="T31" fmla="*/ 20 h 33"/>
                  <a:gd name="T32" fmla="*/ 37 w 103"/>
                  <a:gd name="T33" fmla="*/ 20 h 33"/>
                  <a:gd name="T34" fmla="*/ 34 w 103"/>
                  <a:gd name="T35" fmla="*/ 19 h 33"/>
                  <a:gd name="T36" fmla="*/ 29 w 103"/>
                  <a:gd name="T37" fmla="*/ 19 h 33"/>
                  <a:gd name="T38" fmla="*/ 25 w 103"/>
                  <a:gd name="T39" fmla="*/ 16 h 33"/>
                  <a:gd name="T40" fmla="*/ 22 w 103"/>
                  <a:gd name="T41" fmla="*/ 16 h 33"/>
                  <a:gd name="T42" fmla="*/ 18 w 103"/>
                  <a:gd name="T43" fmla="*/ 14 h 33"/>
                  <a:gd name="T44" fmla="*/ 15 w 103"/>
                  <a:gd name="T45" fmla="*/ 13 h 33"/>
                  <a:gd name="T46" fmla="*/ 10 w 103"/>
                  <a:gd name="T47" fmla="*/ 11 h 33"/>
                  <a:gd name="T48" fmla="*/ 6 w 103"/>
                  <a:gd name="T49" fmla="*/ 10 h 33"/>
                  <a:gd name="T50" fmla="*/ 3 w 103"/>
                  <a:gd name="T51" fmla="*/ 10 h 33"/>
                  <a:gd name="T52" fmla="*/ 0 w 103"/>
                  <a:gd name="T53" fmla="*/ 8 h 33"/>
                  <a:gd name="T54" fmla="*/ 1 w 103"/>
                  <a:gd name="T55" fmla="*/ 0 h 33"/>
                  <a:gd name="T56" fmla="*/ 3 w 103"/>
                  <a:gd name="T57" fmla="*/ 0 h 33"/>
                  <a:gd name="T58" fmla="*/ 7 w 103"/>
                  <a:gd name="T59" fmla="*/ 3 h 33"/>
                  <a:gd name="T60" fmla="*/ 12 w 103"/>
                  <a:gd name="T61" fmla="*/ 3 h 33"/>
                  <a:gd name="T62" fmla="*/ 16 w 103"/>
                  <a:gd name="T63" fmla="*/ 5 h 33"/>
                  <a:gd name="T64" fmla="*/ 21 w 103"/>
                  <a:gd name="T65" fmla="*/ 7 h 33"/>
                  <a:gd name="T66" fmla="*/ 26 w 103"/>
                  <a:gd name="T67" fmla="*/ 8 h 33"/>
                  <a:gd name="T68" fmla="*/ 29 w 103"/>
                  <a:gd name="T69" fmla="*/ 8 h 33"/>
                  <a:gd name="T70" fmla="*/ 32 w 103"/>
                  <a:gd name="T71" fmla="*/ 10 h 33"/>
                  <a:gd name="T72" fmla="*/ 35 w 103"/>
                  <a:gd name="T73" fmla="*/ 10 h 33"/>
                  <a:gd name="T74" fmla="*/ 38 w 103"/>
                  <a:gd name="T75" fmla="*/ 11 h 33"/>
                  <a:gd name="T76" fmla="*/ 43 w 103"/>
                  <a:gd name="T77" fmla="*/ 13 h 33"/>
                  <a:gd name="T78" fmla="*/ 45 w 103"/>
                  <a:gd name="T79" fmla="*/ 13 h 33"/>
                  <a:gd name="T80" fmla="*/ 48 w 103"/>
                  <a:gd name="T81" fmla="*/ 14 h 33"/>
                  <a:gd name="T82" fmla="*/ 53 w 103"/>
                  <a:gd name="T83" fmla="*/ 16 h 33"/>
                  <a:gd name="T84" fmla="*/ 57 w 103"/>
                  <a:gd name="T85" fmla="*/ 16 h 33"/>
                  <a:gd name="T86" fmla="*/ 60 w 103"/>
                  <a:gd name="T87" fmla="*/ 17 h 33"/>
                  <a:gd name="T88" fmla="*/ 65 w 103"/>
                  <a:gd name="T89" fmla="*/ 17 h 33"/>
                  <a:gd name="T90" fmla="*/ 69 w 103"/>
                  <a:gd name="T91" fmla="*/ 19 h 33"/>
                  <a:gd name="T92" fmla="*/ 72 w 103"/>
                  <a:gd name="T93" fmla="*/ 19 h 33"/>
                  <a:gd name="T94" fmla="*/ 76 w 103"/>
                  <a:gd name="T95" fmla="*/ 20 h 33"/>
                  <a:gd name="T96" fmla="*/ 81 w 103"/>
                  <a:gd name="T97" fmla="*/ 20 h 33"/>
                  <a:gd name="T98" fmla="*/ 85 w 103"/>
                  <a:gd name="T99" fmla="*/ 22 h 33"/>
                  <a:gd name="T100" fmla="*/ 101 w 103"/>
                  <a:gd name="T101" fmla="*/ 3 h 33"/>
                  <a:gd name="T102" fmla="*/ 101 w 103"/>
                  <a:gd name="T103" fmla="*/ 3 h 3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3"/>
                  <a:gd name="T157" fmla="*/ 0 h 33"/>
                  <a:gd name="T158" fmla="*/ 103 w 103"/>
                  <a:gd name="T159" fmla="*/ 33 h 3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3" h="33">
                    <a:moveTo>
                      <a:pt x="101" y="3"/>
                    </a:moveTo>
                    <a:lnTo>
                      <a:pt x="103" y="11"/>
                    </a:lnTo>
                    <a:lnTo>
                      <a:pt x="87" y="33"/>
                    </a:lnTo>
                    <a:lnTo>
                      <a:pt x="85" y="32"/>
                    </a:lnTo>
                    <a:lnTo>
                      <a:pt x="84" y="32"/>
                    </a:lnTo>
                    <a:lnTo>
                      <a:pt x="81" y="32"/>
                    </a:lnTo>
                    <a:lnTo>
                      <a:pt x="78" y="32"/>
                    </a:lnTo>
                    <a:lnTo>
                      <a:pt x="73" y="30"/>
                    </a:lnTo>
                    <a:lnTo>
                      <a:pt x="69" y="29"/>
                    </a:lnTo>
                    <a:lnTo>
                      <a:pt x="63" y="27"/>
                    </a:lnTo>
                    <a:lnTo>
                      <a:pt x="57" y="26"/>
                    </a:lnTo>
                    <a:lnTo>
                      <a:pt x="54" y="24"/>
                    </a:lnTo>
                    <a:lnTo>
                      <a:pt x="51" y="23"/>
                    </a:lnTo>
                    <a:lnTo>
                      <a:pt x="47" y="23"/>
                    </a:lnTo>
                    <a:lnTo>
                      <a:pt x="44" y="22"/>
                    </a:lnTo>
                    <a:lnTo>
                      <a:pt x="40" y="20"/>
                    </a:lnTo>
                    <a:lnTo>
                      <a:pt x="37" y="20"/>
                    </a:lnTo>
                    <a:lnTo>
                      <a:pt x="34" y="19"/>
                    </a:lnTo>
                    <a:lnTo>
                      <a:pt x="29" y="19"/>
                    </a:lnTo>
                    <a:lnTo>
                      <a:pt x="25" y="16"/>
                    </a:lnTo>
                    <a:lnTo>
                      <a:pt x="22" y="16"/>
                    </a:lnTo>
                    <a:lnTo>
                      <a:pt x="18" y="14"/>
                    </a:lnTo>
                    <a:lnTo>
                      <a:pt x="15" y="13"/>
                    </a:lnTo>
                    <a:lnTo>
                      <a:pt x="10" y="11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3"/>
                    </a:lnTo>
                    <a:lnTo>
                      <a:pt x="12" y="3"/>
                    </a:lnTo>
                    <a:lnTo>
                      <a:pt x="16" y="5"/>
                    </a:lnTo>
                    <a:lnTo>
                      <a:pt x="21" y="7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32" y="10"/>
                    </a:lnTo>
                    <a:lnTo>
                      <a:pt x="35" y="10"/>
                    </a:lnTo>
                    <a:lnTo>
                      <a:pt x="38" y="11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3" y="16"/>
                    </a:lnTo>
                    <a:lnTo>
                      <a:pt x="57" y="16"/>
                    </a:lnTo>
                    <a:lnTo>
                      <a:pt x="60" y="17"/>
                    </a:lnTo>
                    <a:lnTo>
                      <a:pt x="65" y="17"/>
                    </a:lnTo>
                    <a:lnTo>
                      <a:pt x="69" y="19"/>
                    </a:lnTo>
                    <a:lnTo>
                      <a:pt x="72" y="19"/>
                    </a:lnTo>
                    <a:lnTo>
                      <a:pt x="76" y="20"/>
                    </a:lnTo>
                    <a:lnTo>
                      <a:pt x="81" y="20"/>
                    </a:lnTo>
                    <a:lnTo>
                      <a:pt x="85" y="22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6" name="Freeform 215"/>
              <p:cNvSpPr>
                <a:spLocks/>
              </p:cNvSpPr>
              <p:nvPr/>
            </p:nvSpPr>
            <p:spPr bwMode="auto">
              <a:xfrm>
                <a:off x="3913" y="3721"/>
                <a:ext cx="13" cy="13"/>
              </a:xfrm>
              <a:custGeom>
                <a:avLst/>
                <a:gdLst>
                  <a:gd name="T0" fmla="*/ 0 w 25"/>
                  <a:gd name="T1" fmla="*/ 21 h 27"/>
                  <a:gd name="T2" fmla="*/ 19 w 25"/>
                  <a:gd name="T3" fmla="*/ 0 h 27"/>
                  <a:gd name="T4" fmla="*/ 25 w 25"/>
                  <a:gd name="T5" fmla="*/ 5 h 27"/>
                  <a:gd name="T6" fmla="*/ 12 w 25"/>
                  <a:gd name="T7" fmla="*/ 27 h 27"/>
                  <a:gd name="T8" fmla="*/ 0 w 25"/>
                  <a:gd name="T9" fmla="*/ 21 h 27"/>
                  <a:gd name="T10" fmla="*/ 0 w 25"/>
                  <a:gd name="T11" fmla="*/ 21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7"/>
                  <a:gd name="T20" fmla="*/ 25 w 25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7">
                    <a:moveTo>
                      <a:pt x="0" y="21"/>
                    </a:moveTo>
                    <a:lnTo>
                      <a:pt x="19" y="0"/>
                    </a:lnTo>
                    <a:lnTo>
                      <a:pt x="25" y="5"/>
                    </a:lnTo>
                    <a:lnTo>
                      <a:pt x="12" y="2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7" name="Freeform 216"/>
              <p:cNvSpPr>
                <a:spLocks/>
              </p:cNvSpPr>
              <p:nvPr/>
            </p:nvSpPr>
            <p:spPr bwMode="auto">
              <a:xfrm>
                <a:off x="3943" y="3739"/>
                <a:ext cx="93" cy="19"/>
              </a:xfrm>
              <a:custGeom>
                <a:avLst/>
                <a:gdLst>
                  <a:gd name="T0" fmla="*/ 2 w 185"/>
                  <a:gd name="T1" fmla="*/ 0 h 40"/>
                  <a:gd name="T2" fmla="*/ 6 w 185"/>
                  <a:gd name="T3" fmla="*/ 2 h 40"/>
                  <a:gd name="T4" fmla="*/ 14 w 185"/>
                  <a:gd name="T5" fmla="*/ 3 h 40"/>
                  <a:gd name="T6" fmla="*/ 21 w 185"/>
                  <a:gd name="T7" fmla="*/ 5 h 40"/>
                  <a:gd name="T8" fmla="*/ 30 w 185"/>
                  <a:gd name="T9" fmla="*/ 6 h 40"/>
                  <a:gd name="T10" fmla="*/ 40 w 185"/>
                  <a:gd name="T11" fmla="*/ 9 h 40"/>
                  <a:gd name="T12" fmla="*/ 49 w 185"/>
                  <a:gd name="T13" fmla="*/ 11 h 40"/>
                  <a:gd name="T14" fmla="*/ 55 w 185"/>
                  <a:gd name="T15" fmla="*/ 12 h 40"/>
                  <a:gd name="T16" fmla="*/ 62 w 185"/>
                  <a:gd name="T17" fmla="*/ 12 h 40"/>
                  <a:gd name="T18" fmla="*/ 68 w 185"/>
                  <a:gd name="T19" fmla="*/ 14 h 40"/>
                  <a:gd name="T20" fmla="*/ 75 w 185"/>
                  <a:gd name="T21" fmla="*/ 15 h 40"/>
                  <a:gd name="T22" fmla="*/ 81 w 185"/>
                  <a:gd name="T23" fmla="*/ 17 h 40"/>
                  <a:gd name="T24" fmla="*/ 89 w 185"/>
                  <a:gd name="T25" fmla="*/ 18 h 40"/>
                  <a:gd name="T26" fmla="*/ 96 w 185"/>
                  <a:gd name="T27" fmla="*/ 18 h 40"/>
                  <a:gd name="T28" fmla="*/ 103 w 185"/>
                  <a:gd name="T29" fmla="*/ 19 h 40"/>
                  <a:gd name="T30" fmla="*/ 109 w 185"/>
                  <a:gd name="T31" fmla="*/ 21 h 40"/>
                  <a:gd name="T32" fmla="*/ 116 w 185"/>
                  <a:gd name="T33" fmla="*/ 22 h 40"/>
                  <a:gd name="T34" fmla="*/ 124 w 185"/>
                  <a:gd name="T35" fmla="*/ 24 h 40"/>
                  <a:gd name="T36" fmla="*/ 131 w 185"/>
                  <a:gd name="T37" fmla="*/ 24 h 40"/>
                  <a:gd name="T38" fmla="*/ 138 w 185"/>
                  <a:gd name="T39" fmla="*/ 25 h 40"/>
                  <a:gd name="T40" fmla="*/ 146 w 185"/>
                  <a:gd name="T41" fmla="*/ 25 h 40"/>
                  <a:gd name="T42" fmla="*/ 152 w 185"/>
                  <a:gd name="T43" fmla="*/ 27 h 40"/>
                  <a:gd name="T44" fmla="*/ 159 w 185"/>
                  <a:gd name="T45" fmla="*/ 27 h 40"/>
                  <a:gd name="T46" fmla="*/ 166 w 185"/>
                  <a:gd name="T47" fmla="*/ 28 h 40"/>
                  <a:gd name="T48" fmla="*/ 185 w 185"/>
                  <a:gd name="T49" fmla="*/ 31 h 40"/>
                  <a:gd name="T50" fmla="*/ 174 w 185"/>
                  <a:gd name="T51" fmla="*/ 40 h 40"/>
                  <a:gd name="T52" fmla="*/ 168 w 185"/>
                  <a:gd name="T53" fmla="*/ 39 h 40"/>
                  <a:gd name="T54" fmla="*/ 160 w 185"/>
                  <a:gd name="T55" fmla="*/ 37 h 40"/>
                  <a:gd name="T56" fmla="*/ 152 w 185"/>
                  <a:gd name="T57" fmla="*/ 36 h 40"/>
                  <a:gd name="T58" fmla="*/ 140 w 185"/>
                  <a:gd name="T59" fmla="*/ 33 h 40"/>
                  <a:gd name="T60" fmla="*/ 131 w 185"/>
                  <a:gd name="T61" fmla="*/ 31 h 40"/>
                  <a:gd name="T62" fmla="*/ 125 w 185"/>
                  <a:gd name="T63" fmla="*/ 30 h 40"/>
                  <a:gd name="T64" fmla="*/ 119 w 185"/>
                  <a:gd name="T65" fmla="*/ 28 h 40"/>
                  <a:gd name="T66" fmla="*/ 112 w 185"/>
                  <a:gd name="T67" fmla="*/ 27 h 40"/>
                  <a:gd name="T68" fmla="*/ 105 w 185"/>
                  <a:gd name="T69" fmla="*/ 27 h 40"/>
                  <a:gd name="T70" fmla="*/ 99 w 185"/>
                  <a:gd name="T71" fmla="*/ 25 h 40"/>
                  <a:gd name="T72" fmla="*/ 91 w 185"/>
                  <a:gd name="T73" fmla="*/ 22 h 40"/>
                  <a:gd name="T74" fmla="*/ 84 w 185"/>
                  <a:gd name="T75" fmla="*/ 22 h 40"/>
                  <a:gd name="T76" fmla="*/ 77 w 185"/>
                  <a:gd name="T77" fmla="*/ 19 h 40"/>
                  <a:gd name="T78" fmla="*/ 69 w 185"/>
                  <a:gd name="T79" fmla="*/ 18 h 40"/>
                  <a:gd name="T80" fmla="*/ 64 w 185"/>
                  <a:gd name="T81" fmla="*/ 18 h 40"/>
                  <a:gd name="T82" fmla="*/ 56 w 185"/>
                  <a:gd name="T83" fmla="*/ 15 h 40"/>
                  <a:gd name="T84" fmla="*/ 49 w 185"/>
                  <a:gd name="T85" fmla="*/ 15 h 40"/>
                  <a:gd name="T86" fmla="*/ 42 w 185"/>
                  <a:gd name="T87" fmla="*/ 14 h 40"/>
                  <a:gd name="T88" fmla="*/ 36 w 185"/>
                  <a:gd name="T89" fmla="*/ 12 h 40"/>
                  <a:gd name="T90" fmla="*/ 30 w 185"/>
                  <a:gd name="T91" fmla="*/ 11 h 40"/>
                  <a:gd name="T92" fmla="*/ 22 w 185"/>
                  <a:gd name="T93" fmla="*/ 9 h 40"/>
                  <a:gd name="T94" fmla="*/ 17 w 185"/>
                  <a:gd name="T95" fmla="*/ 8 h 40"/>
                  <a:gd name="T96" fmla="*/ 9 w 185"/>
                  <a:gd name="T97" fmla="*/ 6 h 40"/>
                  <a:gd name="T98" fmla="*/ 0 w 185"/>
                  <a:gd name="T99" fmla="*/ 0 h 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5"/>
                  <a:gd name="T151" fmla="*/ 0 h 40"/>
                  <a:gd name="T152" fmla="*/ 185 w 185"/>
                  <a:gd name="T153" fmla="*/ 40 h 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5" h="40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21" y="5"/>
                    </a:lnTo>
                    <a:lnTo>
                      <a:pt x="25" y="6"/>
                    </a:lnTo>
                    <a:lnTo>
                      <a:pt x="30" y="6"/>
                    </a:lnTo>
                    <a:lnTo>
                      <a:pt x="36" y="8"/>
                    </a:lnTo>
                    <a:lnTo>
                      <a:pt x="40" y="9"/>
                    </a:lnTo>
                    <a:lnTo>
                      <a:pt x="46" y="9"/>
                    </a:lnTo>
                    <a:lnTo>
                      <a:pt x="49" y="11"/>
                    </a:lnTo>
                    <a:lnTo>
                      <a:pt x="52" y="11"/>
                    </a:lnTo>
                    <a:lnTo>
                      <a:pt x="55" y="12"/>
                    </a:lnTo>
                    <a:lnTo>
                      <a:pt x="59" y="12"/>
                    </a:lnTo>
                    <a:lnTo>
                      <a:pt x="62" y="12"/>
                    </a:lnTo>
                    <a:lnTo>
                      <a:pt x="65" y="14"/>
                    </a:lnTo>
                    <a:lnTo>
                      <a:pt x="68" y="14"/>
                    </a:lnTo>
                    <a:lnTo>
                      <a:pt x="71" y="15"/>
                    </a:lnTo>
                    <a:lnTo>
                      <a:pt x="75" y="15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6" y="18"/>
                    </a:lnTo>
                    <a:lnTo>
                      <a:pt x="89" y="18"/>
                    </a:lnTo>
                    <a:lnTo>
                      <a:pt x="91" y="18"/>
                    </a:lnTo>
                    <a:lnTo>
                      <a:pt x="96" y="18"/>
                    </a:lnTo>
                    <a:lnTo>
                      <a:pt x="99" y="19"/>
                    </a:lnTo>
                    <a:lnTo>
                      <a:pt x="103" y="19"/>
                    </a:lnTo>
                    <a:lnTo>
                      <a:pt x="106" y="21"/>
                    </a:lnTo>
                    <a:lnTo>
                      <a:pt x="109" y="21"/>
                    </a:lnTo>
                    <a:lnTo>
                      <a:pt x="113" y="22"/>
                    </a:lnTo>
                    <a:lnTo>
                      <a:pt x="116" y="22"/>
                    </a:lnTo>
                    <a:lnTo>
                      <a:pt x="121" y="22"/>
                    </a:lnTo>
                    <a:lnTo>
                      <a:pt x="124" y="24"/>
                    </a:lnTo>
                    <a:lnTo>
                      <a:pt x="128" y="24"/>
                    </a:lnTo>
                    <a:lnTo>
                      <a:pt x="131" y="24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41" y="25"/>
                    </a:lnTo>
                    <a:lnTo>
                      <a:pt x="146" y="25"/>
                    </a:lnTo>
                    <a:lnTo>
                      <a:pt x="149" y="27"/>
                    </a:lnTo>
                    <a:lnTo>
                      <a:pt x="152" y="27"/>
                    </a:lnTo>
                    <a:lnTo>
                      <a:pt x="156" y="27"/>
                    </a:lnTo>
                    <a:lnTo>
                      <a:pt x="159" y="27"/>
                    </a:lnTo>
                    <a:lnTo>
                      <a:pt x="162" y="28"/>
                    </a:lnTo>
                    <a:lnTo>
                      <a:pt x="166" y="28"/>
                    </a:lnTo>
                    <a:lnTo>
                      <a:pt x="171" y="30"/>
                    </a:lnTo>
                    <a:lnTo>
                      <a:pt x="185" y="31"/>
                    </a:lnTo>
                    <a:lnTo>
                      <a:pt x="175" y="40"/>
                    </a:lnTo>
                    <a:lnTo>
                      <a:pt x="174" y="40"/>
                    </a:lnTo>
                    <a:lnTo>
                      <a:pt x="171" y="40"/>
                    </a:lnTo>
                    <a:lnTo>
                      <a:pt x="168" y="39"/>
                    </a:lnTo>
                    <a:lnTo>
                      <a:pt x="163" y="39"/>
                    </a:lnTo>
                    <a:lnTo>
                      <a:pt x="160" y="37"/>
                    </a:lnTo>
                    <a:lnTo>
                      <a:pt x="156" y="37"/>
                    </a:lnTo>
                    <a:lnTo>
                      <a:pt x="152" y="36"/>
                    </a:lnTo>
                    <a:lnTo>
                      <a:pt x="146" y="34"/>
                    </a:lnTo>
                    <a:lnTo>
                      <a:pt x="140" y="33"/>
                    </a:lnTo>
                    <a:lnTo>
                      <a:pt x="135" y="33"/>
                    </a:lnTo>
                    <a:lnTo>
                      <a:pt x="131" y="31"/>
                    </a:lnTo>
                    <a:lnTo>
                      <a:pt x="128" y="31"/>
                    </a:lnTo>
                    <a:lnTo>
                      <a:pt x="125" y="30"/>
                    </a:lnTo>
                    <a:lnTo>
                      <a:pt x="122" y="30"/>
                    </a:lnTo>
                    <a:lnTo>
                      <a:pt x="119" y="28"/>
                    </a:lnTo>
                    <a:lnTo>
                      <a:pt x="115" y="28"/>
                    </a:lnTo>
                    <a:lnTo>
                      <a:pt x="112" y="27"/>
                    </a:lnTo>
                    <a:lnTo>
                      <a:pt x="109" y="27"/>
                    </a:lnTo>
                    <a:lnTo>
                      <a:pt x="105" y="27"/>
                    </a:lnTo>
                    <a:lnTo>
                      <a:pt x="102" y="25"/>
                    </a:lnTo>
                    <a:lnTo>
                      <a:pt x="99" y="25"/>
                    </a:lnTo>
                    <a:lnTo>
                      <a:pt x="94" y="24"/>
                    </a:lnTo>
                    <a:lnTo>
                      <a:pt x="91" y="22"/>
                    </a:lnTo>
                    <a:lnTo>
                      <a:pt x="87" y="22"/>
                    </a:lnTo>
                    <a:lnTo>
                      <a:pt x="84" y="22"/>
                    </a:lnTo>
                    <a:lnTo>
                      <a:pt x="81" y="21"/>
                    </a:lnTo>
                    <a:lnTo>
                      <a:pt x="77" y="19"/>
                    </a:lnTo>
                    <a:lnTo>
                      <a:pt x="74" y="19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4" y="18"/>
                    </a:lnTo>
                    <a:lnTo>
                      <a:pt x="59" y="17"/>
                    </a:lnTo>
                    <a:lnTo>
                      <a:pt x="56" y="15"/>
                    </a:lnTo>
                    <a:lnTo>
                      <a:pt x="53" y="15"/>
                    </a:lnTo>
                    <a:lnTo>
                      <a:pt x="49" y="15"/>
                    </a:lnTo>
                    <a:lnTo>
                      <a:pt x="46" y="14"/>
                    </a:lnTo>
                    <a:lnTo>
                      <a:pt x="42" y="14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33" y="12"/>
                    </a:lnTo>
                    <a:lnTo>
                      <a:pt x="30" y="11"/>
                    </a:lnTo>
                    <a:lnTo>
                      <a:pt x="27" y="11"/>
                    </a:lnTo>
                    <a:lnTo>
                      <a:pt x="22" y="9"/>
                    </a:lnTo>
                    <a:lnTo>
                      <a:pt x="19" y="9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9" y="6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5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8" name="Freeform 217"/>
              <p:cNvSpPr>
                <a:spLocks/>
              </p:cNvSpPr>
              <p:nvPr/>
            </p:nvSpPr>
            <p:spPr bwMode="auto">
              <a:xfrm>
                <a:off x="3959" y="3721"/>
                <a:ext cx="92" cy="16"/>
              </a:xfrm>
              <a:custGeom>
                <a:avLst/>
                <a:gdLst>
                  <a:gd name="T0" fmla="*/ 4 w 183"/>
                  <a:gd name="T1" fmla="*/ 0 h 31"/>
                  <a:gd name="T2" fmla="*/ 9 w 183"/>
                  <a:gd name="T3" fmla="*/ 0 h 31"/>
                  <a:gd name="T4" fmla="*/ 14 w 183"/>
                  <a:gd name="T5" fmla="*/ 0 h 31"/>
                  <a:gd name="T6" fmla="*/ 22 w 183"/>
                  <a:gd name="T7" fmla="*/ 2 h 31"/>
                  <a:gd name="T8" fmla="*/ 31 w 183"/>
                  <a:gd name="T9" fmla="*/ 2 h 31"/>
                  <a:gd name="T10" fmla="*/ 41 w 183"/>
                  <a:gd name="T11" fmla="*/ 3 h 31"/>
                  <a:gd name="T12" fmla="*/ 48 w 183"/>
                  <a:gd name="T13" fmla="*/ 5 h 31"/>
                  <a:gd name="T14" fmla="*/ 54 w 183"/>
                  <a:gd name="T15" fmla="*/ 6 h 31"/>
                  <a:gd name="T16" fmla="*/ 61 w 183"/>
                  <a:gd name="T17" fmla="*/ 6 h 31"/>
                  <a:gd name="T18" fmla="*/ 67 w 183"/>
                  <a:gd name="T19" fmla="*/ 8 h 31"/>
                  <a:gd name="T20" fmla="*/ 75 w 183"/>
                  <a:gd name="T21" fmla="*/ 8 h 31"/>
                  <a:gd name="T22" fmla="*/ 80 w 183"/>
                  <a:gd name="T23" fmla="*/ 9 h 31"/>
                  <a:gd name="T24" fmla="*/ 88 w 183"/>
                  <a:gd name="T25" fmla="*/ 11 h 31"/>
                  <a:gd name="T26" fmla="*/ 95 w 183"/>
                  <a:gd name="T27" fmla="*/ 11 h 31"/>
                  <a:gd name="T28" fmla="*/ 102 w 183"/>
                  <a:gd name="T29" fmla="*/ 12 h 31"/>
                  <a:gd name="T30" fmla="*/ 111 w 183"/>
                  <a:gd name="T31" fmla="*/ 13 h 31"/>
                  <a:gd name="T32" fmla="*/ 119 w 183"/>
                  <a:gd name="T33" fmla="*/ 13 h 31"/>
                  <a:gd name="T34" fmla="*/ 127 w 183"/>
                  <a:gd name="T35" fmla="*/ 15 h 31"/>
                  <a:gd name="T36" fmla="*/ 135 w 183"/>
                  <a:gd name="T37" fmla="*/ 15 h 31"/>
                  <a:gd name="T38" fmla="*/ 144 w 183"/>
                  <a:gd name="T39" fmla="*/ 16 h 31"/>
                  <a:gd name="T40" fmla="*/ 152 w 183"/>
                  <a:gd name="T41" fmla="*/ 16 h 31"/>
                  <a:gd name="T42" fmla="*/ 160 w 183"/>
                  <a:gd name="T43" fmla="*/ 18 h 31"/>
                  <a:gd name="T44" fmla="*/ 169 w 183"/>
                  <a:gd name="T45" fmla="*/ 18 h 31"/>
                  <a:gd name="T46" fmla="*/ 177 w 183"/>
                  <a:gd name="T47" fmla="*/ 19 h 31"/>
                  <a:gd name="T48" fmla="*/ 182 w 183"/>
                  <a:gd name="T49" fmla="*/ 22 h 31"/>
                  <a:gd name="T50" fmla="*/ 173 w 183"/>
                  <a:gd name="T51" fmla="*/ 28 h 31"/>
                  <a:gd name="T52" fmla="*/ 170 w 183"/>
                  <a:gd name="T53" fmla="*/ 30 h 31"/>
                  <a:gd name="T54" fmla="*/ 163 w 183"/>
                  <a:gd name="T55" fmla="*/ 28 h 31"/>
                  <a:gd name="T56" fmla="*/ 155 w 183"/>
                  <a:gd name="T57" fmla="*/ 28 h 31"/>
                  <a:gd name="T58" fmla="*/ 147 w 183"/>
                  <a:gd name="T59" fmla="*/ 27 h 31"/>
                  <a:gd name="T60" fmla="*/ 135 w 183"/>
                  <a:gd name="T61" fmla="*/ 24 h 31"/>
                  <a:gd name="T62" fmla="*/ 126 w 183"/>
                  <a:gd name="T63" fmla="*/ 24 h 31"/>
                  <a:gd name="T64" fmla="*/ 120 w 183"/>
                  <a:gd name="T65" fmla="*/ 22 h 31"/>
                  <a:gd name="T66" fmla="*/ 114 w 183"/>
                  <a:gd name="T67" fmla="*/ 21 h 31"/>
                  <a:gd name="T68" fmla="*/ 107 w 183"/>
                  <a:gd name="T69" fmla="*/ 21 h 31"/>
                  <a:gd name="T70" fmla="*/ 100 w 183"/>
                  <a:gd name="T71" fmla="*/ 19 h 31"/>
                  <a:gd name="T72" fmla="*/ 92 w 183"/>
                  <a:gd name="T73" fmla="*/ 18 h 31"/>
                  <a:gd name="T74" fmla="*/ 85 w 183"/>
                  <a:gd name="T75" fmla="*/ 16 h 31"/>
                  <a:gd name="T76" fmla="*/ 78 w 183"/>
                  <a:gd name="T77" fmla="*/ 15 h 31"/>
                  <a:gd name="T78" fmla="*/ 70 w 183"/>
                  <a:gd name="T79" fmla="*/ 15 h 31"/>
                  <a:gd name="T80" fmla="*/ 64 w 183"/>
                  <a:gd name="T81" fmla="*/ 13 h 31"/>
                  <a:gd name="T82" fmla="*/ 57 w 183"/>
                  <a:gd name="T83" fmla="*/ 12 h 31"/>
                  <a:gd name="T84" fmla="*/ 50 w 183"/>
                  <a:gd name="T85" fmla="*/ 11 h 31"/>
                  <a:gd name="T86" fmla="*/ 44 w 183"/>
                  <a:gd name="T87" fmla="*/ 11 h 31"/>
                  <a:gd name="T88" fmla="*/ 36 w 183"/>
                  <a:gd name="T89" fmla="*/ 9 h 31"/>
                  <a:gd name="T90" fmla="*/ 29 w 183"/>
                  <a:gd name="T91" fmla="*/ 8 h 31"/>
                  <a:gd name="T92" fmla="*/ 23 w 183"/>
                  <a:gd name="T93" fmla="*/ 6 h 31"/>
                  <a:gd name="T94" fmla="*/ 14 w 183"/>
                  <a:gd name="T95" fmla="*/ 5 h 31"/>
                  <a:gd name="T96" fmla="*/ 3 w 183"/>
                  <a:gd name="T97" fmla="*/ 3 h 31"/>
                  <a:gd name="T98" fmla="*/ 3 w 183"/>
                  <a:gd name="T99" fmla="*/ 0 h 3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3"/>
                  <a:gd name="T151" fmla="*/ 0 h 31"/>
                  <a:gd name="T152" fmla="*/ 183 w 183"/>
                  <a:gd name="T153" fmla="*/ 31 h 3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3" h="31">
                    <a:moveTo>
                      <a:pt x="3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22" y="2"/>
                    </a:lnTo>
                    <a:lnTo>
                      <a:pt x="25" y="2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41" y="3"/>
                    </a:lnTo>
                    <a:lnTo>
                      <a:pt x="45" y="5"/>
                    </a:lnTo>
                    <a:lnTo>
                      <a:pt x="48" y="5"/>
                    </a:lnTo>
                    <a:lnTo>
                      <a:pt x="51" y="5"/>
                    </a:lnTo>
                    <a:lnTo>
                      <a:pt x="54" y="6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4" y="8"/>
                    </a:lnTo>
                    <a:lnTo>
                      <a:pt x="67" y="8"/>
                    </a:lnTo>
                    <a:lnTo>
                      <a:pt x="70" y="8"/>
                    </a:lnTo>
                    <a:lnTo>
                      <a:pt x="75" y="8"/>
                    </a:lnTo>
                    <a:lnTo>
                      <a:pt x="78" y="9"/>
                    </a:lnTo>
                    <a:lnTo>
                      <a:pt x="80" y="9"/>
                    </a:lnTo>
                    <a:lnTo>
                      <a:pt x="85" y="11"/>
                    </a:lnTo>
                    <a:lnTo>
                      <a:pt x="88" y="11"/>
                    </a:lnTo>
                    <a:lnTo>
                      <a:pt x="92" y="11"/>
                    </a:lnTo>
                    <a:lnTo>
                      <a:pt x="95" y="11"/>
                    </a:lnTo>
                    <a:lnTo>
                      <a:pt x="100" y="12"/>
                    </a:lnTo>
                    <a:lnTo>
                      <a:pt x="102" y="12"/>
                    </a:lnTo>
                    <a:lnTo>
                      <a:pt x="107" y="12"/>
                    </a:lnTo>
                    <a:lnTo>
                      <a:pt x="111" y="13"/>
                    </a:lnTo>
                    <a:lnTo>
                      <a:pt x="116" y="13"/>
                    </a:lnTo>
                    <a:lnTo>
                      <a:pt x="119" y="13"/>
                    </a:lnTo>
                    <a:lnTo>
                      <a:pt x="123" y="13"/>
                    </a:lnTo>
                    <a:lnTo>
                      <a:pt x="127" y="15"/>
                    </a:lnTo>
                    <a:lnTo>
                      <a:pt x="130" y="15"/>
                    </a:lnTo>
                    <a:lnTo>
                      <a:pt x="135" y="15"/>
                    </a:lnTo>
                    <a:lnTo>
                      <a:pt x="139" y="15"/>
                    </a:lnTo>
                    <a:lnTo>
                      <a:pt x="144" y="16"/>
                    </a:lnTo>
                    <a:lnTo>
                      <a:pt x="148" y="16"/>
                    </a:lnTo>
                    <a:lnTo>
                      <a:pt x="152" y="16"/>
                    </a:lnTo>
                    <a:lnTo>
                      <a:pt x="157" y="18"/>
                    </a:lnTo>
                    <a:lnTo>
                      <a:pt x="160" y="18"/>
                    </a:lnTo>
                    <a:lnTo>
                      <a:pt x="166" y="18"/>
                    </a:lnTo>
                    <a:lnTo>
                      <a:pt x="169" y="18"/>
                    </a:lnTo>
                    <a:lnTo>
                      <a:pt x="173" y="19"/>
                    </a:lnTo>
                    <a:lnTo>
                      <a:pt x="177" y="19"/>
                    </a:lnTo>
                    <a:lnTo>
                      <a:pt x="183" y="21"/>
                    </a:lnTo>
                    <a:lnTo>
                      <a:pt x="182" y="22"/>
                    </a:lnTo>
                    <a:lnTo>
                      <a:pt x="179" y="25"/>
                    </a:lnTo>
                    <a:lnTo>
                      <a:pt x="173" y="28"/>
                    </a:lnTo>
                    <a:lnTo>
                      <a:pt x="172" y="31"/>
                    </a:lnTo>
                    <a:lnTo>
                      <a:pt x="170" y="30"/>
                    </a:lnTo>
                    <a:lnTo>
                      <a:pt x="166" y="30"/>
                    </a:lnTo>
                    <a:lnTo>
                      <a:pt x="163" y="28"/>
                    </a:lnTo>
                    <a:lnTo>
                      <a:pt x="160" y="28"/>
                    </a:lnTo>
                    <a:lnTo>
                      <a:pt x="155" y="28"/>
                    </a:lnTo>
                    <a:lnTo>
                      <a:pt x="151" y="27"/>
                    </a:lnTo>
                    <a:lnTo>
                      <a:pt x="147" y="27"/>
                    </a:lnTo>
                    <a:lnTo>
                      <a:pt x="141" y="25"/>
                    </a:lnTo>
                    <a:lnTo>
                      <a:pt x="135" y="24"/>
                    </a:lnTo>
                    <a:lnTo>
                      <a:pt x="129" y="24"/>
                    </a:lnTo>
                    <a:lnTo>
                      <a:pt x="126" y="24"/>
                    </a:lnTo>
                    <a:lnTo>
                      <a:pt x="123" y="22"/>
                    </a:lnTo>
                    <a:lnTo>
                      <a:pt x="120" y="22"/>
                    </a:lnTo>
                    <a:lnTo>
                      <a:pt x="117" y="22"/>
                    </a:lnTo>
                    <a:lnTo>
                      <a:pt x="114" y="21"/>
                    </a:lnTo>
                    <a:lnTo>
                      <a:pt x="110" y="21"/>
                    </a:lnTo>
                    <a:lnTo>
                      <a:pt x="107" y="21"/>
                    </a:lnTo>
                    <a:lnTo>
                      <a:pt x="104" y="21"/>
                    </a:lnTo>
                    <a:lnTo>
                      <a:pt x="100" y="19"/>
                    </a:lnTo>
                    <a:lnTo>
                      <a:pt x="97" y="18"/>
                    </a:lnTo>
                    <a:lnTo>
                      <a:pt x="92" y="18"/>
                    </a:lnTo>
                    <a:lnTo>
                      <a:pt x="89" y="18"/>
                    </a:lnTo>
                    <a:lnTo>
                      <a:pt x="85" y="16"/>
                    </a:lnTo>
                    <a:lnTo>
                      <a:pt x="82" y="16"/>
                    </a:lnTo>
                    <a:lnTo>
                      <a:pt x="78" y="15"/>
                    </a:lnTo>
                    <a:lnTo>
                      <a:pt x="75" y="15"/>
                    </a:lnTo>
                    <a:lnTo>
                      <a:pt x="70" y="15"/>
                    </a:lnTo>
                    <a:lnTo>
                      <a:pt x="67" y="13"/>
                    </a:lnTo>
                    <a:lnTo>
                      <a:pt x="64" y="13"/>
                    </a:lnTo>
                    <a:lnTo>
                      <a:pt x="60" y="13"/>
                    </a:lnTo>
                    <a:lnTo>
                      <a:pt x="57" y="12"/>
                    </a:lnTo>
                    <a:lnTo>
                      <a:pt x="54" y="12"/>
                    </a:lnTo>
                    <a:lnTo>
                      <a:pt x="50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3" y="9"/>
                    </a:lnTo>
                    <a:lnTo>
                      <a:pt x="29" y="8"/>
                    </a:lnTo>
                    <a:lnTo>
                      <a:pt x="26" y="8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9" name="Freeform 218"/>
              <p:cNvSpPr>
                <a:spLocks/>
              </p:cNvSpPr>
              <p:nvPr/>
            </p:nvSpPr>
            <p:spPr bwMode="auto">
              <a:xfrm>
                <a:off x="3937" y="3687"/>
                <a:ext cx="15" cy="13"/>
              </a:xfrm>
              <a:custGeom>
                <a:avLst/>
                <a:gdLst>
                  <a:gd name="T0" fmla="*/ 0 w 29"/>
                  <a:gd name="T1" fmla="*/ 23 h 25"/>
                  <a:gd name="T2" fmla="*/ 23 w 29"/>
                  <a:gd name="T3" fmla="*/ 0 h 25"/>
                  <a:gd name="T4" fmla="*/ 29 w 29"/>
                  <a:gd name="T5" fmla="*/ 6 h 25"/>
                  <a:gd name="T6" fmla="*/ 11 w 29"/>
                  <a:gd name="T7" fmla="*/ 25 h 25"/>
                  <a:gd name="T8" fmla="*/ 0 w 29"/>
                  <a:gd name="T9" fmla="*/ 23 h 25"/>
                  <a:gd name="T10" fmla="*/ 0 w 29"/>
                  <a:gd name="T11" fmla="*/ 23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25"/>
                  <a:gd name="T20" fmla="*/ 29 w 2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25">
                    <a:moveTo>
                      <a:pt x="0" y="23"/>
                    </a:moveTo>
                    <a:lnTo>
                      <a:pt x="23" y="0"/>
                    </a:lnTo>
                    <a:lnTo>
                      <a:pt x="29" y="6"/>
                    </a:lnTo>
                    <a:lnTo>
                      <a:pt x="11" y="2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0" name="Freeform 219"/>
              <p:cNvSpPr>
                <a:spLocks/>
              </p:cNvSpPr>
              <p:nvPr/>
            </p:nvSpPr>
            <p:spPr bwMode="auto">
              <a:xfrm>
                <a:off x="4056" y="3700"/>
                <a:ext cx="11" cy="12"/>
              </a:xfrm>
              <a:custGeom>
                <a:avLst/>
                <a:gdLst>
                  <a:gd name="T0" fmla="*/ 0 w 24"/>
                  <a:gd name="T1" fmla="*/ 23 h 25"/>
                  <a:gd name="T2" fmla="*/ 19 w 24"/>
                  <a:gd name="T3" fmla="*/ 0 h 25"/>
                  <a:gd name="T4" fmla="*/ 24 w 24"/>
                  <a:gd name="T5" fmla="*/ 9 h 25"/>
                  <a:gd name="T6" fmla="*/ 7 w 24"/>
                  <a:gd name="T7" fmla="*/ 25 h 25"/>
                  <a:gd name="T8" fmla="*/ 0 w 24"/>
                  <a:gd name="T9" fmla="*/ 23 h 25"/>
                  <a:gd name="T10" fmla="*/ 0 w 24"/>
                  <a:gd name="T11" fmla="*/ 23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5"/>
                  <a:gd name="T20" fmla="*/ 24 w 24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5">
                    <a:moveTo>
                      <a:pt x="0" y="23"/>
                    </a:moveTo>
                    <a:lnTo>
                      <a:pt x="19" y="0"/>
                    </a:lnTo>
                    <a:lnTo>
                      <a:pt x="24" y="9"/>
                    </a:lnTo>
                    <a:lnTo>
                      <a:pt x="7" y="2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1" name="Freeform 220"/>
              <p:cNvSpPr>
                <a:spLocks/>
              </p:cNvSpPr>
              <p:nvPr/>
            </p:nvSpPr>
            <p:spPr bwMode="auto">
              <a:xfrm>
                <a:off x="4032" y="3695"/>
                <a:ext cx="10" cy="17"/>
              </a:xfrm>
              <a:custGeom>
                <a:avLst/>
                <a:gdLst>
                  <a:gd name="T0" fmla="*/ 0 w 21"/>
                  <a:gd name="T1" fmla="*/ 33 h 34"/>
                  <a:gd name="T2" fmla="*/ 21 w 21"/>
                  <a:gd name="T3" fmla="*/ 0 h 34"/>
                  <a:gd name="T4" fmla="*/ 18 w 21"/>
                  <a:gd name="T5" fmla="*/ 11 h 34"/>
                  <a:gd name="T6" fmla="*/ 9 w 21"/>
                  <a:gd name="T7" fmla="*/ 34 h 34"/>
                  <a:gd name="T8" fmla="*/ 0 w 21"/>
                  <a:gd name="T9" fmla="*/ 33 h 34"/>
                  <a:gd name="T10" fmla="*/ 0 w 21"/>
                  <a:gd name="T11" fmla="*/ 33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34"/>
                  <a:gd name="T20" fmla="*/ 21 w 21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34">
                    <a:moveTo>
                      <a:pt x="0" y="33"/>
                    </a:moveTo>
                    <a:lnTo>
                      <a:pt x="21" y="0"/>
                    </a:lnTo>
                    <a:lnTo>
                      <a:pt x="18" y="11"/>
                    </a:lnTo>
                    <a:lnTo>
                      <a:pt x="9" y="3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2" name="Freeform 221"/>
              <p:cNvSpPr>
                <a:spLocks/>
              </p:cNvSpPr>
              <p:nvPr/>
            </p:nvSpPr>
            <p:spPr bwMode="auto">
              <a:xfrm>
                <a:off x="4125" y="3706"/>
                <a:ext cx="13" cy="16"/>
              </a:xfrm>
              <a:custGeom>
                <a:avLst/>
                <a:gdLst>
                  <a:gd name="T0" fmla="*/ 0 w 27"/>
                  <a:gd name="T1" fmla="*/ 29 h 31"/>
                  <a:gd name="T2" fmla="*/ 22 w 27"/>
                  <a:gd name="T3" fmla="*/ 0 h 31"/>
                  <a:gd name="T4" fmla="*/ 27 w 27"/>
                  <a:gd name="T5" fmla="*/ 7 h 31"/>
                  <a:gd name="T6" fmla="*/ 13 w 27"/>
                  <a:gd name="T7" fmla="*/ 31 h 31"/>
                  <a:gd name="T8" fmla="*/ 0 w 27"/>
                  <a:gd name="T9" fmla="*/ 29 h 31"/>
                  <a:gd name="T10" fmla="*/ 0 w 27"/>
                  <a:gd name="T11" fmla="*/ 29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31"/>
                  <a:gd name="T20" fmla="*/ 27 w 27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31">
                    <a:moveTo>
                      <a:pt x="0" y="29"/>
                    </a:moveTo>
                    <a:lnTo>
                      <a:pt x="22" y="0"/>
                    </a:lnTo>
                    <a:lnTo>
                      <a:pt x="27" y="7"/>
                    </a:lnTo>
                    <a:lnTo>
                      <a:pt x="13" y="3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3" name="Freeform 222"/>
              <p:cNvSpPr>
                <a:spLocks/>
              </p:cNvSpPr>
              <p:nvPr/>
            </p:nvSpPr>
            <p:spPr bwMode="auto">
              <a:xfrm>
                <a:off x="4146" y="3709"/>
                <a:ext cx="16" cy="15"/>
              </a:xfrm>
              <a:custGeom>
                <a:avLst/>
                <a:gdLst>
                  <a:gd name="T0" fmla="*/ 0 w 32"/>
                  <a:gd name="T1" fmla="*/ 26 h 29"/>
                  <a:gd name="T2" fmla="*/ 22 w 32"/>
                  <a:gd name="T3" fmla="*/ 3 h 29"/>
                  <a:gd name="T4" fmla="*/ 32 w 32"/>
                  <a:gd name="T5" fmla="*/ 0 h 29"/>
                  <a:gd name="T6" fmla="*/ 17 w 32"/>
                  <a:gd name="T7" fmla="*/ 29 h 29"/>
                  <a:gd name="T8" fmla="*/ 0 w 32"/>
                  <a:gd name="T9" fmla="*/ 26 h 29"/>
                  <a:gd name="T10" fmla="*/ 0 w 32"/>
                  <a:gd name="T11" fmla="*/ 26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9"/>
                  <a:gd name="T20" fmla="*/ 32 w 32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9">
                    <a:moveTo>
                      <a:pt x="0" y="26"/>
                    </a:moveTo>
                    <a:lnTo>
                      <a:pt x="22" y="3"/>
                    </a:lnTo>
                    <a:lnTo>
                      <a:pt x="32" y="0"/>
                    </a:lnTo>
                    <a:lnTo>
                      <a:pt x="1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4" name="Freeform 223"/>
              <p:cNvSpPr>
                <a:spLocks/>
              </p:cNvSpPr>
              <p:nvPr/>
            </p:nvSpPr>
            <p:spPr bwMode="auto">
              <a:xfrm>
                <a:off x="4190" y="3715"/>
                <a:ext cx="13" cy="16"/>
              </a:xfrm>
              <a:custGeom>
                <a:avLst/>
                <a:gdLst>
                  <a:gd name="T0" fmla="*/ 0 w 26"/>
                  <a:gd name="T1" fmla="*/ 29 h 32"/>
                  <a:gd name="T2" fmla="*/ 22 w 26"/>
                  <a:gd name="T3" fmla="*/ 0 h 32"/>
                  <a:gd name="T4" fmla="*/ 26 w 26"/>
                  <a:gd name="T5" fmla="*/ 4 h 32"/>
                  <a:gd name="T6" fmla="*/ 10 w 26"/>
                  <a:gd name="T7" fmla="*/ 32 h 32"/>
                  <a:gd name="T8" fmla="*/ 0 w 26"/>
                  <a:gd name="T9" fmla="*/ 29 h 32"/>
                  <a:gd name="T10" fmla="*/ 0 w 26"/>
                  <a:gd name="T11" fmla="*/ 29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32"/>
                  <a:gd name="T20" fmla="*/ 26 w 26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32">
                    <a:moveTo>
                      <a:pt x="0" y="29"/>
                    </a:moveTo>
                    <a:lnTo>
                      <a:pt x="22" y="0"/>
                    </a:lnTo>
                    <a:lnTo>
                      <a:pt x="26" y="4"/>
                    </a:lnTo>
                    <a:lnTo>
                      <a:pt x="10" y="3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5" name="Freeform 224"/>
              <p:cNvSpPr>
                <a:spLocks/>
              </p:cNvSpPr>
              <p:nvPr/>
            </p:nvSpPr>
            <p:spPr bwMode="auto">
              <a:xfrm>
                <a:off x="3976" y="3691"/>
                <a:ext cx="11" cy="13"/>
              </a:xfrm>
              <a:custGeom>
                <a:avLst/>
                <a:gdLst>
                  <a:gd name="T0" fmla="*/ 0 w 22"/>
                  <a:gd name="T1" fmla="*/ 24 h 27"/>
                  <a:gd name="T2" fmla="*/ 19 w 22"/>
                  <a:gd name="T3" fmla="*/ 0 h 27"/>
                  <a:gd name="T4" fmla="*/ 22 w 22"/>
                  <a:gd name="T5" fmla="*/ 5 h 27"/>
                  <a:gd name="T6" fmla="*/ 15 w 22"/>
                  <a:gd name="T7" fmla="*/ 27 h 27"/>
                  <a:gd name="T8" fmla="*/ 0 w 22"/>
                  <a:gd name="T9" fmla="*/ 24 h 27"/>
                  <a:gd name="T10" fmla="*/ 0 w 22"/>
                  <a:gd name="T11" fmla="*/ 24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7"/>
                  <a:gd name="T20" fmla="*/ 22 w 22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7">
                    <a:moveTo>
                      <a:pt x="0" y="24"/>
                    </a:moveTo>
                    <a:lnTo>
                      <a:pt x="19" y="0"/>
                    </a:lnTo>
                    <a:lnTo>
                      <a:pt x="22" y="5"/>
                    </a:lnTo>
                    <a:lnTo>
                      <a:pt x="15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6" name="Freeform 225"/>
              <p:cNvSpPr>
                <a:spLocks/>
              </p:cNvSpPr>
              <p:nvPr/>
            </p:nvSpPr>
            <p:spPr bwMode="auto">
              <a:xfrm>
                <a:off x="4081" y="3726"/>
                <a:ext cx="14" cy="13"/>
              </a:xfrm>
              <a:custGeom>
                <a:avLst/>
                <a:gdLst>
                  <a:gd name="T0" fmla="*/ 0 w 28"/>
                  <a:gd name="T1" fmla="*/ 26 h 28"/>
                  <a:gd name="T2" fmla="*/ 24 w 28"/>
                  <a:gd name="T3" fmla="*/ 0 h 28"/>
                  <a:gd name="T4" fmla="*/ 28 w 28"/>
                  <a:gd name="T5" fmla="*/ 9 h 28"/>
                  <a:gd name="T6" fmla="*/ 14 w 28"/>
                  <a:gd name="T7" fmla="*/ 28 h 28"/>
                  <a:gd name="T8" fmla="*/ 0 w 28"/>
                  <a:gd name="T9" fmla="*/ 26 h 28"/>
                  <a:gd name="T10" fmla="*/ 0 w 28"/>
                  <a:gd name="T11" fmla="*/ 26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8"/>
                  <a:gd name="T20" fmla="*/ 28 w 2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8">
                    <a:moveTo>
                      <a:pt x="0" y="26"/>
                    </a:moveTo>
                    <a:lnTo>
                      <a:pt x="24" y="0"/>
                    </a:lnTo>
                    <a:lnTo>
                      <a:pt x="28" y="9"/>
                    </a:lnTo>
                    <a:lnTo>
                      <a:pt x="14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7" name="Freeform 226"/>
              <p:cNvSpPr>
                <a:spLocks/>
              </p:cNvSpPr>
              <p:nvPr/>
            </p:nvSpPr>
            <p:spPr bwMode="auto">
              <a:xfrm>
                <a:off x="4147" y="3737"/>
                <a:ext cx="16" cy="13"/>
              </a:xfrm>
              <a:custGeom>
                <a:avLst/>
                <a:gdLst>
                  <a:gd name="T0" fmla="*/ 0 w 32"/>
                  <a:gd name="T1" fmla="*/ 23 h 26"/>
                  <a:gd name="T2" fmla="*/ 24 w 32"/>
                  <a:gd name="T3" fmla="*/ 0 h 26"/>
                  <a:gd name="T4" fmla="*/ 32 w 32"/>
                  <a:gd name="T5" fmla="*/ 6 h 26"/>
                  <a:gd name="T6" fmla="*/ 16 w 32"/>
                  <a:gd name="T7" fmla="*/ 26 h 26"/>
                  <a:gd name="T8" fmla="*/ 0 w 32"/>
                  <a:gd name="T9" fmla="*/ 23 h 26"/>
                  <a:gd name="T10" fmla="*/ 0 w 32"/>
                  <a:gd name="T11" fmla="*/ 23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6"/>
                  <a:gd name="T20" fmla="*/ 32 w 32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6">
                    <a:moveTo>
                      <a:pt x="0" y="23"/>
                    </a:moveTo>
                    <a:lnTo>
                      <a:pt x="24" y="0"/>
                    </a:lnTo>
                    <a:lnTo>
                      <a:pt x="32" y="6"/>
                    </a:lnTo>
                    <a:lnTo>
                      <a:pt x="16" y="2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8" name="Freeform 227"/>
              <p:cNvSpPr>
                <a:spLocks/>
              </p:cNvSpPr>
              <p:nvPr/>
            </p:nvSpPr>
            <p:spPr bwMode="auto">
              <a:xfrm>
                <a:off x="4106" y="3730"/>
                <a:ext cx="13" cy="12"/>
              </a:xfrm>
              <a:custGeom>
                <a:avLst/>
                <a:gdLst>
                  <a:gd name="T0" fmla="*/ 0 w 27"/>
                  <a:gd name="T1" fmla="*/ 23 h 25"/>
                  <a:gd name="T2" fmla="*/ 22 w 27"/>
                  <a:gd name="T3" fmla="*/ 0 h 25"/>
                  <a:gd name="T4" fmla="*/ 27 w 27"/>
                  <a:gd name="T5" fmla="*/ 7 h 25"/>
                  <a:gd name="T6" fmla="*/ 14 w 27"/>
                  <a:gd name="T7" fmla="*/ 25 h 25"/>
                  <a:gd name="T8" fmla="*/ 0 w 27"/>
                  <a:gd name="T9" fmla="*/ 23 h 25"/>
                  <a:gd name="T10" fmla="*/ 0 w 27"/>
                  <a:gd name="T11" fmla="*/ 23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5"/>
                  <a:gd name="T20" fmla="*/ 27 w 27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5">
                    <a:moveTo>
                      <a:pt x="0" y="23"/>
                    </a:moveTo>
                    <a:lnTo>
                      <a:pt x="22" y="0"/>
                    </a:lnTo>
                    <a:lnTo>
                      <a:pt x="27" y="7"/>
                    </a:lnTo>
                    <a:lnTo>
                      <a:pt x="14" y="2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9" name="Freeform 228"/>
              <p:cNvSpPr>
                <a:spLocks/>
              </p:cNvSpPr>
              <p:nvPr/>
            </p:nvSpPr>
            <p:spPr bwMode="auto">
              <a:xfrm>
                <a:off x="4125" y="3731"/>
                <a:ext cx="16" cy="16"/>
              </a:xfrm>
              <a:custGeom>
                <a:avLst/>
                <a:gdLst>
                  <a:gd name="T0" fmla="*/ 0 w 34"/>
                  <a:gd name="T1" fmla="*/ 28 h 31"/>
                  <a:gd name="T2" fmla="*/ 24 w 34"/>
                  <a:gd name="T3" fmla="*/ 3 h 31"/>
                  <a:gd name="T4" fmla="*/ 34 w 34"/>
                  <a:gd name="T5" fmla="*/ 0 h 31"/>
                  <a:gd name="T6" fmla="*/ 18 w 34"/>
                  <a:gd name="T7" fmla="*/ 31 h 31"/>
                  <a:gd name="T8" fmla="*/ 0 w 34"/>
                  <a:gd name="T9" fmla="*/ 28 h 31"/>
                  <a:gd name="T10" fmla="*/ 0 w 34"/>
                  <a:gd name="T11" fmla="*/ 28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31"/>
                  <a:gd name="T20" fmla="*/ 34 w 34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31">
                    <a:moveTo>
                      <a:pt x="0" y="28"/>
                    </a:moveTo>
                    <a:lnTo>
                      <a:pt x="24" y="3"/>
                    </a:lnTo>
                    <a:lnTo>
                      <a:pt x="34" y="0"/>
                    </a:lnTo>
                    <a:lnTo>
                      <a:pt x="18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0" name="Freeform 229"/>
              <p:cNvSpPr>
                <a:spLocks/>
              </p:cNvSpPr>
              <p:nvPr/>
            </p:nvSpPr>
            <p:spPr bwMode="auto">
              <a:xfrm>
                <a:off x="4169" y="3737"/>
                <a:ext cx="16" cy="16"/>
              </a:xfrm>
              <a:custGeom>
                <a:avLst/>
                <a:gdLst>
                  <a:gd name="T0" fmla="*/ 0 w 32"/>
                  <a:gd name="T1" fmla="*/ 25 h 31"/>
                  <a:gd name="T2" fmla="*/ 27 w 32"/>
                  <a:gd name="T3" fmla="*/ 0 h 31"/>
                  <a:gd name="T4" fmla="*/ 32 w 32"/>
                  <a:gd name="T5" fmla="*/ 5 h 31"/>
                  <a:gd name="T6" fmla="*/ 18 w 32"/>
                  <a:gd name="T7" fmla="*/ 31 h 31"/>
                  <a:gd name="T8" fmla="*/ 0 w 32"/>
                  <a:gd name="T9" fmla="*/ 25 h 31"/>
                  <a:gd name="T10" fmla="*/ 0 w 32"/>
                  <a:gd name="T11" fmla="*/ 25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1"/>
                  <a:gd name="T20" fmla="*/ 32 w 32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1">
                    <a:moveTo>
                      <a:pt x="0" y="25"/>
                    </a:moveTo>
                    <a:lnTo>
                      <a:pt x="27" y="0"/>
                    </a:lnTo>
                    <a:lnTo>
                      <a:pt x="32" y="5"/>
                    </a:lnTo>
                    <a:lnTo>
                      <a:pt x="18" y="3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1" name="Freeform 230"/>
              <p:cNvSpPr>
                <a:spLocks/>
              </p:cNvSpPr>
              <p:nvPr/>
            </p:nvSpPr>
            <p:spPr bwMode="auto">
              <a:xfrm>
                <a:off x="4061" y="3745"/>
                <a:ext cx="17" cy="16"/>
              </a:xfrm>
              <a:custGeom>
                <a:avLst/>
                <a:gdLst>
                  <a:gd name="T0" fmla="*/ 0 w 32"/>
                  <a:gd name="T1" fmla="*/ 27 h 30"/>
                  <a:gd name="T2" fmla="*/ 25 w 32"/>
                  <a:gd name="T3" fmla="*/ 0 h 30"/>
                  <a:gd name="T4" fmla="*/ 32 w 32"/>
                  <a:gd name="T5" fmla="*/ 5 h 30"/>
                  <a:gd name="T6" fmla="*/ 14 w 32"/>
                  <a:gd name="T7" fmla="*/ 30 h 30"/>
                  <a:gd name="T8" fmla="*/ 0 w 32"/>
                  <a:gd name="T9" fmla="*/ 27 h 30"/>
                  <a:gd name="T10" fmla="*/ 0 w 32"/>
                  <a:gd name="T11" fmla="*/ 27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0"/>
                  <a:gd name="T20" fmla="*/ 32 w 32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0">
                    <a:moveTo>
                      <a:pt x="0" y="27"/>
                    </a:moveTo>
                    <a:lnTo>
                      <a:pt x="25" y="0"/>
                    </a:lnTo>
                    <a:lnTo>
                      <a:pt x="32" y="5"/>
                    </a:lnTo>
                    <a:lnTo>
                      <a:pt x="14" y="3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2" name="Freeform 231"/>
              <p:cNvSpPr>
                <a:spLocks/>
              </p:cNvSpPr>
              <p:nvPr/>
            </p:nvSpPr>
            <p:spPr bwMode="auto">
              <a:xfrm>
                <a:off x="4131" y="3758"/>
                <a:ext cx="15" cy="12"/>
              </a:xfrm>
              <a:custGeom>
                <a:avLst/>
                <a:gdLst>
                  <a:gd name="T0" fmla="*/ 0 w 30"/>
                  <a:gd name="T1" fmla="*/ 22 h 23"/>
                  <a:gd name="T2" fmla="*/ 21 w 30"/>
                  <a:gd name="T3" fmla="*/ 0 h 23"/>
                  <a:gd name="T4" fmla="*/ 30 w 30"/>
                  <a:gd name="T5" fmla="*/ 4 h 23"/>
                  <a:gd name="T6" fmla="*/ 14 w 30"/>
                  <a:gd name="T7" fmla="*/ 23 h 23"/>
                  <a:gd name="T8" fmla="*/ 0 w 30"/>
                  <a:gd name="T9" fmla="*/ 22 h 23"/>
                  <a:gd name="T10" fmla="*/ 0 w 30"/>
                  <a:gd name="T11" fmla="*/ 22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3"/>
                  <a:gd name="T20" fmla="*/ 30 w 30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3">
                    <a:moveTo>
                      <a:pt x="0" y="22"/>
                    </a:moveTo>
                    <a:lnTo>
                      <a:pt x="21" y="0"/>
                    </a:lnTo>
                    <a:lnTo>
                      <a:pt x="30" y="4"/>
                    </a:lnTo>
                    <a:lnTo>
                      <a:pt x="14" y="2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3" name="Freeform 232"/>
              <p:cNvSpPr>
                <a:spLocks/>
              </p:cNvSpPr>
              <p:nvPr/>
            </p:nvSpPr>
            <p:spPr bwMode="auto">
              <a:xfrm>
                <a:off x="4086" y="3751"/>
                <a:ext cx="14" cy="13"/>
              </a:xfrm>
              <a:custGeom>
                <a:avLst/>
                <a:gdLst>
                  <a:gd name="T0" fmla="*/ 0 w 26"/>
                  <a:gd name="T1" fmla="*/ 24 h 27"/>
                  <a:gd name="T2" fmla="*/ 23 w 26"/>
                  <a:gd name="T3" fmla="*/ 0 h 27"/>
                  <a:gd name="T4" fmla="*/ 26 w 26"/>
                  <a:gd name="T5" fmla="*/ 8 h 27"/>
                  <a:gd name="T6" fmla="*/ 13 w 26"/>
                  <a:gd name="T7" fmla="*/ 27 h 27"/>
                  <a:gd name="T8" fmla="*/ 0 w 26"/>
                  <a:gd name="T9" fmla="*/ 24 h 27"/>
                  <a:gd name="T10" fmla="*/ 0 w 26"/>
                  <a:gd name="T11" fmla="*/ 24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7"/>
                  <a:gd name="T20" fmla="*/ 26 w 26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7">
                    <a:moveTo>
                      <a:pt x="0" y="24"/>
                    </a:moveTo>
                    <a:lnTo>
                      <a:pt x="23" y="0"/>
                    </a:lnTo>
                    <a:lnTo>
                      <a:pt x="26" y="8"/>
                    </a:lnTo>
                    <a:lnTo>
                      <a:pt x="13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4" name="Freeform 233"/>
              <p:cNvSpPr>
                <a:spLocks/>
              </p:cNvSpPr>
              <p:nvPr/>
            </p:nvSpPr>
            <p:spPr bwMode="auto">
              <a:xfrm>
                <a:off x="4105" y="3755"/>
                <a:ext cx="15" cy="13"/>
              </a:xfrm>
              <a:custGeom>
                <a:avLst/>
                <a:gdLst>
                  <a:gd name="T0" fmla="*/ 0 w 31"/>
                  <a:gd name="T1" fmla="*/ 25 h 26"/>
                  <a:gd name="T2" fmla="*/ 24 w 31"/>
                  <a:gd name="T3" fmla="*/ 0 h 26"/>
                  <a:gd name="T4" fmla="*/ 31 w 31"/>
                  <a:gd name="T5" fmla="*/ 4 h 26"/>
                  <a:gd name="T6" fmla="*/ 20 w 31"/>
                  <a:gd name="T7" fmla="*/ 26 h 26"/>
                  <a:gd name="T8" fmla="*/ 0 w 31"/>
                  <a:gd name="T9" fmla="*/ 25 h 26"/>
                  <a:gd name="T10" fmla="*/ 0 w 31"/>
                  <a:gd name="T11" fmla="*/ 25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6"/>
                  <a:gd name="T20" fmla="*/ 31 w 31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6">
                    <a:moveTo>
                      <a:pt x="0" y="25"/>
                    </a:moveTo>
                    <a:lnTo>
                      <a:pt x="24" y="0"/>
                    </a:lnTo>
                    <a:lnTo>
                      <a:pt x="31" y="4"/>
                    </a:lnTo>
                    <a:lnTo>
                      <a:pt x="20" y="2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5" name="Freeform 234"/>
              <p:cNvSpPr>
                <a:spLocks/>
              </p:cNvSpPr>
              <p:nvPr/>
            </p:nvSpPr>
            <p:spPr bwMode="auto">
              <a:xfrm>
                <a:off x="4150" y="3758"/>
                <a:ext cx="15" cy="16"/>
              </a:xfrm>
              <a:custGeom>
                <a:avLst/>
                <a:gdLst>
                  <a:gd name="T0" fmla="*/ 0 w 31"/>
                  <a:gd name="T1" fmla="*/ 25 h 31"/>
                  <a:gd name="T2" fmla="*/ 26 w 31"/>
                  <a:gd name="T3" fmla="*/ 0 h 31"/>
                  <a:gd name="T4" fmla="*/ 31 w 31"/>
                  <a:gd name="T5" fmla="*/ 4 h 31"/>
                  <a:gd name="T6" fmla="*/ 16 w 31"/>
                  <a:gd name="T7" fmla="*/ 31 h 31"/>
                  <a:gd name="T8" fmla="*/ 0 w 31"/>
                  <a:gd name="T9" fmla="*/ 25 h 31"/>
                  <a:gd name="T10" fmla="*/ 0 w 31"/>
                  <a:gd name="T11" fmla="*/ 25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1"/>
                  <a:gd name="T20" fmla="*/ 31 w 3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1">
                    <a:moveTo>
                      <a:pt x="0" y="25"/>
                    </a:moveTo>
                    <a:lnTo>
                      <a:pt x="26" y="0"/>
                    </a:lnTo>
                    <a:lnTo>
                      <a:pt x="31" y="4"/>
                    </a:lnTo>
                    <a:lnTo>
                      <a:pt x="16" y="3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6" name="Freeform 235"/>
              <p:cNvSpPr>
                <a:spLocks/>
              </p:cNvSpPr>
              <p:nvPr/>
            </p:nvSpPr>
            <p:spPr bwMode="auto">
              <a:xfrm>
                <a:off x="4162" y="3446"/>
                <a:ext cx="98" cy="99"/>
              </a:xfrm>
              <a:custGeom>
                <a:avLst/>
                <a:gdLst>
                  <a:gd name="T0" fmla="*/ 50 w 195"/>
                  <a:gd name="T1" fmla="*/ 60 h 198"/>
                  <a:gd name="T2" fmla="*/ 41 w 195"/>
                  <a:gd name="T3" fmla="*/ 28 h 198"/>
                  <a:gd name="T4" fmla="*/ 60 w 195"/>
                  <a:gd name="T5" fmla="*/ 4 h 198"/>
                  <a:gd name="T6" fmla="*/ 85 w 195"/>
                  <a:gd name="T7" fmla="*/ 0 h 198"/>
                  <a:gd name="T8" fmla="*/ 107 w 195"/>
                  <a:gd name="T9" fmla="*/ 10 h 198"/>
                  <a:gd name="T10" fmla="*/ 119 w 195"/>
                  <a:gd name="T11" fmla="*/ 36 h 198"/>
                  <a:gd name="T12" fmla="*/ 122 w 195"/>
                  <a:gd name="T13" fmla="*/ 44 h 198"/>
                  <a:gd name="T14" fmla="*/ 147 w 195"/>
                  <a:gd name="T15" fmla="*/ 39 h 198"/>
                  <a:gd name="T16" fmla="*/ 167 w 195"/>
                  <a:gd name="T17" fmla="*/ 39 h 198"/>
                  <a:gd name="T18" fmla="*/ 188 w 195"/>
                  <a:gd name="T19" fmla="*/ 53 h 198"/>
                  <a:gd name="T20" fmla="*/ 195 w 195"/>
                  <a:gd name="T21" fmla="*/ 73 h 198"/>
                  <a:gd name="T22" fmla="*/ 191 w 195"/>
                  <a:gd name="T23" fmla="*/ 94 h 198"/>
                  <a:gd name="T24" fmla="*/ 164 w 195"/>
                  <a:gd name="T25" fmla="*/ 117 h 198"/>
                  <a:gd name="T26" fmla="*/ 148 w 195"/>
                  <a:gd name="T27" fmla="*/ 126 h 198"/>
                  <a:gd name="T28" fmla="*/ 147 w 195"/>
                  <a:gd name="T29" fmla="*/ 140 h 198"/>
                  <a:gd name="T30" fmla="*/ 138 w 195"/>
                  <a:gd name="T31" fmla="*/ 168 h 198"/>
                  <a:gd name="T32" fmla="*/ 110 w 195"/>
                  <a:gd name="T33" fmla="*/ 180 h 198"/>
                  <a:gd name="T34" fmla="*/ 88 w 195"/>
                  <a:gd name="T35" fmla="*/ 176 h 198"/>
                  <a:gd name="T36" fmla="*/ 70 w 195"/>
                  <a:gd name="T37" fmla="*/ 177 h 198"/>
                  <a:gd name="T38" fmla="*/ 48 w 195"/>
                  <a:gd name="T39" fmla="*/ 195 h 198"/>
                  <a:gd name="T40" fmla="*/ 22 w 195"/>
                  <a:gd name="T41" fmla="*/ 193 h 198"/>
                  <a:gd name="T42" fmla="*/ 3 w 195"/>
                  <a:gd name="T43" fmla="*/ 165 h 198"/>
                  <a:gd name="T44" fmla="*/ 0 w 195"/>
                  <a:gd name="T45" fmla="*/ 143 h 198"/>
                  <a:gd name="T46" fmla="*/ 12 w 195"/>
                  <a:gd name="T47" fmla="*/ 117 h 198"/>
                  <a:gd name="T48" fmla="*/ 6 w 195"/>
                  <a:gd name="T49" fmla="*/ 95 h 198"/>
                  <a:gd name="T50" fmla="*/ 1 w 195"/>
                  <a:gd name="T51" fmla="*/ 67 h 198"/>
                  <a:gd name="T52" fmla="*/ 18 w 195"/>
                  <a:gd name="T53" fmla="*/ 50 h 198"/>
                  <a:gd name="T54" fmla="*/ 40 w 195"/>
                  <a:gd name="T55" fmla="*/ 55 h 198"/>
                  <a:gd name="T56" fmla="*/ 21 w 195"/>
                  <a:gd name="T57" fmla="*/ 57 h 198"/>
                  <a:gd name="T58" fmla="*/ 6 w 195"/>
                  <a:gd name="T59" fmla="*/ 73 h 198"/>
                  <a:gd name="T60" fmla="*/ 7 w 195"/>
                  <a:gd name="T61" fmla="*/ 91 h 198"/>
                  <a:gd name="T62" fmla="*/ 23 w 195"/>
                  <a:gd name="T63" fmla="*/ 111 h 198"/>
                  <a:gd name="T64" fmla="*/ 15 w 195"/>
                  <a:gd name="T65" fmla="*/ 126 h 198"/>
                  <a:gd name="T66" fmla="*/ 6 w 195"/>
                  <a:gd name="T67" fmla="*/ 151 h 198"/>
                  <a:gd name="T68" fmla="*/ 10 w 195"/>
                  <a:gd name="T69" fmla="*/ 170 h 198"/>
                  <a:gd name="T70" fmla="*/ 23 w 195"/>
                  <a:gd name="T71" fmla="*/ 187 h 198"/>
                  <a:gd name="T72" fmla="*/ 53 w 195"/>
                  <a:gd name="T73" fmla="*/ 179 h 198"/>
                  <a:gd name="T74" fmla="*/ 73 w 195"/>
                  <a:gd name="T75" fmla="*/ 158 h 198"/>
                  <a:gd name="T76" fmla="*/ 87 w 195"/>
                  <a:gd name="T77" fmla="*/ 167 h 198"/>
                  <a:gd name="T78" fmla="*/ 107 w 195"/>
                  <a:gd name="T79" fmla="*/ 177 h 198"/>
                  <a:gd name="T80" fmla="*/ 129 w 195"/>
                  <a:gd name="T81" fmla="*/ 164 h 198"/>
                  <a:gd name="T82" fmla="*/ 135 w 195"/>
                  <a:gd name="T83" fmla="*/ 135 h 198"/>
                  <a:gd name="T84" fmla="*/ 135 w 195"/>
                  <a:gd name="T85" fmla="*/ 117 h 198"/>
                  <a:gd name="T86" fmla="*/ 154 w 195"/>
                  <a:gd name="T87" fmla="*/ 113 h 198"/>
                  <a:gd name="T88" fmla="*/ 184 w 195"/>
                  <a:gd name="T89" fmla="*/ 98 h 198"/>
                  <a:gd name="T90" fmla="*/ 188 w 195"/>
                  <a:gd name="T91" fmla="*/ 75 h 198"/>
                  <a:gd name="T92" fmla="*/ 172 w 195"/>
                  <a:gd name="T93" fmla="*/ 55 h 198"/>
                  <a:gd name="T94" fmla="*/ 148 w 195"/>
                  <a:gd name="T95" fmla="*/ 50 h 198"/>
                  <a:gd name="T96" fmla="*/ 125 w 195"/>
                  <a:gd name="T97" fmla="*/ 53 h 198"/>
                  <a:gd name="T98" fmla="*/ 115 w 195"/>
                  <a:gd name="T99" fmla="*/ 54 h 198"/>
                  <a:gd name="T100" fmla="*/ 112 w 195"/>
                  <a:gd name="T101" fmla="*/ 33 h 198"/>
                  <a:gd name="T102" fmla="*/ 97 w 195"/>
                  <a:gd name="T103" fmla="*/ 13 h 198"/>
                  <a:gd name="T104" fmla="*/ 72 w 195"/>
                  <a:gd name="T105" fmla="*/ 13 h 198"/>
                  <a:gd name="T106" fmla="*/ 57 w 195"/>
                  <a:gd name="T107" fmla="*/ 29 h 198"/>
                  <a:gd name="T108" fmla="*/ 57 w 195"/>
                  <a:gd name="T109" fmla="*/ 55 h 19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5"/>
                  <a:gd name="T166" fmla="*/ 0 h 198"/>
                  <a:gd name="T167" fmla="*/ 195 w 195"/>
                  <a:gd name="T168" fmla="*/ 198 h 19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5" h="198">
                    <a:moveTo>
                      <a:pt x="60" y="67"/>
                    </a:moveTo>
                    <a:lnTo>
                      <a:pt x="54" y="69"/>
                    </a:lnTo>
                    <a:lnTo>
                      <a:pt x="54" y="67"/>
                    </a:lnTo>
                    <a:lnTo>
                      <a:pt x="53" y="66"/>
                    </a:lnTo>
                    <a:lnTo>
                      <a:pt x="51" y="63"/>
                    </a:lnTo>
                    <a:lnTo>
                      <a:pt x="50" y="60"/>
                    </a:lnTo>
                    <a:lnTo>
                      <a:pt x="47" y="54"/>
                    </a:lnTo>
                    <a:lnTo>
                      <a:pt x="45" y="50"/>
                    </a:lnTo>
                    <a:lnTo>
                      <a:pt x="44" y="44"/>
                    </a:lnTo>
                    <a:lnTo>
                      <a:pt x="43" y="39"/>
                    </a:lnTo>
                    <a:lnTo>
                      <a:pt x="41" y="33"/>
                    </a:lnTo>
                    <a:lnTo>
                      <a:pt x="41" y="28"/>
                    </a:lnTo>
                    <a:lnTo>
                      <a:pt x="43" y="22"/>
                    </a:lnTo>
                    <a:lnTo>
                      <a:pt x="45" y="16"/>
                    </a:lnTo>
                    <a:lnTo>
                      <a:pt x="47" y="11"/>
                    </a:lnTo>
                    <a:lnTo>
                      <a:pt x="53" y="7"/>
                    </a:lnTo>
                    <a:lnTo>
                      <a:pt x="56" y="6"/>
                    </a:lnTo>
                    <a:lnTo>
                      <a:pt x="60" y="4"/>
                    </a:lnTo>
                    <a:lnTo>
                      <a:pt x="63" y="3"/>
                    </a:lnTo>
                    <a:lnTo>
                      <a:pt x="68" y="1"/>
                    </a:lnTo>
                    <a:lnTo>
                      <a:pt x="72" y="0"/>
                    </a:lnTo>
                    <a:lnTo>
                      <a:pt x="76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1" y="1"/>
                    </a:lnTo>
                    <a:lnTo>
                      <a:pt x="94" y="3"/>
                    </a:lnTo>
                    <a:lnTo>
                      <a:pt x="97" y="4"/>
                    </a:lnTo>
                    <a:lnTo>
                      <a:pt x="101" y="7"/>
                    </a:lnTo>
                    <a:lnTo>
                      <a:pt x="107" y="10"/>
                    </a:lnTo>
                    <a:lnTo>
                      <a:pt x="110" y="14"/>
                    </a:lnTo>
                    <a:lnTo>
                      <a:pt x="113" y="19"/>
                    </a:lnTo>
                    <a:lnTo>
                      <a:pt x="115" y="23"/>
                    </a:lnTo>
                    <a:lnTo>
                      <a:pt x="116" y="28"/>
                    </a:lnTo>
                    <a:lnTo>
                      <a:pt x="117" y="32"/>
                    </a:lnTo>
                    <a:lnTo>
                      <a:pt x="119" y="36"/>
                    </a:lnTo>
                    <a:lnTo>
                      <a:pt x="119" y="39"/>
                    </a:lnTo>
                    <a:lnTo>
                      <a:pt x="119" y="42"/>
                    </a:lnTo>
                    <a:lnTo>
                      <a:pt x="119" y="44"/>
                    </a:lnTo>
                    <a:lnTo>
                      <a:pt x="120" y="45"/>
                    </a:lnTo>
                    <a:lnTo>
                      <a:pt x="120" y="44"/>
                    </a:lnTo>
                    <a:lnTo>
                      <a:pt x="122" y="44"/>
                    </a:lnTo>
                    <a:lnTo>
                      <a:pt x="125" y="42"/>
                    </a:lnTo>
                    <a:lnTo>
                      <a:pt x="131" y="42"/>
                    </a:lnTo>
                    <a:lnTo>
                      <a:pt x="135" y="41"/>
                    </a:lnTo>
                    <a:lnTo>
                      <a:pt x="141" y="39"/>
                    </a:lnTo>
                    <a:lnTo>
                      <a:pt x="144" y="39"/>
                    </a:lnTo>
                    <a:lnTo>
                      <a:pt x="147" y="39"/>
                    </a:lnTo>
                    <a:lnTo>
                      <a:pt x="151" y="39"/>
                    </a:lnTo>
                    <a:lnTo>
                      <a:pt x="154" y="39"/>
                    </a:lnTo>
                    <a:lnTo>
                      <a:pt x="157" y="39"/>
                    </a:lnTo>
                    <a:lnTo>
                      <a:pt x="160" y="39"/>
                    </a:lnTo>
                    <a:lnTo>
                      <a:pt x="163" y="39"/>
                    </a:lnTo>
                    <a:lnTo>
                      <a:pt x="167" y="39"/>
                    </a:lnTo>
                    <a:lnTo>
                      <a:pt x="170" y="39"/>
                    </a:lnTo>
                    <a:lnTo>
                      <a:pt x="173" y="41"/>
                    </a:lnTo>
                    <a:lnTo>
                      <a:pt x="176" y="42"/>
                    </a:lnTo>
                    <a:lnTo>
                      <a:pt x="179" y="44"/>
                    </a:lnTo>
                    <a:lnTo>
                      <a:pt x="184" y="47"/>
                    </a:lnTo>
                    <a:lnTo>
                      <a:pt x="188" y="53"/>
                    </a:lnTo>
                    <a:lnTo>
                      <a:pt x="191" y="55"/>
                    </a:lnTo>
                    <a:lnTo>
                      <a:pt x="192" y="58"/>
                    </a:lnTo>
                    <a:lnTo>
                      <a:pt x="192" y="61"/>
                    </a:lnTo>
                    <a:lnTo>
                      <a:pt x="195" y="66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5" y="77"/>
                    </a:lnTo>
                    <a:lnTo>
                      <a:pt x="195" y="82"/>
                    </a:lnTo>
                    <a:lnTo>
                      <a:pt x="194" y="83"/>
                    </a:lnTo>
                    <a:lnTo>
                      <a:pt x="192" y="88"/>
                    </a:lnTo>
                    <a:lnTo>
                      <a:pt x="192" y="91"/>
                    </a:lnTo>
                    <a:lnTo>
                      <a:pt x="191" y="94"/>
                    </a:lnTo>
                    <a:lnTo>
                      <a:pt x="186" y="98"/>
                    </a:lnTo>
                    <a:lnTo>
                      <a:pt x="184" y="104"/>
                    </a:lnTo>
                    <a:lnTo>
                      <a:pt x="179" y="108"/>
                    </a:lnTo>
                    <a:lnTo>
                      <a:pt x="175" y="113"/>
                    </a:lnTo>
                    <a:lnTo>
                      <a:pt x="170" y="116"/>
                    </a:lnTo>
                    <a:lnTo>
                      <a:pt x="164" y="117"/>
                    </a:lnTo>
                    <a:lnTo>
                      <a:pt x="160" y="120"/>
                    </a:lnTo>
                    <a:lnTo>
                      <a:pt x="157" y="121"/>
                    </a:lnTo>
                    <a:lnTo>
                      <a:pt x="153" y="123"/>
                    </a:lnTo>
                    <a:lnTo>
                      <a:pt x="151" y="124"/>
                    </a:lnTo>
                    <a:lnTo>
                      <a:pt x="148" y="124"/>
                    </a:lnTo>
                    <a:lnTo>
                      <a:pt x="148" y="126"/>
                    </a:lnTo>
                    <a:lnTo>
                      <a:pt x="148" y="127"/>
                    </a:lnTo>
                    <a:lnTo>
                      <a:pt x="148" y="129"/>
                    </a:lnTo>
                    <a:lnTo>
                      <a:pt x="148" y="133"/>
                    </a:lnTo>
                    <a:lnTo>
                      <a:pt x="147" y="136"/>
                    </a:lnTo>
                    <a:lnTo>
                      <a:pt x="147" y="140"/>
                    </a:lnTo>
                    <a:lnTo>
                      <a:pt x="147" y="145"/>
                    </a:lnTo>
                    <a:lnTo>
                      <a:pt x="145" y="151"/>
                    </a:lnTo>
                    <a:lnTo>
                      <a:pt x="144" y="155"/>
                    </a:lnTo>
                    <a:lnTo>
                      <a:pt x="142" y="159"/>
                    </a:lnTo>
                    <a:lnTo>
                      <a:pt x="139" y="164"/>
                    </a:lnTo>
                    <a:lnTo>
                      <a:pt x="138" y="168"/>
                    </a:lnTo>
                    <a:lnTo>
                      <a:pt x="134" y="171"/>
                    </a:lnTo>
                    <a:lnTo>
                      <a:pt x="131" y="176"/>
                    </a:lnTo>
                    <a:lnTo>
                      <a:pt x="125" y="177"/>
                    </a:lnTo>
                    <a:lnTo>
                      <a:pt x="120" y="180"/>
                    </a:lnTo>
                    <a:lnTo>
                      <a:pt x="115" y="180"/>
                    </a:lnTo>
                    <a:lnTo>
                      <a:pt x="110" y="180"/>
                    </a:lnTo>
                    <a:lnTo>
                      <a:pt x="104" y="179"/>
                    </a:lnTo>
                    <a:lnTo>
                      <a:pt x="101" y="179"/>
                    </a:lnTo>
                    <a:lnTo>
                      <a:pt x="97" y="179"/>
                    </a:lnTo>
                    <a:lnTo>
                      <a:pt x="94" y="177"/>
                    </a:lnTo>
                    <a:lnTo>
                      <a:pt x="91" y="176"/>
                    </a:lnTo>
                    <a:lnTo>
                      <a:pt x="88" y="176"/>
                    </a:lnTo>
                    <a:lnTo>
                      <a:pt x="84" y="173"/>
                    </a:lnTo>
                    <a:lnTo>
                      <a:pt x="81" y="171"/>
                    </a:lnTo>
                    <a:lnTo>
                      <a:pt x="78" y="170"/>
                    </a:lnTo>
                    <a:lnTo>
                      <a:pt x="76" y="170"/>
                    </a:lnTo>
                    <a:lnTo>
                      <a:pt x="73" y="174"/>
                    </a:lnTo>
                    <a:lnTo>
                      <a:pt x="70" y="177"/>
                    </a:lnTo>
                    <a:lnTo>
                      <a:pt x="68" y="180"/>
                    </a:lnTo>
                    <a:lnTo>
                      <a:pt x="65" y="183"/>
                    </a:lnTo>
                    <a:lnTo>
                      <a:pt x="62" y="186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48" y="195"/>
                    </a:lnTo>
                    <a:lnTo>
                      <a:pt x="44" y="196"/>
                    </a:lnTo>
                    <a:lnTo>
                      <a:pt x="40" y="198"/>
                    </a:lnTo>
                    <a:lnTo>
                      <a:pt x="35" y="198"/>
                    </a:lnTo>
                    <a:lnTo>
                      <a:pt x="31" y="198"/>
                    </a:lnTo>
                    <a:lnTo>
                      <a:pt x="26" y="196"/>
                    </a:lnTo>
                    <a:lnTo>
                      <a:pt x="22" y="193"/>
                    </a:lnTo>
                    <a:lnTo>
                      <a:pt x="18" y="190"/>
                    </a:lnTo>
                    <a:lnTo>
                      <a:pt x="15" y="186"/>
                    </a:lnTo>
                    <a:lnTo>
                      <a:pt x="10" y="183"/>
                    </a:lnTo>
                    <a:lnTo>
                      <a:pt x="7" y="177"/>
                    </a:lnTo>
                    <a:lnTo>
                      <a:pt x="6" y="171"/>
                    </a:lnTo>
                    <a:lnTo>
                      <a:pt x="3" y="165"/>
                    </a:lnTo>
                    <a:lnTo>
                      <a:pt x="3" y="159"/>
                    </a:lnTo>
                    <a:lnTo>
                      <a:pt x="1" y="157"/>
                    </a:lnTo>
                    <a:lnTo>
                      <a:pt x="0" y="154"/>
                    </a:lnTo>
                    <a:lnTo>
                      <a:pt x="0" y="149"/>
                    </a:lnTo>
                    <a:lnTo>
                      <a:pt x="0" y="146"/>
                    </a:lnTo>
                    <a:lnTo>
                      <a:pt x="0" y="143"/>
                    </a:lnTo>
                    <a:lnTo>
                      <a:pt x="1" y="140"/>
                    </a:lnTo>
                    <a:lnTo>
                      <a:pt x="1" y="138"/>
                    </a:lnTo>
                    <a:lnTo>
                      <a:pt x="3" y="135"/>
                    </a:lnTo>
                    <a:lnTo>
                      <a:pt x="4" y="129"/>
                    </a:lnTo>
                    <a:lnTo>
                      <a:pt x="7" y="123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5" y="111"/>
                    </a:lnTo>
                    <a:lnTo>
                      <a:pt x="12" y="107"/>
                    </a:lnTo>
                    <a:lnTo>
                      <a:pt x="9" y="102"/>
                    </a:lnTo>
                    <a:lnTo>
                      <a:pt x="7" y="99"/>
                    </a:lnTo>
                    <a:lnTo>
                      <a:pt x="6" y="95"/>
                    </a:lnTo>
                    <a:lnTo>
                      <a:pt x="3" y="92"/>
                    </a:lnTo>
                    <a:lnTo>
                      <a:pt x="1" y="86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1" y="67"/>
                    </a:lnTo>
                    <a:lnTo>
                      <a:pt x="4" y="61"/>
                    </a:lnTo>
                    <a:lnTo>
                      <a:pt x="7" y="57"/>
                    </a:lnTo>
                    <a:lnTo>
                      <a:pt x="13" y="53"/>
                    </a:lnTo>
                    <a:lnTo>
                      <a:pt x="16" y="51"/>
                    </a:lnTo>
                    <a:lnTo>
                      <a:pt x="18" y="50"/>
                    </a:lnTo>
                    <a:lnTo>
                      <a:pt x="21" y="50"/>
                    </a:lnTo>
                    <a:lnTo>
                      <a:pt x="23" y="48"/>
                    </a:lnTo>
                    <a:lnTo>
                      <a:pt x="28" y="48"/>
                    </a:lnTo>
                    <a:lnTo>
                      <a:pt x="31" y="48"/>
                    </a:lnTo>
                    <a:lnTo>
                      <a:pt x="34" y="50"/>
                    </a:lnTo>
                    <a:lnTo>
                      <a:pt x="40" y="55"/>
                    </a:lnTo>
                    <a:lnTo>
                      <a:pt x="37" y="55"/>
                    </a:lnTo>
                    <a:lnTo>
                      <a:pt x="34" y="55"/>
                    </a:lnTo>
                    <a:lnTo>
                      <a:pt x="29" y="55"/>
                    </a:lnTo>
                    <a:lnTo>
                      <a:pt x="26" y="55"/>
                    </a:lnTo>
                    <a:lnTo>
                      <a:pt x="23" y="55"/>
                    </a:lnTo>
                    <a:lnTo>
                      <a:pt x="21" y="57"/>
                    </a:lnTo>
                    <a:lnTo>
                      <a:pt x="18" y="57"/>
                    </a:lnTo>
                    <a:lnTo>
                      <a:pt x="13" y="60"/>
                    </a:lnTo>
                    <a:lnTo>
                      <a:pt x="10" y="61"/>
                    </a:lnTo>
                    <a:lnTo>
                      <a:pt x="9" y="66"/>
                    </a:lnTo>
                    <a:lnTo>
                      <a:pt x="6" y="69"/>
                    </a:lnTo>
                    <a:lnTo>
                      <a:pt x="6" y="73"/>
                    </a:lnTo>
                    <a:lnTo>
                      <a:pt x="6" y="76"/>
                    </a:lnTo>
                    <a:lnTo>
                      <a:pt x="6" y="79"/>
                    </a:lnTo>
                    <a:lnTo>
                      <a:pt x="6" y="82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7" y="91"/>
                    </a:lnTo>
                    <a:lnTo>
                      <a:pt x="9" y="95"/>
                    </a:lnTo>
                    <a:lnTo>
                      <a:pt x="10" y="99"/>
                    </a:lnTo>
                    <a:lnTo>
                      <a:pt x="15" y="104"/>
                    </a:lnTo>
                    <a:lnTo>
                      <a:pt x="18" y="107"/>
                    </a:lnTo>
                    <a:lnTo>
                      <a:pt x="21" y="110"/>
                    </a:lnTo>
                    <a:lnTo>
                      <a:pt x="23" y="111"/>
                    </a:lnTo>
                    <a:lnTo>
                      <a:pt x="28" y="116"/>
                    </a:lnTo>
                    <a:lnTo>
                      <a:pt x="26" y="116"/>
                    </a:lnTo>
                    <a:lnTo>
                      <a:pt x="22" y="118"/>
                    </a:lnTo>
                    <a:lnTo>
                      <a:pt x="19" y="120"/>
                    </a:lnTo>
                    <a:lnTo>
                      <a:pt x="18" y="123"/>
                    </a:lnTo>
                    <a:lnTo>
                      <a:pt x="15" y="126"/>
                    </a:lnTo>
                    <a:lnTo>
                      <a:pt x="13" y="130"/>
                    </a:lnTo>
                    <a:lnTo>
                      <a:pt x="10" y="133"/>
                    </a:lnTo>
                    <a:lnTo>
                      <a:pt x="7" y="139"/>
                    </a:lnTo>
                    <a:lnTo>
                      <a:pt x="6" y="143"/>
                    </a:lnTo>
                    <a:lnTo>
                      <a:pt x="6" y="149"/>
                    </a:lnTo>
                    <a:lnTo>
                      <a:pt x="6" y="151"/>
                    </a:lnTo>
                    <a:lnTo>
                      <a:pt x="6" y="154"/>
                    </a:lnTo>
                    <a:lnTo>
                      <a:pt x="6" y="157"/>
                    </a:lnTo>
                    <a:lnTo>
                      <a:pt x="6" y="161"/>
                    </a:lnTo>
                    <a:lnTo>
                      <a:pt x="7" y="164"/>
                    </a:lnTo>
                    <a:lnTo>
                      <a:pt x="7" y="167"/>
                    </a:lnTo>
                    <a:lnTo>
                      <a:pt x="10" y="170"/>
                    </a:lnTo>
                    <a:lnTo>
                      <a:pt x="12" y="174"/>
                    </a:lnTo>
                    <a:lnTo>
                      <a:pt x="13" y="177"/>
                    </a:lnTo>
                    <a:lnTo>
                      <a:pt x="15" y="180"/>
                    </a:lnTo>
                    <a:lnTo>
                      <a:pt x="16" y="183"/>
                    </a:lnTo>
                    <a:lnTo>
                      <a:pt x="19" y="186"/>
                    </a:lnTo>
                    <a:lnTo>
                      <a:pt x="23" y="187"/>
                    </a:lnTo>
                    <a:lnTo>
                      <a:pt x="28" y="189"/>
                    </a:lnTo>
                    <a:lnTo>
                      <a:pt x="32" y="189"/>
                    </a:lnTo>
                    <a:lnTo>
                      <a:pt x="38" y="187"/>
                    </a:lnTo>
                    <a:lnTo>
                      <a:pt x="43" y="186"/>
                    </a:lnTo>
                    <a:lnTo>
                      <a:pt x="48" y="183"/>
                    </a:lnTo>
                    <a:lnTo>
                      <a:pt x="53" y="179"/>
                    </a:lnTo>
                    <a:lnTo>
                      <a:pt x="57" y="176"/>
                    </a:lnTo>
                    <a:lnTo>
                      <a:pt x="62" y="171"/>
                    </a:lnTo>
                    <a:lnTo>
                      <a:pt x="65" y="167"/>
                    </a:lnTo>
                    <a:lnTo>
                      <a:pt x="68" y="164"/>
                    </a:lnTo>
                    <a:lnTo>
                      <a:pt x="70" y="161"/>
                    </a:lnTo>
                    <a:lnTo>
                      <a:pt x="73" y="158"/>
                    </a:lnTo>
                    <a:lnTo>
                      <a:pt x="75" y="157"/>
                    </a:lnTo>
                    <a:lnTo>
                      <a:pt x="75" y="158"/>
                    </a:lnTo>
                    <a:lnTo>
                      <a:pt x="78" y="161"/>
                    </a:lnTo>
                    <a:lnTo>
                      <a:pt x="81" y="162"/>
                    </a:lnTo>
                    <a:lnTo>
                      <a:pt x="84" y="165"/>
                    </a:lnTo>
                    <a:lnTo>
                      <a:pt x="87" y="167"/>
                    </a:lnTo>
                    <a:lnTo>
                      <a:pt x="90" y="170"/>
                    </a:lnTo>
                    <a:lnTo>
                      <a:pt x="92" y="173"/>
                    </a:lnTo>
                    <a:lnTo>
                      <a:pt x="95" y="174"/>
                    </a:lnTo>
                    <a:lnTo>
                      <a:pt x="100" y="176"/>
                    </a:lnTo>
                    <a:lnTo>
                      <a:pt x="104" y="177"/>
                    </a:lnTo>
                    <a:lnTo>
                      <a:pt x="107" y="177"/>
                    </a:lnTo>
                    <a:lnTo>
                      <a:pt x="113" y="177"/>
                    </a:lnTo>
                    <a:lnTo>
                      <a:pt x="116" y="176"/>
                    </a:lnTo>
                    <a:lnTo>
                      <a:pt x="120" y="174"/>
                    </a:lnTo>
                    <a:lnTo>
                      <a:pt x="123" y="171"/>
                    </a:lnTo>
                    <a:lnTo>
                      <a:pt x="128" y="167"/>
                    </a:lnTo>
                    <a:lnTo>
                      <a:pt x="129" y="164"/>
                    </a:lnTo>
                    <a:lnTo>
                      <a:pt x="132" y="159"/>
                    </a:lnTo>
                    <a:lnTo>
                      <a:pt x="134" y="155"/>
                    </a:lnTo>
                    <a:lnTo>
                      <a:pt x="134" y="149"/>
                    </a:lnTo>
                    <a:lnTo>
                      <a:pt x="135" y="145"/>
                    </a:lnTo>
                    <a:lnTo>
                      <a:pt x="135" y="140"/>
                    </a:lnTo>
                    <a:lnTo>
                      <a:pt x="135" y="135"/>
                    </a:lnTo>
                    <a:lnTo>
                      <a:pt x="135" y="130"/>
                    </a:lnTo>
                    <a:lnTo>
                      <a:pt x="135" y="126"/>
                    </a:lnTo>
                    <a:lnTo>
                      <a:pt x="135" y="123"/>
                    </a:lnTo>
                    <a:lnTo>
                      <a:pt x="135" y="120"/>
                    </a:lnTo>
                    <a:lnTo>
                      <a:pt x="135" y="118"/>
                    </a:lnTo>
                    <a:lnTo>
                      <a:pt x="135" y="117"/>
                    </a:lnTo>
                    <a:lnTo>
                      <a:pt x="135" y="116"/>
                    </a:lnTo>
                    <a:lnTo>
                      <a:pt x="138" y="116"/>
                    </a:lnTo>
                    <a:lnTo>
                      <a:pt x="141" y="116"/>
                    </a:lnTo>
                    <a:lnTo>
                      <a:pt x="144" y="116"/>
                    </a:lnTo>
                    <a:lnTo>
                      <a:pt x="148" y="114"/>
                    </a:lnTo>
                    <a:lnTo>
                      <a:pt x="154" y="113"/>
                    </a:lnTo>
                    <a:lnTo>
                      <a:pt x="159" y="111"/>
                    </a:lnTo>
                    <a:lnTo>
                      <a:pt x="164" y="110"/>
                    </a:lnTo>
                    <a:lnTo>
                      <a:pt x="170" y="108"/>
                    </a:lnTo>
                    <a:lnTo>
                      <a:pt x="175" y="105"/>
                    </a:lnTo>
                    <a:lnTo>
                      <a:pt x="179" y="101"/>
                    </a:lnTo>
                    <a:lnTo>
                      <a:pt x="184" y="98"/>
                    </a:lnTo>
                    <a:lnTo>
                      <a:pt x="186" y="92"/>
                    </a:lnTo>
                    <a:lnTo>
                      <a:pt x="188" y="88"/>
                    </a:lnTo>
                    <a:lnTo>
                      <a:pt x="188" y="83"/>
                    </a:lnTo>
                    <a:lnTo>
                      <a:pt x="188" y="82"/>
                    </a:lnTo>
                    <a:lnTo>
                      <a:pt x="188" y="77"/>
                    </a:lnTo>
                    <a:lnTo>
                      <a:pt x="188" y="75"/>
                    </a:lnTo>
                    <a:lnTo>
                      <a:pt x="186" y="70"/>
                    </a:lnTo>
                    <a:lnTo>
                      <a:pt x="185" y="67"/>
                    </a:lnTo>
                    <a:lnTo>
                      <a:pt x="184" y="64"/>
                    </a:lnTo>
                    <a:lnTo>
                      <a:pt x="182" y="63"/>
                    </a:lnTo>
                    <a:lnTo>
                      <a:pt x="178" y="57"/>
                    </a:lnTo>
                    <a:lnTo>
                      <a:pt x="172" y="55"/>
                    </a:lnTo>
                    <a:lnTo>
                      <a:pt x="166" y="53"/>
                    </a:lnTo>
                    <a:lnTo>
                      <a:pt x="160" y="51"/>
                    </a:lnTo>
                    <a:lnTo>
                      <a:pt x="157" y="50"/>
                    </a:lnTo>
                    <a:lnTo>
                      <a:pt x="154" y="50"/>
                    </a:lnTo>
                    <a:lnTo>
                      <a:pt x="151" y="50"/>
                    </a:lnTo>
                    <a:lnTo>
                      <a:pt x="148" y="50"/>
                    </a:lnTo>
                    <a:lnTo>
                      <a:pt x="144" y="50"/>
                    </a:lnTo>
                    <a:lnTo>
                      <a:pt x="141" y="50"/>
                    </a:lnTo>
                    <a:lnTo>
                      <a:pt x="138" y="50"/>
                    </a:lnTo>
                    <a:lnTo>
                      <a:pt x="135" y="51"/>
                    </a:lnTo>
                    <a:lnTo>
                      <a:pt x="129" y="51"/>
                    </a:lnTo>
                    <a:lnTo>
                      <a:pt x="125" y="53"/>
                    </a:lnTo>
                    <a:lnTo>
                      <a:pt x="120" y="54"/>
                    </a:lnTo>
                    <a:lnTo>
                      <a:pt x="117" y="55"/>
                    </a:lnTo>
                    <a:lnTo>
                      <a:pt x="115" y="55"/>
                    </a:lnTo>
                    <a:lnTo>
                      <a:pt x="115" y="54"/>
                    </a:lnTo>
                    <a:lnTo>
                      <a:pt x="115" y="51"/>
                    </a:lnTo>
                    <a:lnTo>
                      <a:pt x="115" y="48"/>
                    </a:lnTo>
                    <a:lnTo>
                      <a:pt x="113" y="44"/>
                    </a:lnTo>
                    <a:lnTo>
                      <a:pt x="113" y="41"/>
                    </a:lnTo>
                    <a:lnTo>
                      <a:pt x="113" y="36"/>
                    </a:lnTo>
                    <a:lnTo>
                      <a:pt x="112" y="33"/>
                    </a:lnTo>
                    <a:lnTo>
                      <a:pt x="110" y="29"/>
                    </a:lnTo>
                    <a:lnTo>
                      <a:pt x="109" y="25"/>
                    </a:lnTo>
                    <a:lnTo>
                      <a:pt x="106" y="20"/>
                    </a:lnTo>
                    <a:lnTo>
                      <a:pt x="104" y="17"/>
                    </a:lnTo>
                    <a:lnTo>
                      <a:pt x="101" y="14"/>
                    </a:lnTo>
                    <a:lnTo>
                      <a:pt x="97" y="13"/>
                    </a:lnTo>
                    <a:lnTo>
                      <a:pt x="94" y="10"/>
                    </a:lnTo>
                    <a:lnTo>
                      <a:pt x="90" y="10"/>
                    </a:lnTo>
                    <a:lnTo>
                      <a:pt x="84" y="10"/>
                    </a:lnTo>
                    <a:lnTo>
                      <a:pt x="79" y="11"/>
                    </a:lnTo>
                    <a:lnTo>
                      <a:pt x="75" y="11"/>
                    </a:lnTo>
                    <a:lnTo>
                      <a:pt x="72" y="13"/>
                    </a:lnTo>
                    <a:lnTo>
                      <a:pt x="68" y="16"/>
                    </a:lnTo>
                    <a:lnTo>
                      <a:pt x="65" y="17"/>
                    </a:lnTo>
                    <a:lnTo>
                      <a:pt x="63" y="20"/>
                    </a:lnTo>
                    <a:lnTo>
                      <a:pt x="62" y="23"/>
                    </a:lnTo>
                    <a:lnTo>
                      <a:pt x="59" y="26"/>
                    </a:lnTo>
                    <a:lnTo>
                      <a:pt x="57" y="29"/>
                    </a:lnTo>
                    <a:lnTo>
                      <a:pt x="56" y="33"/>
                    </a:lnTo>
                    <a:lnTo>
                      <a:pt x="56" y="38"/>
                    </a:lnTo>
                    <a:lnTo>
                      <a:pt x="56" y="41"/>
                    </a:lnTo>
                    <a:lnTo>
                      <a:pt x="56" y="45"/>
                    </a:lnTo>
                    <a:lnTo>
                      <a:pt x="56" y="51"/>
                    </a:lnTo>
                    <a:lnTo>
                      <a:pt x="57" y="55"/>
                    </a:lnTo>
                    <a:lnTo>
                      <a:pt x="60" y="67"/>
                    </a:lnTo>
                    <a:close/>
                  </a:path>
                </a:pathLst>
              </a:custGeom>
              <a:solidFill>
                <a:srgbClr val="F28F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7" name="Freeform 236"/>
              <p:cNvSpPr>
                <a:spLocks/>
              </p:cNvSpPr>
              <p:nvPr/>
            </p:nvSpPr>
            <p:spPr bwMode="auto">
              <a:xfrm>
                <a:off x="4215" y="3537"/>
                <a:ext cx="17" cy="52"/>
              </a:xfrm>
              <a:custGeom>
                <a:avLst/>
                <a:gdLst>
                  <a:gd name="T0" fmla="*/ 6 w 35"/>
                  <a:gd name="T1" fmla="*/ 5 h 103"/>
                  <a:gd name="T2" fmla="*/ 26 w 35"/>
                  <a:gd name="T3" fmla="*/ 0 h 103"/>
                  <a:gd name="T4" fmla="*/ 26 w 35"/>
                  <a:gd name="T5" fmla="*/ 2 h 103"/>
                  <a:gd name="T6" fmla="*/ 28 w 35"/>
                  <a:gd name="T7" fmla="*/ 6 h 103"/>
                  <a:gd name="T8" fmla="*/ 29 w 35"/>
                  <a:gd name="T9" fmla="*/ 11 h 103"/>
                  <a:gd name="T10" fmla="*/ 29 w 35"/>
                  <a:gd name="T11" fmla="*/ 15 h 103"/>
                  <a:gd name="T12" fmla="*/ 31 w 35"/>
                  <a:gd name="T13" fmla="*/ 20 h 103"/>
                  <a:gd name="T14" fmla="*/ 32 w 35"/>
                  <a:gd name="T15" fmla="*/ 25 h 103"/>
                  <a:gd name="T16" fmla="*/ 32 w 35"/>
                  <a:gd name="T17" fmla="*/ 28 h 103"/>
                  <a:gd name="T18" fmla="*/ 32 w 35"/>
                  <a:gd name="T19" fmla="*/ 31 h 103"/>
                  <a:gd name="T20" fmla="*/ 32 w 35"/>
                  <a:gd name="T21" fmla="*/ 36 h 103"/>
                  <a:gd name="T22" fmla="*/ 33 w 35"/>
                  <a:gd name="T23" fmla="*/ 39 h 103"/>
                  <a:gd name="T24" fmla="*/ 33 w 35"/>
                  <a:gd name="T25" fmla="*/ 43 h 103"/>
                  <a:gd name="T26" fmla="*/ 33 w 35"/>
                  <a:gd name="T27" fmla="*/ 46 h 103"/>
                  <a:gd name="T28" fmla="*/ 33 w 35"/>
                  <a:gd name="T29" fmla="*/ 50 h 103"/>
                  <a:gd name="T30" fmla="*/ 35 w 35"/>
                  <a:gd name="T31" fmla="*/ 55 h 103"/>
                  <a:gd name="T32" fmla="*/ 35 w 35"/>
                  <a:gd name="T33" fmla="*/ 58 h 103"/>
                  <a:gd name="T34" fmla="*/ 35 w 35"/>
                  <a:gd name="T35" fmla="*/ 62 h 103"/>
                  <a:gd name="T36" fmla="*/ 35 w 35"/>
                  <a:gd name="T37" fmla="*/ 66 h 103"/>
                  <a:gd name="T38" fmla="*/ 35 w 35"/>
                  <a:gd name="T39" fmla="*/ 72 h 103"/>
                  <a:gd name="T40" fmla="*/ 33 w 35"/>
                  <a:gd name="T41" fmla="*/ 77 h 103"/>
                  <a:gd name="T42" fmla="*/ 33 w 35"/>
                  <a:gd name="T43" fmla="*/ 81 h 103"/>
                  <a:gd name="T44" fmla="*/ 33 w 35"/>
                  <a:gd name="T45" fmla="*/ 87 h 103"/>
                  <a:gd name="T46" fmla="*/ 33 w 35"/>
                  <a:gd name="T47" fmla="*/ 91 h 103"/>
                  <a:gd name="T48" fmla="*/ 32 w 35"/>
                  <a:gd name="T49" fmla="*/ 103 h 103"/>
                  <a:gd name="T50" fmla="*/ 28 w 35"/>
                  <a:gd name="T51" fmla="*/ 100 h 103"/>
                  <a:gd name="T52" fmla="*/ 28 w 35"/>
                  <a:gd name="T53" fmla="*/ 100 h 103"/>
                  <a:gd name="T54" fmla="*/ 28 w 35"/>
                  <a:gd name="T55" fmla="*/ 99 h 103"/>
                  <a:gd name="T56" fmla="*/ 28 w 35"/>
                  <a:gd name="T57" fmla="*/ 96 h 103"/>
                  <a:gd name="T58" fmla="*/ 28 w 35"/>
                  <a:gd name="T59" fmla="*/ 93 h 103"/>
                  <a:gd name="T60" fmla="*/ 28 w 35"/>
                  <a:gd name="T61" fmla="*/ 90 h 103"/>
                  <a:gd name="T62" fmla="*/ 29 w 35"/>
                  <a:gd name="T63" fmla="*/ 85 h 103"/>
                  <a:gd name="T64" fmla="*/ 29 w 35"/>
                  <a:gd name="T65" fmla="*/ 81 h 103"/>
                  <a:gd name="T66" fmla="*/ 29 w 35"/>
                  <a:gd name="T67" fmla="*/ 77 h 103"/>
                  <a:gd name="T68" fmla="*/ 29 w 35"/>
                  <a:gd name="T69" fmla="*/ 72 h 103"/>
                  <a:gd name="T70" fmla="*/ 29 w 35"/>
                  <a:gd name="T71" fmla="*/ 69 h 103"/>
                  <a:gd name="T72" fmla="*/ 29 w 35"/>
                  <a:gd name="T73" fmla="*/ 66 h 103"/>
                  <a:gd name="T74" fmla="*/ 29 w 35"/>
                  <a:gd name="T75" fmla="*/ 63 h 103"/>
                  <a:gd name="T76" fmla="*/ 29 w 35"/>
                  <a:gd name="T77" fmla="*/ 59 h 103"/>
                  <a:gd name="T78" fmla="*/ 29 w 35"/>
                  <a:gd name="T79" fmla="*/ 56 h 103"/>
                  <a:gd name="T80" fmla="*/ 29 w 35"/>
                  <a:gd name="T81" fmla="*/ 52 h 103"/>
                  <a:gd name="T82" fmla="*/ 29 w 35"/>
                  <a:gd name="T83" fmla="*/ 49 h 103"/>
                  <a:gd name="T84" fmla="*/ 28 w 35"/>
                  <a:gd name="T85" fmla="*/ 44 h 103"/>
                  <a:gd name="T86" fmla="*/ 28 w 35"/>
                  <a:gd name="T87" fmla="*/ 40 h 103"/>
                  <a:gd name="T88" fmla="*/ 26 w 35"/>
                  <a:gd name="T89" fmla="*/ 36 h 103"/>
                  <a:gd name="T90" fmla="*/ 26 w 35"/>
                  <a:gd name="T91" fmla="*/ 31 h 103"/>
                  <a:gd name="T92" fmla="*/ 25 w 35"/>
                  <a:gd name="T93" fmla="*/ 27 h 103"/>
                  <a:gd name="T94" fmla="*/ 23 w 35"/>
                  <a:gd name="T95" fmla="*/ 22 h 103"/>
                  <a:gd name="T96" fmla="*/ 22 w 35"/>
                  <a:gd name="T97" fmla="*/ 18 h 103"/>
                  <a:gd name="T98" fmla="*/ 22 w 35"/>
                  <a:gd name="T99" fmla="*/ 12 h 103"/>
                  <a:gd name="T100" fmla="*/ 19 w 35"/>
                  <a:gd name="T101" fmla="*/ 14 h 103"/>
                  <a:gd name="T102" fmla="*/ 14 w 35"/>
                  <a:gd name="T103" fmla="*/ 17 h 103"/>
                  <a:gd name="T104" fmla="*/ 11 w 35"/>
                  <a:gd name="T105" fmla="*/ 15 h 103"/>
                  <a:gd name="T106" fmla="*/ 7 w 35"/>
                  <a:gd name="T107" fmla="*/ 15 h 103"/>
                  <a:gd name="T108" fmla="*/ 4 w 35"/>
                  <a:gd name="T109" fmla="*/ 11 h 103"/>
                  <a:gd name="T110" fmla="*/ 0 w 35"/>
                  <a:gd name="T111" fmla="*/ 6 h 103"/>
                  <a:gd name="T112" fmla="*/ 6 w 35"/>
                  <a:gd name="T113" fmla="*/ 5 h 103"/>
                  <a:gd name="T114" fmla="*/ 6 w 35"/>
                  <a:gd name="T115" fmla="*/ 5 h 10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5"/>
                  <a:gd name="T175" fmla="*/ 0 h 103"/>
                  <a:gd name="T176" fmla="*/ 35 w 35"/>
                  <a:gd name="T177" fmla="*/ 103 h 10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5" h="103">
                    <a:moveTo>
                      <a:pt x="6" y="5"/>
                    </a:moveTo>
                    <a:lnTo>
                      <a:pt x="26" y="0"/>
                    </a:lnTo>
                    <a:lnTo>
                      <a:pt x="26" y="2"/>
                    </a:lnTo>
                    <a:lnTo>
                      <a:pt x="28" y="6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31" y="20"/>
                    </a:lnTo>
                    <a:lnTo>
                      <a:pt x="32" y="25"/>
                    </a:lnTo>
                    <a:lnTo>
                      <a:pt x="32" y="28"/>
                    </a:lnTo>
                    <a:lnTo>
                      <a:pt x="32" y="31"/>
                    </a:lnTo>
                    <a:lnTo>
                      <a:pt x="32" y="36"/>
                    </a:lnTo>
                    <a:lnTo>
                      <a:pt x="33" y="39"/>
                    </a:lnTo>
                    <a:lnTo>
                      <a:pt x="33" y="43"/>
                    </a:lnTo>
                    <a:lnTo>
                      <a:pt x="33" y="46"/>
                    </a:lnTo>
                    <a:lnTo>
                      <a:pt x="33" y="50"/>
                    </a:lnTo>
                    <a:lnTo>
                      <a:pt x="35" y="55"/>
                    </a:lnTo>
                    <a:lnTo>
                      <a:pt x="35" y="58"/>
                    </a:lnTo>
                    <a:lnTo>
                      <a:pt x="35" y="62"/>
                    </a:lnTo>
                    <a:lnTo>
                      <a:pt x="35" y="66"/>
                    </a:lnTo>
                    <a:lnTo>
                      <a:pt x="35" y="72"/>
                    </a:lnTo>
                    <a:lnTo>
                      <a:pt x="33" y="77"/>
                    </a:lnTo>
                    <a:lnTo>
                      <a:pt x="33" y="81"/>
                    </a:lnTo>
                    <a:lnTo>
                      <a:pt x="33" y="87"/>
                    </a:lnTo>
                    <a:lnTo>
                      <a:pt x="33" y="91"/>
                    </a:lnTo>
                    <a:lnTo>
                      <a:pt x="32" y="103"/>
                    </a:lnTo>
                    <a:lnTo>
                      <a:pt x="28" y="100"/>
                    </a:lnTo>
                    <a:lnTo>
                      <a:pt x="28" y="99"/>
                    </a:lnTo>
                    <a:lnTo>
                      <a:pt x="28" y="96"/>
                    </a:lnTo>
                    <a:lnTo>
                      <a:pt x="28" y="93"/>
                    </a:lnTo>
                    <a:lnTo>
                      <a:pt x="28" y="90"/>
                    </a:lnTo>
                    <a:lnTo>
                      <a:pt x="29" y="85"/>
                    </a:lnTo>
                    <a:lnTo>
                      <a:pt x="29" y="81"/>
                    </a:lnTo>
                    <a:lnTo>
                      <a:pt x="29" y="77"/>
                    </a:lnTo>
                    <a:lnTo>
                      <a:pt x="29" y="72"/>
                    </a:lnTo>
                    <a:lnTo>
                      <a:pt x="29" y="69"/>
                    </a:lnTo>
                    <a:lnTo>
                      <a:pt x="29" y="66"/>
                    </a:lnTo>
                    <a:lnTo>
                      <a:pt x="29" y="63"/>
                    </a:lnTo>
                    <a:lnTo>
                      <a:pt x="29" y="59"/>
                    </a:lnTo>
                    <a:lnTo>
                      <a:pt x="29" y="56"/>
                    </a:lnTo>
                    <a:lnTo>
                      <a:pt x="29" y="52"/>
                    </a:lnTo>
                    <a:lnTo>
                      <a:pt x="29" y="49"/>
                    </a:lnTo>
                    <a:lnTo>
                      <a:pt x="28" y="44"/>
                    </a:lnTo>
                    <a:lnTo>
                      <a:pt x="28" y="40"/>
                    </a:lnTo>
                    <a:lnTo>
                      <a:pt x="26" y="36"/>
                    </a:lnTo>
                    <a:lnTo>
                      <a:pt x="26" y="31"/>
                    </a:lnTo>
                    <a:lnTo>
                      <a:pt x="25" y="27"/>
                    </a:lnTo>
                    <a:lnTo>
                      <a:pt x="23" y="22"/>
                    </a:lnTo>
                    <a:lnTo>
                      <a:pt x="22" y="18"/>
                    </a:lnTo>
                    <a:lnTo>
                      <a:pt x="22" y="12"/>
                    </a:lnTo>
                    <a:lnTo>
                      <a:pt x="19" y="14"/>
                    </a:lnTo>
                    <a:lnTo>
                      <a:pt x="14" y="17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B0C7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</p:grpSp>
        <p:grpSp>
          <p:nvGrpSpPr>
            <p:cNvPr id="129" name="Group 237"/>
            <p:cNvGrpSpPr>
              <a:grpSpLocks/>
            </p:cNvGrpSpPr>
            <p:nvPr/>
          </p:nvGrpSpPr>
          <p:grpSpPr bwMode="auto">
            <a:xfrm>
              <a:off x="4677" y="1495"/>
              <a:ext cx="220" cy="90"/>
              <a:chOff x="2463" y="2256"/>
              <a:chExt cx="348" cy="176"/>
            </a:xfrm>
          </p:grpSpPr>
          <p:sp>
            <p:nvSpPr>
              <p:cNvPr id="130" name="Freeform 238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31" name="Freeform 239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32" name="Freeform 240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33" name="Freeform 241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34" name="Freeform 242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35" name="Freeform 243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36" name="Freeform 244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37" name="Freeform 245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38" name="Freeform 246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  <a:gd name="T6" fmla="*/ 0 60000 65536"/>
                  <a:gd name="T7" fmla="*/ 0 60000 65536"/>
                  <a:gd name="T8" fmla="*/ 0 60000 65536"/>
                  <a:gd name="T9" fmla="*/ 0 w 1179"/>
                  <a:gd name="T10" fmla="*/ 0 h 862"/>
                  <a:gd name="T11" fmla="*/ 1179 w 1179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39" name="Line 247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248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Oval 249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</p:grpSp>
      <p:grpSp>
        <p:nvGrpSpPr>
          <p:cNvPr id="258" name="Group 250"/>
          <p:cNvGrpSpPr>
            <a:grpSpLocks/>
          </p:cNvGrpSpPr>
          <p:nvPr/>
        </p:nvGrpSpPr>
        <p:grpSpPr bwMode="auto">
          <a:xfrm>
            <a:off x="8181975" y="6013321"/>
            <a:ext cx="298450" cy="250825"/>
            <a:chOff x="385" y="845"/>
            <a:chExt cx="584" cy="499"/>
          </a:xfrm>
        </p:grpSpPr>
        <p:grpSp>
          <p:nvGrpSpPr>
            <p:cNvPr id="259" name="Group 251"/>
            <p:cNvGrpSpPr>
              <a:grpSpLocks/>
            </p:cNvGrpSpPr>
            <p:nvPr/>
          </p:nvGrpSpPr>
          <p:grpSpPr bwMode="auto">
            <a:xfrm>
              <a:off x="657" y="935"/>
              <a:ext cx="312" cy="409"/>
              <a:chOff x="509" y="855"/>
              <a:chExt cx="670" cy="879"/>
            </a:xfrm>
          </p:grpSpPr>
          <p:sp>
            <p:nvSpPr>
              <p:cNvPr id="273" name="Freeform 252"/>
              <p:cNvSpPr>
                <a:spLocks/>
              </p:cNvSpPr>
              <p:nvPr/>
            </p:nvSpPr>
            <p:spPr bwMode="auto">
              <a:xfrm>
                <a:off x="531" y="855"/>
                <a:ext cx="648" cy="872"/>
              </a:xfrm>
              <a:custGeom>
                <a:avLst/>
                <a:gdLst>
                  <a:gd name="T0" fmla="*/ 54 w 1296"/>
                  <a:gd name="T1" fmla="*/ 49 h 1743"/>
                  <a:gd name="T2" fmla="*/ 118 w 1296"/>
                  <a:gd name="T3" fmla="*/ 2 h 1743"/>
                  <a:gd name="T4" fmla="*/ 1160 w 1296"/>
                  <a:gd name="T5" fmla="*/ 0 h 1743"/>
                  <a:gd name="T6" fmla="*/ 1211 w 1296"/>
                  <a:gd name="T7" fmla="*/ 49 h 1743"/>
                  <a:gd name="T8" fmla="*/ 1205 w 1296"/>
                  <a:gd name="T9" fmla="*/ 1340 h 1743"/>
                  <a:gd name="T10" fmla="*/ 1209 w 1296"/>
                  <a:gd name="T11" fmla="*/ 1416 h 1743"/>
                  <a:gd name="T12" fmla="*/ 1296 w 1296"/>
                  <a:gd name="T13" fmla="*/ 1649 h 1743"/>
                  <a:gd name="T14" fmla="*/ 1255 w 1296"/>
                  <a:gd name="T15" fmla="*/ 1664 h 1743"/>
                  <a:gd name="T16" fmla="*/ 1212 w 1296"/>
                  <a:gd name="T17" fmla="*/ 1677 h 1743"/>
                  <a:gd name="T18" fmla="*/ 1170 w 1296"/>
                  <a:gd name="T19" fmla="*/ 1689 h 1743"/>
                  <a:gd name="T20" fmla="*/ 1125 w 1296"/>
                  <a:gd name="T21" fmla="*/ 1700 h 1743"/>
                  <a:gd name="T22" fmla="*/ 1081 w 1296"/>
                  <a:gd name="T23" fmla="*/ 1710 h 1743"/>
                  <a:gd name="T24" fmla="*/ 1035 w 1296"/>
                  <a:gd name="T25" fmla="*/ 1718 h 1743"/>
                  <a:gd name="T26" fmla="*/ 990 w 1296"/>
                  <a:gd name="T27" fmla="*/ 1725 h 1743"/>
                  <a:gd name="T28" fmla="*/ 944 w 1296"/>
                  <a:gd name="T29" fmla="*/ 1730 h 1743"/>
                  <a:gd name="T30" fmla="*/ 898 w 1296"/>
                  <a:gd name="T31" fmla="*/ 1735 h 1743"/>
                  <a:gd name="T32" fmla="*/ 852 w 1296"/>
                  <a:gd name="T33" fmla="*/ 1738 h 1743"/>
                  <a:gd name="T34" fmla="*/ 806 w 1296"/>
                  <a:gd name="T35" fmla="*/ 1741 h 1743"/>
                  <a:gd name="T36" fmla="*/ 758 w 1296"/>
                  <a:gd name="T37" fmla="*/ 1743 h 1743"/>
                  <a:gd name="T38" fmla="*/ 712 w 1296"/>
                  <a:gd name="T39" fmla="*/ 1743 h 1743"/>
                  <a:gd name="T40" fmla="*/ 667 w 1296"/>
                  <a:gd name="T41" fmla="*/ 1743 h 1743"/>
                  <a:gd name="T42" fmla="*/ 621 w 1296"/>
                  <a:gd name="T43" fmla="*/ 1742 h 1743"/>
                  <a:gd name="T44" fmla="*/ 576 w 1296"/>
                  <a:gd name="T45" fmla="*/ 1740 h 1743"/>
                  <a:gd name="T46" fmla="*/ 533 w 1296"/>
                  <a:gd name="T47" fmla="*/ 1737 h 1743"/>
                  <a:gd name="T48" fmla="*/ 489 w 1296"/>
                  <a:gd name="T49" fmla="*/ 1734 h 1743"/>
                  <a:gd name="T50" fmla="*/ 445 w 1296"/>
                  <a:gd name="T51" fmla="*/ 1730 h 1743"/>
                  <a:gd name="T52" fmla="*/ 404 w 1296"/>
                  <a:gd name="T53" fmla="*/ 1726 h 1743"/>
                  <a:gd name="T54" fmla="*/ 362 w 1296"/>
                  <a:gd name="T55" fmla="*/ 1720 h 1743"/>
                  <a:gd name="T56" fmla="*/ 322 w 1296"/>
                  <a:gd name="T57" fmla="*/ 1714 h 1743"/>
                  <a:gd name="T58" fmla="*/ 283 w 1296"/>
                  <a:gd name="T59" fmla="*/ 1708 h 1743"/>
                  <a:gd name="T60" fmla="*/ 246 w 1296"/>
                  <a:gd name="T61" fmla="*/ 1703 h 1743"/>
                  <a:gd name="T62" fmla="*/ 209 w 1296"/>
                  <a:gd name="T63" fmla="*/ 1696 h 1743"/>
                  <a:gd name="T64" fmla="*/ 174 w 1296"/>
                  <a:gd name="T65" fmla="*/ 1689 h 1743"/>
                  <a:gd name="T66" fmla="*/ 141 w 1296"/>
                  <a:gd name="T67" fmla="*/ 1681 h 1743"/>
                  <a:gd name="T68" fmla="*/ 109 w 1296"/>
                  <a:gd name="T69" fmla="*/ 1674 h 1743"/>
                  <a:gd name="T70" fmla="*/ 79 w 1296"/>
                  <a:gd name="T71" fmla="*/ 1666 h 1743"/>
                  <a:gd name="T72" fmla="*/ 51 w 1296"/>
                  <a:gd name="T73" fmla="*/ 1659 h 1743"/>
                  <a:gd name="T74" fmla="*/ 25 w 1296"/>
                  <a:gd name="T75" fmla="*/ 1651 h 1743"/>
                  <a:gd name="T76" fmla="*/ 0 w 1296"/>
                  <a:gd name="T77" fmla="*/ 1643 h 1743"/>
                  <a:gd name="T78" fmla="*/ 13 w 1296"/>
                  <a:gd name="T79" fmla="*/ 1587 h 1743"/>
                  <a:gd name="T80" fmla="*/ 43 w 1296"/>
                  <a:gd name="T81" fmla="*/ 1395 h 1743"/>
                  <a:gd name="T82" fmla="*/ 54 w 1296"/>
                  <a:gd name="T83" fmla="*/ 49 h 17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96"/>
                  <a:gd name="T127" fmla="*/ 0 h 1743"/>
                  <a:gd name="T128" fmla="*/ 1296 w 1296"/>
                  <a:gd name="T129" fmla="*/ 1743 h 174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96" h="1743">
                    <a:moveTo>
                      <a:pt x="54" y="49"/>
                    </a:moveTo>
                    <a:lnTo>
                      <a:pt x="118" y="2"/>
                    </a:lnTo>
                    <a:lnTo>
                      <a:pt x="1160" y="0"/>
                    </a:lnTo>
                    <a:lnTo>
                      <a:pt x="1211" y="49"/>
                    </a:lnTo>
                    <a:lnTo>
                      <a:pt x="1205" y="1340"/>
                    </a:lnTo>
                    <a:lnTo>
                      <a:pt x="1209" y="1416"/>
                    </a:lnTo>
                    <a:lnTo>
                      <a:pt x="1296" y="1649"/>
                    </a:lnTo>
                    <a:lnTo>
                      <a:pt x="1255" y="1664"/>
                    </a:lnTo>
                    <a:lnTo>
                      <a:pt x="1212" y="1677"/>
                    </a:lnTo>
                    <a:lnTo>
                      <a:pt x="1170" y="1689"/>
                    </a:lnTo>
                    <a:lnTo>
                      <a:pt x="1125" y="1700"/>
                    </a:lnTo>
                    <a:lnTo>
                      <a:pt x="1081" y="1710"/>
                    </a:lnTo>
                    <a:lnTo>
                      <a:pt x="1035" y="1718"/>
                    </a:lnTo>
                    <a:lnTo>
                      <a:pt x="990" y="1725"/>
                    </a:lnTo>
                    <a:lnTo>
                      <a:pt x="944" y="1730"/>
                    </a:lnTo>
                    <a:lnTo>
                      <a:pt x="898" y="1735"/>
                    </a:lnTo>
                    <a:lnTo>
                      <a:pt x="852" y="1738"/>
                    </a:lnTo>
                    <a:lnTo>
                      <a:pt x="806" y="1741"/>
                    </a:lnTo>
                    <a:lnTo>
                      <a:pt x="758" y="1743"/>
                    </a:lnTo>
                    <a:lnTo>
                      <a:pt x="712" y="1743"/>
                    </a:lnTo>
                    <a:lnTo>
                      <a:pt x="667" y="1743"/>
                    </a:lnTo>
                    <a:lnTo>
                      <a:pt x="621" y="1742"/>
                    </a:lnTo>
                    <a:lnTo>
                      <a:pt x="576" y="1740"/>
                    </a:lnTo>
                    <a:lnTo>
                      <a:pt x="533" y="1737"/>
                    </a:lnTo>
                    <a:lnTo>
                      <a:pt x="489" y="1734"/>
                    </a:lnTo>
                    <a:lnTo>
                      <a:pt x="445" y="1730"/>
                    </a:lnTo>
                    <a:lnTo>
                      <a:pt x="404" y="1726"/>
                    </a:lnTo>
                    <a:lnTo>
                      <a:pt x="362" y="1720"/>
                    </a:lnTo>
                    <a:lnTo>
                      <a:pt x="322" y="1714"/>
                    </a:lnTo>
                    <a:lnTo>
                      <a:pt x="283" y="1708"/>
                    </a:lnTo>
                    <a:lnTo>
                      <a:pt x="246" y="1703"/>
                    </a:lnTo>
                    <a:lnTo>
                      <a:pt x="209" y="1696"/>
                    </a:lnTo>
                    <a:lnTo>
                      <a:pt x="174" y="1689"/>
                    </a:lnTo>
                    <a:lnTo>
                      <a:pt x="141" y="1681"/>
                    </a:lnTo>
                    <a:lnTo>
                      <a:pt x="109" y="1674"/>
                    </a:lnTo>
                    <a:lnTo>
                      <a:pt x="79" y="1666"/>
                    </a:lnTo>
                    <a:lnTo>
                      <a:pt x="51" y="1659"/>
                    </a:lnTo>
                    <a:lnTo>
                      <a:pt x="25" y="1651"/>
                    </a:lnTo>
                    <a:lnTo>
                      <a:pt x="0" y="1643"/>
                    </a:lnTo>
                    <a:lnTo>
                      <a:pt x="13" y="1587"/>
                    </a:lnTo>
                    <a:lnTo>
                      <a:pt x="43" y="1395"/>
                    </a:lnTo>
                    <a:lnTo>
                      <a:pt x="54" y="49"/>
                    </a:lnTo>
                    <a:close/>
                  </a:path>
                </a:pathLst>
              </a:custGeom>
              <a:solidFill>
                <a:srgbClr val="0000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4" name="Freeform 253"/>
              <p:cNvSpPr>
                <a:spLocks/>
              </p:cNvSpPr>
              <p:nvPr/>
            </p:nvSpPr>
            <p:spPr bwMode="auto">
              <a:xfrm>
                <a:off x="509" y="870"/>
                <a:ext cx="661" cy="864"/>
              </a:xfrm>
              <a:custGeom>
                <a:avLst/>
                <a:gdLst>
                  <a:gd name="T0" fmla="*/ 164 w 1321"/>
                  <a:gd name="T1" fmla="*/ 0 h 1727"/>
                  <a:gd name="T2" fmla="*/ 1192 w 1321"/>
                  <a:gd name="T3" fmla="*/ 7 h 1727"/>
                  <a:gd name="T4" fmla="*/ 1192 w 1321"/>
                  <a:gd name="T5" fmla="*/ 1211 h 1727"/>
                  <a:gd name="T6" fmla="*/ 1187 w 1321"/>
                  <a:gd name="T7" fmla="*/ 1338 h 1727"/>
                  <a:gd name="T8" fmla="*/ 1189 w 1321"/>
                  <a:gd name="T9" fmla="*/ 1369 h 1727"/>
                  <a:gd name="T10" fmla="*/ 1191 w 1321"/>
                  <a:gd name="T11" fmla="*/ 1400 h 1727"/>
                  <a:gd name="T12" fmla="*/ 1195 w 1321"/>
                  <a:gd name="T13" fmla="*/ 1431 h 1727"/>
                  <a:gd name="T14" fmla="*/ 1204 w 1321"/>
                  <a:gd name="T15" fmla="*/ 1462 h 1727"/>
                  <a:gd name="T16" fmla="*/ 1321 w 1321"/>
                  <a:gd name="T17" fmla="*/ 1614 h 1727"/>
                  <a:gd name="T18" fmla="*/ 1283 w 1321"/>
                  <a:gd name="T19" fmla="*/ 1630 h 1727"/>
                  <a:gd name="T20" fmla="*/ 1243 w 1321"/>
                  <a:gd name="T21" fmla="*/ 1645 h 1727"/>
                  <a:gd name="T22" fmla="*/ 1202 w 1321"/>
                  <a:gd name="T23" fmla="*/ 1658 h 1727"/>
                  <a:gd name="T24" fmla="*/ 1161 w 1321"/>
                  <a:gd name="T25" fmla="*/ 1671 h 1727"/>
                  <a:gd name="T26" fmla="*/ 1118 w 1321"/>
                  <a:gd name="T27" fmla="*/ 1681 h 1727"/>
                  <a:gd name="T28" fmla="*/ 1076 w 1321"/>
                  <a:gd name="T29" fmla="*/ 1690 h 1727"/>
                  <a:gd name="T30" fmla="*/ 1032 w 1321"/>
                  <a:gd name="T31" fmla="*/ 1698 h 1727"/>
                  <a:gd name="T32" fmla="*/ 988 w 1321"/>
                  <a:gd name="T33" fmla="*/ 1706 h 1727"/>
                  <a:gd name="T34" fmla="*/ 943 w 1321"/>
                  <a:gd name="T35" fmla="*/ 1712 h 1727"/>
                  <a:gd name="T36" fmla="*/ 898 w 1321"/>
                  <a:gd name="T37" fmla="*/ 1717 h 1727"/>
                  <a:gd name="T38" fmla="*/ 852 w 1321"/>
                  <a:gd name="T39" fmla="*/ 1721 h 1727"/>
                  <a:gd name="T40" fmla="*/ 807 w 1321"/>
                  <a:gd name="T41" fmla="*/ 1724 h 1727"/>
                  <a:gd name="T42" fmla="*/ 761 w 1321"/>
                  <a:gd name="T43" fmla="*/ 1726 h 1727"/>
                  <a:gd name="T44" fmla="*/ 715 w 1321"/>
                  <a:gd name="T45" fmla="*/ 1727 h 1727"/>
                  <a:gd name="T46" fmla="*/ 670 w 1321"/>
                  <a:gd name="T47" fmla="*/ 1727 h 1727"/>
                  <a:gd name="T48" fmla="*/ 624 w 1321"/>
                  <a:gd name="T49" fmla="*/ 1726 h 1727"/>
                  <a:gd name="T50" fmla="*/ 579 w 1321"/>
                  <a:gd name="T51" fmla="*/ 1724 h 1727"/>
                  <a:gd name="T52" fmla="*/ 534 w 1321"/>
                  <a:gd name="T53" fmla="*/ 1721 h 1727"/>
                  <a:gd name="T54" fmla="*/ 490 w 1321"/>
                  <a:gd name="T55" fmla="*/ 1717 h 1727"/>
                  <a:gd name="T56" fmla="*/ 447 w 1321"/>
                  <a:gd name="T57" fmla="*/ 1712 h 1727"/>
                  <a:gd name="T58" fmla="*/ 404 w 1321"/>
                  <a:gd name="T59" fmla="*/ 1707 h 1727"/>
                  <a:gd name="T60" fmla="*/ 361 w 1321"/>
                  <a:gd name="T61" fmla="*/ 1702 h 1727"/>
                  <a:gd name="T62" fmla="*/ 320 w 1321"/>
                  <a:gd name="T63" fmla="*/ 1695 h 1727"/>
                  <a:gd name="T64" fmla="*/ 280 w 1321"/>
                  <a:gd name="T65" fmla="*/ 1687 h 1727"/>
                  <a:gd name="T66" fmla="*/ 239 w 1321"/>
                  <a:gd name="T67" fmla="*/ 1679 h 1727"/>
                  <a:gd name="T68" fmla="*/ 201 w 1321"/>
                  <a:gd name="T69" fmla="*/ 1671 h 1727"/>
                  <a:gd name="T70" fmla="*/ 164 w 1321"/>
                  <a:gd name="T71" fmla="*/ 1661 h 1727"/>
                  <a:gd name="T72" fmla="*/ 129 w 1321"/>
                  <a:gd name="T73" fmla="*/ 1651 h 1727"/>
                  <a:gd name="T74" fmla="*/ 94 w 1321"/>
                  <a:gd name="T75" fmla="*/ 1641 h 1727"/>
                  <a:gd name="T76" fmla="*/ 61 w 1321"/>
                  <a:gd name="T77" fmla="*/ 1629 h 1727"/>
                  <a:gd name="T78" fmla="*/ 30 w 1321"/>
                  <a:gd name="T79" fmla="*/ 1618 h 1727"/>
                  <a:gd name="T80" fmla="*/ 0 w 1321"/>
                  <a:gd name="T81" fmla="*/ 1606 h 1727"/>
                  <a:gd name="T82" fmla="*/ 9 w 1321"/>
                  <a:gd name="T83" fmla="*/ 1588 h 1727"/>
                  <a:gd name="T84" fmla="*/ 18 w 1321"/>
                  <a:gd name="T85" fmla="*/ 1569 h 1727"/>
                  <a:gd name="T86" fmla="*/ 29 w 1321"/>
                  <a:gd name="T87" fmla="*/ 1551 h 1727"/>
                  <a:gd name="T88" fmla="*/ 40 w 1321"/>
                  <a:gd name="T89" fmla="*/ 1532 h 1727"/>
                  <a:gd name="T90" fmla="*/ 52 w 1321"/>
                  <a:gd name="T91" fmla="*/ 1512 h 1727"/>
                  <a:gd name="T92" fmla="*/ 62 w 1321"/>
                  <a:gd name="T93" fmla="*/ 1487 h 1727"/>
                  <a:gd name="T94" fmla="*/ 71 w 1321"/>
                  <a:gd name="T95" fmla="*/ 1459 h 1727"/>
                  <a:gd name="T96" fmla="*/ 80 w 1321"/>
                  <a:gd name="T97" fmla="*/ 1426 h 1727"/>
                  <a:gd name="T98" fmla="*/ 87 w 1321"/>
                  <a:gd name="T99" fmla="*/ 1283 h 1727"/>
                  <a:gd name="T100" fmla="*/ 76 w 1321"/>
                  <a:gd name="T101" fmla="*/ 67 h 1727"/>
                  <a:gd name="T102" fmla="*/ 164 w 1321"/>
                  <a:gd name="T103" fmla="*/ 0 h 172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21"/>
                  <a:gd name="T157" fmla="*/ 0 h 1727"/>
                  <a:gd name="T158" fmla="*/ 1321 w 1321"/>
                  <a:gd name="T159" fmla="*/ 1727 h 172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21" h="1727">
                    <a:moveTo>
                      <a:pt x="164" y="0"/>
                    </a:moveTo>
                    <a:lnTo>
                      <a:pt x="1192" y="7"/>
                    </a:lnTo>
                    <a:lnTo>
                      <a:pt x="1192" y="1211"/>
                    </a:lnTo>
                    <a:lnTo>
                      <a:pt x="1187" y="1338"/>
                    </a:lnTo>
                    <a:lnTo>
                      <a:pt x="1189" y="1369"/>
                    </a:lnTo>
                    <a:lnTo>
                      <a:pt x="1191" y="1400"/>
                    </a:lnTo>
                    <a:lnTo>
                      <a:pt x="1195" y="1431"/>
                    </a:lnTo>
                    <a:lnTo>
                      <a:pt x="1204" y="1462"/>
                    </a:lnTo>
                    <a:lnTo>
                      <a:pt x="1321" y="1614"/>
                    </a:lnTo>
                    <a:lnTo>
                      <a:pt x="1283" y="1630"/>
                    </a:lnTo>
                    <a:lnTo>
                      <a:pt x="1243" y="1645"/>
                    </a:lnTo>
                    <a:lnTo>
                      <a:pt x="1202" y="1658"/>
                    </a:lnTo>
                    <a:lnTo>
                      <a:pt x="1161" y="1671"/>
                    </a:lnTo>
                    <a:lnTo>
                      <a:pt x="1118" y="1681"/>
                    </a:lnTo>
                    <a:lnTo>
                      <a:pt x="1076" y="1690"/>
                    </a:lnTo>
                    <a:lnTo>
                      <a:pt x="1032" y="1698"/>
                    </a:lnTo>
                    <a:lnTo>
                      <a:pt x="988" y="1706"/>
                    </a:lnTo>
                    <a:lnTo>
                      <a:pt x="943" y="1712"/>
                    </a:lnTo>
                    <a:lnTo>
                      <a:pt x="898" y="1717"/>
                    </a:lnTo>
                    <a:lnTo>
                      <a:pt x="852" y="1721"/>
                    </a:lnTo>
                    <a:lnTo>
                      <a:pt x="807" y="1724"/>
                    </a:lnTo>
                    <a:lnTo>
                      <a:pt x="761" y="1726"/>
                    </a:lnTo>
                    <a:lnTo>
                      <a:pt x="715" y="1727"/>
                    </a:lnTo>
                    <a:lnTo>
                      <a:pt x="670" y="1727"/>
                    </a:lnTo>
                    <a:lnTo>
                      <a:pt x="624" y="1726"/>
                    </a:lnTo>
                    <a:lnTo>
                      <a:pt x="579" y="1724"/>
                    </a:lnTo>
                    <a:lnTo>
                      <a:pt x="534" y="1721"/>
                    </a:lnTo>
                    <a:lnTo>
                      <a:pt x="490" y="1717"/>
                    </a:lnTo>
                    <a:lnTo>
                      <a:pt x="447" y="1712"/>
                    </a:lnTo>
                    <a:lnTo>
                      <a:pt x="404" y="1707"/>
                    </a:lnTo>
                    <a:lnTo>
                      <a:pt x="361" y="1702"/>
                    </a:lnTo>
                    <a:lnTo>
                      <a:pt x="320" y="1695"/>
                    </a:lnTo>
                    <a:lnTo>
                      <a:pt x="280" y="1687"/>
                    </a:lnTo>
                    <a:lnTo>
                      <a:pt x="239" y="1679"/>
                    </a:lnTo>
                    <a:lnTo>
                      <a:pt x="201" y="1671"/>
                    </a:lnTo>
                    <a:lnTo>
                      <a:pt x="164" y="1661"/>
                    </a:lnTo>
                    <a:lnTo>
                      <a:pt x="129" y="1651"/>
                    </a:lnTo>
                    <a:lnTo>
                      <a:pt x="94" y="1641"/>
                    </a:lnTo>
                    <a:lnTo>
                      <a:pt x="61" y="1629"/>
                    </a:lnTo>
                    <a:lnTo>
                      <a:pt x="30" y="1618"/>
                    </a:lnTo>
                    <a:lnTo>
                      <a:pt x="0" y="1606"/>
                    </a:lnTo>
                    <a:lnTo>
                      <a:pt x="9" y="1588"/>
                    </a:lnTo>
                    <a:lnTo>
                      <a:pt x="18" y="1569"/>
                    </a:lnTo>
                    <a:lnTo>
                      <a:pt x="29" y="1551"/>
                    </a:lnTo>
                    <a:lnTo>
                      <a:pt x="40" y="1532"/>
                    </a:lnTo>
                    <a:lnTo>
                      <a:pt x="52" y="1512"/>
                    </a:lnTo>
                    <a:lnTo>
                      <a:pt x="62" y="1487"/>
                    </a:lnTo>
                    <a:lnTo>
                      <a:pt x="71" y="1459"/>
                    </a:lnTo>
                    <a:lnTo>
                      <a:pt x="80" y="1426"/>
                    </a:lnTo>
                    <a:lnTo>
                      <a:pt x="87" y="1283"/>
                    </a:lnTo>
                    <a:lnTo>
                      <a:pt x="76" y="67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3335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5" name="Freeform 254"/>
              <p:cNvSpPr>
                <a:spLocks/>
              </p:cNvSpPr>
              <p:nvPr/>
            </p:nvSpPr>
            <p:spPr bwMode="auto">
              <a:xfrm>
                <a:off x="515" y="871"/>
                <a:ext cx="616" cy="830"/>
              </a:xfrm>
              <a:custGeom>
                <a:avLst/>
                <a:gdLst>
                  <a:gd name="T0" fmla="*/ 180 w 1232"/>
                  <a:gd name="T1" fmla="*/ 0 h 1660"/>
                  <a:gd name="T2" fmla="*/ 240 w 1232"/>
                  <a:gd name="T3" fmla="*/ 1 h 1660"/>
                  <a:gd name="T4" fmla="*/ 301 w 1232"/>
                  <a:gd name="T5" fmla="*/ 1 h 1660"/>
                  <a:gd name="T6" fmla="*/ 361 w 1232"/>
                  <a:gd name="T7" fmla="*/ 1 h 1660"/>
                  <a:gd name="T8" fmla="*/ 421 w 1232"/>
                  <a:gd name="T9" fmla="*/ 1 h 1660"/>
                  <a:gd name="T10" fmla="*/ 482 w 1232"/>
                  <a:gd name="T11" fmla="*/ 2 h 1660"/>
                  <a:gd name="T12" fmla="*/ 542 w 1232"/>
                  <a:gd name="T13" fmla="*/ 2 h 1660"/>
                  <a:gd name="T14" fmla="*/ 602 w 1232"/>
                  <a:gd name="T15" fmla="*/ 2 h 1660"/>
                  <a:gd name="T16" fmla="*/ 661 w 1232"/>
                  <a:gd name="T17" fmla="*/ 3 h 1660"/>
                  <a:gd name="T18" fmla="*/ 723 w 1232"/>
                  <a:gd name="T19" fmla="*/ 3 h 1660"/>
                  <a:gd name="T20" fmla="*/ 782 w 1232"/>
                  <a:gd name="T21" fmla="*/ 3 h 1660"/>
                  <a:gd name="T22" fmla="*/ 842 w 1232"/>
                  <a:gd name="T23" fmla="*/ 5 h 1660"/>
                  <a:gd name="T24" fmla="*/ 902 w 1232"/>
                  <a:gd name="T25" fmla="*/ 5 h 1660"/>
                  <a:gd name="T26" fmla="*/ 962 w 1232"/>
                  <a:gd name="T27" fmla="*/ 5 h 1660"/>
                  <a:gd name="T28" fmla="*/ 1022 w 1232"/>
                  <a:gd name="T29" fmla="*/ 5 h 1660"/>
                  <a:gd name="T30" fmla="*/ 1082 w 1232"/>
                  <a:gd name="T31" fmla="*/ 6 h 1660"/>
                  <a:gd name="T32" fmla="*/ 1112 w 1232"/>
                  <a:gd name="T33" fmla="*/ 289 h 1660"/>
                  <a:gd name="T34" fmla="*/ 1112 w 1232"/>
                  <a:gd name="T35" fmla="*/ 854 h 1660"/>
                  <a:gd name="T36" fmla="*/ 1111 w 1232"/>
                  <a:gd name="T37" fmla="*/ 1165 h 1660"/>
                  <a:gd name="T38" fmla="*/ 1108 w 1232"/>
                  <a:gd name="T39" fmla="*/ 1224 h 1660"/>
                  <a:gd name="T40" fmla="*/ 1108 w 1232"/>
                  <a:gd name="T41" fmla="*/ 1282 h 1660"/>
                  <a:gd name="T42" fmla="*/ 1115 w 1232"/>
                  <a:gd name="T43" fmla="*/ 1341 h 1660"/>
                  <a:gd name="T44" fmla="*/ 1137 w 1232"/>
                  <a:gd name="T45" fmla="*/ 1387 h 1660"/>
                  <a:gd name="T46" fmla="*/ 1164 w 1232"/>
                  <a:gd name="T47" fmla="*/ 1423 h 1660"/>
                  <a:gd name="T48" fmla="*/ 1190 w 1232"/>
                  <a:gd name="T49" fmla="*/ 1460 h 1660"/>
                  <a:gd name="T50" fmla="*/ 1218 w 1232"/>
                  <a:gd name="T51" fmla="*/ 1496 h 1660"/>
                  <a:gd name="T52" fmla="*/ 1196 w 1232"/>
                  <a:gd name="T53" fmla="*/ 1528 h 1660"/>
                  <a:gd name="T54" fmla="*/ 1121 w 1232"/>
                  <a:gd name="T55" fmla="*/ 1555 h 1660"/>
                  <a:gd name="T56" fmla="*/ 1044 w 1232"/>
                  <a:gd name="T57" fmla="*/ 1580 h 1660"/>
                  <a:gd name="T58" fmla="*/ 963 w 1232"/>
                  <a:gd name="T59" fmla="*/ 1602 h 1660"/>
                  <a:gd name="T60" fmla="*/ 880 w 1232"/>
                  <a:gd name="T61" fmla="*/ 1620 h 1660"/>
                  <a:gd name="T62" fmla="*/ 796 w 1232"/>
                  <a:gd name="T63" fmla="*/ 1635 h 1660"/>
                  <a:gd name="T64" fmla="*/ 711 w 1232"/>
                  <a:gd name="T65" fmla="*/ 1646 h 1660"/>
                  <a:gd name="T66" fmla="*/ 627 w 1232"/>
                  <a:gd name="T67" fmla="*/ 1655 h 1660"/>
                  <a:gd name="T68" fmla="*/ 543 w 1232"/>
                  <a:gd name="T69" fmla="*/ 1659 h 1660"/>
                  <a:gd name="T70" fmla="*/ 460 w 1232"/>
                  <a:gd name="T71" fmla="*/ 1660 h 1660"/>
                  <a:gd name="T72" fmla="*/ 379 w 1232"/>
                  <a:gd name="T73" fmla="*/ 1659 h 1660"/>
                  <a:gd name="T74" fmla="*/ 301 w 1232"/>
                  <a:gd name="T75" fmla="*/ 1653 h 1660"/>
                  <a:gd name="T76" fmla="*/ 226 w 1232"/>
                  <a:gd name="T77" fmla="*/ 1644 h 1660"/>
                  <a:gd name="T78" fmla="*/ 155 w 1232"/>
                  <a:gd name="T79" fmla="*/ 1632 h 1660"/>
                  <a:gd name="T80" fmla="*/ 89 w 1232"/>
                  <a:gd name="T81" fmla="*/ 1617 h 1660"/>
                  <a:gd name="T82" fmla="*/ 28 w 1232"/>
                  <a:gd name="T83" fmla="*/ 1597 h 1660"/>
                  <a:gd name="T84" fmla="*/ 8 w 1232"/>
                  <a:gd name="T85" fmla="*/ 1568 h 1660"/>
                  <a:gd name="T86" fmla="*/ 26 w 1232"/>
                  <a:gd name="T87" fmla="*/ 1534 h 1660"/>
                  <a:gd name="T88" fmla="*/ 44 w 1232"/>
                  <a:gd name="T89" fmla="*/ 1496 h 1660"/>
                  <a:gd name="T90" fmla="*/ 62 w 1232"/>
                  <a:gd name="T91" fmla="*/ 1447 h 1660"/>
                  <a:gd name="T92" fmla="*/ 70 w 1232"/>
                  <a:gd name="T93" fmla="*/ 1363 h 1660"/>
                  <a:gd name="T94" fmla="*/ 74 w 1232"/>
                  <a:gd name="T95" fmla="*/ 1258 h 1660"/>
                  <a:gd name="T96" fmla="*/ 73 w 1232"/>
                  <a:gd name="T97" fmla="*/ 921 h 1660"/>
                  <a:gd name="T98" fmla="*/ 69 w 1232"/>
                  <a:gd name="T99" fmla="*/ 348 h 1660"/>
                  <a:gd name="T100" fmla="*/ 77 w 1232"/>
                  <a:gd name="T101" fmla="*/ 54 h 1660"/>
                  <a:gd name="T102" fmla="*/ 98 w 1232"/>
                  <a:gd name="T103" fmla="*/ 39 h 1660"/>
                  <a:gd name="T104" fmla="*/ 119 w 1232"/>
                  <a:gd name="T105" fmla="*/ 23 h 1660"/>
                  <a:gd name="T106" fmla="*/ 140 w 1232"/>
                  <a:gd name="T107" fmla="*/ 8 h 166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32"/>
                  <a:gd name="T163" fmla="*/ 0 h 1660"/>
                  <a:gd name="T164" fmla="*/ 1232 w 1232"/>
                  <a:gd name="T165" fmla="*/ 1660 h 166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32" h="1660">
                    <a:moveTo>
                      <a:pt x="150" y="0"/>
                    </a:moveTo>
                    <a:lnTo>
                      <a:pt x="180" y="0"/>
                    </a:lnTo>
                    <a:lnTo>
                      <a:pt x="210" y="0"/>
                    </a:lnTo>
                    <a:lnTo>
                      <a:pt x="240" y="1"/>
                    </a:lnTo>
                    <a:lnTo>
                      <a:pt x="271" y="1"/>
                    </a:lnTo>
                    <a:lnTo>
                      <a:pt x="301" y="1"/>
                    </a:lnTo>
                    <a:lnTo>
                      <a:pt x="331" y="1"/>
                    </a:lnTo>
                    <a:lnTo>
                      <a:pt x="361" y="1"/>
                    </a:lnTo>
                    <a:lnTo>
                      <a:pt x="391" y="1"/>
                    </a:lnTo>
                    <a:lnTo>
                      <a:pt x="421" y="1"/>
                    </a:lnTo>
                    <a:lnTo>
                      <a:pt x="452" y="2"/>
                    </a:lnTo>
                    <a:lnTo>
                      <a:pt x="482" y="2"/>
                    </a:lnTo>
                    <a:lnTo>
                      <a:pt x="512" y="2"/>
                    </a:lnTo>
                    <a:lnTo>
                      <a:pt x="542" y="2"/>
                    </a:lnTo>
                    <a:lnTo>
                      <a:pt x="572" y="2"/>
                    </a:lnTo>
                    <a:lnTo>
                      <a:pt x="602" y="2"/>
                    </a:lnTo>
                    <a:lnTo>
                      <a:pt x="632" y="2"/>
                    </a:lnTo>
                    <a:lnTo>
                      <a:pt x="661" y="3"/>
                    </a:lnTo>
                    <a:lnTo>
                      <a:pt x="691" y="3"/>
                    </a:lnTo>
                    <a:lnTo>
                      <a:pt x="723" y="3"/>
                    </a:lnTo>
                    <a:lnTo>
                      <a:pt x="752" y="3"/>
                    </a:lnTo>
                    <a:lnTo>
                      <a:pt x="782" y="3"/>
                    </a:lnTo>
                    <a:lnTo>
                      <a:pt x="812" y="3"/>
                    </a:lnTo>
                    <a:lnTo>
                      <a:pt x="842" y="5"/>
                    </a:lnTo>
                    <a:lnTo>
                      <a:pt x="872" y="5"/>
                    </a:lnTo>
                    <a:lnTo>
                      <a:pt x="902" y="5"/>
                    </a:lnTo>
                    <a:lnTo>
                      <a:pt x="932" y="5"/>
                    </a:lnTo>
                    <a:lnTo>
                      <a:pt x="962" y="5"/>
                    </a:lnTo>
                    <a:lnTo>
                      <a:pt x="992" y="5"/>
                    </a:lnTo>
                    <a:lnTo>
                      <a:pt x="1022" y="5"/>
                    </a:lnTo>
                    <a:lnTo>
                      <a:pt x="1052" y="6"/>
                    </a:lnTo>
                    <a:lnTo>
                      <a:pt x="1082" y="6"/>
                    </a:lnTo>
                    <a:lnTo>
                      <a:pt x="1112" y="6"/>
                    </a:lnTo>
                    <a:lnTo>
                      <a:pt x="1112" y="289"/>
                    </a:lnTo>
                    <a:lnTo>
                      <a:pt x="1112" y="571"/>
                    </a:lnTo>
                    <a:lnTo>
                      <a:pt x="1112" y="854"/>
                    </a:lnTo>
                    <a:lnTo>
                      <a:pt x="1112" y="1135"/>
                    </a:lnTo>
                    <a:lnTo>
                      <a:pt x="1111" y="1165"/>
                    </a:lnTo>
                    <a:lnTo>
                      <a:pt x="1110" y="1194"/>
                    </a:lnTo>
                    <a:lnTo>
                      <a:pt x="1108" y="1224"/>
                    </a:lnTo>
                    <a:lnTo>
                      <a:pt x="1107" y="1254"/>
                    </a:lnTo>
                    <a:lnTo>
                      <a:pt x="1108" y="1282"/>
                    </a:lnTo>
                    <a:lnTo>
                      <a:pt x="1111" y="1311"/>
                    </a:lnTo>
                    <a:lnTo>
                      <a:pt x="1115" y="1341"/>
                    </a:lnTo>
                    <a:lnTo>
                      <a:pt x="1123" y="1370"/>
                    </a:lnTo>
                    <a:lnTo>
                      <a:pt x="1137" y="1387"/>
                    </a:lnTo>
                    <a:lnTo>
                      <a:pt x="1150" y="1406"/>
                    </a:lnTo>
                    <a:lnTo>
                      <a:pt x="1164" y="1423"/>
                    </a:lnTo>
                    <a:lnTo>
                      <a:pt x="1178" y="1441"/>
                    </a:lnTo>
                    <a:lnTo>
                      <a:pt x="1190" y="1460"/>
                    </a:lnTo>
                    <a:lnTo>
                      <a:pt x="1204" y="1477"/>
                    </a:lnTo>
                    <a:lnTo>
                      <a:pt x="1218" y="1496"/>
                    </a:lnTo>
                    <a:lnTo>
                      <a:pt x="1232" y="1513"/>
                    </a:lnTo>
                    <a:lnTo>
                      <a:pt x="1196" y="1528"/>
                    </a:lnTo>
                    <a:lnTo>
                      <a:pt x="1159" y="1542"/>
                    </a:lnTo>
                    <a:lnTo>
                      <a:pt x="1121" y="1555"/>
                    </a:lnTo>
                    <a:lnTo>
                      <a:pt x="1083" y="1568"/>
                    </a:lnTo>
                    <a:lnTo>
                      <a:pt x="1044" y="1580"/>
                    </a:lnTo>
                    <a:lnTo>
                      <a:pt x="1004" y="1591"/>
                    </a:lnTo>
                    <a:lnTo>
                      <a:pt x="963" y="1602"/>
                    </a:lnTo>
                    <a:lnTo>
                      <a:pt x="922" y="1611"/>
                    </a:lnTo>
                    <a:lnTo>
                      <a:pt x="880" y="1620"/>
                    </a:lnTo>
                    <a:lnTo>
                      <a:pt x="839" y="1628"/>
                    </a:lnTo>
                    <a:lnTo>
                      <a:pt x="796" y="1635"/>
                    </a:lnTo>
                    <a:lnTo>
                      <a:pt x="754" y="1641"/>
                    </a:lnTo>
                    <a:lnTo>
                      <a:pt x="711" y="1646"/>
                    </a:lnTo>
                    <a:lnTo>
                      <a:pt x="670" y="1651"/>
                    </a:lnTo>
                    <a:lnTo>
                      <a:pt x="627" y="1655"/>
                    </a:lnTo>
                    <a:lnTo>
                      <a:pt x="584" y="1657"/>
                    </a:lnTo>
                    <a:lnTo>
                      <a:pt x="543" y="1659"/>
                    </a:lnTo>
                    <a:lnTo>
                      <a:pt x="501" y="1660"/>
                    </a:lnTo>
                    <a:lnTo>
                      <a:pt x="460" y="1660"/>
                    </a:lnTo>
                    <a:lnTo>
                      <a:pt x="418" y="1660"/>
                    </a:lnTo>
                    <a:lnTo>
                      <a:pt x="379" y="1659"/>
                    </a:lnTo>
                    <a:lnTo>
                      <a:pt x="339" y="1657"/>
                    </a:lnTo>
                    <a:lnTo>
                      <a:pt x="301" y="1653"/>
                    </a:lnTo>
                    <a:lnTo>
                      <a:pt x="263" y="1649"/>
                    </a:lnTo>
                    <a:lnTo>
                      <a:pt x="226" y="1644"/>
                    </a:lnTo>
                    <a:lnTo>
                      <a:pt x="190" y="1638"/>
                    </a:lnTo>
                    <a:lnTo>
                      <a:pt x="155" y="1632"/>
                    </a:lnTo>
                    <a:lnTo>
                      <a:pt x="121" y="1625"/>
                    </a:lnTo>
                    <a:lnTo>
                      <a:pt x="89" y="1617"/>
                    </a:lnTo>
                    <a:lnTo>
                      <a:pt x="58" y="1606"/>
                    </a:lnTo>
                    <a:lnTo>
                      <a:pt x="28" y="1597"/>
                    </a:lnTo>
                    <a:lnTo>
                      <a:pt x="0" y="1585"/>
                    </a:lnTo>
                    <a:lnTo>
                      <a:pt x="8" y="1568"/>
                    </a:lnTo>
                    <a:lnTo>
                      <a:pt x="16" y="1551"/>
                    </a:lnTo>
                    <a:lnTo>
                      <a:pt x="26" y="1534"/>
                    </a:lnTo>
                    <a:lnTo>
                      <a:pt x="35" y="1516"/>
                    </a:lnTo>
                    <a:lnTo>
                      <a:pt x="44" y="1496"/>
                    </a:lnTo>
                    <a:lnTo>
                      <a:pt x="53" y="1474"/>
                    </a:lnTo>
                    <a:lnTo>
                      <a:pt x="62" y="1447"/>
                    </a:lnTo>
                    <a:lnTo>
                      <a:pt x="69" y="1416"/>
                    </a:lnTo>
                    <a:lnTo>
                      <a:pt x="70" y="1363"/>
                    </a:lnTo>
                    <a:lnTo>
                      <a:pt x="73" y="1310"/>
                    </a:lnTo>
                    <a:lnTo>
                      <a:pt x="74" y="1258"/>
                    </a:lnTo>
                    <a:lnTo>
                      <a:pt x="75" y="1205"/>
                    </a:lnTo>
                    <a:lnTo>
                      <a:pt x="73" y="921"/>
                    </a:lnTo>
                    <a:lnTo>
                      <a:pt x="72" y="635"/>
                    </a:lnTo>
                    <a:lnTo>
                      <a:pt x="69" y="348"/>
                    </a:lnTo>
                    <a:lnTo>
                      <a:pt x="67" y="62"/>
                    </a:lnTo>
                    <a:lnTo>
                      <a:pt x="77" y="54"/>
                    </a:lnTo>
                    <a:lnTo>
                      <a:pt x="88" y="46"/>
                    </a:lnTo>
                    <a:lnTo>
                      <a:pt x="98" y="39"/>
                    </a:lnTo>
                    <a:lnTo>
                      <a:pt x="109" y="31"/>
                    </a:lnTo>
                    <a:lnTo>
                      <a:pt x="119" y="23"/>
                    </a:lnTo>
                    <a:lnTo>
                      <a:pt x="129" y="15"/>
                    </a:lnTo>
                    <a:lnTo>
                      <a:pt x="140" y="8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D3F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6" name="Freeform 255"/>
              <p:cNvSpPr>
                <a:spLocks/>
              </p:cNvSpPr>
              <p:nvPr/>
            </p:nvSpPr>
            <p:spPr bwMode="auto">
              <a:xfrm>
                <a:off x="521" y="871"/>
                <a:ext cx="571" cy="807"/>
              </a:xfrm>
              <a:custGeom>
                <a:avLst/>
                <a:gdLst>
                  <a:gd name="T0" fmla="*/ 160 w 1140"/>
                  <a:gd name="T1" fmla="*/ 0 h 1613"/>
                  <a:gd name="T2" fmla="*/ 216 w 1140"/>
                  <a:gd name="T3" fmla="*/ 1 h 1613"/>
                  <a:gd name="T4" fmla="*/ 273 w 1140"/>
                  <a:gd name="T5" fmla="*/ 1 h 1613"/>
                  <a:gd name="T6" fmla="*/ 329 w 1140"/>
                  <a:gd name="T7" fmla="*/ 1 h 1613"/>
                  <a:gd name="T8" fmla="*/ 386 w 1140"/>
                  <a:gd name="T9" fmla="*/ 2 h 1613"/>
                  <a:gd name="T10" fmla="*/ 441 w 1140"/>
                  <a:gd name="T11" fmla="*/ 2 h 1613"/>
                  <a:gd name="T12" fmla="*/ 498 w 1140"/>
                  <a:gd name="T13" fmla="*/ 2 h 1613"/>
                  <a:gd name="T14" fmla="*/ 554 w 1140"/>
                  <a:gd name="T15" fmla="*/ 3 h 1613"/>
                  <a:gd name="T16" fmla="*/ 610 w 1140"/>
                  <a:gd name="T17" fmla="*/ 3 h 1613"/>
                  <a:gd name="T18" fmla="*/ 666 w 1140"/>
                  <a:gd name="T19" fmla="*/ 5 h 1613"/>
                  <a:gd name="T20" fmla="*/ 722 w 1140"/>
                  <a:gd name="T21" fmla="*/ 5 h 1613"/>
                  <a:gd name="T22" fmla="*/ 779 w 1140"/>
                  <a:gd name="T23" fmla="*/ 5 h 1613"/>
                  <a:gd name="T24" fmla="*/ 834 w 1140"/>
                  <a:gd name="T25" fmla="*/ 6 h 1613"/>
                  <a:gd name="T26" fmla="*/ 890 w 1140"/>
                  <a:gd name="T27" fmla="*/ 6 h 1613"/>
                  <a:gd name="T28" fmla="*/ 946 w 1140"/>
                  <a:gd name="T29" fmla="*/ 6 h 1613"/>
                  <a:gd name="T30" fmla="*/ 1002 w 1140"/>
                  <a:gd name="T31" fmla="*/ 7 h 1613"/>
                  <a:gd name="T32" fmla="*/ 1030 w 1140"/>
                  <a:gd name="T33" fmla="*/ 271 h 1613"/>
                  <a:gd name="T34" fmla="*/ 1030 w 1140"/>
                  <a:gd name="T35" fmla="*/ 797 h 1613"/>
                  <a:gd name="T36" fmla="*/ 1029 w 1140"/>
                  <a:gd name="T37" fmla="*/ 1088 h 1613"/>
                  <a:gd name="T38" fmla="*/ 1027 w 1140"/>
                  <a:gd name="T39" fmla="*/ 1143 h 1613"/>
                  <a:gd name="T40" fmla="*/ 1027 w 1140"/>
                  <a:gd name="T41" fmla="*/ 1197 h 1613"/>
                  <a:gd name="T42" fmla="*/ 1033 w 1140"/>
                  <a:gd name="T43" fmla="*/ 1252 h 1613"/>
                  <a:gd name="T44" fmla="*/ 1053 w 1140"/>
                  <a:gd name="T45" fmla="*/ 1296 h 1613"/>
                  <a:gd name="T46" fmla="*/ 1078 w 1140"/>
                  <a:gd name="T47" fmla="*/ 1330 h 1613"/>
                  <a:gd name="T48" fmla="*/ 1102 w 1140"/>
                  <a:gd name="T49" fmla="*/ 1362 h 1613"/>
                  <a:gd name="T50" fmla="*/ 1128 w 1140"/>
                  <a:gd name="T51" fmla="*/ 1395 h 1613"/>
                  <a:gd name="T52" fmla="*/ 1107 w 1140"/>
                  <a:gd name="T53" fmla="*/ 1425 h 1613"/>
                  <a:gd name="T54" fmla="*/ 1038 w 1140"/>
                  <a:gd name="T55" fmla="*/ 1454 h 1613"/>
                  <a:gd name="T56" fmla="*/ 966 w 1140"/>
                  <a:gd name="T57" fmla="*/ 1481 h 1613"/>
                  <a:gd name="T58" fmla="*/ 892 w 1140"/>
                  <a:gd name="T59" fmla="*/ 1505 h 1613"/>
                  <a:gd name="T60" fmla="*/ 814 w 1140"/>
                  <a:gd name="T61" fmla="*/ 1528 h 1613"/>
                  <a:gd name="T62" fmla="*/ 737 w 1140"/>
                  <a:gd name="T63" fmla="*/ 1549 h 1613"/>
                  <a:gd name="T64" fmla="*/ 659 w 1140"/>
                  <a:gd name="T65" fmla="*/ 1567 h 1613"/>
                  <a:gd name="T66" fmla="*/ 581 w 1140"/>
                  <a:gd name="T67" fmla="*/ 1583 h 1613"/>
                  <a:gd name="T68" fmla="*/ 503 w 1140"/>
                  <a:gd name="T69" fmla="*/ 1596 h 1613"/>
                  <a:gd name="T70" fmla="*/ 426 w 1140"/>
                  <a:gd name="T71" fmla="*/ 1605 h 1613"/>
                  <a:gd name="T72" fmla="*/ 351 w 1140"/>
                  <a:gd name="T73" fmla="*/ 1611 h 1613"/>
                  <a:gd name="T74" fmla="*/ 280 w 1140"/>
                  <a:gd name="T75" fmla="*/ 1613 h 1613"/>
                  <a:gd name="T76" fmla="*/ 210 w 1140"/>
                  <a:gd name="T77" fmla="*/ 1611 h 1613"/>
                  <a:gd name="T78" fmla="*/ 144 w 1140"/>
                  <a:gd name="T79" fmla="*/ 1604 h 1613"/>
                  <a:gd name="T80" fmla="*/ 83 w 1140"/>
                  <a:gd name="T81" fmla="*/ 1593 h 1613"/>
                  <a:gd name="T82" fmla="*/ 26 w 1140"/>
                  <a:gd name="T83" fmla="*/ 1577 h 1613"/>
                  <a:gd name="T84" fmla="*/ 6 w 1140"/>
                  <a:gd name="T85" fmla="*/ 1550 h 1613"/>
                  <a:gd name="T86" fmla="*/ 21 w 1140"/>
                  <a:gd name="T87" fmla="*/ 1517 h 1613"/>
                  <a:gd name="T88" fmla="*/ 36 w 1140"/>
                  <a:gd name="T89" fmla="*/ 1482 h 1613"/>
                  <a:gd name="T90" fmla="*/ 51 w 1140"/>
                  <a:gd name="T91" fmla="*/ 1436 h 1613"/>
                  <a:gd name="T92" fmla="*/ 57 w 1140"/>
                  <a:gd name="T93" fmla="*/ 1338 h 1613"/>
                  <a:gd name="T94" fmla="*/ 61 w 1140"/>
                  <a:gd name="T95" fmla="*/ 1198 h 1613"/>
                  <a:gd name="T96" fmla="*/ 61 w 1140"/>
                  <a:gd name="T97" fmla="*/ 862 h 1613"/>
                  <a:gd name="T98" fmla="*/ 57 w 1140"/>
                  <a:gd name="T99" fmla="*/ 327 h 1613"/>
                  <a:gd name="T100" fmla="*/ 64 w 1140"/>
                  <a:gd name="T101" fmla="*/ 52 h 1613"/>
                  <a:gd name="T102" fmla="*/ 84 w 1140"/>
                  <a:gd name="T103" fmla="*/ 37 h 1613"/>
                  <a:gd name="T104" fmla="*/ 104 w 1140"/>
                  <a:gd name="T105" fmla="*/ 22 h 1613"/>
                  <a:gd name="T106" fmla="*/ 123 w 1140"/>
                  <a:gd name="T107" fmla="*/ 7 h 16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40"/>
                  <a:gd name="T163" fmla="*/ 0 h 1613"/>
                  <a:gd name="T164" fmla="*/ 1140 w 1140"/>
                  <a:gd name="T165" fmla="*/ 1613 h 161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40" h="1613">
                    <a:moveTo>
                      <a:pt x="132" y="0"/>
                    </a:moveTo>
                    <a:lnTo>
                      <a:pt x="160" y="0"/>
                    </a:lnTo>
                    <a:lnTo>
                      <a:pt x="189" y="0"/>
                    </a:lnTo>
                    <a:lnTo>
                      <a:pt x="216" y="1"/>
                    </a:lnTo>
                    <a:lnTo>
                      <a:pt x="245" y="1"/>
                    </a:lnTo>
                    <a:lnTo>
                      <a:pt x="273" y="1"/>
                    </a:lnTo>
                    <a:lnTo>
                      <a:pt x="301" y="1"/>
                    </a:lnTo>
                    <a:lnTo>
                      <a:pt x="329" y="1"/>
                    </a:lnTo>
                    <a:lnTo>
                      <a:pt x="357" y="1"/>
                    </a:lnTo>
                    <a:lnTo>
                      <a:pt x="386" y="2"/>
                    </a:lnTo>
                    <a:lnTo>
                      <a:pt x="413" y="2"/>
                    </a:lnTo>
                    <a:lnTo>
                      <a:pt x="441" y="2"/>
                    </a:lnTo>
                    <a:lnTo>
                      <a:pt x="470" y="2"/>
                    </a:lnTo>
                    <a:lnTo>
                      <a:pt x="498" y="2"/>
                    </a:lnTo>
                    <a:lnTo>
                      <a:pt x="525" y="3"/>
                    </a:lnTo>
                    <a:lnTo>
                      <a:pt x="554" y="3"/>
                    </a:lnTo>
                    <a:lnTo>
                      <a:pt x="582" y="3"/>
                    </a:lnTo>
                    <a:lnTo>
                      <a:pt x="610" y="3"/>
                    </a:lnTo>
                    <a:lnTo>
                      <a:pt x="638" y="3"/>
                    </a:lnTo>
                    <a:lnTo>
                      <a:pt x="666" y="5"/>
                    </a:lnTo>
                    <a:lnTo>
                      <a:pt x="695" y="5"/>
                    </a:lnTo>
                    <a:lnTo>
                      <a:pt x="722" y="5"/>
                    </a:lnTo>
                    <a:lnTo>
                      <a:pt x="750" y="5"/>
                    </a:lnTo>
                    <a:lnTo>
                      <a:pt x="779" y="5"/>
                    </a:lnTo>
                    <a:lnTo>
                      <a:pt x="806" y="5"/>
                    </a:lnTo>
                    <a:lnTo>
                      <a:pt x="834" y="6"/>
                    </a:lnTo>
                    <a:lnTo>
                      <a:pt x="863" y="6"/>
                    </a:lnTo>
                    <a:lnTo>
                      <a:pt x="890" y="6"/>
                    </a:lnTo>
                    <a:lnTo>
                      <a:pt x="918" y="6"/>
                    </a:lnTo>
                    <a:lnTo>
                      <a:pt x="946" y="6"/>
                    </a:lnTo>
                    <a:lnTo>
                      <a:pt x="974" y="7"/>
                    </a:lnTo>
                    <a:lnTo>
                      <a:pt x="1002" y="7"/>
                    </a:lnTo>
                    <a:lnTo>
                      <a:pt x="1030" y="7"/>
                    </a:lnTo>
                    <a:lnTo>
                      <a:pt x="1030" y="271"/>
                    </a:lnTo>
                    <a:lnTo>
                      <a:pt x="1030" y="533"/>
                    </a:lnTo>
                    <a:lnTo>
                      <a:pt x="1030" y="797"/>
                    </a:lnTo>
                    <a:lnTo>
                      <a:pt x="1030" y="1060"/>
                    </a:lnTo>
                    <a:lnTo>
                      <a:pt x="1029" y="1088"/>
                    </a:lnTo>
                    <a:lnTo>
                      <a:pt x="1029" y="1115"/>
                    </a:lnTo>
                    <a:lnTo>
                      <a:pt x="1027" y="1143"/>
                    </a:lnTo>
                    <a:lnTo>
                      <a:pt x="1026" y="1171"/>
                    </a:lnTo>
                    <a:lnTo>
                      <a:pt x="1027" y="1197"/>
                    </a:lnTo>
                    <a:lnTo>
                      <a:pt x="1030" y="1225"/>
                    </a:lnTo>
                    <a:lnTo>
                      <a:pt x="1033" y="1252"/>
                    </a:lnTo>
                    <a:lnTo>
                      <a:pt x="1040" y="1279"/>
                    </a:lnTo>
                    <a:lnTo>
                      <a:pt x="1053" y="1296"/>
                    </a:lnTo>
                    <a:lnTo>
                      <a:pt x="1065" y="1312"/>
                    </a:lnTo>
                    <a:lnTo>
                      <a:pt x="1078" y="1330"/>
                    </a:lnTo>
                    <a:lnTo>
                      <a:pt x="1091" y="1346"/>
                    </a:lnTo>
                    <a:lnTo>
                      <a:pt x="1102" y="1362"/>
                    </a:lnTo>
                    <a:lnTo>
                      <a:pt x="1115" y="1378"/>
                    </a:lnTo>
                    <a:lnTo>
                      <a:pt x="1128" y="1395"/>
                    </a:lnTo>
                    <a:lnTo>
                      <a:pt x="1140" y="1411"/>
                    </a:lnTo>
                    <a:lnTo>
                      <a:pt x="1107" y="1425"/>
                    </a:lnTo>
                    <a:lnTo>
                      <a:pt x="1074" y="1440"/>
                    </a:lnTo>
                    <a:lnTo>
                      <a:pt x="1038" y="1454"/>
                    </a:lnTo>
                    <a:lnTo>
                      <a:pt x="1002" y="1467"/>
                    </a:lnTo>
                    <a:lnTo>
                      <a:pt x="966" y="1481"/>
                    </a:lnTo>
                    <a:lnTo>
                      <a:pt x="928" y="1493"/>
                    </a:lnTo>
                    <a:lnTo>
                      <a:pt x="892" y="1505"/>
                    </a:lnTo>
                    <a:lnTo>
                      <a:pt x="854" y="1517"/>
                    </a:lnTo>
                    <a:lnTo>
                      <a:pt x="814" y="1528"/>
                    </a:lnTo>
                    <a:lnTo>
                      <a:pt x="776" y="1539"/>
                    </a:lnTo>
                    <a:lnTo>
                      <a:pt x="737" y="1549"/>
                    </a:lnTo>
                    <a:lnTo>
                      <a:pt x="698" y="1559"/>
                    </a:lnTo>
                    <a:lnTo>
                      <a:pt x="659" y="1567"/>
                    </a:lnTo>
                    <a:lnTo>
                      <a:pt x="620" y="1576"/>
                    </a:lnTo>
                    <a:lnTo>
                      <a:pt x="581" y="1583"/>
                    </a:lnTo>
                    <a:lnTo>
                      <a:pt x="541" y="1590"/>
                    </a:lnTo>
                    <a:lnTo>
                      <a:pt x="503" y="1596"/>
                    </a:lnTo>
                    <a:lnTo>
                      <a:pt x="464" y="1600"/>
                    </a:lnTo>
                    <a:lnTo>
                      <a:pt x="426" y="1605"/>
                    </a:lnTo>
                    <a:lnTo>
                      <a:pt x="389" y="1608"/>
                    </a:lnTo>
                    <a:lnTo>
                      <a:pt x="351" y="1611"/>
                    </a:lnTo>
                    <a:lnTo>
                      <a:pt x="316" y="1613"/>
                    </a:lnTo>
                    <a:lnTo>
                      <a:pt x="280" y="1613"/>
                    </a:lnTo>
                    <a:lnTo>
                      <a:pt x="244" y="1613"/>
                    </a:lnTo>
                    <a:lnTo>
                      <a:pt x="210" y="1611"/>
                    </a:lnTo>
                    <a:lnTo>
                      <a:pt x="176" y="1608"/>
                    </a:lnTo>
                    <a:lnTo>
                      <a:pt x="144" y="1604"/>
                    </a:lnTo>
                    <a:lnTo>
                      <a:pt x="113" y="1599"/>
                    </a:lnTo>
                    <a:lnTo>
                      <a:pt x="83" y="1593"/>
                    </a:lnTo>
                    <a:lnTo>
                      <a:pt x="54" y="1585"/>
                    </a:lnTo>
                    <a:lnTo>
                      <a:pt x="26" y="1577"/>
                    </a:lnTo>
                    <a:lnTo>
                      <a:pt x="0" y="1567"/>
                    </a:lnTo>
                    <a:lnTo>
                      <a:pt x="6" y="1550"/>
                    </a:lnTo>
                    <a:lnTo>
                      <a:pt x="13" y="1534"/>
                    </a:lnTo>
                    <a:lnTo>
                      <a:pt x="21" y="1517"/>
                    </a:lnTo>
                    <a:lnTo>
                      <a:pt x="29" y="1500"/>
                    </a:lnTo>
                    <a:lnTo>
                      <a:pt x="36" y="1482"/>
                    </a:lnTo>
                    <a:lnTo>
                      <a:pt x="44" y="1460"/>
                    </a:lnTo>
                    <a:lnTo>
                      <a:pt x="51" y="1436"/>
                    </a:lnTo>
                    <a:lnTo>
                      <a:pt x="56" y="1408"/>
                    </a:lnTo>
                    <a:lnTo>
                      <a:pt x="57" y="1338"/>
                    </a:lnTo>
                    <a:lnTo>
                      <a:pt x="60" y="1269"/>
                    </a:lnTo>
                    <a:lnTo>
                      <a:pt x="61" y="1198"/>
                    </a:lnTo>
                    <a:lnTo>
                      <a:pt x="62" y="1129"/>
                    </a:lnTo>
                    <a:lnTo>
                      <a:pt x="61" y="862"/>
                    </a:lnTo>
                    <a:lnTo>
                      <a:pt x="59" y="594"/>
                    </a:lnTo>
                    <a:lnTo>
                      <a:pt x="57" y="327"/>
                    </a:lnTo>
                    <a:lnTo>
                      <a:pt x="55" y="59"/>
                    </a:lnTo>
                    <a:lnTo>
                      <a:pt x="64" y="52"/>
                    </a:lnTo>
                    <a:lnTo>
                      <a:pt x="75" y="44"/>
                    </a:lnTo>
                    <a:lnTo>
                      <a:pt x="84" y="37"/>
                    </a:lnTo>
                    <a:lnTo>
                      <a:pt x="94" y="29"/>
                    </a:lnTo>
                    <a:lnTo>
                      <a:pt x="104" y="22"/>
                    </a:lnTo>
                    <a:lnTo>
                      <a:pt x="113" y="15"/>
                    </a:lnTo>
                    <a:lnTo>
                      <a:pt x="123" y="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747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7" name="Freeform 256"/>
              <p:cNvSpPr>
                <a:spLocks/>
              </p:cNvSpPr>
              <p:nvPr/>
            </p:nvSpPr>
            <p:spPr bwMode="auto">
              <a:xfrm>
                <a:off x="527" y="872"/>
                <a:ext cx="526" cy="788"/>
              </a:xfrm>
              <a:custGeom>
                <a:avLst/>
                <a:gdLst>
                  <a:gd name="T0" fmla="*/ 144 w 1051"/>
                  <a:gd name="T1" fmla="*/ 0 h 1576"/>
                  <a:gd name="T2" fmla="*/ 196 w 1051"/>
                  <a:gd name="T3" fmla="*/ 1 h 1576"/>
                  <a:gd name="T4" fmla="*/ 248 w 1051"/>
                  <a:gd name="T5" fmla="*/ 1 h 1576"/>
                  <a:gd name="T6" fmla="*/ 300 w 1051"/>
                  <a:gd name="T7" fmla="*/ 1 h 1576"/>
                  <a:gd name="T8" fmla="*/ 352 w 1051"/>
                  <a:gd name="T9" fmla="*/ 1 h 1576"/>
                  <a:gd name="T10" fmla="*/ 405 w 1051"/>
                  <a:gd name="T11" fmla="*/ 2 h 1576"/>
                  <a:gd name="T12" fmla="*/ 457 w 1051"/>
                  <a:gd name="T13" fmla="*/ 2 h 1576"/>
                  <a:gd name="T14" fmla="*/ 508 w 1051"/>
                  <a:gd name="T15" fmla="*/ 2 h 1576"/>
                  <a:gd name="T16" fmla="*/ 560 w 1051"/>
                  <a:gd name="T17" fmla="*/ 4 h 1576"/>
                  <a:gd name="T18" fmla="*/ 613 w 1051"/>
                  <a:gd name="T19" fmla="*/ 4 h 1576"/>
                  <a:gd name="T20" fmla="*/ 665 w 1051"/>
                  <a:gd name="T21" fmla="*/ 4 h 1576"/>
                  <a:gd name="T22" fmla="*/ 717 w 1051"/>
                  <a:gd name="T23" fmla="*/ 5 h 1576"/>
                  <a:gd name="T24" fmla="*/ 769 w 1051"/>
                  <a:gd name="T25" fmla="*/ 5 h 1576"/>
                  <a:gd name="T26" fmla="*/ 821 w 1051"/>
                  <a:gd name="T27" fmla="*/ 5 h 1576"/>
                  <a:gd name="T28" fmla="*/ 872 w 1051"/>
                  <a:gd name="T29" fmla="*/ 5 h 1576"/>
                  <a:gd name="T30" fmla="*/ 924 w 1051"/>
                  <a:gd name="T31" fmla="*/ 6 h 1576"/>
                  <a:gd name="T32" fmla="*/ 950 w 1051"/>
                  <a:gd name="T33" fmla="*/ 251 h 1576"/>
                  <a:gd name="T34" fmla="*/ 950 w 1051"/>
                  <a:gd name="T35" fmla="*/ 740 h 1576"/>
                  <a:gd name="T36" fmla="*/ 949 w 1051"/>
                  <a:gd name="T37" fmla="*/ 1008 h 1576"/>
                  <a:gd name="T38" fmla="*/ 947 w 1051"/>
                  <a:gd name="T39" fmla="*/ 1060 h 1576"/>
                  <a:gd name="T40" fmla="*/ 947 w 1051"/>
                  <a:gd name="T41" fmla="*/ 1112 h 1576"/>
                  <a:gd name="T42" fmla="*/ 953 w 1051"/>
                  <a:gd name="T43" fmla="*/ 1162 h 1576"/>
                  <a:gd name="T44" fmla="*/ 970 w 1051"/>
                  <a:gd name="T45" fmla="*/ 1202 h 1576"/>
                  <a:gd name="T46" fmla="*/ 993 w 1051"/>
                  <a:gd name="T47" fmla="*/ 1233 h 1576"/>
                  <a:gd name="T48" fmla="*/ 1016 w 1051"/>
                  <a:gd name="T49" fmla="*/ 1264 h 1576"/>
                  <a:gd name="T50" fmla="*/ 1040 w 1051"/>
                  <a:gd name="T51" fmla="*/ 1295 h 1576"/>
                  <a:gd name="T52" fmla="*/ 1020 w 1051"/>
                  <a:gd name="T53" fmla="*/ 1324 h 1576"/>
                  <a:gd name="T54" fmla="*/ 957 w 1051"/>
                  <a:gd name="T55" fmla="*/ 1352 h 1576"/>
                  <a:gd name="T56" fmla="*/ 891 w 1051"/>
                  <a:gd name="T57" fmla="*/ 1380 h 1576"/>
                  <a:gd name="T58" fmla="*/ 822 w 1051"/>
                  <a:gd name="T59" fmla="*/ 1408 h 1576"/>
                  <a:gd name="T60" fmla="*/ 752 w 1051"/>
                  <a:gd name="T61" fmla="*/ 1436 h 1576"/>
                  <a:gd name="T62" fmla="*/ 680 w 1051"/>
                  <a:gd name="T63" fmla="*/ 1462 h 1576"/>
                  <a:gd name="T64" fmla="*/ 609 w 1051"/>
                  <a:gd name="T65" fmla="*/ 1488 h 1576"/>
                  <a:gd name="T66" fmla="*/ 537 w 1051"/>
                  <a:gd name="T67" fmla="*/ 1511 h 1576"/>
                  <a:gd name="T68" fmla="*/ 466 w 1051"/>
                  <a:gd name="T69" fmla="*/ 1531 h 1576"/>
                  <a:gd name="T70" fmla="*/ 396 w 1051"/>
                  <a:gd name="T71" fmla="*/ 1549 h 1576"/>
                  <a:gd name="T72" fmla="*/ 326 w 1051"/>
                  <a:gd name="T73" fmla="*/ 1563 h 1576"/>
                  <a:gd name="T74" fmla="*/ 260 w 1051"/>
                  <a:gd name="T75" fmla="*/ 1572 h 1576"/>
                  <a:gd name="T76" fmla="*/ 196 w 1051"/>
                  <a:gd name="T77" fmla="*/ 1576 h 1576"/>
                  <a:gd name="T78" fmla="*/ 135 w 1051"/>
                  <a:gd name="T79" fmla="*/ 1575 h 1576"/>
                  <a:gd name="T80" fmla="*/ 78 w 1051"/>
                  <a:gd name="T81" fmla="*/ 1568 h 1576"/>
                  <a:gd name="T82" fmla="*/ 25 w 1051"/>
                  <a:gd name="T83" fmla="*/ 1556 h 1576"/>
                  <a:gd name="T84" fmla="*/ 5 w 1051"/>
                  <a:gd name="T85" fmla="*/ 1530 h 1576"/>
                  <a:gd name="T86" fmla="*/ 18 w 1051"/>
                  <a:gd name="T87" fmla="*/ 1500 h 1576"/>
                  <a:gd name="T88" fmla="*/ 30 w 1051"/>
                  <a:gd name="T89" fmla="*/ 1466 h 1576"/>
                  <a:gd name="T90" fmla="*/ 42 w 1051"/>
                  <a:gd name="T91" fmla="*/ 1424 h 1576"/>
                  <a:gd name="T92" fmla="*/ 48 w 1051"/>
                  <a:gd name="T93" fmla="*/ 1311 h 1576"/>
                  <a:gd name="T94" fmla="*/ 49 w 1051"/>
                  <a:gd name="T95" fmla="*/ 1137 h 1576"/>
                  <a:gd name="T96" fmla="*/ 49 w 1051"/>
                  <a:gd name="T97" fmla="*/ 802 h 1576"/>
                  <a:gd name="T98" fmla="*/ 46 w 1051"/>
                  <a:gd name="T99" fmla="*/ 304 h 1576"/>
                  <a:gd name="T100" fmla="*/ 55 w 1051"/>
                  <a:gd name="T101" fmla="*/ 47 h 1576"/>
                  <a:gd name="T102" fmla="*/ 73 w 1051"/>
                  <a:gd name="T103" fmla="*/ 35 h 1576"/>
                  <a:gd name="T104" fmla="*/ 90 w 1051"/>
                  <a:gd name="T105" fmla="*/ 21 h 1576"/>
                  <a:gd name="T106" fmla="*/ 109 w 1051"/>
                  <a:gd name="T107" fmla="*/ 7 h 157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51"/>
                  <a:gd name="T163" fmla="*/ 0 h 1576"/>
                  <a:gd name="T164" fmla="*/ 1051 w 1051"/>
                  <a:gd name="T165" fmla="*/ 1576 h 157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51" h="1576">
                    <a:moveTo>
                      <a:pt x="118" y="0"/>
                    </a:moveTo>
                    <a:lnTo>
                      <a:pt x="144" y="0"/>
                    </a:lnTo>
                    <a:lnTo>
                      <a:pt x="170" y="0"/>
                    </a:lnTo>
                    <a:lnTo>
                      <a:pt x="196" y="1"/>
                    </a:lnTo>
                    <a:lnTo>
                      <a:pt x="222" y="1"/>
                    </a:lnTo>
                    <a:lnTo>
                      <a:pt x="248" y="1"/>
                    </a:lnTo>
                    <a:lnTo>
                      <a:pt x="275" y="1"/>
                    </a:lnTo>
                    <a:lnTo>
                      <a:pt x="300" y="1"/>
                    </a:lnTo>
                    <a:lnTo>
                      <a:pt x="326" y="1"/>
                    </a:lnTo>
                    <a:lnTo>
                      <a:pt x="352" y="1"/>
                    </a:lnTo>
                    <a:lnTo>
                      <a:pt x="378" y="2"/>
                    </a:lnTo>
                    <a:lnTo>
                      <a:pt x="405" y="2"/>
                    </a:lnTo>
                    <a:lnTo>
                      <a:pt x="430" y="2"/>
                    </a:lnTo>
                    <a:lnTo>
                      <a:pt x="457" y="2"/>
                    </a:lnTo>
                    <a:lnTo>
                      <a:pt x="483" y="2"/>
                    </a:lnTo>
                    <a:lnTo>
                      <a:pt x="508" y="2"/>
                    </a:lnTo>
                    <a:lnTo>
                      <a:pt x="535" y="2"/>
                    </a:lnTo>
                    <a:lnTo>
                      <a:pt x="560" y="4"/>
                    </a:lnTo>
                    <a:lnTo>
                      <a:pt x="587" y="4"/>
                    </a:lnTo>
                    <a:lnTo>
                      <a:pt x="613" y="4"/>
                    </a:lnTo>
                    <a:lnTo>
                      <a:pt x="639" y="4"/>
                    </a:lnTo>
                    <a:lnTo>
                      <a:pt x="665" y="4"/>
                    </a:lnTo>
                    <a:lnTo>
                      <a:pt x="690" y="4"/>
                    </a:lnTo>
                    <a:lnTo>
                      <a:pt x="717" y="5"/>
                    </a:lnTo>
                    <a:lnTo>
                      <a:pt x="742" y="5"/>
                    </a:lnTo>
                    <a:lnTo>
                      <a:pt x="769" y="5"/>
                    </a:lnTo>
                    <a:lnTo>
                      <a:pt x="794" y="5"/>
                    </a:lnTo>
                    <a:lnTo>
                      <a:pt x="821" y="5"/>
                    </a:lnTo>
                    <a:lnTo>
                      <a:pt x="846" y="5"/>
                    </a:lnTo>
                    <a:lnTo>
                      <a:pt x="872" y="5"/>
                    </a:lnTo>
                    <a:lnTo>
                      <a:pt x="898" y="6"/>
                    </a:lnTo>
                    <a:lnTo>
                      <a:pt x="924" y="6"/>
                    </a:lnTo>
                    <a:lnTo>
                      <a:pt x="950" y="6"/>
                    </a:lnTo>
                    <a:lnTo>
                      <a:pt x="950" y="251"/>
                    </a:lnTo>
                    <a:lnTo>
                      <a:pt x="950" y="496"/>
                    </a:lnTo>
                    <a:lnTo>
                      <a:pt x="950" y="740"/>
                    </a:lnTo>
                    <a:lnTo>
                      <a:pt x="950" y="983"/>
                    </a:lnTo>
                    <a:lnTo>
                      <a:pt x="949" y="1008"/>
                    </a:lnTo>
                    <a:lnTo>
                      <a:pt x="949" y="1035"/>
                    </a:lnTo>
                    <a:lnTo>
                      <a:pt x="947" y="1060"/>
                    </a:lnTo>
                    <a:lnTo>
                      <a:pt x="946" y="1087"/>
                    </a:lnTo>
                    <a:lnTo>
                      <a:pt x="947" y="1112"/>
                    </a:lnTo>
                    <a:lnTo>
                      <a:pt x="950" y="1136"/>
                    </a:lnTo>
                    <a:lnTo>
                      <a:pt x="953" y="1162"/>
                    </a:lnTo>
                    <a:lnTo>
                      <a:pt x="959" y="1187"/>
                    </a:lnTo>
                    <a:lnTo>
                      <a:pt x="970" y="1202"/>
                    </a:lnTo>
                    <a:lnTo>
                      <a:pt x="982" y="1218"/>
                    </a:lnTo>
                    <a:lnTo>
                      <a:pt x="993" y="1233"/>
                    </a:lnTo>
                    <a:lnTo>
                      <a:pt x="1005" y="1248"/>
                    </a:lnTo>
                    <a:lnTo>
                      <a:pt x="1016" y="1264"/>
                    </a:lnTo>
                    <a:lnTo>
                      <a:pt x="1028" y="1279"/>
                    </a:lnTo>
                    <a:lnTo>
                      <a:pt x="1040" y="1295"/>
                    </a:lnTo>
                    <a:lnTo>
                      <a:pt x="1051" y="1310"/>
                    </a:lnTo>
                    <a:lnTo>
                      <a:pt x="1020" y="1324"/>
                    </a:lnTo>
                    <a:lnTo>
                      <a:pt x="989" y="1338"/>
                    </a:lnTo>
                    <a:lnTo>
                      <a:pt x="957" y="1352"/>
                    </a:lnTo>
                    <a:lnTo>
                      <a:pt x="924" y="1365"/>
                    </a:lnTo>
                    <a:lnTo>
                      <a:pt x="891" y="1380"/>
                    </a:lnTo>
                    <a:lnTo>
                      <a:pt x="856" y="1394"/>
                    </a:lnTo>
                    <a:lnTo>
                      <a:pt x="822" y="1408"/>
                    </a:lnTo>
                    <a:lnTo>
                      <a:pt x="787" y="1422"/>
                    </a:lnTo>
                    <a:lnTo>
                      <a:pt x="752" y="1436"/>
                    </a:lnTo>
                    <a:lnTo>
                      <a:pt x="716" y="1450"/>
                    </a:lnTo>
                    <a:lnTo>
                      <a:pt x="680" y="1462"/>
                    </a:lnTo>
                    <a:lnTo>
                      <a:pt x="644" y="1476"/>
                    </a:lnTo>
                    <a:lnTo>
                      <a:pt x="609" y="1488"/>
                    </a:lnTo>
                    <a:lnTo>
                      <a:pt x="573" y="1500"/>
                    </a:lnTo>
                    <a:lnTo>
                      <a:pt x="537" y="1511"/>
                    </a:lnTo>
                    <a:lnTo>
                      <a:pt x="502" y="1521"/>
                    </a:lnTo>
                    <a:lnTo>
                      <a:pt x="466" y="1531"/>
                    </a:lnTo>
                    <a:lnTo>
                      <a:pt x="430" y="1541"/>
                    </a:lnTo>
                    <a:lnTo>
                      <a:pt x="396" y="1549"/>
                    </a:lnTo>
                    <a:lnTo>
                      <a:pt x="361" y="1556"/>
                    </a:lnTo>
                    <a:lnTo>
                      <a:pt x="326" y="1563"/>
                    </a:lnTo>
                    <a:lnTo>
                      <a:pt x="293" y="1567"/>
                    </a:lnTo>
                    <a:lnTo>
                      <a:pt x="260" y="1572"/>
                    </a:lnTo>
                    <a:lnTo>
                      <a:pt x="227" y="1574"/>
                    </a:lnTo>
                    <a:lnTo>
                      <a:pt x="196" y="1576"/>
                    </a:lnTo>
                    <a:lnTo>
                      <a:pt x="165" y="1576"/>
                    </a:lnTo>
                    <a:lnTo>
                      <a:pt x="135" y="1575"/>
                    </a:lnTo>
                    <a:lnTo>
                      <a:pt x="106" y="1573"/>
                    </a:lnTo>
                    <a:lnTo>
                      <a:pt x="78" y="1568"/>
                    </a:lnTo>
                    <a:lnTo>
                      <a:pt x="51" y="1563"/>
                    </a:lnTo>
                    <a:lnTo>
                      <a:pt x="25" y="1556"/>
                    </a:lnTo>
                    <a:lnTo>
                      <a:pt x="0" y="1546"/>
                    </a:lnTo>
                    <a:lnTo>
                      <a:pt x="5" y="1530"/>
                    </a:lnTo>
                    <a:lnTo>
                      <a:pt x="11" y="1515"/>
                    </a:lnTo>
                    <a:lnTo>
                      <a:pt x="18" y="1500"/>
                    </a:lnTo>
                    <a:lnTo>
                      <a:pt x="23" y="1484"/>
                    </a:lnTo>
                    <a:lnTo>
                      <a:pt x="30" y="1466"/>
                    </a:lnTo>
                    <a:lnTo>
                      <a:pt x="36" y="1446"/>
                    </a:lnTo>
                    <a:lnTo>
                      <a:pt x="42" y="1424"/>
                    </a:lnTo>
                    <a:lnTo>
                      <a:pt x="46" y="1398"/>
                    </a:lnTo>
                    <a:lnTo>
                      <a:pt x="48" y="1311"/>
                    </a:lnTo>
                    <a:lnTo>
                      <a:pt x="49" y="1224"/>
                    </a:lnTo>
                    <a:lnTo>
                      <a:pt x="49" y="1137"/>
                    </a:lnTo>
                    <a:lnTo>
                      <a:pt x="50" y="1051"/>
                    </a:lnTo>
                    <a:lnTo>
                      <a:pt x="49" y="802"/>
                    </a:lnTo>
                    <a:lnTo>
                      <a:pt x="48" y="553"/>
                    </a:lnTo>
                    <a:lnTo>
                      <a:pt x="46" y="304"/>
                    </a:lnTo>
                    <a:lnTo>
                      <a:pt x="45" y="54"/>
                    </a:lnTo>
                    <a:lnTo>
                      <a:pt x="55" y="47"/>
                    </a:lnTo>
                    <a:lnTo>
                      <a:pt x="64" y="42"/>
                    </a:lnTo>
                    <a:lnTo>
                      <a:pt x="73" y="35"/>
                    </a:lnTo>
                    <a:lnTo>
                      <a:pt x="82" y="28"/>
                    </a:lnTo>
                    <a:lnTo>
                      <a:pt x="90" y="21"/>
                    </a:lnTo>
                    <a:lnTo>
                      <a:pt x="99" y="14"/>
                    </a:lnTo>
                    <a:lnTo>
                      <a:pt x="109" y="7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4F4F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8" name="Freeform 257"/>
              <p:cNvSpPr>
                <a:spLocks/>
              </p:cNvSpPr>
              <p:nvPr/>
            </p:nvSpPr>
            <p:spPr bwMode="auto">
              <a:xfrm>
                <a:off x="534" y="872"/>
                <a:ext cx="479" cy="773"/>
              </a:xfrm>
              <a:custGeom>
                <a:avLst/>
                <a:gdLst>
                  <a:gd name="T0" fmla="*/ 125 w 960"/>
                  <a:gd name="T1" fmla="*/ 0 h 1548"/>
                  <a:gd name="T2" fmla="*/ 173 w 960"/>
                  <a:gd name="T3" fmla="*/ 1 h 1548"/>
                  <a:gd name="T4" fmla="*/ 220 w 960"/>
                  <a:gd name="T5" fmla="*/ 1 h 1548"/>
                  <a:gd name="T6" fmla="*/ 269 w 960"/>
                  <a:gd name="T7" fmla="*/ 1 h 1548"/>
                  <a:gd name="T8" fmla="*/ 317 w 960"/>
                  <a:gd name="T9" fmla="*/ 2 h 1548"/>
                  <a:gd name="T10" fmla="*/ 365 w 960"/>
                  <a:gd name="T11" fmla="*/ 2 h 1548"/>
                  <a:gd name="T12" fmla="*/ 413 w 960"/>
                  <a:gd name="T13" fmla="*/ 2 h 1548"/>
                  <a:gd name="T14" fmla="*/ 461 w 960"/>
                  <a:gd name="T15" fmla="*/ 4 h 1548"/>
                  <a:gd name="T16" fmla="*/ 509 w 960"/>
                  <a:gd name="T17" fmla="*/ 4 h 1548"/>
                  <a:gd name="T18" fmla="*/ 557 w 960"/>
                  <a:gd name="T19" fmla="*/ 5 h 1548"/>
                  <a:gd name="T20" fmla="*/ 605 w 960"/>
                  <a:gd name="T21" fmla="*/ 5 h 1548"/>
                  <a:gd name="T22" fmla="*/ 652 w 960"/>
                  <a:gd name="T23" fmla="*/ 5 h 1548"/>
                  <a:gd name="T24" fmla="*/ 701 w 960"/>
                  <a:gd name="T25" fmla="*/ 6 h 1548"/>
                  <a:gd name="T26" fmla="*/ 748 w 960"/>
                  <a:gd name="T27" fmla="*/ 6 h 1548"/>
                  <a:gd name="T28" fmla="*/ 796 w 960"/>
                  <a:gd name="T29" fmla="*/ 6 h 1548"/>
                  <a:gd name="T30" fmla="*/ 843 w 960"/>
                  <a:gd name="T31" fmla="*/ 7 h 1548"/>
                  <a:gd name="T32" fmla="*/ 868 w 960"/>
                  <a:gd name="T33" fmla="*/ 233 h 1548"/>
                  <a:gd name="T34" fmla="*/ 868 w 960"/>
                  <a:gd name="T35" fmla="*/ 683 h 1548"/>
                  <a:gd name="T36" fmla="*/ 866 w 960"/>
                  <a:gd name="T37" fmla="*/ 932 h 1548"/>
                  <a:gd name="T38" fmla="*/ 866 w 960"/>
                  <a:gd name="T39" fmla="*/ 981 h 1548"/>
                  <a:gd name="T40" fmla="*/ 866 w 960"/>
                  <a:gd name="T41" fmla="*/ 1027 h 1548"/>
                  <a:gd name="T42" fmla="*/ 871 w 960"/>
                  <a:gd name="T43" fmla="*/ 1073 h 1548"/>
                  <a:gd name="T44" fmla="*/ 887 w 960"/>
                  <a:gd name="T45" fmla="*/ 1110 h 1548"/>
                  <a:gd name="T46" fmla="*/ 908 w 960"/>
                  <a:gd name="T47" fmla="*/ 1138 h 1548"/>
                  <a:gd name="T48" fmla="*/ 929 w 960"/>
                  <a:gd name="T49" fmla="*/ 1166 h 1548"/>
                  <a:gd name="T50" fmla="*/ 949 w 960"/>
                  <a:gd name="T51" fmla="*/ 1195 h 1548"/>
                  <a:gd name="T52" fmla="*/ 932 w 960"/>
                  <a:gd name="T53" fmla="*/ 1221 h 1548"/>
                  <a:gd name="T54" fmla="*/ 873 w 960"/>
                  <a:gd name="T55" fmla="*/ 1249 h 1548"/>
                  <a:gd name="T56" fmla="*/ 812 w 960"/>
                  <a:gd name="T57" fmla="*/ 1280 h 1548"/>
                  <a:gd name="T58" fmla="*/ 750 w 960"/>
                  <a:gd name="T59" fmla="*/ 1312 h 1548"/>
                  <a:gd name="T60" fmla="*/ 686 w 960"/>
                  <a:gd name="T61" fmla="*/ 1345 h 1548"/>
                  <a:gd name="T62" fmla="*/ 621 w 960"/>
                  <a:gd name="T63" fmla="*/ 1378 h 1548"/>
                  <a:gd name="T64" fmla="*/ 557 w 960"/>
                  <a:gd name="T65" fmla="*/ 1409 h 1548"/>
                  <a:gd name="T66" fmla="*/ 491 w 960"/>
                  <a:gd name="T67" fmla="*/ 1440 h 1548"/>
                  <a:gd name="T68" fmla="*/ 426 w 960"/>
                  <a:gd name="T69" fmla="*/ 1468 h 1548"/>
                  <a:gd name="T70" fmla="*/ 362 w 960"/>
                  <a:gd name="T71" fmla="*/ 1493 h 1548"/>
                  <a:gd name="T72" fmla="*/ 300 w 960"/>
                  <a:gd name="T73" fmla="*/ 1515 h 1548"/>
                  <a:gd name="T74" fmla="*/ 239 w 960"/>
                  <a:gd name="T75" fmla="*/ 1531 h 1548"/>
                  <a:gd name="T76" fmla="*/ 181 w 960"/>
                  <a:gd name="T77" fmla="*/ 1543 h 1548"/>
                  <a:gd name="T78" fmla="*/ 125 w 960"/>
                  <a:gd name="T79" fmla="*/ 1548 h 1548"/>
                  <a:gd name="T80" fmla="*/ 72 w 960"/>
                  <a:gd name="T81" fmla="*/ 1546 h 1548"/>
                  <a:gd name="T82" fmla="*/ 23 w 960"/>
                  <a:gd name="T83" fmla="*/ 1536 h 1548"/>
                  <a:gd name="T84" fmla="*/ 8 w 960"/>
                  <a:gd name="T85" fmla="*/ 1498 h 1548"/>
                  <a:gd name="T86" fmla="*/ 27 w 960"/>
                  <a:gd name="T87" fmla="*/ 1433 h 1548"/>
                  <a:gd name="T88" fmla="*/ 35 w 960"/>
                  <a:gd name="T89" fmla="*/ 1285 h 1548"/>
                  <a:gd name="T90" fmla="*/ 36 w 960"/>
                  <a:gd name="T91" fmla="*/ 1079 h 1548"/>
                  <a:gd name="T92" fmla="*/ 36 w 960"/>
                  <a:gd name="T93" fmla="*/ 744 h 1548"/>
                  <a:gd name="T94" fmla="*/ 35 w 960"/>
                  <a:gd name="T95" fmla="*/ 282 h 1548"/>
                  <a:gd name="T96" fmla="*/ 42 w 960"/>
                  <a:gd name="T97" fmla="*/ 45 h 1548"/>
                  <a:gd name="T98" fmla="*/ 59 w 960"/>
                  <a:gd name="T99" fmla="*/ 32 h 1548"/>
                  <a:gd name="T100" fmla="*/ 75 w 960"/>
                  <a:gd name="T101" fmla="*/ 20 h 1548"/>
                  <a:gd name="T102" fmla="*/ 92 w 960"/>
                  <a:gd name="T103" fmla="*/ 7 h 154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60"/>
                  <a:gd name="T157" fmla="*/ 0 h 1548"/>
                  <a:gd name="T158" fmla="*/ 960 w 960"/>
                  <a:gd name="T159" fmla="*/ 1548 h 154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60" h="1548">
                    <a:moveTo>
                      <a:pt x="100" y="0"/>
                    </a:moveTo>
                    <a:lnTo>
                      <a:pt x="125" y="0"/>
                    </a:lnTo>
                    <a:lnTo>
                      <a:pt x="149" y="0"/>
                    </a:lnTo>
                    <a:lnTo>
                      <a:pt x="173" y="1"/>
                    </a:lnTo>
                    <a:lnTo>
                      <a:pt x="197" y="1"/>
                    </a:lnTo>
                    <a:lnTo>
                      <a:pt x="220" y="1"/>
                    </a:lnTo>
                    <a:lnTo>
                      <a:pt x="244" y="1"/>
                    </a:lnTo>
                    <a:lnTo>
                      <a:pt x="269" y="1"/>
                    </a:lnTo>
                    <a:lnTo>
                      <a:pt x="293" y="1"/>
                    </a:lnTo>
                    <a:lnTo>
                      <a:pt x="317" y="2"/>
                    </a:lnTo>
                    <a:lnTo>
                      <a:pt x="341" y="2"/>
                    </a:lnTo>
                    <a:lnTo>
                      <a:pt x="365" y="2"/>
                    </a:lnTo>
                    <a:lnTo>
                      <a:pt x="388" y="2"/>
                    </a:lnTo>
                    <a:lnTo>
                      <a:pt x="413" y="2"/>
                    </a:lnTo>
                    <a:lnTo>
                      <a:pt x="437" y="4"/>
                    </a:lnTo>
                    <a:lnTo>
                      <a:pt x="461" y="4"/>
                    </a:lnTo>
                    <a:lnTo>
                      <a:pt x="485" y="4"/>
                    </a:lnTo>
                    <a:lnTo>
                      <a:pt x="509" y="4"/>
                    </a:lnTo>
                    <a:lnTo>
                      <a:pt x="532" y="4"/>
                    </a:lnTo>
                    <a:lnTo>
                      <a:pt x="557" y="5"/>
                    </a:lnTo>
                    <a:lnTo>
                      <a:pt x="581" y="5"/>
                    </a:lnTo>
                    <a:lnTo>
                      <a:pt x="605" y="5"/>
                    </a:lnTo>
                    <a:lnTo>
                      <a:pt x="629" y="5"/>
                    </a:lnTo>
                    <a:lnTo>
                      <a:pt x="652" y="5"/>
                    </a:lnTo>
                    <a:lnTo>
                      <a:pt x="676" y="5"/>
                    </a:lnTo>
                    <a:lnTo>
                      <a:pt x="701" y="6"/>
                    </a:lnTo>
                    <a:lnTo>
                      <a:pt x="725" y="6"/>
                    </a:lnTo>
                    <a:lnTo>
                      <a:pt x="748" y="6"/>
                    </a:lnTo>
                    <a:lnTo>
                      <a:pt x="772" y="6"/>
                    </a:lnTo>
                    <a:lnTo>
                      <a:pt x="796" y="6"/>
                    </a:lnTo>
                    <a:lnTo>
                      <a:pt x="820" y="7"/>
                    </a:lnTo>
                    <a:lnTo>
                      <a:pt x="843" y="7"/>
                    </a:lnTo>
                    <a:lnTo>
                      <a:pt x="868" y="7"/>
                    </a:lnTo>
                    <a:lnTo>
                      <a:pt x="868" y="233"/>
                    </a:lnTo>
                    <a:lnTo>
                      <a:pt x="868" y="459"/>
                    </a:lnTo>
                    <a:lnTo>
                      <a:pt x="868" y="683"/>
                    </a:lnTo>
                    <a:lnTo>
                      <a:pt x="868" y="908"/>
                    </a:lnTo>
                    <a:lnTo>
                      <a:pt x="866" y="932"/>
                    </a:lnTo>
                    <a:lnTo>
                      <a:pt x="866" y="956"/>
                    </a:lnTo>
                    <a:lnTo>
                      <a:pt x="866" y="981"/>
                    </a:lnTo>
                    <a:lnTo>
                      <a:pt x="865" y="1004"/>
                    </a:lnTo>
                    <a:lnTo>
                      <a:pt x="866" y="1027"/>
                    </a:lnTo>
                    <a:lnTo>
                      <a:pt x="868" y="1050"/>
                    </a:lnTo>
                    <a:lnTo>
                      <a:pt x="871" y="1073"/>
                    </a:lnTo>
                    <a:lnTo>
                      <a:pt x="877" y="1096"/>
                    </a:lnTo>
                    <a:lnTo>
                      <a:pt x="887" y="1110"/>
                    </a:lnTo>
                    <a:lnTo>
                      <a:pt x="897" y="1125"/>
                    </a:lnTo>
                    <a:lnTo>
                      <a:pt x="908" y="1138"/>
                    </a:lnTo>
                    <a:lnTo>
                      <a:pt x="918" y="1152"/>
                    </a:lnTo>
                    <a:lnTo>
                      <a:pt x="929" y="1166"/>
                    </a:lnTo>
                    <a:lnTo>
                      <a:pt x="939" y="1180"/>
                    </a:lnTo>
                    <a:lnTo>
                      <a:pt x="949" y="1195"/>
                    </a:lnTo>
                    <a:lnTo>
                      <a:pt x="960" y="1209"/>
                    </a:lnTo>
                    <a:lnTo>
                      <a:pt x="932" y="1221"/>
                    </a:lnTo>
                    <a:lnTo>
                      <a:pt x="902" y="1235"/>
                    </a:lnTo>
                    <a:lnTo>
                      <a:pt x="873" y="1249"/>
                    </a:lnTo>
                    <a:lnTo>
                      <a:pt x="843" y="1264"/>
                    </a:lnTo>
                    <a:lnTo>
                      <a:pt x="812" y="1280"/>
                    </a:lnTo>
                    <a:lnTo>
                      <a:pt x="781" y="1296"/>
                    </a:lnTo>
                    <a:lnTo>
                      <a:pt x="750" y="1312"/>
                    </a:lnTo>
                    <a:lnTo>
                      <a:pt x="718" y="1329"/>
                    </a:lnTo>
                    <a:lnTo>
                      <a:pt x="686" y="1345"/>
                    </a:lnTo>
                    <a:lnTo>
                      <a:pt x="653" y="1361"/>
                    </a:lnTo>
                    <a:lnTo>
                      <a:pt x="621" y="1378"/>
                    </a:lnTo>
                    <a:lnTo>
                      <a:pt x="589" y="1394"/>
                    </a:lnTo>
                    <a:lnTo>
                      <a:pt x="557" y="1409"/>
                    </a:lnTo>
                    <a:lnTo>
                      <a:pt x="523" y="1425"/>
                    </a:lnTo>
                    <a:lnTo>
                      <a:pt x="491" y="1440"/>
                    </a:lnTo>
                    <a:lnTo>
                      <a:pt x="459" y="1454"/>
                    </a:lnTo>
                    <a:lnTo>
                      <a:pt x="426" y="1468"/>
                    </a:lnTo>
                    <a:lnTo>
                      <a:pt x="394" y="1482"/>
                    </a:lnTo>
                    <a:lnTo>
                      <a:pt x="362" y="1493"/>
                    </a:lnTo>
                    <a:lnTo>
                      <a:pt x="331" y="1505"/>
                    </a:lnTo>
                    <a:lnTo>
                      <a:pt x="300" y="1515"/>
                    </a:lnTo>
                    <a:lnTo>
                      <a:pt x="269" y="1524"/>
                    </a:lnTo>
                    <a:lnTo>
                      <a:pt x="239" y="1531"/>
                    </a:lnTo>
                    <a:lnTo>
                      <a:pt x="210" y="1538"/>
                    </a:lnTo>
                    <a:lnTo>
                      <a:pt x="181" y="1543"/>
                    </a:lnTo>
                    <a:lnTo>
                      <a:pt x="152" y="1546"/>
                    </a:lnTo>
                    <a:lnTo>
                      <a:pt x="125" y="1548"/>
                    </a:lnTo>
                    <a:lnTo>
                      <a:pt x="98" y="1548"/>
                    </a:lnTo>
                    <a:lnTo>
                      <a:pt x="72" y="1546"/>
                    </a:lnTo>
                    <a:lnTo>
                      <a:pt x="47" y="1542"/>
                    </a:lnTo>
                    <a:lnTo>
                      <a:pt x="23" y="1536"/>
                    </a:lnTo>
                    <a:lnTo>
                      <a:pt x="0" y="1528"/>
                    </a:lnTo>
                    <a:lnTo>
                      <a:pt x="8" y="1498"/>
                    </a:lnTo>
                    <a:lnTo>
                      <a:pt x="17" y="1468"/>
                    </a:lnTo>
                    <a:lnTo>
                      <a:pt x="27" y="1433"/>
                    </a:lnTo>
                    <a:lnTo>
                      <a:pt x="33" y="1389"/>
                    </a:lnTo>
                    <a:lnTo>
                      <a:pt x="35" y="1285"/>
                    </a:lnTo>
                    <a:lnTo>
                      <a:pt x="36" y="1181"/>
                    </a:lnTo>
                    <a:lnTo>
                      <a:pt x="36" y="1079"/>
                    </a:lnTo>
                    <a:lnTo>
                      <a:pt x="37" y="975"/>
                    </a:lnTo>
                    <a:lnTo>
                      <a:pt x="36" y="744"/>
                    </a:lnTo>
                    <a:lnTo>
                      <a:pt x="36" y="514"/>
                    </a:lnTo>
                    <a:lnTo>
                      <a:pt x="35" y="282"/>
                    </a:lnTo>
                    <a:lnTo>
                      <a:pt x="33" y="52"/>
                    </a:lnTo>
                    <a:lnTo>
                      <a:pt x="42" y="45"/>
                    </a:lnTo>
                    <a:lnTo>
                      <a:pt x="50" y="39"/>
                    </a:lnTo>
                    <a:lnTo>
                      <a:pt x="59" y="32"/>
                    </a:lnTo>
                    <a:lnTo>
                      <a:pt x="67" y="25"/>
                    </a:lnTo>
                    <a:lnTo>
                      <a:pt x="75" y="20"/>
                    </a:lnTo>
                    <a:lnTo>
                      <a:pt x="84" y="13"/>
                    </a:lnTo>
                    <a:lnTo>
                      <a:pt x="92" y="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5659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9" name="Freeform 258"/>
              <p:cNvSpPr>
                <a:spLocks/>
              </p:cNvSpPr>
              <p:nvPr/>
            </p:nvSpPr>
            <p:spPr bwMode="auto">
              <a:xfrm>
                <a:off x="540" y="872"/>
                <a:ext cx="434" cy="761"/>
              </a:xfrm>
              <a:custGeom>
                <a:avLst/>
                <a:gdLst>
                  <a:gd name="T0" fmla="*/ 126 w 868"/>
                  <a:gd name="T1" fmla="*/ 0 h 1521"/>
                  <a:gd name="T2" fmla="*/ 215 w 868"/>
                  <a:gd name="T3" fmla="*/ 1 h 1521"/>
                  <a:gd name="T4" fmla="*/ 303 w 868"/>
                  <a:gd name="T5" fmla="*/ 3 h 1521"/>
                  <a:gd name="T6" fmla="*/ 391 w 868"/>
                  <a:gd name="T7" fmla="*/ 4 h 1521"/>
                  <a:gd name="T8" fmla="*/ 479 w 868"/>
                  <a:gd name="T9" fmla="*/ 4 h 1521"/>
                  <a:gd name="T10" fmla="*/ 568 w 868"/>
                  <a:gd name="T11" fmla="*/ 5 h 1521"/>
                  <a:gd name="T12" fmla="*/ 655 w 868"/>
                  <a:gd name="T13" fmla="*/ 6 h 1521"/>
                  <a:gd name="T14" fmla="*/ 744 w 868"/>
                  <a:gd name="T15" fmla="*/ 7 h 1521"/>
                  <a:gd name="T16" fmla="*/ 788 w 868"/>
                  <a:gd name="T17" fmla="*/ 213 h 1521"/>
                  <a:gd name="T18" fmla="*/ 788 w 868"/>
                  <a:gd name="T19" fmla="*/ 627 h 1521"/>
                  <a:gd name="T20" fmla="*/ 788 w 868"/>
                  <a:gd name="T21" fmla="*/ 856 h 1521"/>
                  <a:gd name="T22" fmla="*/ 787 w 868"/>
                  <a:gd name="T23" fmla="*/ 899 h 1521"/>
                  <a:gd name="T24" fmla="*/ 787 w 868"/>
                  <a:gd name="T25" fmla="*/ 942 h 1521"/>
                  <a:gd name="T26" fmla="*/ 791 w 868"/>
                  <a:gd name="T27" fmla="*/ 983 h 1521"/>
                  <a:gd name="T28" fmla="*/ 805 w 868"/>
                  <a:gd name="T29" fmla="*/ 1017 h 1521"/>
                  <a:gd name="T30" fmla="*/ 823 w 868"/>
                  <a:gd name="T31" fmla="*/ 1043 h 1521"/>
                  <a:gd name="T32" fmla="*/ 841 w 868"/>
                  <a:gd name="T33" fmla="*/ 1068 h 1521"/>
                  <a:gd name="T34" fmla="*/ 859 w 868"/>
                  <a:gd name="T35" fmla="*/ 1094 h 1521"/>
                  <a:gd name="T36" fmla="*/ 843 w 868"/>
                  <a:gd name="T37" fmla="*/ 1118 h 1521"/>
                  <a:gd name="T38" fmla="*/ 790 w 868"/>
                  <a:gd name="T39" fmla="*/ 1147 h 1521"/>
                  <a:gd name="T40" fmla="*/ 735 w 868"/>
                  <a:gd name="T41" fmla="*/ 1179 h 1521"/>
                  <a:gd name="T42" fmla="*/ 678 w 868"/>
                  <a:gd name="T43" fmla="*/ 1214 h 1521"/>
                  <a:gd name="T44" fmla="*/ 621 w 868"/>
                  <a:gd name="T45" fmla="*/ 1252 h 1521"/>
                  <a:gd name="T46" fmla="*/ 562 w 868"/>
                  <a:gd name="T47" fmla="*/ 1291 h 1521"/>
                  <a:gd name="T48" fmla="*/ 504 w 868"/>
                  <a:gd name="T49" fmla="*/ 1330 h 1521"/>
                  <a:gd name="T50" fmla="*/ 446 w 868"/>
                  <a:gd name="T51" fmla="*/ 1368 h 1521"/>
                  <a:gd name="T52" fmla="*/ 387 w 868"/>
                  <a:gd name="T53" fmla="*/ 1404 h 1521"/>
                  <a:gd name="T54" fmla="*/ 329 w 868"/>
                  <a:gd name="T55" fmla="*/ 1437 h 1521"/>
                  <a:gd name="T56" fmla="*/ 273 w 868"/>
                  <a:gd name="T57" fmla="*/ 1466 h 1521"/>
                  <a:gd name="T58" fmla="*/ 217 w 868"/>
                  <a:gd name="T59" fmla="*/ 1490 h 1521"/>
                  <a:gd name="T60" fmla="*/ 164 w 868"/>
                  <a:gd name="T61" fmla="*/ 1507 h 1521"/>
                  <a:gd name="T62" fmla="*/ 114 w 868"/>
                  <a:gd name="T63" fmla="*/ 1519 h 1521"/>
                  <a:gd name="T64" fmla="*/ 67 w 868"/>
                  <a:gd name="T65" fmla="*/ 1521 h 1521"/>
                  <a:gd name="T66" fmla="*/ 20 w 868"/>
                  <a:gd name="T67" fmla="*/ 1514 h 1521"/>
                  <a:gd name="T68" fmla="*/ 4 w 868"/>
                  <a:gd name="T69" fmla="*/ 1480 h 1521"/>
                  <a:gd name="T70" fmla="*/ 16 w 868"/>
                  <a:gd name="T71" fmla="*/ 1420 h 1521"/>
                  <a:gd name="T72" fmla="*/ 22 w 868"/>
                  <a:gd name="T73" fmla="*/ 1258 h 1521"/>
                  <a:gd name="T74" fmla="*/ 23 w 868"/>
                  <a:gd name="T75" fmla="*/ 1018 h 1521"/>
                  <a:gd name="T76" fmla="*/ 23 w 868"/>
                  <a:gd name="T77" fmla="*/ 686 h 1521"/>
                  <a:gd name="T78" fmla="*/ 22 w 868"/>
                  <a:gd name="T79" fmla="*/ 261 h 1521"/>
                  <a:gd name="T80" fmla="*/ 30 w 868"/>
                  <a:gd name="T81" fmla="*/ 42 h 1521"/>
                  <a:gd name="T82" fmla="*/ 45 w 868"/>
                  <a:gd name="T83" fmla="*/ 29 h 1521"/>
                  <a:gd name="T84" fmla="*/ 60 w 868"/>
                  <a:gd name="T85" fmla="*/ 17 h 1521"/>
                  <a:gd name="T86" fmla="*/ 75 w 868"/>
                  <a:gd name="T87" fmla="*/ 6 h 152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68"/>
                  <a:gd name="T133" fmla="*/ 0 h 1521"/>
                  <a:gd name="T134" fmla="*/ 868 w 868"/>
                  <a:gd name="T135" fmla="*/ 1521 h 152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68" h="1521">
                    <a:moveTo>
                      <a:pt x="83" y="0"/>
                    </a:moveTo>
                    <a:lnTo>
                      <a:pt x="126" y="0"/>
                    </a:lnTo>
                    <a:lnTo>
                      <a:pt x="171" y="1"/>
                    </a:lnTo>
                    <a:lnTo>
                      <a:pt x="215" y="1"/>
                    </a:lnTo>
                    <a:lnTo>
                      <a:pt x="259" y="1"/>
                    </a:lnTo>
                    <a:lnTo>
                      <a:pt x="303" y="3"/>
                    </a:lnTo>
                    <a:lnTo>
                      <a:pt x="348" y="3"/>
                    </a:lnTo>
                    <a:lnTo>
                      <a:pt x="391" y="4"/>
                    </a:lnTo>
                    <a:lnTo>
                      <a:pt x="435" y="4"/>
                    </a:lnTo>
                    <a:lnTo>
                      <a:pt x="479" y="4"/>
                    </a:lnTo>
                    <a:lnTo>
                      <a:pt x="524" y="5"/>
                    </a:lnTo>
                    <a:lnTo>
                      <a:pt x="568" y="5"/>
                    </a:lnTo>
                    <a:lnTo>
                      <a:pt x="611" y="5"/>
                    </a:lnTo>
                    <a:lnTo>
                      <a:pt x="655" y="6"/>
                    </a:lnTo>
                    <a:lnTo>
                      <a:pt x="700" y="6"/>
                    </a:lnTo>
                    <a:lnTo>
                      <a:pt x="744" y="7"/>
                    </a:lnTo>
                    <a:lnTo>
                      <a:pt x="788" y="7"/>
                    </a:lnTo>
                    <a:lnTo>
                      <a:pt x="788" y="213"/>
                    </a:lnTo>
                    <a:lnTo>
                      <a:pt x="788" y="421"/>
                    </a:lnTo>
                    <a:lnTo>
                      <a:pt x="788" y="627"/>
                    </a:lnTo>
                    <a:lnTo>
                      <a:pt x="788" y="834"/>
                    </a:lnTo>
                    <a:lnTo>
                      <a:pt x="788" y="856"/>
                    </a:lnTo>
                    <a:lnTo>
                      <a:pt x="787" y="877"/>
                    </a:lnTo>
                    <a:lnTo>
                      <a:pt x="787" y="899"/>
                    </a:lnTo>
                    <a:lnTo>
                      <a:pt x="785" y="921"/>
                    </a:lnTo>
                    <a:lnTo>
                      <a:pt x="787" y="942"/>
                    </a:lnTo>
                    <a:lnTo>
                      <a:pt x="788" y="962"/>
                    </a:lnTo>
                    <a:lnTo>
                      <a:pt x="791" y="983"/>
                    </a:lnTo>
                    <a:lnTo>
                      <a:pt x="796" y="1004"/>
                    </a:lnTo>
                    <a:lnTo>
                      <a:pt x="805" y="1017"/>
                    </a:lnTo>
                    <a:lnTo>
                      <a:pt x="814" y="1029"/>
                    </a:lnTo>
                    <a:lnTo>
                      <a:pt x="823" y="1043"/>
                    </a:lnTo>
                    <a:lnTo>
                      <a:pt x="833" y="1056"/>
                    </a:lnTo>
                    <a:lnTo>
                      <a:pt x="841" y="1068"/>
                    </a:lnTo>
                    <a:lnTo>
                      <a:pt x="850" y="1081"/>
                    </a:lnTo>
                    <a:lnTo>
                      <a:pt x="859" y="1094"/>
                    </a:lnTo>
                    <a:lnTo>
                      <a:pt x="868" y="1106"/>
                    </a:lnTo>
                    <a:lnTo>
                      <a:pt x="843" y="1118"/>
                    </a:lnTo>
                    <a:lnTo>
                      <a:pt x="817" y="1132"/>
                    </a:lnTo>
                    <a:lnTo>
                      <a:pt x="790" y="1147"/>
                    </a:lnTo>
                    <a:lnTo>
                      <a:pt x="762" y="1162"/>
                    </a:lnTo>
                    <a:lnTo>
                      <a:pt x="735" y="1179"/>
                    </a:lnTo>
                    <a:lnTo>
                      <a:pt x="707" y="1196"/>
                    </a:lnTo>
                    <a:lnTo>
                      <a:pt x="678" y="1214"/>
                    </a:lnTo>
                    <a:lnTo>
                      <a:pt x="649" y="1233"/>
                    </a:lnTo>
                    <a:lnTo>
                      <a:pt x="621" y="1252"/>
                    </a:lnTo>
                    <a:lnTo>
                      <a:pt x="592" y="1271"/>
                    </a:lnTo>
                    <a:lnTo>
                      <a:pt x="562" y="1291"/>
                    </a:lnTo>
                    <a:lnTo>
                      <a:pt x="533" y="1310"/>
                    </a:lnTo>
                    <a:lnTo>
                      <a:pt x="504" y="1330"/>
                    </a:lnTo>
                    <a:lnTo>
                      <a:pt x="474" y="1348"/>
                    </a:lnTo>
                    <a:lnTo>
                      <a:pt x="446" y="1368"/>
                    </a:lnTo>
                    <a:lnTo>
                      <a:pt x="416" y="1386"/>
                    </a:lnTo>
                    <a:lnTo>
                      <a:pt x="387" y="1404"/>
                    </a:lnTo>
                    <a:lnTo>
                      <a:pt x="358" y="1421"/>
                    </a:lnTo>
                    <a:lnTo>
                      <a:pt x="329" y="1437"/>
                    </a:lnTo>
                    <a:lnTo>
                      <a:pt x="300" y="1452"/>
                    </a:lnTo>
                    <a:lnTo>
                      <a:pt x="273" y="1466"/>
                    </a:lnTo>
                    <a:lnTo>
                      <a:pt x="245" y="1479"/>
                    </a:lnTo>
                    <a:lnTo>
                      <a:pt x="217" y="1490"/>
                    </a:lnTo>
                    <a:lnTo>
                      <a:pt x="191" y="1499"/>
                    </a:lnTo>
                    <a:lnTo>
                      <a:pt x="164" y="1507"/>
                    </a:lnTo>
                    <a:lnTo>
                      <a:pt x="139" y="1514"/>
                    </a:lnTo>
                    <a:lnTo>
                      <a:pt x="114" y="1519"/>
                    </a:lnTo>
                    <a:lnTo>
                      <a:pt x="90" y="1521"/>
                    </a:lnTo>
                    <a:lnTo>
                      <a:pt x="67" y="1521"/>
                    </a:lnTo>
                    <a:lnTo>
                      <a:pt x="44" y="1519"/>
                    </a:lnTo>
                    <a:lnTo>
                      <a:pt x="20" y="1514"/>
                    </a:lnTo>
                    <a:lnTo>
                      <a:pt x="0" y="1507"/>
                    </a:lnTo>
                    <a:lnTo>
                      <a:pt x="4" y="1480"/>
                    </a:lnTo>
                    <a:lnTo>
                      <a:pt x="10" y="1452"/>
                    </a:lnTo>
                    <a:lnTo>
                      <a:pt x="16" y="1420"/>
                    </a:lnTo>
                    <a:lnTo>
                      <a:pt x="20" y="1378"/>
                    </a:lnTo>
                    <a:lnTo>
                      <a:pt x="22" y="1258"/>
                    </a:lnTo>
                    <a:lnTo>
                      <a:pt x="22" y="1137"/>
                    </a:lnTo>
                    <a:lnTo>
                      <a:pt x="23" y="1018"/>
                    </a:lnTo>
                    <a:lnTo>
                      <a:pt x="23" y="897"/>
                    </a:lnTo>
                    <a:lnTo>
                      <a:pt x="23" y="686"/>
                    </a:lnTo>
                    <a:lnTo>
                      <a:pt x="23" y="474"/>
                    </a:lnTo>
                    <a:lnTo>
                      <a:pt x="22" y="261"/>
                    </a:lnTo>
                    <a:lnTo>
                      <a:pt x="22" y="47"/>
                    </a:lnTo>
                    <a:lnTo>
                      <a:pt x="30" y="42"/>
                    </a:lnTo>
                    <a:lnTo>
                      <a:pt x="37" y="36"/>
                    </a:lnTo>
                    <a:lnTo>
                      <a:pt x="45" y="29"/>
                    </a:lnTo>
                    <a:lnTo>
                      <a:pt x="53" y="23"/>
                    </a:lnTo>
                    <a:lnTo>
                      <a:pt x="60" y="17"/>
                    </a:lnTo>
                    <a:lnTo>
                      <a:pt x="68" y="12"/>
                    </a:lnTo>
                    <a:lnTo>
                      <a:pt x="75" y="6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606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80" name="Freeform 259"/>
              <p:cNvSpPr>
                <a:spLocks/>
              </p:cNvSpPr>
              <p:nvPr/>
            </p:nvSpPr>
            <p:spPr bwMode="auto">
              <a:xfrm>
                <a:off x="546" y="872"/>
                <a:ext cx="390" cy="749"/>
              </a:xfrm>
              <a:custGeom>
                <a:avLst/>
                <a:gdLst>
                  <a:gd name="T0" fmla="*/ 109 w 781"/>
                  <a:gd name="T1" fmla="*/ 0 h 1498"/>
                  <a:gd name="T2" fmla="*/ 188 w 781"/>
                  <a:gd name="T3" fmla="*/ 1 h 1498"/>
                  <a:gd name="T4" fmla="*/ 268 w 781"/>
                  <a:gd name="T5" fmla="*/ 3 h 1498"/>
                  <a:gd name="T6" fmla="*/ 348 w 781"/>
                  <a:gd name="T7" fmla="*/ 4 h 1498"/>
                  <a:gd name="T8" fmla="*/ 428 w 781"/>
                  <a:gd name="T9" fmla="*/ 4 h 1498"/>
                  <a:gd name="T10" fmla="*/ 508 w 781"/>
                  <a:gd name="T11" fmla="*/ 5 h 1498"/>
                  <a:gd name="T12" fmla="*/ 588 w 781"/>
                  <a:gd name="T13" fmla="*/ 6 h 1498"/>
                  <a:gd name="T14" fmla="*/ 667 w 781"/>
                  <a:gd name="T15" fmla="*/ 7 h 1498"/>
                  <a:gd name="T16" fmla="*/ 708 w 781"/>
                  <a:gd name="T17" fmla="*/ 195 h 1498"/>
                  <a:gd name="T18" fmla="*/ 708 w 781"/>
                  <a:gd name="T19" fmla="*/ 571 h 1498"/>
                  <a:gd name="T20" fmla="*/ 708 w 781"/>
                  <a:gd name="T21" fmla="*/ 779 h 1498"/>
                  <a:gd name="T22" fmla="*/ 706 w 781"/>
                  <a:gd name="T23" fmla="*/ 819 h 1498"/>
                  <a:gd name="T24" fmla="*/ 708 w 781"/>
                  <a:gd name="T25" fmla="*/ 859 h 1498"/>
                  <a:gd name="T26" fmla="*/ 711 w 781"/>
                  <a:gd name="T27" fmla="*/ 894 h 1498"/>
                  <a:gd name="T28" fmla="*/ 724 w 781"/>
                  <a:gd name="T29" fmla="*/ 924 h 1498"/>
                  <a:gd name="T30" fmla="*/ 740 w 781"/>
                  <a:gd name="T31" fmla="*/ 947 h 1498"/>
                  <a:gd name="T32" fmla="*/ 757 w 781"/>
                  <a:gd name="T33" fmla="*/ 972 h 1498"/>
                  <a:gd name="T34" fmla="*/ 773 w 781"/>
                  <a:gd name="T35" fmla="*/ 995 h 1498"/>
                  <a:gd name="T36" fmla="*/ 758 w 781"/>
                  <a:gd name="T37" fmla="*/ 1018 h 1498"/>
                  <a:gd name="T38" fmla="*/ 710 w 781"/>
                  <a:gd name="T39" fmla="*/ 1045 h 1498"/>
                  <a:gd name="T40" fmla="*/ 660 w 781"/>
                  <a:gd name="T41" fmla="*/ 1080 h 1498"/>
                  <a:gd name="T42" fmla="*/ 610 w 781"/>
                  <a:gd name="T43" fmla="*/ 1118 h 1498"/>
                  <a:gd name="T44" fmla="*/ 558 w 781"/>
                  <a:gd name="T45" fmla="*/ 1161 h 1498"/>
                  <a:gd name="T46" fmla="*/ 506 w 781"/>
                  <a:gd name="T47" fmla="*/ 1205 h 1498"/>
                  <a:gd name="T48" fmla="*/ 453 w 781"/>
                  <a:gd name="T49" fmla="*/ 1252 h 1498"/>
                  <a:gd name="T50" fmla="*/ 401 w 781"/>
                  <a:gd name="T51" fmla="*/ 1297 h 1498"/>
                  <a:gd name="T52" fmla="*/ 349 w 781"/>
                  <a:gd name="T53" fmla="*/ 1341 h 1498"/>
                  <a:gd name="T54" fmla="*/ 297 w 781"/>
                  <a:gd name="T55" fmla="*/ 1382 h 1498"/>
                  <a:gd name="T56" fmla="*/ 247 w 781"/>
                  <a:gd name="T57" fmla="*/ 1419 h 1498"/>
                  <a:gd name="T58" fmla="*/ 198 w 781"/>
                  <a:gd name="T59" fmla="*/ 1450 h 1498"/>
                  <a:gd name="T60" fmla="*/ 150 w 781"/>
                  <a:gd name="T61" fmla="*/ 1475 h 1498"/>
                  <a:gd name="T62" fmla="*/ 105 w 781"/>
                  <a:gd name="T63" fmla="*/ 1491 h 1498"/>
                  <a:gd name="T64" fmla="*/ 61 w 781"/>
                  <a:gd name="T65" fmla="*/ 1498 h 1498"/>
                  <a:gd name="T66" fmla="*/ 20 w 781"/>
                  <a:gd name="T67" fmla="*/ 1495 h 1498"/>
                  <a:gd name="T68" fmla="*/ 3 w 781"/>
                  <a:gd name="T69" fmla="*/ 1462 h 1498"/>
                  <a:gd name="T70" fmla="*/ 7 w 781"/>
                  <a:gd name="T71" fmla="*/ 1406 h 1498"/>
                  <a:gd name="T72" fmla="*/ 11 w 781"/>
                  <a:gd name="T73" fmla="*/ 1232 h 1498"/>
                  <a:gd name="T74" fmla="*/ 11 w 781"/>
                  <a:gd name="T75" fmla="*/ 959 h 1498"/>
                  <a:gd name="T76" fmla="*/ 12 w 781"/>
                  <a:gd name="T77" fmla="*/ 628 h 1498"/>
                  <a:gd name="T78" fmla="*/ 12 w 781"/>
                  <a:gd name="T79" fmla="*/ 239 h 1498"/>
                  <a:gd name="T80" fmla="*/ 19 w 781"/>
                  <a:gd name="T81" fmla="*/ 38 h 1498"/>
                  <a:gd name="T82" fmla="*/ 33 w 781"/>
                  <a:gd name="T83" fmla="*/ 28 h 1498"/>
                  <a:gd name="T84" fmla="*/ 48 w 781"/>
                  <a:gd name="T85" fmla="*/ 17 h 1498"/>
                  <a:gd name="T86" fmla="*/ 61 w 781"/>
                  <a:gd name="T87" fmla="*/ 6 h 149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81"/>
                  <a:gd name="T133" fmla="*/ 0 h 1498"/>
                  <a:gd name="T134" fmla="*/ 781 w 781"/>
                  <a:gd name="T135" fmla="*/ 1498 h 149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81" h="1498">
                    <a:moveTo>
                      <a:pt x="68" y="0"/>
                    </a:moveTo>
                    <a:lnTo>
                      <a:pt x="109" y="0"/>
                    </a:lnTo>
                    <a:lnTo>
                      <a:pt x="148" y="1"/>
                    </a:lnTo>
                    <a:lnTo>
                      <a:pt x="188" y="1"/>
                    </a:lnTo>
                    <a:lnTo>
                      <a:pt x="228" y="1"/>
                    </a:lnTo>
                    <a:lnTo>
                      <a:pt x="268" y="3"/>
                    </a:lnTo>
                    <a:lnTo>
                      <a:pt x="308" y="3"/>
                    </a:lnTo>
                    <a:lnTo>
                      <a:pt x="348" y="4"/>
                    </a:lnTo>
                    <a:lnTo>
                      <a:pt x="389" y="4"/>
                    </a:lnTo>
                    <a:lnTo>
                      <a:pt x="428" y="4"/>
                    </a:lnTo>
                    <a:lnTo>
                      <a:pt x="468" y="5"/>
                    </a:lnTo>
                    <a:lnTo>
                      <a:pt x="508" y="5"/>
                    </a:lnTo>
                    <a:lnTo>
                      <a:pt x="547" y="5"/>
                    </a:lnTo>
                    <a:lnTo>
                      <a:pt x="588" y="6"/>
                    </a:lnTo>
                    <a:lnTo>
                      <a:pt x="628" y="6"/>
                    </a:lnTo>
                    <a:lnTo>
                      <a:pt x="667" y="7"/>
                    </a:lnTo>
                    <a:lnTo>
                      <a:pt x="708" y="7"/>
                    </a:lnTo>
                    <a:lnTo>
                      <a:pt x="708" y="195"/>
                    </a:lnTo>
                    <a:lnTo>
                      <a:pt x="708" y="383"/>
                    </a:lnTo>
                    <a:lnTo>
                      <a:pt x="708" y="571"/>
                    </a:lnTo>
                    <a:lnTo>
                      <a:pt x="708" y="758"/>
                    </a:lnTo>
                    <a:lnTo>
                      <a:pt x="708" y="779"/>
                    </a:lnTo>
                    <a:lnTo>
                      <a:pt x="708" y="799"/>
                    </a:lnTo>
                    <a:lnTo>
                      <a:pt x="706" y="819"/>
                    </a:lnTo>
                    <a:lnTo>
                      <a:pt x="706" y="840"/>
                    </a:lnTo>
                    <a:lnTo>
                      <a:pt x="708" y="859"/>
                    </a:lnTo>
                    <a:lnTo>
                      <a:pt x="709" y="876"/>
                    </a:lnTo>
                    <a:lnTo>
                      <a:pt x="711" y="894"/>
                    </a:lnTo>
                    <a:lnTo>
                      <a:pt x="716" y="913"/>
                    </a:lnTo>
                    <a:lnTo>
                      <a:pt x="724" y="924"/>
                    </a:lnTo>
                    <a:lnTo>
                      <a:pt x="732" y="936"/>
                    </a:lnTo>
                    <a:lnTo>
                      <a:pt x="740" y="947"/>
                    </a:lnTo>
                    <a:lnTo>
                      <a:pt x="749" y="959"/>
                    </a:lnTo>
                    <a:lnTo>
                      <a:pt x="757" y="972"/>
                    </a:lnTo>
                    <a:lnTo>
                      <a:pt x="765" y="983"/>
                    </a:lnTo>
                    <a:lnTo>
                      <a:pt x="773" y="995"/>
                    </a:lnTo>
                    <a:lnTo>
                      <a:pt x="781" y="1006"/>
                    </a:lnTo>
                    <a:lnTo>
                      <a:pt x="758" y="1018"/>
                    </a:lnTo>
                    <a:lnTo>
                      <a:pt x="734" y="1030"/>
                    </a:lnTo>
                    <a:lnTo>
                      <a:pt x="710" y="1045"/>
                    </a:lnTo>
                    <a:lnTo>
                      <a:pt x="685" y="1061"/>
                    </a:lnTo>
                    <a:lnTo>
                      <a:pt x="660" y="1080"/>
                    </a:lnTo>
                    <a:lnTo>
                      <a:pt x="635" y="1098"/>
                    </a:lnTo>
                    <a:lnTo>
                      <a:pt x="610" y="1118"/>
                    </a:lnTo>
                    <a:lnTo>
                      <a:pt x="583" y="1140"/>
                    </a:lnTo>
                    <a:lnTo>
                      <a:pt x="558" y="1161"/>
                    </a:lnTo>
                    <a:lnTo>
                      <a:pt x="531" y="1184"/>
                    </a:lnTo>
                    <a:lnTo>
                      <a:pt x="506" y="1205"/>
                    </a:lnTo>
                    <a:lnTo>
                      <a:pt x="480" y="1229"/>
                    </a:lnTo>
                    <a:lnTo>
                      <a:pt x="453" y="1252"/>
                    </a:lnTo>
                    <a:lnTo>
                      <a:pt x="427" y="1275"/>
                    </a:lnTo>
                    <a:lnTo>
                      <a:pt x="401" y="1297"/>
                    </a:lnTo>
                    <a:lnTo>
                      <a:pt x="375" y="1320"/>
                    </a:lnTo>
                    <a:lnTo>
                      <a:pt x="349" y="1341"/>
                    </a:lnTo>
                    <a:lnTo>
                      <a:pt x="323" y="1362"/>
                    </a:lnTo>
                    <a:lnTo>
                      <a:pt x="297" y="1382"/>
                    </a:lnTo>
                    <a:lnTo>
                      <a:pt x="272" y="1401"/>
                    </a:lnTo>
                    <a:lnTo>
                      <a:pt x="247" y="1419"/>
                    </a:lnTo>
                    <a:lnTo>
                      <a:pt x="223" y="1435"/>
                    </a:lnTo>
                    <a:lnTo>
                      <a:pt x="198" y="1450"/>
                    </a:lnTo>
                    <a:lnTo>
                      <a:pt x="174" y="1464"/>
                    </a:lnTo>
                    <a:lnTo>
                      <a:pt x="150" y="1475"/>
                    </a:lnTo>
                    <a:lnTo>
                      <a:pt x="127" y="1484"/>
                    </a:lnTo>
                    <a:lnTo>
                      <a:pt x="105" y="1491"/>
                    </a:lnTo>
                    <a:lnTo>
                      <a:pt x="82" y="1496"/>
                    </a:lnTo>
                    <a:lnTo>
                      <a:pt x="61" y="1498"/>
                    </a:lnTo>
                    <a:lnTo>
                      <a:pt x="41" y="1498"/>
                    </a:lnTo>
                    <a:lnTo>
                      <a:pt x="20" y="1495"/>
                    </a:lnTo>
                    <a:lnTo>
                      <a:pt x="0" y="1489"/>
                    </a:lnTo>
                    <a:lnTo>
                      <a:pt x="3" y="1462"/>
                    </a:lnTo>
                    <a:lnTo>
                      <a:pt x="5" y="1436"/>
                    </a:lnTo>
                    <a:lnTo>
                      <a:pt x="7" y="1406"/>
                    </a:lnTo>
                    <a:lnTo>
                      <a:pt x="9" y="1369"/>
                    </a:lnTo>
                    <a:lnTo>
                      <a:pt x="11" y="1232"/>
                    </a:lnTo>
                    <a:lnTo>
                      <a:pt x="11" y="1095"/>
                    </a:lnTo>
                    <a:lnTo>
                      <a:pt x="11" y="959"/>
                    </a:lnTo>
                    <a:lnTo>
                      <a:pt x="12" y="823"/>
                    </a:lnTo>
                    <a:lnTo>
                      <a:pt x="12" y="628"/>
                    </a:lnTo>
                    <a:lnTo>
                      <a:pt x="12" y="433"/>
                    </a:lnTo>
                    <a:lnTo>
                      <a:pt x="12" y="239"/>
                    </a:lnTo>
                    <a:lnTo>
                      <a:pt x="12" y="44"/>
                    </a:lnTo>
                    <a:lnTo>
                      <a:pt x="19" y="38"/>
                    </a:lnTo>
                    <a:lnTo>
                      <a:pt x="26" y="34"/>
                    </a:lnTo>
                    <a:lnTo>
                      <a:pt x="33" y="28"/>
                    </a:lnTo>
                    <a:lnTo>
                      <a:pt x="41" y="22"/>
                    </a:lnTo>
                    <a:lnTo>
                      <a:pt x="48" y="17"/>
                    </a:lnTo>
                    <a:lnTo>
                      <a:pt x="54" y="12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6B6B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81" name="Freeform 260"/>
              <p:cNvSpPr>
                <a:spLocks/>
              </p:cNvSpPr>
              <p:nvPr/>
            </p:nvSpPr>
            <p:spPr bwMode="auto">
              <a:xfrm>
                <a:off x="550" y="873"/>
                <a:ext cx="347" cy="737"/>
              </a:xfrm>
              <a:custGeom>
                <a:avLst/>
                <a:gdLst>
                  <a:gd name="T0" fmla="*/ 90 w 694"/>
                  <a:gd name="T1" fmla="*/ 0 h 1475"/>
                  <a:gd name="T2" fmla="*/ 162 w 694"/>
                  <a:gd name="T3" fmla="*/ 2 h 1475"/>
                  <a:gd name="T4" fmla="*/ 234 w 694"/>
                  <a:gd name="T5" fmla="*/ 3 h 1475"/>
                  <a:gd name="T6" fmla="*/ 306 w 694"/>
                  <a:gd name="T7" fmla="*/ 4 h 1475"/>
                  <a:gd name="T8" fmla="*/ 378 w 694"/>
                  <a:gd name="T9" fmla="*/ 4 h 1475"/>
                  <a:gd name="T10" fmla="*/ 450 w 694"/>
                  <a:gd name="T11" fmla="*/ 5 h 1475"/>
                  <a:gd name="T12" fmla="*/ 522 w 694"/>
                  <a:gd name="T13" fmla="*/ 6 h 1475"/>
                  <a:gd name="T14" fmla="*/ 595 w 694"/>
                  <a:gd name="T15" fmla="*/ 7 h 1475"/>
                  <a:gd name="T16" fmla="*/ 631 w 694"/>
                  <a:gd name="T17" fmla="*/ 176 h 1475"/>
                  <a:gd name="T18" fmla="*/ 631 w 694"/>
                  <a:gd name="T19" fmla="*/ 514 h 1475"/>
                  <a:gd name="T20" fmla="*/ 629 w 694"/>
                  <a:gd name="T21" fmla="*/ 701 h 1475"/>
                  <a:gd name="T22" fmla="*/ 629 w 694"/>
                  <a:gd name="T23" fmla="*/ 738 h 1475"/>
                  <a:gd name="T24" fmla="*/ 629 w 694"/>
                  <a:gd name="T25" fmla="*/ 772 h 1475"/>
                  <a:gd name="T26" fmla="*/ 633 w 694"/>
                  <a:gd name="T27" fmla="*/ 807 h 1475"/>
                  <a:gd name="T28" fmla="*/ 643 w 694"/>
                  <a:gd name="T29" fmla="*/ 833 h 1475"/>
                  <a:gd name="T30" fmla="*/ 658 w 694"/>
                  <a:gd name="T31" fmla="*/ 853 h 1475"/>
                  <a:gd name="T32" fmla="*/ 672 w 694"/>
                  <a:gd name="T33" fmla="*/ 874 h 1475"/>
                  <a:gd name="T34" fmla="*/ 687 w 694"/>
                  <a:gd name="T35" fmla="*/ 893 h 1475"/>
                  <a:gd name="T36" fmla="*/ 651 w 694"/>
                  <a:gd name="T37" fmla="*/ 927 h 1475"/>
                  <a:gd name="T38" fmla="*/ 564 w 694"/>
                  <a:gd name="T39" fmla="*/ 999 h 1475"/>
                  <a:gd name="T40" fmla="*/ 474 w 694"/>
                  <a:gd name="T41" fmla="*/ 1094 h 1475"/>
                  <a:gd name="T42" fmla="*/ 382 w 694"/>
                  <a:gd name="T43" fmla="*/ 1199 h 1475"/>
                  <a:gd name="T44" fmla="*/ 291 w 694"/>
                  <a:gd name="T45" fmla="*/ 1301 h 1475"/>
                  <a:gd name="T46" fmla="*/ 202 w 694"/>
                  <a:gd name="T47" fmla="*/ 1390 h 1475"/>
                  <a:gd name="T48" fmla="*/ 118 w 694"/>
                  <a:gd name="T49" fmla="*/ 1452 h 1475"/>
                  <a:gd name="T50" fmla="*/ 40 w 694"/>
                  <a:gd name="T51" fmla="*/ 1475 h 1475"/>
                  <a:gd name="T52" fmla="*/ 3 w 694"/>
                  <a:gd name="T53" fmla="*/ 1444 h 1475"/>
                  <a:gd name="T54" fmla="*/ 2 w 694"/>
                  <a:gd name="T55" fmla="*/ 1392 h 1475"/>
                  <a:gd name="T56" fmla="*/ 2 w 694"/>
                  <a:gd name="T57" fmla="*/ 1206 h 1475"/>
                  <a:gd name="T58" fmla="*/ 2 w 694"/>
                  <a:gd name="T59" fmla="*/ 898 h 1475"/>
                  <a:gd name="T60" fmla="*/ 3 w 694"/>
                  <a:gd name="T61" fmla="*/ 570 h 1475"/>
                  <a:gd name="T62" fmla="*/ 3 w 694"/>
                  <a:gd name="T63" fmla="*/ 217 h 1475"/>
                  <a:gd name="T64" fmla="*/ 11 w 694"/>
                  <a:gd name="T65" fmla="*/ 36 h 1475"/>
                  <a:gd name="T66" fmla="*/ 24 w 694"/>
                  <a:gd name="T67" fmla="*/ 26 h 1475"/>
                  <a:gd name="T68" fmla="*/ 35 w 694"/>
                  <a:gd name="T69" fmla="*/ 15 h 1475"/>
                  <a:gd name="T70" fmla="*/ 48 w 694"/>
                  <a:gd name="T71" fmla="*/ 5 h 147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94"/>
                  <a:gd name="T109" fmla="*/ 0 h 1475"/>
                  <a:gd name="T110" fmla="*/ 694 w 694"/>
                  <a:gd name="T111" fmla="*/ 1475 h 147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94" h="1475">
                    <a:moveTo>
                      <a:pt x="55" y="0"/>
                    </a:moveTo>
                    <a:lnTo>
                      <a:pt x="90" y="0"/>
                    </a:lnTo>
                    <a:lnTo>
                      <a:pt x="126" y="2"/>
                    </a:lnTo>
                    <a:lnTo>
                      <a:pt x="162" y="2"/>
                    </a:lnTo>
                    <a:lnTo>
                      <a:pt x="199" y="2"/>
                    </a:lnTo>
                    <a:lnTo>
                      <a:pt x="234" y="3"/>
                    </a:lnTo>
                    <a:lnTo>
                      <a:pt x="270" y="3"/>
                    </a:lnTo>
                    <a:lnTo>
                      <a:pt x="306" y="4"/>
                    </a:lnTo>
                    <a:lnTo>
                      <a:pt x="343" y="4"/>
                    </a:lnTo>
                    <a:lnTo>
                      <a:pt x="378" y="4"/>
                    </a:lnTo>
                    <a:lnTo>
                      <a:pt x="414" y="5"/>
                    </a:lnTo>
                    <a:lnTo>
                      <a:pt x="450" y="5"/>
                    </a:lnTo>
                    <a:lnTo>
                      <a:pt x="487" y="5"/>
                    </a:lnTo>
                    <a:lnTo>
                      <a:pt x="522" y="6"/>
                    </a:lnTo>
                    <a:lnTo>
                      <a:pt x="558" y="6"/>
                    </a:lnTo>
                    <a:lnTo>
                      <a:pt x="595" y="7"/>
                    </a:lnTo>
                    <a:lnTo>
                      <a:pt x="631" y="7"/>
                    </a:lnTo>
                    <a:lnTo>
                      <a:pt x="631" y="176"/>
                    </a:lnTo>
                    <a:lnTo>
                      <a:pt x="631" y="345"/>
                    </a:lnTo>
                    <a:lnTo>
                      <a:pt x="631" y="514"/>
                    </a:lnTo>
                    <a:lnTo>
                      <a:pt x="631" y="683"/>
                    </a:lnTo>
                    <a:lnTo>
                      <a:pt x="629" y="701"/>
                    </a:lnTo>
                    <a:lnTo>
                      <a:pt x="629" y="719"/>
                    </a:lnTo>
                    <a:lnTo>
                      <a:pt x="629" y="738"/>
                    </a:lnTo>
                    <a:lnTo>
                      <a:pt x="628" y="756"/>
                    </a:lnTo>
                    <a:lnTo>
                      <a:pt x="629" y="772"/>
                    </a:lnTo>
                    <a:lnTo>
                      <a:pt x="631" y="790"/>
                    </a:lnTo>
                    <a:lnTo>
                      <a:pt x="633" y="807"/>
                    </a:lnTo>
                    <a:lnTo>
                      <a:pt x="636" y="823"/>
                    </a:lnTo>
                    <a:lnTo>
                      <a:pt x="643" y="833"/>
                    </a:lnTo>
                    <a:lnTo>
                      <a:pt x="651" y="844"/>
                    </a:lnTo>
                    <a:lnTo>
                      <a:pt x="658" y="853"/>
                    </a:lnTo>
                    <a:lnTo>
                      <a:pt x="665" y="863"/>
                    </a:lnTo>
                    <a:lnTo>
                      <a:pt x="672" y="874"/>
                    </a:lnTo>
                    <a:lnTo>
                      <a:pt x="679" y="883"/>
                    </a:lnTo>
                    <a:lnTo>
                      <a:pt x="687" y="893"/>
                    </a:lnTo>
                    <a:lnTo>
                      <a:pt x="694" y="904"/>
                    </a:lnTo>
                    <a:lnTo>
                      <a:pt x="651" y="927"/>
                    </a:lnTo>
                    <a:lnTo>
                      <a:pt x="609" y="959"/>
                    </a:lnTo>
                    <a:lnTo>
                      <a:pt x="564" y="999"/>
                    </a:lnTo>
                    <a:lnTo>
                      <a:pt x="519" y="1044"/>
                    </a:lnTo>
                    <a:lnTo>
                      <a:pt x="474" y="1094"/>
                    </a:lnTo>
                    <a:lnTo>
                      <a:pt x="428" y="1146"/>
                    </a:lnTo>
                    <a:lnTo>
                      <a:pt x="382" y="1199"/>
                    </a:lnTo>
                    <a:lnTo>
                      <a:pt x="337" y="1251"/>
                    </a:lnTo>
                    <a:lnTo>
                      <a:pt x="291" y="1301"/>
                    </a:lnTo>
                    <a:lnTo>
                      <a:pt x="247" y="1349"/>
                    </a:lnTo>
                    <a:lnTo>
                      <a:pt x="202" y="1390"/>
                    </a:lnTo>
                    <a:lnTo>
                      <a:pt x="159" y="1426"/>
                    </a:lnTo>
                    <a:lnTo>
                      <a:pt x="118" y="1452"/>
                    </a:lnTo>
                    <a:lnTo>
                      <a:pt x="79" y="1469"/>
                    </a:lnTo>
                    <a:lnTo>
                      <a:pt x="40" y="1475"/>
                    </a:lnTo>
                    <a:lnTo>
                      <a:pt x="4" y="1468"/>
                    </a:lnTo>
                    <a:lnTo>
                      <a:pt x="3" y="1444"/>
                    </a:lnTo>
                    <a:lnTo>
                      <a:pt x="2" y="1420"/>
                    </a:lnTo>
                    <a:lnTo>
                      <a:pt x="2" y="1392"/>
                    </a:lnTo>
                    <a:lnTo>
                      <a:pt x="0" y="1359"/>
                    </a:lnTo>
                    <a:lnTo>
                      <a:pt x="2" y="1206"/>
                    </a:lnTo>
                    <a:lnTo>
                      <a:pt x="2" y="1051"/>
                    </a:lnTo>
                    <a:lnTo>
                      <a:pt x="2" y="898"/>
                    </a:lnTo>
                    <a:lnTo>
                      <a:pt x="3" y="746"/>
                    </a:lnTo>
                    <a:lnTo>
                      <a:pt x="3" y="570"/>
                    </a:lnTo>
                    <a:lnTo>
                      <a:pt x="3" y="393"/>
                    </a:lnTo>
                    <a:lnTo>
                      <a:pt x="3" y="217"/>
                    </a:lnTo>
                    <a:lnTo>
                      <a:pt x="4" y="41"/>
                    </a:lnTo>
                    <a:lnTo>
                      <a:pt x="11" y="36"/>
                    </a:lnTo>
                    <a:lnTo>
                      <a:pt x="17" y="30"/>
                    </a:lnTo>
                    <a:lnTo>
                      <a:pt x="24" y="26"/>
                    </a:lnTo>
                    <a:lnTo>
                      <a:pt x="29" y="20"/>
                    </a:lnTo>
                    <a:lnTo>
                      <a:pt x="35" y="15"/>
                    </a:lnTo>
                    <a:lnTo>
                      <a:pt x="42" y="10"/>
                    </a:lnTo>
                    <a:lnTo>
                      <a:pt x="48" y="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7575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82" name="Freeform 261"/>
              <p:cNvSpPr>
                <a:spLocks/>
              </p:cNvSpPr>
              <p:nvPr/>
            </p:nvSpPr>
            <p:spPr bwMode="auto">
              <a:xfrm>
                <a:off x="550" y="873"/>
                <a:ext cx="307" cy="727"/>
              </a:xfrm>
              <a:custGeom>
                <a:avLst/>
                <a:gdLst>
                  <a:gd name="T0" fmla="*/ 82 w 615"/>
                  <a:gd name="T1" fmla="*/ 0 h 1455"/>
                  <a:gd name="T2" fmla="*/ 146 w 615"/>
                  <a:gd name="T3" fmla="*/ 2 h 1455"/>
                  <a:gd name="T4" fmla="*/ 210 w 615"/>
                  <a:gd name="T5" fmla="*/ 3 h 1455"/>
                  <a:gd name="T6" fmla="*/ 274 w 615"/>
                  <a:gd name="T7" fmla="*/ 4 h 1455"/>
                  <a:gd name="T8" fmla="*/ 338 w 615"/>
                  <a:gd name="T9" fmla="*/ 4 h 1455"/>
                  <a:gd name="T10" fmla="*/ 401 w 615"/>
                  <a:gd name="T11" fmla="*/ 5 h 1455"/>
                  <a:gd name="T12" fmla="*/ 466 w 615"/>
                  <a:gd name="T13" fmla="*/ 6 h 1455"/>
                  <a:gd name="T14" fmla="*/ 529 w 615"/>
                  <a:gd name="T15" fmla="*/ 7 h 1455"/>
                  <a:gd name="T16" fmla="*/ 562 w 615"/>
                  <a:gd name="T17" fmla="*/ 157 h 1455"/>
                  <a:gd name="T18" fmla="*/ 562 w 615"/>
                  <a:gd name="T19" fmla="*/ 458 h 1455"/>
                  <a:gd name="T20" fmla="*/ 560 w 615"/>
                  <a:gd name="T21" fmla="*/ 624 h 1455"/>
                  <a:gd name="T22" fmla="*/ 560 w 615"/>
                  <a:gd name="T23" fmla="*/ 657 h 1455"/>
                  <a:gd name="T24" fmla="*/ 562 w 615"/>
                  <a:gd name="T25" fmla="*/ 688 h 1455"/>
                  <a:gd name="T26" fmla="*/ 565 w 615"/>
                  <a:gd name="T27" fmla="*/ 717 h 1455"/>
                  <a:gd name="T28" fmla="*/ 573 w 615"/>
                  <a:gd name="T29" fmla="*/ 741 h 1455"/>
                  <a:gd name="T30" fmla="*/ 586 w 615"/>
                  <a:gd name="T31" fmla="*/ 760 h 1455"/>
                  <a:gd name="T32" fmla="*/ 597 w 615"/>
                  <a:gd name="T33" fmla="*/ 778 h 1455"/>
                  <a:gd name="T34" fmla="*/ 609 w 615"/>
                  <a:gd name="T35" fmla="*/ 797 h 1455"/>
                  <a:gd name="T36" fmla="*/ 578 w 615"/>
                  <a:gd name="T37" fmla="*/ 828 h 1455"/>
                  <a:gd name="T38" fmla="*/ 502 w 615"/>
                  <a:gd name="T39" fmla="*/ 903 h 1455"/>
                  <a:gd name="T40" fmla="*/ 424 w 615"/>
                  <a:gd name="T41" fmla="*/ 1006 h 1455"/>
                  <a:gd name="T42" fmla="*/ 345 w 615"/>
                  <a:gd name="T43" fmla="*/ 1124 h 1455"/>
                  <a:gd name="T44" fmla="*/ 268 w 615"/>
                  <a:gd name="T45" fmla="*/ 1243 h 1455"/>
                  <a:gd name="T46" fmla="*/ 192 w 615"/>
                  <a:gd name="T47" fmla="*/ 1346 h 1455"/>
                  <a:gd name="T48" fmla="*/ 118 w 615"/>
                  <a:gd name="T49" fmla="*/ 1422 h 1455"/>
                  <a:gd name="T50" fmla="*/ 49 w 615"/>
                  <a:gd name="T51" fmla="*/ 1455 h 1455"/>
                  <a:gd name="T52" fmla="*/ 12 w 615"/>
                  <a:gd name="T53" fmla="*/ 1427 h 1455"/>
                  <a:gd name="T54" fmla="*/ 5 w 615"/>
                  <a:gd name="T55" fmla="*/ 1380 h 1455"/>
                  <a:gd name="T56" fmla="*/ 0 w 615"/>
                  <a:gd name="T57" fmla="*/ 1180 h 1455"/>
                  <a:gd name="T58" fmla="*/ 2 w 615"/>
                  <a:gd name="T59" fmla="*/ 838 h 1455"/>
                  <a:gd name="T60" fmla="*/ 3 w 615"/>
                  <a:gd name="T61" fmla="*/ 511 h 1455"/>
                  <a:gd name="T62" fmla="*/ 4 w 615"/>
                  <a:gd name="T63" fmla="*/ 195 h 1455"/>
                  <a:gd name="T64" fmla="*/ 11 w 615"/>
                  <a:gd name="T65" fmla="*/ 33 h 1455"/>
                  <a:gd name="T66" fmla="*/ 22 w 615"/>
                  <a:gd name="T67" fmla="*/ 23 h 1455"/>
                  <a:gd name="T68" fmla="*/ 34 w 615"/>
                  <a:gd name="T69" fmla="*/ 14 h 1455"/>
                  <a:gd name="T70" fmla="*/ 44 w 615"/>
                  <a:gd name="T71" fmla="*/ 5 h 145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15"/>
                  <a:gd name="T109" fmla="*/ 0 h 1455"/>
                  <a:gd name="T110" fmla="*/ 615 w 615"/>
                  <a:gd name="T111" fmla="*/ 1455 h 145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15" h="1455">
                    <a:moveTo>
                      <a:pt x="50" y="0"/>
                    </a:moveTo>
                    <a:lnTo>
                      <a:pt x="82" y="0"/>
                    </a:lnTo>
                    <a:lnTo>
                      <a:pt x="115" y="2"/>
                    </a:lnTo>
                    <a:lnTo>
                      <a:pt x="146" y="2"/>
                    </a:lnTo>
                    <a:lnTo>
                      <a:pt x="178" y="2"/>
                    </a:lnTo>
                    <a:lnTo>
                      <a:pt x="210" y="3"/>
                    </a:lnTo>
                    <a:lnTo>
                      <a:pt x="242" y="3"/>
                    </a:lnTo>
                    <a:lnTo>
                      <a:pt x="274" y="4"/>
                    </a:lnTo>
                    <a:lnTo>
                      <a:pt x="306" y="4"/>
                    </a:lnTo>
                    <a:lnTo>
                      <a:pt x="338" y="4"/>
                    </a:lnTo>
                    <a:lnTo>
                      <a:pt x="370" y="5"/>
                    </a:lnTo>
                    <a:lnTo>
                      <a:pt x="401" y="5"/>
                    </a:lnTo>
                    <a:lnTo>
                      <a:pt x="434" y="5"/>
                    </a:lnTo>
                    <a:lnTo>
                      <a:pt x="466" y="6"/>
                    </a:lnTo>
                    <a:lnTo>
                      <a:pt x="498" y="6"/>
                    </a:lnTo>
                    <a:lnTo>
                      <a:pt x="529" y="7"/>
                    </a:lnTo>
                    <a:lnTo>
                      <a:pt x="562" y="7"/>
                    </a:lnTo>
                    <a:lnTo>
                      <a:pt x="562" y="157"/>
                    </a:lnTo>
                    <a:lnTo>
                      <a:pt x="562" y="307"/>
                    </a:lnTo>
                    <a:lnTo>
                      <a:pt x="562" y="458"/>
                    </a:lnTo>
                    <a:lnTo>
                      <a:pt x="562" y="608"/>
                    </a:lnTo>
                    <a:lnTo>
                      <a:pt x="560" y="624"/>
                    </a:lnTo>
                    <a:lnTo>
                      <a:pt x="560" y="640"/>
                    </a:lnTo>
                    <a:lnTo>
                      <a:pt x="560" y="657"/>
                    </a:lnTo>
                    <a:lnTo>
                      <a:pt x="560" y="673"/>
                    </a:lnTo>
                    <a:lnTo>
                      <a:pt x="562" y="688"/>
                    </a:lnTo>
                    <a:lnTo>
                      <a:pt x="563" y="702"/>
                    </a:lnTo>
                    <a:lnTo>
                      <a:pt x="565" y="717"/>
                    </a:lnTo>
                    <a:lnTo>
                      <a:pt x="567" y="732"/>
                    </a:lnTo>
                    <a:lnTo>
                      <a:pt x="573" y="741"/>
                    </a:lnTo>
                    <a:lnTo>
                      <a:pt x="579" y="750"/>
                    </a:lnTo>
                    <a:lnTo>
                      <a:pt x="586" y="760"/>
                    </a:lnTo>
                    <a:lnTo>
                      <a:pt x="591" y="769"/>
                    </a:lnTo>
                    <a:lnTo>
                      <a:pt x="597" y="778"/>
                    </a:lnTo>
                    <a:lnTo>
                      <a:pt x="603" y="787"/>
                    </a:lnTo>
                    <a:lnTo>
                      <a:pt x="609" y="797"/>
                    </a:lnTo>
                    <a:lnTo>
                      <a:pt x="615" y="806"/>
                    </a:lnTo>
                    <a:lnTo>
                      <a:pt x="578" y="828"/>
                    </a:lnTo>
                    <a:lnTo>
                      <a:pt x="540" y="861"/>
                    </a:lnTo>
                    <a:lnTo>
                      <a:pt x="502" y="903"/>
                    </a:lnTo>
                    <a:lnTo>
                      <a:pt x="462" y="951"/>
                    </a:lnTo>
                    <a:lnTo>
                      <a:pt x="424" y="1006"/>
                    </a:lnTo>
                    <a:lnTo>
                      <a:pt x="384" y="1064"/>
                    </a:lnTo>
                    <a:lnTo>
                      <a:pt x="345" y="1124"/>
                    </a:lnTo>
                    <a:lnTo>
                      <a:pt x="307" y="1184"/>
                    </a:lnTo>
                    <a:lnTo>
                      <a:pt x="268" y="1243"/>
                    </a:lnTo>
                    <a:lnTo>
                      <a:pt x="229" y="1297"/>
                    </a:lnTo>
                    <a:lnTo>
                      <a:pt x="192" y="1346"/>
                    </a:lnTo>
                    <a:lnTo>
                      <a:pt x="154" y="1389"/>
                    </a:lnTo>
                    <a:lnTo>
                      <a:pt x="118" y="1422"/>
                    </a:lnTo>
                    <a:lnTo>
                      <a:pt x="82" y="1444"/>
                    </a:lnTo>
                    <a:lnTo>
                      <a:pt x="49" y="1455"/>
                    </a:lnTo>
                    <a:lnTo>
                      <a:pt x="15" y="1450"/>
                    </a:lnTo>
                    <a:lnTo>
                      <a:pt x="12" y="1427"/>
                    </a:lnTo>
                    <a:lnTo>
                      <a:pt x="9" y="1404"/>
                    </a:lnTo>
                    <a:lnTo>
                      <a:pt x="5" y="1380"/>
                    </a:lnTo>
                    <a:lnTo>
                      <a:pt x="0" y="1351"/>
                    </a:lnTo>
                    <a:lnTo>
                      <a:pt x="0" y="1180"/>
                    </a:lnTo>
                    <a:lnTo>
                      <a:pt x="2" y="1009"/>
                    </a:lnTo>
                    <a:lnTo>
                      <a:pt x="2" y="838"/>
                    </a:lnTo>
                    <a:lnTo>
                      <a:pt x="2" y="669"/>
                    </a:lnTo>
                    <a:lnTo>
                      <a:pt x="3" y="511"/>
                    </a:lnTo>
                    <a:lnTo>
                      <a:pt x="4" y="353"/>
                    </a:lnTo>
                    <a:lnTo>
                      <a:pt x="4" y="195"/>
                    </a:lnTo>
                    <a:lnTo>
                      <a:pt x="5" y="37"/>
                    </a:lnTo>
                    <a:lnTo>
                      <a:pt x="11" y="33"/>
                    </a:lnTo>
                    <a:lnTo>
                      <a:pt x="17" y="28"/>
                    </a:lnTo>
                    <a:lnTo>
                      <a:pt x="22" y="23"/>
                    </a:lnTo>
                    <a:lnTo>
                      <a:pt x="28" y="19"/>
                    </a:lnTo>
                    <a:lnTo>
                      <a:pt x="34" y="14"/>
                    </a:lnTo>
                    <a:lnTo>
                      <a:pt x="39" y="10"/>
                    </a:lnTo>
                    <a:lnTo>
                      <a:pt x="44" y="5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7C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83" name="Freeform 262"/>
              <p:cNvSpPr>
                <a:spLocks/>
              </p:cNvSpPr>
              <p:nvPr/>
            </p:nvSpPr>
            <p:spPr bwMode="auto">
              <a:xfrm>
                <a:off x="550" y="873"/>
                <a:ext cx="268" cy="716"/>
              </a:xfrm>
              <a:custGeom>
                <a:avLst/>
                <a:gdLst>
                  <a:gd name="T0" fmla="*/ 74 w 536"/>
                  <a:gd name="T1" fmla="*/ 0 h 1431"/>
                  <a:gd name="T2" fmla="*/ 131 w 536"/>
                  <a:gd name="T3" fmla="*/ 1 h 1431"/>
                  <a:gd name="T4" fmla="*/ 186 w 536"/>
                  <a:gd name="T5" fmla="*/ 2 h 1431"/>
                  <a:gd name="T6" fmla="*/ 241 w 536"/>
                  <a:gd name="T7" fmla="*/ 3 h 1431"/>
                  <a:gd name="T8" fmla="*/ 298 w 536"/>
                  <a:gd name="T9" fmla="*/ 3 h 1431"/>
                  <a:gd name="T10" fmla="*/ 353 w 536"/>
                  <a:gd name="T11" fmla="*/ 4 h 1431"/>
                  <a:gd name="T12" fmla="*/ 408 w 536"/>
                  <a:gd name="T13" fmla="*/ 5 h 1431"/>
                  <a:gd name="T14" fmla="*/ 465 w 536"/>
                  <a:gd name="T15" fmla="*/ 6 h 1431"/>
                  <a:gd name="T16" fmla="*/ 492 w 536"/>
                  <a:gd name="T17" fmla="*/ 137 h 1431"/>
                  <a:gd name="T18" fmla="*/ 492 w 536"/>
                  <a:gd name="T19" fmla="*/ 399 h 1431"/>
                  <a:gd name="T20" fmla="*/ 492 w 536"/>
                  <a:gd name="T21" fmla="*/ 545 h 1431"/>
                  <a:gd name="T22" fmla="*/ 491 w 536"/>
                  <a:gd name="T23" fmla="*/ 573 h 1431"/>
                  <a:gd name="T24" fmla="*/ 492 w 536"/>
                  <a:gd name="T25" fmla="*/ 601 h 1431"/>
                  <a:gd name="T26" fmla="*/ 495 w 536"/>
                  <a:gd name="T27" fmla="*/ 626 h 1431"/>
                  <a:gd name="T28" fmla="*/ 502 w 536"/>
                  <a:gd name="T29" fmla="*/ 647 h 1431"/>
                  <a:gd name="T30" fmla="*/ 512 w 536"/>
                  <a:gd name="T31" fmla="*/ 663 h 1431"/>
                  <a:gd name="T32" fmla="*/ 522 w 536"/>
                  <a:gd name="T33" fmla="*/ 678 h 1431"/>
                  <a:gd name="T34" fmla="*/ 532 w 536"/>
                  <a:gd name="T35" fmla="*/ 694 h 1431"/>
                  <a:gd name="T36" fmla="*/ 504 w 536"/>
                  <a:gd name="T37" fmla="*/ 724 h 1431"/>
                  <a:gd name="T38" fmla="*/ 439 w 536"/>
                  <a:gd name="T39" fmla="*/ 803 h 1431"/>
                  <a:gd name="T40" fmla="*/ 375 w 536"/>
                  <a:gd name="T41" fmla="*/ 916 h 1431"/>
                  <a:gd name="T42" fmla="*/ 309 w 536"/>
                  <a:gd name="T43" fmla="*/ 1048 h 1431"/>
                  <a:gd name="T44" fmla="*/ 244 w 536"/>
                  <a:gd name="T45" fmla="*/ 1182 h 1431"/>
                  <a:gd name="T46" fmla="*/ 180 w 536"/>
                  <a:gd name="T47" fmla="*/ 1300 h 1431"/>
                  <a:gd name="T48" fmla="*/ 118 w 536"/>
                  <a:gd name="T49" fmla="*/ 1389 h 1431"/>
                  <a:gd name="T50" fmla="*/ 57 w 536"/>
                  <a:gd name="T51" fmla="*/ 1431 h 1431"/>
                  <a:gd name="T52" fmla="*/ 21 w 536"/>
                  <a:gd name="T53" fmla="*/ 1408 h 1431"/>
                  <a:gd name="T54" fmla="*/ 7 w 536"/>
                  <a:gd name="T55" fmla="*/ 1365 h 1431"/>
                  <a:gd name="T56" fmla="*/ 0 w 536"/>
                  <a:gd name="T57" fmla="*/ 1152 h 1431"/>
                  <a:gd name="T58" fmla="*/ 2 w 536"/>
                  <a:gd name="T59" fmla="*/ 777 h 1431"/>
                  <a:gd name="T60" fmla="*/ 3 w 536"/>
                  <a:gd name="T61" fmla="*/ 451 h 1431"/>
                  <a:gd name="T62" fmla="*/ 5 w 536"/>
                  <a:gd name="T63" fmla="*/ 171 h 1431"/>
                  <a:gd name="T64" fmla="*/ 11 w 536"/>
                  <a:gd name="T65" fmla="*/ 28 h 1431"/>
                  <a:gd name="T66" fmla="*/ 21 w 536"/>
                  <a:gd name="T67" fmla="*/ 20 h 1431"/>
                  <a:gd name="T68" fmla="*/ 32 w 536"/>
                  <a:gd name="T69" fmla="*/ 11 h 1431"/>
                  <a:gd name="T70" fmla="*/ 42 w 536"/>
                  <a:gd name="T71" fmla="*/ 3 h 143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36"/>
                  <a:gd name="T109" fmla="*/ 0 h 1431"/>
                  <a:gd name="T110" fmla="*/ 536 w 536"/>
                  <a:gd name="T111" fmla="*/ 1431 h 143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36" h="1431">
                    <a:moveTo>
                      <a:pt x="47" y="0"/>
                    </a:moveTo>
                    <a:lnTo>
                      <a:pt x="74" y="0"/>
                    </a:lnTo>
                    <a:lnTo>
                      <a:pt x="102" y="1"/>
                    </a:lnTo>
                    <a:lnTo>
                      <a:pt x="131" y="1"/>
                    </a:lnTo>
                    <a:lnTo>
                      <a:pt x="158" y="1"/>
                    </a:lnTo>
                    <a:lnTo>
                      <a:pt x="186" y="2"/>
                    </a:lnTo>
                    <a:lnTo>
                      <a:pt x="214" y="2"/>
                    </a:lnTo>
                    <a:lnTo>
                      <a:pt x="241" y="3"/>
                    </a:lnTo>
                    <a:lnTo>
                      <a:pt x="270" y="3"/>
                    </a:lnTo>
                    <a:lnTo>
                      <a:pt x="298" y="3"/>
                    </a:lnTo>
                    <a:lnTo>
                      <a:pt x="325" y="4"/>
                    </a:lnTo>
                    <a:lnTo>
                      <a:pt x="353" y="4"/>
                    </a:lnTo>
                    <a:lnTo>
                      <a:pt x="381" y="4"/>
                    </a:lnTo>
                    <a:lnTo>
                      <a:pt x="408" y="5"/>
                    </a:lnTo>
                    <a:lnTo>
                      <a:pt x="437" y="5"/>
                    </a:lnTo>
                    <a:lnTo>
                      <a:pt x="465" y="6"/>
                    </a:lnTo>
                    <a:lnTo>
                      <a:pt x="492" y="6"/>
                    </a:lnTo>
                    <a:lnTo>
                      <a:pt x="492" y="137"/>
                    </a:lnTo>
                    <a:lnTo>
                      <a:pt x="492" y="268"/>
                    </a:lnTo>
                    <a:lnTo>
                      <a:pt x="492" y="399"/>
                    </a:lnTo>
                    <a:lnTo>
                      <a:pt x="492" y="530"/>
                    </a:lnTo>
                    <a:lnTo>
                      <a:pt x="492" y="545"/>
                    </a:lnTo>
                    <a:lnTo>
                      <a:pt x="492" y="558"/>
                    </a:lnTo>
                    <a:lnTo>
                      <a:pt x="491" y="573"/>
                    </a:lnTo>
                    <a:lnTo>
                      <a:pt x="491" y="588"/>
                    </a:lnTo>
                    <a:lnTo>
                      <a:pt x="492" y="601"/>
                    </a:lnTo>
                    <a:lnTo>
                      <a:pt x="494" y="614"/>
                    </a:lnTo>
                    <a:lnTo>
                      <a:pt x="495" y="626"/>
                    </a:lnTo>
                    <a:lnTo>
                      <a:pt x="497" y="639"/>
                    </a:lnTo>
                    <a:lnTo>
                      <a:pt x="502" y="647"/>
                    </a:lnTo>
                    <a:lnTo>
                      <a:pt x="507" y="655"/>
                    </a:lnTo>
                    <a:lnTo>
                      <a:pt x="512" y="663"/>
                    </a:lnTo>
                    <a:lnTo>
                      <a:pt x="517" y="670"/>
                    </a:lnTo>
                    <a:lnTo>
                      <a:pt x="522" y="678"/>
                    </a:lnTo>
                    <a:lnTo>
                      <a:pt x="527" y="686"/>
                    </a:lnTo>
                    <a:lnTo>
                      <a:pt x="532" y="694"/>
                    </a:lnTo>
                    <a:lnTo>
                      <a:pt x="536" y="702"/>
                    </a:lnTo>
                    <a:lnTo>
                      <a:pt x="504" y="724"/>
                    </a:lnTo>
                    <a:lnTo>
                      <a:pt x="473" y="758"/>
                    </a:lnTo>
                    <a:lnTo>
                      <a:pt x="439" y="803"/>
                    </a:lnTo>
                    <a:lnTo>
                      <a:pt x="407" y="856"/>
                    </a:lnTo>
                    <a:lnTo>
                      <a:pt x="375" y="916"/>
                    </a:lnTo>
                    <a:lnTo>
                      <a:pt x="341" y="981"/>
                    </a:lnTo>
                    <a:lnTo>
                      <a:pt x="309" y="1048"/>
                    </a:lnTo>
                    <a:lnTo>
                      <a:pt x="277" y="1115"/>
                    </a:lnTo>
                    <a:lnTo>
                      <a:pt x="244" y="1182"/>
                    </a:lnTo>
                    <a:lnTo>
                      <a:pt x="211" y="1244"/>
                    </a:lnTo>
                    <a:lnTo>
                      <a:pt x="180" y="1300"/>
                    </a:lnTo>
                    <a:lnTo>
                      <a:pt x="148" y="1350"/>
                    </a:lnTo>
                    <a:lnTo>
                      <a:pt x="118" y="1389"/>
                    </a:lnTo>
                    <a:lnTo>
                      <a:pt x="87" y="1417"/>
                    </a:lnTo>
                    <a:lnTo>
                      <a:pt x="57" y="1431"/>
                    </a:lnTo>
                    <a:lnTo>
                      <a:pt x="28" y="1428"/>
                    </a:lnTo>
                    <a:lnTo>
                      <a:pt x="21" y="1408"/>
                    </a:lnTo>
                    <a:lnTo>
                      <a:pt x="14" y="1387"/>
                    </a:lnTo>
                    <a:lnTo>
                      <a:pt x="7" y="1365"/>
                    </a:lnTo>
                    <a:lnTo>
                      <a:pt x="0" y="1340"/>
                    </a:lnTo>
                    <a:lnTo>
                      <a:pt x="0" y="1152"/>
                    </a:lnTo>
                    <a:lnTo>
                      <a:pt x="2" y="965"/>
                    </a:lnTo>
                    <a:lnTo>
                      <a:pt x="2" y="777"/>
                    </a:lnTo>
                    <a:lnTo>
                      <a:pt x="2" y="591"/>
                    </a:lnTo>
                    <a:lnTo>
                      <a:pt x="3" y="451"/>
                    </a:lnTo>
                    <a:lnTo>
                      <a:pt x="4" y="311"/>
                    </a:lnTo>
                    <a:lnTo>
                      <a:pt x="5" y="171"/>
                    </a:lnTo>
                    <a:lnTo>
                      <a:pt x="6" y="32"/>
                    </a:lnTo>
                    <a:lnTo>
                      <a:pt x="11" y="28"/>
                    </a:lnTo>
                    <a:lnTo>
                      <a:pt x="15" y="24"/>
                    </a:lnTo>
                    <a:lnTo>
                      <a:pt x="21" y="20"/>
                    </a:lnTo>
                    <a:lnTo>
                      <a:pt x="26" y="16"/>
                    </a:lnTo>
                    <a:lnTo>
                      <a:pt x="32" y="11"/>
                    </a:lnTo>
                    <a:lnTo>
                      <a:pt x="36" y="8"/>
                    </a:lnTo>
                    <a:lnTo>
                      <a:pt x="42" y="3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8487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84" name="Freeform 263"/>
              <p:cNvSpPr>
                <a:spLocks/>
              </p:cNvSpPr>
              <p:nvPr/>
            </p:nvSpPr>
            <p:spPr bwMode="auto">
              <a:xfrm>
                <a:off x="550" y="873"/>
                <a:ext cx="229" cy="705"/>
              </a:xfrm>
              <a:custGeom>
                <a:avLst/>
                <a:gdLst>
                  <a:gd name="T0" fmla="*/ 66 w 458"/>
                  <a:gd name="T1" fmla="*/ 0 h 1410"/>
                  <a:gd name="T2" fmla="*/ 113 w 458"/>
                  <a:gd name="T3" fmla="*/ 1 h 1410"/>
                  <a:gd name="T4" fmla="*/ 161 w 458"/>
                  <a:gd name="T5" fmla="*/ 2 h 1410"/>
                  <a:gd name="T6" fmla="*/ 209 w 458"/>
                  <a:gd name="T7" fmla="*/ 3 h 1410"/>
                  <a:gd name="T8" fmla="*/ 256 w 458"/>
                  <a:gd name="T9" fmla="*/ 3 h 1410"/>
                  <a:gd name="T10" fmla="*/ 305 w 458"/>
                  <a:gd name="T11" fmla="*/ 4 h 1410"/>
                  <a:gd name="T12" fmla="*/ 352 w 458"/>
                  <a:gd name="T13" fmla="*/ 5 h 1410"/>
                  <a:gd name="T14" fmla="*/ 399 w 458"/>
                  <a:gd name="T15" fmla="*/ 6 h 1410"/>
                  <a:gd name="T16" fmla="*/ 423 w 458"/>
                  <a:gd name="T17" fmla="*/ 118 h 1410"/>
                  <a:gd name="T18" fmla="*/ 423 w 458"/>
                  <a:gd name="T19" fmla="*/ 343 h 1410"/>
                  <a:gd name="T20" fmla="*/ 423 w 458"/>
                  <a:gd name="T21" fmla="*/ 467 h 1410"/>
                  <a:gd name="T22" fmla="*/ 423 w 458"/>
                  <a:gd name="T23" fmla="*/ 494 h 1410"/>
                  <a:gd name="T24" fmla="*/ 424 w 458"/>
                  <a:gd name="T25" fmla="*/ 517 h 1410"/>
                  <a:gd name="T26" fmla="*/ 427 w 458"/>
                  <a:gd name="T27" fmla="*/ 538 h 1410"/>
                  <a:gd name="T28" fmla="*/ 436 w 458"/>
                  <a:gd name="T29" fmla="*/ 561 h 1410"/>
                  <a:gd name="T30" fmla="*/ 450 w 458"/>
                  <a:gd name="T31" fmla="*/ 588 h 1410"/>
                  <a:gd name="T32" fmla="*/ 431 w 458"/>
                  <a:gd name="T33" fmla="*/ 622 h 1410"/>
                  <a:gd name="T34" fmla="*/ 378 w 458"/>
                  <a:gd name="T35" fmla="*/ 705 h 1410"/>
                  <a:gd name="T36" fmla="*/ 325 w 458"/>
                  <a:gd name="T37" fmla="*/ 828 h 1410"/>
                  <a:gd name="T38" fmla="*/ 274 w 458"/>
                  <a:gd name="T39" fmla="*/ 973 h 1410"/>
                  <a:gd name="T40" fmla="*/ 222 w 458"/>
                  <a:gd name="T41" fmla="*/ 1122 h 1410"/>
                  <a:gd name="T42" fmla="*/ 169 w 458"/>
                  <a:gd name="T43" fmla="*/ 1257 h 1410"/>
                  <a:gd name="T44" fmla="*/ 118 w 458"/>
                  <a:gd name="T45" fmla="*/ 1359 h 1410"/>
                  <a:gd name="T46" fmla="*/ 66 w 458"/>
                  <a:gd name="T47" fmla="*/ 1410 h 1410"/>
                  <a:gd name="T48" fmla="*/ 36 w 458"/>
                  <a:gd name="T49" fmla="*/ 1401 h 1410"/>
                  <a:gd name="T50" fmla="*/ 26 w 458"/>
                  <a:gd name="T51" fmla="*/ 1381 h 1410"/>
                  <a:gd name="T52" fmla="*/ 15 w 458"/>
                  <a:gd name="T53" fmla="*/ 1361 h 1410"/>
                  <a:gd name="T54" fmla="*/ 5 w 458"/>
                  <a:gd name="T55" fmla="*/ 1342 h 1410"/>
                  <a:gd name="T56" fmla="*/ 0 w 458"/>
                  <a:gd name="T57" fmla="*/ 1126 h 1410"/>
                  <a:gd name="T58" fmla="*/ 0 w 458"/>
                  <a:gd name="T59" fmla="*/ 717 h 1410"/>
                  <a:gd name="T60" fmla="*/ 3 w 458"/>
                  <a:gd name="T61" fmla="*/ 392 h 1410"/>
                  <a:gd name="T62" fmla="*/ 6 w 458"/>
                  <a:gd name="T63" fmla="*/ 150 h 1410"/>
                  <a:gd name="T64" fmla="*/ 12 w 458"/>
                  <a:gd name="T65" fmla="*/ 26 h 1410"/>
                  <a:gd name="T66" fmla="*/ 20 w 458"/>
                  <a:gd name="T67" fmla="*/ 18 h 1410"/>
                  <a:gd name="T68" fmla="*/ 29 w 458"/>
                  <a:gd name="T69" fmla="*/ 11 h 1410"/>
                  <a:gd name="T70" fmla="*/ 37 w 458"/>
                  <a:gd name="T71" fmla="*/ 3 h 14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8"/>
                  <a:gd name="T109" fmla="*/ 0 h 1410"/>
                  <a:gd name="T110" fmla="*/ 458 w 458"/>
                  <a:gd name="T111" fmla="*/ 1410 h 14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8" h="1410">
                    <a:moveTo>
                      <a:pt x="42" y="0"/>
                    </a:moveTo>
                    <a:lnTo>
                      <a:pt x="66" y="0"/>
                    </a:lnTo>
                    <a:lnTo>
                      <a:pt x="89" y="1"/>
                    </a:lnTo>
                    <a:lnTo>
                      <a:pt x="113" y="1"/>
                    </a:lnTo>
                    <a:lnTo>
                      <a:pt x="138" y="1"/>
                    </a:lnTo>
                    <a:lnTo>
                      <a:pt x="161" y="2"/>
                    </a:lnTo>
                    <a:lnTo>
                      <a:pt x="185" y="2"/>
                    </a:lnTo>
                    <a:lnTo>
                      <a:pt x="209" y="3"/>
                    </a:lnTo>
                    <a:lnTo>
                      <a:pt x="233" y="3"/>
                    </a:lnTo>
                    <a:lnTo>
                      <a:pt x="256" y="3"/>
                    </a:lnTo>
                    <a:lnTo>
                      <a:pt x="280" y="4"/>
                    </a:lnTo>
                    <a:lnTo>
                      <a:pt x="305" y="4"/>
                    </a:lnTo>
                    <a:lnTo>
                      <a:pt x="328" y="4"/>
                    </a:lnTo>
                    <a:lnTo>
                      <a:pt x="352" y="5"/>
                    </a:lnTo>
                    <a:lnTo>
                      <a:pt x="376" y="5"/>
                    </a:lnTo>
                    <a:lnTo>
                      <a:pt x="399" y="6"/>
                    </a:lnTo>
                    <a:lnTo>
                      <a:pt x="423" y="6"/>
                    </a:lnTo>
                    <a:lnTo>
                      <a:pt x="423" y="118"/>
                    </a:lnTo>
                    <a:lnTo>
                      <a:pt x="423" y="230"/>
                    </a:lnTo>
                    <a:lnTo>
                      <a:pt x="423" y="343"/>
                    </a:lnTo>
                    <a:lnTo>
                      <a:pt x="423" y="455"/>
                    </a:lnTo>
                    <a:lnTo>
                      <a:pt x="423" y="467"/>
                    </a:lnTo>
                    <a:lnTo>
                      <a:pt x="423" y="480"/>
                    </a:lnTo>
                    <a:lnTo>
                      <a:pt x="423" y="494"/>
                    </a:lnTo>
                    <a:lnTo>
                      <a:pt x="423" y="507"/>
                    </a:lnTo>
                    <a:lnTo>
                      <a:pt x="424" y="517"/>
                    </a:lnTo>
                    <a:lnTo>
                      <a:pt x="426" y="527"/>
                    </a:lnTo>
                    <a:lnTo>
                      <a:pt x="427" y="538"/>
                    </a:lnTo>
                    <a:lnTo>
                      <a:pt x="428" y="548"/>
                    </a:lnTo>
                    <a:lnTo>
                      <a:pt x="436" y="561"/>
                    </a:lnTo>
                    <a:lnTo>
                      <a:pt x="443" y="574"/>
                    </a:lnTo>
                    <a:lnTo>
                      <a:pt x="450" y="588"/>
                    </a:lnTo>
                    <a:lnTo>
                      <a:pt x="458" y="601"/>
                    </a:lnTo>
                    <a:lnTo>
                      <a:pt x="431" y="622"/>
                    </a:lnTo>
                    <a:lnTo>
                      <a:pt x="405" y="656"/>
                    </a:lnTo>
                    <a:lnTo>
                      <a:pt x="378" y="705"/>
                    </a:lnTo>
                    <a:lnTo>
                      <a:pt x="352" y="762"/>
                    </a:lnTo>
                    <a:lnTo>
                      <a:pt x="325" y="828"/>
                    </a:lnTo>
                    <a:lnTo>
                      <a:pt x="300" y="898"/>
                    </a:lnTo>
                    <a:lnTo>
                      <a:pt x="274" y="973"/>
                    </a:lnTo>
                    <a:lnTo>
                      <a:pt x="247" y="1048"/>
                    </a:lnTo>
                    <a:lnTo>
                      <a:pt x="222" y="1122"/>
                    </a:lnTo>
                    <a:lnTo>
                      <a:pt x="195" y="1192"/>
                    </a:lnTo>
                    <a:lnTo>
                      <a:pt x="169" y="1257"/>
                    </a:lnTo>
                    <a:lnTo>
                      <a:pt x="143" y="1313"/>
                    </a:lnTo>
                    <a:lnTo>
                      <a:pt x="118" y="1359"/>
                    </a:lnTo>
                    <a:lnTo>
                      <a:pt x="92" y="1391"/>
                    </a:lnTo>
                    <a:lnTo>
                      <a:pt x="66" y="1410"/>
                    </a:lnTo>
                    <a:lnTo>
                      <a:pt x="41" y="1410"/>
                    </a:lnTo>
                    <a:lnTo>
                      <a:pt x="36" y="1401"/>
                    </a:lnTo>
                    <a:lnTo>
                      <a:pt x="30" y="1391"/>
                    </a:lnTo>
                    <a:lnTo>
                      <a:pt x="26" y="1381"/>
                    </a:lnTo>
                    <a:lnTo>
                      <a:pt x="21" y="1372"/>
                    </a:lnTo>
                    <a:lnTo>
                      <a:pt x="15" y="1361"/>
                    </a:lnTo>
                    <a:lnTo>
                      <a:pt x="11" y="1352"/>
                    </a:lnTo>
                    <a:lnTo>
                      <a:pt x="5" y="1342"/>
                    </a:lnTo>
                    <a:lnTo>
                      <a:pt x="0" y="1330"/>
                    </a:lnTo>
                    <a:lnTo>
                      <a:pt x="0" y="1126"/>
                    </a:lnTo>
                    <a:lnTo>
                      <a:pt x="0" y="921"/>
                    </a:lnTo>
                    <a:lnTo>
                      <a:pt x="0" y="717"/>
                    </a:lnTo>
                    <a:lnTo>
                      <a:pt x="0" y="513"/>
                    </a:lnTo>
                    <a:lnTo>
                      <a:pt x="3" y="392"/>
                    </a:lnTo>
                    <a:lnTo>
                      <a:pt x="4" y="271"/>
                    </a:lnTo>
                    <a:lnTo>
                      <a:pt x="6" y="150"/>
                    </a:lnTo>
                    <a:lnTo>
                      <a:pt x="7" y="29"/>
                    </a:lnTo>
                    <a:lnTo>
                      <a:pt x="12" y="26"/>
                    </a:lnTo>
                    <a:lnTo>
                      <a:pt x="17" y="21"/>
                    </a:lnTo>
                    <a:lnTo>
                      <a:pt x="20" y="18"/>
                    </a:lnTo>
                    <a:lnTo>
                      <a:pt x="25" y="14"/>
                    </a:lnTo>
                    <a:lnTo>
                      <a:pt x="29" y="11"/>
                    </a:lnTo>
                    <a:lnTo>
                      <a:pt x="34" y="8"/>
                    </a:lnTo>
                    <a:lnTo>
                      <a:pt x="37" y="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E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85" name="Freeform 264"/>
              <p:cNvSpPr>
                <a:spLocks/>
              </p:cNvSpPr>
              <p:nvPr/>
            </p:nvSpPr>
            <p:spPr bwMode="auto">
              <a:xfrm>
                <a:off x="550" y="874"/>
                <a:ext cx="190" cy="695"/>
              </a:xfrm>
              <a:custGeom>
                <a:avLst/>
                <a:gdLst>
                  <a:gd name="T0" fmla="*/ 37 w 380"/>
                  <a:gd name="T1" fmla="*/ 0 h 1389"/>
                  <a:gd name="T2" fmla="*/ 354 w 380"/>
                  <a:gd name="T3" fmla="*/ 7 h 1389"/>
                  <a:gd name="T4" fmla="*/ 354 w 380"/>
                  <a:gd name="T5" fmla="*/ 378 h 1389"/>
                  <a:gd name="T6" fmla="*/ 354 w 380"/>
                  <a:gd name="T7" fmla="*/ 423 h 1389"/>
                  <a:gd name="T8" fmla="*/ 358 w 380"/>
                  <a:gd name="T9" fmla="*/ 455 h 1389"/>
                  <a:gd name="T10" fmla="*/ 380 w 380"/>
                  <a:gd name="T11" fmla="*/ 500 h 1389"/>
                  <a:gd name="T12" fmla="*/ 358 w 380"/>
                  <a:gd name="T13" fmla="*/ 519 h 1389"/>
                  <a:gd name="T14" fmla="*/ 337 w 380"/>
                  <a:gd name="T15" fmla="*/ 555 h 1389"/>
                  <a:gd name="T16" fmla="*/ 316 w 380"/>
                  <a:gd name="T17" fmla="*/ 606 h 1389"/>
                  <a:gd name="T18" fmla="*/ 297 w 380"/>
                  <a:gd name="T19" fmla="*/ 667 h 1389"/>
                  <a:gd name="T20" fmla="*/ 276 w 380"/>
                  <a:gd name="T21" fmla="*/ 738 h 1389"/>
                  <a:gd name="T22" fmla="*/ 256 w 380"/>
                  <a:gd name="T23" fmla="*/ 815 h 1389"/>
                  <a:gd name="T24" fmla="*/ 237 w 380"/>
                  <a:gd name="T25" fmla="*/ 897 h 1389"/>
                  <a:gd name="T26" fmla="*/ 217 w 380"/>
                  <a:gd name="T27" fmla="*/ 980 h 1389"/>
                  <a:gd name="T28" fmla="*/ 197 w 380"/>
                  <a:gd name="T29" fmla="*/ 1062 h 1389"/>
                  <a:gd name="T30" fmla="*/ 178 w 380"/>
                  <a:gd name="T31" fmla="*/ 1140 h 1389"/>
                  <a:gd name="T32" fmla="*/ 158 w 380"/>
                  <a:gd name="T33" fmla="*/ 1212 h 1389"/>
                  <a:gd name="T34" fmla="*/ 138 w 380"/>
                  <a:gd name="T35" fmla="*/ 1275 h 1389"/>
                  <a:gd name="T36" fmla="*/ 117 w 380"/>
                  <a:gd name="T37" fmla="*/ 1327 h 1389"/>
                  <a:gd name="T38" fmla="*/ 96 w 380"/>
                  <a:gd name="T39" fmla="*/ 1365 h 1389"/>
                  <a:gd name="T40" fmla="*/ 74 w 380"/>
                  <a:gd name="T41" fmla="*/ 1387 h 1389"/>
                  <a:gd name="T42" fmla="*/ 52 w 380"/>
                  <a:gd name="T43" fmla="*/ 1389 h 1389"/>
                  <a:gd name="T44" fmla="*/ 0 w 380"/>
                  <a:gd name="T45" fmla="*/ 1320 h 1389"/>
                  <a:gd name="T46" fmla="*/ 0 w 380"/>
                  <a:gd name="T47" fmla="*/ 436 h 1389"/>
                  <a:gd name="T48" fmla="*/ 9 w 380"/>
                  <a:gd name="T49" fmla="*/ 25 h 1389"/>
                  <a:gd name="T50" fmla="*/ 37 w 380"/>
                  <a:gd name="T51" fmla="*/ 0 h 138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80"/>
                  <a:gd name="T79" fmla="*/ 0 h 1389"/>
                  <a:gd name="T80" fmla="*/ 380 w 380"/>
                  <a:gd name="T81" fmla="*/ 1389 h 138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80" h="1389">
                    <a:moveTo>
                      <a:pt x="37" y="0"/>
                    </a:moveTo>
                    <a:lnTo>
                      <a:pt x="354" y="7"/>
                    </a:lnTo>
                    <a:lnTo>
                      <a:pt x="354" y="378"/>
                    </a:lnTo>
                    <a:lnTo>
                      <a:pt x="354" y="423"/>
                    </a:lnTo>
                    <a:lnTo>
                      <a:pt x="358" y="455"/>
                    </a:lnTo>
                    <a:lnTo>
                      <a:pt x="380" y="500"/>
                    </a:lnTo>
                    <a:lnTo>
                      <a:pt x="358" y="519"/>
                    </a:lnTo>
                    <a:lnTo>
                      <a:pt x="337" y="555"/>
                    </a:lnTo>
                    <a:lnTo>
                      <a:pt x="316" y="606"/>
                    </a:lnTo>
                    <a:lnTo>
                      <a:pt x="297" y="667"/>
                    </a:lnTo>
                    <a:lnTo>
                      <a:pt x="276" y="738"/>
                    </a:lnTo>
                    <a:lnTo>
                      <a:pt x="256" y="815"/>
                    </a:lnTo>
                    <a:lnTo>
                      <a:pt x="237" y="897"/>
                    </a:lnTo>
                    <a:lnTo>
                      <a:pt x="217" y="980"/>
                    </a:lnTo>
                    <a:lnTo>
                      <a:pt x="197" y="1062"/>
                    </a:lnTo>
                    <a:lnTo>
                      <a:pt x="178" y="1140"/>
                    </a:lnTo>
                    <a:lnTo>
                      <a:pt x="158" y="1212"/>
                    </a:lnTo>
                    <a:lnTo>
                      <a:pt x="138" y="1275"/>
                    </a:lnTo>
                    <a:lnTo>
                      <a:pt x="117" y="1327"/>
                    </a:lnTo>
                    <a:lnTo>
                      <a:pt x="96" y="1365"/>
                    </a:lnTo>
                    <a:lnTo>
                      <a:pt x="74" y="1387"/>
                    </a:lnTo>
                    <a:lnTo>
                      <a:pt x="52" y="1389"/>
                    </a:lnTo>
                    <a:lnTo>
                      <a:pt x="0" y="1320"/>
                    </a:lnTo>
                    <a:lnTo>
                      <a:pt x="0" y="436"/>
                    </a:lnTo>
                    <a:lnTo>
                      <a:pt x="9" y="2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86" name="Freeform 265"/>
              <p:cNvSpPr>
                <a:spLocks/>
              </p:cNvSpPr>
              <p:nvPr/>
            </p:nvSpPr>
            <p:spPr bwMode="auto">
              <a:xfrm>
                <a:off x="595" y="926"/>
                <a:ext cx="463" cy="628"/>
              </a:xfrm>
              <a:custGeom>
                <a:avLst/>
                <a:gdLst>
                  <a:gd name="T0" fmla="*/ 29 w 925"/>
                  <a:gd name="T1" fmla="*/ 10 h 1254"/>
                  <a:gd name="T2" fmla="*/ 87 w 925"/>
                  <a:gd name="T3" fmla="*/ 13 h 1254"/>
                  <a:gd name="T4" fmla="*/ 144 w 925"/>
                  <a:gd name="T5" fmla="*/ 16 h 1254"/>
                  <a:gd name="T6" fmla="*/ 201 w 925"/>
                  <a:gd name="T7" fmla="*/ 17 h 1254"/>
                  <a:gd name="T8" fmla="*/ 257 w 925"/>
                  <a:gd name="T9" fmla="*/ 18 h 1254"/>
                  <a:gd name="T10" fmla="*/ 313 w 925"/>
                  <a:gd name="T11" fmla="*/ 19 h 1254"/>
                  <a:gd name="T12" fmla="*/ 369 w 925"/>
                  <a:gd name="T13" fmla="*/ 20 h 1254"/>
                  <a:gd name="T14" fmla="*/ 425 w 925"/>
                  <a:gd name="T15" fmla="*/ 20 h 1254"/>
                  <a:gd name="T16" fmla="*/ 481 w 925"/>
                  <a:gd name="T17" fmla="*/ 20 h 1254"/>
                  <a:gd name="T18" fmla="*/ 537 w 925"/>
                  <a:gd name="T19" fmla="*/ 19 h 1254"/>
                  <a:gd name="T20" fmla="*/ 595 w 925"/>
                  <a:gd name="T21" fmla="*/ 18 h 1254"/>
                  <a:gd name="T22" fmla="*/ 652 w 925"/>
                  <a:gd name="T23" fmla="*/ 16 h 1254"/>
                  <a:gd name="T24" fmla="*/ 711 w 925"/>
                  <a:gd name="T25" fmla="*/ 13 h 1254"/>
                  <a:gd name="T26" fmla="*/ 771 w 925"/>
                  <a:gd name="T27" fmla="*/ 10 h 1254"/>
                  <a:gd name="T28" fmla="*/ 832 w 925"/>
                  <a:gd name="T29" fmla="*/ 6 h 1254"/>
                  <a:gd name="T30" fmla="*/ 894 w 925"/>
                  <a:gd name="T31" fmla="*/ 2 h 1254"/>
                  <a:gd name="T32" fmla="*/ 912 w 925"/>
                  <a:gd name="T33" fmla="*/ 1200 h 1254"/>
                  <a:gd name="T34" fmla="*/ 855 w 925"/>
                  <a:gd name="T35" fmla="*/ 1214 h 1254"/>
                  <a:gd name="T36" fmla="*/ 799 w 925"/>
                  <a:gd name="T37" fmla="*/ 1226 h 1254"/>
                  <a:gd name="T38" fmla="*/ 740 w 925"/>
                  <a:gd name="T39" fmla="*/ 1235 h 1254"/>
                  <a:gd name="T40" fmla="*/ 682 w 925"/>
                  <a:gd name="T41" fmla="*/ 1242 h 1254"/>
                  <a:gd name="T42" fmla="*/ 622 w 925"/>
                  <a:gd name="T43" fmla="*/ 1247 h 1254"/>
                  <a:gd name="T44" fmla="*/ 564 w 925"/>
                  <a:gd name="T45" fmla="*/ 1251 h 1254"/>
                  <a:gd name="T46" fmla="*/ 504 w 925"/>
                  <a:gd name="T47" fmla="*/ 1253 h 1254"/>
                  <a:gd name="T48" fmla="*/ 445 w 925"/>
                  <a:gd name="T49" fmla="*/ 1254 h 1254"/>
                  <a:gd name="T50" fmla="*/ 386 w 925"/>
                  <a:gd name="T51" fmla="*/ 1253 h 1254"/>
                  <a:gd name="T52" fmla="*/ 328 w 925"/>
                  <a:gd name="T53" fmla="*/ 1251 h 1254"/>
                  <a:gd name="T54" fmla="*/ 270 w 925"/>
                  <a:gd name="T55" fmla="*/ 1249 h 1254"/>
                  <a:gd name="T56" fmla="*/ 213 w 925"/>
                  <a:gd name="T57" fmla="*/ 1244 h 1254"/>
                  <a:gd name="T58" fmla="*/ 158 w 925"/>
                  <a:gd name="T59" fmla="*/ 1239 h 1254"/>
                  <a:gd name="T60" fmla="*/ 104 w 925"/>
                  <a:gd name="T61" fmla="*/ 1235 h 1254"/>
                  <a:gd name="T62" fmla="*/ 51 w 925"/>
                  <a:gd name="T63" fmla="*/ 1228 h 1254"/>
                  <a:gd name="T64" fmla="*/ 0 w 925"/>
                  <a:gd name="T65" fmla="*/ 1222 h 12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25"/>
                  <a:gd name="T100" fmla="*/ 0 h 1254"/>
                  <a:gd name="T101" fmla="*/ 925 w 925"/>
                  <a:gd name="T102" fmla="*/ 1254 h 12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25" h="1254">
                    <a:moveTo>
                      <a:pt x="0" y="9"/>
                    </a:moveTo>
                    <a:lnTo>
                      <a:pt x="29" y="10"/>
                    </a:lnTo>
                    <a:lnTo>
                      <a:pt x="58" y="11"/>
                    </a:lnTo>
                    <a:lnTo>
                      <a:pt x="87" y="13"/>
                    </a:lnTo>
                    <a:lnTo>
                      <a:pt x="116" y="15"/>
                    </a:lnTo>
                    <a:lnTo>
                      <a:pt x="144" y="16"/>
                    </a:lnTo>
                    <a:lnTo>
                      <a:pt x="173" y="16"/>
                    </a:lnTo>
                    <a:lnTo>
                      <a:pt x="201" y="17"/>
                    </a:lnTo>
                    <a:lnTo>
                      <a:pt x="228" y="18"/>
                    </a:lnTo>
                    <a:lnTo>
                      <a:pt x="257" y="18"/>
                    </a:lnTo>
                    <a:lnTo>
                      <a:pt x="285" y="19"/>
                    </a:lnTo>
                    <a:lnTo>
                      <a:pt x="313" y="19"/>
                    </a:lnTo>
                    <a:lnTo>
                      <a:pt x="341" y="20"/>
                    </a:lnTo>
                    <a:lnTo>
                      <a:pt x="369" y="20"/>
                    </a:lnTo>
                    <a:lnTo>
                      <a:pt x="397" y="20"/>
                    </a:lnTo>
                    <a:lnTo>
                      <a:pt x="425" y="20"/>
                    </a:lnTo>
                    <a:lnTo>
                      <a:pt x="453" y="20"/>
                    </a:lnTo>
                    <a:lnTo>
                      <a:pt x="481" y="20"/>
                    </a:lnTo>
                    <a:lnTo>
                      <a:pt x="510" y="19"/>
                    </a:lnTo>
                    <a:lnTo>
                      <a:pt x="537" y="19"/>
                    </a:lnTo>
                    <a:lnTo>
                      <a:pt x="566" y="18"/>
                    </a:lnTo>
                    <a:lnTo>
                      <a:pt x="595" y="18"/>
                    </a:lnTo>
                    <a:lnTo>
                      <a:pt x="624" y="17"/>
                    </a:lnTo>
                    <a:lnTo>
                      <a:pt x="652" y="16"/>
                    </a:lnTo>
                    <a:lnTo>
                      <a:pt x="682" y="15"/>
                    </a:lnTo>
                    <a:lnTo>
                      <a:pt x="711" y="13"/>
                    </a:lnTo>
                    <a:lnTo>
                      <a:pt x="741" y="11"/>
                    </a:lnTo>
                    <a:lnTo>
                      <a:pt x="771" y="10"/>
                    </a:lnTo>
                    <a:lnTo>
                      <a:pt x="801" y="9"/>
                    </a:lnTo>
                    <a:lnTo>
                      <a:pt x="832" y="6"/>
                    </a:lnTo>
                    <a:lnTo>
                      <a:pt x="863" y="4"/>
                    </a:lnTo>
                    <a:lnTo>
                      <a:pt x="894" y="2"/>
                    </a:lnTo>
                    <a:lnTo>
                      <a:pt x="925" y="0"/>
                    </a:lnTo>
                    <a:lnTo>
                      <a:pt x="912" y="1200"/>
                    </a:lnTo>
                    <a:lnTo>
                      <a:pt x="884" y="1207"/>
                    </a:lnTo>
                    <a:lnTo>
                      <a:pt x="855" y="1214"/>
                    </a:lnTo>
                    <a:lnTo>
                      <a:pt x="827" y="1220"/>
                    </a:lnTo>
                    <a:lnTo>
                      <a:pt x="799" y="1226"/>
                    </a:lnTo>
                    <a:lnTo>
                      <a:pt x="770" y="1230"/>
                    </a:lnTo>
                    <a:lnTo>
                      <a:pt x="740" y="1235"/>
                    </a:lnTo>
                    <a:lnTo>
                      <a:pt x="711" y="1238"/>
                    </a:lnTo>
                    <a:lnTo>
                      <a:pt x="682" y="1242"/>
                    </a:lnTo>
                    <a:lnTo>
                      <a:pt x="652" y="1245"/>
                    </a:lnTo>
                    <a:lnTo>
                      <a:pt x="622" y="1247"/>
                    </a:lnTo>
                    <a:lnTo>
                      <a:pt x="594" y="1250"/>
                    </a:lnTo>
                    <a:lnTo>
                      <a:pt x="564" y="1251"/>
                    </a:lnTo>
                    <a:lnTo>
                      <a:pt x="534" y="1252"/>
                    </a:lnTo>
                    <a:lnTo>
                      <a:pt x="504" y="1253"/>
                    </a:lnTo>
                    <a:lnTo>
                      <a:pt x="475" y="1254"/>
                    </a:lnTo>
                    <a:lnTo>
                      <a:pt x="445" y="1254"/>
                    </a:lnTo>
                    <a:lnTo>
                      <a:pt x="416" y="1253"/>
                    </a:lnTo>
                    <a:lnTo>
                      <a:pt x="386" y="1253"/>
                    </a:lnTo>
                    <a:lnTo>
                      <a:pt x="357" y="1252"/>
                    </a:lnTo>
                    <a:lnTo>
                      <a:pt x="328" y="1251"/>
                    </a:lnTo>
                    <a:lnTo>
                      <a:pt x="299" y="1250"/>
                    </a:lnTo>
                    <a:lnTo>
                      <a:pt x="270" y="1249"/>
                    </a:lnTo>
                    <a:lnTo>
                      <a:pt x="242" y="1246"/>
                    </a:lnTo>
                    <a:lnTo>
                      <a:pt x="213" y="1244"/>
                    </a:lnTo>
                    <a:lnTo>
                      <a:pt x="186" y="1242"/>
                    </a:lnTo>
                    <a:lnTo>
                      <a:pt x="158" y="1239"/>
                    </a:lnTo>
                    <a:lnTo>
                      <a:pt x="131" y="1237"/>
                    </a:lnTo>
                    <a:lnTo>
                      <a:pt x="104" y="1235"/>
                    </a:lnTo>
                    <a:lnTo>
                      <a:pt x="78" y="1231"/>
                    </a:lnTo>
                    <a:lnTo>
                      <a:pt x="51" y="1228"/>
                    </a:lnTo>
                    <a:lnTo>
                      <a:pt x="26" y="1226"/>
                    </a:lnTo>
                    <a:lnTo>
                      <a:pt x="0" y="122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87" name="Freeform 266"/>
              <p:cNvSpPr>
                <a:spLocks/>
              </p:cNvSpPr>
              <p:nvPr/>
            </p:nvSpPr>
            <p:spPr bwMode="auto">
              <a:xfrm>
                <a:off x="610" y="926"/>
                <a:ext cx="455" cy="642"/>
              </a:xfrm>
              <a:custGeom>
                <a:avLst/>
                <a:gdLst>
                  <a:gd name="T0" fmla="*/ 25 w 911"/>
                  <a:gd name="T1" fmla="*/ 48 h 1285"/>
                  <a:gd name="T2" fmla="*/ 75 w 911"/>
                  <a:gd name="T3" fmla="*/ 51 h 1285"/>
                  <a:gd name="T4" fmla="*/ 126 w 911"/>
                  <a:gd name="T5" fmla="*/ 55 h 1285"/>
                  <a:gd name="T6" fmla="*/ 178 w 911"/>
                  <a:gd name="T7" fmla="*/ 57 h 1285"/>
                  <a:gd name="T8" fmla="*/ 229 w 911"/>
                  <a:gd name="T9" fmla="*/ 59 h 1285"/>
                  <a:gd name="T10" fmla="*/ 281 w 911"/>
                  <a:gd name="T11" fmla="*/ 60 h 1285"/>
                  <a:gd name="T12" fmla="*/ 334 w 911"/>
                  <a:gd name="T13" fmla="*/ 61 h 1285"/>
                  <a:gd name="T14" fmla="*/ 387 w 911"/>
                  <a:gd name="T15" fmla="*/ 61 h 1285"/>
                  <a:gd name="T16" fmla="*/ 441 w 911"/>
                  <a:gd name="T17" fmla="*/ 61 h 1285"/>
                  <a:gd name="T18" fmla="*/ 496 w 911"/>
                  <a:gd name="T19" fmla="*/ 60 h 1285"/>
                  <a:gd name="T20" fmla="*/ 551 w 911"/>
                  <a:gd name="T21" fmla="*/ 58 h 1285"/>
                  <a:gd name="T22" fmla="*/ 606 w 911"/>
                  <a:gd name="T23" fmla="*/ 57 h 1285"/>
                  <a:gd name="T24" fmla="*/ 663 w 911"/>
                  <a:gd name="T25" fmla="*/ 53 h 1285"/>
                  <a:gd name="T26" fmla="*/ 720 w 911"/>
                  <a:gd name="T27" fmla="*/ 51 h 1285"/>
                  <a:gd name="T28" fmla="*/ 777 w 911"/>
                  <a:gd name="T29" fmla="*/ 46 h 1285"/>
                  <a:gd name="T30" fmla="*/ 835 w 911"/>
                  <a:gd name="T31" fmla="*/ 43 h 1285"/>
                  <a:gd name="T32" fmla="*/ 870 w 911"/>
                  <a:gd name="T33" fmla="*/ 38 h 1285"/>
                  <a:gd name="T34" fmla="*/ 881 w 911"/>
                  <a:gd name="T35" fmla="*/ 28 h 1285"/>
                  <a:gd name="T36" fmla="*/ 894 w 911"/>
                  <a:gd name="T37" fmla="*/ 13 h 1285"/>
                  <a:gd name="T38" fmla="*/ 906 w 911"/>
                  <a:gd name="T39" fmla="*/ 3 h 1285"/>
                  <a:gd name="T40" fmla="*/ 911 w 911"/>
                  <a:gd name="T41" fmla="*/ 1231 h 1285"/>
                  <a:gd name="T42" fmla="*/ 855 w 911"/>
                  <a:gd name="T43" fmla="*/ 1245 h 1285"/>
                  <a:gd name="T44" fmla="*/ 798 w 911"/>
                  <a:gd name="T45" fmla="*/ 1256 h 1285"/>
                  <a:gd name="T46" fmla="*/ 741 w 911"/>
                  <a:gd name="T47" fmla="*/ 1266 h 1285"/>
                  <a:gd name="T48" fmla="*/ 682 w 911"/>
                  <a:gd name="T49" fmla="*/ 1274 h 1285"/>
                  <a:gd name="T50" fmla="*/ 623 w 911"/>
                  <a:gd name="T51" fmla="*/ 1279 h 1285"/>
                  <a:gd name="T52" fmla="*/ 563 w 911"/>
                  <a:gd name="T53" fmla="*/ 1283 h 1285"/>
                  <a:gd name="T54" fmla="*/ 505 w 911"/>
                  <a:gd name="T55" fmla="*/ 1285 h 1285"/>
                  <a:gd name="T56" fmla="*/ 446 w 911"/>
                  <a:gd name="T57" fmla="*/ 1285 h 1285"/>
                  <a:gd name="T58" fmla="*/ 386 w 911"/>
                  <a:gd name="T59" fmla="*/ 1285 h 1285"/>
                  <a:gd name="T60" fmla="*/ 328 w 911"/>
                  <a:gd name="T61" fmla="*/ 1283 h 1285"/>
                  <a:gd name="T62" fmla="*/ 271 w 911"/>
                  <a:gd name="T63" fmla="*/ 1279 h 1285"/>
                  <a:gd name="T64" fmla="*/ 213 w 911"/>
                  <a:gd name="T65" fmla="*/ 1276 h 1285"/>
                  <a:gd name="T66" fmla="*/ 158 w 911"/>
                  <a:gd name="T67" fmla="*/ 1271 h 1285"/>
                  <a:gd name="T68" fmla="*/ 104 w 911"/>
                  <a:gd name="T69" fmla="*/ 1266 h 1285"/>
                  <a:gd name="T70" fmla="*/ 51 w 911"/>
                  <a:gd name="T71" fmla="*/ 1260 h 1285"/>
                  <a:gd name="T72" fmla="*/ 0 w 911"/>
                  <a:gd name="T73" fmla="*/ 1253 h 128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11"/>
                  <a:gd name="T112" fmla="*/ 0 h 1285"/>
                  <a:gd name="T113" fmla="*/ 911 w 911"/>
                  <a:gd name="T114" fmla="*/ 1285 h 128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11" h="1285">
                    <a:moveTo>
                      <a:pt x="0" y="45"/>
                    </a:moveTo>
                    <a:lnTo>
                      <a:pt x="25" y="48"/>
                    </a:lnTo>
                    <a:lnTo>
                      <a:pt x="50" y="50"/>
                    </a:lnTo>
                    <a:lnTo>
                      <a:pt x="75" y="51"/>
                    </a:lnTo>
                    <a:lnTo>
                      <a:pt x="100" y="53"/>
                    </a:lnTo>
                    <a:lnTo>
                      <a:pt x="126" y="55"/>
                    </a:lnTo>
                    <a:lnTo>
                      <a:pt x="151" y="56"/>
                    </a:lnTo>
                    <a:lnTo>
                      <a:pt x="178" y="57"/>
                    </a:lnTo>
                    <a:lnTo>
                      <a:pt x="203" y="58"/>
                    </a:lnTo>
                    <a:lnTo>
                      <a:pt x="229" y="59"/>
                    </a:lnTo>
                    <a:lnTo>
                      <a:pt x="255" y="60"/>
                    </a:lnTo>
                    <a:lnTo>
                      <a:pt x="281" y="60"/>
                    </a:lnTo>
                    <a:lnTo>
                      <a:pt x="308" y="60"/>
                    </a:lnTo>
                    <a:lnTo>
                      <a:pt x="334" y="61"/>
                    </a:lnTo>
                    <a:lnTo>
                      <a:pt x="361" y="61"/>
                    </a:lnTo>
                    <a:lnTo>
                      <a:pt x="387" y="61"/>
                    </a:lnTo>
                    <a:lnTo>
                      <a:pt x="415" y="61"/>
                    </a:lnTo>
                    <a:lnTo>
                      <a:pt x="441" y="61"/>
                    </a:lnTo>
                    <a:lnTo>
                      <a:pt x="469" y="60"/>
                    </a:lnTo>
                    <a:lnTo>
                      <a:pt x="496" y="60"/>
                    </a:lnTo>
                    <a:lnTo>
                      <a:pt x="523" y="59"/>
                    </a:lnTo>
                    <a:lnTo>
                      <a:pt x="551" y="58"/>
                    </a:lnTo>
                    <a:lnTo>
                      <a:pt x="578" y="57"/>
                    </a:lnTo>
                    <a:lnTo>
                      <a:pt x="606" y="57"/>
                    </a:lnTo>
                    <a:lnTo>
                      <a:pt x="635" y="55"/>
                    </a:lnTo>
                    <a:lnTo>
                      <a:pt x="663" y="53"/>
                    </a:lnTo>
                    <a:lnTo>
                      <a:pt x="691" y="52"/>
                    </a:lnTo>
                    <a:lnTo>
                      <a:pt x="720" y="51"/>
                    </a:lnTo>
                    <a:lnTo>
                      <a:pt x="748" y="49"/>
                    </a:lnTo>
                    <a:lnTo>
                      <a:pt x="777" y="46"/>
                    </a:lnTo>
                    <a:lnTo>
                      <a:pt x="805" y="45"/>
                    </a:lnTo>
                    <a:lnTo>
                      <a:pt x="835" y="43"/>
                    </a:lnTo>
                    <a:lnTo>
                      <a:pt x="864" y="41"/>
                    </a:lnTo>
                    <a:lnTo>
                      <a:pt x="870" y="38"/>
                    </a:lnTo>
                    <a:lnTo>
                      <a:pt x="876" y="34"/>
                    </a:lnTo>
                    <a:lnTo>
                      <a:pt x="881" y="28"/>
                    </a:lnTo>
                    <a:lnTo>
                      <a:pt x="888" y="20"/>
                    </a:lnTo>
                    <a:lnTo>
                      <a:pt x="894" y="13"/>
                    </a:lnTo>
                    <a:lnTo>
                      <a:pt x="900" y="7"/>
                    </a:lnTo>
                    <a:lnTo>
                      <a:pt x="906" y="3"/>
                    </a:lnTo>
                    <a:lnTo>
                      <a:pt x="911" y="0"/>
                    </a:lnTo>
                    <a:lnTo>
                      <a:pt x="911" y="1231"/>
                    </a:lnTo>
                    <a:lnTo>
                      <a:pt x="884" y="1238"/>
                    </a:lnTo>
                    <a:lnTo>
                      <a:pt x="855" y="1245"/>
                    </a:lnTo>
                    <a:lnTo>
                      <a:pt x="827" y="1251"/>
                    </a:lnTo>
                    <a:lnTo>
                      <a:pt x="798" y="1256"/>
                    </a:lnTo>
                    <a:lnTo>
                      <a:pt x="770" y="1262"/>
                    </a:lnTo>
                    <a:lnTo>
                      <a:pt x="741" y="1266"/>
                    </a:lnTo>
                    <a:lnTo>
                      <a:pt x="711" y="1270"/>
                    </a:lnTo>
                    <a:lnTo>
                      <a:pt x="682" y="1274"/>
                    </a:lnTo>
                    <a:lnTo>
                      <a:pt x="652" y="1276"/>
                    </a:lnTo>
                    <a:lnTo>
                      <a:pt x="623" y="1279"/>
                    </a:lnTo>
                    <a:lnTo>
                      <a:pt x="593" y="1281"/>
                    </a:lnTo>
                    <a:lnTo>
                      <a:pt x="563" y="1283"/>
                    </a:lnTo>
                    <a:lnTo>
                      <a:pt x="535" y="1284"/>
                    </a:lnTo>
                    <a:lnTo>
                      <a:pt x="505" y="1285"/>
                    </a:lnTo>
                    <a:lnTo>
                      <a:pt x="475" y="1285"/>
                    </a:lnTo>
                    <a:lnTo>
                      <a:pt x="446" y="1285"/>
                    </a:lnTo>
                    <a:lnTo>
                      <a:pt x="416" y="1285"/>
                    </a:lnTo>
                    <a:lnTo>
                      <a:pt x="386" y="1285"/>
                    </a:lnTo>
                    <a:lnTo>
                      <a:pt x="357" y="1284"/>
                    </a:lnTo>
                    <a:lnTo>
                      <a:pt x="328" y="1283"/>
                    </a:lnTo>
                    <a:lnTo>
                      <a:pt x="300" y="1282"/>
                    </a:lnTo>
                    <a:lnTo>
                      <a:pt x="271" y="1279"/>
                    </a:lnTo>
                    <a:lnTo>
                      <a:pt x="242" y="1278"/>
                    </a:lnTo>
                    <a:lnTo>
                      <a:pt x="213" y="1276"/>
                    </a:lnTo>
                    <a:lnTo>
                      <a:pt x="186" y="1274"/>
                    </a:lnTo>
                    <a:lnTo>
                      <a:pt x="158" y="1271"/>
                    </a:lnTo>
                    <a:lnTo>
                      <a:pt x="131" y="1268"/>
                    </a:lnTo>
                    <a:lnTo>
                      <a:pt x="104" y="1266"/>
                    </a:lnTo>
                    <a:lnTo>
                      <a:pt x="77" y="1262"/>
                    </a:lnTo>
                    <a:lnTo>
                      <a:pt x="51" y="1260"/>
                    </a:lnTo>
                    <a:lnTo>
                      <a:pt x="25" y="1256"/>
                    </a:lnTo>
                    <a:lnTo>
                      <a:pt x="0" y="125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8E7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88" name="Freeform 267"/>
              <p:cNvSpPr>
                <a:spLocks/>
              </p:cNvSpPr>
              <p:nvPr/>
            </p:nvSpPr>
            <p:spPr bwMode="auto">
              <a:xfrm>
                <a:off x="606" y="945"/>
                <a:ext cx="445" cy="609"/>
              </a:xfrm>
              <a:custGeom>
                <a:avLst/>
                <a:gdLst>
                  <a:gd name="T0" fmla="*/ 26 w 890"/>
                  <a:gd name="T1" fmla="*/ 10 h 1218"/>
                  <a:gd name="T2" fmla="*/ 77 w 890"/>
                  <a:gd name="T3" fmla="*/ 13 h 1218"/>
                  <a:gd name="T4" fmla="*/ 129 w 890"/>
                  <a:gd name="T5" fmla="*/ 17 h 1218"/>
                  <a:gd name="T6" fmla="*/ 181 w 890"/>
                  <a:gd name="T7" fmla="*/ 19 h 1218"/>
                  <a:gd name="T8" fmla="*/ 234 w 890"/>
                  <a:gd name="T9" fmla="*/ 20 h 1218"/>
                  <a:gd name="T10" fmla="*/ 288 w 890"/>
                  <a:gd name="T11" fmla="*/ 21 h 1218"/>
                  <a:gd name="T12" fmla="*/ 342 w 890"/>
                  <a:gd name="T13" fmla="*/ 21 h 1218"/>
                  <a:gd name="T14" fmla="*/ 397 w 890"/>
                  <a:gd name="T15" fmla="*/ 21 h 1218"/>
                  <a:gd name="T16" fmla="*/ 453 w 890"/>
                  <a:gd name="T17" fmla="*/ 21 h 1218"/>
                  <a:gd name="T18" fmla="*/ 508 w 890"/>
                  <a:gd name="T19" fmla="*/ 20 h 1218"/>
                  <a:gd name="T20" fmla="*/ 565 w 890"/>
                  <a:gd name="T21" fmla="*/ 18 h 1218"/>
                  <a:gd name="T22" fmla="*/ 622 w 890"/>
                  <a:gd name="T23" fmla="*/ 15 h 1218"/>
                  <a:gd name="T24" fmla="*/ 681 w 890"/>
                  <a:gd name="T25" fmla="*/ 13 h 1218"/>
                  <a:gd name="T26" fmla="*/ 740 w 890"/>
                  <a:gd name="T27" fmla="*/ 10 h 1218"/>
                  <a:gd name="T28" fmla="*/ 799 w 890"/>
                  <a:gd name="T29" fmla="*/ 6 h 1218"/>
                  <a:gd name="T30" fmla="*/ 860 w 890"/>
                  <a:gd name="T31" fmla="*/ 3 h 1218"/>
                  <a:gd name="T32" fmla="*/ 890 w 890"/>
                  <a:gd name="T33" fmla="*/ 1165 h 1218"/>
                  <a:gd name="T34" fmla="*/ 834 w 890"/>
                  <a:gd name="T35" fmla="*/ 1179 h 1218"/>
                  <a:gd name="T36" fmla="*/ 779 w 890"/>
                  <a:gd name="T37" fmla="*/ 1191 h 1218"/>
                  <a:gd name="T38" fmla="*/ 723 w 890"/>
                  <a:gd name="T39" fmla="*/ 1200 h 1218"/>
                  <a:gd name="T40" fmla="*/ 665 w 890"/>
                  <a:gd name="T41" fmla="*/ 1207 h 1218"/>
                  <a:gd name="T42" fmla="*/ 607 w 890"/>
                  <a:gd name="T43" fmla="*/ 1213 h 1218"/>
                  <a:gd name="T44" fmla="*/ 550 w 890"/>
                  <a:gd name="T45" fmla="*/ 1216 h 1218"/>
                  <a:gd name="T46" fmla="*/ 492 w 890"/>
                  <a:gd name="T47" fmla="*/ 1218 h 1218"/>
                  <a:gd name="T48" fmla="*/ 435 w 890"/>
                  <a:gd name="T49" fmla="*/ 1218 h 1218"/>
                  <a:gd name="T50" fmla="*/ 377 w 890"/>
                  <a:gd name="T51" fmla="*/ 1218 h 1218"/>
                  <a:gd name="T52" fmla="*/ 319 w 890"/>
                  <a:gd name="T53" fmla="*/ 1216 h 1218"/>
                  <a:gd name="T54" fmla="*/ 264 w 890"/>
                  <a:gd name="T55" fmla="*/ 1214 h 1218"/>
                  <a:gd name="T56" fmla="*/ 209 w 890"/>
                  <a:gd name="T57" fmla="*/ 1209 h 1218"/>
                  <a:gd name="T58" fmla="*/ 155 w 890"/>
                  <a:gd name="T59" fmla="*/ 1205 h 1218"/>
                  <a:gd name="T60" fmla="*/ 102 w 890"/>
                  <a:gd name="T61" fmla="*/ 1200 h 1218"/>
                  <a:gd name="T62" fmla="*/ 50 w 890"/>
                  <a:gd name="T63" fmla="*/ 1193 h 1218"/>
                  <a:gd name="T64" fmla="*/ 0 w 890"/>
                  <a:gd name="T65" fmla="*/ 1187 h 12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0"/>
                  <a:gd name="T100" fmla="*/ 0 h 1218"/>
                  <a:gd name="T101" fmla="*/ 890 w 890"/>
                  <a:gd name="T102" fmla="*/ 1218 h 12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0" h="1218">
                    <a:moveTo>
                      <a:pt x="0" y="7"/>
                    </a:moveTo>
                    <a:lnTo>
                      <a:pt x="26" y="10"/>
                    </a:lnTo>
                    <a:lnTo>
                      <a:pt x="51" y="12"/>
                    </a:lnTo>
                    <a:lnTo>
                      <a:pt x="77" y="13"/>
                    </a:lnTo>
                    <a:lnTo>
                      <a:pt x="103" y="15"/>
                    </a:lnTo>
                    <a:lnTo>
                      <a:pt x="129" y="17"/>
                    </a:lnTo>
                    <a:lnTo>
                      <a:pt x="155" y="18"/>
                    </a:lnTo>
                    <a:lnTo>
                      <a:pt x="181" y="19"/>
                    </a:lnTo>
                    <a:lnTo>
                      <a:pt x="208" y="20"/>
                    </a:lnTo>
                    <a:lnTo>
                      <a:pt x="234" y="20"/>
                    </a:lnTo>
                    <a:lnTo>
                      <a:pt x="261" y="21"/>
                    </a:lnTo>
                    <a:lnTo>
                      <a:pt x="288" y="21"/>
                    </a:lnTo>
                    <a:lnTo>
                      <a:pt x="315" y="21"/>
                    </a:lnTo>
                    <a:lnTo>
                      <a:pt x="342" y="21"/>
                    </a:lnTo>
                    <a:lnTo>
                      <a:pt x="370" y="21"/>
                    </a:lnTo>
                    <a:lnTo>
                      <a:pt x="397" y="21"/>
                    </a:lnTo>
                    <a:lnTo>
                      <a:pt x="424" y="21"/>
                    </a:lnTo>
                    <a:lnTo>
                      <a:pt x="453" y="21"/>
                    </a:lnTo>
                    <a:lnTo>
                      <a:pt x="481" y="20"/>
                    </a:lnTo>
                    <a:lnTo>
                      <a:pt x="508" y="20"/>
                    </a:lnTo>
                    <a:lnTo>
                      <a:pt x="537" y="19"/>
                    </a:lnTo>
                    <a:lnTo>
                      <a:pt x="565" y="18"/>
                    </a:lnTo>
                    <a:lnTo>
                      <a:pt x="594" y="17"/>
                    </a:lnTo>
                    <a:lnTo>
                      <a:pt x="622" y="15"/>
                    </a:lnTo>
                    <a:lnTo>
                      <a:pt x="651" y="14"/>
                    </a:lnTo>
                    <a:lnTo>
                      <a:pt x="681" y="13"/>
                    </a:lnTo>
                    <a:lnTo>
                      <a:pt x="710" y="11"/>
                    </a:lnTo>
                    <a:lnTo>
                      <a:pt x="740" y="10"/>
                    </a:lnTo>
                    <a:lnTo>
                      <a:pt x="770" y="8"/>
                    </a:lnTo>
                    <a:lnTo>
                      <a:pt x="799" y="6"/>
                    </a:lnTo>
                    <a:lnTo>
                      <a:pt x="829" y="4"/>
                    </a:lnTo>
                    <a:lnTo>
                      <a:pt x="860" y="3"/>
                    </a:lnTo>
                    <a:lnTo>
                      <a:pt x="890" y="0"/>
                    </a:lnTo>
                    <a:lnTo>
                      <a:pt x="890" y="1165"/>
                    </a:lnTo>
                    <a:lnTo>
                      <a:pt x="862" y="1172"/>
                    </a:lnTo>
                    <a:lnTo>
                      <a:pt x="834" y="1179"/>
                    </a:lnTo>
                    <a:lnTo>
                      <a:pt x="807" y="1185"/>
                    </a:lnTo>
                    <a:lnTo>
                      <a:pt x="779" y="1191"/>
                    </a:lnTo>
                    <a:lnTo>
                      <a:pt x="751" y="1195"/>
                    </a:lnTo>
                    <a:lnTo>
                      <a:pt x="723" y="1200"/>
                    </a:lnTo>
                    <a:lnTo>
                      <a:pt x="694" y="1203"/>
                    </a:lnTo>
                    <a:lnTo>
                      <a:pt x="665" y="1207"/>
                    </a:lnTo>
                    <a:lnTo>
                      <a:pt x="636" y="1209"/>
                    </a:lnTo>
                    <a:lnTo>
                      <a:pt x="607" y="1213"/>
                    </a:lnTo>
                    <a:lnTo>
                      <a:pt x="579" y="1214"/>
                    </a:lnTo>
                    <a:lnTo>
                      <a:pt x="550" y="1216"/>
                    </a:lnTo>
                    <a:lnTo>
                      <a:pt x="521" y="1217"/>
                    </a:lnTo>
                    <a:lnTo>
                      <a:pt x="492" y="1218"/>
                    </a:lnTo>
                    <a:lnTo>
                      <a:pt x="463" y="1218"/>
                    </a:lnTo>
                    <a:lnTo>
                      <a:pt x="435" y="1218"/>
                    </a:lnTo>
                    <a:lnTo>
                      <a:pt x="406" y="1218"/>
                    </a:lnTo>
                    <a:lnTo>
                      <a:pt x="377" y="1218"/>
                    </a:lnTo>
                    <a:lnTo>
                      <a:pt x="348" y="1217"/>
                    </a:lnTo>
                    <a:lnTo>
                      <a:pt x="319" y="1216"/>
                    </a:lnTo>
                    <a:lnTo>
                      <a:pt x="292" y="1215"/>
                    </a:lnTo>
                    <a:lnTo>
                      <a:pt x="264" y="1214"/>
                    </a:lnTo>
                    <a:lnTo>
                      <a:pt x="236" y="1211"/>
                    </a:lnTo>
                    <a:lnTo>
                      <a:pt x="209" y="1209"/>
                    </a:lnTo>
                    <a:lnTo>
                      <a:pt x="181" y="1207"/>
                    </a:lnTo>
                    <a:lnTo>
                      <a:pt x="155" y="1205"/>
                    </a:lnTo>
                    <a:lnTo>
                      <a:pt x="128" y="1202"/>
                    </a:lnTo>
                    <a:lnTo>
                      <a:pt x="102" y="1200"/>
                    </a:lnTo>
                    <a:lnTo>
                      <a:pt x="75" y="1196"/>
                    </a:lnTo>
                    <a:lnTo>
                      <a:pt x="50" y="1193"/>
                    </a:lnTo>
                    <a:lnTo>
                      <a:pt x="24" y="1191"/>
                    </a:lnTo>
                    <a:lnTo>
                      <a:pt x="0" y="118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A4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89" name="Freeform 268"/>
              <p:cNvSpPr>
                <a:spLocks/>
              </p:cNvSpPr>
              <p:nvPr/>
            </p:nvSpPr>
            <p:spPr bwMode="auto">
              <a:xfrm>
                <a:off x="626" y="946"/>
                <a:ext cx="423" cy="580"/>
              </a:xfrm>
              <a:custGeom>
                <a:avLst/>
                <a:gdLst>
                  <a:gd name="T0" fmla="*/ 24 w 845"/>
                  <a:gd name="T1" fmla="*/ 9 h 1159"/>
                  <a:gd name="T2" fmla="*/ 72 w 845"/>
                  <a:gd name="T3" fmla="*/ 13 h 1159"/>
                  <a:gd name="T4" fmla="*/ 122 w 845"/>
                  <a:gd name="T5" fmla="*/ 15 h 1159"/>
                  <a:gd name="T6" fmla="*/ 171 w 845"/>
                  <a:gd name="T7" fmla="*/ 17 h 1159"/>
                  <a:gd name="T8" fmla="*/ 222 w 845"/>
                  <a:gd name="T9" fmla="*/ 19 h 1159"/>
                  <a:gd name="T10" fmla="*/ 273 w 845"/>
                  <a:gd name="T11" fmla="*/ 19 h 1159"/>
                  <a:gd name="T12" fmla="*/ 324 w 845"/>
                  <a:gd name="T13" fmla="*/ 21 h 1159"/>
                  <a:gd name="T14" fmla="*/ 376 w 845"/>
                  <a:gd name="T15" fmla="*/ 21 h 1159"/>
                  <a:gd name="T16" fmla="*/ 429 w 845"/>
                  <a:gd name="T17" fmla="*/ 19 h 1159"/>
                  <a:gd name="T18" fmla="*/ 482 w 845"/>
                  <a:gd name="T19" fmla="*/ 18 h 1159"/>
                  <a:gd name="T20" fmla="*/ 536 w 845"/>
                  <a:gd name="T21" fmla="*/ 16 h 1159"/>
                  <a:gd name="T22" fmla="*/ 592 w 845"/>
                  <a:gd name="T23" fmla="*/ 14 h 1159"/>
                  <a:gd name="T24" fmla="*/ 647 w 845"/>
                  <a:gd name="T25" fmla="*/ 11 h 1159"/>
                  <a:gd name="T26" fmla="*/ 702 w 845"/>
                  <a:gd name="T27" fmla="*/ 9 h 1159"/>
                  <a:gd name="T28" fmla="*/ 759 w 845"/>
                  <a:gd name="T29" fmla="*/ 6 h 1159"/>
                  <a:gd name="T30" fmla="*/ 816 w 845"/>
                  <a:gd name="T31" fmla="*/ 2 h 1159"/>
                  <a:gd name="T32" fmla="*/ 845 w 845"/>
                  <a:gd name="T33" fmla="*/ 278 h 1159"/>
                  <a:gd name="T34" fmla="*/ 845 w 845"/>
                  <a:gd name="T35" fmla="*/ 832 h 1159"/>
                  <a:gd name="T36" fmla="*/ 820 w 845"/>
                  <a:gd name="T37" fmla="*/ 1116 h 1159"/>
                  <a:gd name="T38" fmla="*/ 767 w 845"/>
                  <a:gd name="T39" fmla="*/ 1128 h 1159"/>
                  <a:gd name="T40" fmla="*/ 714 w 845"/>
                  <a:gd name="T41" fmla="*/ 1137 h 1159"/>
                  <a:gd name="T42" fmla="*/ 660 w 845"/>
                  <a:gd name="T43" fmla="*/ 1145 h 1159"/>
                  <a:gd name="T44" fmla="*/ 604 w 845"/>
                  <a:gd name="T45" fmla="*/ 1151 h 1159"/>
                  <a:gd name="T46" fmla="*/ 550 w 845"/>
                  <a:gd name="T47" fmla="*/ 1156 h 1159"/>
                  <a:gd name="T48" fmla="*/ 495 w 845"/>
                  <a:gd name="T49" fmla="*/ 1158 h 1159"/>
                  <a:gd name="T50" fmla="*/ 440 w 845"/>
                  <a:gd name="T51" fmla="*/ 1159 h 1159"/>
                  <a:gd name="T52" fmla="*/ 385 w 845"/>
                  <a:gd name="T53" fmla="*/ 1159 h 1159"/>
                  <a:gd name="T54" fmla="*/ 330 w 845"/>
                  <a:gd name="T55" fmla="*/ 1158 h 1159"/>
                  <a:gd name="T56" fmla="*/ 277 w 845"/>
                  <a:gd name="T57" fmla="*/ 1156 h 1159"/>
                  <a:gd name="T58" fmla="*/ 224 w 845"/>
                  <a:gd name="T59" fmla="*/ 1152 h 1159"/>
                  <a:gd name="T60" fmla="*/ 171 w 845"/>
                  <a:gd name="T61" fmla="*/ 1149 h 1159"/>
                  <a:gd name="T62" fmla="*/ 121 w 845"/>
                  <a:gd name="T63" fmla="*/ 1144 h 1159"/>
                  <a:gd name="T64" fmla="*/ 71 w 845"/>
                  <a:gd name="T65" fmla="*/ 1138 h 1159"/>
                  <a:gd name="T66" fmla="*/ 23 w 845"/>
                  <a:gd name="T67" fmla="*/ 1133 h 1159"/>
                  <a:gd name="T68" fmla="*/ 0 w 845"/>
                  <a:gd name="T69" fmla="*/ 848 h 1159"/>
                  <a:gd name="T70" fmla="*/ 0 w 845"/>
                  <a:gd name="T71" fmla="*/ 288 h 115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45"/>
                  <a:gd name="T109" fmla="*/ 0 h 1159"/>
                  <a:gd name="T110" fmla="*/ 845 w 845"/>
                  <a:gd name="T111" fmla="*/ 1159 h 115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45" h="1159">
                    <a:moveTo>
                      <a:pt x="0" y="7"/>
                    </a:moveTo>
                    <a:lnTo>
                      <a:pt x="24" y="9"/>
                    </a:lnTo>
                    <a:lnTo>
                      <a:pt x="48" y="10"/>
                    </a:lnTo>
                    <a:lnTo>
                      <a:pt x="72" y="13"/>
                    </a:lnTo>
                    <a:lnTo>
                      <a:pt x="97" y="14"/>
                    </a:lnTo>
                    <a:lnTo>
                      <a:pt x="122" y="15"/>
                    </a:lnTo>
                    <a:lnTo>
                      <a:pt x="147" y="16"/>
                    </a:lnTo>
                    <a:lnTo>
                      <a:pt x="171" y="17"/>
                    </a:lnTo>
                    <a:lnTo>
                      <a:pt x="197" y="18"/>
                    </a:lnTo>
                    <a:lnTo>
                      <a:pt x="222" y="19"/>
                    </a:lnTo>
                    <a:lnTo>
                      <a:pt x="247" y="19"/>
                    </a:lnTo>
                    <a:lnTo>
                      <a:pt x="273" y="19"/>
                    </a:lnTo>
                    <a:lnTo>
                      <a:pt x="299" y="21"/>
                    </a:lnTo>
                    <a:lnTo>
                      <a:pt x="324" y="21"/>
                    </a:lnTo>
                    <a:lnTo>
                      <a:pt x="351" y="21"/>
                    </a:lnTo>
                    <a:lnTo>
                      <a:pt x="376" y="21"/>
                    </a:lnTo>
                    <a:lnTo>
                      <a:pt x="403" y="19"/>
                    </a:lnTo>
                    <a:lnTo>
                      <a:pt x="429" y="19"/>
                    </a:lnTo>
                    <a:lnTo>
                      <a:pt x="456" y="18"/>
                    </a:lnTo>
                    <a:lnTo>
                      <a:pt x="482" y="18"/>
                    </a:lnTo>
                    <a:lnTo>
                      <a:pt x="510" y="17"/>
                    </a:lnTo>
                    <a:lnTo>
                      <a:pt x="536" y="16"/>
                    </a:lnTo>
                    <a:lnTo>
                      <a:pt x="564" y="15"/>
                    </a:lnTo>
                    <a:lnTo>
                      <a:pt x="592" y="14"/>
                    </a:lnTo>
                    <a:lnTo>
                      <a:pt x="619" y="13"/>
                    </a:lnTo>
                    <a:lnTo>
                      <a:pt x="647" y="11"/>
                    </a:lnTo>
                    <a:lnTo>
                      <a:pt x="675" y="10"/>
                    </a:lnTo>
                    <a:lnTo>
                      <a:pt x="702" y="9"/>
                    </a:lnTo>
                    <a:lnTo>
                      <a:pt x="731" y="7"/>
                    </a:lnTo>
                    <a:lnTo>
                      <a:pt x="759" y="6"/>
                    </a:lnTo>
                    <a:lnTo>
                      <a:pt x="788" y="3"/>
                    </a:lnTo>
                    <a:lnTo>
                      <a:pt x="816" y="2"/>
                    </a:lnTo>
                    <a:lnTo>
                      <a:pt x="845" y="0"/>
                    </a:lnTo>
                    <a:lnTo>
                      <a:pt x="845" y="278"/>
                    </a:lnTo>
                    <a:lnTo>
                      <a:pt x="845" y="554"/>
                    </a:lnTo>
                    <a:lnTo>
                      <a:pt x="845" y="832"/>
                    </a:lnTo>
                    <a:lnTo>
                      <a:pt x="845" y="1109"/>
                    </a:lnTo>
                    <a:lnTo>
                      <a:pt x="820" y="1116"/>
                    </a:lnTo>
                    <a:lnTo>
                      <a:pt x="793" y="1122"/>
                    </a:lnTo>
                    <a:lnTo>
                      <a:pt x="767" y="1128"/>
                    </a:lnTo>
                    <a:lnTo>
                      <a:pt x="740" y="1133"/>
                    </a:lnTo>
                    <a:lnTo>
                      <a:pt x="714" y="1137"/>
                    </a:lnTo>
                    <a:lnTo>
                      <a:pt x="686" y="1142"/>
                    </a:lnTo>
                    <a:lnTo>
                      <a:pt x="660" y="1145"/>
                    </a:lnTo>
                    <a:lnTo>
                      <a:pt x="632" y="1149"/>
                    </a:lnTo>
                    <a:lnTo>
                      <a:pt x="604" y="1151"/>
                    </a:lnTo>
                    <a:lnTo>
                      <a:pt x="578" y="1153"/>
                    </a:lnTo>
                    <a:lnTo>
                      <a:pt x="550" y="1156"/>
                    </a:lnTo>
                    <a:lnTo>
                      <a:pt x="523" y="1157"/>
                    </a:lnTo>
                    <a:lnTo>
                      <a:pt x="495" y="1158"/>
                    </a:lnTo>
                    <a:lnTo>
                      <a:pt x="467" y="1159"/>
                    </a:lnTo>
                    <a:lnTo>
                      <a:pt x="440" y="1159"/>
                    </a:lnTo>
                    <a:lnTo>
                      <a:pt x="412" y="1159"/>
                    </a:lnTo>
                    <a:lnTo>
                      <a:pt x="385" y="1159"/>
                    </a:lnTo>
                    <a:lnTo>
                      <a:pt x="358" y="1159"/>
                    </a:lnTo>
                    <a:lnTo>
                      <a:pt x="330" y="1158"/>
                    </a:lnTo>
                    <a:lnTo>
                      <a:pt x="304" y="1157"/>
                    </a:lnTo>
                    <a:lnTo>
                      <a:pt x="277" y="1156"/>
                    </a:lnTo>
                    <a:lnTo>
                      <a:pt x="251" y="1154"/>
                    </a:lnTo>
                    <a:lnTo>
                      <a:pt x="224" y="1152"/>
                    </a:lnTo>
                    <a:lnTo>
                      <a:pt x="198" y="1151"/>
                    </a:lnTo>
                    <a:lnTo>
                      <a:pt x="171" y="1149"/>
                    </a:lnTo>
                    <a:lnTo>
                      <a:pt x="146" y="1146"/>
                    </a:lnTo>
                    <a:lnTo>
                      <a:pt x="121" y="1144"/>
                    </a:lnTo>
                    <a:lnTo>
                      <a:pt x="96" y="1141"/>
                    </a:lnTo>
                    <a:lnTo>
                      <a:pt x="71" y="1138"/>
                    </a:lnTo>
                    <a:lnTo>
                      <a:pt x="47" y="1135"/>
                    </a:lnTo>
                    <a:lnTo>
                      <a:pt x="23" y="1133"/>
                    </a:lnTo>
                    <a:lnTo>
                      <a:pt x="0" y="1129"/>
                    </a:lnTo>
                    <a:lnTo>
                      <a:pt x="0" y="848"/>
                    </a:lnTo>
                    <a:lnTo>
                      <a:pt x="0" y="568"/>
                    </a:lnTo>
                    <a:lnTo>
                      <a:pt x="0" y="28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F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90" name="Freeform 269"/>
              <p:cNvSpPr>
                <a:spLocks/>
              </p:cNvSpPr>
              <p:nvPr/>
            </p:nvSpPr>
            <p:spPr bwMode="auto">
              <a:xfrm>
                <a:off x="646" y="949"/>
                <a:ext cx="401" cy="549"/>
              </a:xfrm>
              <a:custGeom>
                <a:avLst/>
                <a:gdLst>
                  <a:gd name="T0" fmla="*/ 23 w 803"/>
                  <a:gd name="T1" fmla="*/ 9 h 1100"/>
                  <a:gd name="T2" fmla="*/ 69 w 803"/>
                  <a:gd name="T3" fmla="*/ 12 h 1100"/>
                  <a:gd name="T4" fmla="*/ 116 w 803"/>
                  <a:gd name="T5" fmla="*/ 14 h 1100"/>
                  <a:gd name="T6" fmla="*/ 163 w 803"/>
                  <a:gd name="T7" fmla="*/ 17 h 1100"/>
                  <a:gd name="T8" fmla="*/ 211 w 803"/>
                  <a:gd name="T9" fmla="*/ 18 h 1100"/>
                  <a:gd name="T10" fmla="*/ 260 w 803"/>
                  <a:gd name="T11" fmla="*/ 19 h 1100"/>
                  <a:gd name="T12" fmla="*/ 308 w 803"/>
                  <a:gd name="T13" fmla="*/ 19 h 1100"/>
                  <a:gd name="T14" fmla="*/ 358 w 803"/>
                  <a:gd name="T15" fmla="*/ 19 h 1100"/>
                  <a:gd name="T16" fmla="*/ 409 w 803"/>
                  <a:gd name="T17" fmla="*/ 19 h 1100"/>
                  <a:gd name="T18" fmla="*/ 459 w 803"/>
                  <a:gd name="T19" fmla="*/ 18 h 1100"/>
                  <a:gd name="T20" fmla="*/ 510 w 803"/>
                  <a:gd name="T21" fmla="*/ 15 h 1100"/>
                  <a:gd name="T22" fmla="*/ 562 w 803"/>
                  <a:gd name="T23" fmla="*/ 14 h 1100"/>
                  <a:gd name="T24" fmla="*/ 615 w 803"/>
                  <a:gd name="T25" fmla="*/ 12 h 1100"/>
                  <a:gd name="T26" fmla="*/ 668 w 803"/>
                  <a:gd name="T27" fmla="*/ 9 h 1100"/>
                  <a:gd name="T28" fmla="*/ 721 w 803"/>
                  <a:gd name="T29" fmla="*/ 6 h 1100"/>
                  <a:gd name="T30" fmla="*/ 775 w 803"/>
                  <a:gd name="T31" fmla="*/ 3 h 1100"/>
                  <a:gd name="T32" fmla="*/ 803 w 803"/>
                  <a:gd name="T33" fmla="*/ 264 h 1100"/>
                  <a:gd name="T34" fmla="*/ 803 w 803"/>
                  <a:gd name="T35" fmla="*/ 790 h 1100"/>
                  <a:gd name="T36" fmla="*/ 778 w 803"/>
                  <a:gd name="T37" fmla="*/ 1058 h 1100"/>
                  <a:gd name="T38" fmla="*/ 728 w 803"/>
                  <a:gd name="T39" fmla="*/ 1070 h 1100"/>
                  <a:gd name="T40" fmla="*/ 678 w 803"/>
                  <a:gd name="T41" fmla="*/ 1079 h 1100"/>
                  <a:gd name="T42" fmla="*/ 626 w 803"/>
                  <a:gd name="T43" fmla="*/ 1087 h 1100"/>
                  <a:gd name="T44" fmla="*/ 575 w 803"/>
                  <a:gd name="T45" fmla="*/ 1092 h 1100"/>
                  <a:gd name="T46" fmla="*/ 523 w 803"/>
                  <a:gd name="T47" fmla="*/ 1096 h 1100"/>
                  <a:gd name="T48" fmla="*/ 471 w 803"/>
                  <a:gd name="T49" fmla="*/ 1099 h 1100"/>
                  <a:gd name="T50" fmla="*/ 418 w 803"/>
                  <a:gd name="T51" fmla="*/ 1100 h 1100"/>
                  <a:gd name="T52" fmla="*/ 366 w 803"/>
                  <a:gd name="T53" fmla="*/ 1100 h 1100"/>
                  <a:gd name="T54" fmla="*/ 314 w 803"/>
                  <a:gd name="T55" fmla="*/ 1099 h 1100"/>
                  <a:gd name="T56" fmla="*/ 264 w 803"/>
                  <a:gd name="T57" fmla="*/ 1097 h 1100"/>
                  <a:gd name="T58" fmla="*/ 213 w 803"/>
                  <a:gd name="T59" fmla="*/ 1094 h 1100"/>
                  <a:gd name="T60" fmla="*/ 163 w 803"/>
                  <a:gd name="T61" fmla="*/ 1091 h 1100"/>
                  <a:gd name="T62" fmla="*/ 115 w 803"/>
                  <a:gd name="T63" fmla="*/ 1086 h 1100"/>
                  <a:gd name="T64" fmla="*/ 68 w 803"/>
                  <a:gd name="T65" fmla="*/ 1080 h 1100"/>
                  <a:gd name="T66" fmla="*/ 22 w 803"/>
                  <a:gd name="T67" fmla="*/ 1074 h 1100"/>
                  <a:gd name="T68" fmla="*/ 0 w 803"/>
                  <a:gd name="T69" fmla="*/ 806 h 1100"/>
                  <a:gd name="T70" fmla="*/ 0 w 803"/>
                  <a:gd name="T71" fmla="*/ 274 h 11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03"/>
                  <a:gd name="T109" fmla="*/ 0 h 1100"/>
                  <a:gd name="T110" fmla="*/ 803 w 803"/>
                  <a:gd name="T111" fmla="*/ 1100 h 11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03" h="1100">
                    <a:moveTo>
                      <a:pt x="0" y="6"/>
                    </a:moveTo>
                    <a:lnTo>
                      <a:pt x="23" y="9"/>
                    </a:lnTo>
                    <a:lnTo>
                      <a:pt x="46" y="10"/>
                    </a:lnTo>
                    <a:lnTo>
                      <a:pt x="69" y="12"/>
                    </a:lnTo>
                    <a:lnTo>
                      <a:pt x="92" y="13"/>
                    </a:lnTo>
                    <a:lnTo>
                      <a:pt x="116" y="14"/>
                    </a:lnTo>
                    <a:lnTo>
                      <a:pt x="139" y="15"/>
                    </a:lnTo>
                    <a:lnTo>
                      <a:pt x="163" y="17"/>
                    </a:lnTo>
                    <a:lnTo>
                      <a:pt x="188" y="18"/>
                    </a:lnTo>
                    <a:lnTo>
                      <a:pt x="211" y="18"/>
                    </a:lnTo>
                    <a:lnTo>
                      <a:pt x="235" y="19"/>
                    </a:lnTo>
                    <a:lnTo>
                      <a:pt x="260" y="19"/>
                    </a:lnTo>
                    <a:lnTo>
                      <a:pt x="284" y="19"/>
                    </a:lnTo>
                    <a:lnTo>
                      <a:pt x="308" y="19"/>
                    </a:lnTo>
                    <a:lnTo>
                      <a:pt x="333" y="19"/>
                    </a:lnTo>
                    <a:lnTo>
                      <a:pt x="358" y="19"/>
                    </a:lnTo>
                    <a:lnTo>
                      <a:pt x="383" y="19"/>
                    </a:lnTo>
                    <a:lnTo>
                      <a:pt x="409" y="19"/>
                    </a:lnTo>
                    <a:lnTo>
                      <a:pt x="433" y="18"/>
                    </a:lnTo>
                    <a:lnTo>
                      <a:pt x="459" y="18"/>
                    </a:lnTo>
                    <a:lnTo>
                      <a:pt x="485" y="17"/>
                    </a:lnTo>
                    <a:lnTo>
                      <a:pt x="510" y="15"/>
                    </a:lnTo>
                    <a:lnTo>
                      <a:pt x="535" y="15"/>
                    </a:lnTo>
                    <a:lnTo>
                      <a:pt x="562" y="14"/>
                    </a:lnTo>
                    <a:lnTo>
                      <a:pt x="588" y="13"/>
                    </a:lnTo>
                    <a:lnTo>
                      <a:pt x="615" y="12"/>
                    </a:lnTo>
                    <a:lnTo>
                      <a:pt x="641" y="10"/>
                    </a:lnTo>
                    <a:lnTo>
                      <a:pt x="668" y="9"/>
                    </a:lnTo>
                    <a:lnTo>
                      <a:pt x="694" y="7"/>
                    </a:lnTo>
                    <a:lnTo>
                      <a:pt x="721" y="6"/>
                    </a:lnTo>
                    <a:lnTo>
                      <a:pt x="749" y="4"/>
                    </a:lnTo>
                    <a:lnTo>
                      <a:pt x="775" y="3"/>
                    </a:lnTo>
                    <a:lnTo>
                      <a:pt x="803" y="0"/>
                    </a:lnTo>
                    <a:lnTo>
                      <a:pt x="803" y="264"/>
                    </a:lnTo>
                    <a:lnTo>
                      <a:pt x="803" y="527"/>
                    </a:lnTo>
                    <a:lnTo>
                      <a:pt x="803" y="790"/>
                    </a:lnTo>
                    <a:lnTo>
                      <a:pt x="803" y="1052"/>
                    </a:lnTo>
                    <a:lnTo>
                      <a:pt x="778" y="1058"/>
                    </a:lnTo>
                    <a:lnTo>
                      <a:pt x="753" y="1065"/>
                    </a:lnTo>
                    <a:lnTo>
                      <a:pt x="728" y="1070"/>
                    </a:lnTo>
                    <a:lnTo>
                      <a:pt x="704" y="1074"/>
                    </a:lnTo>
                    <a:lnTo>
                      <a:pt x="678" y="1079"/>
                    </a:lnTo>
                    <a:lnTo>
                      <a:pt x="652" y="1084"/>
                    </a:lnTo>
                    <a:lnTo>
                      <a:pt x="626" y="1087"/>
                    </a:lnTo>
                    <a:lnTo>
                      <a:pt x="601" y="1089"/>
                    </a:lnTo>
                    <a:lnTo>
                      <a:pt x="575" y="1092"/>
                    </a:lnTo>
                    <a:lnTo>
                      <a:pt x="548" y="1094"/>
                    </a:lnTo>
                    <a:lnTo>
                      <a:pt x="523" y="1096"/>
                    </a:lnTo>
                    <a:lnTo>
                      <a:pt x="496" y="1097"/>
                    </a:lnTo>
                    <a:lnTo>
                      <a:pt x="471" y="1099"/>
                    </a:lnTo>
                    <a:lnTo>
                      <a:pt x="444" y="1100"/>
                    </a:lnTo>
                    <a:lnTo>
                      <a:pt x="418" y="1100"/>
                    </a:lnTo>
                    <a:lnTo>
                      <a:pt x="393" y="1100"/>
                    </a:lnTo>
                    <a:lnTo>
                      <a:pt x="366" y="1100"/>
                    </a:lnTo>
                    <a:lnTo>
                      <a:pt x="341" y="1100"/>
                    </a:lnTo>
                    <a:lnTo>
                      <a:pt x="314" y="1099"/>
                    </a:lnTo>
                    <a:lnTo>
                      <a:pt x="289" y="1099"/>
                    </a:lnTo>
                    <a:lnTo>
                      <a:pt x="264" y="1097"/>
                    </a:lnTo>
                    <a:lnTo>
                      <a:pt x="238" y="1095"/>
                    </a:lnTo>
                    <a:lnTo>
                      <a:pt x="213" y="1094"/>
                    </a:lnTo>
                    <a:lnTo>
                      <a:pt x="189" y="1092"/>
                    </a:lnTo>
                    <a:lnTo>
                      <a:pt x="163" y="1091"/>
                    </a:lnTo>
                    <a:lnTo>
                      <a:pt x="139" y="1088"/>
                    </a:lnTo>
                    <a:lnTo>
                      <a:pt x="115" y="1086"/>
                    </a:lnTo>
                    <a:lnTo>
                      <a:pt x="92" y="1084"/>
                    </a:lnTo>
                    <a:lnTo>
                      <a:pt x="68" y="1080"/>
                    </a:lnTo>
                    <a:lnTo>
                      <a:pt x="45" y="1078"/>
                    </a:lnTo>
                    <a:lnTo>
                      <a:pt x="22" y="1074"/>
                    </a:lnTo>
                    <a:lnTo>
                      <a:pt x="0" y="1072"/>
                    </a:lnTo>
                    <a:lnTo>
                      <a:pt x="0" y="806"/>
                    </a:lnTo>
                    <a:lnTo>
                      <a:pt x="0" y="540"/>
                    </a:lnTo>
                    <a:lnTo>
                      <a:pt x="0" y="27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75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91" name="Freeform 270"/>
              <p:cNvSpPr>
                <a:spLocks/>
              </p:cNvSpPr>
              <p:nvPr/>
            </p:nvSpPr>
            <p:spPr bwMode="auto">
              <a:xfrm>
                <a:off x="666" y="950"/>
                <a:ext cx="380" cy="521"/>
              </a:xfrm>
              <a:custGeom>
                <a:avLst/>
                <a:gdLst>
                  <a:gd name="T0" fmla="*/ 22 w 759"/>
                  <a:gd name="T1" fmla="*/ 8 h 1040"/>
                  <a:gd name="T2" fmla="*/ 66 w 759"/>
                  <a:gd name="T3" fmla="*/ 11 h 1040"/>
                  <a:gd name="T4" fmla="*/ 109 w 759"/>
                  <a:gd name="T5" fmla="*/ 14 h 1040"/>
                  <a:gd name="T6" fmla="*/ 154 w 759"/>
                  <a:gd name="T7" fmla="*/ 16 h 1040"/>
                  <a:gd name="T8" fmla="*/ 199 w 759"/>
                  <a:gd name="T9" fmla="*/ 17 h 1040"/>
                  <a:gd name="T10" fmla="*/ 245 w 759"/>
                  <a:gd name="T11" fmla="*/ 18 h 1040"/>
                  <a:gd name="T12" fmla="*/ 292 w 759"/>
                  <a:gd name="T13" fmla="*/ 18 h 1040"/>
                  <a:gd name="T14" fmla="*/ 339 w 759"/>
                  <a:gd name="T15" fmla="*/ 18 h 1040"/>
                  <a:gd name="T16" fmla="*/ 386 w 759"/>
                  <a:gd name="T17" fmla="*/ 18 h 1040"/>
                  <a:gd name="T18" fmla="*/ 434 w 759"/>
                  <a:gd name="T19" fmla="*/ 17 h 1040"/>
                  <a:gd name="T20" fmla="*/ 483 w 759"/>
                  <a:gd name="T21" fmla="*/ 15 h 1040"/>
                  <a:gd name="T22" fmla="*/ 531 w 759"/>
                  <a:gd name="T23" fmla="*/ 14 h 1040"/>
                  <a:gd name="T24" fmla="*/ 581 w 759"/>
                  <a:gd name="T25" fmla="*/ 11 h 1040"/>
                  <a:gd name="T26" fmla="*/ 631 w 759"/>
                  <a:gd name="T27" fmla="*/ 8 h 1040"/>
                  <a:gd name="T28" fmla="*/ 682 w 759"/>
                  <a:gd name="T29" fmla="*/ 6 h 1040"/>
                  <a:gd name="T30" fmla="*/ 734 w 759"/>
                  <a:gd name="T31" fmla="*/ 2 h 1040"/>
                  <a:gd name="T32" fmla="*/ 759 w 759"/>
                  <a:gd name="T33" fmla="*/ 250 h 1040"/>
                  <a:gd name="T34" fmla="*/ 759 w 759"/>
                  <a:gd name="T35" fmla="*/ 748 h 1040"/>
                  <a:gd name="T36" fmla="*/ 736 w 759"/>
                  <a:gd name="T37" fmla="*/ 1001 h 1040"/>
                  <a:gd name="T38" fmla="*/ 689 w 759"/>
                  <a:gd name="T39" fmla="*/ 1012 h 1040"/>
                  <a:gd name="T40" fmla="*/ 641 w 759"/>
                  <a:gd name="T41" fmla="*/ 1021 h 1040"/>
                  <a:gd name="T42" fmla="*/ 592 w 759"/>
                  <a:gd name="T43" fmla="*/ 1028 h 1040"/>
                  <a:gd name="T44" fmla="*/ 544 w 759"/>
                  <a:gd name="T45" fmla="*/ 1033 h 1040"/>
                  <a:gd name="T46" fmla="*/ 494 w 759"/>
                  <a:gd name="T47" fmla="*/ 1037 h 1040"/>
                  <a:gd name="T48" fmla="*/ 445 w 759"/>
                  <a:gd name="T49" fmla="*/ 1039 h 1040"/>
                  <a:gd name="T50" fmla="*/ 395 w 759"/>
                  <a:gd name="T51" fmla="*/ 1040 h 1040"/>
                  <a:gd name="T52" fmla="*/ 346 w 759"/>
                  <a:gd name="T53" fmla="*/ 1040 h 1040"/>
                  <a:gd name="T54" fmla="*/ 297 w 759"/>
                  <a:gd name="T55" fmla="*/ 1039 h 1040"/>
                  <a:gd name="T56" fmla="*/ 249 w 759"/>
                  <a:gd name="T57" fmla="*/ 1038 h 1040"/>
                  <a:gd name="T58" fmla="*/ 202 w 759"/>
                  <a:gd name="T59" fmla="*/ 1035 h 1040"/>
                  <a:gd name="T60" fmla="*/ 154 w 759"/>
                  <a:gd name="T61" fmla="*/ 1031 h 1040"/>
                  <a:gd name="T62" fmla="*/ 108 w 759"/>
                  <a:gd name="T63" fmla="*/ 1027 h 1040"/>
                  <a:gd name="T64" fmla="*/ 65 w 759"/>
                  <a:gd name="T65" fmla="*/ 1022 h 1040"/>
                  <a:gd name="T66" fmla="*/ 21 w 759"/>
                  <a:gd name="T67" fmla="*/ 1016 h 1040"/>
                  <a:gd name="T68" fmla="*/ 0 w 759"/>
                  <a:gd name="T69" fmla="*/ 763 h 1040"/>
                  <a:gd name="T70" fmla="*/ 0 w 759"/>
                  <a:gd name="T71" fmla="*/ 259 h 10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59"/>
                  <a:gd name="T109" fmla="*/ 0 h 1040"/>
                  <a:gd name="T110" fmla="*/ 759 w 759"/>
                  <a:gd name="T111" fmla="*/ 1040 h 10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59" h="1040">
                    <a:moveTo>
                      <a:pt x="0" y="6"/>
                    </a:moveTo>
                    <a:lnTo>
                      <a:pt x="22" y="8"/>
                    </a:lnTo>
                    <a:lnTo>
                      <a:pt x="44" y="9"/>
                    </a:lnTo>
                    <a:lnTo>
                      <a:pt x="66" y="11"/>
                    </a:lnTo>
                    <a:lnTo>
                      <a:pt x="88" y="13"/>
                    </a:lnTo>
                    <a:lnTo>
                      <a:pt x="109" y="14"/>
                    </a:lnTo>
                    <a:lnTo>
                      <a:pt x="133" y="15"/>
                    </a:lnTo>
                    <a:lnTo>
                      <a:pt x="154" y="16"/>
                    </a:lnTo>
                    <a:lnTo>
                      <a:pt x="177" y="17"/>
                    </a:lnTo>
                    <a:lnTo>
                      <a:pt x="199" y="17"/>
                    </a:lnTo>
                    <a:lnTo>
                      <a:pt x="222" y="18"/>
                    </a:lnTo>
                    <a:lnTo>
                      <a:pt x="245" y="18"/>
                    </a:lnTo>
                    <a:lnTo>
                      <a:pt x="268" y="18"/>
                    </a:lnTo>
                    <a:lnTo>
                      <a:pt x="292" y="18"/>
                    </a:lnTo>
                    <a:lnTo>
                      <a:pt x="316" y="18"/>
                    </a:lnTo>
                    <a:lnTo>
                      <a:pt x="339" y="18"/>
                    </a:lnTo>
                    <a:lnTo>
                      <a:pt x="363" y="18"/>
                    </a:lnTo>
                    <a:lnTo>
                      <a:pt x="386" y="18"/>
                    </a:lnTo>
                    <a:lnTo>
                      <a:pt x="410" y="17"/>
                    </a:lnTo>
                    <a:lnTo>
                      <a:pt x="434" y="17"/>
                    </a:lnTo>
                    <a:lnTo>
                      <a:pt x="459" y="16"/>
                    </a:lnTo>
                    <a:lnTo>
                      <a:pt x="483" y="15"/>
                    </a:lnTo>
                    <a:lnTo>
                      <a:pt x="507" y="15"/>
                    </a:lnTo>
                    <a:lnTo>
                      <a:pt x="531" y="14"/>
                    </a:lnTo>
                    <a:lnTo>
                      <a:pt x="556" y="13"/>
                    </a:lnTo>
                    <a:lnTo>
                      <a:pt x="581" y="11"/>
                    </a:lnTo>
                    <a:lnTo>
                      <a:pt x="606" y="9"/>
                    </a:lnTo>
                    <a:lnTo>
                      <a:pt x="631" y="8"/>
                    </a:lnTo>
                    <a:lnTo>
                      <a:pt x="657" y="7"/>
                    </a:lnTo>
                    <a:lnTo>
                      <a:pt x="682" y="6"/>
                    </a:lnTo>
                    <a:lnTo>
                      <a:pt x="707" y="3"/>
                    </a:lnTo>
                    <a:lnTo>
                      <a:pt x="734" y="2"/>
                    </a:lnTo>
                    <a:lnTo>
                      <a:pt x="759" y="0"/>
                    </a:lnTo>
                    <a:lnTo>
                      <a:pt x="759" y="250"/>
                    </a:lnTo>
                    <a:lnTo>
                      <a:pt x="759" y="499"/>
                    </a:lnTo>
                    <a:lnTo>
                      <a:pt x="759" y="748"/>
                    </a:lnTo>
                    <a:lnTo>
                      <a:pt x="759" y="995"/>
                    </a:lnTo>
                    <a:lnTo>
                      <a:pt x="736" y="1001"/>
                    </a:lnTo>
                    <a:lnTo>
                      <a:pt x="712" y="1007"/>
                    </a:lnTo>
                    <a:lnTo>
                      <a:pt x="689" y="1012"/>
                    </a:lnTo>
                    <a:lnTo>
                      <a:pt x="665" y="1016"/>
                    </a:lnTo>
                    <a:lnTo>
                      <a:pt x="641" y="1021"/>
                    </a:lnTo>
                    <a:lnTo>
                      <a:pt x="616" y="1024"/>
                    </a:lnTo>
                    <a:lnTo>
                      <a:pt x="592" y="1028"/>
                    </a:lnTo>
                    <a:lnTo>
                      <a:pt x="568" y="1031"/>
                    </a:lnTo>
                    <a:lnTo>
                      <a:pt x="544" y="1033"/>
                    </a:lnTo>
                    <a:lnTo>
                      <a:pt x="518" y="1036"/>
                    </a:lnTo>
                    <a:lnTo>
                      <a:pt x="494" y="1037"/>
                    </a:lnTo>
                    <a:lnTo>
                      <a:pt x="469" y="1038"/>
                    </a:lnTo>
                    <a:lnTo>
                      <a:pt x="445" y="1039"/>
                    </a:lnTo>
                    <a:lnTo>
                      <a:pt x="419" y="1040"/>
                    </a:lnTo>
                    <a:lnTo>
                      <a:pt x="395" y="1040"/>
                    </a:lnTo>
                    <a:lnTo>
                      <a:pt x="371" y="1040"/>
                    </a:lnTo>
                    <a:lnTo>
                      <a:pt x="346" y="1040"/>
                    </a:lnTo>
                    <a:lnTo>
                      <a:pt x="321" y="1040"/>
                    </a:lnTo>
                    <a:lnTo>
                      <a:pt x="297" y="1039"/>
                    </a:lnTo>
                    <a:lnTo>
                      <a:pt x="273" y="1039"/>
                    </a:lnTo>
                    <a:lnTo>
                      <a:pt x="249" y="1038"/>
                    </a:lnTo>
                    <a:lnTo>
                      <a:pt x="225" y="1036"/>
                    </a:lnTo>
                    <a:lnTo>
                      <a:pt x="202" y="1035"/>
                    </a:lnTo>
                    <a:lnTo>
                      <a:pt x="177" y="1033"/>
                    </a:lnTo>
                    <a:lnTo>
                      <a:pt x="154" y="1031"/>
                    </a:lnTo>
                    <a:lnTo>
                      <a:pt x="131" y="1029"/>
                    </a:lnTo>
                    <a:lnTo>
                      <a:pt x="108" y="1027"/>
                    </a:lnTo>
                    <a:lnTo>
                      <a:pt x="86" y="1024"/>
                    </a:lnTo>
                    <a:lnTo>
                      <a:pt x="65" y="1022"/>
                    </a:lnTo>
                    <a:lnTo>
                      <a:pt x="43" y="1020"/>
                    </a:lnTo>
                    <a:lnTo>
                      <a:pt x="21" y="1016"/>
                    </a:lnTo>
                    <a:lnTo>
                      <a:pt x="0" y="1014"/>
                    </a:lnTo>
                    <a:lnTo>
                      <a:pt x="0" y="763"/>
                    </a:lnTo>
                    <a:lnTo>
                      <a:pt x="0" y="512"/>
                    </a:lnTo>
                    <a:lnTo>
                      <a:pt x="0" y="25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95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92" name="Freeform 271"/>
              <p:cNvSpPr>
                <a:spLocks/>
              </p:cNvSpPr>
              <p:nvPr/>
            </p:nvSpPr>
            <p:spPr bwMode="auto">
              <a:xfrm>
                <a:off x="686" y="953"/>
                <a:ext cx="358" cy="491"/>
              </a:xfrm>
              <a:custGeom>
                <a:avLst/>
                <a:gdLst>
                  <a:gd name="T0" fmla="*/ 0 w 717"/>
                  <a:gd name="T1" fmla="*/ 5 h 981"/>
                  <a:gd name="T2" fmla="*/ 42 w 717"/>
                  <a:gd name="T3" fmla="*/ 9 h 981"/>
                  <a:gd name="T4" fmla="*/ 83 w 717"/>
                  <a:gd name="T5" fmla="*/ 11 h 981"/>
                  <a:gd name="T6" fmla="*/ 126 w 717"/>
                  <a:gd name="T7" fmla="*/ 13 h 981"/>
                  <a:gd name="T8" fmla="*/ 168 w 717"/>
                  <a:gd name="T9" fmla="*/ 15 h 981"/>
                  <a:gd name="T10" fmla="*/ 211 w 717"/>
                  <a:gd name="T11" fmla="*/ 16 h 981"/>
                  <a:gd name="T12" fmla="*/ 255 w 717"/>
                  <a:gd name="T13" fmla="*/ 17 h 981"/>
                  <a:gd name="T14" fmla="*/ 299 w 717"/>
                  <a:gd name="T15" fmla="*/ 17 h 981"/>
                  <a:gd name="T16" fmla="*/ 344 w 717"/>
                  <a:gd name="T17" fmla="*/ 16 h 981"/>
                  <a:gd name="T18" fmla="*/ 388 w 717"/>
                  <a:gd name="T19" fmla="*/ 16 h 981"/>
                  <a:gd name="T20" fmla="*/ 433 w 717"/>
                  <a:gd name="T21" fmla="*/ 15 h 981"/>
                  <a:gd name="T22" fmla="*/ 479 w 717"/>
                  <a:gd name="T23" fmla="*/ 12 h 981"/>
                  <a:gd name="T24" fmla="*/ 526 w 717"/>
                  <a:gd name="T25" fmla="*/ 10 h 981"/>
                  <a:gd name="T26" fmla="*/ 573 w 717"/>
                  <a:gd name="T27" fmla="*/ 8 h 981"/>
                  <a:gd name="T28" fmla="*/ 620 w 717"/>
                  <a:gd name="T29" fmla="*/ 5 h 981"/>
                  <a:gd name="T30" fmla="*/ 668 w 717"/>
                  <a:gd name="T31" fmla="*/ 3 h 981"/>
                  <a:gd name="T32" fmla="*/ 717 w 717"/>
                  <a:gd name="T33" fmla="*/ 0 h 981"/>
                  <a:gd name="T34" fmla="*/ 717 w 717"/>
                  <a:gd name="T35" fmla="*/ 235 h 981"/>
                  <a:gd name="T36" fmla="*/ 717 w 717"/>
                  <a:gd name="T37" fmla="*/ 470 h 981"/>
                  <a:gd name="T38" fmla="*/ 717 w 717"/>
                  <a:gd name="T39" fmla="*/ 705 h 981"/>
                  <a:gd name="T40" fmla="*/ 717 w 717"/>
                  <a:gd name="T41" fmla="*/ 939 h 981"/>
                  <a:gd name="T42" fmla="*/ 673 w 717"/>
                  <a:gd name="T43" fmla="*/ 949 h 981"/>
                  <a:gd name="T44" fmla="*/ 628 w 717"/>
                  <a:gd name="T45" fmla="*/ 958 h 981"/>
                  <a:gd name="T46" fmla="*/ 583 w 717"/>
                  <a:gd name="T47" fmla="*/ 966 h 981"/>
                  <a:gd name="T48" fmla="*/ 537 w 717"/>
                  <a:gd name="T49" fmla="*/ 972 h 981"/>
                  <a:gd name="T50" fmla="*/ 491 w 717"/>
                  <a:gd name="T51" fmla="*/ 977 h 981"/>
                  <a:gd name="T52" fmla="*/ 444 w 717"/>
                  <a:gd name="T53" fmla="*/ 979 h 981"/>
                  <a:gd name="T54" fmla="*/ 398 w 717"/>
                  <a:gd name="T55" fmla="*/ 981 h 981"/>
                  <a:gd name="T56" fmla="*/ 350 w 717"/>
                  <a:gd name="T57" fmla="*/ 981 h 981"/>
                  <a:gd name="T58" fmla="*/ 304 w 717"/>
                  <a:gd name="T59" fmla="*/ 981 h 981"/>
                  <a:gd name="T60" fmla="*/ 258 w 717"/>
                  <a:gd name="T61" fmla="*/ 979 h 981"/>
                  <a:gd name="T62" fmla="*/ 213 w 717"/>
                  <a:gd name="T63" fmla="*/ 977 h 981"/>
                  <a:gd name="T64" fmla="*/ 168 w 717"/>
                  <a:gd name="T65" fmla="*/ 974 h 981"/>
                  <a:gd name="T66" fmla="*/ 125 w 717"/>
                  <a:gd name="T67" fmla="*/ 970 h 981"/>
                  <a:gd name="T68" fmla="*/ 82 w 717"/>
                  <a:gd name="T69" fmla="*/ 966 h 981"/>
                  <a:gd name="T70" fmla="*/ 41 w 717"/>
                  <a:gd name="T71" fmla="*/ 961 h 981"/>
                  <a:gd name="T72" fmla="*/ 0 w 717"/>
                  <a:gd name="T73" fmla="*/ 956 h 981"/>
                  <a:gd name="T74" fmla="*/ 0 w 717"/>
                  <a:gd name="T75" fmla="*/ 719 h 981"/>
                  <a:gd name="T76" fmla="*/ 0 w 717"/>
                  <a:gd name="T77" fmla="*/ 481 h 981"/>
                  <a:gd name="T78" fmla="*/ 0 w 717"/>
                  <a:gd name="T79" fmla="*/ 243 h 981"/>
                  <a:gd name="T80" fmla="*/ 0 w 717"/>
                  <a:gd name="T81" fmla="*/ 5 h 98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17"/>
                  <a:gd name="T124" fmla="*/ 0 h 981"/>
                  <a:gd name="T125" fmla="*/ 717 w 717"/>
                  <a:gd name="T126" fmla="*/ 981 h 98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17" h="981">
                    <a:moveTo>
                      <a:pt x="0" y="5"/>
                    </a:moveTo>
                    <a:lnTo>
                      <a:pt x="42" y="9"/>
                    </a:lnTo>
                    <a:lnTo>
                      <a:pt x="83" y="11"/>
                    </a:lnTo>
                    <a:lnTo>
                      <a:pt x="126" y="13"/>
                    </a:lnTo>
                    <a:lnTo>
                      <a:pt x="168" y="15"/>
                    </a:lnTo>
                    <a:lnTo>
                      <a:pt x="211" y="16"/>
                    </a:lnTo>
                    <a:lnTo>
                      <a:pt x="255" y="17"/>
                    </a:lnTo>
                    <a:lnTo>
                      <a:pt x="299" y="17"/>
                    </a:lnTo>
                    <a:lnTo>
                      <a:pt x="344" y="16"/>
                    </a:lnTo>
                    <a:lnTo>
                      <a:pt x="388" y="16"/>
                    </a:lnTo>
                    <a:lnTo>
                      <a:pt x="433" y="15"/>
                    </a:lnTo>
                    <a:lnTo>
                      <a:pt x="479" y="12"/>
                    </a:lnTo>
                    <a:lnTo>
                      <a:pt x="526" y="10"/>
                    </a:lnTo>
                    <a:lnTo>
                      <a:pt x="573" y="8"/>
                    </a:lnTo>
                    <a:lnTo>
                      <a:pt x="620" y="5"/>
                    </a:lnTo>
                    <a:lnTo>
                      <a:pt x="668" y="3"/>
                    </a:lnTo>
                    <a:lnTo>
                      <a:pt x="717" y="0"/>
                    </a:lnTo>
                    <a:lnTo>
                      <a:pt x="717" y="235"/>
                    </a:lnTo>
                    <a:lnTo>
                      <a:pt x="717" y="470"/>
                    </a:lnTo>
                    <a:lnTo>
                      <a:pt x="717" y="705"/>
                    </a:lnTo>
                    <a:lnTo>
                      <a:pt x="717" y="939"/>
                    </a:lnTo>
                    <a:lnTo>
                      <a:pt x="673" y="949"/>
                    </a:lnTo>
                    <a:lnTo>
                      <a:pt x="628" y="958"/>
                    </a:lnTo>
                    <a:lnTo>
                      <a:pt x="583" y="966"/>
                    </a:lnTo>
                    <a:lnTo>
                      <a:pt x="537" y="972"/>
                    </a:lnTo>
                    <a:lnTo>
                      <a:pt x="491" y="977"/>
                    </a:lnTo>
                    <a:lnTo>
                      <a:pt x="444" y="979"/>
                    </a:lnTo>
                    <a:lnTo>
                      <a:pt x="398" y="981"/>
                    </a:lnTo>
                    <a:lnTo>
                      <a:pt x="350" y="981"/>
                    </a:lnTo>
                    <a:lnTo>
                      <a:pt x="304" y="981"/>
                    </a:lnTo>
                    <a:lnTo>
                      <a:pt x="258" y="979"/>
                    </a:lnTo>
                    <a:lnTo>
                      <a:pt x="213" y="977"/>
                    </a:lnTo>
                    <a:lnTo>
                      <a:pt x="168" y="974"/>
                    </a:lnTo>
                    <a:lnTo>
                      <a:pt x="125" y="970"/>
                    </a:lnTo>
                    <a:lnTo>
                      <a:pt x="82" y="966"/>
                    </a:lnTo>
                    <a:lnTo>
                      <a:pt x="41" y="961"/>
                    </a:lnTo>
                    <a:lnTo>
                      <a:pt x="0" y="956"/>
                    </a:lnTo>
                    <a:lnTo>
                      <a:pt x="0" y="719"/>
                    </a:lnTo>
                    <a:lnTo>
                      <a:pt x="0" y="481"/>
                    </a:lnTo>
                    <a:lnTo>
                      <a:pt x="0" y="24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F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93" name="Freeform 272"/>
              <p:cNvSpPr>
                <a:spLocks/>
              </p:cNvSpPr>
              <p:nvPr/>
            </p:nvSpPr>
            <p:spPr bwMode="auto">
              <a:xfrm>
                <a:off x="706" y="954"/>
                <a:ext cx="336" cy="462"/>
              </a:xfrm>
              <a:custGeom>
                <a:avLst/>
                <a:gdLst>
                  <a:gd name="T0" fmla="*/ 0 w 672"/>
                  <a:gd name="T1" fmla="*/ 6 h 923"/>
                  <a:gd name="T2" fmla="*/ 39 w 672"/>
                  <a:gd name="T3" fmla="*/ 9 h 923"/>
                  <a:gd name="T4" fmla="*/ 77 w 672"/>
                  <a:gd name="T5" fmla="*/ 12 h 923"/>
                  <a:gd name="T6" fmla="*/ 117 w 672"/>
                  <a:gd name="T7" fmla="*/ 14 h 923"/>
                  <a:gd name="T8" fmla="*/ 156 w 672"/>
                  <a:gd name="T9" fmla="*/ 15 h 923"/>
                  <a:gd name="T10" fmla="*/ 197 w 672"/>
                  <a:gd name="T11" fmla="*/ 16 h 923"/>
                  <a:gd name="T12" fmla="*/ 238 w 672"/>
                  <a:gd name="T13" fmla="*/ 16 h 923"/>
                  <a:gd name="T14" fmla="*/ 279 w 672"/>
                  <a:gd name="T15" fmla="*/ 16 h 923"/>
                  <a:gd name="T16" fmla="*/ 321 w 672"/>
                  <a:gd name="T17" fmla="*/ 16 h 923"/>
                  <a:gd name="T18" fmla="*/ 364 w 672"/>
                  <a:gd name="T19" fmla="*/ 15 h 923"/>
                  <a:gd name="T20" fmla="*/ 406 w 672"/>
                  <a:gd name="T21" fmla="*/ 14 h 923"/>
                  <a:gd name="T22" fmla="*/ 449 w 672"/>
                  <a:gd name="T23" fmla="*/ 13 h 923"/>
                  <a:gd name="T24" fmla="*/ 493 w 672"/>
                  <a:gd name="T25" fmla="*/ 10 h 923"/>
                  <a:gd name="T26" fmla="*/ 536 w 672"/>
                  <a:gd name="T27" fmla="*/ 8 h 923"/>
                  <a:gd name="T28" fmla="*/ 581 w 672"/>
                  <a:gd name="T29" fmla="*/ 6 h 923"/>
                  <a:gd name="T30" fmla="*/ 626 w 672"/>
                  <a:gd name="T31" fmla="*/ 3 h 923"/>
                  <a:gd name="T32" fmla="*/ 672 w 672"/>
                  <a:gd name="T33" fmla="*/ 0 h 923"/>
                  <a:gd name="T34" fmla="*/ 672 w 672"/>
                  <a:gd name="T35" fmla="*/ 221 h 923"/>
                  <a:gd name="T36" fmla="*/ 672 w 672"/>
                  <a:gd name="T37" fmla="*/ 442 h 923"/>
                  <a:gd name="T38" fmla="*/ 672 w 672"/>
                  <a:gd name="T39" fmla="*/ 663 h 923"/>
                  <a:gd name="T40" fmla="*/ 672 w 672"/>
                  <a:gd name="T41" fmla="*/ 883 h 923"/>
                  <a:gd name="T42" fmla="*/ 631 w 672"/>
                  <a:gd name="T43" fmla="*/ 893 h 923"/>
                  <a:gd name="T44" fmla="*/ 589 w 672"/>
                  <a:gd name="T45" fmla="*/ 901 h 923"/>
                  <a:gd name="T46" fmla="*/ 547 w 672"/>
                  <a:gd name="T47" fmla="*/ 909 h 923"/>
                  <a:gd name="T48" fmla="*/ 503 w 672"/>
                  <a:gd name="T49" fmla="*/ 914 h 923"/>
                  <a:gd name="T50" fmla="*/ 459 w 672"/>
                  <a:gd name="T51" fmla="*/ 918 h 923"/>
                  <a:gd name="T52" fmla="*/ 415 w 672"/>
                  <a:gd name="T53" fmla="*/ 921 h 923"/>
                  <a:gd name="T54" fmla="*/ 372 w 672"/>
                  <a:gd name="T55" fmla="*/ 923 h 923"/>
                  <a:gd name="T56" fmla="*/ 328 w 672"/>
                  <a:gd name="T57" fmla="*/ 923 h 923"/>
                  <a:gd name="T58" fmla="*/ 285 w 672"/>
                  <a:gd name="T59" fmla="*/ 923 h 923"/>
                  <a:gd name="T60" fmla="*/ 241 w 672"/>
                  <a:gd name="T61" fmla="*/ 921 h 923"/>
                  <a:gd name="T62" fmla="*/ 199 w 672"/>
                  <a:gd name="T63" fmla="*/ 918 h 923"/>
                  <a:gd name="T64" fmla="*/ 157 w 672"/>
                  <a:gd name="T65" fmla="*/ 916 h 923"/>
                  <a:gd name="T66" fmla="*/ 116 w 672"/>
                  <a:gd name="T67" fmla="*/ 913 h 923"/>
                  <a:gd name="T68" fmla="*/ 76 w 672"/>
                  <a:gd name="T69" fmla="*/ 908 h 923"/>
                  <a:gd name="T70" fmla="*/ 38 w 672"/>
                  <a:gd name="T71" fmla="*/ 903 h 923"/>
                  <a:gd name="T72" fmla="*/ 0 w 672"/>
                  <a:gd name="T73" fmla="*/ 899 h 923"/>
                  <a:gd name="T74" fmla="*/ 0 w 672"/>
                  <a:gd name="T75" fmla="*/ 676 h 923"/>
                  <a:gd name="T76" fmla="*/ 0 w 672"/>
                  <a:gd name="T77" fmla="*/ 453 h 923"/>
                  <a:gd name="T78" fmla="*/ 0 w 672"/>
                  <a:gd name="T79" fmla="*/ 229 h 923"/>
                  <a:gd name="T80" fmla="*/ 0 w 672"/>
                  <a:gd name="T81" fmla="*/ 6 h 92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72"/>
                  <a:gd name="T124" fmla="*/ 0 h 923"/>
                  <a:gd name="T125" fmla="*/ 672 w 672"/>
                  <a:gd name="T126" fmla="*/ 923 h 92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72" h="923">
                    <a:moveTo>
                      <a:pt x="0" y="6"/>
                    </a:moveTo>
                    <a:lnTo>
                      <a:pt x="39" y="9"/>
                    </a:lnTo>
                    <a:lnTo>
                      <a:pt x="77" y="12"/>
                    </a:lnTo>
                    <a:lnTo>
                      <a:pt x="117" y="14"/>
                    </a:lnTo>
                    <a:lnTo>
                      <a:pt x="156" y="15"/>
                    </a:lnTo>
                    <a:lnTo>
                      <a:pt x="197" y="16"/>
                    </a:lnTo>
                    <a:lnTo>
                      <a:pt x="238" y="16"/>
                    </a:lnTo>
                    <a:lnTo>
                      <a:pt x="279" y="16"/>
                    </a:lnTo>
                    <a:lnTo>
                      <a:pt x="321" y="16"/>
                    </a:lnTo>
                    <a:lnTo>
                      <a:pt x="364" y="15"/>
                    </a:lnTo>
                    <a:lnTo>
                      <a:pt x="406" y="14"/>
                    </a:lnTo>
                    <a:lnTo>
                      <a:pt x="449" y="13"/>
                    </a:lnTo>
                    <a:lnTo>
                      <a:pt x="493" y="10"/>
                    </a:lnTo>
                    <a:lnTo>
                      <a:pt x="536" y="8"/>
                    </a:lnTo>
                    <a:lnTo>
                      <a:pt x="581" y="6"/>
                    </a:lnTo>
                    <a:lnTo>
                      <a:pt x="626" y="3"/>
                    </a:lnTo>
                    <a:lnTo>
                      <a:pt x="672" y="0"/>
                    </a:lnTo>
                    <a:lnTo>
                      <a:pt x="672" y="221"/>
                    </a:lnTo>
                    <a:lnTo>
                      <a:pt x="672" y="442"/>
                    </a:lnTo>
                    <a:lnTo>
                      <a:pt x="672" y="663"/>
                    </a:lnTo>
                    <a:lnTo>
                      <a:pt x="672" y="883"/>
                    </a:lnTo>
                    <a:lnTo>
                      <a:pt x="631" y="893"/>
                    </a:lnTo>
                    <a:lnTo>
                      <a:pt x="589" y="901"/>
                    </a:lnTo>
                    <a:lnTo>
                      <a:pt x="547" y="909"/>
                    </a:lnTo>
                    <a:lnTo>
                      <a:pt x="503" y="914"/>
                    </a:lnTo>
                    <a:lnTo>
                      <a:pt x="459" y="918"/>
                    </a:lnTo>
                    <a:lnTo>
                      <a:pt x="415" y="921"/>
                    </a:lnTo>
                    <a:lnTo>
                      <a:pt x="372" y="923"/>
                    </a:lnTo>
                    <a:lnTo>
                      <a:pt x="328" y="923"/>
                    </a:lnTo>
                    <a:lnTo>
                      <a:pt x="285" y="923"/>
                    </a:lnTo>
                    <a:lnTo>
                      <a:pt x="241" y="921"/>
                    </a:lnTo>
                    <a:lnTo>
                      <a:pt x="199" y="918"/>
                    </a:lnTo>
                    <a:lnTo>
                      <a:pt x="157" y="916"/>
                    </a:lnTo>
                    <a:lnTo>
                      <a:pt x="116" y="913"/>
                    </a:lnTo>
                    <a:lnTo>
                      <a:pt x="76" y="908"/>
                    </a:lnTo>
                    <a:lnTo>
                      <a:pt x="38" y="903"/>
                    </a:lnTo>
                    <a:lnTo>
                      <a:pt x="0" y="899"/>
                    </a:lnTo>
                    <a:lnTo>
                      <a:pt x="0" y="676"/>
                    </a:lnTo>
                    <a:lnTo>
                      <a:pt x="0" y="453"/>
                    </a:lnTo>
                    <a:lnTo>
                      <a:pt x="0" y="22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4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94" name="Freeform 273"/>
              <p:cNvSpPr>
                <a:spLocks/>
              </p:cNvSpPr>
              <p:nvPr/>
            </p:nvSpPr>
            <p:spPr bwMode="auto">
              <a:xfrm>
                <a:off x="726" y="956"/>
                <a:ext cx="314" cy="432"/>
              </a:xfrm>
              <a:custGeom>
                <a:avLst/>
                <a:gdLst>
                  <a:gd name="T0" fmla="*/ 0 w 629"/>
                  <a:gd name="T1" fmla="*/ 6 h 865"/>
                  <a:gd name="T2" fmla="*/ 36 w 629"/>
                  <a:gd name="T3" fmla="*/ 10 h 865"/>
                  <a:gd name="T4" fmla="*/ 72 w 629"/>
                  <a:gd name="T5" fmla="*/ 12 h 865"/>
                  <a:gd name="T6" fmla="*/ 109 w 629"/>
                  <a:gd name="T7" fmla="*/ 13 h 865"/>
                  <a:gd name="T8" fmla="*/ 146 w 629"/>
                  <a:gd name="T9" fmla="*/ 15 h 865"/>
                  <a:gd name="T10" fmla="*/ 184 w 629"/>
                  <a:gd name="T11" fmla="*/ 15 h 865"/>
                  <a:gd name="T12" fmla="*/ 222 w 629"/>
                  <a:gd name="T13" fmla="*/ 17 h 865"/>
                  <a:gd name="T14" fmla="*/ 261 w 629"/>
                  <a:gd name="T15" fmla="*/ 17 h 865"/>
                  <a:gd name="T16" fmla="*/ 301 w 629"/>
                  <a:gd name="T17" fmla="*/ 15 h 865"/>
                  <a:gd name="T18" fmla="*/ 340 w 629"/>
                  <a:gd name="T19" fmla="*/ 15 h 865"/>
                  <a:gd name="T20" fmla="*/ 380 w 629"/>
                  <a:gd name="T21" fmla="*/ 14 h 865"/>
                  <a:gd name="T22" fmla="*/ 420 w 629"/>
                  <a:gd name="T23" fmla="*/ 12 h 865"/>
                  <a:gd name="T24" fmla="*/ 461 w 629"/>
                  <a:gd name="T25" fmla="*/ 11 h 865"/>
                  <a:gd name="T26" fmla="*/ 502 w 629"/>
                  <a:gd name="T27" fmla="*/ 9 h 865"/>
                  <a:gd name="T28" fmla="*/ 544 w 629"/>
                  <a:gd name="T29" fmla="*/ 6 h 865"/>
                  <a:gd name="T30" fmla="*/ 586 w 629"/>
                  <a:gd name="T31" fmla="*/ 4 h 865"/>
                  <a:gd name="T32" fmla="*/ 629 w 629"/>
                  <a:gd name="T33" fmla="*/ 0 h 865"/>
                  <a:gd name="T34" fmla="*/ 629 w 629"/>
                  <a:gd name="T35" fmla="*/ 208 h 865"/>
                  <a:gd name="T36" fmla="*/ 629 w 629"/>
                  <a:gd name="T37" fmla="*/ 415 h 865"/>
                  <a:gd name="T38" fmla="*/ 629 w 629"/>
                  <a:gd name="T39" fmla="*/ 622 h 865"/>
                  <a:gd name="T40" fmla="*/ 629 w 629"/>
                  <a:gd name="T41" fmla="*/ 828 h 865"/>
                  <a:gd name="T42" fmla="*/ 590 w 629"/>
                  <a:gd name="T43" fmla="*/ 837 h 865"/>
                  <a:gd name="T44" fmla="*/ 551 w 629"/>
                  <a:gd name="T45" fmla="*/ 845 h 865"/>
                  <a:gd name="T46" fmla="*/ 511 w 629"/>
                  <a:gd name="T47" fmla="*/ 852 h 865"/>
                  <a:gd name="T48" fmla="*/ 471 w 629"/>
                  <a:gd name="T49" fmla="*/ 857 h 865"/>
                  <a:gd name="T50" fmla="*/ 430 w 629"/>
                  <a:gd name="T51" fmla="*/ 861 h 865"/>
                  <a:gd name="T52" fmla="*/ 389 w 629"/>
                  <a:gd name="T53" fmla="*/ 863 h 865"/>
                  <a:gd name="T54" fmla="*/ 348 w 629"/>
                  <a:gd name="T55" fmla="*/ 865 h 865"/>
                  <a:gd name="T56" fmla="*/ 307 w 629"/>
                  <a:gd name="T57" fmla="*/ 865 h 865"/>
                  <a:gd name="T58" fmla="*/ 266 w 629"/>
                  <a:gd name="T59" fmla="*/ 865 h 865"/>
                  <a:gd name="T60" fmla="*/ 226 w 629"/>
                  <a:gd name="T61" fmla="*/ 863 h 865"/>
                  <a:gd name="T62" fmla="*/ 186 w 629"/>
                  <a:gd name="T63" fmla="*/ 861 h 865"/>
                  <a:gd name="T64" fmla="*/ 147 w 629"/>
                  <a:gd name="T65" fmla="*/ 859 h 865"/>
                  <a:gd name="T66" fmla="*/ 109 w 629"/>
                  <a:gd name="T67" fmla="*/ 855 h 865"/>
                  <a:gd name="T68" fmla="*/ 71 w 629"/>
                  <a:gd name="T69" fmla="*/ 851 h 865"/>
                  <a:gd name="T70" fmla="*/ 36 w 629"/>
                  <a:gd name="T71" fmla="*/ 847 h 865"/>
                  <a:gd name="T72" fmla="*/ 0 w 629"/>
                  <a:gd name="T73" fmla="*/ 843 h 865"/>
                  <a:gd name="T74" fmla="*/ 0 w 629"/>
                  <a:gd name="T75" fmla="*/ 634 h 865"/>
                  <a:gd name="T76" fmla="*/ 0 w 629"/>
                  <a:gd name="T77" fmla="*/ 426 h 865"/>
                  <a:gd name="T78" fmla="*/ 0 w 629"/>
                  <a:gd name="T79" fmla="*/ 216 h 865"/>
                  <a:gd name="T80" fmla="*/ 0 w 629"/>
                  <a:gd name="T81" fmla="*/ 6 h 8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29"/>
                  <a:gd name="T124" fmla="*/ 0 h 865"/>
                  <a:gd name="T125" fmla="*/ 629 w 629"/>
                  <a:gd name="T126" fmla="*/ 865 h 8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29" h="865">
                    <a:moveTo>
                      <a:pt x="0" y="6"/>
                    </a:moveTo>
                    <a:lnTo>
                      <a:pt x="36" y="10"/>
                    </a:lnTo>
                    <a:lnTo>
                      <a:pt x="72" y="12"/>
                    </a:lnTo>
                    <a:lnTo>
                      <a:pt x="109" y="13"/>
                    </a:lnTo>
                    <a:lnTo>
                      <a:pt x="146" y="15"/>
                    </a:lnTo>
                    <a:lnTo>
                      <a:pt x="184" y="15"/>
                    </a:lnTo>
                    <a:lnTo>
                      <a:pt x="222" y="17"/>
                    </a:lnTo>
                    <a:lnTo>
                      <a:pt x="261" y="17"/>
                    </a:lnTo>
                    <a:lnTo>
                      <a:pt x="301" y="15"/>
                    </a:lnTo>
                    <a:lnTo>
                      <a:pt x="340" y="15"/>
                    </a:lnTo>
                    <a:lnTo>
                      <a:pt x="380" y="14"/>
                    </a:lnTo>
                    <a:lnTo>
                      <a:pt x="420" y="12"/>
                    </a:lnTo>
                    <a:lnTo>
                      <a:pt x="461" y="11"/>
                    </a:lnTo>
                    <a:lnTo>
                      <a:pt x="502" y="9"/>
                    </a:lnTo>
                    <a:lnTo>
                      <a:pt x="544" y="6"/>
                    </a:lnTo>
                    <a:lnTo>
                      <a:pt x="586" y="4"/>
                    </a:lnTo>
                    <a:lnTo>
                      <a:pt x="629" y="0"/>
                    </a:lnTo>
                    <a:lnTo>
                      <a:pt x="629" y="208"/>
                    </a:lnTo>
                    <a:lnTo>
                      <a:pt x="629" y="415"/>
                    </a:lnTo>
                    <a:lnTo>
                      <a:pt x="629" y="622"/>
                    </a:lnTo>
                    <a:lnTo>
                      <a:pt x="629" y="828"/>
                    </a:lnTo>
                    <a:lnTo>
                      <a:pt x="590" y="837"/>
                    </a:lnTo>
                    <a:lnTo>
                      <a:pt x="551" y="845"/>
                    </a:lnTo>
                    <a:lnTo>
                      <a:pt x="511" y="852"/>
                    </a:lnTo>
                    <a:lnTo>
                      <a:pt x="471" y="857"/>
                    </a:lnTo>
                    <a:lnTo>
                      <a:pt x="430" y="861"/>
                    </a:lnTo>
                    <a:lnTo>
                      <a:pt x="389" y="863"/>
                    </a:lnTo>
                    <a:lnTo>
                      <a:pt x="348" y="865"/>
                    </a:lnTo>
                    <a:lnTo>
                      <a:pt x="307" y="865"/>
                    </a:lnTo>
                    <a:lnTo>
                      <a:pt x="266" y="865"/>
                    </a:lnTo>
                    <a:lnTo>
                      <a:pt x="226" y="863"/>
                    </a:lnTo>
                    <a:lnTo>
                      <a:pt x="186" y="861"/>
                    </a:lnTo>
                    <a:lnTo>
                      <a:pt x="147" y="859"/>
                    </a:lnTo>
                    <a:lnTo>
                      <a:pt x="109" y="855"/>
                    </a:lnTo>
                    <a:lnTo>
                      <a:pt x="71" y="851"/>
                    </a:lnTo>
                    <a:lnTo>
                      <a:pt x="36" y="847"/>
                    </a:lnTo>
                    <a:lnTo>
                      <a:pt x="0" y="843"/>
                    </a:lnTo>
                    <a:lnTo>
                      <a:pt x="0" y="634"/>
                    </a:lnTo>
                    <a:lnTo>
                      <a:pt x="0" y="426"/>
                    </a:lnTo>
                    <a:lnTo>
                      <a:pt x="0" y="2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5B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95" name="Freeform 274"/>
              <p:cNvSpPr>
                <a:spLocks/>
              </p:cNvSpPr>
              <p:nvPr/>
            </p:nvSpPr>
            <p:spPr bwMode="auto">
              <a:xfrm>
                <a:off x="746" y="959"/>
                <a:ext cx="293" cy="402"/>
              </a:xfrm>
              <a:custGeom>
                <a:avLst/>
                <a:gdLst>
                  <a:gd name="T0" fmla="*/ 0 w 586"/>
                  <a:gd name="T1" fmla="*/ 5 h 804"/>
                  <a:gd name="T2" fmla="*/ 33 w 586"/>
                  <a:gd name="T3" fmla="*/ 7 h 804"/>
                  <a:gd name="T4" fmla="*/ 68 w 586"/>
                  <a:gd name="T5" fmla="*/ 9 h 804"/>
                  <a:gd name="T6" fmla="*/ 103 w 586"/>
                  <a:gd name="T7" fmla="*/ 12 h 804"/>
                  <a:gd name="T8" fmla="*/ 137 w 586"/>
                  <a:gd name="T9" fmla="*/ 13 h 804"/>
                  <a:gd name="T10" fmla="*/ 173 w 586"/>
                  <a:gd name="T11" fmla="*/ 14 h 804"/>
                  <a:gd name="T12" fmla="*/ 209 w 586"/>
                  <a:gd name="T13" fmla="*/ 14 h 804"/>
                  <a:gd name="T14" fmla="*/ 244 w 586"/>
                  <a:gd name="T15" fmla="*/ 14 h 804"/>
                  <a:gd name="T16" fmla="*/ 281 w 586"/>
                  <a:gd name="T17" fmla="*/ 14 h 804"/>
                  <a:gd name="T18" fmla="*/ 318 w 586"/>
                  <a:gd name="T19" fmla="*/ 14 h 804"/>
                  <a:gd name="T20" fmla="*/ 355 w 586"/>
                  <a:gd name="T21" fmla="*/ 13 h 804"/>
                  <a:gd name="T22" fmla="*/ 393 w 586"/>
                  <a:gd name="T23" fmla="*/ 12 h 804"/>
                  <a:gd name="T24" fmla="*/ 431 w 586"/>
                  <a:gd name="T25" fmla="*/ 9 h 804"/>
                  <a:gd name="T26" fmla="*/ 469 w 586"/>
                  <a:gd name="T27" fmla="*/ 7 h 804"/>
                  <a:gd name="T28" fmla="*/ 508 w 586"/>
                  <a:gd name="T29" fmla="*/ 5 h 804"/>
                  <a:gd name="T30" fmla="*/ 547 w 586"/>
                  <a:gd name="T31" fmla="*/ 2 h 804"/>
                  <a:gd name="T32" fmla="*/ 586 w 586"/>
                  <a:gd name="T33" fmla="*/ 0 h 804"/>
                  <a:gd name="T34" fmla="*/ 586 w 586"/>
                  <a:gd name="T35" fmla="*/ 192 h 804"/>
                  <a:gd name="T36" fmla="*/ 586 w 586"/>
                  <a:gd name="T37" fmla="*/ 386 h 804"/>
                  <a:gd name="T38" fmla="*/ 586 w 586"/>
                  <a:gd name="T39" fmla="*/ 578 h 804"/>
                  <a:gd name="T40" fmla="*/ 586 w 586"/>
                  <a:gd name="T41" fmla="*/ 770 h 804"/>
                  <a:gd name="T42" fmla="*/ 551 w 586"/>
                  <a:gd name="T43" fmla="*/ 779 h 804"/>
                  <a:gd name="T44" fmla="*/ 514 w 586"/>
                  <a:gd name="T45" fmla="*/ 786 h 804"/>
                  <a:gd name="T46" fmla="*/ 477 w 586"/>
                  <a:gd name="T47" fmla="*/ 793 h 804"/>
                  <a:gd name="T48" fmla="*/ 439 w 586"/>
                  <a:gd name="T49" fmla="*/ 797 h 804"/>
                  <a:gd name="T50" fmla="*/ 401 w 586"/>
                  <a:gd name="T51" fmla="*/ 801 h 804"/>
                  <a:gd name="T52" fmla="*/ 363 w 586"/>
                  <a:gd name="T53" fmla="*/ 803 h 804"/>
                  <a:gd name="T54" fmla="*/ 325 w 586"/>
                  <a:gd name="T55" fmla="*/ 804 h 804"/>
                  <a:gd name="T56" fmla="*/ 287 w 586"/>
                  <a:gd name="T57" fmla="*/ 804 h 804"/>
                  <a:gd name="T58" fmla="*/ 249 w 586"/>
                  <a:gd name="T59" fmla="*/ 804 h 804"/>
                  <a:gd name="T60" fmla="*/ 212 w 586"/>
                  <a:gd name="T61" fmla="*/ 803 h 804"/>
                  <a:gd name="T62" fmla="*/ 174 w 586"/>
                  <a:gd name="T63" fmla="*/ 801 h 804"/>
                  <a:gd name="T64" fmla="*/ 138 w 586"/>
                  <a:gd name="T65" fmla="*/ 799 h 804"/>
                  <a:gd name="T66" fmla="*/ 103 w 586"/>
                  <a:gd name="T67" fmla="*/ 795 h 804"/>
                  <a:gd name="T68" fmla="*/ 67 w 586"/>
                  <a:gd name="T69" fmla="*/ 792 h 804"/>
                  <a:gd name="T70" fmla="*/ 33 w 586"/>
                  <a:gd name="T71" fmla="*/ 788 h 804"/>
                  <a:gd name="T72" fmla="*/ 0 w 586"/>
                  <a:gd name="T73" fmla="*/ 784 h 804"/>
                  <a:gd name="T74" fmla="*/ 0 w 586"/>
                  <a:gd name="T75" fmla="*/ 590 h 804"/>
                  <a:gd name="T76" fmla="*/ 0 w 586"/>
                  <a:gd name="T77" fmla="*/ 395 h 804"/>
                  <a:gd name="T78" fmla="*/ 0 w 586"/>
                  <a:gd name="T79" fmla="*/ 199 h 804"/>
                  <a:gd name="T80" fmla="*/ 0 w 586"/>
                  <a:gd name="T81" fmla="*/ 5 h 80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86"/>
                  <a:gd name="T124" fmla="*/ 0 h 804"/>
                  <a:gd name="T125" fmla="*/ 586 w 586"/>
                  <a:gd name="T126" fmla="*/ 804 h 80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86" h="804">
                    <a:moveTo>
                      <a:pt x="0" y="5"/>
                    </a:moveTo>
                    <a:lnTo>
                      <a:pt x="33" y="7"/>
                    </a:lnTo>
                    <a:lnTo>
                      <a:pt x="68" y="9"/>
                    </a:lnTo>
                    <a:lnTo>
                      <a:pt x="103" y="12"/>
                    </a:lnTo>
                    <a:lnTo>
                      <a:pt x="137" y="13"/>
                    </a:lnTo>
                    <a:lnTo>
                      <a:pt x="173" y="14"/>
                    </a:lnTo>
                    <a:lnTo>
                      <a:pt x="209" y="14"/>
                    </a:lnTo>
                    <a:lnTo>
                      <a:pt x="244" y="14"/>
                    </a:lnTo>
                    <a:lnTo>
                      <a:pt x="281" y="14"/>
                    </a:lnTo>
                    <a:lnTo>
                      <a:pt x="318" y="14"/>
                    </a:lnTo>
                    <a:lnTo>
                      <a:pt x="355" y="13"/>
                    </a:lnTo>
                    <a:lnTo>
                      <a:pt x="393" y="12"/>
                    </a:lnTo>
                    <a:lnTo>
                      <a:pt x="431" y="9"/>
                    </a:lnTo>
                    <a:lnTo>
                      <a:pt x="469" y="7"/>
                    </a:lnTo>
                    <a:lnTo>
                      <a:pt x="508" y="5"/>
                    </a:lnTo>
                    <a:lnTo>
                      <a:pt x="547" y="2"/>
                    </a:lnTo>
                    <a:lnTo>
                      <a:pt x="586" y="0"/>
                    </a:lnTo>
                    <a:lnTo>
                      <a:pt x="586" y="192"/>
                    </a:lnTo>
                    <a:lnTo>
                      <a:pt x="586" y="386"/>
                    </a:lnTo>
                    <a:lnTo>
                      <a:pt x="586" y="578"/>
                    </a:lnTo>
                    <a:lnTo>
                      <a:pt x="586" y="770"/>
                    </a:lnTo>
                    <a:lnTo>
                      <a:pt x="551" y="779"/>
                    </a:lnTo>
                    <a:lnTo>
                      <a:pt x="514" y="786"/>
                    </a:lnTo>
                    <a:lnTo>
                      <a:pt x="477" y="793"/>
                    </a:lnTo>
                    <a:lnTo>
                      <a:pt x="439" y="797"/>
                    </a:lnTo>
                    <a:lnTo>
                      <a:pt x="401" y="801"/>
                    </a:lnTo>
                    <a:lnTo>
                      <a:pt x="363" y="803"/>
                    </a:lnTo>
                    <a:lnTo>
                      <a:pt x="325" y="804"/>
                    </a:lnTo>
                    <a:lnTo>
                      <a:pt x="287" y="804"/>
                    </a:lnTo>
                    <a:lnTo>
                      <a:pt x="249" y="804"/>
                    </a:lnTo>
                    <a:lnTo>
                      <a:pt x="212" y="803"/>
                    </a:lnTo>
                    <a:lnTo>
                      <a:pt x="174" y="801"/>
                    </a:lnTo>
                    <a:lnTo>
                      <a:pt x="138" y="799"/>
                    </a:lnTo>
                    <a:lnTo>
                      <a:pt x="103" y="795"/>
                    </a:lnTo>
                    <a:lnTo>
                      <a:pt x="67" y="792"/>
                    </a:lnTo>
                    <a:lnTo>
                      <a:pt x="33" y="788"/>
                    </a:lnTo>
                    <a:lnTo>
                      <a:pt x="0" y="784"/>
                    </a:lnTo>
                    <a:lnTo>
                      <a:pt x="0" y="590"/>
                    </a:lnTo>
                    <a:lnTo>
                      <a:pt x="0" y="395"/>
                    </a:lnTo>
                    <a:lnTo>
                      <a:pt x="0" y="19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06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96" name="Freeform 275"/>
              <p:cNvSpPr>
                <a:spLocks/>
              </p:cNvSpPr>
              <p:nvPr/>
            </p:nvSpPr>
            <p:spPr bwMode="auto">
              <a:xfrm>
                <a:off x="766" y="960"/>
                <a:ext cx="271" cy="373"/>
              </a:xfrm>
              <a:custGeom>
                <a:avLst/>
                <a:gdLst>
                  <a:gd name="T0" fmla="*/ 0 w 543"/>
                  <a:gd name="T1" fmla="*/ 4 h 745"/>
                  <a:gd name="T2" fmla="*/ 31 w 543"/>
                  <a:gd name="T3" fmla="*/ 6 h 745"/>
                  <a:gd name="T4" fmla="*/ 64 w 543"/>
                  <a:gd name="T5" fmla="*/ 9 h 745"/>
                  <a:gd name="T6" fmla="*/ 95 w 543"/>
                  <a:gd name="T7" fmla="*/ 10 h 745"/>
                  <a:gd name="T8" fmla="*/ 127 w 543"/>
                  <a:gd name="T9" fmla="*/ 12 h 745"/>
                  <a:gd name="T10" fmla="*/ 160 w 543"/>
                  <a:gd name="T11" fmla="*/ 12 h 745"/>
                  <a:gd name="T12" fmla="*/ 193 w 543"/>
                  <a:gd name="T13" fmla="*/ 13 h 745"/>
                  <a:gd name="T14" fmla="*/ 226 w 543"/>
                  <a:gd name="T15" fmla="*/ 13 h 745"/>
                  <a:gd name="T16" fmla="*/ 260 w 543"/>
                  <a:gd name="T17" fmla="*/ 12 h 745"/>
                  <a:gd name="T18" fmla="*/ 294 w 543"/>
                  <a:gd name="T19" fmla="*/ 12 h 745"/>
                  <a:gd name="T20" fmla="*/ 329 w 543"/>
                  <a:gd name="T21" fmla="*/ 11 h 745"/>
                  <a:gd name="T22" fmla="*/ 363 w 543"/>
                  <a:gd name="T23" fmla="*/ 10 h 745"/>
                  <a:gd name="T24" fmla="*/ 399 w 543"/>
                  <a:gd name="T25" fmla="*/ 9 h 745"/>
                  <a:gd name="T26" fmla="*/ 433 w 543"/>
                  <a:gd name="T27" fmla="*/ 6 h 745"/>
                  <a:gd name="T28" fmla="*/ 470 w 543"/>
                  <a:gd name="T29" fmla="*/ 4 h 745"/>
                  <a:gd name="T30" fmla="*/ 506 w 543"/>
                  <a:gd name="T31" fmla="*/ 2 h 745"/>
                  <a:gd name="T32" fmla="*/ 543 w 543"/>
                  <a:gd name="T33" fmla="*/ 0 h 745"/>
                  <a:gd name="T34" fmla="*/ 543 w 543"/>
                  <a:gd name="T35" fmla="*/ 178 h 745"/>
                  <a:gd name="T36" fmla="*/ 543 w 543"/>
                  <a:gd name="T37" fmla="*/ 357 h 745"/>
                  <a:gd name="T38" fmla="*/ 543 w 543"/>
                  <a:gd name="T39" fmla="*/ 535 h 745"/>
                  <a:gd name="T40" fmla="*/ 543 w 543"/>
                  <a:gd name="T41" fmla="*/ 713 h 745"/>
                  <a:gd name="T42" fmla="*/ 510 w 543"/>
                  <a:gd name="T43" fmla="*/ 721 h 745"/>
                  <a:gd name="T44" fmla="*/ 476 w 543"/>
                  <a:gd name="T45" fmla="*/ 728 h 745"/>
                  <a:gd name="T46" fmla="*/ 442 w 543"/>
                  <a:gd name="T47" fmla="*/ 733 h 745"/>
                  <a:gd name="T48" fmla="*/ 407 w 543"/>
                  <a:gd name="T49" fmla="*/ 738 h 745"/>
                  <a:gd name="T50" fmla="*/ 371 w 543"/>
                  <a:gd name="T51" fmla="*/ 742 h 745"/>
                  <a:gd name="T52" fmla="*/ 337 w 543"/>
                  <a:gd name="T53" fmla="*/ 744 h 745"/>
                  <a:gd name="T54" fmla="*/ 301 w 543"/>
                  <a:gd name="T55" fmla="*/ 745 h 745"/>
                  <a:gd name="T56" fmla="*/ 265 w 543"/>
                  <a:gd name="T57" fmla="*/ 745 h 745"/>
                  <a:gd name="T58" fmla="*/ 231 w 543"/>
                  <a:gd name="T59" fmla="*/ 745 h 745"/>
                  <a:gd name="T60" fmla="*/ 196 w 543"/>
                  <a:gd name="T61" fmla="*/ 744 h 745"/>
                  <a:gd name="T62" fmla="*/ 162 w 543"/>
                  <a:gd name="T63" fmla="*/ 743 h 745"/>
                  <a:gd name="T64" fmla="*/ 127 w 543"/>
                  <a:gd name="T65" fmla="*/ 740 h 745"/>
                  <a:gd name="T66" fmla="*/ 95 w 543"/>
                  <a:gd name="T67" fmla="*/ 737 h 745"/>
                  <a:gd name="T68" fmla="*/ 63 w 543"/>
                  <a:gd name="T69" fmla="*/ 733 h 745"/>
                  <a:gd name="T70" fmla="*/ 30 w 543"/>
                  <a:gd name="T71" fmla="*/ 730 h 745"/>
                  <a:gd name="T72" fmla="*/ 0 w 543"/>
                  <a:gd name="T73" fmla="*/ 727 h 745"/>
                  <a:gd name="T74" fmla="*/ 0 w 543"/>
                  <a:gd name="T75" fmla="*/ 547 h 745"/>
                  <a:gd name="T76" fmla="*/ 0 w 543"/>
                  <a:gd name="T77" fmla="*/ 366 h 745"/>
                  <a:gd name="T78" fmla="*/ 0 w 543"/>
                  <a:gd name="T79" fmla="*/ 185 h 745"/>
                  <a:gd name="T80" fmla="*/ 0 w 543"/>
                  <a:gd name="T81" fmla="*/ 4 h 7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43"/>
                  <a:gd name="T124" fmla="*/ 0 h 745"/>
                  <a:gd name="T125" fmla="*/ 543 w 543"/>
                  <a:gd name="T126" fmla="*/ 745 h 7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43" h="745">
                    <a:moveTo>
                      <a:pt x="0" y="4"/>
                    </a:moveTo>
                    <a:lnTo>
                      <a:pt x="31" y="6"/>
                    </a:lnTo>
                    <a:lnTo>
                      <a:pt x="64" y="9"/>
                    </a:lnTo>
                    <a:lnTo>
                      <a:pt x="95" y="10"/>
                    </a:lnTo>
                    <a:lnTo>
                      <a:pt x="127" y="12"/>
                    </a:lnTo>
                    <a:lnTo>
                      <a:pt x="160" y="12"/>
                    </a:lnTo>
                    <a:lnTo>
                      <a:pt x="193" y="13"/>
                    </a:lnTo>
                    <a:lnTo>
                      <a:pt x="226" y="13"/>
                    </a:lnTo>
                    <a:lnTo>
                      <a:pt x="260" y="12"/>
                    </a:lnTo>
                    <a:lnTo>
                      <a:pt x="294" y="12"/>
                    </a:lnTo>
                    <a:lnTo>
                      <a:pt x="329" y="11"/>
                    </a:lnTo>
                    <a:lnTo>
                      <a:pt x="363" y="10"/>
                    </a:lnTo>
                    <a:lnTo>
                      <a:pt x="399" y="9"/>
                    </a:lnTo>
                    <a:lnTo>
                      <a:pt x="433" y="6"/>
                    </a:lnTo>
                    <a:lnTo>
                      <a:pt x="470" y="4"/>
                    </a:lnTo>
                    <a:lnTo>
                      <a:pt x="506" y="2"/>
                    </a:lnTo>
                    <a:lnTo>
                      <a:pt x="543" y="0"/>
                    </a:lnTo>
                    <a:lnTo>
                      <a:pt x="543" y="178"/>
                    </a:lnTo>
                    <a:lnTo>
                      <a:pt x="543" y="357"/>
                    </a:lnTo>
                    <a:lnTo>
                      <a:pt x="543" y="535"/>
                    </a:lnTo>
                    <a:lnTo>
                      <a:pt x="543" y="713"/>
                    </a:lnTo>
                    <a:lnTo>
                      <a:pt x="510" y="721"/>
                    </a:lnTo>
                    <a:lnTo>
                      <a:pt x="476" y="728"/>
                    </a:lnTo>
                    <a:lnTo>
                      <a:pt x="442" y="733"/>
                    </a:lnTo>
                    <a:lnTo>
                      <a:pt x="407" y="738"/>
                    </a:lnTo>
                    <a:lnTo>
                      <a:pt x="371" y="742"/>
                    </a:lnTo>
                    <a:lnTo>
                      <a:pt x="337" y="744"/>
                    </a:lnTo>
                    <a:lnTo>
                      <a:pt x="301" y="745"/>
                    </a:lnTo>
                    <a:lnTo>
                      <a:pt x="265" y="745"/>
                    </a:lnTo>
                    <a:lnTo>
                      <a:pt x="231" y="745"/>
                    </a:lnTo>
                    <a:lnTo>
                      <a:pt x="196" y="744"/>
                    </a:lnTo>
                    <a:lnTo>
                      <a:pt x="162" y="743"/>
                    </a:lnTo>
                    <a:lnTo>
                      <a:pt x="127" y="740"/>
                    </a:lnTo>
                    <a:lnTo>
                      <a:pt x="95" y="737"/>
                    </a:lnTo>
                    <a:lnTo>
                      <a:pt x="63" y="733"/>
                    </a:lnTo>
                    <a:lnTo>
                      <a:pt x="30" y="730"/>
                    </a:lnTo>
                    <a:lnTo>
                      <a:pt x="0" y="727"/>
                    </a:lnTo>
                    <a:lnTo>
                      <a:pt x="0" y="547"/>
                    </a:lnTo>
                    <a:lnTo>
                      <a:pt x="0" y="366"/>
                    </a:lnTo>
                    <a:lnTo>
                      <a:pt x="0" y="18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6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97" name="Freeform 276"/>
              <p:cNvSpPr>
                <a:spLocks/>
              </p:cNvSpPr>
              <p:nvPr/>
            </p:nvSpPr>
            <p:spPr bwMode="auto">
              <a:xfrm>
                <a:off x="785" y="963"/>
                <a:ext cx="251" cy="344"/>
              </a:xfrm>
              <a:custGeom>
                <a:avLst/>
                <a:gdLst>
                  <a:gd name="T0" fmla="*/ 0 w 501"/>
                  <a:gd name="T1" fmla="*/ 5 h 688"/>
                  <a:gd name="T2" fmla="*/ 28 w 501"/>
                  <a:gd name="T3" fmla="*/ 7 h 688"/>
                  <a:gd name="T4" fmla="*/ 57 w 501"/>
                  <a:gd name="T5" fmla="*/ 9 h 688"/>
                  <a:gd name="T6" fmla="*/ 87 w 501"/>
                  <a:gd name="T7" fmla="*/ 10 h 688"/>
                  <a:gd name="T8" fmla="*/ 117 w 501"/>
                  <a:gd name="T9" fmla="*/ 12 h 688"/>
                  <a:gd name="T10" fmla="*/ 147 w 501"/>
                  <a:gd name="T11" fmla="*/ 13 h 688"/>
                  <a:gd name="T12" fmla="*/ 177 w 501"/>
                  <a:gd name="T13" fmla="*/ 13 h 688"/>
                  <a:gd name="T14" fmla="*/ 208 w 501"/>
                  <a:gd name="T15" fmla="*/ 13 h 688"/>
                  <a:gd name="T16" fmla="*/ 239 w 501"/>
                  <a:gd name="T17" fmla="*/ 13 h 688"/>
                  <a:gd name="T18" fmla="*/ 270 w 501"/>
                  <a:gd name="T19" fmla="*/ 12 h 688"/>
                  <a:gd name="T20" fmla="*/ 302 w 501"/>
                  <a:gd name="T21" fmla="*/ 10 h 688"/>
                  <a:gd name="T22" fmla="*/ 335 w 501"/>
                  <a:gd name="T23" fmla="*/ 9 h 688"/>
                  <a:gd name="T24" fmla="*/ 367 w 501"/>
                  <a:gd name="T25" fmla="*/ 8 h 688"/>
                  <a:gd name="T26" fmla="*/ 400 w 501"/>
                  <a:gd name="T27" fmla="*/ 6 h 688"/>
                  <a:gd name="T28" fmla="*/ 433 w 501"/>
                  <a:gd name="T29" fmla="*/ 5 h 688"/>
                  <a:gd name="T30" fmla="*/ 467 w 501"/>
                  <a:gd name="T31" fmla="*/ 2 h 688"/>
                  <a:gd name="T32" fmla="*/ 501 w 501"/>
                  <a:gd name="T33" fmla="*/ 0 h 688"/>
                  <a:gd name="T34" fmla="*/ 501 w 501"/>
                  <a:gd name="T35" fmla="*/ 165 h 688"/>
                  <a:gd name="T36" fmla="*/ 501 w 501"/>
                  <a:gd name="T37" fmla="*/ 330 h 688"/>
                  <a:gd name="T38" fmla="*/ 501 w 501"/>
                  <a:gd name="T39" fmla="*/ 494 h 688"/>
                  <a:gd name="T40" fmla="*/ 501 w 501"/>
                  <a:gd name="T41" fmla="*/ 659 h 688"/>
                  <a:gd name="T42" fmla="*/ 470 w 501"/>
                  <a:gd name="T43" fmla="*/ 666 h 688"/>
                  <a:gd name="T44" fmla="*/ 438 w 501"/>
                  <a:gd name="T45" fmla="*/ 672 h 688"/>
                  <a:gd name="T46" fmla="*/ 406 w 501"/>
                  <a:gd name="T47" fmla="*/ 678 h 688"/>
                  <a:gd name="T48" fmla="*/ 375 w 501"/>
                  <a:gd name="T49" fmla="*/ 681 h 688"/>
                  <a:gd name="T50" fmla="*/ 342 w 501"/>
                  <a:gd name="T51" fmla="*/ 685 h 688"/>
                  <a:gd name="T52" fmla="*/ 309 w 501"/>
                  <a:gd name="T53" fmla="*/ 686 h 688"/>
                  <a:gd name="T54" fmla="*/ 277 w 501"/>
                  <a:gd name="T55" fmla="*/ 688 h 688"/>
                  <a:gd name="T56" fmla="*/ 245 w 501"/>
                  <a:gd name="T57" fmla="*/ 688 h 688"/>
                  <a:gd name="T58" fmla="*/ 213 w 501"/>
                  <a:gd name="T59" fmla="*/ 688 h 688"/>
                  <a:gd name="T60" fmla="*/ 180 w 501"/>
                  <a:gd name="T61" fmla="*/ 687 h 688"/>
                  <a:gd name="T62" fmla="*/ 148 w 501"/>
                  <a:gd name="T63" fmla="*/ 685 h 688"/>
                  <a:gd name="T64" fmla="*/ 117 w 501"/>
                  <a:gd name="T65" fmla="*/ 683 h 688"/>
                  <a:gd name="T66" fmla="*/ 87 w 501"/>
                  <a:gd name="T67" fmla="*/ 680 h 688"/>
                  <a:gd name="T68" fmla="*/ 57 w 501"/>
                  <a:gd name="T69" fmla="*/ 678 h 688"/>
                  <a:gd name="T70" fmla="*/ 27 w 501"/>
                  <a:gd name="T71" fmla="*/ 674 h 688"/>
                  <a:gd name="T72" fmla="*/ 0 w 501"/>
                  <a:gd name="T73" fmla="*/ 671 h 688"/>
                  <a:gd name="T74" fmla="*/ 0 w 501"/>
                  <a:gd name="T75" fmla="*/ 504 h 688"/>
                  <a:gd name="T76" fmla="*/ 0 w 501"/>
                  <a:gd name="T77" fmla="*/ 338 h 688"/>
                  <a:gd name="T78" fmla="*/ 0 w 501"/>
                  <a:gd name="T79" fmla="*/ 171 h 688"/>
                  <a:gd name="T80" fmla="*/ 0 w 501"/>
                  <a:gd name="T81" fmla="*/ 5 h 6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01"/>
                  <a:gd name="T124" fmla="*/ 0 h 688"/>
                  <a:gd name="T125" fmla="*/ 501 w 501"/>
                  <a:gd name="T126" fmla="*/ 688 h 6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01" h="688">
                    <a:moveTo>
                      <a:pt x="0" y="5"/>
                    </a:moveTo>
                    <a:lnTo>
                      <a:pt x="28" y="7"/>
                    </a:lnTo>
                    <a:lnTo>
                      <a:pt x="57" y="9"/>
                    </a:lnTo>
                    <a:lnTo>
                      <a:pt x="87" y="10"/>
                    </a:lnTo>
                    <a:lnTo>
                      <a:pt x="117" y="12"/>
                    </a:lnTo>
                    <a:lnTo>
                      <a:pt x="147" y="13"/>
                    </a:lnTo>
                    <a:lnTo>
                      <a:pt x="177" y="13"/>
                    </a:lnTo>
                    <a:lnTo>
                      <a:pt x="208" y="13"/>
                    </a:lnTo>
                    <a:lnTo>
                      <a:pt x="239" y="13"/>
                    </a:lnTo>
                    <a:lnTo>
                      <a:pt x="270" y="12"/>
                    </a:lnTo>
                    <a:lnTo>
                      <a:pt x="302" y="10"/>
                    </a:lnTo>
                    <a:lnTo>
                      <a:pt x="335" y="9"/>
                    </a:lnTo>
                    <a:lnTo>
                      <a:pt x="367" y="8"/>
                    </a:lnTo>
                    <a:lnTo>
                      <a:pt x="400" y="6"/>
                    </a:lnTo>
                    <a:lnTo>
                      <a:pt x="433" y="5"/>
                    </a:lnTo>
                    <a:lnTo>
                      <a:pt x="467" y="2"/>
                    </a:lnTo>
                    <a:lnTo>
                      <a:pt x="501" y="0"/>
                    </a:lnTo>
                    <a:lnTo>
                      <a:pt x="501" y="165"/>
                    </a:lnTo>
                    <a:lnTo>
                      <a:pt x="501" y="330"/>
                    </a:lnTo>
                    <a:lnTo>
                      <a:pt x="501" y="494"/>
                    </a:lnTo>
                    <a:lnTo>
                      <a:pt x="501" y="659"/>
                    </a:lnTo>
                    <a:lnTo>
                      <a:pt x="470" y="666"/>
                    </a:lnTo>
                    <a:lnTo>
                      <a:pt x="438" y="672"/>
                    </a:lnTo>
                    <a:lnTo>
                      <a:pt x="406" y="678"/>
                    </a:lnTo>
                    <a:lnTo>
                      <a:pt x="375" y="681"/>
                    </a:lnTo>
                    <a:lnTo>
                      <a:pt x="342" y="685"/>
                    </a:lnTo>
                    <a:lnTo>
                      <a:pt x="309" y="686"/>
                    </a:lnTo>
                    <a:lnTo>
                      <a:pt x="277" y="688"/>
                    </a:lnTo>
                    <a:lnTo>
                      <a:pt x="245" y="688"/>
                    </a:lnTo>
                    <a:lnTo>
                      <a:pt x="213" y="688"/>
                    </a:lnTo>
                    <a:lnTo>
                      <a:pt x="180" y="687"/>
                    </a:lnTo>
                    <a:lnTo>
                      <a:pt x="148" y="685"/>
                    </a:lnTo>
                    <a:lnTo>
                      <a:pt x="117" y="683"/>
                    </a:lnTo>
                    <a:lnTo>
                      <a:pt x="87" y="680"/>
                    </a:lnTo>
                    <a:lnTo>
                      <a:pt x="57" y="678"/>
                    </a:lnTo>
                    <a:lnTo>
                      <a:pt x="27" y="674"/>
                    </a:lnTo>
                    <a:lnTo>
                      <a:pt x="0" y="671"/>
                    </a:lnTo>
                    <a:lnTo>
                      <a:pt x="0" y="504"/>
                    </a:lnTo>
                    <a:lnTo>
                      <a:pt x="0" y="338"/>
                    </a:lnTo>
                    <a:lnTo>
                      <a:pt x="0" y="17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98" name="Freeform 277"/>
              <p:cNvSpPr>
                <a:spLocks/>
              </p:cNvSpPr>
              <p:nvPr/>
            </p:nvSpPr>
            <p:spPr bwMode="auto">
              <a:xfrm>
                <a:off x="805" y="964"/>
                <a:ext cx="229" cy="315"/>
              </a:xfrm>
              <a:custGeom>
                <a:avLst/>
                <a:gdLst>
                  <a:gd name="T0" fmla="*/ 0 w 457"/>
                  <a:gd name="T1" fmla="*/ 4 h 630"/>
                  <a:gd name="T2" fmla="*/ 26 w 457"/>
                  <a:gd name="T3" fmla="*/ 6 h 630"/>
                  <a:gd name="T4" fmla="*/ 53 w 457"/>
                  <a:gd name="T5" fmla="*/ 8 h 630"/>
                  <a:gd name="T6" fmla="*/ 79 w 457"/>
                  <a:gd name="T7" fmla="*/ 10 h 630"/>
                  <a:gd name="T8" fmla="*/ 107 w 457"/>
                  <a:gd name="T9" fmla="*/ 10 h 630"/>
                  <a:gd name="T10" fmla="*/ 135 w 457"/>
                  <a:gd name="T11" fmla="*/ 11 h 630"/>
                  <a:gd name="T12" fmla="*/ 162 w 457"/>
                  <a:gd name="T13" fmla="*/ 11 h 630"/>
                  <a:gd name="T14" fmla="*/ 190 w 457"/>
                  <a:gd name="T15" fmla="*/ 11 h 630"/>
                  <a:gd name="T16" fmla="*/ 219 w 457"/>
                  <a:gd name="T17" fmla="*/ 11 h 630"/>
                  <a:gd name="T18" fmla="*/ 248 w 457"/>
                  <a:gd name="T19" fmla="*/ 10 h 630"/>
                  <a:gd name="T20" fmla="*/ 276 w 457"/>
                  <a:gd name="T21" fmla="*/ 10 h 630"/>
                  <a:gd name="T22" fmla="*/ 305 w 457"/>
                  <a:gd name="T23" fmla="*/ 9 h 630"/>
                  <a:gd name="T24" fmla="*/ 335 w 457"/>
                  <a:gd name="T25" fmla="*/ 6 h 630"/>
                  <a:gd name="T26" fmla="*/ 365 w 457"/>
                  <a:gd name="T27" fmla="*/ 5 h 630"/>
                  <a:gd name="T28" fmla="*/ 396 w 457"/>
                  <a:gd name="T29" fmla="*/ 3 h 630"/>
                  <a:gd name="T30" fmla="*/ 426 w 457"/>
                  <a:gd name="T31" fmla="*/ 2 h 630"/>
                  <a:gd name="T32" fmla="*/ 457 w 457"/>
                  <a:gd name="T33" fmla="*/ 0 h 630"/>
                  <a:gd name="T34" fmla="*/ 457 w 457"/>
                  <a:gd name="T35" fmla="*/ 151 h 630"/>
                  <a:gd name="T36" fmla="*/ 457 w 457"/>
                  <a:gd name="T37" fmla="*/ 301 h 630"/>
                  <a:gd name="T38" fmla="*/ 457 w 457"/>
                  <a:gd name="T39" fmla="*/ 451 h 630"/>
                  <a:gd name="T40" fmla="*/ 457 w 457"/>
                  <a:gd name="T41" fmla="*/ 602 h 630"/>
                  <a:gd name="T42" fmla="*/ 428 w 457"/>
                  <a:gd name="T43" fmla="*/ 609 h 630"/>
                  <a:gd name="T44" fmla="*/ 400 w 457"/>
                  <a:gd name="T45" fmla="*/ 615 h 630"/>
                  <a:gd name="T46" fmla="*/ 371 w 457"/>
                  <a:gd name="T47" fmla="*/ 619 h 630"/>
                  <a:gd name="T48" fmla="*/ 342 w 457"/>
                  <a:gd name="T49" fmla="*/ 623 h 630"/>
                  <a:gd name="T50" fmla="*/ 312 w 457"/>
                  <a:gd name="T51" fmla="*/ 626 h 630"/>
                  <a:gd name="T52" fmla="*/ 282 w 457"/>
                  <a:gd name="T53" fmla="*/ 628 h 630"/>
                  <a:gd name="T54" fmla="*/ 252 w 457"/>
                  <a:gd name="T55" fmla="*/ 629 h 630"/>
                  <a:gd name="T56" fmla="*/ 223 w 457"/>
                  <a:gd name="T57" fmla="*/ 630 h 630"/>
                  <a:gd name="T58" fmla="*/ 193 w 457"/>
                  <a:gd name="T59" fmla="*/ 629 h 630"/>
                  <a:gd name="T60" fmla="*/ 165 w 457"/>
                  <a:gd name="T61" fmla="*/ 629 h 630"/>
                  <a:gd name="T62" fmla="*/ 136 w 457"/>
                  <a:gd name="T63" fmla="*/ 626 h 630"/>
                  <a:gd name="T64" fmla="*/ 107 w 457"/>
                  <a:gd name="T65" fmla="*/ 625 h 630"/>
                  <a:gd name="T66" fmla="*/ 79 w 457"/>
                  <a:gd name="T67" fmla="*/ 623 h 630"/>
                  <a:gd name="T68" fmla="*/ 52 w 457"/>
                  <a:gd name="T69" fmla="*/ 619 h 630"/>
                  <a:gd name="T70" fmla="*/ 25 w 457"/>
                  <a:gd name="T71" fmla="*/ 617 h 630"/>
                  <a:gd name="T72" fmla="*/ 0 w 457"/>
                  <a:gd name="T73" fmla="*/ 614 h 630"/>
                  <a:gd name="T74" fmla="*/ 0 w 457"/>
                  <a:gd name="T75" fmla="*/ 460 h 630"/>
                  <a:gd name="T76" fmla="*/ 0 w 457"/>
                  <a:gd name="T77" fmla="*/ 308 h 630"/>
                  <a:gd name="T78" fmla="*/ 0 w 457"/>
                  <a:gd name="T79" fmla="*/ 156 h 630"/>
                  <a:gd name="T80" fmla="*/ 0 w 457"/>
                  <a:gd name="T81" fmla="*/ 4 h 6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57"/>
                  <a:gd name="T124" fmla="*/ 0 h 630"/>
                  <a:gd name="T125" fmla="*/ 457 w 457"/>
                  <a:gd name="T126" fmla="*/ 630 h 6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57" h="630">
                    <a:moveTo>
                      <a:pt x="0" y="4"/>
                    </a:moveTo>
                    <a:lnTo>
                      <a:pt x="26" y="6"/>
                    </a:lnTo>
                    <a:lnTo>
                      <a:pt x="53" y="8"/>
                    </a:lnTo>
                    <a:lnTo>
                      <a:pt x="79" y="10"/>
                    </a:lnTo>
                    <a:lnTo>
                      <a:pt x="107" y="10"/>
                    </a:lnTo>
                    <a:lnTo>
                      <a:pt x="135" y="11"/>
                    </a:lnTo>
                    <a:lnTo>
                      <a:pt x="162" y="11"/>
                    </a:lnTo>
                    <a:lnTo>
                      <a:pt x="190" y="11"/>
                    </a:lnTo>
                    <a:lnTo>
                      <a:pt x="219" y="11"/>
                    </a:lnTo>
                    <a:lnTo>
                      <a:pt x="248" y="10"/>
                    </a:lnTo>
                    <a:lnTo>
                      <a:pt x="276" y="10"/>
                    </a:lnTo>
                    <a:lnTo>
                      <a:pt x="305" y="9"/>
                    </a:lnTo>
                    <a:lnTo>
                      <a:pt x="335" y="6"/>
                    </a:lnTo>
                    <a:lnTo>
                      <a:pt x="365" y="5"/>
                    </a:lnTo>
                    <a:lnTo>
                      <a:pt x="396" y="3"/>
                    </a:lnTo>
                    <a:lnTo>
                      <a:pt x="426" y="2"/>
                    </a:lnTo>
                    <a:lnTo>
                      <a:pt x="457" y="0"/>
                    </a:lnTo>
                    <a:lnTo>
                      <a:pt x="457" y="151"/>
                    </a:lnTo>
                    <a:lnTo>
                      <a:pt x="457" y="301"/>
                    </a:lnTo>
                    <a:lnTo>
                      <a:pt x="457" y="451"/>
                    </a:lnTo>
                    <a:lnTo>
                      <a:pt x="457" y="602"/>
                    </a:lnTo>
                    <a:lnTo>
                      <a:pt x="428" y="609"/>
                    </a:lnTo>
                    <a:lnTo>
                      <a:pt x="400" y="615"/>
                    </a:lnTo>
                    <a:lnTo>
                      <a:pt x="371" y="619"/>
                    </a:lnTo>
                    <a:lnTo>
                      <a:pt x="342" y="623"/>
                    </a:lnTo>
                    <a:lnTo>
                      <a:pt x="312" y="626"/>
                    </a:lnTo>
                    <a:lnTo>
                      <a:pt x="282" y="628"/>
                    </a:lnTo>
                    <a:lnTo>
                      <a:pt x="252" y="629"/>
                    </a:lnTo>
                    <a:lnTo>
                      <a:pt x="223" y="630"/>
                    </a:lnTo>
                    <a:lnTo>
                      <a:pt x="193" y="629"/>
                    </a:lnTo>
                    <a:lnTo>
                      <a:pt x="165" y="629"/>
                    </a:lnTo>
                    <a:lnTo>
                      <a:pt x="136" y="626"/>
                    </a:lnTo>
                    <a:lnTo>
                      <a:pt x="107" y="625"/>
                    </a:lnTo>
                    <a:lnTo>
                      <a:pt x="79" y="623"/>
                    </a:lnTo>
                    <a:lnTo>
                      <a:pt x="52" y="619"/>
                    </a:lnTo>
                    <a:lnTo>
                      <a:pt x="25" y="617"/>
                    </a:lnTo>
                    <a:lnTo>
                      <a:pt x="0" y="614"/>
                    </a:lnTo>
                    <a:lnTo>
                      <a:pt x="0" y="460"/>
                    </a:lnTo>
                    <a:lnTo>
                      <a:pt x="0" y="308"/>
                    </a:lnTo>
                    <a:lnTo>
                      <a:pt x="0" y="15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07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99" name="Freeform 278"/>
              <p:cNvSpPr>
                <a:spLocks/>
              </p:cNvSpPr>
              <p:nvPr/>
            </p:nvSpPr>
            <p:spPr bwMode="auto">
              <a:xfrm>
                <a:off x="826" y="967"/>
                <a:ext cx="206" cy="285"/>
              </a:xfrm>
              <a:custGeom>
                <a:avLst/>
                <a:gdLst>
                  <a:gd name="T0" fmla="*/ 0 w 414"/>
                  <a:gd name="T1" fmla="*/ 4 h 571"/>
                  <a:gd name="T2" fmla="*/ 24 w 414"/>
                  <a:gd name="T3" fmla="*/ 6 h 571"/>
                  <a:gd name="T4" fmla="*/ 47 w 414"/>
                  <a:gd name="T5" fmla="*/ 7 h 571"/>
                  <a:gd name="T6" fmla="*/ 72 w 414"/>
                  <a:gd name="T7" fmla="*/ 8 h 571"/>
                  <a:gd name="T8" fmla="*/ 96 w 414"/>
                  <a:gd name="T9" fmla="*/ 9 h 571"/>
                  <a:gd name="T10" fmla="*/ 121 w 414"/>
                  <a:gd name="T11" fmla="*/ 11 h 571"/>
                  <a:gd name="T12" fmla="*/ 145 w 414"/>
                  <a:gd name="T13" fmla="*/ 11 h 571"/>
                  <a:gd name="T14" fmla="*/ 171 w 414"/>
                  <a:gd name="T15" fmla="*/ 11 h 571"/>
                  <a:gd name="T16" fmla="*/ 197 w 414"/>
                  <a:gd name="T17" fmla="*/ 11 h 571"/>
                  <a:gd name="T18" fmla="*/ 222 w 414"/>
                  <a:gd name="T19" fmla="*/ 9 h 571"/>
                  <a:gd name="T20" fmla="*/ 249 w 414"/>
                  <a:gd name="T21" fmla="*/ 9 h 571"/>
                  <a:gd name="T22" fmla="*/ 275 w 414"/>
                  <a:gd name="T23" fmla="*/ 8 h 571"/>
                  <a:gd name="T24" fmla="*/ 302 w 414"/>
                  <a:gd name="T25" fmla="*/ 7 h 571"/>
                  <a:gd name="T26" fmla="*/ 330 w 414"/>
                  <a:gd name="T27" fmla="*/ 5 h 571"/>
                  <a:gd name="T28" fmla="*/ 357 w 414"/>
                  <a:gd name="T29" fmla="*/ 4 h 571"/>
                  <a:gd name="T30" fmla="*/ 385 w 414"/>
                  <a:gd name="T31" fmla="*/ 2 h 571"/>
                  <a:gd name="T32" fmla="*/ 414 w 414"/>
                  <a:gd name="T33" fmla="*/ 0 h 571"/>
                  <a:gd name="T34" fmla="*/ 414 w 414"/>
                  <a:gd name="T35" fmla="*/ 546 h 571"/>
                  <a:gd name="T36" fmla="*/ 388 w 414"/>
                  <a:gd name="T37" fmla="*/ 552 h 571"/>
                  <a:gd name="T38" fmla="*/ 362 w 414"/>
                  <a:gd name="T39" fmla="*/ 558 h 571"/>
                  <a:gd name="T40" fmla="*/ 335 w 414"/>
                  <a:gd name="T41" fmla="*/ 561 h 571"/>
                  <a:gd name="T42" fmla="*/ 309 w 414"/>
                  <a:gd name="T43" fmla="*/ 565 h 571"/>
                  <a:gd name="T44" fmla="*/ 282 w 414"/>
                  <a:gd name="T45" fmla="*/ 567 h 571"/>
                  <a:gd name="T46" fmla="*/ 255 w 414"/>
                  <a:gd name="T47" fmla="*/ 569 h 571"/>
                  <a:gd name="T48" fmla="*/ 228 w 414"/>
                  <a:gd name="T49" fmla="*/ 571 h 571"/>
                  <a:gd name="T50" fmla="*/ 202 w 414"/>
                  <a:gd name="T51" fmla="*/ 571 h 571"/>
                  <a:gd name="T52" fmla="*/ 175 w 414"/>
                  <a:gd name="T53" fmla="*/ 571 h 571"/>
                  <a:gd name="T54" fmla="*/ 149 w 414"/>
                  <a:gd name="T55" fmla="*/ 569 h 571"/>
                  <a:gd name="T56" fmla="*/ 122 w 414"/>
                  <a:gd name="T57" fmla="*/ 568 h 571"/>
                  <a:gd name="T58" fmla="*/ 97 w 414"/>
                  <a:gd name="T59" fmla="*/ 566 h 571"/>
                  <a:gd name="T60" fmla="*/ 72 w 414"/>
                  <a:gd name="T61" fmla="*/ 564 h 571"/>
                  <a:gd name="T62" fmla="*/ 47 w 414"/>
                  <a:gd name="T63" fmla="*/ 561 h 571"/>
                  <a:gd name="T64" fmla="*/ 23 w 414"/>
                  <a:gd name="T65" fmla="*/ 559 h 571"/>
                  <a:gd name="T66" fmla="*/ 0 w 414"/>
                  <a:gd name="T67" fmla="*/ 556 h 571"/>
                  <a:gd name="T68" fmla="*/ 0 w 414"/>
                  <a:gd name="T69" fmla="*/ 4 h 57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14"/>
                  <a:gd name="T106" fmla="*/ 0 h 571"/>
                  <a:gd name="T107" fmla="*/ 414 w 414"/>
                  <a:gd name="T108" fmla="*/ 571 h 57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14" h="571">
                    <a:moveTo>
                      <a:pt x="0" y="4"/>
                    </a:moveTo>
                    <a:lnTo>
                      <a:pt x="24" y="6"/>
                    </a:lnTo>
                    <a:lnTo>
                      <a:pt x="47" y="7"/>
                    </a:lnTo>
                    <a:lnTo>
                      <a:pt x="72" y="8"/>
                    </a:lnTo>
                    <a:lnTo>
                      <a:pt x="96" y="9"/>
                    </a:lnTo>
                    <a:lnTo>
                      <a:pt x="121" y="11"/>
                    </a:lnTo>
                    <a:lnTo>
                      <a:pt x="145" y="11"/>
                    </a:lnTo>
                    <a:lnTo>
                      <a:pt x="171" y="11"/>
                    </a:lnTo>
                    <a:lnTo>
                      <a:pt x="197" y="11"/>
                    </a:lnTo>
                    <a:lnTo>
                      <a:pt x="222" y="9"/>
                    </a:lnTo>
                    <a:lnTo>
                      <a:pt x="249" y="9"/>
                    </a:lnTo>
                    <a:lnTo>
                      <a:pt x="275" y="8"/>
                    </a:lnTo>
                    <a:lnTo>
                      <a:pt x="302" y="7"/>
                    </a:lnTo>
                    <a:lnTo>
                      <a:pt x="330" y="5"/>
                    </a:lnTo>
                    <a:lnTo>
                      <a:pt x="357" y="4"/>
                    </a:lnTo>
                    <a:lnTo>
                      <a:pt x="385" y="2"/>
                    </a:lnTo>
                    <a:lnTo>
                      <a:pt x="414" y="0"/>
                    </a:lnTo>
                    <a:lnTo>
                      <a:pt x="414" y="546"/>
                    </a:lnTo>
                    <a:lnTo>
                      <a:pt x="388" y="552"/>
                    </a:lnTo>
                    <a:lnTo>
                      <a:pt x="362" y="558"/>
                    </a:lnTo>
                    <a:lnTo>
                      <a:pt x="335" y="561"/>
                    </a:lnTo>
                    <a:lnTo>
                      <a:pt x="309" y="565"/>
                    </a:lnTo>
                    <a:lnTo>
                      <a:pt x="282" y="567"/>
                    </a:lnTo>
                    <a:lnTo>
                      <a:pt x="255" y="569"/>
                    </a:lnTo>
                    <a:lnTo>
                      <a:pt x="228" y="571"/>
                    </a:lnTo>
                    <a:lnTo>
                      <a:pt x="202" y="571"/>
                    </a:lnTo>
                    <a:lnTo>
                      <a:pt x="175" y="571"/>
                    </a:lnTo>
                    <a:lnTo>
                      <a:pt x="149" y="569"/>
                    </a:lnTo>
                    <a:lnTo>
                      <a:pt x="122" y="568"/>
                    </a:lnTo>
                    <a:lnTo>
                      <a:pt x="97" y="566"/>
                    </a:lnTo>
                    <a:lnTo>
                      <a:pt x="72" y="564"/>
                    </a:lnTo>
                    <a:lnTo>
                      <a:pt x="47" y="561"/>
                    </a:lnTo>
                    <a:lnTo>
                      <a:pt x="23" y="559"/>
                    </a:lnTo>
                    <a:lnTo>
                      <a:pt x="0" y="55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57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00" name="Freeform 279"/>
              <p:cNvSpPr>
                <a:spLocks/>
              </p:cNvSpPr>
              <p:nvPr/>
            </p:nvSpPr>
            <p:spPr bwMode="auto">
              <a:xfrm>
                <a:off x="586" y="1581"/>
                <a:ext cx="75" cy="64"/>
              </a:xfrm>
              <a:custGeom>
                <a:avLst/>
                <a:gdLst>
                  <a:gd name="T0" fmla="*/ 74 w 150"/>
                  <a:gd name="T1" fmla="*/ 0 h 128"/>
                  <a:gd name="T2" fmla="*/ 89 w 150"/>
                  <a:gd name="T3" fmla="*/ 1 h 128"/>
                  <a:gd name="T4" fmla="*/ 104 w 150"/>
                  <a:gd name="T5" fmla="*/ 4 h 128"/>
                  <a:gd name="T6" fmla="*/ 116 w 150"/>
                  <a:gd name="T7" fmla="*/ 10 h 128"/>
                  <a:gd name="T8" fmla="*/ 128 w 150"/>
                  <a:gd name="T9" fmla="*/ 18 h 128"/>
                  <a:gd name="T10" fmla="*/ 137 w 150"/>
                  <a:gd name="T11" fmla="*/ 27 h 128"/>
                  <a:gd name="T12" fmla="*/ 144 w 150"/>
                  <a:gd name="T13" fmla="*/ 39 h 128"/>
                  <a:gd name="T14" fmla="*/ 149 w 150"/>
                  <a:gd name="T15" fmla="*/ 50 h 128"/>
                  <a:gd name="T16" fmla="*/ 150 w 150"/>
                  <a:gd name="T17" fmla="*/ 63 h 128"/>
                  <a:gd name="T18" fmla="*/ 149 w 150"/>
                  <a:gd name="T19" fmla="*/ 76 h 128"/>
                  <a:gd name="T20" fmla="*/ 144 w 150"/>
                  <a:gd name="T21" fmla="*/ 88 h 128"/>
                  <a:gd name="T22" fmla="*/ 137 w 150"/>
                  <a:gd name="T23" fmla="*/ 99 h 128"/>
                  <a:gd name="T24" fmla="*/ 128 w 150"/>
                  <a:gd name="T25" fmla="*/ 109 h 128"/>
                  <a:gd name="T26" fmla="*/ 116 w 150"/>
                  <a:gd name="T27" fmla="*/ 116 h 128"/>
                  <a:gd name="T28" fmla="*/ 104 w 150"/>
                  <a:gd name="T29" fmla="*/ 123 h 128"/>
                  <a:gd name="T30" fmla="*/ 89 w 150"/>
                  <a:gd name="T31" fmla="*/ 126 h 128"/>
                  <a:gd name="T32" fmla="*/ 74 w 150"/>
                  <a:gd name="T33" fmla="*/ 128 h 128"/>
                  <a:gd name="T34" fmla="*/ 59 w 150"/>
                  <a:gd name="T35" fmla="*/ 126 h 128"/>
                  <a:gd name="T36" fmla="*/ 45 w 150"/>
                  <a:gd name="T37" fmla="*/ 123 h 128"/>
                  <a:gd name="T38" fmla="*/ 32 w 150"/>
                  <a:gd name="T39" fmla="*/ 116 h 128"/>
                  <a:gd name="T40" fmla="*/ 22 w 150"/>
                  <a:gd name="T41" fmla="*/ 109 h 128"/>
                  <a:gd name="T42" fmla="*/ 13 w 150"/>
                  <a:gd name="T43" fmla="*/ 99 h 128"/>
                  <a:gd name="T44" fmla="*/ 6 w 150"/>
                  <a:gd name="T45" fmla="*/ 88 h 128"/>
                  <a:gd name="T46" fmla="*/ 1 w 150"/>
                  <a:gd name="T47" fmla="*/ 76 h 128"/>
                  <a:gd name="T48" fmla="*/ 0 w 150"/>
                  <a:gd name="T49" fmla="*/ 63 h 128"/>
                  <a:gd name="T50" fmla="*/ 1 w 150"/>
                  <a:gd name="T51" fmla="*/ 50 h 128"/>
                  <a:gd name="T52" fmla="*/ 6 w 150"/>
                  <a:gd name="T53" fmla="*/ 39 h 128"/>
                  <a:gd name="T54" fmla="*/ 13 w 150"/>
                  <a:gd name="T55" fmla="*/ 27 h 128"/>
                  <a:gd name="T56" fmla="*/ 22 w 150"/>
                  <a:gd name="T57" fmla="*/ 18 h 128"/>
                  <a:gd name="T58" fmla="*/ 32 w 150"/>
                  <a:gd name="T59" fmla="*/ 10 h 128"/>
                  <a:gd name="T60" fmla="*/ 45 w 150"/>
                  <a:gd name="T61" fmla="*/ 4 h 128"/>
                  <a:gd name="T62" fmla="*/ 59 w 150"/>
                  <a:gd name="T63" fmla="*/ 1 h 128"/>
                  <a:gd name="T64" fmla="*/ 74 w 150"/>
                  <a:gd name="T65" fmla="*/ 0 h 1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0"/>
                  <a:gd name="T100" fmla="*/ 0 h 128"/>
                  <a:gd name="T101" fmla="*/ 150 w 150"/>
                  <a:gd name="T102" fmla="*/ 128 h 1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0" h="128">
                    <a:moveTo>
                      <a:pt x="74" y="0"/>
                    </a:moveTo>
                    <a:lnTo>
                      <a:pt x="89" y="1"/>
                    </a:lnTo>
                    <a:lnTo>
                      <a:pt x="104" y="4"/>
                    </a:lnTo>
                    <a:lnTo>
                      <a:pt x="116" y="10"/>
                    </a:lnTo>
                    <a:lnTo>
                      <a:pt x="128" y="18"/>
                    </a:lnTo>
                    <a:lnTo>
                      <a:pt x="137" y="27"/>
                    </a:lnTo>
                    <a:lnTo>
                      <a:pt x="144" y="39"/>
                    </a:lnTo>
                    <a:lnTo>
                      <a:pt x="149" y="50"/>
                    </a:lnTo>
                    <a:lnTo>
                      <a:pt x="150" y="63"/>
                    </a:lnTo>
                    <a:lnTo>
                      <a:pt x="149" y="76"/>
                    </a:lnTo>
                    <a:lnTo>
                      <a:pt x="144" y="88"/>
                    </a:lnTo>
                    <a:lnTo>
                      <a:pt x="137" y="99"/>
                    </a:lnTo>
                    <a:lnTo>
                      <a:pt x="128" y="109"/>
                    </a:lnTo>
                    <a:lnTo>
                      <a:pt x="116" y="116"/>
                    </a:lnTo>
                    <a:lnTo>
                      <a:pt x="104" y="123"/>
                    </a:lnTo>
                    <a:lnTo>
                      <a:pt x="89" y="126"/>
                    </a:lnTo>
                    <a:lnTo>
                      <a:pt x="74" y="128"/>
                    </a:lnTo>
                    <a:lnTo>
                      <a:pt x="59" y="126"/>
                    </a:lnTo>
                    <a:lnTo>
                      <a:pt x="45" y="123"/>
                    </a:lnTo>
                    <a:lnTo>
                      <a:pt x="32" y="116"/>
                    </a:lnTo>
                    <a:lnTo>
                      <a:pt x="22" y="109"/>
                    </a:lnTo>
                    <a:lnTo>
                      <a:pt x="13" y="99"/>
                    </a:lnTo>
                    <a:lnTo>
                      <a:pt x="6" y="88"/>
                    </a:lnTo>
                    <a:lnTo>
                      <a:pt x="1" y="76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6" y="39"/>
                    </a:lnTo>
                    <a:lnTo>
                      <a:pt x="13" y="27"/>
                    </a:lnTo>
                    <a:lnTo>
                      <a:pt x="22" y="18"/>
                    </a:lnTo>
                    <a:lnTo>
                      <a:pt x="32" y="10"/>
                    </a:lnTo>
                    <a:lnTo>
                      <a:pt x="45" y="4"/>
                    </a:lnTo>
                    <a:lnTo>
                      <a:pt x="59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01" name="Freeform 280"/>
              <p:cNvSpPr>
                <a:spLocks/>
              </p:cNvSpPr>
              <p:nvPr/>
            </p:nvSpPr>
            <p:spPr bwMode="auto">
              <a:xfrm>
                <a:off x="695" y="1600"/>
                <a:ext cx="76" cy="64"/>
              </a:xfrm>
              <a:custGeom>
                <a:avLst/>
                <a:gdLst>
                  <a:gd name="T0" fmla="*/ 75 w 151"/>
                  <a:gd name="T1" fmla="*/ 0 h 129"/>
                  <a:gd name="T2" fmla="*/ 90 w 151"/>
                  <a:gd name="T3" fmla="*/ 1 h 129"/>
                  <a:gd name="T4" fmla="*/ 105 w 151"/>
                  <a:gd name="T5" fmla="*/ 4 h 129"/>
                  <a:gd name="T6" fmla="*/ 117 w 151"/>
                  <a:gd name="T7" fmla="*/ 10 h 129"/>
                  <a:gd name="T8" fmla="*/ 129 w 151"/>
                  <a:gd name="T9" fmla="*/ 18 h 129"/>
                  <a:gd name="T10" fmla="*/ 138 w 151"/>
                  <a:gd name="T11" fmla="*/ 27 h 129"/>
                  <a:gd name="T12" fmla="*/ 145 w 151"/>
                  <a:gd name="T13" fmla="*/ 39 h 129"/>
                  <a:gd name="T14" fmla="*/ 150 w 151"/>
                  <a:gd name="T15" fmla="*/ 50 h 129"/>
                  <a:gd name="T16" fmla="*/ 151 w 151"/>
                  <a:gd name="T17" fmla="*/ 63 h 129"/>
                  <a:gd name="T18" fmla="*/ 150 w 151"/>
                  <a:gd name="T19" fmla="*/ 77 h 129"/>
                  <a:gd name="T20" fmla="*/ 145 w 151"/>
                  <a:gd name="T21" fmla="*/ 88 h 129"/>
                  <a:gd name="T22" fmla="*/ 138 w 151"/>
                  <a:gd name="T23" fmla="*/ 100 h 129"/>
                  <a:gd name="T24" fmla="*/ 129 w 151"/>
                  <a:gd name="T25" fmla="*/ 109 h 129"/>
                  <a:gd name="T26" fmla="*/ 117 w 151"/>
                  <a:gd name="T27" fmla="*/ 117 h 129"/>
                  <a:gd name="T28" fmla="*/ 105 w 151"/>
                  <a:gd name="T29" fmla="*/ 124 h 129"/>
                  <a:gd name="T30" fmla="*/ 90 w 151"/>
                  <a:gd name="T31" fmla="*/ 127 h 129"/>
                  <a:gd name="T32" fmla="*/ 75 w 151"/>
                  <a:gd name="T33" fmla="*/ 129 h 129"/>
                  <a:gd name="T34" fmla="*/ 60 w 151"/>
                  <a:gd name="T35" fmla="*/ 127 h 129"/>
                  <a:gd name="T36" fmla="*/ 46 w 151"/>
                  <a:gd name="T37" fmla="*/ 124 h 129"/>
                  <a:gd name="T38" fmla="*/ 33 w 151"/>
                  <a:gd name="T39" fmla="*/ 117 h 129"/>
                  <a:gd name="T40" fmla="*/ 22 w 151"/>
                  <a:gd name="T41" fmla="*/ 109 h 129"/>
                  <a:gd name="T42" fmla="*/ 12 w 151"/>
                  <a:gd name="T43" fmla="*/ 100 h 129"/>
                  <a:gd name="T44" fmla="*/ 6 w 151"/>
                  <a:gd name="T45" fmla="*/ 88 h 129"/>
                  <a:gd name="T46" fmla="*/ 1 w 151"/>
                  <a:gd name="T47" fmla="*/ 77 h 129"/>
                  <a:gd name="T48" fmla="*/ 0 w 151"/>
                  <a:gd name="T49" fmla="*/ 63 h 129"/>
                  <a:gd name="T50" fmla="*/ 1 w 151"/>
                  <a:gd name="T51" fmla="*/ 50 h 129"/>
                  <a:gd name="T52" fmla="*/ 6 w 151"/>
                  <a:gd name="T53" fmla="*/ 39 h 129"/>
                  <a:gd name="T54" fmla="*/ 12 w 151"/>
                  <a:gd name="T55" fmla="*/ 27 h 129"/>
                  <a:gd name="T56" fmla="*/ 22 w 151"/>
                  <a:gd name="T57" fmla="*/ 18 h 129"/>
                  <a:gd name="T58" fmla="*/ 33 w 151"/>
                  <a:gd name="T59" fmla="*/ 10 h 129"/>
                  <a:gd name="T60" fmla="*/ 46 w 151"/>
                  <a:gd name="T61" fmla="*/ 4 h 129"/>
                  <a:gd name="T62" fmla="*/ 60 w 151"/>
                  <a:gd name="T63" fmla="*/ 1 h 129"/>
                  <a:gd name="T64" fmla="*/ 75 w 151"/>
                  <a:gd name="T65" fmla="*/ 0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1"/>
                  <a:gd name="T100" fmla="*/ 0 h 129"/>
                  <a:gd name="T101" fmla="*/ 151 w 151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1" h="129">
                    <a:moveTo>
                      <a:pt x="75" y="0"/>
                    </a:moveTo>
                    <a:lnTo>
                      <a:pt x="90" y="1"/>
                    </a:lnTo>
                    <a:lnTo>
                      <a:pt x="105" y="4"/>
                    </a:lnTo>
                    <a:lnTo>
                      <a:pt x="117" y="10"/>
                    </a:lnTo>
                    <a:lnTo>
                      <a:pt x="129" y="18"/>
                    </a:lnTo>
                    <a:lnTo>
                      <a:pt x="138" y="27"/>
                    </a:lnTo>
                    <a:lnTo>
                      <a:pt x="145" y="39"/>
                    </a:lnTo>
                    <a:lnTo>
                      <a:pt x="150" y="50"/>
                    </a:lnTo>
                    <a:lnTo>
                      <a:pt x="151" y="63"/>
                    </a:lnTo>
                    <a:lnTo>
                      <a:pt x="150" y="77"/>
                    </a:lnTo>
                    <a:lnTo>
                      <a:pt x="145" y="88"/>
                    </a:lnTo>
                    <a:lnTo>
                      <a:pt x="138" y="100"/>
                    </a:lnTo>
                    <a:lnTo>
                      <a:pt x="129" y="109"/>
                    </a:lnTo>
                    <a:lnTo>
                      <a:pt x="117" y="117"/>
                    </a:lnTo>
                    <a:lnTo>
                      <a:pt x="105" y="124"/>
                    </a:lnTo>
                    <a:lnTo>
                      <a:pt x="90" y="127"/>
                    </a:lnTo>
                    <a:lnTo>
                      <a:pt x="75" y="129"/>
                    </a:lnTo>
                    <a:lnTo>
                      <a:pt x="60" y="127"/>
                    </a:lnTo>
                    <a:lnTo>
                      <a:pt x="46" y="124"/>
                    </a:lnTo>
                    <a:lnTo>
                      <a:pt x="33" y="117"/>
                    </a:lnTo>
                    <a:lnTo>
                      <a:pt x="22" y="109"/>
                    </a:lnTo>
                    <a:lnTo>
                      <a:pt x="12" y="100"/>
                    </a:lnTo>
                    <a:lnTo>
                      <a:pt x="6" y="88"/>
                    </a:lnTo>
                    <a:lnTo>
                      <a:pt x="1" y="77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6" y="39"/>
                    </a:lnTo>
                    <a:lnTo>
                      <a:pt x="12" y="27"/>
                    </a:lnTo>
                    <a:lnTo>
                      <a:pt x="22" y="18"/>
                    </a:lnTo>
                    <a:lnTo>
                      <a:pt x="33" y="10"/>
                    </a:lnTo>
                    <a:lnTo>
                      <a:pt x="46" y="4"/>
                    </a:lnTo>
                    <a:lnTo>
                      <a:pt x="60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02" name="Freeform 281"/>
              <p:cNvSpPr>
                <a:spLocks/>
              </p:cNvSpPr>
              <p:nvPr/>
            </p:nvSpPr>
            <p:spPr bwMode="auto">
              <a:xfrm>
                <a:off x="875" y="1607"/>
                <a:ext cx="75" cy="64"/>
              </a:xfrm>
              <a:custGeom>
                <a:avLst/>
                <a:gdLst>
                  <a:gd name="T0" fmla="*/ 75 w 150"/>
                  <a:gd name="T1" fmla="*/ 0 h 128"/>
                  <a:gd name="T2" fmla="*/ 90 w 150"/>
                  <a:gd name="T3" fmla="*/ 2 h 128"/>
                  <a:gd name="T4" fmla="*/ 104 w 150"/>
                  <a:gd name="T5" fmla="*/ 5 h 128"/>
                  <a:gd name="T6" fmla="*/ 117 w 150"/>
                  <a:gd name="T7" fmla="*/ 11 h 128"/>
                  <a:gd name="T8" fmla="*/ 128 w 150"/>
                  <a:gd name="T9" fmla="*/ 19 h 128"/>
                  <a:gd name="T10" fmla="*/ 137 w 150"/>
                  <a:gd name="T11" fmla="*/ 28 h 128"/>
                  <a:gd name="T12" fmla="*/ 144 w 150"/>
                  <a:gd name="T13" fmla="*/ 40 h 128"/>
                  <a:gd name="T14" fmla="*/ 149 w 150"/>
                  <a:gd name="T15" fmla="*/ 51 h 128"/>
                  <a:gd name="T16" fmla="*/ 150 w 150"/>
                  <a:gd name="T17" fmla="*/ 64 h 128"/>
                  <a:gd name="T18" fmla="*/ 149 w 150"/>
                  <a:gd name="T19" fmla="*/ 77 h 128"/>
                  <a:gd name="T20" fmla="*/ 144 w 150"/>
                  <a:gd name="T21" fmla="*/ 89 h 128"/>
                  <a:gd name="T22" fmla="*/ 137 w 150"/>
                  <a:gd name="T23" fmla="*/ 100 h 128"/>
                  <a:gd name="T24" fmla="*/ 128 w 150"/>
                  <a:gd name="T25" fmla="*/ 110 h 128"/>
                  <a:gd name="T26" fmla="*/ 117 w 150"/>
                  <a:gd name="T27" fmla="*/ 117 h 128"/>
                  <a:gd name="T28" fmla="*/ 104 w 150"/>
                  <a:gd name="T29" fmla="*/ 124 h 128"/>
                  <a:gd name="T30" fmla="*/ 90 w 150"/>
                  <a:gd name="T31" fmla="*/ 127 h 128"/>
                  <a:gd name="T32" fmla="*/ 75 w 150"/>
                  <a:gd name="T33" fmla="*/ 128 h 128"/>
                  <a:gd name="T34" fmla="*/ 60 w 150"/>
                  <a:gd name="T35" fmla="*/ 127 h 128"/>
                  <a:gd name="T36" fmla="*/ 46 w 150"/>
                  <a:gd name="T37" fmla="*/ 124 h 128"/>
                  <a:gd name="T38" fmla="*/ 34 w 150"/>
                  <a:gd name="T39" fmla="*/ 117 h 128"/>
                  <a:gd name="T40" fmla="*/ 22 w 150"/>
                  <a:gd name="T41" fmla="*/ 110 h 128"/>
                  <a:gd name="T42" fmla="*/ 13 w 150"/>
                  <a:gd name="T43" fmla="*/ 100 h 128"/>
                  <a:gd name="T44" fmla="*/ 6 w 150"/>
                  <a:gd name="T45" fmla="*/ 89 h 128"/>
                  <a:gd name="T46" fmla="*/ 1 w 150"/>
                  <a:gd name="T47" fmla="*/ 77 h 128"/>
                  <a:gd name="T48" fmla="*/ 0 w 150"/>
                  <a:gd name="T49" fmla="*/ 64 h 128"/>
                  <a:gd name="T50" fmla="*/ 1 w 150"/>
                  <a:gd name="T51" fmla="*/ 51 h 128"/>
                  <a:gd name="T52" fmla="*/ 6 w 150"/>
                  <a:gd name="T53" fmla="*/ 40 h 128"/>
                  <a:gd name="T54" fmla="*/ 13 w 150"/>
                  <a:gd name="T55" fmla="*/ 28 h 128"/>
                  <a:gd name="T56" fmla="*/ 22 w 150"/>
                  <a:gd name="T57" fmla="*/ 19 h 128"/>
                  <a:gd name="T58" fmla="*/ 34 w 150"/>
                  <a:gd name="T59" fmla="*/ 11 h 128"/>
                  <a:gd name="T60" fmla="*/ 46 w 150"/>
                  <a:gd name="T61" fmla="*/ 5 h 128"/>
                  <a:gd name="T62" fmla="*/ 60 w 150"/>
                  <a:gd name="T63" fmla="*/ 2 h 128"/>
                  <a:gd name="T64" fmla="*/ 75 w 150"/>
                  <a:gd name="T65" fmla="*/ 0 h 1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0"/>
                  <a:gd name="T100" fmla="*/ 0 h 128"/>
                  <a:gd name="T101" fmla="*/ 150 w 150"/>
                  <a:gd name="T102" fmla="*/ 128 h 1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0" h="128">
                    <a:moveTo>
                      <a:pt x="75" y="0"/>
                    </a:moveTo>
                    <a:lnTo>
                      <a:pt x="90" y="2"/>
                    </a:lnTo>
                    <a:lnTo>
                      <a:pt x="104" y="5"/>
                    </a:lnTo>
                    <a:lnTo>
                      <a:pt x="117" y="11"/>
                    </a:lnTo>
                    <a:lnTo>
                      <a:pt x="128" y="19"/>
                    </a:lnTo>
                    <a:lnTo>
                      <a:pt x="137" y="28"/>
                    </a:lnTo>
                    <a:lnTo>
                      <a:pt x="144" y="40"/>
                    </a:lnTo>
                    <a:lnTo>
                      <a:pt x="149" y="51"/>
                    </a:lnTo>
                    <a:lnTo>
                      <a:pt x="150" y="64"/>
                    </a:lnTo>
                    <a:lnTo>
                      <a:pt x="149" y="77"/>
                    </a:lnTo>
                    <a:lnTo>
                      <a:pt x="144" y="89"/>
                    </a:lnTo>
                    <a:lnTo>
                      <a:pt x="137" y="100"/>
                    </a:lnTo>
                    <a:lnTo>
                      <a:pt x="128" y="110"/>
                    </a:lnTo>
                    <a:lnTo>
                      <a:pt x="117" y="117"/>
                    </a:lnTo>
                    <a:lnTo>
                      <a:pt x="104" y="124"/>
                    </a:lnTo>
                    <a:lnTo>
                      <a:pt x="90" y="127"/>
                    </a:lnTo>
                    <a:lnTo>
                      <a:pt x="75" y="128"/>
                    </a:lnTo>
                    <a:lnTo>
                      <a:pt x="60" y="127"/>
                    </a:lnTo>
                    <a:lnTo>
                      <a:pt x="46" y="124"/>
                    </a:lnTo>
                    <a:lnTo>
                      <a:pt x="34" y="117"/>
                    </a:lnTo>
                    <a:lnTo>
                      <a:pt x="22" y="110"/>
                    </a:lnTo>
                    <a:lnTo>
                      <a:pt x="13" y="100"/>
                    </a:lnTo>
                    <a:lnTo>
                      <a:pt x="6" y="89"/>
                    </a:lnTo>
                    <a:lnTo>
                      <a:pt x="1" y="77"/>
                    </a:lnTo>
                    <a:lnTo>
                      <a:pt x="0" y="64"/>
                    </a:lnTo>
                    <a:lnTo>
                      <a:pt x="1" y="51"/>
                    </a:lnTo>
                    <a:lnTo>
                      <a:pt x="6" y="40"/>
                    </a:lnTo>
                    <a:lnTo>
                      <a:pt x="13" y="28"/>
                    </a:lnTo>
                    <a:lnTo>
                      <a:pt x="22" y="19"/>
                    </a:lnTo>
                    <a:lnTo>
                      <a:pt x="34" y="11"/>
                    </a:lnTo>
                    <a:lnTo>
                      <a:pt x="46" y="5"/>
                    </a:lnTo>
                    <a:lnTo>
                      <a:pt x="60" y="2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03" name="Freeform 282"/>
              <p:cNvSpPr>
                <a:spLocks/>
              </p:cNvSpPr>
              <p:nvPr/>
            </p:nvSpPr>
            <p:spPr bwMode="auto">
              <a:xfrm>
                <a:off x="987" y="1590"/>
                <a:ext cx="75" cy="64"/>
              </a:xfrm>
              <a:custGeom>
                <a:avLst/>
                <a:gdLst>
                  <a:gd name="T0" fmla="*/ 75 w 151"/>
                  <a:gd name="T1" fmla="*/ 0 h 129"/>
                  <a:gd name="T2" fmla="*/ 90 w 151"/>
                  <a:gd name="T3" fmla="*/ 1 h 129"/>
                  <a:gd name="T4" fmla="*/ 105 w 151"/>
                  <a:gd name="T5" fmla="*/ 5 h 129"/>
                  <a:gd name="T6" fmla="*/ 117 w 151"/>
                  <a:gd name="T7" fmla="*/ 11 h 129"/>
                  <a:gd name="T8" fmla="*/ 129 w 151"/>
                  <a:gd name="T9" fmla="*/ 18 h 129"/>
                  <a:gd name="T10" fmla="*/ 138 w 151"/>
                  <a:gd name="T11" fmla="*/ 29 h 129"/>
                  <a:gd name="T12" fmla="*/ 145 w 151"/>
                  <a:gd name="T13" fmla="*/ 39 h 129"/>
                  <a:gd name="T14" fmla="*/ 149 w 151"/>
                  <a:gd name="T15" fmla="*/ 52 h 129"/>
                  <a:gd name="T16" fmla="*/ 151 w 151"/>
                  <a:gd name="T17" fmla="*/ 64 h 129"/>
                  <a:gd name="T18" fmla="*/ 149 w 151"/>
                  <a:gd name="T19" fmla="*/ 77 h 129"/>
                  <a:gd name="T20" fmla="*/ 145 w 151"/>
                  <a:gd name="T21" fmla="*/ 90 h 129"/>
                  <a:gd name="T22" fmla="*/ 138 w 151"/>
                  <a:gd name="T23" fmla="*/ 100 h 129"/>
                  <a:gd name="T24" fmla="*/ 129 w 151"/>
                  <a:gd name="T25" fmla="*/ 111 h 129"/>
                  <a:gd name="T26" fmla="*/ 117 w 151"/>
                  <a:gd name="T27" fmla="*/ 117 h 129"/>
                  <a:gd name="T28" fmla="*/ 105 w 151"/>
                  <a:gd name="T29" fmla="*/ 124 h 129"/>
                  <a:gd name="T30" fmla="*/ 90 w 151"/>
                  <a:gd name="T31" fmla="*/ 128 h 129"/>
                  <a:gd name="T32" fmla="*/ 75 w 151"/>
                  <a:gd name="T33" fmla="*/ 129 h 129"/>
                  <a:gd name="T34" fmla="*/ 60 w 151"/>
                  <a:gd name="T35" fmla="*/ 128 h 129"/>
                  <a:gd name="T36" fmla="*/ 46 w 151"/>
                  <a:gd name="T37" fmla="*/ 124 h 129"/>
                  <a:gd name="T38" fmla="*/ 33 w 151"/>
                  <a:gd name="T39" fmla="*/ 117 h 129"/>
                  <a:gd name="T40" fmla="*/ 22 w 151"/>
                  <a:gd name="T41" fmla="*/ 111 h 129"/>
                  <a:gd name="T42" fmla="*/ 12 w 151"/>
                  <a:gd name="T43" fmla="*/ 100 h 129"/>
                  <a:gd name="T44" fmla="*/ 5 w 151"/>
                  <a:gd name="T45" fmla="*/ 90 h 129"/>
                  <a:gd name="T46" fmla="*/ 1 w 151"/>
                  <a:gd name="T47" fmla="*/ 77 h 129"/>
                  <a:gd name="T48" fmla="*/ 0 w 151"/>
                  <a:gd name="T49" fmla="*/ 64 h 129"/>
                  <a:gd name="T50" fmla="*/ 1 w 151"/>
                  <a:gd name="T51" fmla="*/ 52 h 129"/>
                  <a:gd name="T52" fmla="*/ 5 w 151"/>
                  <a:gd name="T53" fmla="*/ 39 h 129"/>
                  <a:gd name="T54" fmla="*/ 12 w 151"/>
                  <a:gd name="T55" fmla="*/ 29 h 129"/>
                  <a:gd name="T56" fmla="*/ 22 w 151"/>
                  <a:gd name="T57" fmla="*/ 18 h 129"/>
                  <a:gd name="T58" fmla="*/ 33 w 151"/>
                  <a:gd name="T59" fmla="*/ 11 h 129"/>
                  <a:gd name="T60" fmla="*/ 46 w 151"/>
                  <a:gd name="T61" fmla="*/ 5 h 129"/>
                  <a:gd name="T62" fmla="*/ 60 w 151"/>
                  <a:gd name="T63" fmla="*/ 1 h 129"/>
                  <a:gd name="T64" fmla="*/ 75 w 151"/>
                  <a:gd name="T65" fmla="*/ 0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1"/>
                  <a:gd name="T100" fmla="*/ 0 h 129"/>
                  <a:gd name="T101" fmla="*/ 151 w 151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1" h="129">
                    <a:moveTo>
                      <a:pt x="75" y="0"/>
                    </a:moveTo>
                    <a:lnTo>
                      <a:pt x="90" y="1"/>
                    </a:lnTo>
                    <a:lnTo>
                      <a:pt x="105" y="5"/>
                    </a:lnTo>
                    <a:lnTo>
                      <a:pt x="117" y="11"/>
                    </a:lnTo>
                    <a:lnTo>
                      <a:pt x="129" y="18"/>
                    </a:lnTo>
                    <a:lnTo>
                      <a:pt x="138" y="29"/>
                    </a:lnTo>
                    <a:lnTo>
                      <a:pt x="145" y="39"/>
                    </a:lnTo>
                    <a:lnTo>
                      <a:pt x="149" y="52"/>
                    </a:lnTo>
                    <a:lnTo>
                      <a:pt x="151" y="64"/>
                    </a:lnTo>
                    <a:lnTo>
                      <a:pt x="149" y="77"/>
                    </a:lnTo>
                    <a:lnTo>
                      <a:pt x="145" y="90"/>
                    </a:lnTo>
                    <a:lnTo>
                      <a:pt x="138" y="100"/>
                    </a:lnTo>
                    <a:lnTo>
                      <a:pt x="129" y="111"/>
                    </a:lnTo>
                    <a:lnTo>
                      <a:pt x="117" y="117"/>
                    </a:lnTo>
                    <a:lnTo>
                      <a:pt x="105" y="124"/>
                    </a:lnTo>
                    <a:lnTo>
                      <a:pt x="90" y="128"/>
                    </a:lnTo>
                    <a:lnTo>
                      <a:pt x="75" y="129"/>
                    </a:lnTo>
                    <a:lnTo>
                      <a:pt x="60" y="128"/>
                    </a:lnTo>
                    <a:lnTo>
                      <a:pt x="46" y="124"/>
                    </a:lnTo>
                    <a:lnTo>
                      <a:pt x="33" y="117"/>
                    </a:lnTo>
                    <a:lnTo>
                      <a:pt x="22" y="111"/>
                    </a:lnTo>
                    <a:lnTo>
                      <a:pt x="12" y="100"/>
                    </a:lnTo>
                    <a:lnTo>
                      <a:pt x="5" y="90"/>
                    </a:lnTo>
                    <a:lnTo>
                      <a:pt x="1" y="77"/>
                    </a:lnTo>
                    <a:lnTo>
                      <a:pt x="0" y="64"/>
                    </a:lnTo>
                    <a:lnTo>
                      <a:pt x="1" y="52"/>
                    </a:lnTo>
                    <a:lnTo>
                      <a:pt x="5" y="39"/>
                    </a:lnTo>
                    <a:lnTo>
                      <a:pt x="12" y="29"/>
                    </a:lnTo>
                    <a:lnTo>
                      <a:pt x="22" y="18"/>
                    </a:lnTo>
                    <a:lnTo>
                      <a:pt x="33" y="11"/>
                    </a:lnTo>
                    <a:lnTo>
                      <a:pt x="46" y="5"/>
                    </a:lnTo>
                    <a:lnTo>
                      <a:pt x="60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04" name="Freeform 283"/>
              <p:cNvSpPr>
                <a:spLocks/>
              </p:cNvSpPr>
              <p:nvPr/>
            </p:nvSpPr>
            <p:spPr bwMode="auto">
              <a:xfrm>
                <a:off x="604" y="1596"/>
                <a:ext cx="62" cy="53"/>
              </a:xfrm>
              <a:custGeom>
                <a:avLst/>
                <a:gdLst>
                  <a:gd name="T0" fmla="*/ 61 w 123"/>
                  <a:gd name="T1" fmla="*/ 0 h 104"/>
                  <a:gd name="T2" fmla="*/ 74 w 123"/>
                  <a:gd name="T3" fmla="*/ 1 h 104"/>
                  <a:gd name="T4" fmla="*/ 85 w 123"/>
                  <a:gd name="T5" fmla="*/ 4 h 104"/>
                  <a:gd name="T6" fmla="*/ 95 w 123"/>
                  <a:gd name="T7" fmla="*/ 9 h 104"/>
                  <a:gd name="T8" fmla="*/ 105 w 123"/>
                  <a:gd name="T9" fmla="*/ 15 h 104"/>
                  <a:gd name="T10" fmla="*/ 113 w 123"/>
                  <a:gd name="T11" fmla="*/ 23 h 104"/>
                  <a:gd name="T12" fmla="*/ 118 w 123"/>
                  <a:gd name="T13" fmla="*/ 32 h 104"/>
                  <a:gd name="T14" fmla="*/ 122 w 123"/>
                  <a:gd name="T15" fmla="*/ 42 h 104"/>
                  <a:gd name="T16" fmla="*/ 123 w 123"/>
                  <a:gd name="T17" fmla="*/ 53 h 104"/>
                  <a:gd name="T18" fmla="*/ 122 w 123"/>
                  <a:gd name="T19" fmla="*/ 63 h 104"/>
                  <a:gd name="T20" fmla="*/ 118 w 123"/>
                  <a:gd name="T21" fmla="*/ 73 h 104"/>
                  <a:gd name="T22" fmla="*/ 113 w 123"/>
                  <a:gd name="T23" fmla="*/ 81 h 104"/>
                  <a:gd name="T24" fmla="*/ 105 w 123"/>
                  <a:gd name="T25" fmla="*/ 89 h 104"/>
                  <a:gd name="T26" fmla="*/ 95 w 123"/>
                  <a:gd name="T27" fmla="*/ 95 h 104"/>
                  <a:gd name="T28" fmla="*/ 85 w 123"/>
                  <a:gd name="T29" fmla="*/ 100 h 104"/>
                  <a:gd name="T30" fmla="*/ 74 w 123"/>
                  <a:gd name="T31" fmla="*/ 103 h 104"/>
                  <a:gd name="T32" fmla="*/ 61 w 123"/>
                  <a:gd name="T33" fmla="*/ 104 h 104"/>
                  <a:gd name="T34" fmla="*/ 48 w 123"/>
                  <a:gd name="T35" fmla="*/ 103 h 104"/>
                  <a:gd name="T36" fmla="*/ 37 w 123"/>
                  <a:gd name="T37" fmla="*/ 100 h 104"/>
                  <a:gd name="T38" fmla="*/ 26 w 123"/>
                  <a:gd name="T39" fmla="*/ 95 h 104"/>
                  <a:gd name="T40" fmla="*/ 18 w 123"/>
                  <a:gd name="T41" fmla="*/ 89 h 104"/>
                  <a:gd name="T42" fmla="*/ 10 w 123"/>
                  <a:gd name="T43" fmla="*/ 81 h 104"/>
                  <a:gd name="T44" fmla="*/ 4 w 123"/>
                  <a:gd name="T45" fmla="*/ 73 h 104"/>
                  <a:gd name="T46" fmla="*/ 1 w 123"/>
                  <a:gd name="T47" fmla="*/ 63 h 104"/>
                  <a:gd name="T48" fmla="*/ 0 w 123"/>
                  <a:gd name="T49" fmla="*/ 53 h 104"/>
                  <a:gd name="T50" fmla="*/ 1 w 123"/>
                  <a:gd name="T51" fmla="*/ 42 h 104"/>
                  <a:gd name="T52" fmla="*/ 4 w 123"/>
                  <a:gd name="T53" fmla="*/ 32 h 104"/>
                  <a:gd name="T54" fmla="*/ 10 w 123"/>
                  <a:gd name="T55" fmla="*/ 23 h 104"/>
                  <a:gd name="T56" fmla="*/ 18 w 123"/>
                  <a:gd name="T57" fmla="*/ 15 h 104"/>
                  <a:gd name="T58" fmla="*/ 26 w 123"/>
                  <a:gd name="T59" fmla="*/ 9 h 104"/>
                  <a:gd name="T60" fmla="*/ 37 w 123"/>
                  <a:gd name="T61" fmla="*/ 4 h 104"/>
                  <a:gd name="T62" fmla="*/ 48 w 123"/>
                  <a:gd name="T63" fmla="*/ 1 h 104"/>
                  <a:gd name="T64" fmla="*/ 61 w 123"/>
                  <a:gd name="T65" fmla="*/ 0 h 1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04"/>
                  <a:gd name="T101" fmla="*/ 123 w 123"/>
                  <a:gd name="T102" fmla="*/ 104 h 1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04">
                    <a:moveTo>
                      <a:pt x="61" y="0"/>
                    </a:moveTo>
                    <a:lnTo>
                      <a:pt x="74" y="1"/>
                    </a:lnTo>
                    <a:lnTo>
                      <a:pt x="85" y="4"/>
                    </a:lnTo>
                    <a:lnTo>
                      <a:pt x="95" y="9"/>
                    </a:lnTo>
                    <a:lnTo>
                      <a:pt x="105" y="15"/>
                    </a:lnTo>
                    <a:lnTo>
                      <a:pt x="113" y="23"/>
                    </a:lnTo>
                    <a:lnTo>
                      <a:pt x="118" y="32"/>
                    </a:lnTo>
                    <a:lnTo>
                      <a:pt x="122" y="42"/>
                    </a:lnTo>
                    <a:lnTo>
                      <a:pt x="123" y="53"/>
                    </a:lnTo>
                    <a:lnTo>
                      <a:pt x="122" y="63"/>
                    </a:lnTo>
                    <a:lnTo>
                      <a:pt x="118" y="73"/>
                    </a:lnTo>
                    <a:lnTo>
                      <a:pt x="113" y="81"/>
                    </a:lnTo>
                    <a:lnTo>
                      <a:pt x="105" y="89"/>
                    </a:lnTo>
                    <a:lnTo>
                      <a:pt x="95" y="95"/>
                    </a:lnTo>
                    <a:lnTo>
                      <a:pt x="85" y="100"/>
                    </a:lnTo>
                    <a:lnTo>
                      <a:pt x="74" y="103"/>
                    </a:lnTo>
                    <a:lnTo>
                      <a:pt x="61" y="104"/>
                    </a:lnTo>
                    <a:lnTo>
                      <a:pt x="48" y="103"/>
                    </a:lnTo>
                    <a:lnTo>
                      <a:pt x="37" y="100"/>
                    </a:lnTo>
                    <a:lnTo>
                      <a:pt x="26" y="95"/>
                    </a:lnTo>
                    <a:lnTo>
                      <a:pt x="18" y="89"/>
                    </a:lnTo>
                    <a:lnTo>
                      <a:pt x="10" y="81"/>
                    </a:lnTo>
                    <a:lnTo>
                      <a:pt x="4" y="73"/>
                    </a:lnTo>
                    <a:lnTo>
                      <a:pt x="1" y="6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10" y="23"/>
                    </a:lnTo>
                    <a:lnTo>
                      <a:pt x="18" y="15"/>
                    </a:lnTo>
                    <a:lnTo>
                      <a:pt x="26" y="9"/>
                    </a:lnTo>
                    <a:lnTo>
                      <a:pt x="37" y="4"/>
                    </a:lnTo>
                    <a:lnTo>
                      <a:pt x="48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7F68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05" name="Freeform 284"/>
              <p:cNvSpPr>
                <a:spLocks/>
              </p:cNvSpPr>
              <p:nvPr/>
            </p:nvSpPr>
            <p:spPr bwMode="auto">
              <a:xfrm>
                <a:off x="714" y="1615"/>
                <a:ext cx="63" cy="53"/>
              </a:xfrm>
              <a:custGeom>
                <a:avLst/>
                <a:gdLst>
                  <a:gd name="T0" fmla="*/ 61 w 124"/>
                  <a:gd name="T1" fmla="*/ 0 h 104"/>
                  <a:gd name="T2" fmla="*/ 74 w 124"/>
                  <a:gd name="T3" fmla="*/ 1 h 104"/>
                  <a:gd name="T4" fmla="*/ 85 w 124"/>
                  <a:gd name="T5" fmla="*/ 4 h 104"/>
                  <a:gd name="T6" fmla="*/ 97 w 124"/>
                  <a:gd name="T7" fmla="*/ 9 h 104"/>
                  <a:gd name="T8" fmla="*/ 106 w 124"/>
                  <a:gd name="T9" fmla="*/ 15 h 104"/>
                  <a:gd name="T10" fmla="*/ 114 w 124"/>
                  <a:gd name="T11" fmla="*/ 23 h 104"/>
                  <a:gd name="T12" fmla="*/ 120 w 124"/>
                  <a:gd name="T13" fmla="*/ 31 h 104"/>
                  <a:gd name="T14" fmla="*/ 123 w 124"/>
                  <a:gd name="T15" fmla="*/ 41 h 104"/>
                  <a:gd name="T16" fmla="*/ 124 w 124"/>
                  <a:gd name="T17" fmla="*/ 51 h 104"/>
                  <a:gd name="T18" fmla="*/ 123 w 124"/>
                  <a:gd name="T19" fmla="*/ 62 h 104"/>
                  <a:gd name="T20" fmla="*/ 120 w 124"/>
                  <a:gd name="T21" fmla="*/ 72 h 104"/>
                  <a:gd name="T22" fmla="*/ 114 w 124"/>
                  <a:gd name="T23" fmla="*/ 81 h 104"/>
                  <a:gd name="T24" fmla="*/ 106 w 124"/>
                  <a:gd name="T25" fmla="*/ 88 h 104"/>
                  <a:gd name="T26" fmla="*/ 97 w 124"/>
                  <a:gd name="T27" fmla="*/ 95 h 104"/>
                  <a:gd name="T28" fmla="*/ 85 w 124"/>
                  <a:gd name="T29" fmla="*/ 100 h 104"/>
                  <a:gd name="T30" fmla="*/ 74 w 124"/>
                  <a:gd name="T31" fmla="*/ 103 h 104"/>
                  <a:gd name="T32" fmla="*/ 61 w 124"/>
                  <a:gd name="T33" fmla="*/ 104 h 104"/>
                  <a:gd name="T34" fmla="*/ 48 w 124"/>
                  <a:gd name="T35" fmla="*/ 103 h 104"/>
                  <a:gd name="T36" fmla="*/ 37 w 124"/>
                  <a:gd name="T37" fmla="*/ 100 h 104"/>
                  <a:gd name="T38" fmla="*/ 26 w 124"/>
                  <a:gd name="T39" fmla="*/ 95 h 104"/>
                  <a:gd name="T40" fmla="*/ 18 w 124"/>
                  <a:gd name="T41" fmla="*/ 88 h 104"/>
                  <a:gd name="T42" fmla="*/ 10 w 124"/>
                  <a:gd name="T43" fmla="*/ 81 h 104"/>
                  <a:gd name="T44" fmla="*/ 4 w 124"/>
                  <a:gd name="T45" fmla="*/ 72 h 104"/>
                  <a:gd name="T46" fmla="*/ 1 w 124"/>
                  <a:gd name="T47" fmla="*/ 62 h 104"/>
                  <a:gd name="T48" fmla="*/ 0 w 124"/>
                  <a:gd name="T49" fmla="*/ 51 h 104"/>
                  <a:gd name="T50" fmla="*/ 1 w 124"/>
                  <a:gd name="T51" fmla="*/ 41 h 104"/>
                  <a:gd name="T52" fmla="*/ 4 w 124"/>
                  <a:gd name="T53" fmla="*/ 31 h 104"/>
                  <a:gd name="T54" fmla="*/ 10 w 124"/>
                  <a:gd name="T55" fmla="*/ 23 h 104"/>
                  <a:gd name="T56" fmla="*/ 18 w 124"/>
                  <a:gd name="T57" fmla="*/ 15 h 104"/>
                  <a:gd name="T58" fmla="*/ 26 w 124"/>
                  <a:gd name="T59" fmla="*/ 9 h 104"/>
                  <a:gd name="T60" fmla="*/ 37 w 124"/>
                  <a:gd name="T61" fmla="*/ 4 h 104"/>
                  <a:gd name="T62" fmla="*/ 48 w 124"/>
                  <a:gd name="T63" fmla="*/ 1 h 104"/>
                  <a:gd name="T64" fmla="*/ 61 w 124"/>
                  <a:gd name="T65" fmla="*/ 0 h 1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4"/>
                  <a:gd name="T100" fmla="*/ 0 h 104"/>
                  <a:gd name="T101" fmla="*/ 124 w 124"/>
                  <a:gd name="T102" fmla="*/ 104 h 1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4" h="104">
                    <a:moveTo>
                      <a:pt x="61" y="0"/>
                    </a:moveTo>
                    <a:lnTo>
                      <a:pt x="74" y="1"/>
                    </a:lnTo>
                    <a:lnTo>
                      <a:pt x="85" y="4"/>
                    </a:lnTo>
                    <a:lnTo>
                      <a:pt x="97" y="9"/>
                    </a:lnTo>
                    <a:lnTo>
                      <a:pt x="106" y="15"/>
                    </a:lnTo>
                    <a:lnTo>
                      <a:pt x="114" y="23"/>
                    </a:lnTo>
                    <a:lnTo>
                      <a:pt x="120" y="31"/>
                    </a:lnTo>
                    <a:lnTo>
                      <a:pt x="123" y="41"/>
                    </a:lnTo>
                    <a:lnTo>
                      <a:pt x="124" y="51"/>
                    </a:lnTo>
                    <a:lnTo>
                      <a:pt x="123" y="62"/>
                    </a:lnTo>
                    <a:lnTo>
                      <a:pt x="120" y="72"/>
                    </a:lnTo>
                    <a:lnTo>
                      <a:pt x="114" y="81"/>
                    </a:lnTo>
                    <a:lnTo>
                      <a:pt x="106" y="88"/>
                    </a:lnTo>
                    <a:lnTo>
                      <a:pt x="97" y="95"/>
                    </a:lnTo>
                    <a:lnTo>
                      <a:pt x="85" y="100"/>
                    </a:lnTo>
                    <a:lnTo>
                      <a:pt x="74" y="103"/>
                    </a:lnTo>
                    <a:lnTo>
                      <a:pt x="61" y="104"/>
                    </a:lnTo>
                    <a:lnTo>
                      <a:pt x="48" y="103"/>
                    </a:lnTo>
                    <a:lnTo>
                      <a:pt x="37" y="100"/>
                    </a:lnTo>
                    <a:lnTo>
                      <a:pt x="26" y="95"/>
                    </a:lnTo>
                    <a:lnTo>
                      <a:pt x="18" y="88"/>
                    </a:lnTo>
                    <a:lnTo>
                      <a:pt x="10" y="81"/>
                    </a:lnTo>
                    <a:lnTo>
                      <a:pt x="4" y="72"/>
                    </a:lnTo>
                    <a:lnTo>
                      <a:pt x="1" y="62"/>
                    </a:lnTo>
                    <a:lnTo>
                      <a:pt x="0" y="51"/>
                    </a:lnTo>
                    <a:lnTo>
                      <a:pt x="1" y="41"/>
                    </a:lnTo>
                    <a:lnTo>
                      <a:pt x="4" y="31"/>
                    </a:lnTo>
                    <a:lnTo>
                      <a:pt x="10" y="23"/>
                    </a:lnTo>
                    <a:lnTo>
                      <a:pt x="18" y="15"/>
                    </a:lnTo>
                    <a:lnTo>
                      <a:pt x="26" y="9"/>
                    </a:lnTo>
                    <a:lnTo>
                      <a:pt x="37" y="4"/>
                    </a:lnTo>
                    <a:lnTo>
                      <a:pt x="48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7F68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06" name="Freeform 285"/>
              <p:cNvSpPr>
                <a:spLocks/>
              </p:cNvSpPr>
              <p:nvPr/>
            </p:nvSpPr>
            <p:spPr bwMode="auto">
              <a:xfrm>
                <a:off x="894" y="1622"/>
                <a:ext cx="61" cy="53"/>
              </a:xfrm>
              <a:custGeom>
                <a:avLst/>
                <a:gdLst>
                  <a:gd name="T0" fmla="*/ 62 w 123"/>
                  <a:gd name="T1" fmla="*/ 0 h 105"/>
                  <a:gd name="T2" fmla="*/ 75 w 123"/>
                  <a:gd name="T3" fmla="*/ 2 h 105"/>
                  <a:gd name="T4" fmla="*/ 86 w 123"/>
                  <a:gd name="T5" fmla="*/ 5 h 105"/>
                  <a:gd name="T6" fmla="*/ 97 w 123"/>
                  <a:gd name="T7" fmla="*/ 10 h 105"/>
                  <a:gd name="T8" fmla="*/ 105 w 123"/>
                  <a:gd name="T9" fmla="*/ 17 h 105"/>
                  <a:gd name="T10" fmla="*/ 113 w 123"/>
                  <a:gd name="T11" fmla="*/ 23 h 105"/>
                  <a:gd name="T12" fmla="*/ 119 w 123"/>
                  <a:gd name="T13" fmla="*/ 33 h 105"/>
                  <a:gd name="T14" fmla="*/ 122 w 123"/>
                  <a:gd name="T15" fmla="*/ 43 h 105"/>
                  <a:gd name="T16" fmla="*/ 123 w 123"/>
                  <a:gd name="T17" fmla="*/ 53 h 105"/>
                  <a:gd name="T18" fmla="*/ 122 w 123"/>
                  <a:gd name="T19" fmla="*/ 64 h 105"/>
                  <a:gd name="T20" fmla="*/ 119 w 123"/>
                  <a:gd name="T21" fmla="*/ 74 h 105"/>
                  <a:gd name="T22" fmla="*/ 113 w 123"/>
                  <a:gd name="T23" fmla="*/ 82 h 105"/>
                  <a:gd name="T24" fmla="*/ 105 w 123"/>
                  <a:gd name="T25" fmla="*/ 90 h 105"/>
                  <a:gd name="T26" fmla="*/ 97 w 123"/>
                  <a:gd name="T27" fmla="*/ 96 h 105"/>
                  <a:gd name="T28" fmla="*/ 86 w 123"/>
                  <a:gd name="T29" fmla="*/ 101 h 105"/>
                  <a:gd name="T30" fmla="*/ 75 w 123"/>
                  <a:gd name="T31" fmla="*/ 104 h 105"/>
                  <a:gd name="T32" fmla="*/ 62 w 123"/>
                  <a:gd name="T33" fmla="*/ 105 h 105"/>
                  <a:gd name="T34" fmla="*/ 50 w 123"/>
                  <a:gd name="T35" fmla="*/ 104 h 105"/>
                  <a:gd name="T36" fmla="*/ 38 w 123"/>
                  <a:gd name="T37" fmla="*/ 101 h 105"/>
                  <a:gd name="T38" fmla="*/ 28 w 123"/>
                  <a:gd name="T39" fmla="*/ 96 h 105"/>
                  <a:gd name="T40" fmla="*/ 19 w 123"/>
                  <a:gd name="T41" fmla="*/ 90 h 105"/>
                  <a:gd name="T42" fmla="*/ 10 w 123"/>
                  <a:gd name="T43" fmla="*/ 82 h 105"/>
                  <a:gd name="T44" fmla="*/ 5 w 123"/>
                  <a:gd name="T45" fmla="*/ 74 h 105"/>
                  <a:gd name="T46" fmla="*/ 1 w 123"/>
                  <a:gd name="T47" fmla="*/ 64 h 105"/>
                  <a:gd name="T48" fmla="*/ 0 w 123"/>
                  <a:gd name="T49" fmla="*/ 53 h 105"/>
                  <a:gd name="T50" fmla="*/ 1 w 123"/>
                  <a:gd name="T51" fmla="*/ 43 h 105"/>
                  <a:gd name="T52" fmla="*/ 5 w 123"/>
                  <a:gd name="T53" fmla="*/ 33 h 105"/>
                  <a:gd name="T54" fmla="*/ 10 w 123"/>
                  <a:gd name="T55" fmla="*/ 23 h 105"/>
                  <a:gd name="T56" fmla="*/ 19 w 123"/>
                  <a:gd name="T57" fmla="*/ 17 h 105"/>
                  <a:gd name="T58" fmla="*/ 28 w 123"/>
                  <a:gd name="T59" fmla="*/ 10 h 105"/>
                  <a:gd name="T60" fmla="*/ 38 w 123"/>
                  <a:gd name="T61" fmla="*/ 5 h 105"/>
                  <a:gd name="T62" fmla="*/ 50 w 123"/>
                  <a:gd name="T63" fmla="*/ 2 h 105"/>
                  <a:gd name="T64" fmla="*/ 62 w 123"/>
                  <a:gd name="T65" fmla="*/ 0 h 1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05"/>
                  <a:gd name="T101" fmla="*/ 123 w 123"/>
                  <a:gd name="T102" fmla="*/ 105 h 1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05">
                    <a:moveTo>
                      <a:pt x="62" y="0"/>
                    </a:moveTo>
                    <a:lnTo>
                      <a:pt x="75" y="2"/>
                    </a:lnTo>
                    <a:lnTo>
                      <a:pt x="86" y="5"/>
                    </a:lnTo>
                    <a:lnTo>
                      <a:pt x="97" y="10"/>
                    </a:lnTo>
                    <a:lnTo>
                      <a:pt x="105" y="17"/>
                    </a:lnTo>
                    <a:lnTo>
                      <a:pt x="113" y="23"/>
                    </a:lnTo>
                    <a:lnTo>
                      <a:pt x="119" y="33"/>
                    </a:lnTo>
                    <a:lnTo>
                      <a:pt x="122" y="43"/>
                    </a:lnTo>
                    <a:lnTo>
                      <a:pt x="123" y="53"/>
                    </a:lnTo>
                    <a:lnTo>
                      <a:pt x="122" y="64"/>
                    </a:lnTo>
                    <a:lnTo>
                      <a:pt x="119" y="74"/>
                    </a:lnTo>
                    <a:lnTo>
                      <a:pt x="113" y="82"/>
                    </a:lnTo>
                    <a:lnTo>
                      <a:pt x="105" y="90"/>
                    </a:lnTo>
                    <a:lnTo>
                      <a:pt x="97" y="96"/>
                    </a:lnTo>
                    <a:lnTo>
                      <a:pt x="86" y="101"/>
                    </a:lnTo>
                    <a:lnTo>
                      <a:pt x="75" y="104"/>
                    </a:lnTo>
                    <a:lnTo>
                      <a:pt x="62" y="105"/>
                    </a:lnTo>
                    <a:lnTo>
                      <a:pt x="50" y="104"/>
                    </a:lnTo>
                    <a:lnTo>
                      <a:pt x="38" y="101"/>
                    </a:lnTo>
                    <a:lnTo>
                      <a:pt x="28" y="96"/>
                    </a:lnTo>
                    <a:lnTo>
                      <a:pt x="19" y="90"/>
                    </a:lnTo>
                    <a:lnTo>
                      <a:pt x="10" y="82"/>
                    </a:lnTo>
                    <a:lnTo>
                      <a:pt x="5" y="74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3"/>
                    </a:lnTo>
                    <a:lnTo>
                      <a:pt x="5" y="33"/>
                    </a:lnTo>
                    <a:lnTo>
                      <a:pt x="10" y="23"/>
                    </a:lnTo>
                    <a:lnTo>
                      <a:pt x="19" y="17"/>
                    </a:lnTo>
                    <a:lnTo>
                      <a:pt x="28" y="10"/>
                    </a:lnTo>
                    <a:lnTo>
                      <a:pt x="38" y="5"/>
                    </a:lnTo>
                    <a:lnTo>
                      <a:pt x="50" y="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7F68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07" name="Freeform 286"/>
              <p:cNvSpPr>
                <a:spLocks/>
              </p:cNvSpPr>
              <p:nvPr/>
            </p:nvSpPr>
            <p:spPr bwMode="auto">
              <a:xfrm>
                <a:off x="1006" y="1605"/>
                <a:ext cx="61" cy="52"/>
              </a:xfrm>
              <a:custGeom>
                <a:avLst/>
                <a:gdLst>
                  <a:gd name="T0" fmla="*/ 61 w 122"/>
                  <a:gd name="T1" fmla="*/ 0 h 105"/>
                  <a:gd name="T2" fmla="*/ 73 w 122"/>
                  <a:gd name="T3" fmla="*/ 1 h 105"/>
                  <a:gd name="T4" fmla="*/ 85 w 122"/>
                  <a:gd name="T5" fmla="*/ 4 h 105"/>
                  <a:gd name="T6" fmla="*/ 95 w 122"/>
                  <a:gd name="T7" fmla="*/ 9 h 105"/>
                  <a:gd name="T8" fmla="*/ 103 w 122"/>
                  <a:gd name="T9" fmla="*/ 16 h 105"/>
                  <a:gd name="T10" fmla="*/ 111 w 122"/>
                  <a:gd name="T11" fmla="*/ 23 h 105"/>
                  <a:gd name="T12" fmla="*/ 117 w 122"/>
                  <a:gd name="T13" fmla="*/ 32 h 105"/>
                  <a:gd name="T14" fmla="*/ 121 w 122"/>
                  <a:gd name="T15" fmla="*/ 43 h 105"/>
                  <a:gd name="T16" fmla="*/ 122 w 122"/>
                  <a:gd name="T17" fmla="*/ 53 h 105"/>
                  <a:gd name="T18" fmla="*/ 121 w 122"/>
                  <a:gd name="T19" fmla="*/ 63 h 105"/>
                  <a:gd name="T20" fmla="*/ 117 w 122"/>
                  <a:gd name="T21" fmla="*/ 74 h 105"/>
                  <a:gd name="T22" fmla="*/ 111 w 122"/>
                  <a:gd name="T23" fmla="*/ 82 h 105"/>
                  <a:gd name="T24" fmla="*/ 103 w 122"/>
                  <a:gd name="T25" fmla="*/ 90 h 105"/>
                  <a:gd name="T26" fmla="*/ 95 w 122"/>
                  <a:gd name="T27" fmla="*/ 96 h 105"/>
                  <a:gd name="T28" fmla="*/ 85 w 122"/>
                  <a:gd name="T29" fmla="*/ 100 h 105"/>
                  <a:gd name="T30" fmla="*/ 73 w 122"/>
                  <a:gd name="T31" fmla="*/ 104 h 105"/>
                  <a:gd name="T32" fmla="*/ 61 w 122"/>
                  <a:gd name="T33" fmla="*/ 105 h 105"/>
                  <a:gd name="T34" fmla="*/ 48 w 122"/>
                  <a:gd name="T35" fmla="*/ 104 h 105"/>
                  <a:gd name="T36" fmla="*/ 37 w 122"/>
                  <a:gd name="T37" fmla="*/ 100 h 105"/>
                  <a:gd name="T38" fmla="*/ 26 w 122"/>
                  <a:gd name="T39" fmla="*/ 96 h 105"/>
                  <a:gd name="T40" fmla="*/ 18 w 122"/>
                  <a:gd name="T41" fmla="*/ 90 h 105"/>
                  <a:gd name="T42" fmla="*/ 10 w 122"/>
                  <a:gd name="T43" fmla="*/ 82 h 105"/>
                  <a:gd name="T44" fmla="*/ 4 w 122"/>
                  <a:gd name="T45" fmla="*/ 74 h 105"/>
                  <a:gd name="T46" fmla="*/ 1 w 122"/>
                  <a:gd name="T47" fmla="*/ 63 h 105"/>
                  <a:gd name="T48" fmla="*/ 0 w 122"/>
                  <a:gd name="T49" fmla="*/ 53 h 105"/>
                  <a:gd name="T50" fmla="*/ 1 w 122"/>
                  <a:gd name="T51" fmla="*/ 43 h 105"/>
                  <a:gd name="T52" fmla="*/ 4 w 122"/>
                  <a:gd name="T53" fmla="*/ 32 h 105"/>
                  <a:gd name="T54" fmla="*/ 10 w 122"/>
                  <a:gd name="T55" fmla="*/ 23 h 105"/>
                  <a:gd name="T56" fmla="*/ 18 w 122"/>
                  <a:gd name="T57" fmla="*/ 16 h 105"/>
                  <a:gd name="T58" fmla="*/ 26 w 122"/>
                  <a:gd name="T59" fmla="*/ 9 h 105"/>
                  <a:gd name="T60" fmla="*/ 37 w 122"/>
                  <a:gd name="T61" fmla="*/ 4 h 105"/>
                  <a:gd name="T62" fmla="*/ 48 w 122"/>
                  <a:gd name="T63" fmla="*/ 1 h 105"/>
                  <a:gd name="T64" fmla="*/ 61 w 122"/>
                  <a:gd name="T65" fmla="*/ 0 h 1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2"/>
                  <a:gd name="T100" fmla="*/ 0 h 105"/>
                  <a:gd name="T101" fmla="*/ 122 w 122"/>
                  <a:gd name="T102" fmla="*/ 105 h 1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2" h="105">
                    <a:moveTo>
                      <a:pt x="61" y="0"/>
                    </a:moveTo>
                    <a:lnTo>
                      <a:pt x="73" y="1"/>
                    </a:lnTo>
                    <a:lnTo>
                      <a:pt x="85" y="4"/>
                    </a:lnTo>
                    <a:lnTo>
                      <a:pt x="95" y="9"/>
                    </a:lnTo>
                    <a:lnTo>
                      <a:pt x="103" y="16"/>
                    </a:lnTo>
                    <a:lnTo>
                      <a:pt x="111" y="23"/>
                    </a:lnTo>
                    <a:lnTo>
                      <a:pt x="117" y="32"/>
                    </a:lnTo>
                    <a:lnTo>
                      <a:pt x="121" y="43"/>
                    </a:lnTo>
                    <a:lnTo>
                      <a:pt x="122" y="53"/>
                    </a:lnTo>
                    <a:lnTo>
                      <a:pt x="121" y="63"/>
                    </a:lnTo>
                    <a:lnTo>
                      <a:pt x="117" y="74"/>
                    </a:lnTo>
                    <a:lnTo>
                      <a:pt x="111" y="82"/>
                    </a:lnTo>
                    <a:lnTo>
                      <a:pt x="103" y="90"/>
                    </a:lnTo>
                    <a:lnTo>
                      <a:pt x="95" y="96"/>
                    </a:lnTo>
                    <a:lnTo>
                      <a:pt x="85" y="100"/>
                    </a:lnTo>
                    <a:lnTo>
                      <a:pt x="73" y="104"/>
                    </a:lnTo>
                    <a:lnTo>
                      <a:pt x="61" y="105"/>
                    </a:lnTo>
                    <a:lnTo>
                      <a:pt x="48" y="104"/>
                    </a:lnTo>
                    <a:lnTo>
                      <a:pt x="37" y="100"/>
                    </a:lnTo>
                    <a:lnTo>
                      <a:pt x="26" y="96"/>
                    </a:lnTo>
                    <a:lnTo>
                      <a:pt x="18" y="90"/>
                    </a:lnTo>
                    <a:lnTo>
                      <a:pt x="10" y="82"/>
                    </a:lnTo>
                    <a:lnTo>
                      <a:pt x="4" y="74"/>
                    </a:lnTo>
                    <a:lnTo>
                      <a:pt x="1" y="63"/>
                    </a:lnTo>
                    <a:lnTo>
                      <a:pt x="0" y="53"/>
                    </a:lnTo>
                    <a:lnTo>
                      <a:pt x="1" y="43"/>
                    </a:lnTo>
                    <a:lnTo>
                      <a:pt x="4" y="32"/>
                    </a:lnTo>
                    <a:lnTo>
                      <a:pt x="10" y="23"/>
                    </a:lnTo>
                    <a:lnTo>
                      <a:pt x="18" y="16"/>
                    </a:lnTo>
                    <a:lnTo>
                      <a:pt x="26" y="9"/>
                    </a:lnTo>
                    <a:lnTo>
                      <a:pt x="37" y="4"/>
                    </a:lnTo>
                    <a:lnTo>
                      <a:pt x="48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7F68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08" name="Freeform 287"/>
              <p:cNvSpPr>
                <a:spLocks/>
              </p:cNvSpPr>
              <p:nvPr/>
            </p:nvSpPr>
            <p:spPr bwMode="auto">
              <a:xfrm>
                <a:off x="596" y="1586"/>
                <a:ext cx="62" cy="52"/>
              </a:xfrm>
              <a:custGeom>
                <a:avLst/>
                <a:gdLst>
                  <a:gd name="T0" fmla="*/ 62 w 124"/>
                  <a:gd name="T1" fmla="*/ 0 h 105"/>
                  <a:gd name="T2" fmla="*/ 74 w 124"/>
                  <a:gd name="T3" fmla="*/ 1 h 105"/>
                  <a:gd name="T4" fmla="*/ 86 w 124"/>
                  <a:gd name="T5" fmla="*/ 4 h 105"/>
                  <a:gd name="T6" fmla="*/ 96 w 124"/>
                  <a:gd name="T7" fmla="*/ 9 h 105"/>
                  <a:gd name="T8" fmla="*/ 105 w 124"/>
                  <a:gd name="T9" fmla="*/ 16 h 105"/>
                  <a:gd name="T10" fmla="*/ 114 w 124"/>
                  <a:gd name="T11" fmla="*/ 23 h 105"/>
                  <a:gd name="T12" fmla="*/ 119 w 124"/>
                  <a:gd name="T13" fmla="*/ 32 h 105"/>
                  <a:gd name="T14" fmla="*/ 123 w 124"/>
                  <a:gd name="T15" fmla="*/ 42 h 105"/>
                  <a:gd name="T16" fmla="*/ 124 w 124"/>
                  <a:gd name="T17" fmla="*/ 53 h 105"/>
                  <a:gd name="T18" fmla="*/ 123 w 124"/>
                  <a:gd name="T19" fmla="*/ 63 h 105"/>
                  <a:gd name="T20" fmla="*/ 119 w 124"/>
                  <a:gd name="T21" fmla="*/ 74 h 105"/>
                  <a:gd name="T22" fmla="*/ 114 w 124"/>
                  <a:gd name="T23" fmla="*/ 82 h 105"/>
                  <a:gd name="T24" fmla="*/ 105 w 124"/>
                  <a:gd name="T25" fmla="*/ 90 h 105"/>
                  <a:gd name="T26" fmla="*/ 96 w 124"/>
                  <a:gd name="T27" fmla="*/ 95 h 105"/>
                  <a:gd name="T28" fmla="*/ 86 w 124"/>
                  <a:gd name="T29" fmla="*/ 100 h 105"/>
                  <a:gd name="T30" fmla="*/ 74 w 124"/>
                  <a:gd name="T31" fmla="*/ 104 h 105"/>
                  <a:gd name="T32" fmla="*/ 62 w 124"/>
                  <a:gd name="T33" fmla="*/ 105 h 105"/>
                  <a:gd name="T34" fmla="*/ 49 w 124"/>
                  <a:gd name="T35" fmla="*/ 104 h 105"/>
                  <a:gd name="T36" fmla="*/ 38 w 124"/>
                  <a:gd name="T37" fmla="*/ 100 h 105"/>
                  <a:gd name="T38" fmla="*/ 27 w 124"/>
                  <a:gd name="T39" fmla="*/ 95 h 105"/>
                  <a:gd name="T40" fmla="*/ 18 w 124"/>
                  <a:gd name="T41" fmla="*/ 90 h 105"/>
                  <a:gd name="T42" fmla="*/ 10 w 124"/>
                  <a:gd name="T43" fmla="*/ 82 h 105"/>
                  <a:gd name="T44" fmla="*/ 4 w 124"/>
                  <a:gd name="T45" fmla="*/ 74 h 105"/>
                  <a:gd name="T46" fmla="*/ 1 w 124"/>
                  <a:gd name="T47" fmla="*/ 63 h 105"/>
                  <a:gd name="T48" fmla="*/ 0 w 124"/>
                  <a:gd name="T49" fmla="*/ 53 h 105"/>
                  <a:gd name="T50" fmla="*/ 1 w 124"/>
                  <a:gd name="T51" fmla="*/ 42 h 105"/>
                  <a:gd name="T52" fmla="*/ 4 w 124"/>
                  <a:gd name="T53" fmla="*/ 32 h 105"/>
                  <a:gd name="T54" fmla="*/ 10 w 124"/>
                  <a:gd name="T55" fmla="*/ 23 h 105"/>
                  <a:gd name="T56" fmla="*/ 18 w 124"/>
                  <a:gd name="T57" fmla="*/ 16 h 105"/>
                  <a:gd name="T58" fmla="*/ 27 w 124"/>
                  <a:gd name="T59" fmla="*/ 9 h 105"/>
                  <a:gd name="T60" fmla="*/ 38 w 124"/>
                  <a:gd name="T61" fmla="*/ 4 h 105"/>
                  <a:gd name="T62" fmla="*/ 49 w 124"/>
                  <a:gd name="T63" fmla="*/ 1 h 105"/>
                  <a:gd name="T64" fmla="*/ 62 w 124"/>
                  <a:gd name="T65" fmla="*/ 0 h 1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4"/>
                  <a:gd name="T100" fmla="*/ 0 h 105"/>
                  <a:gd name="T101" fmla="*/ 124 w 124"/>
                  <a:gd name="T102" fmla="*/ 105 h 1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4" h="105">
                    <a:moveTo>
                      <a:pt x="62" y="0"/>
                    </a:moveTo>
                    <a:lnTo>
                      <a:pt x="74" y="1"/>
                    </a:lnTo>
                    <a:lnTo>
                      <a:pt x="86" y="4"/>
                    </a:lnTo>
                    <a:lnTo>
                      <a:pt x="96" y="9"/>
                    </a:lnTo>
                    <a:lnTo>
                      <a:pt x="105" y="16"/>
                    </a:lnTo>
                    <a:lnTo>
                      <a:pt x="114" y="23"/>
                    </a:lnTo>
                    <a:lnTo>
                      <a:pt x="119" y="32"/>
                    </a:lnTo>
                    <a:lnTo>
                      <a:pt x="123" y="42"/>
                    </a:lnTo>
                    <a:lnTo>
                      <a:pt x="124" y="53"/>
                    </a:lnTo>
                    <a:lnTo>
                      <a:pt x="123" y="63"/>
                    </a:lnTo>
                    <a:lnTo>
                      <a:pt x="119" y="74"/>
                    </a:lnTo>
                    <a:lnTo>
                      <a:pt x="114" y="82"/>
                    </a:lnTo>
                    <a:lnTo>
                      <a:pt x="105" y="90"/>
                    </a:lnTo>
                    <a:lnTo>
                      <a:pt x="96" y="95"/>
                    </a:lnTo>
                    <a:lnTo>
                      <a:pt x="86" y="100"/>
                    </a:lnTo>
                    <a:lnTo>
                      <a:pt x="74" y="104"/>
                    </a:lnTo>
                    <a:lnTo>
                      <a:pt x="62" y="105"/>
                    </a:lnTo>
                    <a:lnTo>
                      <a:pt x="49" y="104"/>
                    </a:lnTo>
                    <a:lnTo>
                      <a:pt x="38" y="100"/>
                    </a:lnTo>
                    <a:lnTo>
                      <a:pt x="27" y="95"/>
                    </a:lnTo>
                    <a:lnTo>
                      <a:pt x="18" y="90"/>
                    </a:lnTo>
                    <a:lnTo>
                      <a:pt x="10" y="82"/>
                    </a:lnTo>
                    <a:lnTo>
                      <a:pt x="4" y="74"/>
                    </a:lnTo>
                    <a:lnTo>
                      <a:pt x="1" y="6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10" y="23"/>
                    </a:lnTo>
                    <a:lnTo>
                      <a:pt x="18" y="16"/>
                    </a:lnTo>
                    <a:lnTo>
                      <a:pt x="27" y="9"/>
                    </a:lnTo>
                    <a:lnTo>
                      <a:pt x="38" y="4"/>
                    </a:lnTo>
                    <a:lnTo>
                      <a:pt x="49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09" name="Freeform 288"/>
              <p:cNvSpPr>
                <a:spLocks/>
              </p:cNvSpPr>
              <p:nvPr/>
            </p:nvSpPr>
            <p:spPr bwMode="auto">
              <a:xfrm>
                <a:off x="706" y="1605"/>
                <a:ext cx="61" cy="52"/>
              </a:xfrm>
              <a:custGeom>
                <a:avLst/>
                <a:gdLst>
                  <a:gd name="T0" fmla="*/ 62 w 123"/>
                  <a:gd name="T1" fmla="*/ 0 h 105"/>
                  <a:gd name="T2" fmla="*/ 74 w 123"/>
                  <a:gd name="T3" fmla="*/ 1 h 105"/>
                  <a:gd name="T4" fmla="*/ 86 w 123"/>
                  <a:gd name="T5" fmla="*/ 4 h 105"/>
                  <a:gd name="T6" fmla="*/ 96 w 123"/>
                  <a:gd name="T7" fmla="*/ 9 h 105"/>
                  <a:gd name="T8" fmla="*/ 104 w 123"/>
                  <a:gd name="T9" fmla="*/ 15 h 105"/>
                  <a:gd name="T10" fmla="*/ 112 w 123"/>
                  <a:gd name="T11" fmla="*/ 23 h 105"/>
                  <a:gd name="T12" fmla="*/ 118 w 123"/>
                  <a:gd name="T13" fmla="*/ 31 h 105"/>
                  <a:gd name="T14" fmla="*/ 122 w 123"/>
                  <a:gd name="T15" fmla="*/ 41 h 105"/>
                  <a:gd name="T16" fmla="*/ 123 w 123"/>
                  <a:gd name="T17" fmla="*/ 52 h 105"/>
                  <a:gd name="T18" fmla="*/ 122 w 123"/>
                  <a:gd name="T19" fmla="*/ 62 h 105"/>
                  <a:gd name="T20" fmla="*/ 118 w 123"/>
                  <a:gd name="T21" fmla="*/ 72 h 105"/>
                  <a:gd name="T22" fmla="*/ 112 w 123"/>
                  <a:gd name="T23" fmla="*/ 82 h 105"/>
                  <a:gd name="T24" fmla="*/ 104 w 123"/>
                  <a:gd name="T25" fmla="*/ 90 h 105"/>
                  <a:gd name="T26" fmla="*/ 96 w 123"/>
                  <a:gd name="T27" fmla="*/ 96 h 105"/>
                  <a:gd name="T28" fmla="*/ 86 w 123"/>
                  <a:gd name="T29" fmla="*/ 100 h 105"/>
                  <a:gd name="T30" fmla="*/ 74 w 123"/>
                  <a:gd name="T31" fmla="*/ 104 h 105"/>
                  <a:gd name="T32" fmla="*/ 62 w 123"/>
                  <a:gd name="T33" fmla="*/ 105 h 105"/>
                  <a:gd name="T34" fmla="*/ 49 w 123"/>
                  <a:gd name="T35" fmla="*/ 104 h 105"/>
                  <a:gd name="T36" fmla="*/ 38 w 123"/>
                  <a:gd name="T37" fmla="*/ 100 h 105"/>
                  <a:gd name="T38" fmla="*/ 27 w 123"/>
                  <a:gd name="T39" fmla="*/ 96 h 105"/>
                  <a:gd name="T40" fmla="*/ 18 w 123"/>
                  <a:gd name="T41" fmla="*/ 90 h 105"/>
                  <a:gd name="T42" fmla="*/ 10 w 123"/>
                  <a:gd name="T43" fmla="*/ 82 h 105"/>
                  <a:gd name="T44" fmla="*/ 4 w 123"/>
                  <a:gd name="T45" fmla="*/ 72 h 105"/>
                  <a:gd name="T46" fmla="*/ 1 w 123"/>
                  <a:gd name="T47" fmla="*/ 62 h 105"/>
                  <a:gd name="T48" fmla="*/ 0 w 123"/>
                  <a:gd name="T49" fmla="*/ 52 h 105"/>
                  <a:gd name="T50" fmla="*/ 1 w 123"/>
                  <a:gd name="T51" fmla="*/ 41 h 105"/>
                  <a:gd name="T52" fmla="*/ 4 w 123"/>
                  <a:gd name="T53" fmla="*/ 31 h 105"/>
                  <a:gd name="T54" fmla="*/ 10 w 123"/>
                  <a:gd name="T55" fmla="*/ 23 h 105"/>
                  <a:gd name="T56" fmla="*/ 18 w 123"/>
                  <a:gd name="T57" fmla="*/ 15 h 105"/>
                  <a:gd name="T58" fmla="*/ 27 w 123"/>
                  <a:gd name="T59" fmla="*/ 9 h 105"/>
                  <a:gd name="T60" fmla="*/ 38 w 123"/>
                  <a:gd name="T61" fmla="*/ 4 h 105"/>
                  <a:gd name="T62" fmla="*/ 49 w 123"/>
                  <a:gd name="T63" fmla="*/ 1 h 105"/>
                  <a:gd name="T64" fmla="*/ 62 w 123"/>
                  <a:gd name="T65" fmla="*/ 0 h 1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05"/>
                  <a:gd name="T101" fmla="*/ 123 w 123"/>
                  <a:gd name="T102" fmla="*/ 105 h 1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05">
                    <a:moveTo>
                      <a:pt x="62" y="0"/>
                    </a:moveTo>
                    <a:lnTo>
                      <a:pt x="74" y="1"/>
                    </a:lnTo>
                    <a:lnTo>
                      <a:pt x="86" y="4"/>
                    </a:lnTo>
                    <a:lnTo>
                      <a:pt x="96" y="9"/>
                    </a:lnTo>
                    <a:lnTo>
                      <a:pt x="104" y="15"/>
                    </a:lnTo>
                    <a:lnTo>
                      <a:pt x="112" y="23"/>
                    </a:lnTo>
                    <a:lnTo>
                      <a:pt x="118" y="31"/>
                    </a:lnTo>
                    <a:lnTo>
                      <a:pt x="122" y="41"/>
                    </a:lnTo>
                    <a:lnTo>
                      <a:pt x="123" y="52"/>
                    </a:lnTo>
                    <a:lnTo>
                      <a:pt x="122" y="62"/>
                    </a:lnTo>
                    <a:lnTo>
                      <a:pt x="118" y="72"/>
                    </a:lnTo>
                    <a:lnTo>
                      <a:pt x="112" y="82"/>
                    </a:lnTo>
                    <a:lnTo>
                      <a:pt x="104" y="90"/>
                    </a:lnTo>
                    <a:lnTo>
                      <a:pt x="96" y="96"/>
                    </a:lnTo>
                    <a:lnTo>
                      <a:pt x="86" y="100"/>
                    </a:lnTo>
                    <a:lnTo>
                      <a:pt x="74" y="104"/>
                    </a:lnTo>
                    <a:lnTo>
                      <a:pt x="62" y="105"/>
                    </a:lnTo>
                    <a:lnTo>
                      <a:pt x="49" y="104"/>
                    </a:lnTo>
                    <a:lnTo>
                      <a:pt x="38" y="100"/>
                    </a:lnTo>
                    <a:lnTo>
                      <a:pt x="27" y="96"/>
                    </a:lnTo>
                    <a:lnTo>
                      <a:pt x="18" y="90"/>
                    </a:lnTo>
                    <a:lnTo>
                      <a:pt x="10" y="82"/>
                    </a:lnTo>
                    <a:lnTo>
                      <a:pt x="4" y="72"/>
                    </a:lnTo>
                    <a:lnTo>
                      <a:pt x="1" y="62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4" y="31"/>
                    </a:lnTo>
                    <a:lnTo>
                      <a:pt x="10" y="23"/>
                    </a:lnTo>
                    <a:lnTo>
                      <a:pt x="18" y="15"/>
                    </a:lnTo>
                    <a:lnTo>
                      <a:pt x="27" y="9"/>
                    </a:lnTo>
                    <a:lnTo>
                      <a:pt x="38" y="4"/>
                    </a:lnTo>
                    <a:lnTo>
                      <a:pt x="49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10" name="Freeform 289"/>
              <p:cNvSpPr>
                <a:spLocks/>
              </p:cNvSpPr>
              <p:nvPr/>
            </p:nvSpPr>
            <p:spPr bwMode="auto">
              <a:xfrm>
                <a:off x="885" y="1612"/>
                <a:ext cx="62" cy="52"/>
              </a:xfrm>
              <a:custGeom>
                <a:avLst/>
                <a:gdLst>
                  <a:gd name="T0" fmla="*/ 61 w 122"/>
                  <a:gd name="T1" fmla="*/ 0 h 104"/>
                  <a:gd name="T2" fmla="*/ 74 w 122"/>
                  <a:gd name="T3" fmla="*/ 1 h 104"/>
                  <a:gd name="T4" fmla="*/ 85 w 122"/>
                  <a:gd name="T5" fmla="*/ 4 h 104"/>
                  <a:gd name="T6" fmla="*/ 96 w 122"/>
                  <a:gd name="T7" fmla="*/ 9 h 104"/>
                  <a:gd name="T8" fmla="*/ 104 w 122"/>
                  <a:gd name="T9" fmla="*/ 15 h 104"/>
                  <a:gd name="T10" fmla="*/ 112 w 122"/>
                  <a:gd name="T11" fmla="*/ 23 h 104"/>
                  <a:gd name="T12" fmla="*/ 117 w 122"/>
                  <a:gd name="T13" fmla="*/ 31 h 104"/>
                  <a:gd name="T14" fmla="*/ 121 w 122"/>
                  <a:gd name="T15" fmla="*/ 41 h 104"/>
                  <a:gd name="T16" fmla="*/ 122 w 122"/>
                  <a:gd name="T17" fmla="*/ 52 h 104"/>
                  <a:gd name="T18" fmla="*/ 121 w 122"/>
                  <a:gd name="T19" fmla="*/ 62 h 104"/>
                  <a:gd name="T20" fmla="*/ 117 w 122"/>
                  <a:gd name="T21" fmla="*/ 72 h 104"/>
                  <a:gd name="T22" fmla="*/ 112 w 122"/>
                  <a:gd name="T23" fmla="*/ 81 h 104"/>
                  <a:gd name="T24" fmla="*/ 104 w 122"/>
                  <a:gd name="T25" fmla="*/ 89 h 104"/>
                  <a:gd name="T26" fmla="*/ 96 w 122"/>
                  <a:gd name="T27" fmla="*/ 94 h 104"/>
                  <a:gd name="T28" fmla="*/ 85 w 122"/>
                  <a:gd name="T29" fmla="*/ 99 h 104"/>
                  <a:gd name="T30" fmla="*/ 74 w 122"/>
                  <a:gd name="T31" fmla="*/ 102 h 104"/>
                  <a:gd name="T32" fmla="*/ 61 w 122"/>
                  <a:gd name="T33" fmla="*/ 104 h 104"/>
                  <a:gd name="T34" fmla="*/ 48 w 122"/>
                  <a:gd name="T35" fmla="*/ 102 h 104"/>
                  <a:gd name="T36" fmla="*/ 37 w 122"/>
                  <a:gd name="T37" fmla="*/ 99 h 104"/>
                  <a:gd name="T38" fmla="*/ 26 w 122"/>
                  <a:gd name="T39" fmla="*/ 94 h 104"/>
                  <a:gd name="T40" fmla="*/ 18 w 122"/>
                  <a:gd name="T41" fmla="*/ 89 h 104"/>
                  <a:gd name="T42" fmla="*/ 10 w 122"/>
                  <a:gd name="T43" fmla="*/ 81 h 104"/>
                  <a:gd name="T44" fmla="*/ 5 w 122"/>
                  <a:gd name="T45" fmla="*/ 72 h 104"/>
                  <a:gd name="T46" fmla="*/ 1 w 122"/>
                  <a:gd name="T47" fmla="*/ 62 h 104"/>
                  <a:gd name="T48" fmla="*/ 0 w 122"/>
                  <a:gd name="T49" fmla="*/ 52 h 104"/>
                  <a:gd name="T50" fmla="*/ 1 w 122"/>
                  <a:gd name="T51" fmla="*/ 41 h 104"/>
                  <a:gd name="T52" fmla="*/ 5 w 122"/>
                  <a:gd name="T53" fmla="*/ 31 h 104"/>
                  <a:gd name="T54" fmla="*/ 10 w 122"/>
                  <a:gd name="T55" fmla="*/ 23 h 104"/>
                  <a:gd name="T56" fmla="*/ 18 w 122"/>
                  <a:gd name="T57" fmla="*/ 15 h 104"/>
                  <a:gd name="T58" fmla="*/ 26 w 122"/>
                  <a:gd name="T59" fmla="*/ 9 h 104"/>
                  <a:gd name="T60" fmla="*/ 37 w 122"/>
                  <a:gd name="T61" fmla="*/ 4 h 104"/>
                  <a:gd name="T62" fmla="*/ 48 w 122"/>
                  <a:gd name="T63" fmla="*/ 1 h 104"/>
                  <a:gd name="T64" fmla="*/ 61 w 122"/>
                  <a:gd name="T65" fmla="*/ 0 h 10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2"/>
                  <a:gd name="T100" fmla="*/ 0 h 104"/>
                  <a:gd name="T101" fmla="*/ 122 w 122"/>
                  <a:gd name="T102" fmla="*/ 104 h 10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2" h="104">
                    <a:moveTo>
                      <a:pt x="61" y="0"/>
                    </a:moveTo>
                    <a:lnTo>
                      <a:pt x="74" y="1"/>
                    </a:lnTo>
                    <a:lnTo>
                      <a:pt x="85" y="4"/>
                    </a:lnTo>
                    <a:lnTo>
                      <a:pt x="96" y="9"/>
                    </a:lnTo>
                    <a:lnTo>
                      <a:pt x="104" y="15"/>
                    </a:lnTo>
                    <a:lnTo>
                      <a:pt x="112" y="23"/>
                    </a:lnTo>
                    <a:lnTo>
                      <a:pt x="117" y="31"/>
                    </a:lnTo>
                    <a:lnTo>
                      <a:pt x="121" y="41"/>
                    </a:lnTo>
                    <a:lnTo>
                      <a:pt x="122" y="52"/>
                    </a:lnTo>
                    <a:lnTo>
                      <a:pt x="121" y="62"/>
                    </a:lnTo>
                    <a:lnTo>
                      <a:pt x="117" y="72"/>
                    </a:lnTo>
                    <a:lnTo>
                      <a:pt x="112" y="81"/>
                    </a:lnTo>
                    <a:lnTo>
                      <a:pt x="104" y="89"/>
                    </a:lnTo>
                    <a:lnTo>
                      <a:pt x="96" y="94"/>
                    </a:lnTo>
                    <a:lnTo>
                      <a:pt x="85" y="99"/>
                    </a:lnTo>
                    <a:lnTo>
                      <a:pt x="74" y="102"/>
                    </a:lnTo>
                    <a:lnTo>
                      <a:pt x="61" y="104"/>
                    </a:lnTo>
                    <a:lnTo>
                      <a:pt x="48" y="102"/>
                    </a:lnTo>
                    <a:lnTo>
                      <a:pt x="37" y="99"/>
                    </a:lnTo>
                    <a:lnTo>
                      <a:pt x="26" y="94"/>
                    </a:lnTo>
                    <a:lnTo>
                      <a:pt x="18" y="89"/>
                    </a:lnTo>
                    <a:lnTo>
                      <a:pt x="10" y="81"/>
                    </a:lnTo>
                    <a:lnTo>
                      <a:pt x="5" y="72"/>
                    </a:lnTo>
                    <a:lnTo>
                      <a:pt x="1" y="62"/>
                    </a:lnTo>
                    <a:lnTo>
                      <a:pt x="0" y="52"/>
                    </a:lnTo>
                    <a:lnTo>
                      <a:pt x="1" y="41"/>
                    </a:lnTo>
                    <a:lnTo>
                      <a:pt x="5" y="31"/>
                    </a:lnTo>
                    <a:lnTo>
                      <a:pt x="10" y="23"/>
                    </a:lnTo>
                    <a:lnTo>
                      <a:pt x="18" y="15"/>
                    </a:lnTo>
                    <a:lnTo>
                      <a:pt x="26" y="9"/>
                    </a:lnTo>
                    <a:lnTo>
                      <a:pt x="37" y="4"/>
                    </a:lnTo>
                    <a:lnTo>
                      <a:pt x="48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11" name="Freeform 290"/>
              <p:cNvSpPr>
                <a:spLocks/>
              </p:cNvSpPr>
              <p:nvPr/>
            </p:nvSpPr>
            <p:spPr bwMode="auto">
              <a:xfrm>
                <a:off x="997" y="1595"/>
                <a:ext cx="62" cy="53"/>
              </a:xfrm>
              <a:custGeom>
                <a:avLst/>
                <a:gdLst>
                  <a:gd name="T0" fmla="*/ 63 w 124"/>
                  <a:gd name="T1" fmla="*/ 0 h 105"/>
                  <a:gd name="T2" fmla="*/ 75 w 124"/>
                  <a:gd name="T3" fmla="*/ 1 h 105"/>
                  <a:gd name="T4" fmla="*/ 87 w 124"/>
                  <a:gd name="T5" fmla="*/ 5 h 105"/>
                  <a:gd name="T6" fmla="*/ 97 w 124"/>
                  <a:gd name="T7" fmla="*/ 10 h 105"/>
                  <a:gd name="T8" fmla="*/ 105 w 124"/>
                  <a:gd name="T9" fmla="*/ 15 h 105"/>
                  <a:gd name="T10" fmla="*/ 113 w 124"/>
                  <a:gd name="T11" fmla="*/ 23 h 105"/>
                  <a:gd name="T12" fmla="*/ 119 w 124"/>
                  <a:gd name="T13" fmla="*/ 31 h 105"/>
                  <a:gd name="T14" fmla="*/ 123 w 124"/>
                  <a:gd name="T15" fmla="*/ 42 h 105"/>
                  <a:gd name="T16" fmla="*/ 124 w 124"/>
                  <a:gd name="T17" fmla="*/ 52 h 105"/>
                  <a:gd name="T18" fmla="*/ 123 w 124"/>
                  <a:gd name="T19" fmla="*/ 63 h 105"/>
                  <a:gd name="T20" fmla="*/ 119 w 124"/>
                  <a:gd name="T21" fmla="*/ 73 h 105"/>
                  <a:gd name="T22" fmla="*/ 113 w 124"/>
                  <a:gd name="T23" fmla="*/ 82 h 105"/>
                  <a:gd name="T24" fmla="*/ 105 w 124"/>
                  <a:gd name="T25" fmla="*/ 89 h 105"/>
                  <a:gd name="T26" fmla="*/ 97 w 124"/>
                  <a:gd name="T27" fmla="*/ 96 h 105"/>
                  <a:gd name="T28" fmla="*/ 87 w 124"/>
                  <a:gd name="T29" fmla="*/ 101 h 105"/>
                  <a:gd name="T30" fmla="*/ 75 w 124"/>
                  <a:gd name="T31" fmla="*/ 104 h 105"/>
                  <a:gd name="T32" fmla="*/ 63 w 124"/>
                  <a:gd name="T33" fmla="*/ 105 h 105"/>
                  <a:gd name="T34" fmla="*/ 50 w 124"/>
                  <a:gd name="T35" fmla="*/ 104 h 105"/>
                  <a:gd name="T36" fmla="*/ 38 w 124"/>
                  <a:gd name="T37" fmla="*/ 101 h 105"/>
                  <a:gd name="T38" fmla="*/ 28 w 124"/>
                  <a:gd name="T39" fmla="*/ 96 h 105"/>
                  <a:gd name="T40" fmla="*/ 19 w 124"/>
                  <a:gd name="T41" fmla="*/ 89 h 105"/>
                  <a:gd name="T42" fmla="*/ 11 w 124"/>
                  <a:gd name="T43" fmla="*/ 82 h 105"/>
                  <a:gd name="T44" fmla="*/ 5 w 124"/>
                  <a:gd name="T45" fmla="*/ 73 h 105"/>
                  <a:gd name="T46" fmla="*/ 2 w 124"/>
                  <a:gd name="T47" fmla="*/ 63 h 105"/>
                  <a:gd name="T48" fmla="*/ 0 w 124"/>
                  <a:gd name="T49" fmla="*/ 52 h 105"/>
                  <a:gd name="T50" fmla="*/ 2 w 124"/>
                  <a:gd name="T51" fmla="*/ 42 h 105"/>
                  <a:gd name="T52" fmla="*/ 5 w 124"/>
                  <a:gd name="T53" fmla="*/ 31 h 105"/>
                  <a:gd name="T54" fmla="*/ 11 w 124"/>
                  <a:gd name="T55" fmla="*/ 23 h 105"/>
                  <a:gd name="T56" fmla="*/ 19 w 124"/>
                  <a:gd name="T57" fmla="*/ 15 h 105"/>
                  <a:gd name="T58" fmla="*/ 28 w 124"/>
                  <a:gd name="T59" fmla="*/ 10 h 105"/>
                  <a:gd name="T60" fmla="*/ 38 w 124"/>
                  <a:gd name="T61" fmla="*/ 5 h 105"/>
                  <a:gd name="T62" fmla="*/ 50 w 124"/>
                  <a:gd name="T63" fmla="*/ 1 h 105"/>
                  <a:gd name="T64" fmla="*/ 63 w 124"/>
                  <a:gd name="T65" fmla="*/ 0 h 1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4"/>
                  <a:gd name="T100" fmla="*/ 0 h 105"/>
                  <a:gd name="T101" fmla="*/ 124 w 124"/>
                  <a:gd name="T102" fmla="*/ 105 h 1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4" h="105">
                    <a:moveTo>
                      <a:pt x="63" y="0"/>
                    </a:moveTo>
                    <a:lnTo>
                      <a:pt x="75" y="1"/>
                    </a:lnTo>
                    <a:lnTo>
                      <a:pt x="87" y="5"/>
                    </a:lnTo>
                    <a:lnTo>
                      <a:pt x="97" y="10"/>
                    </a:lnTo>
                    <a:lnTo>
                      <a:pt x="105" y="15"/>
                    </a:lnTo>
                    <a:lnTo>
                      <a:pt x="113" y="23"/>
                    </a:lnTo>
                    <a:lnTo>
                      <a:pt x="119" y="31"/>
                    </a:lnTo>
                    <a:lnTo>
                      <a:pt x="123" y="42"/>
                    </a:lnTo>
                    <a:lnTo>
                      <a:pt x="124" y="52"/>
                    </a:lnTo>
                    <a:lnTo>
                      <a:pt x="123" y="63"/>
                    </a:lnTo>
                    <a:lnTo>
                      <a:pt x="119" y="73"/>
                    </a:lnTo>
                    <a:lnTo>
                      <a:pt x="113" y="82"/>
                    </a:lnTo>
                    <a:lnTo>
                      <a:pt x="105" y="89"/>
                    </a:lnTo>
                    <a:lnTo>
                      <a:pt x="97" y="96"/>
                    </a:lnTo>
                    <a:lnTo>
                      <a:pt x="87" y="101"/>
                    </a:lnTo>
                    <a:lnTo>
                      <a:pt x="75" y="104"/>
                    </a:lnTo>
                    <a:lnTo>
                      <a:pt x="63" y="105"/>
                    </a:lnTo>
                    <a:lnTo>
                      <a:pt x="50" y="104"/>
                    </a:lnTo>
                    <a:lnTo>
                      <a:pt x="38" y="101"/>
                    </a:lnTo>
                    <a:lnTo>
                      <a:pt x="28" y="96"/>
                    </a:lnTo>
                    <a:lnTo>
                      <a:pt x="19" y="89"/>
                    </a:lnTo>
                    <a:lnTo>
                      <a:pt x="11" y="82"/>
                    </a:lnTo>
                    <a:lnTo>
                      <a:pt x="5" y="73"/>
                    </a:lnTo>
                    <a:lnTo>
                      <a:pt x="2" y="63"/>
                    </a:lnTo>
                    <a:lnTo>
                      <a:pt x="0" y="52"/>
                    </a:lnTo>
                    <a:lnTo>
                      <a:pt x="2" y="42"/>
                    </a:lnTo>
                    <a:lnTo>
                      <a:pt x="5" y="31"/>
                    </a:lnTo>
                    <a:lnTo>
                      <a:pt x="11" y="23"/>
                    </a:lnTo>
                    <a:lnTo>
                      <a:pt x="19" y="15"/>
                    </a:lnTo>
                    <a:lnTo>
                      <a:pt x="28" y="10"/>
                    </a:lnTo>
                    <a:lnTo>
                      <a:pt x="38" y="5"/>
                    </a:lnTo>
                    <a:lnTo>
                      <a:pt x="50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12" name="Freeform 291"/>
              <p:cNvSpPr>
                <a:spLocks/>
              </p:cNvSpPr>
              <p:nvPr/>
            </p:nvSpPr>
            <p:spPr bwMode="auto">
              <a:xfrm>
                <a:off x="798" y="1588"/>
                <a:ext cx="68" cy="118"/>
              </a:xfrm>
              <a:custGeom>
                <a:avLst/>
                <a:gdLst>
                  <a:gd name="T0" fmla="*/ 0 w 137"/>
                  <a:gd name="T1" fmla="*/ 47 h 237"/>
                  <a:gd name="T2" fmla="*/ 0 w 137"/>
                  <a:gd name="T3" fmla="*/ 68 h 237"/>
                  <a:gd name="T4" fmla="*/ 16 w 137"/>
                  <a:gd name="T5" fmla="*/ 96 h 237"/>
                  <a:gd name="T6" fmla="*/ 16 w 137"/>
                  <a:gd name="T7" fmla="*/ 151 h 237"/>
                  <a:gd name="T8" fmla="*/ 3 w 137"/>
                  <a:gd name="T9" fmla="*/ 176 h 237"/>
                  <a:gd name="T10" fmla="*/ 3 w 137"/>
                  <a:gd name="T11" fmla="*/ 202 h 237"/>
                  <a:gd name="T12" fmla="*/ 22 w 137"/>
                  <a:gd name="T13" fmla="*/ 216 h 237"/>
                  <a:gd name="T14" fmla="*/ 40 w 137"/>
                  <a:gd name="T15" fmla="*/ 227 h 237"/>
                  <a:gd name="T16" fmla="*/ 56 w 137"/>
                  <a:gd name="T17" fmla="*/ 234 h 237"/>
                  <a:gd name="T18" fmla="*/ 72 w 137"/>
                  <a:gd name="T19" fmla="*/ 237 h 237"/>
                  <a:gd name="T20" fmla="*/ 89 w 137"/>
                  <a:gd name="T21" fmla="*/ 234 h 237"/>
                  <a:gd name="T22" fmla="*/ 105 w 137"/>
                  <a:gd name="T23" fmla="*/ 226 h 237"/>
                  <a:gd name="T24" fmla="*/ 121 w 137"/>
                  <a:gd name="T25" fmla="*/ 211 h 237"/>
                  <a:gd name="T26" fmla="*/ 137 w 137"/>
                  <a:gd name="T27" fmla="*/ 189 h 237"/>
                  <a:gd name="T28" fmla="*/ 114 w 137"/>
                  <a:gd name="T29" fmla="*/ 151 h 237"/>
                  <a:gd name="T30" fmla="*/ 114 w 137"/>
                  <a:gd name="T31" fmla="*/ 74 h 237"/>
                  <a:gd name="T32" fmla="*/ 130 w 137"/>
                  <a:gd name="T33" fmla="*/ 53 h 237"/>
                  <a:gd name="T34" fmla="*/ 117 w 137"/>
                  <a:gd name="T35" fmla="*/ 32 h 237"/>
                  <a:gd name="T36" fmla="*/ 102 w 137"/>
                  <a:gd name="T37" fmla="*/ 15 h 237"/>
                  <a:gd name="T38" fmla="*/ 84 w 137"/>
                  <a:gd name="T39" fmla="*/ 5 h 237"/>
                  <a:gd name="T40" fmla="*/ 66 w 137"/>
                  <a:gd name="T41" fmla="*/ 0 h 237"/>
                  <a:gd name="T42" fmla="*/ 46 w 137"/>
                  <a:gd name="T43" fmla="*/ 3 h 237"/>
                  <a:gd name="T44" fmla="*/ 28 w 137"/>
                  <a:gd name="T45" fmla="*/ 11 h 237"/>
                  <a:gd name="T46" fmla="*/ 13 w 137"/>
                  <a:gd name="T47" fmla="*/ 26 h 237"/>
                  <a:gd name="T48" fmla="*/ 0 w 137"/>
                  <a:gd name="T49" fmla="*/ 47 h 2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7"/>
                  <a:gd name="T76" fmla="*/ 0 h 237"/>
                  <a:gd name="T77" fmla="*/ 137 w 137"/>
                  <a:gd name="T78" fmla="*/ 237 h 2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7" h="237">
                    <a:moveTo>
                      <a:pt x="0" y="47"/>
                    </a:moveTo>
                    <a:lnTo>
                      <a:pt x="0" y="68"/>
                    </a:lnTo>
                    <a:lnTo>
                      <a:pt x="16" y="96"/>
                    </a:lnTo>
                    <a:lnTo>
                      <a:pt x="16" y="151"/>
                    </a:lnTo>
                    <a:lnTo>
                      <a:pt x="3" y="176"/>
                    </a:lnTo>
                    <a:lnTo>
                      <a:pt x="3" y="202"/>
                    </a:lnTo>
                    <a:lnTo>
                      <a:pt x="22" y="216"/>
                    </a:lnTo>
                    <a:lnTo>
                      <a:pt x="40" y="227"/>
                    </a:lnTo>
                    <a:lnTo>
                      <a:pt x="56" y="234"/>
                    </a:lnTo>
                    <a:lnTo>
                      <a:pt x="72" y="237"/>
                    </a:lnTo>
                    <a:lnTo>
                      <a:pt x="89" y="234"/>
                    </a:lnTo>
                    <a:lnTo>
                      <a:pt x="105" y="226"/>
                    </a:lnTo>
                    <a:lnTo>
                      <a:pt x="121" y="211"/>
                    </a:lnTo>
                    <a:lnTo>
                      <a:pt x="137" y="189"/>
                    </a:lnTo>
                    <a:lnTo>
                      <a:pt x="114" y="151"/>
                    </a:lnTo>
                    <a:lnTo>
                      <a:pt x="114" y="74"/>
                    </a:lnTo>
                    <a:lnTo>
                      <a:pt x="130" y="53"/>
                    </a:lnTo>
                    <a:lnTo>
                      <a:pt x="117" y="32"/>
                    </a:lnTo>
                    <a:lnTo>
                      <a:pt x="102" y="15"/>
                    </a:lnTo>
                    <a:lnTo>
                      <a:pt x="84" y="5"/>
                    </a:lnTo>
                    <a:lnTo>
                      <a:pt x="66" y="0"/>
                    </a:lnTo>
                    <a:lnTo>
                      <a:pt x="46" y="3"/>
                    </a:lnTo>
                    <a:lnTo>
                      <a:pt x="28" y="11"/>
                    </a:lnTo>
                    <a:lnTo>
                      <a:pt x="13" y="26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7F68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13" name="Freeform 292"/>
              <p:cNvSpPr>
                <a:spLocks/>
              </p:cNvSpPr>
              <p:nvPr/>
            </p:nvSpPr>
            <p:spPr bwMode="auto">
              <a:xfrm>
                <a:off x="616" y="963"/>
                <a:ext cx="412" cy="37"/>
              </a:xfrm>
              <a:custGeom>
                <a:avLst/>
                <a:gdLst>
                  <a:gd name="T0" fmla="*/ 0 w 825"/>
                  <a:gd name="T1" fmla="*/ 9 h 75"/>
                  <a:gd name="T2" fmla="*/ 0 w 825"/>
                  <a:gd name="T3" fmla="*/ 75 h 75"/>
                  <a:gd name="T4" fmla="*/ 825 w 825"/>
                  <a:gd name="T5" fmla="*/ 69 h 75"/>
                  <a:gd name="T6" fmla="*/ 825 w 825"/>
                  <a:gd name="T7" fmla="*/ 0 h 75"/>
                  <a:gd name="T8" fmla="*/ 0 w 825"/>
                  <a:gd name="T9" fmla="*/ 9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5"/>
                  <a:gd name="T16" fmla="*/ 0 h 75"/>
                  <a:gd name="T17" fmla="*/ 825 w 82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5" h="75">
                    <a:moveTo>
                      <a:pt x="0" y="9"/>
                    </a:moveTo>
                    <a:lnTo>
                      <a:pt x="0" y="75"/>
                    </a:lnTo>
                    <a:lnTo>
                      <a:pt x="825" y="69"/>
                    </a:lnTo>
                    <a:lnTo>
                      <a:pt x="82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14" name="Rectangle 293"/>
              <p:cNvSpPr>
                <a:spLocks noChangeArrowheads="1"/>
              </p:cNvSpPr>
              <p:nvPr/>
            </p:nvSpPr>
            <p:spPr bwMode="auto">
              <a:xfrm>
                <a:off x="675" y="972"/>
                <a:ext cx="15" cy="22"/>
              </a:xfrm>
              <a:prstGeom prst="rect">
                <a:avLst/>
              </a:prstGeom>
              <a:solidFill>
                <a:srgbClr val="757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15" name="Rectangle 294"/>
              <p:cNvSpPr>
                <a:spLocks noChangeArrowheads="1"/>
              </p:cNvSpPr>
              <p:nvPr/>
            </p:nvSpPr>
            <p:spPr bwMode="auto">
              <a:xfrm>
                <a:off x="849" y="968"/>
                <a:ext cx="92" cy="19"/>
              </a:xfrm>
              <a:prstGeom prst="rect">
                <a:avLst/>
              </a:prstGeom>
              <a:solidFill>
                <a:srgbClr val="757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16" name="Rectangle 295"/>
              <p:cNvSpPr>
                <a:spLocks noChangeArrowheads="1"/>
              </p:cNvSpPr>
              <p:nvPr/>
            </p:nvSpPr>
            <p:spPr bwMode="auto">
              <a:xfrm>
                <a:off x="954" y="972"/>
                <a:ext cx="18" cy="16"/>
              </a:xfrm>
              <a:prstGeom prst="rect">
                <a:avLst/>
              </a:prstGeom>
              <a:solidFill>
                <a:srgbClr val="757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17" name="Rectangle 296"/>
              <p:cNvSpPr>
                <a:spLocks noChangeArrowheads="1"/>
              </p:cNvSpPr>
              <p:nvPr/>
            </p:nvSpPr>
            <p:spPr bwMode="auto">
              <a:xfrm>
                <a:off x="986" y="973"/>
                <a:ext cx="26" cy="15"/>
              </a:xfrm>
              <a:prstGeom prst="rect">
                <a:avLst/>
              </a:prstGeom>
              <a:solidFill>
                <a:srgbClr val="757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18" name="Rectangle 297"/>
              <p:cNvSpPr>
                <a:spLocks noChangeArrowheads="1"/>
              </p:cNvSpPr>
              <p:nvPr/>
            </p:nvSpPr>
            <p:spPr bwMode="auto">
              <a:xfrm>
                <a:off x="633" y="1013"/>
                <a:ext cx="30" cy="20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19" name="Rectangle 298"/>
              <p:cNvSpPr>
                <a:spLocks noChangeArrowheads="1"/>
              </p:cNvSpPr>
              <p:nvPr/>
            </p:nvSpPr>
            <p:spPr bwMode="auto">
              <a:xfrm>
                <a:off x="633" y="1058"/>
                <a:ext cx="30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20" name="Rectangle 299"/>
              <p:cNvSpPr>
                <a:spLocks noChangeArrowheads="1"/>
              </p:cNvSpPr>
              <p:nvPr/>
            </p:nvSpPr>
            <p:spPr bwMode="auto">
              <a:xfrm>
                <a:off x="633" y="1094"/>
                <a:ext cx="23" cy="20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21" name="Rectangle 300"/>
              <p:cNvSpPr>
                <a:spLocks noChangeArrowheads="1"/>
              </p:cNvSpPr>
              <p:nvPr/>
            </p:nvSpPr>
            <p:spPr bwMode="auto">
              <a:xfrm>
                <a:off x="844" y="1091"/>
                <a:ext cx="24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22" name="Rectangle 301"/>
              <p:cNvSpPr>
                <a:spLocks noChangeArrowheads="1"/>
              </p:cNvSpPr>
              <p:nvPr/>
            </p:nvSpPr>
            <p:spPr bwMode="auto">
              <a:xfrm>
                <a:off x="633" y="1146"/>
                <a:ext cx="36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23" name="Rectangle 302"/>
              <p:cNvSpPr>
                <a:spLocks noChangeArrowheads="1"/>
              </p:cNvSpPr>
              <p:nvPr/>
            </p:nvSpPr>
            <p:spPr bwMode="auto">
              <a:xfrm>
                <a:off x="633" y="1228"/>
                <a:ext cx="36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24" name="Rectangle 303"/>
              <p:cNvSpPr>
                <a:spLocks noChangeArrowheads="1"/>
              </p:cNvSpPr>
              <p:nvPr/>
            </p:nvSpPr>
            <p:spPr bwMode="auto">
              <a:xfrm>
                <a:off x="633" y="1279"/>
                <a:ext cx="36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25" name="Rectangle 304"/>
              <p:cNvSpPr>
                <a:spLocks noChangeArrowheads="1"/>
              </p:cNvSpPr>
              <p:nvPr/>
            </p:nvSpPr>
            <p:spPr bwMode="auto">
              <a:xfrm>
                <a:off x="682" y="1013"/>
                <a:ext cx="25" cy="20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26" name="Rectangle 305"/>
              <p:cNvSpPr>
                <a:spLocks noChangeArrowheads="1"/>
              </p:cNvSpPr>
              <p:nvPr/>
            </p:nvSpPr>
            <p:spPr bwMode="auto">
              <a:xfrm>
                <a:off x="682" y="1058"/>
                <a:ext cx="25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27" name="Rectangle 306"/>
              <p:cNvSpPr>
                <a:spLocks noChangeArrowheads="1"/>
              </p:cNvSpPr>
              <p:nvPr/>
            </p:nvSpPr>
            <p:spPr bwMode="auto">
              <a:xfrm>
                <a:off x="671" y="1094"/>
                <a:ext cx="19" cy="20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28" name="Rectangle 307"/>
              <p:cNvSpPr>
                <a:spLocks noChangeArrowheads="1"/>
              </p:cNvSpPr>
              <p:nvPr/>
            </p:nvSpPr>
            <p:spPr bwMode="auto">
              <a:xfrm>
                <a:off x="882" y="1091"/>
                <a:ext cx="20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29" name="Rectangle 308"/>
              <p:cNvSpPr>
                <a:spLocks noChangeArrowheads="1"/>
              </p:cNvSpPr>
              <p:nvPr/>
            </p:nvSpPr>
            <p:spPr bwMode="auto">
              <a:xfrm>
                <a:off x="691" y="1146"/>
                <a:ext cx="30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30" name="Rectangle 309"/>
              <p:cNvSpPr>
                <a:spLocks noChangeArrowheads="1"/>
              </p:cNvSpPr>
              <p:nvPr/>
            </p:nvSpPr>
            <p:spPr bwMode="auto">
              <a:xfrm>
                <a:off x="691" y="1228"/>
                <a:ext cx="30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31" name="Rectangle 310"/>
              <p:cNvSpPr>
                <a:spLocks noChangeArrowheads="1"/>
              </p:cNvSpPr>
              <p:nvPr/>
            </p:nvSpPr>
            <p:spPr bwMode="auto">
              <a:xfrm>
                <a:off x="691" y="1279"/>
                <a:ext cx="30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32" name="Rectangle 311"/>
              <p:cNvSpPr>
                <a:spLocks noChangeArrowheads="1"/>
              </p:cNvSpPr>
              <p:nvPr/>
            </p:nvSpPr>
            <p:spPr bwMode="auto">
              <a:xfrm>
                <a:off x="728" y="1015"/>
                <a:ext cx="106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33" name="Rectangle 312"/>
              <p:cNvSpPr>
                <a:spLocks noChangeArrowheads="1"/>
              </p:cNvSpPr>
              <p:nvPr/>
            </p:nvSpPr>
            <p:spPr bwMode="auto">
              <a:xfrm>
                <a:off x="728" y="1059"/>
                <a:ext cx="106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34" name="Rectangle 313"/>
              <p:cNvSpPr>
                <a:spLocks noChangeArrowheads="1"/>
              </p:cNvSpPr>
              <p:nvPr/>
            </p:nvSpPr>
            <p:spPr bwMode="auto">
              <a:xfrm>
                <a:off x="706" y="1096"/>
                <a:ext cx="81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35" name="Rectangle 314"/>
              <p:cNvSpPr>
                <a:spLocks noChangeArrowheads="1"/>
              </p:cNvSpPr>
              <p:nvPr/>
            </p:nvSpPr>
            <p:spPr bwMode="auto">
              <a:xfrm>
                <a:off x="917" y="1092"/>
                <a:ext cx="80" cy="20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36" name="Rectangle 315"/>
              <p:cNvSpPr>
                <a:spLocks noChangeArrowheads="1"/>
              </p:cNvSpPr>
              <p:nvPr/>
            </p:nvSpPr>
            <p:spPr bwMode="auto">
              <a:xfrm>
                <a:off x="746" y="1147"/>
                <a:ext cx="126" cy="20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37" name="Rectangle 316"/>
              <p:cNvSpPr>
                <a:spLocks noChangeArrowheads="1"/>
              </p:cNvSpPr>
              <p:nvPr/>
            </p:nvSpPr>
            <p:spPr bwMode="auto">
              <a:xfrm>
                <a:off x="746" y="1229"/>
                <a:ext cx="126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38" name="Rectangle 317"/>
              <p:cNvSpPr>
                <a:spLocks noChangeArrowheads="1"/>
              </p:cNvSpPr>
              <p:nvPr/>
            </p:nvSpPr>
            <p:spPr bwMode="auto">
              <a:xfrm>
                <a:off x="746" y="1281"/>
                <a:ext cx="126" cy="19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39" name="Rectangle 318"/>
              <p:cNvSpPr>
                <a:spLocks noChangeArrowheads="1"/>
              </p:cNvSpPr>
              <p:nvPr/>
            </p:nvSpPr>
            <p:spPr bwMode="auto">
              <a:xfrm>
                <a:off x="865" y="1016"/>
                <a:ext cx="20" cy="14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40" name="Rectangle 319"/>
              <p:cNvSpPr>
                <a:spLocks noChangeArrowheads="1"/>
              </p:cNvSpPr>
              <p:nvPr/>
            </p:nvSpPr>
            <p:spPr bwMode="auto">
              <a:xfrm>
                <a:off x="865" y="1061"/>
                <a:ext cx="20" cy="13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41" name="Rectangle 320"/>
              <p:cNvSpPr>
                <a:spLocks noChangeArrowheads="1"/>
              </p:cNvSpPr>
              <p:nvPr/>
            </p:nvSpPr>
            <p:spPr bwMode="auto">
              <a:xfrm>
                <a:off x="811" y="1097"/>
                <a:ext cx="15" cy="14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42" name="Rectangle 321"/>
              <p:cNvSpPr>
                <a:spLocks noChangeArrowheads="1"/>
              </p:cNvSpPr>
              <p:nvPr/>
            </p:nvSpPr>
            <p:spPr bwMode="auto">
              <a:xfrm>
                <a:off x="1021" y="1094"/>
                <a:ext cx="15" cy="13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43" name="Rectangle 322"/>
              <p:cNvSpPr>
                <a:spLocks noChangeArrowheads="1"/>
              </p:cNvSpPr>
              <p:nvPr/>
            </p:nvSpPr>
            <p:spPr bwMode="auto">
              <a:xfrm>
                <a:off x="909" y="1149"/>
                <a:ext cx="22" cy="13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44" name="Rectangle 323"/>
              <p:cNvSpPr>
                <a:spLocks noChangeArrowheads="1"/>
              </p:cNvSpPr>
              <p:nvPr/>
            </p:nvSpPr>
            <p:spPr bwMode="auto">
              <a:xfrm>
                <a:off x="909" y="1230"/>
                <a:ext cx="22" cy="14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45" name="Rectangle 324"/>
              <p:cNvSpPr>
                <a:spLocks noChangeArrowheads="1"/>
              </p:cNvSpPr>
              <p:nvPr/>
            </p:nvSpPr>
            <p:spPr bwMode="auto">
              <a:xfrm>
                <a:off x="909" y="1282"/>
                <a:ext cx="22" cy="14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46" name="Freeform 325"/>
              <p:cNvSpPr>
                <a:spLocks/>
              </p:cNvSpPr>
              <p:nvPr/>
            </p:nvSpPr>
            <p:spPr bwMode="auto">
              <a:xfrm>
                <a:off x="981" y="1382"/>
                <a:ext cx="51" cy="53"/>
              </a:xfrm>
              <a:custGeom>
                <a:avLst/>
                <a:gdLst>
                  <a:gd name="T0" fmla="*/ 51 w 102"/>
                  <a:gd name="T1" fmla="*/ 0 h 106"/>
                  <a:gd name="T2" fmla="*/ 61 w 102"/>
                  <a:gd name="T3" fmla="*/ 1 h 106"/>
                  <a:gd name="T4" fmla="*/ 70 w 102"/>
                  <a:gd name="T5" fmla="*/ 5 h 106"/>
                  <a:gd name="T6" fmla="*/ 79 w 102"/>
                  <a:gd name="T7" fmla="*/ 9 h 106"/>
                  <a:gd name="T8" fmla="*/ 87 w 102"/>
                  <a:gd name="T9" fmla="*/ 16 h 106"/>
                  <a:gd name="T10" fmla="*/ 92 w 102"/>
                  <a:gd name="T11" fmla="*/ 23 h 106"/>
                  <a:gd name="T12" fmla="*/ 98 w 102"/>
                  <a:gd name="T13" fmla="*/ 32 h 106"/>
                  <a:gd name="T14" fmla="*/ 100 w 102"/>
                  <a:gd name="T15" fmla="*/ 43 h 106"/>
                  <a:gd name="T16" fmla="*/ 102 w 102"/>
                  <a:gd name="T17" fmla="*/ 53 h 106"/>
                  <a:gd name="T18" fmla="*/ 100 w 102"/>
                  <a:gd name="T19" fmla="*/ 63 h 106"/>
                  <a:gd name="T20" fmla="*/ 98 w 102"/>
                  <a:gd name="T21" fmla="*/ 74 h 106"/>
                  <a:gd name="T22" fmla="*/ 92 w 102"/>
                  <a:gd name="T23" fmla="*/ 83 h 106"/>
                  <a:gd name="T24" fmla="*/ 87 w 102"/>
                  <a:gd name="T25" fmla="*/ 90 h 106"/>
                  <a:gd name="T26" fmla="*/ 79 w 102"/>
                  <a:gd name="T27" fmla="*/ 97 h 106"/>
                  <a:gd name="T28" fmla="*/ 70 w 102"/>
                  <a:gd name="T29" fmla="*/ 101 h 106"/>
                  <a:gd name="T30" fmla="*/ 61 w 102"/>
                  <a:gd name="T31" fmla="*/ 105 h 106"/>
                  <a:gd name="T32" fmla="*/ 51 w 102"/>
                  <a:gd name="T33" fmla="*/ 106 h 106"/>
                  <a:gd name="T34" fmla="*/ 41 w 102"/>
                  <a:gd name="T35" fmla="*/ 105 h 106"/>
                  <a:gd name="T36" fmla="*/ 31 w 102"/>
                  <a:gd name="T37" fmla="*/ 101 h 106"/>
                  <a:gd name="T38" fmla="*/ 23 w 102"/>
                  <a:gd name="T39" fmla="*/ 97 h 106"/>
                  <a:gd name="T40" fmla="*/ 15 w 102"/>
                  <a:gd name="T41" fmla="*/ 90 h 106"/>
                  <a:gd name="T42" fmla="*/ 9 w 102"/>
                  <a:gd name="T43" fmla="*/ 83 h 106"/>
                  <a:gd name="T44" fmla="*/ 5 w 102"/>
                  <a:gd name="T45" fmla="*/ 74 h 106"/>
                  <a:gd name="T46" fmla="*/ 1 w 102"/>
                  <a:gd name="T47" fmla="*/ 63 h 106"/>
                  <a:gd name="T48" fmla="*/ 0 w 102"/>
                  <a:gd name="T49" fmla="*/ 53 h 106"/>
                  <a:gd name="T50" fmla="*/ 1 w 102"/>
                  <a:gd name="T51" fmla="*/ 43 h 106"/>
                  <a:gd name="T52" fmla="*/ 5 w 102"/>
                  <a:gd name="T53" fmla="*/ 32 h 106"/>
                  <a:gd name="T54" fmla="*/ 9 w 102"/>
                  <a:gd name="T55" fmla="*/ 23 h 106"/>
                  <a:gd name="T56" fmla="*/ 15 w 102"/>
                  <a:gd name="T57" fmla="*/ 16 h 106"/>
                  <a:gd name="T58" fmla="*/ 23 w 102"/>
                  <a:gd name="T59" fmla="*/ 9 h 106"/>
                  <a:gd name="T60" fmla="*/ 31 w 102"/>
                  <a:gd name="T61" fmla="*/ 5 h 106"/>
                  <a:gd name="T62" fmla="*/ 41 w 102"/>
                  <a:gd name="T63" fmla="*/ 1 h 106"/>
                  <a:gd name="T64" fmla="*/ 51 w 102"/>
                  <a:gd name="T65" fmla="*/ 0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106"/>
                  <a:gd name="T101" fmla="*/ 102 w 102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106">
                    <a:moveTo>
                      <a:pt x="51" y="0"/>
                    </a:moveTo>
                    <a:lnTo>
                      <a:pt x="61" y="1"/>
                    </a:lnTo>
                    <a:lnTo>
                      <a:pt x="70" y="5"/>
                    </a:lnTo>
                    <a:lnTo>
                      <a:pt x="79" y="9"/>
                    </a:lnTo>
                    <a:lnTo>
                      <a:pt x="87" y="16"/>
                    </a:lnTo>
                    <a:lnTo>
                      <a:pt x="92" y="23"/>
                    </a:lnTo>
                    <a:lnTo>
                      <a:pt x="98" y="32"/>
                    </a:lnTo>
                    <a:lnTo>
                      <a:pt x="100" y="43"/>
                    </a:lnTo>
                    <a:lnTo>
                      <a:pt x="102" y="53"/>
                    </a:lnTo>
                    <a:lnTo>
                      <a:pt x="100" y="63"/>
                    </a:lnTo>
                    <a:lnTo>
                      <a:pt x="98" y="74"/>
                    </a:lnTo>
                    <a:lnTo>
                      <a:pt x="92" y="83"/>
                    </a:lnTo>
                    <a:lnTo>
                      <a:pt x="87" y="90"/>
                    </a:lnTo>
                    <a:lnTo>
                      <a:pt x="79" y="97"/>
                    </a:lnTo>
                    <a:lnTo>
                      <a:pt x="70" y="101"/>
                    </a:lnTo>
                    <a:lnTo>
                      <a:pt x="61" y="105"/>
                    </a:lnTo>
                    <a:lnTo>
                      <a:pt x="51" y="106"/>
                    </a:lnTo>
                    <a:lnTo>
                      <a:pt x="41" y="105"/>
                    </a:lnTo>
                    <a:lnTo>
                      <a:pt x="31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3"/>
                    </a:lnTo>
                    <a:lnTo>
                      <a:pt x="5" y="74"/>
                    </a:lnTo>
                    <a:lnTo>
                      <a:pt x="1" y="63"/>
                    </a:lnTo>
                    <a:lnTo>
                      <a:pt x="0" y="53"/>
                    </a:lnTo>
                    <a:lnTo>
                      <a:pt x="1" y="43"/>
                    </a:lnTo>
                    <a:lnTo>
                      <a:pt x="5" y="32"/>
                    </a:lnTo>
                    <a:lnTo>
                      <a:pt x="9" y="23"/>
                    </a:lnTo>
                    <a:lnTo>
                      <a:pt x="15" y="16"/>
                    </a:lnTo>
                    <a:lnTo>
                      <a:pt x="23" y="9"/>
                    </a:lnTo>
                    <a:lnTo>
                      <a:pt x="31" y="5"/>
                    </a:lnTo>
                    <a:lnTo>
                      <a:pt x="41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47" name="Freeform 326"/>
              <p:cNvSpPr>
                <a:spLocks/>
              </p:cNvSpPr>
              <p:nvPr/>
            </p:nvSpPr>
            <p:spPr bwMode="auto">
              <a:xfrm>
                <a:off x="983" y="1457"/>
                <a:ext cx="51" cy="53"/>
              </a:xfrm>
              <a:custGeom>
                <a:avLst/>
                <a:gdLst>
                  <a:gd name="T0" fmla="*/ 50 w 101"/>
                  <a:gd name="T1" fmla="*/ 0 h 106"/>
                  <a:gd name="T2" fmla="*/ 61 w 101"/>
                  <a:gd name="T3" fmla="*/ 1 h 106"/>
                  <a:gd name="T4" fmla="*/ 70 w 101"/>
                  <a:gd name="T5" fmla="*/ 4 h 106"/>
                  <a:gd name="T6" fmla="*/ 78 w 101"/>
                  <a:gd name="T7" fmla="*/ 9 h 106"/>
                  <a:gd name="T8" fmla="*/ 86 w 101"/>
                  <a:gd name="T9" fmla="*/ 15 h 106"/>
                  <a:gd name="T10" fmla="*/ 92 w 101"/>
                  <a:gd name="T11" fmla="*/ 23 h 106"/>
                  <a:gd name="T12" fmla="*/ 98 w 101"/>
                  <a:gd name="T13" fmla="*/ 32 h 106"/>
                  <a:gd name="T14" fmla="*/ 100 w 101"/>
                  <a:gd name="T15" fmla="*/ 42 h 106"/>
                  <a:gd name="T16" fmla="*/ 101 w 101"/>
                  <a:gd name="T17" fmla="*/ 53 h 106"/>
                  <a:gd name="T18" fmla="*/ 100 w 101"/>
                  <a:gd name="T19" fmla="*/ 63 h 106"/>
                  <a:gd name="T20" fmla="*/ 98 w 101"/>
                  <a:gd name="T21" fmla="*/ 74 h 106"/>
                  <a:gd name="T22" fmla="*/ 92 w 101"/>
                  <a:gd name="T23" fmla="*/ 83 h 106"/>
                  <a:gd name="T24" fmla="*/ 86 w 101"/>
                  <a:gd name="T25" fmla="*/ 90 h 106"/>
                  <a:gd name="T26" fmla="*/ 78 w 101"/>
                  <a:gd name="T27" fmla="*/ 97 h 106"/>
                  <a:gd name="T28" fmla="*/ 70 w 101"/>
                  <a:gd name="T29" fmla="*/ 101 h 106"/>
                  <a:gd name="T30" fmla="*/ 61 w 101"/>
                  <a:gd name="T31" fmla="*/ 105 h 106"/>
                  <a:gd name="T32" fmla="*/ 50 w 101"/>
                  <a:gd name="T33" fmla="*/ 106 h 106"/>
                  <a:gd name="T34" fmla="*/ 40 w 101"/>
                  <a:gd name="T35" fmla="*/ 105 h 106"/>
                  <a:gd name="T36" fmla="*/ 31 w 101"/>
                  <a:gd name="T37" fmla="*/ 101 h 106"/>
                  <a:gd name="T38" fmla="*/ 23 w 101"/>
                  <a:gd name="T39" fmla="*/ 97 h 106"/>
                  <a:gd name="T40" fmla="*/ 15 w 101"/>
                  <a:gd name="T41" fmla="*/ 90 h 106"/>
                  <a:gd name="T42" fmla="*/ 9 w 101"/>
                  <a:gd name="T43" fmla="*/ 83 h 106"/>
                  <a:gd name="T44" fmla="*/ 4 w 101"/>
                  <a:gd name="T45" fmla="*/ 74 h 106"/>
                  <a:gd name="T46" fmla="*/ 1 w 101"/>
                  <a:gd name="T47" fmla="*/ 63 h 106"/>
                  <a:gd name="T48" fmla="*/ 0 w 101"/>
                  <a:gd name="T49" fmla="*/ 53 h 106"/>
                  <a:gd name="T50" fmla="*/ 1 w 101"/>
                  <a:gd name="T51" fmla="*/ 42 h 106"/>
                  <a:gd name="T52" fmla="*/ 4 w 101"/>
                  <a:gd name="T53" fmla="*/ 32 h 106"/>
                  <a:gd name="T54" fmla="*/ 9 w 101"/>
                  <a:gd name="T55" fmla="*/ 23 h 106"/>
                  <a:gd name="T56" fmla="*/ 15 w 101"/>
                  <a:gd name="T57" fmla="*/ 15 h 106"/>
                  <a:gd name="T58" fmla="*/ 23 w 101"/>
                  <a:gd name="T59" fmla="*/ 9 h 106"/>
                  <a:gd name="T60" fmla="*/ 31 w 101"/>
                  <a:gd name="T61" fmla="*/ 4 h 106"/>
                  <a:gd name="T62" fmla="*/ 40 w 101"/>
                  <a:gd name="T63" fmla="*/ 1 h 106"/>
                  <a:gd name="T64" fmla="*/ 50 w 101"/>
                  <a:gd name="T65" fmla="*/ 0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"/>
                  <a:gd name="T100" fmla="*/ 0 h 106"/>
                  <a:gd name="T101" fmla="*/ 101 w 101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" h="106">
                    <a:moveTo>
                      <a:pt x="50" y="0"/>
                    </a:moveTo>
                    <a:lnTo>
                      <a:pt x="61" y="1"/>
                    </a:lnTo>
                    <a:lnTo>
                      <a:pt x="70" y="4"/>
                    </a:lnTo>
                    <a:lnTo>
                      <a:pt x="78" y="9"/>
                    </a:lnTo>
                    <a:lnTo>
                      <a:pt x="86" y="15"/>
                    </a:lnTo>
                    <a:lnTo>
                      <a:pt x="92" y="23"/>
                    </a:lnTo>
                    <a:lnTo>
                      <a:pt x="98" y="32"/>
                    </a:lnTo>
                    <a:lnTo>
                      <a:pt x="100" y="42"/>
                    </a:lnTo>
                    <a:lnTo>
                      <a:pt x="101" y="53"/>
                    </a:lnTo>
                    <a:lnTo>
                      <a:pt x="100" y="63"/>
                    </a:lnTo>
                    <a:lnTo>
                      <a:pt x="98" y="74"/>
                    </a:lnTo>
                    <a:lnTo>
                      <a:pt x="92" y="83"/>
                    </a:lnTo>
                    <a:lnTo>
                      <a:pt x="86" y="90"/>
                    </a:lnTo>
                    <a:lnTo>
                      <a:pt x="78" y="97"/>
                    </a:lnTo>
                    <a:lnTo>
                      <a:pt x="70" y="101"/>
                    </a:lnTo>
                    <a:lnTo>
                      <a:pt x="61" y="105"/>
                    </a:lnTo>
                    <a:lnTo>
                      <a:pt x="50" y="106"/>
                    </a:lnTo>
                    <a:lnTo>
                      <a:pt x="40" y="105"/>
                    </a:lnTo>
                    <a:lnTo>
                      <a:pt x="31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9" y="83"/>
                    </a:lnTo>
                    <a:lnTo>
                      <a:pt x="4" y="74"/>
                    </a:lnTo>
                    <a:lnTo>
                      <a:pt x="1" y="63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4" y="32"/>
                    </a:lnTo>
                    <a:lnTo>
                      <a:pt x="9" y="23"/>
                    </a:lnTo>
                    <a:lnTo>
                      <a:pt x="15" y="15"/>
                    </a:lnTo>
                    <a:lnTo>
                      <a:pt x="23" y="9"/>
                    </a:lnTo>
                    <a:lnTo>
                      <a:pt x="31" y="4"/>
                    </a:lnTo>
                    <a:lnTo>
                      <a:pt x="40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48" name="Freeform 327"/>
              <p:cNvSpPr>
                <a:spLocks/>
              </p:cNvSpPr>
              <p:nvPr/>
            </p:nvSpPr>
            <p:spPr bwMode="auto">
              <a:xfrm>
                <a:off x="622" y="1377"/>
                <a:ext cx="50" cy="53"/>
              </a:xfrm>
              <a:custGeom>
                <a:avLst/>
                <a:gdLst>
                  <a:gd name="T0" fmla="*/ 51 w 101"/>
                  <a:gd name="T1" fmla="*/ 0 h 106"/>
                  <a:gd name="T2" fmla="*/ 62 w 101"/>
                  <a:gd name="T3" fmla="*/ 1 h 106"/>
                  <a:gd name="T4" fmla="*/ 71 w 101"/>
                  <a:gd name="T5" fmla="*/ 4 h 106"/>
                  <a:gd name="T6" fmla="*/ 79 w 101"/>
                  <a:gd name="T7" fmla="*/ 9 h 106"/>
                  <a:gd name="T8" fmla="*/ 87 w 101"/>
                  <a:gd name="T9" fmla="*/ 15 h 106"/>
                  <a:gd name="T10" fmla="*/ 93 w 101"/>
                  <a:gd name="T11" fmla="*/ 23 h 106"/>
                  <a:gd name="T12" fmla="*/ 97 w 101"/>
                  <a:gd name="T13" fmla="*/ 32 h 106"/>
                  <a:gd name="T14" fmla="*/ 100 w 101"/>
                  <a:gd name="T15" fmla="*/ 42 h 106"/>
                  <a:gd name="T16" fmla="*/ 101 w 101"/>
                  <a:gd name="T17" fmla="*/ 53 h 106"/>
                  <a:gd name="T18" fmla="*/ 100 w 101"/>
                  <a:gd name="T19" fmla="*/ 63 h 106"/>
                  <a:gd name="T20" fmla="*/ 97 w 101"/>
                  <a:gd name="T21" fmla="*/ 73 h 106"/>
                  <a:gd name="T22" fmla="*/ 93 w 101"/>
                  <a:gd name="T23" fmla="*/ 83 h 106"/>
                  <a:gd name="T24" fmla="*/ 87 w 101"/>
                  <a:gd name="T25" fmla="*/ 89 h 106"/>
                  <a:gd name="T26" fmla="*/ 79 w 101"/>
                  <a:gd name="T27" fmla="*/ 96 h 106"/>
                  <a:gd name="T28" fmla="*/ 71 w 101"/>
                  <a:gd name="T29" fmla="*/ 101 h 106"/>
                  <a:gd name="T30" fmla="*/ 62 w 101"/>
                  <a:gd name="T31" fmla="*/ 104 h 106"/>
                  <a:gd name="T32" fmla="*/ 51 w 101"/>
                  <a:gd name="T33" fmla="*/ 106 h 106"/>
                  <a:gd name="T34" fmla="*/ 41 w 101"/>
                  <a:gd name="T35" fmla="*/ 104 h 106"/>
                  <a:gd name="T36" fmla="*/ 32 w 101"/>
                  <a:gd name="T37" fmla="*/ 101 h 106"/>
                  <a:gd name="T38" fmla="*/ 24 w 101"/>
                  <a:gd name="T39" fmla="*/ 96 h 106"/>
                  <a:gd name="T40" fmla="*/ 15 w 101"/>
                  <a:gd name="T41" fmla="*/ 89 h 106"/>
                  <a:gd name="T42" fmla="*/ 10 w 101"/>
                  <a:gd name="T43" fmla="*/ 83 h 106"/>
                  <a:gd name="T44" fmla="*/ 5 w 101"/>
                  <a:gd name="T45" fmla="*/ 73 h 106"/>
                  <a:gd name="T46" fmla="*/ 2 w 101"/>
                  <a:gd name="T47" fmla="*/ 63 h 106"/>
                  <a:gd name="T48" fmla="*/ 0 w 101"/>
                  <a:gd name="T49" fmla="*/ 53 h 106"/>
                  <a:gd name="T50" fmla="*/ 2 w 101"/>
                  <a:gd name="T51" fmla="*/ 42 h 106"/>
                  <a:gd name="T52" fmla="*/ 5 w 101"/>
                  <a:gd name="T53" fmla="*/ 32 h 106"/>
                  <a:gd name="T54" fmla="*/ 10 w 101"/>
                  <a:gd name="T55" fmla="*/ 23 h 106"/>
                  <a:gd name="T56" fmla="*/ 15 w 101"/>
                  <a:gd name="T57" fmla="*/ 15 h 106"/>
                  <a:gd name="T58" fmla="*/ 24 w 101"/>
                  <a:gd name="T59" fmla="*/ 9 h 106"/>
                  <a:gd name="T60" fmla="*/ 32 w 101"/>
                  <a:gd name="T61" fmla="*/ 4 h 106"/>
                  <a:gd name="T62" fmla="*/ 41 w 101"/>
                  <a:gd name="T63" fmla="*/ 1 h 106"/>
                  <a:gd name="T64" fmla="*/ 51 w 101"/>
                  <a:gd name="T65" fmla="*/ 0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"/>
                  <a:gd name="T100" fmla="*/ 0 h 106"/>
                  <a:gd name="T101" fmla="*/ 101 w 101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" h="106">
                    <a:moveTo>
                      <a:pt x="51" y="0"/>
                    </a:moveTo>
                    <a:lnTo>
                      <a:pt x="62" y="1"/>
                    </a:lnTo>
                    <a:lnTo>
                      <a:pt x="71" y="4"/>
                    </a:lnTo>
                    <a:lnTo>
                      <a:pt x="79" y="9"/>
                    </a:lnTo>
                    <a:lnTo>
                      <a:pt x="87" y="15"/>
                    </a:lnTo>
                    <a:lnTo>
                      <a:pt x="93" y="23"/>
                    </a:lnTo>
                    <a:lnTo>
                      <a:pt x="97" y="32"/>
                    </a:lnTo>
                    <a:lnTo>
                      <a:pt x="100" y="42"/>
                    </a:lnTo>
                    <a:lnTo>
                      <a:pt x="101" y="53"/>
                    </a:lnTo>
                    <a:lnTo>
                      <a:pt x="100" y="63"/>
                    </a:lnTo>
                    <a:lnTo>
                      <a:pt x="97" y="73"/>
                    </a:lnTo>
                    <a:lnTo>
                      <a:pt x="93" y="83"/>
                    </a:lnTo>
                    <a:lnTo>
                      <a:pt x="87" y="89"/>
                    </a:lnTo>
                    <a:lnTo>
                      <a:pt x="79" y="96"/>
                    </a:lnTo>
                    <a:lnTo>
                      <a:pt x="71" y="101"/>
                    </a:lnTo>
                    <a:lnTo>
                      <a:pt x="62" y="104"/>
                    </a:lnTo>
                    <a:lnTo>
                      <a:pt x="51" y="106"/>
                    </a:lnTo>
                    <a:lnTo>
                      <a:pt x="41" y="104"/>
                    </a:lnTo>
                    <a:lnTo>
                      <a:pt x="32" y="101"/>
                    </a:lnTo>
                    <a:lnTo>
                      <a:pt x="24" y="96"/>
                    </a:lnTo>
                    <a:lnTo>
                      <a:pt x="15" y="89"/>
                    </a:lnTo>
                    <a:lnTo>
                      <a:pt x="10" y="83"/>
                    </a:lnTo>
                    <a:lnTo>
                      <a:pt x="5" y="73"/>
                    </a:lnTo>
                    <a:lnTo>
                      <a:pt x="2" y="63"/>
                    </a:lnTo>
                    <a:lnTo>
                      <a:pt x="0" y="53"/>
                    </a:lnTo>
                    <a:lnTo>
                      <a:pt x="2" y="42"/>
                    </a:lnTo>
                    <a:lnTo>
                      <a:pt x="5" y="32"/>
                    </a:lnTo>
                    <a:lnTo>
                      <a:pt x="10" y="23"/>
                    </a:lnTo>
                    <a:lnTo>
                      <a:pt x="15" y="15"/>
                    </a:lnTo>
                    <a:lnTo>
                      <a:pt x="24" y="9"/>
                    </a:lnTo>
                    <a:lnTo>
                      <a:pt x="32" y="4"/>
                    </a:lnTo>
                    <a:lnTo>
                      <a:pt x="41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49" name="Freeform 328"/>
              <p:cNvSpPr>
                <a:spLocks/>
              </p:cNvSpPr>
              <p:nvPr/>
            </p:nvSpPr>
            <p:spPr bwMode="auto">
              <a:xfrm>
                <a:off x="622" y="1459"/>
                <a:ext cx="50" cy="53"/>
              </a:xfrm>
              <a:custGeom>
                <a:avLst/>
                <a:gdLst>
                  <a:gd name="T0" fmla="*/ 51 w 101"/>
                  <a:gd name="T1" fmla="*/ 0 h 106"/>
                  <a:gd name="T2" fmla="*/ 62 w 101"/>
                  <a:gd name="T3" fmla="*/ 1 h 106"/>
                  <a:gd name="T4" fmla="*/ 71 w 101"/>
                  <a:gd name="T5" fmla="*/ 5 h 106"/>
                  <a:gd name="T6" fmla="*/ 79 w 101"/>
                  <a:gd name="T7" fmla="*/ 9 h 106"/>
                  <a:gd name="T8" fmla="*/ 87 w 101"/>
                  <a:gd name="T9" fmla="*/ 16 h 106"/>
                  <a:gd name="T10" fmla="*/ 93 w 101"/>
                  <a:gd name="T11" fmla="*/ 23 h 106"/>
                  <a:gd name="T12" fmla="*/ 97 w 101"/>
                  <a:gd name="T13" fmla="*/ 32 h 106"/>
                  <a:gd name="T14" fmla="*/ 100 w 101"/>
                  <a:gd name="T15" fmla="*/ 43 h 106"/>
                  <a:gd name="T16" fmla="*/ 101 w 101"/>
                  <a:gd name="T17" fmla="*/ 53 h 106"/>
                  <a:gd name="T18" fmla="*/ 100 w 101"/>
                  <a:gd name="T19" fmla="*/ 64 h 106"/>
                  <a:gd name="T20" fmla="*/ 97 w 101"/>
                  <a:gd name="T21" fmla="*/ 74 h 106"/>
                  <a:gd name="T22" fmla="*/ 93 w 101"/>
                  <a:gd name="T23" fmla="*/ 83 h 106"/>
                  <a:gd name="T24" fmla="*/ 87 w 101"/>
                  <a:gd name="T25" fmla="*/ 90 h 106"/>
                  <a:gd name="T26" fmla="*/ 79 w 101"/>
                  <a:gd name="T27" fmla="*/ 97 h 106"/>
                  <a:gd name="T28" fmla="*/ 71 w 101"/>
                  <a:gd name="T29" fmla="*/ 102 h 106"/>
                  <a:gd name="T30" fmla="*/ 62 w 101"/>
                  <a:gd name="T31" fmla="*/ 105 h 106"/>
                  <a:gd name="T32" fmla="*/ 51 w 101"/>
                  <a:gd name="T33" fmla="*/ 106 h 106"/>
                  <a:gd name="T34" fmla="*/ 41 w 101"/>
                  <a:gd name="T35" fmla="*/ 105 h 106"/>
                  <a:gd name="T36" fmla="*/ 32 w 101"/>
                  <a:gd name="T37" fmla="*/ 102 h 106"/>
                  <a:gd name="T38" fmla="*/ 24 w 101"/>
                  <a:gd name="T39" fmla="*/ 97 h 106"/>
                  <a:gd name="T40" fmla="*/ 15 w 101"/>
                  <a:gd name="T41" fmla="*/ 90 h 106"/>
                  <a:gd name="T42" fmla="*/ 10 w 101"/>
                  <a:gd name="T43" fmla="*/ 83 h 106"/>
                  <a:gd name="T44" fmla="*/ 5 w 101"/>
                  <a:gd name="T45" fmla="*/ 74 h 106"/>
                  <a:gd name="T46" fmla="*/ 2 w 101"/>
                  <a:gd name="T47" fmla="*/ 64 h 106"/>
                  <a:gd name="T48" fmla="*/ 0 w 101"/>
                  <a:gd name="T49" fmla="*/ 53 h 106"/>
                  <a:gd name="T50" fmla="*/ 2 w 101"/>
                  <a:gd name="T51" fmla="*/ 43 h 106"/>
                  <a:gd name="T52" fmla="*/ 5 w 101"/>
                  <a:gd name="T53" fmla="*/ 32 h 106"/>
                  <a:gd name="T54" fmla="*/ 10 w 101"/>
                  <a:gd name="T55" fmla="*/ 23 h 106"/>
                  <a:gd name="T56" fmla="*/ 15 w 101"/>
                  <a:gd name="T57" fmla="*/ 16 h 106"/>
                  <a:gd name="T58" fmla="*/ 24 w 101"/>
                  <a:gd name="T59" fmla="*/ 9 h 106"/>
                  <a:gd name="T60" fmla="*/ 32 w 101"/>
                  <a:gd name="T61" fmla="*/ 5 h 106"/>
                  <a:gd name="T62" fmla="*/ 41 w 101"/>
                  <a:gd name="T63" fmla="*/ 1 h 106"/>
                  <a:gd name="T64" fmla="*/ 51 w 101"/>
                  <a:gd name="T65" fmla="*/ 0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1"/>
                  <a:gd name="T100" fmla="*/ 0 h 106"/>
                  <a:gd name="T101" fmla="*/ 101 w 101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1" h="106">
                    <a:moveTo>
                      <a:pt x="51" y="0"/>
                    </a:moveTo>
                    <a:lnTo>
                      <a:pt x="62" y="1"/>
                    </a:lnTo>
                    <a:lnTo>
                      <a:pt x="71" y="5"/>
                    </a:lnTo>
                    <a:lnTo>
                      <a:pt x="79" y="9"/>
                    </a:lnTo>
                    <a:lnTo>
                      <a:pt x="87" y="16"/>
                    </a:lnTo>
                    <a:lnTo>
                      <a:pt x="93" y="23"/>
                    </a:lnTo>
                    <a:lnTo>
                      <a:pt x="97" y="32"/>
                    </a:lnTo>
                    <a:lnTo>
                      <a:pt x="100" y="43"/>
                    </a:lnTo>
                    <a:lnTo>
                      <a:pt x="101" y="53"/>
                    </a:lnTo>
                    <a:lnTo>
                      <a:pt x="100" y="64"/>
                    </a:lnTo>
                    <a:lnTo>
                      <a:pt x="97" y="74"/>
                    </a:lnTo>
                    <a:lnTo>
                      <a:pt x="93" y="83"/>
                    </a:lnTo>
                    <a:lnTo>
                      <a:pt x="87" y="90"/>
                    </a:lnTo>
                    <a:lnTo>
                      <a:pt x="79" y="97"/>
                    </a:lnTo>
                    <a:lnTo>
                      <a:pt x="71" y="102"/>
                    </a:lnTo>
                    <a:lnTo>
                      <a:pt x="62" y="105"/>
                    </a:lnTo>
                    <a:lnTo>
                      <a:pt x="51" y="106"/>
                    </a:lnTo>
                    <a:lnTo>
                      <a:pt x="41" y="105"/>
                    </a:lnTo>
                    <a:lnTo>
                      <a:pt x="32" y="102"/>
                    </a:lnTo>
                    <a:lnTo>
                      <a:pt x="24" y="97"/>
                    </a:lnTo>
                    <a:lnTo>
                      <a:pt x="15" y="90"/>
                    </a:lnTo>
                    <a:lnTo>
                      <a:pt x="10" y="83"/>
                    </a:lnTo>
                    <a:lnTo>
                      <a:pt x="5" y="74"/>
                    </a:lnTo>
                    <a:lnTo>
                      <a:pt x="2" y="64"/>
                    </a:lnTo>
                    <a:lnTo>
                      <a:pt x="0" y="53"/>
                    </a:lnTo>
                    <a:lnTo>
                      <a:pt x="2" y="43"/>
                    </a:lnTo>
                    <a:lnTo>
                      <a:pt x="5" y="32"/>
                    </a:lnTo>
                    <a:lnTo>
                      <a:pt x="10" y="23"/>
                    </a:lnTo>
                    <a:lnTo>
                      <a:pt x="15" y="16"/>
                    </a:lnTo>
                    <a:lnTo>
                      <a:pt x="24" y="9"/>
                    </a:lnTo>
                    <a:lnTo>
                      <a:pt x="32" y="5"/>
                    </a:lnTo>
                    <a:lnTo>
                      <a:pt x="41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50" name="Rectangle 329"/>
              <p:cNvSpPr>
                <a:spLocks noChangeArrowheads="1"/>
              </p:cNvSpPr>
              <p:nvPr/>
            </p:nvSpPr>
            <p:spPr bwMode="auto">
              <a:xfrm>
                <a:off x="624" y="1335"/>
                <a:ext cx="40" cy="31"/>
              </a:xfrm>
              <a:prstGeom prst="rect">
                <a:avLst/>
              </a:prstGeom>
              <a:solidFill>
                <a:srgbClr val="002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51" name="Freeform 330"/>
              <p:cNvSpPr>
                <a:spLocks/>
              </p:cNvSpPr>
              <p:nvPr/>
            </p:nvSpPr>
            <p:spPr bwMode="auto">
              <a:xfrm>
                <a:off x="694" y="1368"/>
                <a:ext cx="262" cy="162"/>
              </a:xfrm>
              <a:custGeom>
                <a:avLst/>
                <a:gdLst>
                  <a:gd name="T0" fmla="*/ 0 w 525"/>
                  <a:gd name="T1" fmla="*/ 0 h 325"/>
                  <a:gd name="T2" fmla="*/ 0 w 525"/>
                  <a:gd name="T3" fmla="*/ 318 h 325"/>
                  <a:gd name="T4" fmla="*/ 30 w 525"/>
                  <a:gd name="T5" fmla="*/ 325 h 325"/>
                  <a:gd name="T6" fmla="*/ 30 w 525"/>
                  <a:gd name="T7" fmla="*/ 30 h 325"/>
                  <a:gd name="T8" fmla="*/ 497 w 525"/>
                  <a:gd name="T9" fmla="*/ 30 h 325"/>
                  <a:gd name="T10" fmla="*/ 497 w 525"/>
                  <a:gd name="T11" fmla="*/ 318 h 325"/>
                  <a:gd name="T12" fmla="*/ 525 w 525"/>
                  <a:gd name="T13" fmla="*/ 318 h 325"/>
                  <a:gd name="T14" fmla="*/ 525 w 525"/>
                  <a:gd name="T15" fmla="*/ 0 h 325"/>
                  <a:gd name="T16" fmla="*/ 0 w 525"/>
                  <a:gd name="T17" fmla="*/ 0 h 3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5"/>
                  <a:gd name="T28" fmla="*/ 0 h 325"/>
                  <a:gd name="T29" fmla="*/ 525 w 525"/>
                  <a:gd name="T30" fmla="*/ 325 h 3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5" h="325">
                    <a:moveTo>
                      <a:pt x="0" y="0"/>
                    </a:moveTo>
                    <a:lnTo>
                      <a:pt x="0" y="318"/>
                    </a:lnTo>
                    <a:lnTo>
                      <a:pt x="30" y="325"/>
                    </a:lnTo>
                    <a:lnTo>
                      <a:pt x="30" y="30"/>
                    </a:lnTo>
                    <a:lnTo>
                      <a:pt x="497" y="30"/>
                    </a:lnTo>
                    <a:lnTo>
                      <a:pt x="497" y="318"/>
                    </a:lnTo>
                    <a:lnTo>
                      <a:pt x="525" y="318"/>
                    </a:lnTo>
                    <a:lnTo>
                      <a:pt x="5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52" name="Freeform 331"/>
              <p:cNvSpPr>
                <a:spLocks/>
              </p:cNvSpPr>
              <p:nvPr/>
            </p:nvSpPr>
            <p:spPr bwMode="auto">
              <a:xfrm>
                <a:off x="791" y="1588"/>
                <a:ext cx="69" cy="118"/>
              </a:xfrm>
              <a:custGeom>
                <a:avLst/>
                <a:gdLst>
                  <a:gd name="T0" fmla="*/ 0 w 137"/>
                  <a:gd name="T1" fmla="*/ 47 h 237"/>
                  <a:gd name="T2" fmla="*/ 0 w 137"/>
                  <a:gd name="T3" fmla="*/ 68 h 237"/>
                  <a:gd name="T4" fmla="*/ 17 w 137"/>
                  <a:gd name="T5" fmla="*/ 96 h 237"/>
                  <a:gd name="T6" fmla="*/ 17 w 137"/>
                  <a:gd name="T7" fmla="*/ 151 h 237"/>
                  <a:gd name="T8" fmla="*/ 3 w 137"/>
                  <a:gd name="T9" fmla="*/ 176 h 237"/>
                  <a:gd name="T10" fmla="*/ 3 w 137"/>
                  <a:gd name="T11" fmla="*/ 202 h 237"/>
                  <a:gd name="T12" fmla="*/ 23 w 137"/>
                  <a:gd name="T13" fmla="*/ 216 h 237"/>
                  <a:gd name="T14" fmla="*/ 40 w 137"/>
                  <a:gd name="T15" fmla="*/ 227 h 237"/>
                  <a:gd name="T16" fmla="*/ 58 w 137"/>
                  <a:gd name="T17" fmla="*/ 234 h 237"/>
                  <a:gd name="T18" fmla="*/ 74 w 137"/>
                  <a:gd name="T19" fmla="*/ 237 h 237"/>
                  <a:gd name="T20" fmla="*/ 89 w 137"/>
                  <a:gd name="T21" fmla="*/ 234 h 237"/>
                  <a:gd name="T22" fmla="*/ 105 w 137"/>
                  <a:gd name="T23" fmla="*/ 226 h 237"/>
                  <a:gd name="T24" fmla="*/ 121 w 137"/>
                  <a:gd name="T25" fmla="*/ 211 h 237"/>
                  <a:gd name="T26" fmla="*/ 137 w 137"/>
                  <a:gd name="T27" fmla="*/ 189 h 237"/>
                  <a:gd name="T28" fmla="*/ 115 w 137"/>
                  <a:gd name="T29" fmla="*/ 151 h 237"/>
                  <a:gd name="T30" fmla="*/ 115 w 137"/>
                  <a:gd name="T31" fmla="*/ 74 h 237"/>
                  <a:gd name="T32" fmla="*/ 131 w 137"/>
                  <a:gd name="T33" fmla="*/ 53 h 237"/>
                  <a:gd name="T34" fmla="*/ 119 w 137"/>
                  <a:gd name="T35" fmla="*/ 32 h 237"/>
                  <a:gd name="T36" fmla="*/ 103 w 137"/>
                  <a:gd name="T37" fmla="*/ 15 h 237"/>
                  <a:gd name="T38" fmla="*/ 84 w 137"/>
                  <a:gd name="T39" fmla="*/ 5 h 237"/>
                  <a:gd name="T40" fmla="*/ 66 w 137"/>
                  <a:gd name="T41" fmla="*/ 0 h 237"/>
                  <a:gd name="T42" fmla="*/ 46 w 137"/>
                  <a:gd name="T43" fmla="*/ 3 h 237"/>
                  <a:gd name="T44" fmla="*/ 28 w 137"/>
                  <a:gd name="T45" fmla="*/ 11 h 237"/>
                  <a:gd name="T46" fmla="*/ 13 w 137"/>
                  <a:gd name="T47" fmla="*/ 26 h 237"/>
                  <a:gd name="T48" fmla="*/ 0 w 137"/>
                  <a:gd name="T49" fmla="*/ 47 h 2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7"/>
                  <a:gd name="T76" fmla="*/ 0 h 237"/>
                  <a:gd name="T77" fmla="*/ 137 w 137"/>
                  <a:gd name="T78" fmla="*/ 237 h 2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7" h="237">
                    <a:moveTo>
                      <a:pt x="0" y="47"/>
                    </a:moveTo>
                    <a:lnTo>
                      <a:pt x="0" y="68"/>
                    </a:lnTo>
                    <a:lnTo>
                      <a:pt x="17" y="96"/>
                    </a:lnTo>
                    <a:lnTo>
                      <a:pt x="17" y="151"/>
                    </a:lnTo>
                    <a:lnTo>
                      <a:pt x="3" y="176"/>
                    </a:lnTo>
                    <a:lnTo>
                      <a:pt x="3" y="202"/>
                    </a:lnTo>
                    <a:lnTo>
                      <a:pt x="23" y="216"/>
                    </a:lnTo>
                    <a:lnTo>
                      <a:pt x="40" y="227"/>
                    </a:lnTo>
                    <a:lnTo>
                      <a:pt x="58" y="234"/>
                    </a:lnTo>
                    <a:lnTo>
                      <a:pt x="74" y="237"/>
                    </a:lnTo>
                    <a:lnTo>
                      <a:pt x="89" y="234"/>
                    </a:lnTo>
                    <a:lnTo>
                      <a:pt x="105" y="226"/>
                    </a:lnTo>
                    <a:lnTo>
                      <a:pt x="121" y="211"/>
                    </a:lnTo>
                    <a:lnTo>
                      <a:pt x="137" y="189"/>
                    </a:lnTo>
                    <a:lnTo>
                      <a:pt x="115" y="151"/>
                    </a:lnTo>
                    <a:lnTo>
                      <a:pt x="115" y="74"/>
                    </a:lnTo>
                    <a:lnTo>
                      <a:pt x="131" y="53"/>
                    </a:lnTo>
                    <a:lnTo>
                      <a:pt x="119" y="32"/>
                    </a:lnTo>
                    <a:lnTo>
                      <a:pt x="103" y="15"/>
                    </a:lnTo>
                    <a:lnTo>
                      <a:pt x="84" y="5"/>
                    </a:lnTo>
                    <a:lnTo>
                      <a:pt x="66" y="0"/>
                    </a:lnTo>
                    <a:lnTo>
                      <a:pt x="46" y="3"/>
                    </a:lnTo>
                    <a:lnTo>
                      <a:pt x="28" y="11"/>
                    </a:lnTo>
                    <a:lnTo>
                      <a:pt x="13" y="26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</p:grpSp>
        <p:grpSp>
          <p:nvGrpSpPr>
            <p:cNvPr id="260" name="Group 332"/>
            <p:cNvGrpSpPr>
              <a:grpSpLocks/>
            </p:cNvGrpSpPr>
            <p:nvPr/>
          </p:nvGrpSpPr>
          <p:grpSpPr bwMode="auto">
            <a:xfrm>
              <a:off x="426" y="856"/>
              <a:ext cx="272" cy="136"/>
              <a:chOff x="2463" y="2256"/>
              <a:chExt cx="348" cy="176"/>
            </a:xfrm>
          </p:grpSpPr>
          <p:sp>
            <p:nvSpPr>
              <p:cNvPr id="261" name="Freeform 333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62" name="Freeform 334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63" name="Freeform 335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64" name="Freeform 336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65" name="Freeform 337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66" name="Freeform 338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67" name="Freeform 339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68" name="Freeform 340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69" name="Freeform 341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  <a:gd name="T6" fmla="*/ 0 60000 65536"/>
                  <a:gd name="T7" fmla="*/ 0 60000 65536"/>
                  <a:gd name="T8" fmla="*/ 0 60000 65536"/>
                  <a:gd name="T9" fmla="*/ 0 w 1179"/>
                  <a:gd name="T10" fmla="*/ 0 h 862"/>
                  <a:gd name="T11" fmla="*/ 1179 w 1179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0" name="Line 342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Line 343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Oval 344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</p:grpSp>
      <p:sp>
        <p:nvSpPr>
          <p:cNvPr id="353" name="Cloud"/>
          <p:cNvSpPr>
            <a:spLocks noChangeAspect="1" noEditPoints="1" noChangeArrowheads="1"/>
          </p:cNvSpPr>
          <p:nvPr/>
        </p:nvSpPr>
        <p:spPr bwMode="auto">
          <a:xfrm>
            <a:off x="2193925" y="4228971"/>
            <a:ext cx="4011613" cy="2087563"/>
          </a:xfrm>
          <a:custGeom>
            <a:avLst/>
            <a:gdLst>
              <a:gd name="T0" fmla="*/ 12443 w 21600"/>
              <a:gd name="T1" fmla="*/ 1043782 h 21600"/>
              <a:gd name="T2" fmla="*/ 2005806 w 21600"/>
              <a:gd name="T3" fmla="*/ 2085340 h 21600"/>
              <a:gd name="T4" fmla="*/ 4008270 w 21600"/>
              <a:gd name="T5" fmla="*/ 1043782 h 21600"/>
              <a:gd name="T6" fmla="*/ 2005806 w 21600"/>
              <a:gd name="T7" fmla="*/ 11935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Tahoma" pitchFamily="34" charset="0"/>
              </a:rPr>
              <a:t>IP backbone</a:t>
            </a:r>
          </a:p>
        </p:txBody>
      </p:sp>
      <p:grpSp>
        <p:nvGrpSpPr>
          <p:cNvPr id="354" name="Group 346"/>
          <p:cNvGrpSpPr>
            <a:grpSpLocks/>
          </p:cNvGrpSpPr>
          <p:nvPr/>
        </p:nvGrpSpPr>
        <p:grpSpPr bwMode="auto">
          <a:xfrm>
            <a:off x="3078163" y="5235446"/>
            <a:ext cx="238125" cy="288925"/>
            <a:chOff x="4452" y="2949"/>
            <a:chExt cx="300" cy="363"/>
          </a:xfrm>
        </p:grpSpPr>
        <p:sp>
          <p:nvSpPr>
            <p:cNvPr id="355" name="Freeform 347"/>
            <p:cNvSpPr>
              <a:spLocks/>
            </p:cNvSpPr>
            <p:nvPr/>
          </p:nvSpPr>
          <p:spPr bwMode="auto">
            <a:xfrm>
              <a:off x="4452" y="2949"/>
              <a:ext cx="194" cy="363"/>
            </a:xfrm>
            <a:custGeom>
              <a:avLst/>
              <a:gdLst>
                <a:gd name="T0" fmla="*/ 18 w 388"/>
                <a:gd name="T1" fmla="*/ 18 h 727"/>
                <a:gd name="T2" fmla="*/ 359 w 388"/>
                <a:gd name="T3" fmla="*/ 0 h 727"/>
                <a:gd name="T4" fmla="*/ 382 w 388"/>
                <a:gd name="T5" fmla="*/ 10 h 727"/>
                <a:gd name="T6" fmla="*/ 376 w 388"/>
                <a:gd name="T7" fmla="*/ 17 h 727"/>
                <a:gd name="T8" fmla="*/ 371 w 388"/>
                <a:gd name="T9" fmla="*/ 711 h 727"/>
                <a:gd name="T10" fmla="*/ 388 w 388"/>
                <a:gd name="T11" fmla="*/ 715 h 727"/>
                <a:gd name="T12" fmla="*/ 352 w 388"/>
                <a:gd name="T13" fmla="*/ 727 h 727"/>
                <a:gd name="T14" fmla="*/ 13 w 388"/>
                <a:gd name="T15" fmla="*/ 667 h 727"/>
                <a:gd name="T16" fmla="*/ 0 w 388"/>
                <a:gd name="T17" fmla="*/ 665 h 727"/>
                <a:gd name="T18" fmla="*/ 0 w 388"/>
                <a:gd name="T19" fmla="*/ 651 h 727"/>
                <a:gd name="T20" fmla="*/ 2 w 388"/>
                <a:gd name="T21" fmla="*/ 35 h 727"/>
                <a:gd name="T22" fmla="*/ 2 w 388"/>
                <a:gd name="T23" fmla="*/ 20 h 727"/>
                <a:gd name="T24" fmla="*/ 18 w 388"/>
                <a:gd name="T25" fmla="*/ 18 h 7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8"/>
                <a:gd name="T40" fmla="*/ 0 h 727"/>
                <a:gd name="T41" fmla="*/ 388 w 388"/>
                <a:gd name="T42" fmla="*/ 727 h 7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8" h="727">
                  <a:moveTo>
                    <a:pt x="18" y="18"/>
                  </a:moveTo>
                  <a:lnTo>
                    <a:pt x="359" y="0"/>
                  </a:lnTo>
                  <a:lnTo>
                    <a:pt x="382" y="10"/>
                  </a:lnTo>
                  <a:lnTo>
                    <a:pt x="376" y="17"/>
                  </a:lnTo>
                  <a:lnTo>
                    <a:pt x="371" y="711"/>
                  </a:lnTo>
                  <a:lnTo>
                    <a:pt x="388" y="715"/>
                  </a:lnTo>
                  <a:lnTo>
                    <a:pt x="352" y="727"/>
                  </a:lnTo>
                  <a:lnTo>
                    <a:pt x="13" y="667"/>
                  </a:lnTo>
                  <a:lnTo>
                    <a:pt x="0" y="665"/>
                  </a:lnTo>
                  <a:lnTo>
                    <a:pt x="0" y="651"/>
                  </a:lnTo>
                  <a:lnTo>
                    <a:pt x="2" y="35"/>
                  </a:lnTo>
                  <a:lnTo>
                    <a:pt x="2" y="2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56" name="Freeform 348"/>
            <p:cNvSpPr>
              <a:spLocks/>
            </p:cNvSpPr>
            <p:nvPr/>
          </p:nvSpPr>
          <p:spPr bwMode="auto">
            <a:xfrm>
              <a:off x="4460" y="2958"/>
              <a:ext cx="173" cy="346"/>
            </a:xfrm>
            <a:custGeom>
              <a:avLst/>
              <a:gdLst>
                <a:gd name="T0" fmla="*/ 3 w 344"/>
                <a:gd name="T1" fmla="*/ 19 h 694"/>
                <a:gd name="T2" fmla="*/ 344 w 344"/>
                <a:gd name="T3" fmla="*/ 0 h 694"/>
                <a:gd name="T4" fmla="*/ 340 w 344"/>
                <a:gd name="T5" fmla="*/ 694 h 694"/>
                <a:gd name="T6" fmla="*/ 0 w 344"/>
                <a:gd name="T7" fmla="*/ 634 h 694"/>
                <a:gd name="T8" fmla="*/ 3 w 344"/>
                <a:gd name="T9" fmla="*/ 19 h 6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"/>
                <a:gd name="T16" fmla="*/ 0 h 694"/>
                <a:gd name="T17" fmla="*/ 344 w 344"/>
                <a:gd name="T18" fmla="*/ 694 h 6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" h="694">
                  <a:moveTo>
                    <a:pt x="3" y="19"/>
                  </a:moveTo>
                  <a:lnTo>
                    <a:pt x="344" y="0"/>
                  </a:lnTo>
                  <a:lnTo>
                    <a:pt x="340" y="694"/>
                  </a:lnTo>
                  <a:lnTo>
                    <a:pt x="0" y="634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57" name="Freeform 349"/>
            <p:cNvSpPr>
              <a:spLocks/>
            </p:cNvSpPr>
            <p:nvPr/>
          </p:nvSpPr>
          <p:spPr bwMode="auto">
            <a:xfrm>
              <a:off x="4617" y="2950"/>
              <a:ext cx="135" cy="362"/>
            </a:xfrm>
            <a:custGeom>
              <a:avLst/>
              <a:gdLst>
                <a:gd name="T0" fmla="*/ 35 w 270"/>
                <a:gd name="T1" fmla="*/ 0 h 726"/>
                <a:gd name="T2" fmla="*/ 257 w 270"/>
                <a:gd name="T3" fmla="*/ 50 h 726"/>
                <a:gd name="T4" fmla="*/ 270 w 270"/>
                <a:gd name="T5" fmla="*/ 52 h 726"/>
                <a:gd name="T6" fmla="*/ 270 w 270"/>
                <a:gd name="T7" fmla="*/ 66 h 726"/>
                <a:gd name="T8" fmla="*/ 258 w 270"/>
                <a:gd name="T9" fmla="*/ 645 h 726"/>
                <a:gd name="T10" fmla="*/ 258 w 270"/>
                <a:gd name="T11" fmla="*/ 658 h 726"/>
                <a:gd name="T12" fmla="*/ 247 w 270"/>
                <a:gd name="T13" fmla="*/ 660 h 726"/>
                <a:gd name="T14" fmla="*/ 30 w 270"/>
                <a:gd name="T15" fmla="*/ 726 h 726"/>
                <a:gd name="T16" fmla="*/ 0 w 270"/>
                <a:gd name="T17" fmla="*/ 719 h 726"/>
                <a:gd name="T18" fmla="*/ 9 w 270"/>
                <a:gd name="T19" fmla="*/ 710 h 726"/>
                <a:gd name="T20" fmla="*/ 14 w 270"/>
                <a:gd name="T21" fmla="*/ 16 h 726"/>
                <a:gd name="T22" fmla="*/ 11 w 270"/>
                <a:gd name="T23" fmla="*/ 4 h 726"/>
                <a:gd name="T24" fmla="*/ 35 w 270"/>
                <a:gd name="T25" fmla="*/ 0 h 7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726"/>
                <a:gd name="T41" fmla="*/ 270 w 270"/>
                <a:gd name="T42" fmla="*/ 726 h 7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726">
                  <a:moveTo>
                    <a:pt x="35" y="0"/>
                  </a:moveTo>
                  <a:lnTo>
                    <a:pt x="257" y="50"/>
                  </a:lnTo>
                  <a:lnTo>
                    <a:pt x="270" y="52"/>
                  </a:lnTo>
                  <a:lnTo>
                    <a:pt x="270" y="66"/>
                  </a:lnTo>
                  <a:lnTo>
                    <a:pt x="258" y="645"/>
                  </a:lnTo>
                  <a:lnTo>
                    <a:pt x="258" y="658"/>
                  </a:lnTo>
                  <a:lnTo>
                    <a:pt x="247" y="660"/>
                  </a:lnTo>
                  <a:lnTo>
                    <a:pt x="30" y="726"/>
                  </a:lnTo>
                  <a:lnTo>
                    <a:pt x="0" y="719"/>
                  </a:lnTo>
                  <a:lnTo>
                    <a:pt x="9" y="710"/>
                  </a:lnTo>
                  <a:lnTo>
                    <a:pt x="14" y="16"/>
                  </a:lnTo>
                  <a:lnTo>
                    <a:pt x="11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58" name="Freeform 350"/>
            <p:cNvSpPr>
              <a:spLocks/>
            </p:cNvSpPr>
            <p:nvPr/>
          </p:nvSpPr>
          <p:spPr bwMode="auto">
            <a:xfrm>
              <a:off x="4630" y="2958"/>
              <a:ext cx="113" cy="346"/>
            </a:xfrm>
            <a:custGeom>
              <a:avLst/>
              <a:gdLst>
                <a:gd name="T0" fmla="*/ 0 w 225"/>
                <a:gd name="T1" fmla="*/ 694 h 694"/>
                <a:gd name="T2" fmla="*/ 50 w 225"/>
                <a:gd name="T3" fmla="*/ 678 h 694"/>
                <a:gd name="T4" fmla="*/ 43 w 225"/>
                <a:gd name="T5" fmla="*/ 637 h 694"/>
                <a:gd name="T6" fmla="*/ 45 w 225"/>
                <a:gd name="T7" fmla="*/ 567 h 694"/>
                <a:gd name="T8" fmla="*/ 50 w 225"/>
                <a:gd name="T9" fmla="*/ 493 h 694"/>
                <a:gd name="T10" fmla="*/ 53 w 225"/>
                <a:gd name="T11" fmla="*/ 440 h 694"/>
                <a:gd name="T12" fmla="*/ 49 w 225"/>
                <a:gd name="T13" fmla="*/ 407 h 694"/>
                <a:gd name="T14" fmla="*/ 42 w 225"/>
                <a:gd name="T15" fmla="*/ 377 h 694"/>
                <a:gd name="T16" fmla="*/ 32 w 225"/>
                <a:gd name="T17" fmla="*/ 348 h 694"/>
                <a:gd name="T18" fmla="*/ 22 w 225"/>
                <a:gd name="T19" fmla="*/ 318 h 694"/>
                <a:gd name="T20" fmla="*/ 16 w 225"/>
                <a:gd name="T21" fmla="*/ 292 h 694"/>
                <a:gd name="T22" fmla="*/ 15 w 225"/>
                <a:gd name="T23" fmla="*/ 273 h 694"/>
                <a:gd name="T24" fmla="*/ 16 w 225"/>
                <a:gd name="T25" fmla="*/ 261 h 694"/>
                <a:gd name="T26" fmla="*/ 17 w 225"/>
                <a:gd name="T27" fmla="*/ 257 h 694"/>
                <a:gd name="T28" fmla="*/ 34 w 225"/>
                <a:gd name="T29" fmla="*/ 257 h 694"/>
                <a:gd name="T30" fmla="*/ 50 w 225"/>
                <a:gd name="T31" fmla="*/ 258 h 694"/>
                <a:gd name="T32" fmla="*/ 66 w 225"/>
                <a:gd name="T33" fmla="*/ 259 h 694"/>
                <a:gd name="T34" fmla="*/ 81 w 225"/>
                <a:gd name="T35" fmla="*/ 261 h 694"/>
                <a:gd name="T36" fmla="*/ 95 w 225"/>
                <a:gd name="T37" fmla="*/ 263 h 694"/>
                <a:gd name="T38" fmla="*/ 110 w 225"/>
                <a:gd name="T39" fmla="*/ 264 h 694"/>
                <a:gd name="T40" fmla="*/ 123 w 225"/>
                <a:gd name="T41" fmla="*/ 266 h 694"/>
                <a:gd name="T42" fmla="*/ 137 w 225"/>
                <a:gd name="T43" fmla="*/ 269 h 694"/>
                <a:gd name="T44" fmla="*/ 148 w 225"/>
                <a:gd name="T45" fmla="*/ 272 h 694"/>
                <a:gd name="T46" fmla="*/ 161 w 225"/>
                <a:gd name="T47" fmla="*/ 276 h 694"/>
                <a:gd name="T48" fmla="*/ 172 w 225"/>
                <a:gd name="T49" fmla="*/ 279 h 694"/>
                <a:gd name="T50" fmla="*/ 183 w 225"/>
                <a:gd name="T51" fmla="*/ 282 h 694"/>
                <a:gd name="T52" fmla="*/ 193 w 225"/>
                <a:gd name="T53" fmla="*/ 286 h 694"/>
                <a:gd name="T54" fmla="*/ 204 w 225"/>
                <a:gd name="T55" fmla="*/ 289 h 694"/>
                <a:gd name="T56" fmla="*/ 213 w 225"/>
                <a:gd name="T57" fmla="*/ 294 h 694"/>
                <a:gd name="T58" fmla="*/ 222 w 225"/>
                <a:gd name="T59" fmla="*/ 299 h 694"/>
                <a:gd name="T60" fmla="*/ 225 w 225"/>
                <a:gd name="T61" fmla="*/ 50 h 694"/>
                <a:gd name="T62" fmla="*/ 4 w 225"/>
                <a:gd name="T63" fmla="*/ 0 h 694"/>
                <a:gd name="T64" fmla="*/ 0 w 225"/>
                <a:gd name="T65" fmla="*/ 694 h 6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5"/>
                <a:gd name="T100" fmla="*/ 0 h 694"/>
                <a:gd name="T101" fmla="*/ 225 w 225"/>
                <a:gd name="T102" fmla="*/ 694 h 6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5" h="694">
                  <a:moveTo>
                    <a:pt x="0" y="694"/>
                  </a:moveTo>
                  <a:lnTo>
                    <a:pt x="50" y="678"/>
                  </a:lnTo>
                  <a:lnTo>
                    <a:pt x="43" y="637"/>
                  </a:lnTo>
                  <a:lnTo>
                    <a:pt x="45" y="567"/>
                  </a:lnTo>
                  <a:lnTo>
                    <a:pt x="50" y="493"/>
                  </a:lnTo>
                  <a:lnTo>
                    <a:pt x="53" y="440"/>
                  </a:lnTo>
                  <a:lnTo>
                    <a:pt x="49" y="407"/>
                  </a:lnTo>
                  <a:lnTo>
                    <a:pt x="42" y="377"/>
                  </a:lnTo>
                  <a:lnTo>
                    <a:pt x="32" y="348"/>
                  </a:lnTo>
                  <a:lnTo>
                    <a:pt x="22" y="318"/>
                  </a:lnTo>
                  <a:lnTo>
                    <a:pt x="16" y="292"/>
                  </a:lnTo>
                  <a:lnTo>
                    <a:pt x="15" y="273"/>
                  </a:lnTo>
                  <a:lnTo>
                    <a:pt x="16" y="261"/>
                  </a:lnTo>
                  <a:lnTo>
                    <a:pt x="17" y="257"/>
                  </a:lnTo>
                  <a:lnTo>
                    <a:pt x="34" y="257"/>
                  </a:lnTo>
                  <a:lnTo>
                    <a:pt x="50" y="258"/>
                  </a:lnTo>
                  <a:lnTo>
                    <a:pt x="66" y="259"/>
                  </a:lnTo>
                  <a:lnTo>
                    <a:pt x="81" y="261"/>
                  </a:lnTo>
                  <a:lnTo>
                    <a:pt x="95" y="263"/>
                  </a:lnTo>
                  <a:lnTo>
                    <a:pt x="110" y="264"/>
                  </a:lnTo>
                  <a:lnTo>
                    <a:pt x="123" y="266"/>
                  </a:lnTo>
                  <a:lnTo>
                    <a:pt x="137" y="269"/>
                  </a:lnTo>
                  <a:lnTo>
                    <a:pt x="148" y="272"/>
                  </a:lnTo>
                  <a:lnTo>
                    <a:pt x="161" y="276"/>
                  </a:lnTo>
                  <a:lnTo>
                    <a:pt x="172" y="279"/>
                  </a:lnTo>
                  <a:lnTo>
                    <a:pt x="183" y="282"/>
                  </a:lnTo>
                  <a:lnTo>
                    <a:pt x="193" y="286"/>
                  </a:lnTo>
                  <a:lnTo>
                    <a:pt x="204" y="289"/>
                  </a:lnTo>
                  <a:lnTo>
                    <a:pt x="213" y="294"/>
                  </a:lnTo>
                  <a:lnTo>
                    <a:pt x="222" y="299"/>
                  </a:lnTo>
                  <a:lnTo>
                    <a:pt x="225" y="50"/>
                  </a:lnTo>
                  <a:lnTo>
                    <a:pt x="4" y="0"/>
                  </a:lnTo>
                  <a:lnTo>
                    <a:pt x="0" y="694"/>
                  </a:lnTo>
                  <a:close/>
                </a:path>
              </a:pathLst>
            </a:custGeom>
            <a:solidFill>
              <a:srgbClr val="666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59" name="Freeform 351"/>
            <p:cNvSpPr>
              <a:spLocks/>
            </p:cNvSpPr>
            <p:nvPr/>
          </p:nvSpPr>
          <p:spPr bwMode="auto">
            <a:xfrm>
              <a:off x="4638" y="3086"/>
              <a:ext cx="104" cy="210"/>
            </a:xfrm>
            <a:custGeom>
              <a:avLst/>
              <a:gdLst>
                <a:gd name="T0" fmla="*/ 7 w 207"/>
                <a:gd name="T1" fmla="*/ 61 h 421"/>
                <a:gd name="T2" fmla="*/ 17 w 207"/>
                <a:gd name="T3" fmla="*/ 91 h 421"/>
                <a:gd name="T4" fmla="*/ 27 w 207"/>
                <a:gd name="T5" fmla="*/ 120 h 421"/>
                <a:gd name="T6" fmla="*/ 34 w 207"/>
                <a:gd name="T7" fmla="*/ 150 h 421"/>
                <a:gd name="T8" fmla="*/ 38 w 207"/>
                <a:gd name="T9" fmla="*/ 183 h 421"/>
                <a:gd name="T10" fmla="*/ 35 w 207"/>
                <a:gd name="T11" fmla="*/ 236 h 421"/>
                <a:gd name="T12" fmla="*/ 30 w 207"/>
                <a:gd name="T13" fmla="*/ 310 h 421"/>
                <a:gd name="T14" fmla="*/ 28 w 207"/>
                <a:gd name="T15" fmla="*/ 380 h 421"/>
                <a:gd name="T16" fmla="*/ 35 w 207"/>
                <a:gd name="T17" fmla="*/ 421 h 421"/>
                <a:gd name="T18" fmla="*/ 200 w 207"/>
                <a:gd name="T19" fmla="*/ 372 h 421"/>
                <a:gd name="T20" fmla="*/ 207 w 207"/>
                <a:gd name="T21" fmla="*/ 42 h 421"/>
                <a:gd name="T22" fmla="*/ 198 w 207"/>
                <a:gd name="T23" fmla="*/ 37 h 421"/>
                <a:gd name="T24" fmla="*/ 189 w 207"/>
                <a:gd name="T25" fmla="*/ 32 h 421"/>
                <a:gd name="T26" fmla="*/ 178 w 207"/>
                <a:gd name="T27" fmla="*/ 29 h 421"/>
                <a:gd name="T28" fmla="*/ 168 w 207"/>
                <a:gd name="T29" fmla="*/ 25 h 421"/>
                <a:gd name="T30" fmla="*/ 157 w 207"/>
                <a:gd name="T31" fmla="*/ 22 h 421"/>
                <a:gd name="T32" fmla="*/ 146 w 207"/>
                <a:gd name="T33" fmla="*/ 19 h 421"/>
                <a:gd name="T34" fmla="*/ 133 w 207"/>
                <a:gd name="T35" fmla="*/ 15 h 421"/>
                <a:gd name="T36" fmla="*/ 122 w 207"/>
                <a:gd name="T37" fmla="*/ 12 h 421"/>
                <a:gd name="T38" fmla="*/ 108 w 207"/>
                <a:gd name="T39" fmla="*/ 9 h 421"/>
                <a:gd name="T40" fmla="*/ 95 w 207"/>
                <a:gd name="T41" fmla="*/ 7 h 421"/>
                <a:gd name="T42" fmla="*/ 80 w 207"/>
                <a:gd name="T43" fmla="*/ 6 h 421"/>
                <a:gd name="T44" fmla="*/ 66 w 207"/>
                <a:gd name="T45" fmla="*/ 4 h 421"/>
                <a:gd name="T46" fmla="*/ 51 w 207"/>
                <a:gd name="T47" fmla="*/ 2 h 421"/>
                <a:gd name="T48" fmla="*/ 35 w 207"/>
                <a:gd name="T49" fmla="*/ 1 h 421"/>
                <a:gd name="T50" fmla="*/ 19 w 207"/>
                <a:gd name="T51" fmla="*/ 0 h 421"/>
                <a:gd name="T52" fmla="*/ 2 w 207"/>
                <a:gd name="T53" fmla="*/ 0 h 421"/>
                <a:gd name="T54" fmla="*/ 1 w 207"/>
                <a:gd name="T55" fmla="*/ 4 h 421"/>
                <a:gd name="T56" fmla="*/ 0 w 207"/>
                <a:gd name="T57" fmla="*/ 16 h 421"/>
                <a:gd name="T58" fmla="*/ 1 w 207"/>
                <a:gd name="T59" fmla="*/ 35 h 421"/>
                <a:gd name="T60" fmla="*/ 7 w 207"/>
                <a:gd name="T61" fmla="*/ 61 h 4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7"/>
                <a:gd name="T94" fmla="*/ 0 h 421"/>
                <a:gd name="T95" fmla="*/ 207 w 207"/>
                <a:gd name="T96" fmla="*/ 421 h 42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7" h="421">
                  <a:moveTo>
                    <a:pt x="7" y="61"/>
                  </a:moveTo>
                  <a:lnTo>
                    <a:pt x="17" y="91"/>
                  </a:lnTo>
                  <a:lnTo>
                    <a:pt x="27" y="120"/>
                  </a:lnTo>
                  <a:lnTo>
                    <a:pt x="34" y="150"/>
                  </a:lnTo>
                  <a:lnTo>
                    <a:pt x="38" y="183"/>
                  </a:lnTo>
                  <a:lnTo>
                    <a:pt x="35" y="236"/>
                  </a:lnTo>
                  <a:lnTo>
                    <a:pt x="30" y="310"/>
                  </a:lnTo>
                  <a:lnTo>
                    <a:pt x="28" y="380"/>
                  </a:lnTo>
                  <a:lnTo>
                    <a:pt x="35" y="421"/>
                  </a:lnTo>
                  <a:lnTo>
                    <a:pt x="200" y="372"/>
                  </a:lnTo>
                  <a:lnTo>
                    <a:pt x="207" y="42"/>
                  </a:lnTo>
                  <a:lnTo>
                    <a:pt x="198" y="37"/>
                  </a:lnTo>
                  <a:lnTo>
                    <a:pt x="189" y="32"/>
                  </a:lnTo>
                  <a:lnTo>
                    <a:pt x="178" y="29"/>
                  </a:lnTo>
                  <a:lnTo>
                    <a:pt x="168" y="25"/>
                  </a:lnTo>
                  <a:lnTo>
                    <a:pt x="157" y="22"/>
                  </a:lnTo>
                  <a:lnTo>
                    <a:pt x="146" y="19"/>
                  </a:lnTo>
                  <a:lnTo>
                    <a:pt x="133" y="15"/>
                  </a:lnTo>
                  <a:lnTo>
                    <a:pt x="122" y="12"/>
                  </a:lnTo>
                  <a:lnTo>
                    <a:pt x="108" y="9"/>
                  </a:lnTo>
                  <a:lnTo>
                    <a:pt x="95" y="7"/>
                  </a:lnTo>
                  <a:lnTo>
                    <a:pt x="80" y="6"/>
                  </a:lnTo>
                  <a:lnTo>
                    <a:pt x="66" y="4"/>
                  </a:lnTo>
                  <a:lnTo>
                    <a:pt x="51" y="2"/>
                  </a:lnTo>
                  <a:lnTo>
                    <a:pt x="35" y="1"/>
                  </a:lnTo>
                  <a:lnTo>
                    <a:pt x="19" y="0"/>
                  </a:lnTo>
                  <a:lnTo>
                    <a:pt x="2" y="0"/>
                  </a:lnTo>
                  <a:lnTo>
                    <a:pt x="1" y="4"/>
                  </a:lnTo>
                  <a:lnTo>
                    <a:pt x="0" y="16"/>
                  </a:lnTo>
                  <a:lnTo>
                    <a:pt x="1" y="35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60" name="Freeform 352"/>
            <p:cNvSpPr>
              <a:spLocks/>
            </p:cNvSpPr>
            <p:nvPr/>
          </p:nvSpPr>
          <p:spPr bwMode="auto">
            <a:xfrm>
              <a:off x="4478" y="2989"/>
              <a:ext cx="11" cy="12"/>
            </a:xfrm>
            <a:custGeom>
              <a:avLst/>
              <a:gdLst>
                <a:gd name="T0" fmla="*/ 0 w 23"/>
                <a:gd name="T1" fmla="*/ 11 h 23"/>
                <a:gd name="T2" fmla="*/ 1 w 23"/>
                <a:gd name="T3" fmla="*/ 16 h 23"/>
                <a:gd name="T4" fmla="*/ 4 w 23"/>
                <a:gd name="T5" fmla="*/ 19 h 23"/>
                <a:gd name="T6" fmla="*/ 7 w 23"/>
                <a:gd name="T7" fmla="*/ 22 h 23"/>
                <a:gd name="T8" fmla="*/ 12 w 23"/>
                <a:gd name="T9" fmla="*/ 23 h 23"/>
                <a:gd name="T10" fmla="*/ 16 w 23"/>
                <a:gd name="T11" fmla="*/ 22 h 23"/>
                <a:gd name="T12" fmla="*/ 20 w 23"/>
                <a:gd name="T13" fmla="*/ 19 h 23"/>
                <a:gd name="T14" fmla="*/ 22 w 23"/>
                <a:gd name="T15" fmla="*/ 16 h 23"/>
                <a:gd name="T16" fmla="*/ 23 w 23"/>
                <a:gd name="T17" fmla="*/ 11 h 23"/>
                <a:gd name="T18" fmla="*/ 22 w 23"/>
                <a:gd name="T19" fmla="*/ 7 h 23"/>
                <a:gd name="T20" fmla="*/ 20 w 23"/>
                <a:gd name="T21" fmla="*/ 3 h 23"/>
                <a:gd name="T22" fmla="*/ 16 w 23"/>
                <a:gd name="T23" fmla="*/ 1 h 23"/>
                <a:gd name="T24" fmla="*/ 12 w 23"/>
                <a:gd name="T25" fmla="*/ 0 h 23"/>
                <a:gd name="T26" fmla="*/ 7 w 23"/>
                <a:gd name="T27" fmla="*/ 1 h 23"/>
                <a:gd name="T28" fmla="*/ 4 w 23"/>
                <a:gd name="T29" fmla="*/ 3 h 23"/>
                <a:gd name="T30" fmla="*/ 1 w 23"/>
                <a:gd name="T31" fmla="*/ 7 h 23"/>
                <a:gd name="T32" fmla="*/ 0 w 23"/>
                <a:gd name="T33" fmla="*/ 11 h 23"/>
                <a:gd name="T34" fmla="*/ 0 w 23"/>
                <a:gd name="T35" fmla="*/ 11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1"/>
                  </a:moveTo>
                  <a:lnTo>
                    <a:pt x="1" y="16"/>
                  </a:lnTo>
                  <a:lnTo>
                    <a:pt x="4" y="19"/>
                  </a:lnTo>
                  <a:lnTo>
                    <a:pt x="7" y="22"/>
                  </a:lnTo>
                  <a:lnTo>
                    <a:pt x="12" y="23"/>
                  </a:lnTo>
                  <a:lnTo>
                    <a:pt x="16" y="22"/>
                  </a:lnTo>
                  <a:lnTo>
                    <a:pt x="20" y="19"/>
                  </a:lnTo>
                  <a:lnTo>
                    <a:pt x="22" y="16"/>
                  </a:lnTo>
                  <a:lnTo>
                    <a:pt x="23" y="11"/>
                  </a:lnTo>
                  <a:lnTo>
                    <a:pt x="22" y="7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61" name="Freeform 353"/>
            <p:cNvSpPr>
              <a:spLocks/>
            </p:cNvSpPr>
            <p:nvPr/>
          </p:nvSpPr>
          <p:spPr bwMode="auto">
            <a:xfrm>
              <a:off x="4480" y="3026"/>
              <a:ext cx="11" cy="12"/>
            </a:xfrm>
            <a:custGeom>
              <a:avLst/>
              <a:gdLst>
                <a:gd name="T0" fmla="*/ 0 w 23"/>
                <a:gd name="T1" fmla="*/ 12 h 23"/>
                <a:gd name="T2" fmla="*/ 1 w 23"/>
                <a:gd name="T3" fmla="*/ 16 h 23"/>
                <a:gd name="T4" fmla="*/ 3 w 23"/>
                <a:gd name="T5" fmla="*/ 20 h 23"/>
                <a:gd name="T6" fmla="*/ 6 w 23"/>
                <a:gd name="T7" fmla="*/ 22 h 23"/>
                <a:gd name="T8" fmla="*/ 10 w 23"/>
                <a:gd name="T9" fmla="*/ 23 h 23"/>
                <a:gd name="T10" fmla="*/ 15 w 23"/>
                <a:gd name="T11" fmla="*/ 22 h 23"/>
                <a:gd name="T12" fmla="*/ 19 w 23"/>
                <a:gd name="T13" fmla="*/ 20 h 23"/>
                <a:gd name="T14" fmla="*/ 22 w 23"/>
                <a:gd name="T15" fmla="*/ 16 h 23"/>
                <a:gd name="T16" fmla="*/ 23 w 23"/>
                <a:gd name="T17" fmla="*/ 12 h 23"/>
                <a:gd name="T18" fmla="*/ 22 w 23"/>
                <a:gd name="T19" fmla="*/ 7 h 23"/>
                <a:gd name="T20" fmla="*/ 19 w 23"/>
                <a:gd name="T21" fmla="*/ 4 h 23"/>
                <a:gd name="T22" fmla="*/ 15 w 23"/>
                <a:gd name="T23" fmla="*/ 1 h 23"/>
                <a:gd name="T24" fmla="*/ 10 w 23"/>
                <a:gd name="T25" fmla="*/ 0 h 23"/>
                <a:gd name="T26" fmla="*/ 6 w 23"/>
                <a:gd name="T27" fmla="*/ 1 h 23"/>
                <a:gd name="T28" fmla="*/ 3 w 23"/>
                <a:gd name="T29" fmla="*/ 4 h 23"/>
                <a:gd name="T30" fmla="*/ 1 w 23"/>
                <a:gd name="T31" fmla="*/ 7 h 23"/>
                <a:gd name="T32" fmla="*/ 0 w 23"/>
                <a:gd name="T33" fmla="*/ 12 h 23"/>
                <a:gd name="T34" fmla="*/ 0 w 23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2"/>
                  </a:moveTo>
                  <a:lnTo>
                    <a:pt x="1" y="16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19" y="20"/>
                  </a:lnTo>
                  <a:lnTo>
                    <a:pt x="22" y="16"/>
                  </a:lnTo>
                  <a:lnTo>
                    <a:pt x="23" y="12"/>
                  </a:lnTo>
                  <a:lnTo>
                    <a:pt x="22" y="7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62" name="Freeform 354"/>
            <p:cNvSpPr>
              <a:spLocks/>
            </p:cNvSpPr>
            <p:nvPr/>
          </p:nvSpPr>
          <p:spPr bwMode="auto">
            <a:xfrm>
              <a:off x="4501" y="3027"/>
              <a:ext cx="11" cy="11"/>
            </a:xfrm>
            <a:custGeom>
              <a:avLst/>
              <a:gdLst>
                <a:gd name="T0" fmla="*/ 0 w 21"/>
                <a:gd name="T1" fmla="*/ 12 h 24"/>
                <a:gd name="T2" fmla="*/ 1 w 21"/>
                <a:gd name="T3" fmla="*/ 17 h 24"/>
                <a:gd name="T4" fmla="*/ 3 w 21"/>
                <a:gd name="T5" fmla="*/ 20 h 24"/>
                <a:gd name="T6" fmla="*/ 5 w 21"/>
                <a:gd name="T7" fmla="*/ 22 h 24"/>
                <a:gd name="T8" fmla="*/ 10 w 21"/>
                <a:gd name="T9" fmla="*/ 24 h 24"/>
                <a:gd name="T10" fmla="*/ 15 w 21"/>
                <a:gd name="T11" fmla="*/ 22 h 24"/>
                <a:gd name="T12" fmla="*/ 18 w 21"/>
                <a:gd name="T13" fmla="*/ 20 h 24"/>
                <a:gd name="T14" fmla="*/ 20 w 21"/>
                <a:gd name="T15" fmla="*/ 17 h 24"/>
                <a:gd name="T16" fmla="*/ 21 w 21"/>
                <a:gd name="T17" fmla="*/ 12 h 24"/>
                <a:gd name="T18" fmla="*/ 20 w 21"/>
                <a:gd name="T19" fmla="*/ 7 h 24"/>
                <a:gd name="T20" fmla="*/ 18 w 21"/>
                <a:gd name="T21" fmla="*/ 4 h 24"/>
                <a:gd name="T22" fmla="*/ 15 w 21"/>
                <a:gd name="T23" fmla="*/ 2 h 24"/>
                <a:gd name="T24" fmla="*/ 10 w 21"/>
                <a:gd name="T25" fmla="*/ 0 h 24"/>
                <a:gd name="T26" fmla="*/ 5 w 21"/>
                <a:gd name="T27" fmla="*/ 2 h 24"/>
                <a:gd name="T28" fmla="*/ 3 w 21"/>
                <a:gd name="T29" fmla="*/ 4 h 24"/>
                <a:gd name="T30" fmla="*/ 1 w 21"/>
                <a:gd name="T31" fmla="*/ 7 h 24"/>
                <a:gd name="T32" fmla="*/ 0 w 21"/>
                <a:gd name="T33" fmla="*/ 12 h 24"/>
                <a:gd name="T34" fmla="*/ 0 w 21"/>
                <a:gd name="T35" fmla="*/ 1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24"/>
                <a:gd name="T56" fmla="*/ 21 w 2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24">
                  <a:moveTo>
                    <a:pt x="0" y="12"/>
                  </a:moveTo>
                  <a:lnTo>
                    <a:pt x="1" y="17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10" y="24"/>
                  </a:lnTo>
                  <a:lnTo>
                    <a:pt x="15" y="22"/>
                  </a:lnTo>
                  <a:lnTo>
                    <a:pt x="18" y="20"/>
                  </a:lnTo>
                  <a:lnTo>
                    <a:pt x="20" y="17"/>
                  </a:lnTo>
                  <a:lnTo>
                    <a:pt x="21" y="12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63" name="Freeform 355"/>
            <p:cNvSpPr>
              <a:spLocks/>
            </p:cNvSpPr>
            <p:nvPr/>
          </p:nvSpPr>
          <p:spPr bwMode="auto">
            <a:xfrm>
              <a:off x="4525" y="3027"/>
              <a:ext cx="12" cy="11"/>
            </a:xfrm>
            <a:custGeom>
              <a:avLst/>
              <a:gdLst>
                <a:gd name="T0" fmla="*/ 0 w 23"/>
                <a:gd name="T1" fmla="*/ 12 h 24"/>
                <a:gd name="T2" fmla="*/ 1 w 23"/>
                <a:gd name="T3" fmla="*/ 17 h 24"/>
                <a:gd name="T4" fmla="*/ 3 w 23"/>
                <a:gd name="T5" fmla="*/ 20 h 24"/>
                <a:gd name="T6" fmla="*/ 7 w 23"/>
                <a:gd name="T7" fmla="*/ 22 h 24"/>
                <a:gd name="T8" fmla="*/ 11 w 23"/>
                <a:gd name="T9" fmla="*/ 24 h 24"/>
                <a:gd name="T10" fmla="*/ 16 w 23"/>
                <a:gd name="T11" fmla="*/ 22 h 24"/>
                <a:gd name="T12" fmla="*/ 20 w 23"/>
                <a:gd name="T13" fmla="*/ 20 h 24"/>
                <a:gd name="T14" fmla="*/ 22 w 23"/>
                <a:gd name="T15" fmla="*/ 17 h 24"/>
                <a:gd name="T16" fmla="*/ 23 w 23"/>
                <a:gd name="T17" fmla="*/ 12 h 24"/>
                <a:gd name="T18" fmla="*/ 22 w 23"/>
                <a:gd name="T19" fmla="*/ 7 h 24"/>
                <a:gd name="T20" fmla="*/ 20 w 23"/>
                <a:gd name="T21" fmla="*/ 4 h 24"/>
                <a:gd name="T22" fmla="*/ 16 w 23"/>
                <a:gd name="T23" fmla="*/ 2 h 24"/>
                <a:gd name="T24" fmla="*/ 11 w 23"/>
                <a:gd name="T25" fmla="*/ 0 h 24"/>
                <a:gd name="T26" fmla="*/ 7 w 23"/>
                <a:gd name="T27" fmla="*/ 2 h 24"/>
                <a:gd name="T28" fmla="*/ 3 w 23"/>
                <a:gd name="T29" fmla="*/ 4 h 24"/>
                <a:gd name="T30" fmla="*/ 1 w 23"/>
                <a:gd name="T31" fmla="*/ 7 h 24"/>
                <a:gd name="T32" fmla="*/ 0 w 23"/>
                <a:gd name="T33" fmla="*/ 12 h 24"/>
                <a:gd name="T34" fmla="*/ 0 w 23"/>
                <a:gd name="T35" fmla="*/ 1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4"/>
                <a:gd name="T56" fmla="*/ 23 w 23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4">
                  <a:moveTo>
                    <a:pt x="0" y="12"/>
                  </a:moveTo>
                  <a:lnTo>
                    <a:pt x="1" y="17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4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3" y="12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64" name="Freeform 356"/>
            <p:cNvSpPr>
              <a:spLocks/>
            </p:cNvSpPr>
            <p:nvPr/>
          </p:nvSpPr>
          <p:spPr bwMode="auto">
            <a:xfrm>
              <a:off x="4549" y="3027"/>
              <a:ext cx="11" cy="11"/>
            </a:xfrm>
            <a:custGeom>
              <a:avLst/>
              <a:gdLst>
                <a:gd name="T0" fmla="*/ 0 w 23"/>
                <a:gd name="T1" fmla="*/ 12 h 24"/>
                <a:gd name="T2" fmla="*/ 1 w 23"/>
                <a:gd name="T3" fmla="*/ 17 h 24"/>
                <a:gd name="T4" fmla="*/ 3 w 23"/>
                <a:gd name="T5" fmla="*/ 20 h 24"/>
                <a:gd name="T6" fmla="*/ 7 w 23"/>
                <a:gd name="T7" fmla="*/ 22 h 24"/>
                <a:gd name="T8" fmla="*/ 12 w 23"/>
                <a:gd name="T9" fmla="*/ 24 h 24"/>
                <a:gd name="T10" fmla="*/ 16 w 23"/>
                <a:gd name="T11" fmla="*/ 22 h 24"/>
                <a:gd name="T12" fmla="*/ 20 w 23"/>
                <a:gd name="T13" fmla="*/ 20 h 24"/>
                <a:gd name="T14" fmla="*/ 22 w 23"/>
                <a:gd name="T15" fmla="*/ 17 h 24"/>
                <a:gd name="T16" fmla="*/ 23 w 23"/>
                <a:gd name="T17" fmla="*/ 12 h 24"/>
                <a:gd name="T18" fmla="*/ 22 w 23"/>
                <a:gd name="T19" fmla="*/ 7 h 24"/>
                <a:gd name="T20" fmla="*/ 20 w 23"/>
                <a:gd name="T21" fmla="*/ 4 h 24"/>
                <a:gd name="T22" fmla="*/ 16 w 23"/>
                <a:gd name="T23" fmla="*/ 2 h 24"/>
                <a:gd name="T24" fmla="*/ 12 w 23"/>
                <a:gd name="T25" fmla="*/ 0 h 24"/>
                <a:gd name="T26" fmla="*/ 7 w 23"/>
                <a:gd name="T27" fmla="*/ 2 h 24"/>
                <a:gd name="T28" fmla="*/ 3 w 23"/>
                <a:gd name="T29" fmla="*/ 4 h 24"/>
                <a:gd name="T30" fmla="*/ 1 w 23"/>
                <a:gd name="T31" fmla="*/ 7 h 24"/>
                <a:gd name="T32" fmla="*/ 0 w 23"/>
                <a:gd name="T33" fmla="*/ 12 h 24"/>
                <a:gd name="T34" fmla="*/ 0 w 23"/>
                <a:gd name="T35" fmla="*/ 1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4"/>
                <a:gd name="T56" fmla="*/ 23 w 23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4">
                  <a:moveTo>
                    <a:pt x="0" y="12"/>
                  </a:moveTo>
                  <a:lnTo>
                    <a:pt x="1" y="17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3" y="12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65" name="Freeform 357"/>
            <p:cNvSpPr>
              <a:spLocks/>
            </p:cNvSpPr>
            <p:nvPr/>
          </p:nvSpPr>
          <p:spPr bwMode="auto">
            <a:xfrm>
              <a:off x="4478" y="3078"/>
              <a:ext cx="11" cy="12"/>
            </a:xfrm>
            <a:custGeom>
              <a:avLst/>
              <a:gdLst>
                <a:gd name="T0" fmla="*/ 0 w 23"/>
                <a:gd name="T1" fmla="*/ 12 h 23"/>
                <a:gd name="T2" fmla="*/ 1 w 23"/>
                <a:gd name="T3" fmla="*/ 16 h 23"/>
                <a:gd name="T4" fmla="*/ 4 w 23"/>
                <a:gd name="T5" fmla="*/ 20 h 23"/>
                <a:gd name="T6" fmla="*/ 7 w 23"/>
                <a:gd name="T7" fmla="*/ 22 h 23"/>
                <a:gd name="T8" fmla="*/ 12 w 23"/>
                <a:gd name="T9" fmla="*/ 23 h 23"/>
                <a:gd name="T10" fmla="*/ 16 w 23"/>
                <a:gd name="T11" fmla="*/ 22 h 23"/>
                <a:gd name="T12" fmla="*/ 20 w 23"/>
                <a:gd name="T13" fmla="*/ 20 h 23"/>
                <a:gd name="T14" fmla="*/ 22 w 23"/>
                <a:gd name="T15" fmla="*/ 16 h 23"/>
                <a:gd name="T16" fmla="*/ 23 w 23"/>
                <a:gd name="T17" fmla="*/ 12 h 23"/>
                <a:gd name="T18" fmla="*/ 22 w 23"/>
                <a:gd name="T19" fmla="*/ 7 h 23"/>
                <a:gd name="T20" fmla="*/ 20 w 23"/>
                <a:gd name="T21" fmla="*/ 3 h 23"/>
                <a:gd name="T22" fmla="*/ 16 w 23"/>
                <a:gd name="T23" fmla="*/ 1 h 23"/>
                <a:gd name="T24" fmla="*/ 12 w 23"/>
                <a:gd name="T25" fmla="*/ 0 h 23"/>
                <a:gd name="T26" fmla="*/ 7 w 23"/>
                <a:gd name="T27" fmla="*/ 1 h 23"/>
                <a:gd name="T28" fmla="*/ 4 w 23"/>
                <a:gd name="T29" fmla="*/ 3 h 23"/>
                <a:gd name="T30" fmla="*/ 1 w 23"/>
                <a:gd name="T31" fmla="*/ 7 h 23"/>
                <a:gd name="T32" fmla="*/ 0 w 23"/>
                <a:gd name="T33" fmla="*/ 12 h 23"/>
                <a:gd name="T34" fmla="*/ 0 w 23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2"/>
                  </a:moveTo>
                  <a:lnTo>
                    <a:pt x="1" y="16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2" y="23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3" y="12"/>
                  </a:lnTo>
                  <a:lnTo>
                    <a:pt x="22" y="7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66" name="Freeform 358"/>
            <p:cNvSpPr>
              <a:spLocks/>
            </p:cNvSpPr>
            <p:nvPr/>
          </p:nvSpPr>
          <p:spPr bwMode="auto">
            <a:xfrm>
              <a:off x="4478" y="3109"/>
              <a:ext cx="11" cy="11"/>
            </a:xfrm>
            <a:custGeom>
              <a:avLst/>
              <a:gdLst>
                <a:gd name="T0" fmla="*/ 0 w 23"/>
                <a:gd name="T1" fmla="*/ 12 h 23"/>
                <a:gd name="T2" fmla="*/ 1 w 23"/>
                <a:gd name="T3" fmla="*/ 16 h 23"/>
                <a:gd name="T4" fmla="*/ 4 w 23"/>
                <a:gd name="T5" fmla="*/ 20 h 23"/>
                <a:gd name="T6" fmla="*/ 7 w 23"/>
                <a:gd name="T7" fmla="*/ 22 h 23"/>
                <a:gd name="T8" fmla="*/ 12 w 23"/>
                <a:gd name="T9" fmla="*/ 23 h 23"/>
                <a:gd name="T10" fmla="*/ 16 w 23"/>
                <a:gd name="T11" fmla="*/ 22 h 23"/>
                <a:gd name="T12" fmla="*/ 20 w 23"/>
                <a:gd name="T13" fmla="*/ 20 h 23"/>
                <a:gd name="T14" fmla="*/ 22 w 23"/>
                <a:gd name="T15" fmla="*/ 16 h 23"/>
                <a:gd name="T16" fmla="*/ 23 w 23"/>
                <a:gd name="T17" fmla="*/ 12 h 23"/>
                <a:gd name="T18" fmla="*/ 22 w 23"/>
                <a:gd name="T19" fmla="*/ 7 h 23"/>
                <a:gd name="T20" fmla="*/ 20 w 23"/>
                <a:gd name="T21" fmla="*/ 3 h 23"/>
                <a:gd name="T22" fmla="*/ 16 w 23"/>
                <a:gd name="T23" fmla="*/ 1 h 23"/>
                <a:gd name="T24" fmla="*/ 12 w 23"/>
                <a:gd name="T25" fmla="*/ 0 h 23"/>
                <a:gd name="T26" fmla="*/ 7 w 23"/>
                <a:gd name="T27" fmla="*/ 1 h 23"/>
                <a:gd name="T28" fmla="*/ 4 w 23"/>
                <a:gd name="T29" fmla="*/ 3 h 23"/>
                <a:gd name="T30" fmla="*/ 1 w 23"/>
                <a:gd name="T31" fmla="*/ 7 h 23"/>
                <a:gd name="T32" fmla="*/ 0 w 23"/>
                <a:gd name="T33" fmla="*/ 12 h 23"/>
                <a:gd name="T34" fmla="*/ 0 w 23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2"/>
                  </a:moveTo>
                  <a:lnTo>
                    <a:pt x="1" y="16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2" y="23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3" y="12"/>
                  </a:lnTo>
                  <a:lnTo>
                    <a:pt x="22" y="7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67" name="Freeform 359"/>
            <p:cNvSpPr>
              <a:spLocks/>
            </p:cNvSpPr>
            <p:nvPr/>
          </p:nvSpPr>
          <p:spPr bwMode="auto">
            <a:xfrm>
              <a:off x="4478" y="3142"/>
              <a:ext cx="12" cy="12"/>
            </a:xfrm>
            <a:custGeom>
              <a:avLst/>
              <a:gdLst>
                <a:gd name="T0" fmla="*/ 0 w 23"/>
                <a:gd name="T1" fmla="*/ 13 h 23"/>
                <a:gd name="T2" fmla="*/ 2 w 23"/>
                <a:gd name="T3" fmla="*/ 17 h 23"/>
                <a:gd name="T4" fmla="*/ 4 w 23"/>
                <a:gd name="T5" fmla="*/ 20 h 23"/>
                <a:gd name="T6" fmla="*/ 7 w 23"/>
                <a:gd name="T7" fmla="*/ 22 h 23"/>
                <a:gd name="T8" fmla="*/ 12 w 23"/>
                <a:gd name="T9" fmla="*/ 23 h 23"/>
                <a:gd name="T10" fmla="*/ 17 w 23"/>
                <a:gd name="T11" fmla="*/ 22 h 23"/>
                <a:gd name="T12" fmla="*/ 20 w 23"/>
                <a:gd name="T13" fmla="*/ 20 h 23"/>
                <a:gd name="T14" fmla="*/ 22 w 23"/>
                <a:gd name="T15" fmla="*/ 17 h 23"/>
                <a:gd name="T16" fmla="*/ 23 w 23"/>
                <a:gd name="T17" fmla="*/ 13 h 23"/>
                <a:gd name="T18" fmla="*/ 22 w 23"/>
                <a:gd name="T19" fmla="*/ 8 h 23"/>
                <a:gd name="T20" fmla="*/ 20 w 23"/>
                <a:gd name="T21" fmla="*/ 3 h 23"/>
                <a:gd name="T22" fmla="*/ 17 w 23"/>
                <a:gd name="T23" fmla="*/ 1 h 23"/>
                <a:gd name="T24" fmla="*/ 12 w 23"/>
                <a:gd name="T25" fmla="*/ 0 h 23"/>
                <a:gd name="T26" fmla="*/ 7 w 23"/>
                <a:gd name="T27" fmla="*/ 1 h 23"/>
                <a:gd name="T28" fmla="*/ 4 w 23"/>
                <a:gd name="T29" fmla="*/ 3 h 23"/>
                <a:gd name="T30" fmla="*/ 2 w 23"/>
                <a:gd name="T31" fmla="*/ 8 h 23"/>
                <a:gd name="T32" fmla="*/ 0 w 23"/>
                <a:gd name="T33" fmla="*/ 13 h 23"/>
                <a:gd name="T34" fmla="*/ 0 w 23"/>
                <a:gd name="T35" fmla="*/ 13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3"/>
                  </a:moveTo>
                  <a:lnTo>
                    <a:pt x="2" y="17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2" y="23"/>
                  </a:lnTo>
                  <a:lnTo>
                    <a:pt x="17" y="22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3" y="13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68" name="Freeform 360"/>
            <p:cNvSpPr>
              <a:spLocks/>
            </p:cNvSpPr>
            <p:nvPr/>
          </p:nvSpPr>
          <p:spPr bwMode="auto">
            <a:xfrm>
              <a:off x="4596" y="3200"/>
              <a:ext cx="12" cy="10"/>
            </a:xfrm>
            <a:custGeom>
              <a:avLst/>
              <a:gdLst>
                <a:gd name="T0" fmla="*/ 0 w 23"/>
                <a:gd name="T1" fmla="*/ 10 h 22"/>
                <a:gd name="T2" fmla="*/ 1 w 23"/>
                <a:gd name="T3" fmla="*/ 15 h 22"/>
                <a:gd name="T4" fmla="*/ 3 w 23"/>
                <a:gd name="T5" fmla="*/ 18 h 22"/>
                <a:gd name="T6" fmla="*/ 7 w 23"/>
                <a:gd name="T7" fmla="*/ 21 h 22"/>
                <a:gd name="T8" fmla="*/ 11 w 23"/>
                <a:gd name="T9" fmla="*/ 22 h 22"/>
                <a:gd name="T10" fmla="*/ 16 w 23"/>
                <a:gd name="T11" fmla="*/ 21 h 22"/>
                <a:gd name="T12" fmla="*/ 19 w 23"/>
                <a:gd name="T13" fmla="*/ 18 h 22"/>
                <a:gd name="T14" fmla="*/ 22 w 23"/>
                <a:gd name="T15" fmla="*/ 15 h 22"/>
                <a:gd name="T16" fmla="*/ 23 w 23"/>
                <a:gd name="T17" fmla="*/ 10 h 22"/>
                <a:gd name="T18" fmla="*/ 22 w 23"/>
                <a:gd name="T19" fmla="*/ 6 h 22"/>
                <a:gd name="T20" fmla="*/ 19 w 23"/>
                <a:gd name="T21" fmla="*/ 3 h 22"/>
                <a:gd name="T22" fmla="*/ 16 w 23"/>
                <a:gd name="T23" fmla="*/ 1 h 22"/>
                <a:gd name="T24" fmla="*/ 11 w 23"/>
                <a:gd name="T25" fmla="*/ 0 h 22"/>
                <a:gd name="T26" fmla="*/ 7 w 23"/>
                <a:gd name="T27" fmla="*/ 1 h 22"/>
                <a:gd name="T28" fmla="*/ 3 w 23"/>
                <a:gd name="T29" fmla="*/ 3 h 22"/>
                <a:gd name="T30" fmla="*/ 1 w 23"/>
                <a:gd name="T31" fmla="*/ 6 h 22"/>
                <a:gd name="T32" fmla="*/ 0 w 23"/>
                <a:gd name="T33" fmla="*/ 10 h 22"/>
                <a:gd name="T34" fmla="*/ 0 w 23"/>
                <a:gd name="T35" fmla="*/ 1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2"/>
                <a:gd name="T56" fmla="*/ 23 w 23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2">
                  <a:moveTo>
                    <a:pt x="0" y="10"/>
                  </a:moveTo>
                  <a:lnTo>
                    <a:pt x="1" y="15"/>
                  </a:lnTo>
                  <a:lnTo>
                    <a:pt x="3" y="18"/>
                  </a:lnTo>
                  <a:lnTo>
                    <a:pt x="7" y="21"/>
                  </a:lnTo>
                  <a:lnTo>
                    <a:pt x="11" y="22"/>
                  </a:lnTo>
                  <a:lnTo>
                    <a:pt x="16" y="21"/>
                  </a:lnTo>
                  <a:lnTo>
                    <a:pt x="19" y="18"/>
                  </a:lnTo>
                  <a:lnTo>
                    <a:pt x="22" y="15"/>
                  </a:lnTo>
                  <a:lnTo>
                    <a:pt x="23" y="10"/>
                  </a:lnTo>
                  <a:lnTo>
                    <a:pt x="22" y="6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69" name="Freeform 361"/>
            <p:cNvSpPr>
              <a:spLocks/>
            </p:cNvSpPr>
            <p:nvPr/>
          </p:nvSpPr>
          <p:spPr bwMode="auto">
            <a:xfrm>
              <a:off x="4596" y="3225"/>
              <a:ext cx="12" cy="11"/>
            </a:xfrm>
            <a:custGeom>
              <a:avLst/>
              <a:gdLst>
                <a:gd name="T0" fmla="*/ 0 w 23"/>
                <a:gd name="T1" fmla="*/ 11 h 23"/>
                <a:gd name="T2" fmla="*/ 1 w 23"/>
                <a:gd name="T3" fmla="*/ 16 h 23"/>
                <a:gd name="T4" fmla="*/ 3 w 23"/>
                <a:gd name="T5" fmla="*/ 19 h 23"/>
                <a:gd name="T6" fmla="*/ 7 w 23"/>
                <a:gd name="T7" fmla="*/ 22 h 23"/>
                <a:gd name="T8" fmla="*/ 11 w 23"/>
                <a:gd name="T9" fmla="*/ 23 h 23"/>
                <a:gd name="T10" fmla="*/ 16 w 23"/>
                <a:gd name="T11" fmla="*/ 22 h 23"/>
                <a:gd name="T12" fmla="*/ 19 w 23"/>
                <a:gd name="T13" fmla="*/ 19 h 23"/>
                <a:gd name="T14" fmla="*/ 22 w 23"/>
                <a:gd name="T15" fmla="*/ 16 h 23"/>
                <a:gd name="T16" fmla="*/ 23 w 23"/>
                <a:gd name="T17" fmla="*/ 11 h 23"/>
                <a:gd name="T18" fmla="*/ 22 w 23"/>
                <a:gd name="T19" fmla="*/ 7 h 23"/>
                <a:gd name="T20" fmla="*/ 19 w 23"/>
                <a:gd name="T21" fmla="*/ 3 h 23"/>
                <a:gd name="T22" fmla="*/ 16 w 23"/>
                <a:gd name="T23" fmla="*/ 1 h 23"/>
                <a:gd name="T24" fmla="*/ 11 w 23"/>
                <a:gd name="T25" fmla="*/ 0 h 23"/>
                <a:gd name="T26" fmla="*/ 7 w 23"/>
                <a:gd name="T27" fmla="*/ 1 h 23"/>
                <a:gd name="T28" fmla="*/ 3 w 23"/>
                <a:gd name="T29" fmla="*/ 3 h 23"/>
                <a:gd name="T30" fmla="*/ 1 w 23"/>
                <a:gd name="T31" fmla="*/ 7 h 23"/>
                <a:gd name="T32" fmla="*/ 0 w 23"/>
                <a:gd name="T33" fmla="*/ 11 h 23"/>
                <a:gd name="T34" fmla="*/ 0 w 23"/>
                <a:gd name="T35" fmla="*/ 11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1"/>
                  </a:moveTo>
                  <a:lnTo>
                    <a:pt x="1" y="16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6" y="22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3" y="11"/>
                  </a:lnTo>
                  <a:lnTo>
                    <a:pt x="22" y="7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0" name="Freeform 362"/>
            <p:cNvSpPr>
              <a:spLocks/>
            </p:cNvSpPr>
            <p:nvPr/>
          </p:nvSpPr>
          <p:spPr bwMode="auto">
            <a:xfrm>
              <a:off x="4597" y="3251"/>
              <a:ext cx="12" cy="12"/>
            </a:xfrm>
            <a:custGeom>
              <a:avLst/>
              <a:gdLst>
                <a:gd name="T0" fmla="*/ 0 w 23"/>
                <a:gd name="T1" fmla="*/ 12 h 23"/>
                <a:gd name="T2" fmla="*/ 1 w 23"/>
                <a:gd name="T3" fmla="*/ 17 h 23"/>
                <a:gd name="T4" fmla="*/ 3 w 23"/>
                <a:gd name="T5" fmla="*/ 19 h 23"/>
                <a:gd name="T6" fmla="*/ 7 w 23"/>
                <a:gd name="T7" fmla="*/ 22 h 23"/>
                <a:gd name="T8" fmla="*/ 11 w 23"/>
                <a:gd name="T9" fmla="*/ 23 h 23"/>
                <a:gd name="T10" fmla="*/ 16 w 23"/>
                <a:gd name="T11" fmla="*/ 22 h 23"/>
                <a:gd name="T12" fmla="*/ 20 w 23"/>
                <a:gd name="T13" fmla="*/ 19 h 23"/>
                <a:gd name="T14" fmla="*/ 22 w 23"/>
                <a:gd name="T15" fmla="*/ 17 h 23"/>
                <a:gd name="T16" fmla="*/ 23 w 23"/>
                <a:gd name="T17" fmla="*/ 12 h 23"/>
                <a:gd name="T18" fmla="*/ 22 w 23"/>
                <a:gd name="T19" fmla="*/ 8 h 23"/>
                <a:gd name="T20" fmla="*/ 20 w 23"/>
                <a:gd name="T21" fmla="*/ 3 h 23"/>
                <a:gd name="T22" fmla="*/ 16 w 23"/>
                <a:gd name="T23" fmla="*/ 1 h 23"/>
                <a:gd name="T24" fmla="*/ 11 w 23"/>
                <a:gd name="T25" fmla="*/ 0 h 23"/>
                <a:gd name="T26" fmla="*/ 7 w 23"/>
                <a:gd name="T27" fmla="*/ 1 h 23"/>
                <a:gd name="T28" fmla="*/ 3 w 23"/>
                <a:gd name="T29" fmla="*/ 3 h 23"/>
                <a:gd name="T30" fmla="*/ 1 w 23"/>
                <a:gd name="T31" fmla="*/ 8 h 23"/>
                <a:gd name="T32" fmla="*/ 0 w 23"/>
                <a:gd name="T33" fmla="*/ 12 h 23"/>
                <a:gd name="T34" fmla="*/ 0 w 23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2"/>
                  </a:moveTo>
                  <a:lnTo>
                    <a:pt x="1" y="17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6" y="22"/>
                  </a:lnTo>
                  <a:lnTo>
                    <a:pt x="20" y="19"/>
                  </a:lnTo>
                  <a:lnTo>
                    <a:pt x="22" y="17"/>
                  </a:lnTo>
                  <a:lnTo>
                    <a:pt x="23" y="12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1" name="Freeform 363"/>
            <p:cNvSpPr>
              <a:spLocks/>
            </p:cNvSpPr>
            <p:nvPr/>
          </p:nvSpPr>
          <p:spPr bwMode="auto">
            <a:xfrm>
              <a:off x="4599" y="3277"/>
              <a:ext cx="12" cy="12"/>
            </a:xfrm>
            <a:custGeom>
              <a:avLst/>
              <a:gdLst>
                <a:gd name="T0" fmla="*/ 0 w 23"/>
                <a:gd name="T1" fmla="*/ 11 h 23"/>
                <a:gd name="T2" fmla="*/ 2 w 23"/>
                <a:gd name="T3" fmla="*/ 16 h 23"/>
                <a:gd name="T4" fmla="*/ 3 w 23"/>
                <a:gd name="T5" fmla="*/ 19 h 23"/>
                <a:gd name="T6" fmla="*/ 6 w 23"/>
                <a:gd name="T7" fmla="*/ 21 h 23"/>
                <a:gd name="T8" fmla="*/ 12 w 23"/>
                <a:gd name="T9" fmla="*/ 23 h 23"/>
                <a:gd name="T10" fmla="*/ 17 w 23"/>
                <a:gd name="T11" fmla="*/ 21 h 23"/>
                <a:gd name="T12" fmla="*/ 20 w 23"/>
                <a:gd name="T13" fmla="*/ 19 h 23"/>
                <a:gd name="T14" fmla="*/ 22 w 23"/>
                <a:gd name="T15" fmla="*/ 16 h 23"/>
                <a:gd name="T16" fmla="*/ 23 w 23"/>
                <a:gd name="T17" fmla="*/ 11 h 23"/>
                <a:gd name="T18" fmla="*/ 22 w 23"/>
                <a:gd name="T19" fmla="*/ 6 h 23"/>
                <a:gd name="T20" fmla="*/ 20 w 23"/>
                <a:gd name="T21" fmla="*/ 3 h 23"/>
                <a:gd name="T22" fmla="*/ 17 w 23"/>
                <a:gd name="T23" fmla="*/ 1 h 23"/>
                <a:gd name="T24" fmla="*/ 12 w 23"/>
                <a:gd name="T25" fmla="*/ 0 h 23"/>
                <a:gd name="T26" fmla="*/ 6 w 23"/>
                <a:gd name="T27" fmla="*/ 1 h 23"/>
                <a:gd name="T28" fmla="*/ 3 w 23"/>
                <a:gd name="T29" fmla="*/ 3 h 23"/>
                <a:gd name="T30" fmla="*/ 2 w 23"/>
                <a:gd name="T31" fmla="*/ 6 h 23"/>
                <a:gd name="T32" fmla="*/ 0 w 23"/>
                <a:gd name="T33" fmla="*/ 11 h 23"/>
                <a:gd name="T34" fmla="*/ 0 w 23"/>
                <a:gd name="T35" fmla="*/ 11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1"/>
                  </a:moveTo>
                  <a:lnTo>
                    <a:pt x="2" y="16"/>
                  </a:lnTo>
                  <a:lnTo>
                    <a:pt x="3" y="19"/>
                  </a:lnTo>
                  <a:lnTo>
                    <a:pt x="6" y="21"/>
                  </a:lnTo>
                  <a:lnTo>
                    <a:pt x="12" y="23"/>
                  </a:lnTo>
                  <a:lnTo>
                    <a:pt x="17" y="21"/>
                  </a:lnTo>
                  <a:lnTo>
                    <a:pt x="20" y="19"/>
                  </a:lnTo>
                  <a:lnTo>
                    <a:pt x="22" y="16"/>
                  </a:lnTo>
                  <a:lnTo>
                    <a:pt x="23" y="11"/>
                  </a:lnTo>
                  <a:lnTo>
                    <a:pt x="22" y="6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2" name="Freeform 364"/>
            <p:cNvSpPr>
              <a:spLocks/>
            </p:cNvSpPr>
            <p:nvPr/>
          </p:nvSpPr>
          <p:spPr bwMode="auto">
            <a:xfrm>
              <a:off x="4573" y="3193"/>
              <a:ext cx="12" cy="11"/>
            </a:xfrm>
            <a:custGeom>
              <a:avLst/>
              <a:gdLst>
                <a:gd name="T0" fmla="*/ 0 w 23"/>
                <a:gd name="T1" fmla="*/ 13 h 23"/>
                <a:gd name="T2" fmla="*/ 1 w 23"/>
                <a:gd name="T3" fmla="*/ 17 h 23"/>
                <a:gd name="T4" fmla="*/ 3 w 23"/>
                <a:gd name="T5" fmla="*/ 20 h 23"/>
                <a:gd name="T6" fmla="*/ 6 w 23"/>
                <a:gd name="T7" fmla="*/ 22 h 23"/>
                <a:gd name="T8" fmla="*/ 11 w 23"/>
                <a:gd name="T9" fmla="*/ 23 h 23"/>
                <a:gd name="T10" fmla="*/ 16 w 23"/>
                <a:gd name="T11" fmla="*/ 22 h 23"/>
                <a:gd name="T12" fmla="*/ 19 w 23"/>
                <a:gd name="T13" fmla="*/ 20 h 23"/>
                <a:gd name="T14" fmla="*/ 21 w 23"/>
                <a:gd name="T15" fmla="*/ 17 h 23"/>
                <a:gd name="T16" fmla="*/ 23 w 23"/>
                <a:gd name="T17" fmla="*/ 13 h 23"/>
                <a:gd name="T18" fmla="*/ 21 w 23"/>
                <a:gd name="T19" fmla="*/ 8 h 23"/>
                <a:gd name="T20" fmla="*/ 19 w 23"/>
                <a:gd name="T21" fmla="*/ 4 h 23"/>
                <a:gd name="T22" fmla="*/ 16 w 23"/>
                <a:gd name="T23" fmla="*/ 1 h 23"/>
                <a:gd name="T24" fmla="*/ 11 w 23"/>
                <a:gd name="T25" fmla="*/ 0 h 23"/>
                <a:gd name="T26" fmla="*/ 6 w 23"/>
                <a:gd name="T27" fmla="*/ 1 h 23"/>
                <a:gd name="T28" fmla="*/ 3 w 23"/>
                <a:gd name="T29" fmla="*/ 4 h 23"/>
                <a:gd name="T30" fmla="*/ 1 w 23"/>
                <a:gd name="T31" fmla="*/ 8 h 23"/>
                <a:gd name="T32" fmla="*/ 0 w 23"/>
                <a:gd name="T33" fmla="*/ 13 h 23"/>
                <a:gd name="T34" fmla="*/ 0 w 23"/>
                <a:gd name="T35" fmla="*/ 13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3"/>
                  </a:moveTo>
                  <a:lnTo>
                    <a:pt x="1" y="17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11" y="23"/>
                  </a:lnTo>
                  <a:lnTo>
                    <a:pt x="16" y="22"/>
                  </a:lnTo>
                  <a:lnTo>
                    <a:pt x="19" y="20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3" name="Freeform 365"/>
            <p:cNvSpPr>
              <a:spLocks/>
            </p:cNvSpPr>
            <p:nvPr/>
          </p:nvSpPr>
          <p:spPr bwMode="auto">
            <a:xfrm>
              <a:off x="4573" y="3219"/>
              <a:ext cx="12" cy="11"/>
            </a:xfrm>
            <a:custGeom>
              <a:avLst/>
              <a:gdLst>
                <a:gd name="T0" fmla="*/ 0 w 23"/>
                <a:gd name="T1" fmla="*/ 12 h 23"/>
                <a:gd name="T2" fmla="*/ 1 w 23"/>
                <a:gd name="T3" fmla="*/ 16 h 23"/>
                <a:gd name="T4" fmla="*/ 3 w 23"/>
                <a:gd name="T5" fmla="*/ 20 h 23"/>
                <a:gd name="T6" fmla="*/ 6 w 23"/>
                <a:gd name="T7" fmla="*/ 22 h 23"/>
                <a:gd name="T8" fmla="*/ 11 w 23"/>
                <a:gd name="T9" fmla="*/ 23 h 23"/>
                <a:gd name="T10" fmla="*/ 16 w 23"/>
                <a:gd name="T11" fmla="*/ 22 h 23"/>
                <a:gd name="T12" fmla="*/ 19 w 23"/>
                <a:gd name="T13" fmla="*/ 20 h 23"/>
                <a:gd name="T14" fmla="*/ 21 w 23"/>
                <a:gd name="T15" fmla="*/ 16 h 23"/>
                <a:gd name="T16" fmla="*/ 23 w 23"/>
                <a:gd name="T17" fmla="*/ 12 h 23"/>
                <a:gd name="T18" fmla="*/ 21 w 23"/>
                <a:gd name="T19" fmla="*/ 7 h 23"/>
                <a:gd name="T20" fmla="*/ 19 w 23"/>
                <a:gd name="T21" fmla="*/ 3 h 23"/>
                <a:gd name="T22" fmla="*/ 16 w 23"/>
                <a:gd name="T23" fmla="*/ 1 h 23"/>
                <a:gd name="T24" fmla="*/ 11 w 23"/>
                <a:gd name="T25" fmla="*/ 0 h 23"/>
                <a:gd name="T26" fmla="*/ 6 w 23"/>
                <a:gd name="T27" fmla="*/ 1 h 23"/>
                <a:gd name="T28" fmla="*/ 3 w 23"/>
                <a:gd name="T29" fmla="*/ 3 h 23"/>
                <a:gd name="T30" fmla="*/ 1 w 23"/>
                <a:gd name="T31" fmla="*/ 7 h 23"/>
                <a:gd name="T32" fmla="*/ 0 w 23"/>
                <a:gd name="T33" fmla="*/ 12 h 23"/>
                <a:gd name="T34" fmla="*/ 0 w 23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2"/>
                  </a:moveTo>
                  <a:lnTo>
                    <a:pt x="1" y="16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11" y="23"/>
                  </a:lnTo>
                  <a:lnTo>
                    <a:pt x="16" y="22"/>
                  </a:lnTo>
                  <a:lnTo>
                    <a:pt x="19" y="20"/>
                  </a:lnTo>
                  <a:lnTo>
                    <a:pt x="21" y="16"/>
                  </a:lnTo>
                  <a:lnTo>
                    <a:pt x="23" y="12"/>
                  </a:lnTo>
                  <a:lnTo>
                    <a:pt x="21" y="7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4" name="Freeform 366"/>
            <p:cNvSpPr>
              <a:spLocks/>
            </p:cNvSpPr>
            <p:nvPr/>
          </p:nvSpPr>
          <p:spPr bwMode="auto">
            <a:xfrm>
              <a:off x="4574" y="3245"/>
              <a:ext cx="12" cy="12"/>
            </a:xfrm>
            <a:custGeom>
              <a:avLst/>
              <a:gdLst>
                <a:gd name="T0" fmla="*/ 0 w 23"/>
                <a:gd name="T1" fmla="*/ 12 h 23"/>
                <a:gd name="T2" fmla="*/ 1 w 23"/>
                <a:gd name="T3" fmla="*/ 16 h 23"/>
                <a:gd name="T4" fmla="*/ 3 w 23"/>
                <a:gd name="T5" fmla="*/ 20 h 23"/>
                <a:gd name="T6" fmla="*/ 7 w 23"/>
                <a:gd name="T7" fmla="*/ 22 h 23"/>
                <a:gd name="T8" fmla="*/ 11 w 23"/>
                <a:gd name="T9" fmla="*/ 23 h 23"/>
                <a:gd name="T10" fmla="*/ 16 w 23"/>
                <a:gd name="T11" fmla="*/ 22 h 23"/>
                <a:gd name="T12" fmla="*/ 19 w 23"/>
                <a:gd name="T13" fmla="*/ 20 h 23"/>
                <a:gd name="T14" fmla="*/ 22 w 23"/>
                <a:gd name="T15" fmla="*/ 16 h 23"/>
                <a:gd name="T16" fmla="*/ 23 w 23"/>
                <a:gd name="T17" fmla="*/ 12 h 23"/>
                <a:gd name="T18" fmla="*/ 22 w 23"/>
                <a:gd name="T19" fmla="*/ 7 h 23"/>
                <a:gd name="T20" fmla="*/ 19 w 23"/>
                <a:gd name="T21" fmla="*/ 3 h 23"/>
                <a:gd name="T22" fmla="*/ 16 w 23"/>
                <a:gd name="T23" fmla="*/ 1 h 23"/>
                <a:gd name="T24" fmla="*/ 11 w 23"/>
                <a:gd name="T25" fmla="*/ 0 h 23"/>
                <a:gd name="T26" fmla="*/ 7 w 23"/>
                <a:gd name="T27" fmla="*/ 1 h 23"/>
                <a:gd name="T28" fmla="*/ 3 w 23"/>
                <a:gd name="T29" fmla="*/ 3 h 23"/>
                <a:gd name="T30" fmla="*/ 1 w 23"/>
                <a:gd name="T31" fmla="*/ 7 h 23"/>
                <a:gd name="T32" fmla="*/ 0 w 23"/>
                <a:gd name="T33" fmla="*/ 12 h 23"/>
                <a:gd name="T34" fmla="*/ 0 w 23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2"/>
                  </a:moveTo>
                  <a:lnTo>
                    <a:pt x="1" y="16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6" y="22"/>
                  </a:lnTo>
                  <a:lnTo>
                    <a:pt x="19" y="20"/>
                  </a:lnTo>
                  <a:lnTo>
                    <a:pt x="22" y="16"/>
                  </a:lnTo>
                  <a:lnTo>
                    <a:pt x="23" y="12"/>
                  </a:lnTo>
                  <a:lnTo>
                    <a:pt x="22" y="7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5" name="Freeform 367"/>
            <p:cNvSpPr>
              <a:spLocks/>
            </p:cNvSpPr>
            <p:nvPr/>
          </p:nvSpPr>
          <p:spPr bwMode="auto">
            <a:xfrm>
              <a:off x="4576" y="3270"/>
              <a:ext cx="11" cy="12"/>
            </a:xfrm>
            <a:custGeom>
              <a:avLst/>
              <a:gdLst>
                <a:gd name="T0" fmla="*/ 0 w 23"/>
                <a:gd name="T1" fmla="*/ 12 h 24"/>
                <a:gd name="T2" fmla="*/ 1 w 23"/>
                <a:gd name="T3" fmla="*/ 17 h 24"/>
                <a:gd name="T4" fmla="*/ 4 w 23"/>
                <a:gd name="T5" fmla="*/ 20 h 24"/>
                <a:gd name="T6" fmla="*/ 7 w 23"/>
                <a:gd name="T7" fmla="*/ 23 h 24"/>
                <a:gd name="T8" fmla="*/ 12 w 23"/>
                <a:gd name="T9" fmla="*/ 24 h 24"/>
                <a:gd name="T10" fmla="*/ 16 w 23"/>
                <a:gd name="T11" fmla="*/ 23 h 24"/>
                <a:gd name="T12" fmla="*/ 20 w 23"/>
                <a:gd name="T13" fmla="*/ 20 h 24"/>
                <a:gd name="T14" fmla="*/ 22 w 23"/>
                <a:gd name="T15" fmla="*/ 17 h 24"/>
                <a:gd name="T16" fmla="*/ 23 w 23"/>
                <a:gd name="T17" fmla="*/ 12 h 24"/>
                <a:gd name="T18" fmla="*/ 22 w 23"/>
                <a:gd name="T19" fmla="*/ 8 h 24"/>
                <a:gd name="T20" fmla="*/ 20 w 23"/>
                <a:gd name="T21" fmla="*/ 3 h 24"/>
                <a:gd name="T22" fmla="*/ 16 w 23"/>
                <a:gd name="T23" fmla="*/ 1 h 24"/>
                <a:gd name="T24" fmla="*/ 12 w 23"/>
                <a:gd name="T25" fmla="*/ 0 h 24"/>
                <a:gd name="T26" fmla="*/ 7 w 23"/>
                <a:gd name="T27" fmla="*/ 1 h 24"/>
                <a:gd name="T28" fmla="*/ 4 w 23"/>
                <a:gd name="T29" fmla="*/ 3 h 24"/>
                <a:gd name="T30" fmla="*/ 1 w 23"/>
                <a:gd name="T31" fmla="*/ 8 h 24"/>
                <a:gd name="T32" fmla="*/ 0 w 23"/>
                <a:gd name="T33" fmla="*/ 12 h 24"/>
                <a:gd name="T34" fmla="*/ 0 w 23"/>
                <a:gd name="T35" fmla="*/ 1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4"/>
                <a:gd name="T56" fmla="*/ 23 w 23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4">
                  <a:moveTo>
                    <a:pt x="0" y="12"/>
                  </a:moveTo>
                  <a:lnTo>
                    <a:pt x="1" y="17"/>
                  </a:lnTo>
                  <a:lnTo>
                    <a:pt x="4" y="20"/>
                  </a:lnTo>
                  <a:lnTo>
                    <a:pt x="7" y="23"/>
                  </a:lnTo>
                  <a:lnTo>
                    <a:pt x="12" y="24"/>
                  </a:lnTo>
                  <a:lnTo>
                    <a:pt x="16" y="23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3" y="12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6" name="Freeform 368"/>
            <p:cNvSpPr>
              <a:spLocks/>
            </p:cNvSpPr>
            <p:nvPr/>
          </p:nvSpPr>
          <p:spPr bwMode="auto">
            <a:xfrm>
              <a:off x="4549" y="3190"/>
              <a:ext cx="11" cy="12"/>
            </a:xfrm>
            <a:custGeom>
              <a:avLst/>
              <a:gdLst>
                <a:gd name="T0" fmla="*/ 0 w 22"/>
                <a:gd name="T1" fmla="*/ 11 h 23"/>
                <a:gd name="T2" fmla="*/ 1 w 22"/>
                <a:gd name="T3" fmla="*/ 16 h 23"/>
                <a:gd name="T4" fmla="*/ 4 w 22"/>
                <a:gd name="T5" fmla="*/ 19 h 23"/>
                <a:gd name="T6" fmla="*/ 7 w 22"/>
                <a:gd name="T7" fmla="*/ 21 h 23"/>
                <a:gd name="T8" fmla="*/ 11 w 22"/>
                <a:gd name="T9" fmla="*/ 23 h 23"/>
                <a:gd name="T10" fmla="*/ 15 w 22"/>
                <a:gd name="T11" fmla="*/ 21 h 23"/>
                <a:gd name="T12" fmla="*/ 19 w 22"/>
                <a:gd name="T13" fmla="*/ 19 h 23"/>
                <a:gd name="T14" fmla="*/ 21 w 22"/>
                <a:gd name="T15" fmla="*/ 16 h 23"/>
                <a:gd name="T16" fmla="*/ 22 w 22"/>
                <a:gd name="T17" fmla="*/ 11 h 23"/>
                <a:gd name="T18" fmla="*/ 21 w 22"/>
                <a:gd name="T19" fmla="*/ 7 h 23"/>
                <a:gd name="T20" fmla="*/ 19 w 22"/>
                <a:gd name="T21" fmla="*/ 3 h 23"/>
                <a:gd name="T22" fmla="*/ 15 w 22"/>
                <a:gd name="T23" fmla="*/ 1 h 23"/>
                <a:gd name="T24" fmla="*/ 11 w 22"/>
                <a:gd name="T25" fmla="*/ 0 h 23"/>
                <a:gd name="T26" fmla="*/ 7 w 22"/>
                <a:gd name="T27" fmla="*/ 1 h 23"/>
                <a:gd name="T28" fmla="*/ 4 w 22"/>
                <a:gd name="T29" fmla="*/ 3 h 23"/>
                <a:gd name="T30" fmla="*/ 1 w 22"/>
                <a:gd name="T31" fmla="*/ 7 h 23"/>
                <a:gd name="T32" fmla="*/ 0 w 22"/>
                <a:gd name="T33" fmla="*/ 11 h 23"/>
                <a:gd name="T34" fmla="*/ 0 w 22"/>
                <a:gd name="T35" fmla="*/ 11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23"/>
                <a:gd name="T56" fmla="*/ 22 w 22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23">
                  <a:moveTo>
                    <a:pt x="0" y="11"/>
                  </a:moveTo>
                  <a:lnTo>
                    <a:pt x="1" y="16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11" y="23"/>
                  </a:lnTo>
                  <a:lnTo>
                    <a:pt x="15" y="21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1"/>
                  </a:lnTo>
                  <a:lnTo>
                    <a:pt x="21" y="7"/>
                  </a:lnTo>
                  <a:lnTo>
                    <a:pt x="19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7" name="Freeform 369"/>
            <p:cNvSpPr>
              <a:spLocks/>
            </p:cNvSpPr>
            <p:nvPr/>
          </p:nvSpPr>
          <p:spPr bwMode="auto">
            <a:xfrm>
              <a:off x="4549" y="3216"/>
              <a:ext cx="11" cy="11"/>
            </a:xfrm>
            <a:custGeom>
              <a:avLst/>
              <a:gdLst>
                <a:gd name="T0" fmla="*/ 0 w 22"/>
                <a:gd name="T1" fmla="*/ 12 h 23"/>
                <a:gd name="T2" fmla="*/ 1 w 22"/>
                <a:gd name="T3" fmla="*/ 16 h 23"/>
                <a:gd name="T4" fmla="*/ 4 w 22"/>
                <a:gd name="T5" fmla="*/ 20 h 23"/>
                <a:gd name="T6" fmla="*/ 7 w 22"/>
                <a:gd name="T7" fmla="*/ 22 h 23"/>
                <a:gd name="T8" fmla="*/ 11 w 22"/>
                <a:gd name="T9" fmla="*/ 23 h 23"/>
                <a:gd name="T10" fmla="*/ 15 w 22"/>
                <a:gd name="T11" fmla="*/ 22 h 23"/>
                <a:gd name="T12" fmla="*/ 19 w 22"/>
                <a:gd name="T13" fmla="*/ 20 h 23"/>
                <a:gd name="T14" fmla="*/ 21 w 22"/>
                <a:gd name="T15" fmla="*/ 16 h 23"/>
                <a:gd name="T16" fmla="*/ 22 w 22"/>
                <a:gd name="T17" fmla="*/ 12 h 23"/>
                <a:gd name="T18" fmla="*/ 21 w 22"/>
                <a:gd name="T19" fmla="*/ 7 h 23"/>
                <a:gd name="T20" fmla="*/ 19 w 22"/>
                <a:gd name="T21" fmla="*/ 4 h 23"/>
                <a:gd name="T22" fmla="*/ 15 w 22"/>
                <a:gd name="T23" fmla="*/ 1 h 23"/>
                <a:gd name="T24" fmla="*/ 11 w 22"/>
                <a:gd name="T25" fmla="*/ 0 h 23"/>
                <a:gd name="T26" fmla="*/ 7 w 22"/>
                <a:gd name="T27" fmla="*/ 1 h 23"/>
                <a:gd name="T28" fmla="*/ 4 w 22"/>
                <a:gd name="T29" fmla="*/ 4 h 23"/>
                <a:gd name="T30" fmla="*/ 1 w 22"/>
                <a:gd name="T31" fmla="*/ 7 h 23"/>
                <a:gd name="T32" fmla="*/ 0 w 22"/>
                <a:gd name="T33" fmla="*/ 12 h 23"/>
                <a:gd name="T34" fmla="*/ 0 w 22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23"/>
                <a:gd name="T56" fmla="*/ 22 w 22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23">
                  <a:moveTo>
                    <a:pt x="0" y="12"/>
                  </a:moveTo>
                  <a:lnTo>
                    <a:pt x="1" y="16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5" y="22"/>
                  </a:lnTo>
                  <a:lnTo>
                    <a:pt x="19" y="20"/>
                  </a:lnTo>
                  <a:lnTo>
                    <a:pt x="21" y="16"/>
                  </a:lnTo>
                  <a:lnTo>
                    <a:pt x="22" y="12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8" name="Freeform 370"/>
            <p:cNvSpPr>
              <a:spLocks/>
            </p:cNvSpPr>
            <p:nvPr/>
          </p:nvSpPr>
          <p:spPr bwMode="auto">
            <a:xfrm>
              <a:off x="4550" y="3243"/>
              <a:ext cx="12" cy="11"/>
            </a:xfrm>
            <a:custGeom>
              <a:avLst/>
              <a:gdLst>
                <a:gd name="T0" fmla="*/ 0 w 24"/>
                <a:gd name="T1" fmla="*/ 12 h 23"/>
                <a:gd name="T2" fmla="*/ 2 w 24"/>
                <a:gd name="T3" fmla="*/ 17 h 23"/>
                <a:gd name="T4" fmla="*/ 4 w 24"/>
                <a:gd name="T5" fmla="*/ 20 h 23"/>
                <a:gd name="T6" fmla="*/ 7 w 24"/>
                <a:gd name="T7" fmla="*/ 22 h 23"/>
                <a:gd name="T8" fmla="*/ 12 w 24"/>
                <a:gd name="T9" fmla="*/ 23 h 23"/>
                <a:gd name="T10" fmla="*/ 17 w 24"/>
                <a:gd name="T11" fmla="*/ 22 h 23"/>
                <a:gd name="T12" fmla="*/ 20 w 24"/>
                <a:gd name="T13" fmla="*/ 20 h 23"/>
                <a:gd name="T14" fmla="*/ 22 w 24"/>
                <a:gd name="T15" fmla="*/ 17 h 23"/>
                <a:gd name="T16" fmla="*/ 24 w 24"/>
                <a:gd name="T17" fmla="*/ 12 h 23"/>
                <a:gd name="T18" fmla="*/ 22 w 24"/>
                <a:gd name="T19" fmla="*/ 7 h 23"/>
                <a:gd name="T20" fmla="*/ 20 w 24"/>
                <a:gd name="T21" fmla="*/ 4 h 23"/>
                <a:gd name="T22" fmla="*/ 17 w 24"/>
                <a:gd name="T23" fmla="*/ 2 h 23"/>
                <a:gd name="T24" fmla="*/ 12 w 24"/>
                <a:gd name="T25" fmla="*/ 0 h 23"/>
                <a:gd name="T26" fmla="*/ 7 w 24"/>
                <a:gd name="T27" fmla="*/ 2 h 23"/>
                <a:gd name="T28" fmla="*/ 4 w 24"/>
                <a:gd name="T29" fmla="*/ 4 h 23"/>
                <a:gd name="T30" fmla="*/ 2 w 24"/>
                <a:gd name="T31" fmla="*/ 7 h 23"/>
                <a:gd name="T32" fmla="*/ 0 w 24"/>
                <a:gd name="T33" fmla="*/ 12 h 23"/>
                <a:gd name="T34" fmla="*/ 0 w 24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3"/>
                <a:gd name="T56" fmla="*/ 24 w 24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3">
                  <a:moveTo>
                    <a:pt x="0" y="12"/>
                  </a:moveTo>
                  <a:lnTo>
                    <a:pt x="2" y="17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2" y="23"/>
                  </a:lnTo>
                  <a:lnTo>
                    <a:pt x="17" y="22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4" y="12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79" name="Freeform 371"/>
            <p:cNvSpPr>
              <a:spLocks/>
            </p:cNvSpPr>
            <p:nvPr/>
          </p:nvSpPr>
          <p:spPr bwMode="auto">
            <a:xfrm>
              <a:off x="4552" y="3268"/>
              <a:ext cx="11" cy="12"/>
            </a:xfrm>
            <a:custGeom>
              <a:avLst/>
              <a:gdLst>
                <a:gd name="T0" fmla="*/ 0 w 22"/>
                <a:gd name="T1" fmla="*/ 12 h 23"/>
                <a:gd name="T2" fmla="*/ 1 w 22"/>
                <a:gd name="T3" fmla="*/ 16 h 23"/>
                <a:gd name="T4" fmla="*/ 3 w 22"/>
                <a:gd name="T5" fmla="*/ 20 h 23"/>
                <a:gd name="T6" fmla="*/ 6 w 22"/>
                <a:gd name="T7" fmla="*/ 22 h 23"/>
                <a:gd name="T8" fmla="*/ 10 w 22"/>
                <a:gd name="T9" fmla="*/ 23 h 23"/>
                <a:gd name="T10" fmla="*/ 15 w 22"/>
                <a:gd name="T11" fmla="*/ 22 h 23"/>
                <a:gd name="T12" fmla="*/ 18 w 22"/>
                <a:gd name="T13" fmla="*/ 20 h 23"/>
                <a:gd name="T14" fmla="*/ 21 w 22"/>
                <a:gd name="T15" fmla="*/ 16 h 23"/>
                <a:gd name="T16" fmla="*/ 22 w 22"/>
                <a:gd name="T17" fmla="*/ 12 h 23"/>
                <a:gd name="T18" fmla="*/ 21 w 22"/>
                <a:gd name="T19" fmla="*/ 7 h 23"/>
                <a:gd name="T20" fmla="*/ 18 w 22"/>
                <a:gd name="T21" fmla="*/ 4 h 23"/>
                <a:gd name="T22" fmla="*/ 15 w 22"/>
                <a:gd name="T23" fmla="*/ 1 h 23"/>
                <a:gd name="T24" fmla="*/ 10 w 22"/>
                <a:gd name="T25" fmla="*/ 0 h 23"/>
                <a:gd name="T26" fmla="*/ 6 w 22"/>
                <a:gd name="T27" fmla="*/ 1 h 23"/>
                <a:gd name="T28" fmla="*/ 3 w 22"/>
                <a:gd name="T29" fmla="*/ 4 h 23"/>
                <a:gd name="T30" fmla="*/ 1 w 22"/>
                <a:gd name="T31" fmla="*/ 7 h 23"/>
                <a:gd name="T32" fmla="*/ 0 w 22"/>
                <a:gd name="T33" fmla="*/ 12 h 23"/>
                <a:gd name="T34" fmla="*/ 0 w 22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23"/>
                <a:gd name="T56" fmla="*/ 22 w 22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23">
                  <a:moveTo>
                    <a:pt x="0" y="12"/>
                  </a:moveTo>
                  <a:lnTo>
                    <a:pt x="1" y="16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18" y="20"/>
                  </a:lnTo>
                  <a:lnTo>
                    <a:pt x="21" y="16"/>
                  </a:lnTo>
                  <a:lnTo>
                    <a:pt x="22" y="12"/>
                  </a:lnTo>
                  <a:lnTo>
                    <a:pt x="21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0" name="Freeform 372"/>
            <p:cNvSpPr>
              <a:spLocks/>
            </p:cNvSpPr>
            <p:nvPr/>
          </p:nvSpPr>
          <p:spPr bwMode="auto">
            <a:xfrm>
              <a:off x="4526" y="3185"/>
              <a:ext cx="12" cy="12"/>
            </a:xfrm>
            <a:custGeom>
              <a:avLst/>
              <a:gdLst>
                <a:gd name="T0" fmla="*/ 0 w 23"/>
                <a:gd name="T1" fmla="*/ 12 h 23"/>
                <a:gd name="T2" fmla="*/ 1 w 23"/>
                <a:gd name="T3" fmla="*/ 16 h 23"/>
                <a:gd name="T4" fmla="*/ 4 w 23"/>
                <a:gd name="T5" fmla="*/ 20 h 23"/>
                <a:gd name="T6" fmla="*/ 7 w 23"/>
                <a:gd name="T7" fmla="*/ 22 h 23"/>
                <a:gd name="T8" fmla="*/ 12 w 23"/>
                <a:gd name="T9" fmla="*/ 23 h 23"/>
                <a:gd name="T10" fmla="*/ 16 w 23"/>
                <a:gd name="T11" fmla="*/ 22 h 23"/>
                <a:gd name="T12" fmla="*/ 20 w 23"/>
                <a:gd name="T13" fmla="*/ 20 h 23"/>
                <a:gd name="T14" fmla="*/ 22 w 23"/>
                <a:gd name="T15" fmla="*/ 16 h 23"/>
                <a:gd name="T16" fmla="*/ 23 w 23"/>
                <a:gd name="T17" fmla="*/ 12 h 23"/>
                <a:gd name="T18" fmla="*/ 22 w 23"/>
                <a:gd name="T19" fmla="*/ 7 h 23"/>
                <a:gd name="T20" fmla="*/ 20 w 23"/>
                <a:gd name="T21" fmla="*/ 4 h 23"/>
                <a:gd name="T22" fmla="*/ 16 w 23"/>
                <a:gd name="T23" fmla="*/ 1 h 23"/>
                <a:gd name="T24" fmla="*/ 12 w 23"/>
                <a:gd name="T25" fmla="*/ 0 h 23"/>
                <a:gd name="T26" fmla="*/ 7 w 23"/>
                <a:gd name="T27" fmla="*/ 1 h 23"/>
                <a:gd name="T28" fmla="*/ 4 w 23"/>
                <a:gd name="T29" fmla="*/ 4 h 23"/>
                <a:gd name="T30" fmla="*/ 1 w 23"/>
                <a:gd name="T31" fmla="*/ 7 h 23"/>
                <a:gd name="T32" fmla="*/ 0 w 23"/>
                <a:gd name="T33" fmla="*/ 12 h 23"/>
                <a:gd name="T34" fmla="*/ 0 w 23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2"/>
                  </a:moveTo>
                  <a:lnTo>
                    <a:pt x="1" y="16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2" y="23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3" y="12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1" name="Freeform 373"/>
            <p:cNvSpPr>
              <a:spLocks/>
            </p:cNvSpPr>
            <p:nvPr/>
          </p:nvSpPr>
          <p:spPr bwMode="auto">
            <a:xfrm>
              <a:off x="4526" y="3210"/>
              <a:ext cx="12" cy="13"/>
            </a:xfrm>
            <a:custGeom>
              <a:avLst/>
              <a:gdLst>
                <a:gd name="T0" fmla="*/ 0 w 23"/>
                <a:gd name="T1" fmla="*/ 13 h 24"/>
                <a:gd name="T2" fmla="*/ 1 w 23"/>
                <a:gd name="T3" fmla="*/ 17 h 24"/>
                <a:gd name="T4" fmla="*/ 4 w 23"/>
                <a:gd name="T5" fmla="*/ 21 h 24"/>
                <a:gd name="T6" fmla="*/ 7 w 23"/>
                <a:gd name="T7" fmla="*/ 23 h 24"/>
                <a:gd name="T8" fmla="*/ 12 w 23"/>
                <a:gd name="T9" fmla="*/ 24 h 24"/>
                <a:gd name="T10" fmla="*/ 16 w 23"/>
                <a:gd name="T11" fmla="*/ 23 h 24"/>
                <a:gd name="T12" fmla="*/ 20 w 23"/>
                <a:gd name="T13" fmla="*/ 21 h 24"/>
                <a:gd name="T14" fmla="*/ 22 w 23"/>
                <a:gd name="T15" fmla="*/ 17 h 24"/>
                <a:gd name="T16" fmla="*/ 23 w 23"/>
                <a:gd name="T17" fmla="*/ 13 h 24"/>
                <a:gd name="T18" fmla="*/ 22 w 23"/>
                <a:gd name="T19" fmla="*/ 8 h 24"/>
                <a:gd name="T20" fmla="*/ 20 w 23"/>
                <a:gd name="T21" fmla="*/ 3 h 24"/>
                <a:gd name="T22" fmla="*/ 16 w 23"/>
                <a:gd name="T23" fmla="*/ 1 h 24"/>
                <a:gd name="T24" fmla="*/ 12 w 23"/>
                <a:gd name="T25" fmla="*/ 0 h 24"/>
                <a:gd name="T26" fmla="*/ 7 w 23"/>
                <a:gd name="T27" fmla="*/ 1 h 24"/>
                <a:gd name="T28" fmla="*/ 4 w 23"/>
                <a:gd name="T29" fmla="*/ 3 h 24"/>
                <a:gd name="T30" fmla="*/ 1 w 23"/>
                <a:gd name="T31" fmla="*/ 8 h 24"/>
                <a:gd name="T32" fmla="*/ 0 w 23"/>
                <a:gd name="T33" fmla="*/ 13 h 24"/>
                <a:gd name="T34" fmla="*/ 0 w 23"/>
                <a:gd name="T35" fmla="*/ 13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4"/>
                <a:gd name="T56" fmla="*/ 23 w 23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4">
                  <a:moveTo>
                    <a:pt x="0" y="13"/>
                  </a:moveTo>
                  <a:lnTo>
                    <a:pt x="1" y="17"/>
                  </a:lnTo>
                  <a:lnTo>
                    <a:pt x="4" y="21"/>
                  </a:lnTo>
                  <a:lnTo>
                    <a:pt x="7" y="23"/>
                  </a:lnTo>
                  <a:lnTo>
                    <a:pt x="12" y="24"/>
                  </a:lnTo>
                  <a:lnTo>
                    <a:pt x="16" y="23"/>
                  </a:lnTo>
                  <a:lnTo>
                    <a:pt x="20" y="21"/>
                  </a:lnTo>
                  <a:lnTo>
                    <a:pt x="22" y="17"/>
                  </a:lnTo>
                  <a:lnTo>
                    <a:pt x="23" y="13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2" name="Freeform 374"/>
            <p:cNvSpPr>
              <a:spLocks/>
            </p:cNvSpPr>
            <p:nvPr/>
          </p:nvSpPr>
          <p:spPr bwMode="auto">
            <a:xfrm>
              <a:off x="4527" y="3238"/>
              <a:ext cx="12" cy="10"/>
            </a:xfrm>
            <a:custGeom>
              <a:avLst/>
              <a:gdLst>
                <a:gd name="T0" fmla="*/ 0 w 23"/>
                <a:gd name="T1" fmla="*/ 12 h 22"/>
                <a:gd name="T2" fmla="*/ 2 w 23"/>
                <a:gd name="T3" fmla="*/ 16 h 22"/>
                <a:gd name="T4" fmla="*/ 4 w 23"/>
                <a:gd name="T5" fmla="*/ 20 h 22"/>
                <a:gd name="T6" fmla="*/ 7 w 23"/>
                <a:gd name="T7" fmla="*/ 21 h 22"/>
                <a:gd name="T8" fmla="*/ 12 w 23"/>
                <a:gd name="T9" fmla="*/ 22 h 22"/>
                <a:gd name="T10" fmla="*/ 17 w 23"/>
                <a:gd name="T11" fmla="*/ 21 h 22"/>
                <a:gd name="T12" fmla="*/ 20 w 23"/>
                <a:gd name="T13" fmla="*/ 20 h 22"/>
                <a:gd name="T14" fmla="*/ 22 w 23"/>
                <a:gd name="T15" fmla="*/ 16 h 22"/>
                <a:gd name="T16" fmla="*/ 23 w 23"/>
                <a:gd name="T17" fmla="*/ 12 h 22"/>
                <a:gd name="T18" fmla="*/ 22 w 23"/>
                <a:gd name="T19" fmla="*/ 7 h 22"/>
                <a:gd name="T20" fmla="*/ 20 w 23"/>
                <a:gd name="T21" fmla="*/ 3 h 22"/>
                <a:gd name="T22" fmla="*/ 17 w 23"/>
                <a:gd name="T23" fmla="*/ 1 h 22"/>
                <a:gd name="T24" fmla="*/ 12 w 23"/>
                <a:gd name="T25" fmla="*/ 0 h 22"/>
                <a:gd name="T26" fmla="*/ 7 w 23"/>
                <a:gd name="T27" fmla="*/ 1 h 22"/>
                <a:gd name="T28" fmla="*/ 4 w 23"/>
                <a:gd name="T29" fmla="*/ 3 h 22"/>
                <a:gd name="T30" fmla="*/ 2 w 23"/>
                <a:gd name="T31" fmla="*/ 7 h 22"/>
                <a:gd name="T32" fmla="*/ 0 w 23"/>
                <a:gd name="T33" fmla="*/ 12 h 22"/>
                <a:gd name="T34" fmla="*/ 0 w 23"/>
                <a:gd name="T35" fmla="*/ 12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2"/>
                <a:gd name="T56" fmla="*/ 23 w 23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2">
                  <a:moveTo>
                    <a:pt x="0" y="12"/>
                  </a:moveTo>
                  <a:lnTo>
                    <a:pt x="2" y="16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7" y="21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3" y="12"/>
                  </a:lnTo>
                  <a:lnTo>
                    <a:pt x="22" y="7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3" name="Freeform 375"/>
            <p:cNvSpPr>
              <a:spLocks/>
            </p:cNvSpPr>
            <p:nvPr/>
          </p:nvSpPr>
          <p:spPr bwMode="auto">
            <a:xfrm>
              <a:off x="4528" y="3263"/>
              <a:ext cx="12" cy="11"/>
            </a:xfrm>
            <a:custGeom>
              <a:avLst/>
              <a:gdLst>
                <a:gd name="T0" fmla="*/ 0 w 24"/>
                <a:gd name="T1" fmla="*/ 11 h 23"/>
                <a:gd name="T2" fmla="*/ 1 w 24"/>
                <a:gd name="T3" fmla="*/ 16 h 23"/>
                <a:gd name="T4" fmla="*/ 3 w 24"/>
                <a:gd name="T5" fmla="*/ 19 h 23"/>
                <a:gd name="T6" fmla="*/ 7 w 24"/>
                <a:gd name="T7" fmla="*/ 22 h 23"/>
                <a:gd name="T8" fmla="*/ 11 w 24"/>
                <a:gd name="T9" fmla="*/ 23 h 23"/>
                <a:gd name="T10" fmla="*/ 16 w 24"/>
                <a:gd name="T11" fmla="*/ 22 h 23"/>
                <a:gd name="T12" fmla="*/ 20 w 24"/>
                <a:gd name="T13" fmla="*/ 19 h 23"/>
                <a:gd name="T14" fmla="*/ 23 w 24"/>
                <a:gd name="T15" fmla="*/ 16 h 23"/>
                <a:gd name="T16" fmla="*/ 24 w 24"/>
                <a:gd name="T17" fmla="*/ 11 h 23"/>
                <a:gd name="T18" fmla="*/ 23 w 24"/>
                <a:gd name="T19" fmla="*/ 7 h 23"/>
                <a:gd name="T20" fmla="*/ 20 w 24"/>
                <a:gd name="T21" fmla="*/ 3 h 23"/>
                <a:gd name="T22" fmla="*/ 16 w 24"/>
                <a:gd name="T23" fmla="*/ 1 h 23"/>
                <a:gd name="T24" fmla="*/ 11 w 24"/>
                <a:gd name="T25" fmla="*/ 0 h 23"/>
                <a:gd name="T26" fmla="*/ 7 w 24"/>
                <a:gd name="T27" fmla="*/ 1 h 23"/>
                <a:gd name="T28" fmla="*/ 3 w 24"/>
                <a:gd name="T29" fmla="*/ 3 h 23"/>
                <a:gd name="T30" fmla="*/ 1 w 24"/>
                <a:gd name="T31" fmla="*/ 7 h 23"/>
                <a:gd name="T32" fmla="*/ 0 w 24"/>
                <a:gd name="T33" fmla="*/ 11 h 23"/>
                <a:gd name="T34" fmla="*/ 0 w 24"/>
                <a:gd name="T35" fmla="*/ 11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3"/>
                <a:gd name="T56" fmla="*/ 24 w 24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3">
                  <a:moveTo>
                    <a:pt x="0" y="11"/>
                  </a:moveTo>
                  <a:lnTo>
                    <a:pt x="1" y="16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6" y="22"/>
                  </a:lnTo>
                  <a:lnTo>
                    <a:pt x="20" y="19"/>
                  </a:lnTo>
                  <a:lnTo>
                    <a:pt x="23" y="16"/>
                  </a:lnTo>
                  <a:lnTo>
                    <a:pt x="24" y="11"/>
                  </a:lnTo>
                  <a:lnTo>
                    <a:pt x="23" y="7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4" name="Freeform 376"/>
            <p:cNvSpPr>
              <a:spLocks/>
            </p:cNvSpPr>
            <p:nvPr/>
          </p:nvSpPr>
          <p:spPr bwMode="auto">
            <a:xfrm>
              <a:off x="4501" y="2988"/>
              <a:ext cx="12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16 h 23"/>
                <a:gd name="T4" fmla="*/ 3 w 24"/>
                <a:gd name="T5" fmla="*/ 20 h 23"/>
                <a:gd name="T6" fmla="*/ 6 w 24"/>
                <a:gd name="T7" fmla="*/ 22 h 23"/>
                <a:gd name="T8" fmla="*/ 11 w 24"/>
                <a:gd name="T9" fmla="*/ 23 h 23"/>
                <a:gd name="T10" fmla="*/ 16 w 24"/>
                <a:gd name="T11" fmla="*/ 22 h 23"/>
                <a:gd name="T12" fmla="*/ 20 w 24"/>
                <a:gd name="T13" fmla="*/ 20 h 23"/>
                <a:gd name="T14" fmla="*/ 23 w 24"/>
                <a:gd name="T15" fmla="*/ 16 h 23"/>
                <a:gd name="T16" fmla="*/ 24 w 24"/>
                <a:gd name="T17" fmla="*/ 12 h 23"/>
                <a:gd name="T18" fmla="*/ 23 w 24"/>
                <a:gd name="T19" fmla="*/ 7 h 23"/>
                <a:gd name="T20" fmla="*/ 20 w 24"/>
                <a:gd name="T21" fmla="*/ 4 h 23"/>
                <a:gd name="T22" fmla="*/ 16 w 24"/>
                <a:gd name="T23" fmla="*/ 1 h 23"/>
                <a:gd name="T24" fmla="*/ 11 w 24"/>
                <a:gd name="T25" fmla="*/ 0 h 23"/>
                <a:gd name="T26" fmla="*/ 6 w 24"/>
                <a:gd name="T27" fmla="*/ 1 h 23"/>
                <a:gd name="T28" fmla="*/ 3 w 24"/>
                <a:gd name="T29" fmla="*/ 4 h 23"/>
                <a:gd name="T30" fmla="*/ 1 w 24"/>
                <a:gd name="T31" fmla="*/ 7 h 23"/>
                <a:gd name="T32" fmla="*/ 0 w 24"/>
                <a:gd name="T33" fmla="*/ 12 h 23"/>
                <a:gd name="T34" fmla="*/ 0 w 24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3"/>
                <a:gd name="T56" fmla="*/ 24 w 24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3">
                  <a:moveTo>
                    <a:pt x="0" y="12"/>
                  </a:moveTo>
                  <a:lnTo>
                    <a:pt x="1" y="16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11" y="23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3" y="16"/>
                  </a:lnTo>
                  <a:lnTo>
                    <a:pt x="24" y="12"/>
                  </a:lnTo>
                  <a:lnTo>
                    <a:pt x="23" y="7"/>
                  </a:lnTo>
                  <a:lnTo>
                    <a:pt x="20" y="4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5" name="Freeform 377"/>
            <p:cNvSpPr>
              <a:spLocks/>
            </p:cNvSpPr>
            <p:nvPr/>
          </p:nvSpPr>
          <p:spPr bwMode="auto">
            <a:xfrm>
              <a:off x="4525" y="2988"/>
              <a:ext cx="11" cy="11"/>
            </a:xfrm>
            <a:custGeom>
              <a:avLst/>
              <a:gdLst>
                <a:gd name="T0" fmla="*/ 0 w 23"/>
                <a:gd name="T1" fmla="*/ 12 h 23"/>
                <a:gd name="T2" fmla="*/ 1 w 23"/>
                <a:gd name="T3" fmla="*/ 16 h 23"/>
                <a:gd name="T4" fmla="*/ 3 w 23"/>
                <a:gd name="T5" fmla="*/ 20 h 23"/>
                <a:gd name="T6" fmla="*/ 7 w 23"/>
                <a:gd name="T7" fmla="*/ 22 h 23"/>
                <a:gd name="T8" fmla="*/ 11 w 23"/>
                <a:gd name="T9" fmla="*/ 23 h 23"/>
                <a:gd name="T10" fmla="*/ 16 w 23"/>
                <a:gd name="T11" fmla="*/ 22 h 23"/>
                <a:gd name="T12" fmla="*/ 19 w 23"/>
                <a:gd name="T13" fmla="*/ 20 h 23"/>
                <a:gd name="T14" fmla="*/ 22 w 23"/>
                <a:gd name="T15" fmla="*/ 16 h 23"/>
                <a:gd name="T16" fmla="*/ 23 w 23"/>
                <a:gd name="T17" fmla="*/ 12 h 23"/>
                <a:gd name="T18" fmla="*/ 22 w 23"/>
                <a:gd name="T19" fmla="*/ 7 h 23"/>
                <a:gd name="T20" fmla="*/ 19 w 23"/>
                <a:gd name="T21" fmla="*/ 4 h 23"/>
                <a:gd name="T22" fmla="*/ 16 w 23"/>
                <a:gd name="T23" fmla="*/ 1 h 23"/>
                <a:gd name="T24" fmla="*/ 11 w 23"/>
                <a:gd name="T25" fmla="*/ 0 h 23"/>
                <a:gd name="T26" fmla="*/ 7 w 23"/>
                <a:gd name="T27" fmla="*/ 1 h 23"/>
                <a:gd name="T28" fmla="*/ 3 w 23"/>
                <a:gd name="T29" fmla="*/ 4 h 23"/>
                <a:gd name="T30" fmla="*/ 1 w 23"/>
                <a:gd name="T31" fmla="*/ 7 h 23"/>
                <a:gd name="T32" fmla="*/ 0 w 23"/>
                <a:gd name="T33" fmla="*/ 12 h 23"/>
                <a:gd name="T34" fmla="*/ 0 w 23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2"/>
                  </a:moveTo>
                  <a:lnTo>
                    <a:pt x="1" y="16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6" y="22"/>
                  </a:lnTo>
                  <a:lnTo>
                    <a:pt x="19" y="20"/>
                  </a:lnTo>
                  <a:lnTo>
                    <a:pt x="22" y="16"/>
                  </a:lnTo>
                  <a:lnTo>
                    <a:pt x="23" y="12"/>
                  </a:lnTo>
                  <a:lnTo>
                    <a:pt x="22" y="7"/>
                  </a:lnTo>
                  <a:lnTo>
                    <a:pt x="19" y="4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6" name="Freeform 378"/>
            <p:cNvSpPr>
              <a:spLocks/>
            </p:cNvSpPr>
            <p:nvPr/>
          </p:nvSpPr>
          <p:spPr bwMode="auto">
            <a:xfrm>
              <a:off x="4547" y="2987"/>
              <a:ext cx="11" cy="11"/>
            </a:xfrm>
            <a:custGeom>
              <a:avLst/>
              <a:gdLst>
                <a:gd name="T0" fmla="*/ 0 w 22"/>
                <a:gd name="T1" fmla="*/ 10 h 22"/>
                <a:gd name="T2" fmla="*/ 1 w 22"/>
                <a:gd name="T3" fmla="*/ 15 h 22"/>
                <a:gd name="T4" fmla="*/ 3 w 22"/>
                <a:gd name="T5" fmla="*/ 18 h 22"/>
                <a:gd name="T6" fmla="*/ 7 w 22"/>
                <a:gd name="T7" fmla="*/ 21 h 22"/>
                <a:gd name="T8" fmla="*/ 11 w 22"/>
                <a:gd name="T9" fmla="*/ 22 h 22"/>
                <a:gd name="T10" fmla="*/ 16 w 22"/>
                <a:gd name="T11" fmla="*/ 21 h 22"/>
                <a:gd name="T12" fmla="*/ 18 w 22"/>
                <a:gd name="T13" fmla="*/ 18 h 22"/>
                <a:gd name="T14" fmla="*/ 20 w 22"/>
                <a:gd name="T15" fmla="*/ 15 h 22"/>
                <a:gd name="T16" fmla="*/ 22 w 22"/>
                <a:gd name="T17" fmla="*/ 10 h 22"/>
                <a:gd name="T18" fmla="*/ 20 w 22"/>
                <a:gd name="T19" fmla="*/ 6 h 22"/>
                <a:gd name="T20" fmla="*/ 18 w 22"/>
                <a:gd name="T21" fmla="*/ 3 h 22"/>
                <a:gd name="T22" fmla="*/ 16 w 22"/>
                <a:gd name="T23" fmla="*/ 1 h 22"/>
                <a:gd name="T24" fmla="*/ 11 w 22"/>
                <a:gd name="T25" fmla="*/ 0 h 22"/>
                <a:gd name="T26" fmla="*/ 7 w 22"/>
                <a:gd name="T27" fmla="*/ 1 h 22"/>
                <a:gd name="T28" fmla="*/ 3 w 22"/>
                <a:gd name="T29" fmla="*/ 3 h 22"/>
                <a:gd name="T30" fmla="*/ 1 w 22"/>
                <a:gd name="T31" fmla="*/ 6 h 22"/>
                <a:gd name="T32" fmla="*/ 0 w 22"/>
                <a:gd name="T33" fmla="*/ 10 h 22"/>
                <a:gd name="T34" fmla="*/ 0 w 22"/>
                <a:gd name="T35" fmla="*/ 1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22"/>
                <a:gd name="T56" fmla="*/ 22 w 22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22">
                  <a:moveTo>
                    <a:pt x="0" y="10"/>
                  </a:moveTo>
                  <a:lnTo>
                    <a:pt x="1" y="15"/>
                  </a:lnTo>
                  <a:lnTo>
                    <a:pt x="3" y="18"/>
                  </a:lnTo>
                  <a:lnTo>
                    <a:pt x="7" y="21"/>
                  </a:lnTo>
                  <a:lnTo>
                    <a:pt x="11" y="22"/>
                  </a:lnTo>
                  <a:lnTo>
                    <a:pt x="16" y="21"/>
                  </a:lnTo>
                  <a:lnTo>
                    <a:pt x="18" y="18"/>
                  </a:lnTo>
                  <a:lnTo>
                    <a:pt x="20" y="15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7" name="Freeform 379"/>
            <p:cNvSpPr>
              <a:spLocks/>
            </p:cNvSpPr>
            <p:nvPr/>
          </p:nvSpPr>
          <p:spPr bwMode="auto">
            <a:xfrm>
              <a:off x="4497" y="3060"/>
              <a:ext cx="110" cy="121"/>
            </a:xfrm>
            <a:custGeom>
              <a:avLst/>
              <a:gdLst>
                <a:gd name="T0" fmla="*/ 219 w 219"/>
                <a:gd name="T1" fmla="*/ 16 h 241"/>
                <a:gd name="T2" fmla="*/ 219 w 219"/>
                <a:gd name="T3" fmla="*/ 221 h 241"/>
                <a:gd name="T4" fmla="*/ 219 w 219"/>
                <a:gd name="T5" fmla="*/ 241 h 241"/>
                <a:gd name="T6" fmla="*/ 200 w 219"/>
                <a:gd name="T7" fmla="*/ 239 h 241"/>
                <a:gd name="T8" fmla="*/ 17 w 219"/>
                <a:gd name="T9" fmla="*/ 220 h 241"/>
                <a:gd name="T10" fmla="*/ 0 w 219"/>
                <a:gd name="T11" fmla="*/ 219 h 241"/>
                <a:gd name="T12" fmla="*/ 0 w 219"/>
                <a:gd name="T13" fmla="*/ 204 h 241"/>
                <a:gd name="T14" fmla="*/ 0 w 219"/>
                <a:gd name="T15" fmla="*/ 16 h 241"/>
                <a:gd name="T16" fmla="*/ 0 w 219"/>
                <a:gd name="T17" fmla="*/ 0 h 241"/>
                <a:gd name="T18" fmla="*/ 18 w 219"/>
                <a:gd name="T19" fmla="*/ 0 h 241"/>
                <a:gd name="T20" fmla="*/ 202 w 219"/>
                <a:gd name="T21" fmla="*/ 0 h 241"/>
                <a:gd name="T22" fmla="*/ 219 w 219"/>
                <a:gd name="T23" fmla="*/ 0 h 241"/>
                <a:gd name="T24" fmla="*/ 219 w 219"/>
                <a:gd name="T25" fmla="*/ 16 h 2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9"/>
                <a:gd name="T40" fmla="*/ 0 h 241"/>
                <a:gd name="T41" fmla="*/ 219 w 219"/>
                <a:gd name="T42" fmla="*/ 241 h 2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9" h="241">
                  <a:moveTo>
                    <a:pt x="219" y="16"/>
                  </a:moveTo>
                  <a:lnTo>
                    <a:pt x="219" y="221"/>
                  </a:lnTo>
                  <a:lnTo>
                    <a:pt x="219" y="241"/>
                  </a:lnTo>
                  <a:lnTo>
                    <a:pt x="200" y="239"/>
                  </a:lnTo>
                  <a:lnTo>
                    <a:pt x="17" y="220"/>
                  </a:lnTo>
                  <a:lnTo>
                    <a:pt x="0" y="219"/>
                  </a:lnTo>
                  <a:lnTo>
                    <a:pt x="0" y="204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202" y="0"/>
                  </a:lnTo>
                  <a:lnTo>
                    <a:pt x="219" y="0"/>
                  </a:lnTo>
                  <a:lnTo>
                    <a:pt x="21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8" name="Freeform 380"/>
            <p:cNvSpPr>
              <a:spLocks/>
            </p:cNvSpPr>
            <p:nvPr/>
          </p:nvSpPr>
          <p:spPr bwMode="auto">
            <a:xfrm>
              <a:off x="4506" y="3068"/>
              <a:ext cx="92" cy="103"/>
            </a:xfrm>
            <a:custGeom>
              <a:avLst/>
              <a:gdLst>
                <a:gd name="T0" fmla="*/ 0 w 184"/>
                <a:gd name="T1" fmla="*/ 0 h 205"/>
                <a:gd name="T2" fmla="*/ 0 w 184"/>
                <a:gd name="T3" fmla="*/ 188 h 205"/>
                <a:gd name="T4" fmla="*/ 184 w 184"/>
                <a:gd name="T5" fmla="*/ 205 h 205"/>
                <a:gd name="T6" fmla="*/ 184 w 184"/>
                <a:gd name="T7" fmla="*/ 0 h 205"/>
                <a:gd name="T8" fmla="*/ 0 w 184"/>
                <a:gd name="T9" fmla="*/ 0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"/>
                <a:gd name="T16" fmla="*/ 0 h 205"/>
                <a:gd name="T17" fmla="*/ 184 w 184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" h="205">
                  <a:moveTo>
                    <a:pt x="0" y="0"/>
                  </a:moveTo>
                  <a:lnTo>
                    <a:pt x="0" y="188"/>
                  </a:lnTo>
                  <a:lnTo>
                    <a:pt x="184" y="205"/>
                  </a:lnTo>
                  <a:lnTo>
                    <a:pt x="1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89" name="Freeform 381"/>
            <p:cNvSpPr>
              <a:spLocks/>
            </p:cNvSpPr>
            <p:nvPr/>
          </p:nvSpPr>
          <p:spPr bwMode="auto">
            <a:xfrm>
              <a:off x="4515" y="3083"/>
              <a:ext cx="16" cy="66"/>
            </a:xfrm>
            <a:custGeom>
              <a:avLst/>
              <a:gdLst>
                <a:gd name="T0" fmla="*/ 8 w 31"/>
                <a:gd name="T1" fmla="*/ 9 h 134"/>
                <a:gd name="T2" fmla="*/ 7 w 31"/>
                <a:gd name="T3" fmla="*/ 11 h 134"/>
                <a:gd name="T4" fmla="*/ 5 w 31"/>
                <a:gd name="T5" fmla="*/ 16 h 134"/>
                <a:gd name="T6" fmla="*/ 1 w 31"/>
                <a:gd name="T7" fmla="*/ 28 h 134"/>
                <a:gd name="T8" fmla="*/ 0 w 31"/>
                <a:gd name="T9" fmla="*/ 46 h 134"/>
                <a:gd name="T10" fmla="*/ 0 w 31"/>
                <a:gd name="T11" fmla="*/ 69 h 134"/>
                <a:gd name="T12" fmla="*/ 0 w 31"/>
                <a:gd name="T13" fmla="*/ 90 h 134"/>
                <a:gd name="T14" fmla="*/ 0 w 31"/>
                <a:gd name="T15" fmla="*/ 105 h 134"/>
                <a:gd name="T16" fmla="*/ 0 w 31"/>
                <a:gd name="T17" fmla="*/ 111 h 134"/>
                <a:gd name="T18" fmla="*/ 0 w 31"/>
                <a:gd name="T19" fmla="*/ 113 h 134"/>
                <a:gd name="T20" fmla="*/ 2 w 31"/>
                <a:gd name="T21" fmla="*/ 118 h 134"/>
                <a:gd name="T22" fmla="*/ 6 w 31"/>
                <a:gd name="T23" fmla="*/ 123 h 134"/>
                <a:gd name="T24" fmla="*/ 13 w 31"/>
                <a:gd name="T25" fmla="*/ 130 h 134"/>
                <a:gd name="T26" fmla="*/ 20 w 31"/>
                <a:gd name="T27" fmla="*/ 134 h 134"/>
                <a:gd name="T28" fmla="*/ 26 w 31"/>
                <a:gd name="T29" fmla="*/ 134 h 134"/>
                <a:gd name="T30" fmla="*/ 30 w 31"/>
                <a:gd name="T31" fmla="*/ 132 h 134"/>
                <a:gd name="T32" fmla="*/ 31 w 31"/>
                <a:gd name="T33" fmla="*/ 130 h 134"/>
                <a:gd name="T34" fmla="*/ 31 w 31"/>
                <a:gd name="T35" fmla="*/ 115 h 134"/>
                <a:gd name="T36" fmla="*/ 19 w 31"/>
                <a:gd name="T37" fmla="*/ 113 h 134"/>
                <a:gd name="T38" fmla="*/ 19 w 31"/>
                <a:gd name="T39" fmla="*/ 23 h 134"/>
                <a:gd name="T40" fmla="*/ 31 w 31"/>
                <a:gd name="T41" fmla="*/ 21 h 134"/>
                <a:gd name="T42" fmla="*/ 31 w 31"/>
                <a:gd name="T43" fmla="*/ 0 h 134"/>
                <a:gd name="T44" fmla="*/ 28 w 31"/>
                <a:gd name="T45" fmla="*/ 0 h 134"/>
                <a:gd name="T46" fmla="*/ 22 w 31"/>
                <a:gd name="T47" fmla="*/ 0 h 134"/>
                <a:gd name="T48" fmla="*/ 14 w 31"/>
                <a:gd name="T49" fmla="*/ 3 h 134"/>
                <a:gd name="T50" fmla="*/ 8 w 31"/>
                <a:gd name="T51" fmla="*/ 9 h 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"/>
                <a:gd name="T79" fmla="*/ 0 h 134"/>
                <a:gd name="T80" fmla="*/ 31 w 31"/>
                <a:gd name="T81" fmla="*/ 134 h 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" h="134">
                  <a:moveTo>
                    <a:pt x="8" y="9"/>
                  </a:moveTo>
                  <a:lnTo>
                    <a:pt x="7" y="11"/>
                  </a:lnTo>
                  <a:lnTo>
                    <a:pt x="5" y="16"/>
                  </a:lnTo>
                  <a:lnTo>
                    <a:pt x="1" y="28"/>
                  </a:lnTo>
                  <a:lnTo>
                    <a:pt x="0" y="46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0" y="105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2" y="118"/>
                  </a:lnTo>
                  <a:lnTo>
                    <a:pt x="6" y="123"/>
                  </a:lnTo>
                  <a:lnTo>
                    <a:pt x="13" y="130"/>
                  </a:lnTo>
                  <a:lnTo>
                    <a:pt x="20" y="134"/>
                  </a:lnTo>
                  <a:lnTo>
                    <a:pt x="26" y="134"/>
                  </a:lnTo>
                  <a:lnTo>
                    <a:pt x="30" y="132"/>
                  </a:lnTo>
                  <a:lnTo>
                    <a:pt x="31" y="130"/>
                  </a:lnTo>
                  <a:lnTo>
                    <a:pt x="31" y="115"/>
                  </a:lnTo>
                  <a:lnTo>
                    <a:pt x="19" y="113"/>
                  </a:lnTo>
                  <a:lnTo>
                    <a:pt x="19" y="23"/>
                  </a:lnTo>
                  <a:lnTo>
                    <a:pt x="31" y="21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90" name="Freeform 382"/>
            <p:cNvSpPr>
              <a:spLocks/>
            </p:cNvSpPr>
            <p:nvPr/>
          </p:nvSpPr>
          <p:spPr bwMode="auto">
            <a:xfrm>
              <a:off x="4644" y="2974"/>
              <a:ext cx="40" cy="12"/>
            </a:xfrm>
            <a:custGeom>
              <a:avLst/>
              <a:gdLst>
                <a:gd name="T0" fmla="*/ 0 w 82"/>
                <a:gd name="T1" fmla="*/ 10 h 25"/>
                <a:gd name="T2" fmla="*/ 0 w 82"/>
                <a:gd name="T3" fmla="*/ 9 h 25"/>
                <a:gd name="T4" fmla="*/ 1 w 82"/>
                <a:gd name="T5" fmla="*/ 8 h 25"/>
                <a:gd name="T6" fmla="*/ 2 w 82"/>
                <a:gd name="T7" fmla="*/ 5 h 25"/>
                <a:gd name="T8" fmla="*/ 6 w 82"/>
                <a:gd name="T9" fmla="*/ 3 h 25"/>
                <a:gd name="T10" fmla="*/ 11 w 82"/>
                <a:gd name="T11" fmla="*/ 1 h 25"/>
                <a:gd name="T12" fmla="*/ 19 w 82"/>
                <a:gd name="T13" fmla="*/ 0 h 25"/>
                <a:gd name="T14" fmla="*/ 28 w 82"/>
                <a:gd name="T15" fmla="*/ 0 h 25"/>
                <a:gd name="T16" fmla="*/ 40 w 82"/>
                <a:gd name="T17" fmla="*/ 2 h 25"/>
                <a:gd name="T18" fmla="*/ 53 w 82"/>
                <a:gd name="T19" fmla="*/ 4 h 25"/>
                <a:gd name="T20" fmla="*/ 64 w 82"/>
                <a:gd name="T21" fmla="*/ 8 h 25"/>
                <a:gd name="T22" fmla="*/ 72 w 82"/>
                <a:gd name="T23" fmla="*/ 10 h 25"/>
                <a:gd name="T24" fmla="*/ 77 w 82"/>
                <a:gd name="T25" fmla="*/ 12 h 25"/>
                <a:gd name="T26" fmla="*/ 80 w 82"/>
                <a:gd name="T27" fmla="*/ 16 h 25"/>
                <a:gd name="T28" fmla="*/ 82 w 82"/>
                <a:gd name="T29" fmla="*/ 18 h 25"/>
                <a:gd name="T30" fmla="*/ 82 w 82"/>
                <a:gd name="T31" fmla="*/ 21 h 25"/>
                <a:gd name="T32" fmla="*/ 82 w 82"/>
                <a:gd name="T33" fmla="*/ 25 h 25"/>
                <a:gd name="T34" fmla="*/ 0 w 82"/>
                <a:gd name="T35" fmla="*/ 10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25"/>
                <a:gd name="T56" fmla="*/ 82 w 82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25">
                  <a:moveTo>
                    <a:pt x="0" y="10"/>
                  </a:moveTo>
                  <a:lnTo>
                    <a:pt x="0" y="9"/>
                  </a:lnTo>
                  <a:lnTo>
                    <a:pt x="1" y="8"/>
                  </a:lnTo>
                  <a:lnTo>
                    <a:pt x="2" y="5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3" y="4"/>
                  </a:lnTo>
                  <a:lnTo>
                    <a:pt x="64" y="8"/>
                  </a:lnTo>
                  <a:lnTo>
                    <a:pt x="72" y="10"/>
                  </a:lnTo>
                  <a:lnTo>
                    <a:pt x="77" y="12"/>
                  </a:lnTo>
                  <a:lnTo>
                    <a:pt x="80" y="16"/>
                  </a:lnTo>
                  <a:lnTo>
                    <a:pt x="82" y="18"/>
                  </a:lnTo>
                  <a:lnTo>
                    <a:pt x="82" y="21"/>
                  </a:lnTo>
                  <a:lnTo>
                    <a:pt x="82" y="2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91" name="Freeform 383"/>
            <p:cNvSpPr>
              <a:spLocks/>
            </p:cNvSpPr>
            <p:nvPr/>
          </p:nvSpPr>
          <p:spPr bwMode="auto">
            <a:xfrm>
              <a:off x="4643" y="2991"/>
              <a:ext cx="41" cy="12"/>
            </a:xfrm>
            <a:custGeom>
              <a:avLst/>
              <a:gdLst>
                <a:gd name="T0" fmla="*/ 0 w 82"/>
                <a:gd name="T1" fmla="*/ 12 h 23"/>
                <a:gd name="T2" fmla="*/ 0 w 82"/>
                <a:gd name="T3" fmla="*/ 10 h 23"/>
                <a:gd name="T4" fmla="*/ 1 w 82"/>
                <a:gd name="T5" fmla="*/ 9 h 23"/>
                <a:gd name="T6" fmla="*/ 2 w 82"/>
                <a:gd name="T7" fmla="*/ 7 h 23"/>
                <a:gd name="T8" fmla="*/ 5 w 82"/>
                <a:gd name="T9" fmla="*/ 5 h 23"/>
                <a:gd name="T10" fmla="*/ 10 w 82"/>
                <a:gd name="T11" fmla="*/ 2 h 23"/>
                <a:gd name="T12" fmla="*/ 17 w 82"/>
                <a:gd name="T13" fmla="*/ 0 h 23"/>
                <a:gd name="T14" fmla="*/ 26 w 82"/>
                <a:gd name="T15" fmla="*/ 0 h 23"/>
                <a:gd name="T16" fmla="*/ 40 w 82"/>
                <a:gd name="T17" fmla="*/ 1 h 23"/>
                <a:gd name="T18" fmla="*/ 53 w 82"/>
                <a:gd name="T19" fmla="*/ 4 h 23"/>
                <a:gd name="T20" fmla="*/ 63 w 82"/>
                <a:gd name="T21" fmla="*/ 6 h 23"/>
                <a:gd name="T22" fmla="*/ 70 w 82"/>
                <a:gd name="T23" fmla="*/ 8 h 23"/>
                <a:gd name="T24" fmla="*/ 76 w 82"/>
                <a:gd name="T25" fmla="*/ 10 h 23"/>
                <a:gd name="T26" fmla="*/ 79 w 82"/>
                <a:gd name="T27" fmla="*/ 13 h 23"/>
                <a:gd name="T28" fmla="*/ 81 w 82"/>
                <a:gd name="T29" fmla="*/ 16 h 23"/>
                <a:gd name="T30" fmla="*/ 82 w 82"/>
                <a:gd name="T31" fmla="*/ 20 h 23"/>
                <a:gd name="T32" fmla="*/ 82 w 82"/>
                <a:gd name="T33" fmla="*/ 23 h 23"/>
                <a:gd name="T34" fmla="*/ 0 w 82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23"/>
                <a:gd name="T56" fmla="*/ 82 w 82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23">
                  <a:moveTo>
                    <a:pt x="0" y="12"/>
                  </a:moveTo>
                  <a:lnTo>
                    <a:pt x="0" y="10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40" y="1"/>
                  </a:lnTo>
                  <a:lnTo>
                    <a:pt x="53" y="4"/>
                  </a:lnTo>
                  <a:lnTo>
                    <a:pt x="63" y="6"/>
                  </a:lnTo>
                  <a:lnTo>
                    <a:pt x="70" y="8"/>
                  </a:lnTo>
                  <a:lnTo>
                    <a:pt x="76" y="10"/>
                  </a:lnTo>
                  <a:lnTo>
                    <a:pt x="79" y="13"/>
                  </a:lnTo>
                  <a:lnTo>
                    <a:pt x="81" y="16"/>
                  </a:lnTo>
                  <a:lnTo>
                    <a:pt x="82" y="20"/>
                  </a:lnTo>
                  <a:lnTo>
                    <a:pt x="82" y="2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92" name="Freeform 384"/>
            <p:cNvSpPr>
              <a:spLocks/>
            </p:cNvSpPr>
            <p:nvPr/>
          </p:nvSpPr>
          <p:spPr bwMode="auto">
            <a:xfrm>
              <a:off x="4644" y="3007"/>
              <a:ext cx="41" cy="11"/>
            </a:xfrm>
            <a:custGeom>
              <a:avLst/>
              <a:gdLst>
                <a:gd name="T0" fmla="*/ 0 w 83"/>
                <a:gd name="T1" fmla="*/ 13 h 22"/>
                <a:gd name="T2" fmla="*/ 0 w 83"/>
                <a:gd name="T3" fmla="*/ 12 h 22"/>
                <a:gd name="T4" fmla="*/ 1 w 83"/>
                <a:gd name="T5" fmla="*/ 11 h 22"/>
                <a:gd name="T6" fmla="*/ 2 w 83"/>
                <a:gd name="T7" fmla="*/ 8 h 22"/>
                <a:gd name="T8" fmla="*/ 6 w 83"/>
                <a:gd name="T9" fmla="*/ 5 h 22"/>
                <a:gd name="T10" fmla="*/ 11 w 83"/>
                <a:gd name="T11" fmla="*/ 2 h 22"/>
                <a:gd name="T12" fmla="*/ 17 w 83"/>
                <a:gd name="T13" fmla="*/ 1 h 22"/>
                <a:gd name="T14" fmla="*/ 28 w 83"/>
                <a:gd name="T15" fmla="*/ 0 h 22"/>
                <a:gd name="T16" fmla="*/ 40 w 83"/>
                <a:gd name="T17" fmla="*/ 1 h 22"/>
                <a:gd name="T18" fmla="*/ 54 w 83"/>
                <a:gd name="T19" fmla="*/ 4 h 22"/>
                <a:gd name="T20" fmla="*/ 65 w 83"/>
                <a:gd name="T21" fmla="*/ 6 h 22"/>
                <a:gd name="T22" fmla="*/ 73 w 83"/>
                <a:gd name="T23" fmla="*/ 7 h 22"/>
                <a:gd name="T24" fmla="*/ 77 w 83"/>
                <a:gd name="T25" fmla="*/ 9 h 22"/>
                <a:gd name="T26" fmla="*/ 81 w 83"/>
                <a:gd name="T27" fmla="*/ 12 h 22"/>
                <a:gd name="T28" fmla="*/ 83 w 83"/>
                <a:gd name="T29" fmla="*/ 15 h 22"/>
                <a:gd name="T30" fmla="*/ 83 w 83"/>
                <a:gd name="T31" fmla="*/ 19 h 22"/>
                <a:gd name="T32" fmla="*/ 83 w 83"/>
                <a:gd name="T33" fmla="*/ 22 h 22"/>
                <a:gd name="T34" fmla="*/ 0 w 83"/>
                <a:gd name="T35" fmla="*/ 13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22"/>
                <a:gd name="T56" fmla="*/ 83 w 83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22">
                  <a:moveTo>
                    <a:pt x="0" y="13"/>
                  </a:moveTo>
                  <a:lnTo>
                    <a:pt x="0" y="12"/>
                  </a:lnTo>
                  <a:lnTo>
                    <a:pt x="1" y="11"/>
                  </a:lnTo>
                  <a:lnTo>
                    <a:pt x="2" y="8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7" y="1"/>
                  </a:lnTo>
                  <a:lnTo>
                    <a:pt x="28" y="0"/>
                  </a:lnTo>
                  <a:lnTo>
                    <a:pt x="40" y="1"/>
                  </a:lnTo>
                  <a:lnTo>
                    <a:pt x="54" y="4"/>
                  </a:lnTo>
                  <a:lnTo>
                    <a:pt x="65" y="6"/>
                  </a:lnTo>
                  <a:lnTo>
                    <a:pt x="73" y="7"/>
                  </a:lnTo>
                  <a:lnTo>
                    <a:pt x="77" y="9"/>
                  </a:lnTo>
                  <a:lnTo>
                    <a:pt x="81" y="12"/>
                  </a:lnTo>
                  <a:lnTo>
                    <a:pt x="83" y="15"/>
                  </a:lnTo>
                  <a:lnTo>
                    <a:pt x="83" y="19"/>
                  </a:lnTo>
                  <a:lnTo>
                    <a:pt x="83" y="2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93" name="Freeform 385"/>
            <p:cNvSpPr>
              <a:spLocks/>
            </p:cNvSpPr>
            <p:nvPr/>
          </p:nvSpPr>
          <p:spPr bwMode="auto">
            <a:xfrm>
              <a:off x="4643" y="3022"/>
              <a:ext cx="43" cy="10"/>
            </a:xfrm>
            <a:custGeom>
              <a:avLst/>
              <a:gdLst>
                <a:gd name="T0" fmla="*/ 0 w 86"/>
                <a:gd name="T1" fmla="*/ 13 h 21"/>
                <a:gd name="T2" fmla="*/ 0 w 86"/>
                <a:gd name="T3" fmla="*/ 12 h 21"/>
                <a:gd name="T4" fmla="*/ 1 w 86"/>
                <a:gd name="T5" fmla="*/ 10 h 21"/>
                <a:gd name="T6" fmla="*/ 2 w 86"/>
                <a:gd name="T7" fmla="*/ 8 h 21"/>
                <a:gd name="T8" fmla="*/ 6 w 86"/>
                <a:gd name="T9" fmla="*/ 5 h 21"/>
                <a:gd name="T10" fmla="*/ 10 w 86"/>
                <a:gd name="T11" fmla="*/ 2 h 21"/>
                <a:gd name="T12" fmla="*/ 18 w 86"/>
                <a:gd name="T13" fmla="*/ 1 h 21"/>
                <a:gd name="T14" fmla="*/ 29 w 86"/>
                <a:gd name="T15" fmla="*/ 0 h 21"/>
                <a:gd name="T16" fmla="*/ 43 w 86"/>
                <a:gd name="T17" fmla="*/ 1 h 21"/>
                <a:gd name="T18" fmla="*/ 56 w 86"/>
                <a:gd name="T19" fmla="*/ 4 h 21"/>
                <a:gd name="T20" fmla="*/ 67 w 86"/>
                <a:gd name="T21" fmla="*/ 5 h 21"/>
                <a:gd name="T22" fmla="*/ 75 w 86"/>
                <a:gd name="T23" fmla="*/ 7 h 21"/>
                <a:gd name="T24" fmla="*/ 81 w 86"/>
                <a:gd name="T25" fmla="*/ 9 h 21"/>
                <a:gd name="T26" fmla="*/ 84 w 86"/>
                <a:gd name="T27" fmla="*/ 12 h 21"/>
                <a:gd name="T28" fmla="*/ 86 w 86"/>
                <a:gd name="T29" fmla="*/ 14 h 21"/>
                <a:gd name="T30" fmla="*/ 86 w 86"/>
                <a:gd name="T31" fmla="*/ 17 h 21"/>
                <a:gd name="T32" fmla="*/ 86 w 86"/>
                <a:gd name="T33" fmla="*/ 21 h 21"/>
                <a:gd name="T34" fmla="*/ 0 w 86"/>
                <a:gd name="T35" fmla="*/ 13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21"/>
                <a:gd name="T56" fmla="*/ 86 w 86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21">
                  <a:moveTo>
                    <a:pt x="0" y="13"/>
                  </a:moveTo>
                  <a:lnTo>
                    <a:pt x="0" y="12"/>
                  </a:lnTo>
                  <a:lnTo>
                    <a:pt x="1" y="10"/>
                  </a:lnTo>
                  <a:lnTo>
                    <a:pt x="2" y="8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8" y="1"/>
                  </a:lnTo>
                  <a:lnTo>
                    <a:pt x="29" y="0"/>
                  </a:lnTo>
                  <a:lnTo>
                    <a:pt x="43" y="1"/>
                  </a:lnTo>
                  <a:lnTo>
                    <a:pt x="56" y="4"/>
                  </a:lnTo>
                  <a:lnTo>
                    <a:pt x="67" y="5"/>
                  </a:lnTo>
                  <a:lnTo>
                    <a:pt x="75" y="7"/>
                  </a:lnTo>
                  <a:lnTo>
                    <a:pt x="81" y="9"/>
                  </a:lnTo>
                  <a:lnTo>
                    <a:pt x="84" y="12"/>
                  </a:lnTo>
                  <a:lnTo>
                    <a:pt x="86" y="14"/>
                  </a:lnTo>
                  <a:lnTo>
                    <a:pt x="86" y="17"/>
                  </a:lnTo>
                  <a:lnTo>
                    <a:pt x="86" y="2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94" name="Freeform 386"/>
            <p:cNvSpPr>
              <a:spLocks/>
            </p:cNvSpPr>
            <p:nvPr/>
          </p:nvSpPr>
          <p:spPr bwMode="auto">
            <a:xfrm>
              <a:off x="4643" y="3038"/>
              <a:ext cx="43" cy="9"/>
            </a:xfrm>
            <a:custGeom>
              <a:avLst/>
              <a:gdLst>
                <a:gd name="T0" fmla="*/ 0 w 86"/>
                <a:gd name="T1" fmla="*/ 13 h 17"/>
                <a:gd name="T2" fmla="*/ 0 w 86"/>
                <a:gd name="T3" fmla="*/ 12 h 17"/>
                <a:gd name="T4" fmla="*/ 1 w 86"/>
                <a:gd name="T5" fmla="*/ 11 h 17"/>
                <a:gd name="T6" fmla="*/ 2 w 86"/>
                <a:gd name="T7" fmla="*/ 9 h 17"/>
                <a:gd name="T8" fmla="*/ 6 w 86"/>
                <a:gd name="T9" fmla="*/ 5 h 17"/>
                <a:gd name="T10" fmla="*/ 10 w 86"/>
                <a:gd name="T11" fmla="*/ 3 h 17"/>
                <a:gd name="T12" fmla="*/ 17 w 86"/>
                <a:gd name="T13" fmla="*/ 1 h 17"/>
                <a:gd name="T14" fmla="*/ 28 w 86"/>
                <a:gd name="T15" fmla="*/ 0 h 17"/>
                <a:gd name="T16" fmla="*/ 41 w 86"/>
                <a:gd name="T17" fmla="*/ 0 h 17"/>
                <a:gd name="T18" fmla="*/ 55 w 86"/>
                <a:gd name="T19" fmla="*/ 1 h 17"/>
                <a:gd name="T20" fmla="*/ 66 w 86"/>
                <a:gd name="T21" fmla="*/ 2 h 17"/>
                <a:gd name="T22" fmla="*/ 74 w 86"/>
                <a:gd name="T23" fmla="*/ 4 h 17"/>
                <a:gd name="T24" fmla="*/ 79 w 86"/>
                <a:gd name="T25" fmla="*/ 5 h 17"/>
                <a:gd name="T26" fmla="*/ 84 w 86"/>
                <a:gd name="T27" fmla="*/ 8 h 17"/>
                <a:gd name="T28" fmla="*/ 85 w 86"/>
                <a:gd name="T29" fmla="*/ 10 h 17"/>
                <a:gd name="T30" fmla="*/ 86 w 86"/>
                <a:gd name="T31" fmla="*/ 13 h 17"/>
                <a:gd name="T32" fmla="*/ 86 w 86"/>
                <a:gd name="T33" fmla="*/ 17 h 17"/>
                <a:gd name="T34" fmla="*/ 0 w 86"/>
                <a:gd name="T35" fmla="*/ 13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17"/>
                <a:gd name="T56" fmla="*/ 86 w 86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17">
                  <a:moveTo>
                    <a:pt x="0" y="13"/>
                  </a:moveTo>
                  <a:lnTo>
                    <a:pt x="0" y="12"/>
                  </a:lnTo>
                  <a:lnTo>
                    <a:pt x="1" y="11"/>
                  </a:lnTo>
                  <a:lnTo>
                    <a:pt x="2" y="9"/>
                  </a:lnTo>
                  <a:lnTo>
                    <a:pt x="6" y="5"/>
                  </a:lnTo>
                  <a:lnTo>
                    <a:pt x="10" y="3"/>
                  </a:lnTo>
                  <a:lnTo>
                    <a:pt x="17" y="1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1"/>
                  </a:lnTo>
                  <a:lnTo>
                    <a:pt x="66" y="2"/>
                  </a:lnTo>
                  <a:lnTo>
                    <a:pt x="74" y="4"/>
                  </a:lnTo>
                  <a:lnTo>
                    <a:pt x="79" y="5"/>
                  </a:lnTo>
                  <a:lnTo>
                    <a:pt x="84" y="8"/>
                  </a:lnTo>
                  <a:lnTo>
                    <a:pt x="85" y="10"/>
                  </a:lnTo>
                  <a:lnTo>
                    <a:pt x="86" y="13"/>
                  </a:lnTo>
                  <a:lnTo>
                    <a:pt x="86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95" name="Freeform 387"/>
            <p:cNvSpPr>
              <a:spLocks/>
            </p:cNvSpPr>
            <p:nvPr/>
          </p:nvSpPr>
          <p:spPr bwMode="auto">
            <a:xfrm>
              <a:off x="4641" y="3052"/>
              <a:ext cx="42" cy="6"/>
            </a:xfrm>
            <a:custGeom>
              <a:avLst/>
              <a:gdLst>
                <a:gd name="T0" fmla="*/ 0 w 84"/>
                <a:gd name="T1" fmla="*/ 12 h 13"/>
                <a:gd name="T2" fmla="*/ 0 w 84"/>
                <a:gd name="T3" fmla="*/ 12 h 13"/>
                <a:gd name="T4" fmla="*/ 1 w 84"/>
                <a:gd name="T5" fmla="*/ 9 h 13"/>
                <a:gd name="T6" fmla="*/ 2 w 84"/>
                <a:gd name="T7" fmla="*/ 8 h 13"/>
                <a:gd name="T8" fmla="*/ 5 w 84"/>
                <a:gd name="T9" fmla="*/ 6 h 13"/>
                <a:gd name="T10" fmla="*/ 10 w 84"/>
                <a:gd name="T11" fmla="*/ 4 h 13"/>
                <a:gd name="T12" fmla="*/ 17 w 84"/>
                <a:gd name="T13" fmla="*/ 2 h 13"/>
                <a:gd name="T14" fmla="*/ 27 w 84"/>
                <a:gd name="T15" fmla="*/ 0 h 13"/>
                <a:gd name="T16" fmla="*/ 40 w 84"/>
                <a:gd name="T17" fmla="*/ 0 h 13"/>
                <a:gd name="T18" fmla="*/ 54 w 84"/>
                <a:gd name="T19" fmla="*/ 0 h 13"/>
                <a:gd name="T20" fmla="*/ 64 w 84"/>
                <a:gd name="T21" fmla="*/ 1 h 13"/>
                <a:gd name="T22" fmla="*/ 72 w 84"/>
                <a:gd name="T23" fmla="*/ 2 h 13"/>
                <a:gd name="T24" fmla="*/ 78 w 84"/>
                <a:gd name="T25" fmla="*/ 4 h 13"/>
                <a:gd name="T26" fmla="*/ 81 w 84"/>
                <a:gd name="T27" fmla="*/ 5 h 13"/>
                <a:gd name="T28" fmla="*/ 82 w 84"/>
                <a:gd name="T29" fmla="*/ 7 h 13"/>
                <a:gd name="T30" fmla="*/ 84 w 84"/>
                <a:gd name="T31" fmla="*/ 9 h 13"/>
                <a:gd name="T32" fmla="*/ 84 w 84"/>
                <a:gd name="T33" fmla="*/ 13 h 13"/>
                <a:gd name="T34" fmla="*/ 0 w 84"/>
                <a:gd name="T35" fmla="*/ 12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"/>
                <a:gd name="T55" fmla="*/ 0 h 13"/>
                <a:gd name="T56" fmla="*/ 84 w 84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" h="13">
                  <a:moveTo>
                    <a:pt x="0" y="12"/>
                  </a:moveTo>
                  <a:lnTo>
                    <a:pt x="0" y="12"/>
                  </a:lnTo>
                  <a:lnTo>
                    <a:pt x="1" y="9"/>
                  </a:lnTo>
                  <a:lnTo>
                    <a:pt x="2" y="8"/>
                  </a:lnTo>
                  <a:lnTo>
                    <a:pt x="5" y="6"/>
                  </a:lnTo>
                  <a:lnTo>
                    <a:pt x="10" y="4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2" y="2"/>
                  </a:lnTo>
                  <a:lnTo>
                    <a:pt x="78" y="4"/>
                  </a:lnTo>
                  <a:lnTo>
                    <a:pt x="81" y="5"/>
                  </a:lnTo>
                  <a:lnTo>
                    <a:pt x="82" y="7"/>
                  </a:lnTo>
                  <a:lnTo>
                    <a:pt x="84" y="9"/>
                  </a:lnTo>
                  <a:lnTo>
                    <a:pt x="84" y="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96" name="Freeform 388"/>
            <p:cNvSpPr>
              <a:spLocks/>
            </p:cNvSpPr>
            <p:nvPr/>
          </p:nvSpPr>
          <p:spPr bwMode="auto">
            <a:xfrm>
              <a:off x="4696" y="2984"/>
              <a:ext cx="40" cy="11"/>
            </a:xfrm>
            <a:custGeom>
              <a:avLst/>
              <a:gdLst>
                <a:gd name="T0" fmla="*/ 0 w 80"/>
                <a:gd name="T1" fmla="*/ 9 h 23"/>
                <a:gd name="T2" fmla="*/ 0 w 80"/>
                <a:gd name="T3" fmla="*/ 8 h 23"/>
                <a:gd name="T4" fmla="*/ 1 w 80"/>
                <a:gd name="T5" fmla="*/ 7 h 23"/>
                <a:gd name="T6" fmla="*/ 2 w 80"/>
                <a:gd name="T7" fmla="*/ 6 h 23"/>
                <a:gd name="T8" fmla="*/ 6 w 80"/>
                <a:gd name="T9" fmla="*/ 4 h 23"/>
                <a:gd name="T10" fmla="*/ 10 w 80"/>
                <a:gd name="T11" fmla="*/ 1 h 23"/>
                <a:gd name="T12" fmla="*/ 18 w 80"/>
                <a:gd name="T13" fmla="*/ 0 h 23"/>
                <a:gd name="T14" fmla="*/ 28 w 80"/>
                <a:gd name="T15" fmla="*/ 1 h 23"/>
                <a:gd name="T16" fmla="*/ 40 w 80"/>
                <a:gd name="T17" fmla="*/ 2 h 23"/>
                <a:gd name="T18" fmla="*/ 53 w 80"/>
                <a:gd name="T19" fmla="*/ 5 h 23"/>
                <a:gd name="T20" fmla="*/ 62 w 80"/>
                <a:gd name="T21" fmla="*/ 7 h 23"/>
                <a:gd name="T22" fmla="*/ 70 w 80"/>
                <a:gd name="T23" fmla="*/ 9 h 23"/>
                <a:gd name="T24" fmla="*/ 75 w 80"/>
                <a:gd name="T25" fmla="*/ 12 h 23"/>
                <a:gd name="T26" fmla="*/ 77 w 80"/>
                <a:gd name="T27" fmla="*/ 14 h 23"/>
                <a:gd name="T28" fmla="*/ 80 w 80"/>
                <a:gd name="T29" fmla="*/ 17 h 23"/>
                <a:gd name="T30" fmla="*/ 80 w 80"/>
                <a:gd name="T31" fmla="*/ 20 h 23"/>
                <a:gd name="T32" fmla="*/ 80 w 80"/>
                <a:gd name="T33" fmla="*/ 23 h 23"/>
                <a:gd name="T34" fmla="*/ 0 w 80"/>
                <a:gd name="T35" fmla="*/ 9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23"/>
                <a:gd name="T56" fmla="*/ 80 w 80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23">
                  <a:moveTo>
                    <a:pt x="0" y="9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6" y="4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8" y="1"/>
                  </a:lnTo>
                  <a:lnTo>
                    <a:pt x="40" y="2"/>
                  </a:lnTo>
                  <a:lnTo>
                    <a:pt x="53" y="5"/>
                  </a:lnTo>
                  <a:lnTo>
                    <a:pt x="62" y="7"/>
                  </a:lnTo>
                  <a:lnTo>
                    <a:pt x="70" y="9"/>
                  </a:lnTo>
                  <a:lnTo>
                    <a:pt x="75" y="12"/>
                  </a:lnTo>
                  <a:lnTo>
                    <a:pt x="77" y="14"/>
                  </a:lnTo>
                  <a:lnTo>
                    <a:pt x="80" y="17"/>
                  </a:lnTo>
                  <a:lnTo>
                    <a:pt x="80" y="20"/>
                  </a:lnTo>
                  <a:lnTo>
                    <a:pt x="80" y="2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97" name="Freeform 389"/>
            <p:cNvSpPr>
              <a:spLocks/>
            </p:cNvSpPr>
            <p:nvPr/>
          </p:nvSpPr>
          <p:spPr bwMode="auto">
            <a:xfrm>
              <a:off x="4695" y="2999"/>
              <a:ext cx="40" cy="10"/>
            </a:xfrm>
            <a:custGeom>
              <a:avLst/>
              <a:gdLst>
                <a:gd name="T0" fmla="*/ 0 w 80"/>
                <a:gd name="T1" fmla="*/ 10 h 21"/>
                <a:gd name="T2" fmla="*/ 0 w 80"/>
                <a:gd name="T3" fmla="*/ 9 h 21"/>
                <a:gd name="T4" fmla="*/ 1 w 80"/>
                <a:gd name="T5" fmla="*/ 8 h 21"/>
                <a:gd name="T6" fmla="*/ 2 w 80"/>
                <a:gd name="T7" fmla="*/ 6 h 21"/>
                <a:gd name="T8" fmla="*/ 5 w 80"/>
                <a:gd name="T9" fmla="*/ 4 h 21"/>
                <a:gd name="T10" fmla="*/ 10 w 80"/>
                <a:gd name="T11" fmla="*/ 2 h 21"/>
                <a:gd name="T12" fmla="*/ 18 w 80"/>
                <a:gd name="T13" fmla="*/ 1 h 21"/>
                <a:gd name="T14" fmla="*/ 27 w 80"/>
                <a:gd name="T15" fmla="*/ 0 h 21"/>
                <a:gd name="T16" fmla="*/ 40 w 80"/>
                <a:gd name="T17" fmla="*/ 1 h 21"/>
                <a:gd name="T18" fmla="*/ 53 w 80"/>
                <a:gd name="T19" fmla="*/ 4 h 21"/>
                <a:gd name="T20" fmla="*/ 63 w 80"/>
                <a:gd name="T21" fmla="*/ 6 h 21"/>
                <a:gd name="T22" fmla="*/ 70 w 80"/>
                <a:gd name="T23" fmla="*/ 7 h 21"/>
                <a:gd name="T24" fmla="*/ 75 w 80"/>
                <a:gd name="T25" fmla="*/ 9 h 21"/>
                <a:gd name="T26" fmla="*/ 78 w 80"/>
                <a:gd name="T27" fmla="*/ 12 h 21"/>
                <a:gd name="T28" fmla="*/ 80 w 80"/>
                <a:gd name="T29" fmla="*/ 15 h 21"/>
                <a:gd name="T30" fmla="*/ 80 w 80"/>
                <a:gd name="T31" fmla="*/ 17 h 21"/>
                <a:gd name="T32" fmla="*/ 80 w 80"/>
                <a:gd name="T33" fmla="*/ 21 h 21"/>
                <a:gd name="T34" fmla="*/ 0 w 80"/>
                <a:gd name="T35" fmla="*/ 10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21"/>
                <a:gd name="T56" fmla="*/ 80 w 80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21">
                  <a:moveTo>
                    <a:pt x="0" y="10"/>
                  </a:moveTo>
                  <a:lnTo>
                    <a:pt x="0" y="9"/>
                  </a:lnTo>
                  <a:lnTo>
                    <a:pt x="1" y="8"/>
                  </a:lnTo>
                  <a:lnTo>
                    <a:pt x="2" y="6"/>
                  </a:lnTo>
                  <a:lnTo>
                    <a:pt x="5" y="4"/>
                  </a:lnTo>
                  <a:lnTo>
                    <a:pt x="10" y="2"/>
                  </a:lnTo>
                  <a:lnTo>
                    <a:pt x="18" y="1"/>
                  </a:lnTo>
                  <a:lnTo>
                    <a:pt x="27" y="0"/>
                  </a:lnTo>
                  <a:lnTo>
                    <a:pt x="40" y="1"/>
                  </a:lnTo>
                  <a:lnTo>
                    <a:pt x="53" y="4"/>
                  </a:lnTo>
                  <a:lnTo>
                    <a:pt x="63" y="6"/>
                  </a:lnTo>
                  <a:lnTo>
                    <a:pt x="70" y="7"/>
                  </a:lnTo>
                  <a:lnTo>
                    <a:pt x="75" y="9"/>
                  </a:lnTo>
                  <a:lnTo>
                    <a:pt x="78" y="12"/>
                  </a:lnTo>
                  <a:lnTo>
                    <a:pt x="80" y="15"/>
                  </a:lnTo>
                  <a:lnTo>
                    <a:pt x="80" y="17"/>
                  </a:lnTo>
                  <a:lnTo>
                    <a:pt x="80" y="2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98" name="Freeform 390"/>
            <p:cNvSpPr>
              <a:spLocks/>
            </p:cNvSpPr>
            <p:nvPr/>
          </p:nvSpPr>
          <p:spPr bwMode="auto">
            <a:xfrm>
              <a:off x="4696" y="3013"/>
              <a:ext cx="40" cy="9"/>
            </a:xfrm>
            <a:custGeom>
              <a:avLst/>
              <a:gdLst>
                <a:gd name="T0" fmla="*/ 0 w 81"/>
                <a:gd name="T1" fmla="*/ 10 h 18"/>
                <a:gd name="T2" fmla="*/ 0 w 81"/>
                <a:gd name="T3" fmla="*/ 9 h 18"/>
                <a:gd name="T4" fmla="*/ 1 w 81"/>
                <a:gd name="T5" fmla="*/ 8 h 18"/>
                <a:gd name="T6" fmla="*/ 2 w 81"/>
                <a:gd name="T7" fmla="*/ 6 h 18"/>
                <a:gd name="T8" fmla="*/ 6 w 81"/>
                <a:gd name="T9" fmla="*/ 3 h 18"/>
                <a:gd name="T10" fmla="*/ 10 w 81"/>
                <a:gd name="T11" fmla="*/ 2 h 18"/>
                <a:gd name="T12" fmla="*/ 17 w 81"/>
                <a:gd name="T13" fmla="*/ 0 h 18"/>
                <a:gd name="T14" fmla="*/ 28 w 81"/>
                <a:gd name="T15" fmla="*/ 0 h 18"/>
                <a:gd name="T16" fmla="*/ 40 w 81"/>
                <a:gd name="T17" fmla="*/ 0 h 18"/>
                <a:gd name="T18" fmla="*/ 53 w 81"/>
                <a:gd name="T19" fmla="*/ 1 h 18"/>
                <a:gd name="T20" fmla="*/ 62 w 81"/>
                <a:gd name="T21" fmla="*/ 3 h 18"/>
                <a:gd name="T22" fmla="*/ 70 w 81"/>
                <a:gd name="T23" fmla="*/ 4 h 18"/>
                <a:gd name="T24" fmla="*/ 75 w 81"/>
                <a:gd name="T25" fmla="*/ 7 h 18"/>
                <a:gd name="T26" fmla="*/ 78 w 81"/>
                <a:gd name="T27" fmla="*/ 9 h 18"/>
                <a:gd name="T28" fmla="*/ 80 w 81"/>
                <a:gd name="T29" fmla="*/ 11 h 18"/>
                <a:gd name="T30" fmla="*/ 81 w 81"/>
                <a:gd name="T31" fmla="*/ 15 h 18"/>
                <a:gd name="T32" fmla="*/ 81 w 81"/>
                <a:gd name="T33" fmla="*/ 18 h 18"/>
                <a:gd name="T34" fmla="*/ 0 w 81"/>
                <a:gd name="T35" fmla="*/ 10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18"/>
                <a:gd name="T56" fmla="*/ 81 w 81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18">
                  <a:moveTo>
                    <a:pt x="0" y="10"/>
                  </a:moveTo>
                  <a:lnTo>
                    <a:pt x="0" y="9"/>
                  </a:lnTo>
                  <a:lnTo>
                    <a:pt x="1" y="8"/>
                  </a:lnTo>
                  <a:lnTo>
                    <a:pt x="2" y="6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70" y="4"/>
                  </a:lnTo>
                  <a:lnTo>
                    <a:pt x="75" y="7"/>
                  </a:lnTo>
                  <a:lnTo>
                    <a:pt x="78" y="9"/>
                  </a:lnTo>
                  <a:lnTo>
                    <a:pt x="80" y="11"/>
                  </a:lnTo>
                  <a:lnTo>
                    <a:pt x="81" y="15"/>
                  </a:lnTo>
                  <a:lnTo>
                    <a:pt x="81" y="1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399" name="Freeform 391"/>
            <p:cNvSpPr>
              <a:spLocks/>
            </p:cNvSpPr>
            <p:nvPr/>
          </p:nvSpPr>
          <p:spPr bwMode="auto">
            <a:xfrm>
              <a:off x="4695" y="3026"/>
              <a:ext cx="42" cy="8"/>
            </a:xfrm>
            <a:custGeom>
              <a:avLst/>
              <a:gdLst>
                <a:gd name="T0" fmla="*/ 0 w 84"/>
                <a:gd name="T1" fmla="*/ 9 h 17"/>
                <a:gd name="T2" fmla="*/ 0 w 84"/>
                <a:gd name="T3" fmla="*/ 9 h 17"/>
                <a:gd name="T4" fmla="*/ 1 w 84"/>
                <a:gd name="T5" fmla="*/ 7 h 17"/>
                <a:gd name="T6" fmla="*/ 2 w 84"/>
                <a:gd name="T7" fmla="*/ 6 h 17"/>
                <a:gd name="T8" fmla="*/ 6 w 84"/>
                <a:gd name="T9" fmla="*/ 4 h 17"/>
                <a:gd name="T10" fmla="*/ 10 w 84"/>
                <a:gd name="T11" fmla="*/ 1 h 17"/>
                <a:gd name="T12" fmla="*/ 18 w 84"/>
                <a:gd name="T13" fmla="*/ 0 h 17"/>
                <a:gd name="T14" fmla="*/ 27 w 84"/>
                <a:gd name="T15" fmla="*/ 0 h 17"/>
                <a:gd name="T16" fmla="*/ 41 w 84"/>
                <a:gd name="T17" fmla="*/ 1 h 17"/>
                <a:gd name="T18" fmla="*/ 54 w 84"/>
                <a:gd name="T19" fmla="*/ 2 h 17"/>
                <a:gd name="T20" fmla="*/ 64 w 84"/>
                <a:gd name="T21" fmla="*/ 4 h 17"/>
                <a:gd name="T22" fmla="*/ 72 w 84"/>
                <a:gd name="T23" fmla="*/ 6 h 17"/>
                <a:gd name="T24" fmla="*/ 78 w 84"/>
                <a:gd name="T25" fmla="*/ 7 h 17"/>
                <a:gd name="T26" fmla="*/ 82 w 84"/>
                <a:gd name="T27" fmla="*/ 9 h 17"/>
                <a:gd name="T28" fmla="*/ 83 w 84"/>
                <a:gd name="T29" fmla="*/ 12 h 17"/>
                <a:gd name="T30" fmla="*/ 84 w 84"/>
                <a:gd name="T31" fmla="*/ 15 h 17"/>
                <a:gd name="T32" fmla="*/ 84 w 84"/>
                <a:gd name="T33" fmla="*/ 17 h 17"/>
                <a:gd name="T34" fmla="*/ 0 w 84"/>
                <a:gd name="T35" fmla="*/ 9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"/>
                <a:gd name="T55" fmla="*/ 0 h 17"/>
                <a:gd name="T56" fmla="*/ 84 w 84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" h="17">
                  <a:moveTo>
                    <a:pt x="0" y="9"/>
                  </a:moveTo>
                  <a:lnTo>
                    <a:pt x="0" y="9"/>
                  </a:lnTo>
                  <a:lnTo>
                    <a:pt x="1" y="7"/>
                  </a:lnTo>
                  <a:lnTo>
                    <a:pt x="2" y="6"/>
                  </a:lnTo>
                  <a:lnTo>
                    <a:pt x="6" y="4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1" y="1"/>
                  </a:lnTo>
                  <a:lnTo>
                    <a:pt x="54" y="2"/>
                  </a:lnTo>
                  <a:lnTo>
                    <a:pt x="64" y="4"/>
                  </a:lnTo>
                  <a:lnTo>
                    <a:pt x="72" y="6"/>
                  </a:lnTo>
                  <a:lnTo>
                    <a:pt x="78" y="7"/>
                  </a:lnTo>
                  <a:lnTo>
                    <a:pt x="82" y="9"/>
                  </a:lnTo>
                  <a:lnTo>
                    <a:pt x="83" y="12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00" name="Freeform 392"/>
            <p:cNvSpPr>
              <a:spLocks/>
            </p:cNvSpPr>
            <p:nvPr/>
          </p:nvSpPr>
          <p:spPr bwMode="auto">
            <a:xfrm>
              <a:off x="4695" y="3040"/>
              <a:ext cx="42" cy="7"/>
            </a:xfrm>
            <a:custGeom>
              <a:avLst/>
              <a:gdLst>
                <a:gd name="T0" fmla="*/ 0 w 84"/>
                <a:gd name="T1" fmla="*/ 10 h 15"/>
                <a:gd name="T2" fmla="*/ 0 w 84"/>
                <a:gd name="T3" fmla="*/ 10 h 15"/>
                <a:gd name="T4" fmla="*/ 1 w 84"/>
                <a:gd name="T5" fmla="*/ 8 h 15"/>
                <a:gd name="T6" fmla="*/ 2 w 84"/>
                <a:gd name="T7" fmla="*/ 7 h 15"/>
                <a:gd name="T8" fmla="*/ 6 w 84"/>
                <a:gd name="T9" fmla="*/ 5 h 15"/>
                <a:gd name="T10" fmla="*/ 10 w 84"/>
                <a:gd name="T11" fmla="*/ 2 h 15"/>
                <a:gd name="T12" fmla="*/ 18 w 84"/>
                <a:gd name="T13" fmla="*/ 1 h 15"/>
                <a:gd name="T14" fmla="*/ 27 w 84"/>
                <a:gd name="T15" fmla="*/ 0 h 15"/>
                <a:gd name="T16" fmla="*/ 41 w 84"/>
                <a:gd name="T17" fmla="*/ 0 h 15"/>
                <a:gd name="T18" fmla="*/ 54 w 84"/>
                <a:gd name="T19" fmla="*/ 1 h 15"/>
                <a:gd name="T20" fmla="*/ 64 w 84"/>
                <a:gd name="T21" fmla="*/ 2 h 15"/>
                <a:gd name="T22" fmla="*/ 72 w 84"/>
                <a:gd name="T23" fmla="*/ 3 h 15"/>
                <a:gd name="T24" fmla="*/ 78 w 84"/>
                <a:gd name="T25" fmla="*/ 5 h 15"/>
                <a:gd name="T26" fmla="*/ 82 w 84"/>
                <a:gd name="T27" fmla="*/ 7 h 15"/>
                <a:gd name="T28" fmla="*/ 83 w 84"/>
                <a:gd name="T29" fmla="*/ 9 h 15"/>
                <a:gd name="T30" fmla="*/ 84 w 84"/>
                <a:gd name="T31" fmla="*/ 11 h 15"/>
                <a:gd name="T32" fmla="*/ 84 w 84"/>
                <a:gd name="T33" fmla="*/ 15 h 15"/>
                <a:gd name="T34" fmla="*/ 0 w 84"/>
                <a:gd name="T35" fmla="*/ 10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"/>
                <a:gd name="T55" fmla="*/ 0 h 15"/>
                <a:gd name="T56" fmla="*/ 84 w 84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" h="15">
                  <a:moveTo>
                    <a:pt x="0" y="10"/>
                  </a:moveTo>
                  <a:lnTo>
                    <a:pt x="0" y="10"/>
                  </a:lnTo>
                  <a:lnTo>
                    <a:pt x="1" y="8"/>
                  </a:lnTo>
                  <a:lnTo>
                    <a:pt x="2" y="7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8" y="1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2" y="3"/>
                  </a:lnTo>
                  <a:lnTo>
                    <a:pt x="78" y="5"/>
                  </a:lnTo>
                  <a:lnTo>
                    <a:pt x="82" y="7"/>
                  </a:lnTo>
                  <a:lnTo>
                    <a:pt x="83" y="9"/>
                  </a:lnTo>
                  <a:lnTo>
                    <a:pt x="84" y="11"/>
                  </a:lnTo>
                  <a:lnTo>
                    <a:pt x="84" y="1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01" name="Freeform 393"/>
            <p:cNvSpPr>
              <a:spLocks/>
            </p:cNvSpPr>
            <p:nvPr/>
          </p:nvSpPr>
          <p:spPr bwMode="auto">
            <a:xfrm>
              <a:off x="4694" y="3052"/>
              <a:ext cx="41" cy="5"/>
            </a:xfrm>
            <a:custGeom>
              <a:avLst/>
              <a:gdLst>
                <a:gd name="T0" fmla="*/ 0 w 83"/>
                <a:gd name="T1" fmla="*/ 9 h 11"/>
                <a:gd name="T2" fmla="*/ 0 w 83"/>
                <a:gd name="T3" fmla="*/ 9 h 11"/>
                <a:gd name="T4" fmla="*/ 2 w 83"/>
                <a:gd name="T5" fmla="*/ 8 h 11"/>
                <a:gd name="T6" fmla="*/ 3 w 83"/>
                <a:gd name="T7" fmla="*/ 6 h 11"/>
                <a:gd name="T8" fmla="*/ 5 w 83"/>
                <a:gd name="T9" fmla="*/ 5 h 11"/>
                <a:gd name="T10" fmla="*/ 10 w 83"/>
                <a:gd name="T11" fmla="*/ 2 h 11"/>
                <a:gd name="T12" fmla="*/ 17 w 83"/>
                <a:gd name="T13" fmla="*/ 1 h 11"/>
                <a:gd name="T14" fmla="*/ 27 w 83"/>
                <a:gd name="T15" fmla="*/ 0 h 11"/>
                <a:gd name="T16" fmla="*/ 40 w 83"/>
                <a:gd name="T17" fmla="*/ 0 h 11"/>
                <a:gd name="T18" fmla="*/ 52 w 83"/>
                <a:gd name="T19" fmla="*/ 0 h 11"/>
                <a:gd name="T20" fmla="*/ 63 w 83"/>
                <a:gd name="T21" fmla="*/ 1 h 11"/>
                <a:gd name="T22" fmla="*/ 71 w 83"/>
                <a:gd name="T23" fmla="*/ 1 h 11"/>
                <a:gd name="T24" fmla="*/ 76 w 83"/>
                <a:gd name="T25" fmla="*/ 2 h 11"/>
                <a:gd name="T26" fmla="*/ 80 w 83"/>
                <a:gd name="T27" fmla="*/ 5 h 11"/>
                <a:gd name="T28" fmla="*/ 82 w 83"/>
                <a:gd name="T29" fmla="*/ 6 h 11"/>
                <a:gd name="T30" fmla="*/ 83 w 83"/>
                <a:gd name="T31" fmla="*/ 8 h 11"/>
                <a:gd name="T32" fmla="*/ 83 w 83"/>
                <a:gd name="T33" fmla="*/ 11 h 11"/>
                <a:gd name="T34" fmla="*/ 0 w 83"/>
                <a:gd name="T35" fmla="*/ 9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11"/>
                <a:gd name="T56" fmla="*/ 83 w 83"/>
                <a:gd name="T57" fmla="*/ 11 h 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11">
                  <a:moveTo>
                    <a:pt x="0" y="9"/>
                  </a:moveTo>
                  <a:lnTo>
                    <a:pt x="0" y="9"/>
                  </a:lnTo>
                  <a:lnTo>
                    <a:pt x="2" y="8"/>
                  </a:lnTo>
                  <a:lnTo>
                    <a:pt x="3" y="6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7" y="1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63" y="1"/>
                  </a:lnTo>
                  <a:lnTo>
                    <a:pt x="71" y="1"/>
                  </a:lnTo>
                  <a:lnTo>
                    <a:pt x="76" y="2"/>
                  </a:lnTo>
                  <a:lnTo>
                    <a:pt x="80" y="5"/>
                  </a:lnTo>
                  <a:lnTo>
                    <a:pt x="82" y="6"/>
                  </a:lnTo>
                  <a:lnTo>
                    <a:pt x="83" y="8"/>
                  </a:lnTo>
                  <a:lnTo>
                    <a:pt x="83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02" name="Freeform 394"/>
            <p:cNvSpPr>
              <a:spLocks/>
            </p:cNvSpPr>
            <p:nvPr/>
          </p:nvSpPr>
          <p:spPr bwMode="auto">
            <a:xfrm>
              <a:off x="4696" y="3157"/>
              <a:ext cx="14" cy="13"/>
            </a:xfrm>
            <a:custGeom>
              <a:avLst/>
              <a:gdLst>
                <a:gd name="T0" fmla="*/ 22 w 29"/>
                <a:gd name="T1" fmla="*/ 22 h 25"/>
                <a:gd name="T2" fmla="*/ 20 w 29"/>
                <a:gd name="T3" fmla="*/ 24 h 25"/>
                <a:gd name="T4" fmla="*/ 17 w 29"/>
                <a:gd name="T5" fmla="*/ 24 h 25"/>
                <a:gd name="T6" fmla="*/ 15 w 29"/>
                <a:gd name="T7" fmla="*/ 25 h 25"/>
                <a:gd name="T8" fmla="*/ 13 w 29"/>
                <a:gd name="T9" fmla="*/ 25 h 25"/>
                <a:gd name="T10" fmla="*/ 8 w 29"/>
                <a:gd name="T11" fmla="*/ 25 h 25"/>
                <a:gd name="T12" fmla="*/ 3 w 29"/>
                <a:gd name="T13" fmla="*/ 23 h 25"/>
                <a:gd name="T14" fmla="*/ 1 w 29"/>
                <a:gd name="T15" fmla="*/ 19 h 25"/>
                <a:gd name="T16" fmla="*/ 0 w 29"/>
                <a:gd name="T17" fmla="*/ 16 h 25"/>
                <a:gd name="T18" fmla="*/ 0 w 29"/>
                <a:gd name="T19" fmla="*/ 11 h 25"/>
                <a:gd name="T20" fmla="*/ 2 w 29"/>
                <a:gd name="T21" fmla="*/ 8 h 25"/>
                <a:gd name="T22" fmla="*/ 6 w 29"/>
                <a:gd name="T23" fmla="*/ 4 h 25"/>
                <a:gd name="T24" fmla="*/ 9 w 29"/>
                <a:gd name="T25" fmla="*/ 3 h 25"/>
                <a:gd name="T26" fmla="*/ 10 w 29"/>
                <a:gd name="T27" fmla="*/ 2 h 25"/>
                <a:gd name="T28" fmla="*/ 13 w 29"/>
                <a:gd name="T29" fmla="*/ 2 h 25"/>
                <a:gd name="T30" fmla="*/ 14 w 29"/>
                <a:gd name="T31" fmla="*/ 2 h 25"/>
                <a:gd name="T32" fmla="*/ 15 w 29"/>
                <a:gd name="T33" fmla="*/ 2 h 25"/>
                <a:gd name="T34" fmla="*/ 14 w 29"/>
                <a:gd name="T35" fmla="*/ 1 h 25"/>
                <a:gd name="T36" fmla="*/ 14 w 29"/>
                <a:gd name="T37" fmla="*/ 1 h 25"/>
                <a:gd name="T38" fmla="*/ 13 w 29"/>
                <a:gd name="T39" fmla="*/ 1 h 25"/>
                <a:gd name="T40" fmla="*/ 12 w 29"/>
                <a:gd name="T41" fmla="*/ 1 h 25"/>
                <a:gd name="T42" fmla="*/ 16 w 29"/>
                <a:gd name="T43" fmla="*/ 0 h 25"/>
                <a:gd name="T44" fmla="*/ 21 w 29"/>
                <a:gd name="T45" fmla="*/ 1 h 25"/>
                <a:gd name="T46" fmla="*/ 25 w 29"/>
                <a:gd name="T47" fmla="*/ 2 h 25"/>
                <a:gd name="T48" fmla="*/ 28 w 29"/>
                <a:gd name="T49" fmla="*/ 6 h 25"/>
                <a:gd name="T50" fmla="*/ 29 w 29"/>
                <a:gd name="T51" fmla="*/ 10 h 25"/>
                <a:gd name="T52" fmla="*/ 28 w 29"/>
                <a:gd name="T53" fmla="*/ 15 h 25"/>
                <a:gd name="T54" fmla="*/ 25 w 29"/>
                <a:gd name="T55" fmla="*/ 18 h 25"/>
                <a:gd name="T56" fmla="*/ 22 w 29"/>
                <a:gd name="T57" fmla="*/ 22 h 25"/>
                <a:gd name="T58" fmla="*/ 22 w 29"/>
                <a:gd name="T59" fmla="*/ 22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"/>
                <a:gd name="T91" fmla="*/ 0 h 25"/>
                <a:gd name="T92" fmla="*/ 29 w 29"/>
                <a:gd name="T93" fmla="*/ 25 h 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" h="25">
                  <a:moveTo>
                    <a:pt x="22" y="22"/>
                  </a:moveTo>
                  <a:lnTo>
                    <a:pt x="20" y="24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8"/>
                  </a:lnTo>
                  <a:lnTo>
                    <a:pt x="6" y="4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2"/>
                  </a:lnTo>
                  <a:lnTo>
                    <a:pt x="28" y="6"/>
                  </a:lnTo>
                  <a:lnTo>
                    <a:pt x="29" y="10"/>
                  </a:lnTo>
                  <a:lnTo>
                    <a:pt x="28" y="15"/>
                  </a:lnTo>
                  <a:lnTo>
                    <a:pt x="25" y="18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03" name="Freeform 395"/>
            <p:cNvSpPr>
              <a:spLocks/>
            </p:cNvSpPr>
            <p:nvPr/>
          </p:nvSpPr>
          <p:spPr bwMode="auto">
            <a:xfrm>
              <a:off x="4470" y="3175"/>
              <a:ext cx="15" cy="14"/>
            </a:xfrm>
            <a:custGeom>
              <a:avLst/>
              <a:gdLst>
                <a:gd name="T0" fmla="*/ 20 w 30"/>
                <a:gd name="T1" fmla="*/ 25 h 27"/>
                <a:gd name="T2" fmla="*/ 22 w 30"/>
                <a:gd name="T3" fmla="*/ 24 h 27"/>
                <a:gd name="T4" fmla="*/ 25 w 30"/>
                <a:gd name="T5" fmla="*/ 22 h 27"/>
                <a:gd name="T6" fmla="*/ 26 w 30"/>
                <a:gd name="T7" fmla="*/ 20 h 27"/>
                <a:gd name="T8" fmla="*/ 28 w 30"/>
                <a:gd name="T9" fmla="*/ 18 h 27"/>
                <a:gd name="T10" fmla="*/ 30 w 30"/>
                <a:gd name="T11" fmla="*/ 13 h 27"/>
                <a:gd name="T12" fmla="*/ 30 w 30"/>
                <a:gd name="T13" fmla="*/ 9 h 27"/>
                <a:gd name="T14" fmla="*/ 28 w 30"/>
                <a:gd name="T15" fmla="*/ 5 h 27"/>
                <a:gd name="T16" fmla="*/ 25 w 30"/>
                <a:gd name="T17" fmla="*/ 2 h 27"/>
                <a:gd name="T18" fmla="*/ 21 w 30"/>
                <a:gd name="T19" fmla="*/ 0 h 27"/>
                <a:gd name="T20" fmla="*/ 16 w 30"/>
                <a:gd name="T21" fmla="*/ 0 h 27"/>
                <a:gd name="T22" fmla="*/ 12 w 30"/>
                <a:gd name="T23" fmla="*/ 2 h 27"/>
                <a:gd name="T24" fmla="*/ 8 w 30"/>
                <a:gd name="T25" fmla="*/ 4 h 27"/>
                <a:gd name="T26" fmla="*/ 8 w 30"/>
                <a:gd name="T27" fmla="*/ 5 h 27"/>
                <a:gd name="T28" fmla="*/ 7 w 30"/>
                <a:gd name="T29" fmla="*/ 8 h 27"/>
                <a:gd name="T30" fmla="*/ 7 w 30"/>
                <a:gd name="T31" fmla="*/ 9 h 27"/>
                <a:gd name="T32" fmla="*/ 6 w 30"/>
                <a:gd name="T33" fmla="*/ 10 h 27"/>
                <a:gd name="T34" fmla="*/ 6 w 30"/>
                <a:gd name="T35" fmla="*/ 9 h 27"/>
                <a:gd name="T36" fmla="*/ 6 w 30"/>
                <a:gd name="T37" fmla="*/ 8 h 27"/>
                <a:gd name="T38" fmla="*/ 6 w 30"/>
                <a:gd name="T39" fmla="*/ 8 h 27"/>
                <a:gd name="T40" fmla="*/ 5 w 30"/>
                <a:gd name="T41" fmla="*/ 7 h 27"/>
                <a:gd name="T42" fmla="*/ 3 w 30"/>
                <a:gd name="T43" fmla="*/ 10 h 27"/>
                <a:gd name="T44" fmla="*/ 0 w 30"/>
                <a:gd name="T45" fmla="*/ 15 h 27"/>
                <a:gd name="T46" fmla="*/ 0 w 30"/>
                <a:gd name="T47" fmla="*/ 19 h 27"/>
                <a:gd name="T48" fmla="*/ 3 w 30"/>
                <a:gd name="T49" fmla="*/ 23 h 27"/>
                <a:gd name="T50" fmla="*/ 6 w 30"/>
                <a:gd name="T51" fmla="*/ 26 h 27"/>
                <a:gd name="T52" fmla="*/ 11 w 30"/>
                <a:gd name="T53" fmla="*/ 27 h 27"/>
                <a:gd name="T54" fmla="*/ 15 w 30"/>
                <a:gd name="T55" fmla="*/ 27 h 27"/>
                <a:gd name="T56" fmla="*/ 20 w 30"/>
                <a:gd name="T57" fmla="*/ 25 h 27"/>
                <a:gd name="T58" fmla="*/ 20 w 30"/>
                <a:gd name="T59" fmla="*/ 25 h 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"/>
                <a:gd name="T91" fmla="*/ 0 h 27"/>
                <a:gd name="T92" fmla="*/ 30 w 30"/>
                <a:gd name="T93" fmla="*/ 27 h 2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" h="27">
                  <a:moveTo>
                    <a:pt x="20" y="25"/>
                  </a:moveTo>
                  <a:lnTo>
                    <a:pt x="22" y="24"/>
                  </a:lnTo>
                  <a:lnTo>
                    <a:pt x="25" y="22"/>
                  </a:lnTo>
                  <a:lnTo>
                    <a:pt x="26" y="20"/>
                  </a:lnTo>
                  <a:lnTo>
                    <a:pt x="28" y="18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28" y="5"/>
                  </a:lnTo>
                  <a:lnTo>
                    <a:pt x="25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3" y="1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6" y="26"/>
                  </a:lnTo>
                  <a:lnTo>
                    <a:pt x="11" y="27"/>
                  </a:lnTo>
                  <a:lnTo>
                    <a:pt x="15" y="27"/>
                  </a:lnTo>
                  <a:lnTo>
                    <a:pt x="2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404" name="Text Box 396"/>
          <p:cNvSpPr txBox="1">
            <a:spLocks noChangeArrowheads="1"/>
          </p:cNvSpPr>
          <p:nvPr/>
        </p:nvSpPr>
        <p:spPr bwMode="auto">
          <a:xfrm>
            <a:off x="2681288" y="5605334"/>
            <a:ext cx="830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Server</a:t>
            </a:r>
          </a:p>
        </p:txBody>
      </p:sp>
      <p:pic>
        <p:nvPicPr>
          <p:cNvPr id="405" name="Picture 397" descr="j02235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5014784"/>
            <a:ext cx="4794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6" name="Picture 398" descr="j02235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4475" y="5065584"/>
            <a:ext cx="4794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" name="Picture 399" descr="j02235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3463" y="5664071"/>
            <a:ext cx="4794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8" name="AutoShape 400"/>
          <p:cNvCxnSpPr>
            <a:cxnSpLocks noChangeShapeType="1"/>
          </p:cNvCxnSpPr>
          <p:nvPr/>
        </p:nvCxnSpPr>
        <p:spPr bwMode="auto">
          <a:xfrm flipV="1">
            <a:off x="3305175" y="5122734"/>
            <a:ext cx="906463" cy="23653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09" name="AutoShape 401"/>
          <p:cNvCxnSpPr>
            <a:cxnSpLocks noChangeShapeType="1"/>
          </p:cNvCxnSpPr>
          <p:nvPr/>
        </p:nvCxnSpPr>
        <p:spPr bwMode="auto">
          <a:xfrm>
            <a:off x="4691063" y="5122734"/>
            <a:ext cx="633412" cy="50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10" name="AutoShape 402"/>
          <p:cNvCxnSpPr>
            <a:cxnSpLocks noChangeShapeType="1"/>
          </p:cNvCxnSpPr>
          <p:nvPr/>
        </p:nvCxnSpPr>
        <p:spPr bwMode="auto">
          <a:xfrm>
            <a:off x="4451350" y="5229096"/>
            <a:ext cx="392113" cy="5429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11" name="AutoShape 403"/>
          <p:cNvCxnSpPr>
            <a:cxnSpLocks noChangeShapeType="1"/>
          </p:cNvCxnSpPr>
          <p:nvPr/>
        </p:nvCxnSpPr>
        <p:spPr bwMode="auto">
          <a:xfrm flipV="1">
            <a:off x="5083175" y="5279896"/>
            <a:ext cx="4810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12" name="AutoShape 404"/>
          <p:cNvCxnSpPr>
            <a:cxnSpLocks noChangeShapeType="1"/>
          </p:cNvCxnSpPr>
          <p:nvPr/>
        </p:nvCxnSpPr>
        <p:spPr bwMode="auto">
          <a:xfrm flipV="1">
            <a:off x="5803900" y="5138609"/>
            <a:ext cx="1136650" cy="349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13" name="AutoShape 405"/>
          <p:cNvCxnSpPr>
            <a:cxnSpLocks noChangeShapeType="1"/>
          </p:cNvCxnSpPr>
          <p:nvPr/>
        </p:nvCxnSpPr>
        <p:spPr bwMode="auto">
          <a:xfrm>
            <a:off x="5322888" y="5772021"/>
            <a:ext cx="1500187" cy="3333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414" name="Text Box 406"/>
          <p:cNvSpPr txBox="1">
            <a:spLocks noChangeArrowheads="1"/>
          </p:cNvSpPr>
          <p:nvPr/>
        </p:nvSpPr>
        <p:spPr bwMode="auto">
          <a:xfrm>
            <a:off x="3987800" y="5837109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Router</a:t>
            </a:r>
          </a:p>
        </p:txBody>
      </p:sp>
      <p:cxnSp>
        <p:nvCxnSpPr>
          <p:cNvPr id="415" name="AutoShape 407"/>
          <p:cNvCxnSpPr>
            <a:cxnSpLocks noChangeShapeType="1"/>
          </p:cNvCxnSpPr>
          <p:nvPr/>
        </p:nvCxnSpPr>
        <p:spPr bwMode="auto">
          <a:xfrm flipH="1">
            <a:off x="7250113" y="4492496"/>
            <a:ext cx="588962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16" name="AutoShape 408"/>
          <p:cNvCxnSpPr>
            <a:cxnSpLocks noChangeShapeType="1"/>
          </p:cNvCxnSpPr>
          <p:nvPr/>
        </p:nvCxnSpPr>
        <p:spPr bwMode="auto">
          <a:xfrm flipH="1">
            <a:off x="7258050" y="5038596"/>
            <a:ext cx="1066800" cy="7461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17" name="AutoShape 409"/>
          <p:cNvCxnSpPr>
            <a:cxnSpLocks noChangeShapeType="1"/>
          </p:cNvCxnSpPr>
          <p:nvPr/>
        </p:nvCxnSpPr>
        <p:spPr bwMode="auto">
          <a:xfrm flipH="1">
            <a:off x="7158038" y="6054596"/>
            <a:ext cx="1030287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18" name="AutoShape 410"/>
          <p:cNvCxnSpPr>
            <a:cxnSpLocks noChangeShapeType="1"/>
          </p:cNvCxnSpPr>
          <p:nvPr/>
        </p:nvCxnSpPr>
        <p:spPr bwMode="auto">
          <a:xfrm flipV="1">
            <a:off x="7138988" y="5813296"/>
            <a:ext cx="1166812" cy="730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grpSp>
        <p:nvGrpSpPr>
          <p:cNvPr id="419" name="Group 411"/>
          <p:cNvGrpSpPr>
            <a:grpSpLocks/>
          </p:cNvGrpSpPr>
          <p:nvPr/>
        </p:nvGrpSpPr>
        <p:grpSpPr bwMode="auto">
          <a:xfrm>
            <a:off x="3676650" y="5565646"/>
            <a:ext cx="238125" cy="288925"/>
            <a:chOff x="4452" y="2949"/>
            <a:chExt cx="300" cy="363"/>
          </a:xfrm>
        </p:grpSpPr>
        <p:sp>
          <p:nvSpPr>
            <p:cNvPr id="420" name="Freeform 412"/>
            <p:cNvSpPr>
              <a:spLocks/>
            </p:cNvSpPr>
            <p:nvPr/>
          </p:nvSpPr>
          <p:spPr bwMode="auto">
            <a:xfrm>
              <a:off x="4452" y="2949"/>
              <a:ext cx="194" cy="363"/>
            </a:xfrm>
            <a:custGeom>
              <a:avLst/>
              <a:gdLst>
                <a:gd name="T0" fmla="*/ 18 w 388"/>
                <a:gd name="T1" fmla="*/ 18 h 727"/>
                <a:gd name="T2" fmla="*/ 359 w 388"/>
                <a:gd name="T3" fmla="*/ 0 h 727"/>
                <a:gd name="T4" fmla="*/ 382 w 388"/>
                <a:gd name="T5" fmla="*/ 10 h 727"/>
                <a:gd name="T6" fmla="*/ 376 w 388"/>
                <a:gd name="T7" fmla="*/ 17 h 727"/>
                <a:gd name="T8" fmla="*/ 371 w 388"/>
                <a:gd name="T9" fmla="*/ 711 h 727"/>
                <a:gd name="T10" fmla="*/ 388 w 388"/>
                <a:gd name="T11" fmla="*/ 715 h 727"/>
                <a:gd name="T12" fmla="*/ 352 w 388"/>
                <a:gd name="T13" fmla="*/ 727 h 727"/>
                <a:gd name="T14" fmla="*/ 13 w 388"/>
                <a:gd name="T15" fmla="*/ 667 h 727"/>
                <a:gd name="T16" fmla="*/ 0 w 388"/>
                <a:gd name="T17" fmla="*/ 665 h 727"/>
                <a:gd name="T18" fmla="*/ 0 w 388"/>
                <a:gd name="T19" fmla="*/ 651 h 727"/>
                <a:gd name="T20" fmla="*/ 2 w 388"/>
                <a:gd name="T21" fmla="*/ 35 h 727"/>
                <a:gd name="T22" fmla="*/ 2 w 388"/>
                <a:gd name="T23" fmla="*/ 20 h 727"/>
                <a:gd name="T24" fmla="*/ 18 w 388"/>
                <a:gd name="T25" fmla="*/ 18 h 7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8"/>
                <a:gd name="T40" fmla="*/ 0 h 727"/>
                <a:gd name="T41" fmla="*/ 388 w 388"/>
                <a:gd name="T42" fmla="*/ 727 h 7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8" h="727">
                  <a:moveTo>
                    <a:pt x="18" y="18"/>
                  </a:moveTo>
                  <a:lnTo>
                    <a:pt x="359" y="0"/>
                  </a:lnTo>
                  <a:lnTo>
                    <a:pt x="382" y="10"/>
                  </a:lnTo>
                  <a:lnTo>
                    <a:pt x="376" y="17"/>
                  </a:lnTo>
                  <a:lnTo>
                    <a:pt x="371" y="711"/>
                  </a:lnTo>
                  <a:lnTo>
                    <a:pt x="388" y="715"/>
                  </a:lnTo>
                  <a:lnTo>
                    <a:pt x="352" y="727"/>
                  </a:lnTo>
                  <a:lnTo>
                    <a:pt x="13" y="667"/>
                  </a:lnTo>
                  <a:lnTo>
                    <a:pt x="0" y="665"/>
                  </a:lnTo>
                  <a:lnTo>
                    <a:pt x="0" y="651"/>
                  </a:lnTo>
                  <a:lnTo>
                    <a:pt x="2" y="35"/>
                  </a:lnTo>
                  <a:lnTo>
                    <a:pt x="2" y="2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21" name="Freeform 413"/>
            <p:cNvSpPr>
              <a:spLocks/>
            </p:cNvSpPr>
            <p:nvPr/>
          </p:nvSpPr>
          <p:spPr bwMode="auto">
            <a:xfrm>
              <a:off x="4460" y="2958"/>
              <a:ext cx="173" cy="346"/>
            </a:xfrm>
            <a:custGeom>
              <a:avLst/>
              <a:gdLst>
                <a:gd name="T0" fmla="*/ 3 w 344"/>
                <a:gd name="T1" fmla="*/ 19 h 694"/>
                <a:gd name="T2" fmla="*/ 344 w 344"/>
                <a:gd name="T3" fmla="*/ 0 h 694"/>
                <a:gd name="T4" fmla="*/ 340 w 344"/>
                <a:gd name="T5" fmla="*/ 694 h 694"/>
                <a:gd name="T6" fmla="*/ 0 w 344"/>
                <a:gd name="T7" fmla="*/ 634 h 694"/>
                <a:gd name="T8" fmla="*/ 3 w 344"/>
                <a:gd name="T9" fmla="*/ 19 h 6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"/>
                <a:gd name="T16" fmla="*/ 0 h 694"/>
                <a:gd name="T17" fmla="*/ 344 w 344"/>
                <a:gd name="T18" fmla="*/ 694 h 6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" h="694">
                  <a:moveTo>
                    <a:pt x="3" y="19"/>
                  </a:moveTo>
                  <a:lnTo>
                    <a:pt x="344" y="0"/>
                  </a:lnTo>
                  <a:lnTo>
                    <a:pt x="340" y="694"/>
                  </a:lnTo>
                  <a:lnTo>
                    <a:pt x="0" y="634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66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22" name="Freeform 414"/>
            <p:cNvSpPr>
              <a:spLocks/>
            </p:cNvSpPr>
            <p:nvPr/>
          </p:nvSpPr>
          <p:spPr bwMode="auto">
            <a:xfrm>
              <a:off x="4617" y="2950"/>
              <a:ext cx="135" cy="362"/>
            </a:xfrm>
            <a:custGeom>
              <a:avLst/>
              <a:gdLst>
                <a:gd name="T0" fmla="*/ 35 w 270"/>
                <a:gd name="T1" fmla="*/ 0 h 726"/>
                <a:gd name="T2" fmla="*/ 257 w 270"/>
                <a:gd name="T3" fmla="*/ 50 h 726"/>
                <a:gd name="T4" fmla="*/ 270 w 270"/>
                <a:gd name="T5" fmla="*/ 52 h 726"/>
                <a:gd name="T6" fmla="*/ 270 w 270"/>
                <a:gd name="T7" fmla="*/ 66 h 726"/>
                <a:gd name="T8" fmla="*/ 258 w 270"/>
                <a:gd name="T9" fmla="*/ 645 h 726"/>
                <a:gd name="T10" fmla="*/ 258 w 270"/>
                <a:gd name="T11" fmla="*/ 658 h 726"/>
                <a:gd name="T12" fmla="*/ 247 w 270"/>
                <a:gd name="T13" fmla="*/ 660 h 726"/>
                <a:gd name="T14" fmla="*/ 30 w 270"/>
                <a:gd name="T15" fmla="*/ 726 h 726"/>
                <a:gd name="T16" fmla="*/ 0 w 270"/>
                <a:gd name="T17" fmla="*/ 719 h 726"/>
                <a:gd name="T18" fmla="*/ 9 w 270"/>
                <a:gd name="T19" fmla="*/ 710 h 726"/>
                <a:gd name="T20" fmla="*/ 14 w 270"/>
                <a:gd name="T21" fmla="*/ 16 h 726"/>
                <a:gd name="T22" fmla="*/ 11 w 270"/>
                <a:gd name="T23" fmla="*/ 4 h 726"/>
                <a:gd name="T24" fmla="*/ 35 w 270"/>
                <a:gd name="T25" fmla="*/ 0 h 7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726"/>
                <a:gd name="T41" fmla="*/ 270 w 270"/>
                <a:gd name="T42" fmla="*/ 726 h 7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726">
                  <a:moveTo>
                    <a:pt x="35" y="0"/>
                  </a:moveTo>
                  <a:lnTo>
                    <a:pt x="257" y="50"/>
                  </a:lnTo>
                  <a:lnTo>
                    <a:pt x="270" y="52"/>
                  </a:lnTo>
                  <a:lnTo>
                    <a:pt x="270" y="66"/>
                  </a:lnTo>
                  <a:lnTo>
                    <a:pt x="258" y="645"/>
                  </a:lnTo>
                  <a:lnTo>
                    <a:pt x="258" y="658"/>
                  </a:lnTo>
                  <a:lnTo>
                    <a:pt x="247" y="660"/>
                  </a:lnTo>
                  <a:lnTo>
                    <a:pt x="30" y="726"/>
                  </a:lnTo>
                  <a:lnTo>
                    <a:pt x="0" y="719"/>
                  </a:lnTo>
                  <a:lnTo>
                    <a:pt x="9" y="710"/>
                  </a:lnTo>
                  <a:lnTo>
                    <a:pt x="14" y="16"/>
                  </a:lnTo>
                  <a:lnTo>
                    <a:pt x="11" y="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23" name="Freeform 415"/>
            <p:cNvSpPr>
              <a:spLocks/>
            </p:cNvSpPr>
            <p:nvPr/>
          </p:nvSpPr>
          <p:spPr bwMode="auto">
            <a:xfrm>
              <a:off x="4630" y="2958"/>
              <a:ext cx="113" cy="346"/>
            </a:xfrm>
            <a:custGeom>
              <a:avLst/>
              <a:gdLst>
                <a:gd name="T0" fmla="*/ 0 w 225"/>
                <a:gd name="T1" fmla="*/ 694 h 694"/>
                <a:gd name="T2" fmla="*/ 50 w 225"/>
                <a:gd name="T3" fmla="*/ 678 h 694"/>
                <a:gd name="T4" fmla="*/ 43 w 225"/>
                <a:gd name="T5" fmla="*/ 637 h 694"/>
                <a:gd name="T6" fmla="*/ 45 w 225"/>
                <a:gd name="T7" fmla="*/ 567 h 694"/>
                <a:gd name="T8" fmla="*/ 50 w 225"/>
                <a:gd name="T9" fmla="*/ 493 h 694"/>
                <a:gd name="T10" fmla="*/ 53 w 225"/>
                <a:gd name="T11" fmla="*/ 440 h 694"/>
                <a:gd name="T12" fmla="*/ 49 w 225"/>
                <a:gd name="T13" fmla="*/ 407 h 694"/>
                <a:gd name="T14" fmla="*/ 42 w 225"/>
                <a:gd name="T15" fmla="*/ 377 h 694"/>
                <a:gd name="T16" fmla="*/ 32 w 225"/>
                <a:gd name="T17" fmla="*/ 348 h 694"/>
                <a:gd name="T18" fmla="*/ 22 w 225"/>
                <a:gd name="T19" fmla="*/ 318 h 694"/>
                <a:gd name="T20" fmla="*/ 16 w 225"/>
                <a:gd name="T21" fmla="*/ 292 h 694"/>
                <a:gd name="T22" fmla="*/ 15 w 225"/>
                <a:gd name="T23" fmla="*/ 273 h 694"/>
                <a:gd name="T24" fmla="*/ 16 w 225"/>
                <a:gd name="T25" fmla="*/ 261 h 694"/>
                <a:gd name="T26" fmla="*/ 17 w 225"/>
                <a:gd name="T27" fmla="*/ 257 h 694"/>
                <a:gd name="T28" fmla="*/ 34 w 225"/>
                <a:gd name="T29" fmla="*/ 257 h 694"/>
                <a:gd name="T30" fmla="*/ 50 w 225"/>
                <a:gd name="T31" fmla="*/ 258 h 694"/>
                <a:gd name="T32" fmla="*/ 66 w 225"/>
                <a:gd name="T33" fmla="*/ 259 h 694"/>
                <a:gd name="T34" fmla="*/ 81 w 225"/>
                <a:gd name="T35" fmla="*/ 261 h 694"/>
                <a:gd name="T36" fmla="*/ 95 w 225"/>
                <a:gd name="T37" fmla="*/ 263 h 694"/>
                <a:gd name="T38" fmla="*/ 110 w 225"/>
                <a:gd name="T39" fmla="*/ 264 h 694"/>
                <a:gd name="T40" fmla="*/ 123 w 225"/>
                <a:gd name="T41" fmla="*/ 266 h 694"/>
                <a:gd name="T42" fmla="*/ 137 w 225"/>
                <a:gd name="T43" fmla="*/ 269 h 694"/>
                <a:gd name="T44" fmla="*/ 148 w 225"/>
                <a:gd name="T45" fmla="*/ 272 h 694"/>
                <a:gd name="T46" fmla="*/ 161 w 225"/>
                <a:gd name="T47" fmla="*/ 276 h 694"/>
                <a:gd name="T48" fmla="*/ 172 w 225"/>
                <a:gd name="T49" fmla="*/ 279 h 694"/>
                <a:gd name="T50" fmla="*/ 183 w 225"/>
                <a:gd name="T51" fmla="*/ 282 h 694"/>
                <a:gd name="T52" fmla="*/ 193 w 225"/>
                <a:gd name="T53" fmla="*/ 286 h 694"/>
                <a:gd name="T54" fmla="*/ 204 w 225"/>
                <a:gd name="T55" fmla="*/ 289 h 694"/>
                <a:gd name="T56" fmla="*/ 213 w 225"/>
                <a:gd name="T57" fmla="*/ 294 h 694"/>
                <a:gd name="T58" fmla="*/ 222 w 225"/>
                <a:gd name="T59" fmla="*/ 299 h 694"/>
                <a:gd name="T60" fmla="*/ 225 w 225"/>
                <a:gd name="T61" fmla="*/ 50 h 694"/>
                <a:gd name="T62" fmla="*/ 4 w 225"/>
                <a:gd name="T63" fmla="*/ 0 h 694"/>
                <a:gd name="T64" fmla="*/ 0 w 225"/>
                <a:gd name="T65" fmla="*/ 694 h 6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5"/>
                <a:gd name="T100" fmla="*/ 0 h 694"/>
                <a:gd name="T101" fmla="*/ 225 w 225"/>
                <a:gd name="T102" fmla="*/ 694 h 6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5" h="694">
                  <a:moveTo>
                    <a:pt x="0" y="694"/>
                  </a:moveTo>
                  <a:lnTo>
                    <a:pt x="50" y="678"/>
                  </a:lnTo>
                  <a:lnTo>
                    <a:pt x="43" y="637"/>
                  </a:lnTo>
                  <a:lnTo>
                    <a:pt x="45" y="567"/>
                  </a:lnTo>
                  <a:lnTo>
                    <a:pt x="50" y="493"/>
                  </a:lnTo>
                  <a:lnTo>
                    <a:pt x="53" y="440"/>
                  </a:lnTo>
                  <a:lnTo>
                    <a:pt x="49" y="407"/>
                  </a:lnTo>
                  <a:lnTo>
                    <a:pt x="42" y="377"/>
                  </a:lnTo>
                  <a:lnTo>
                    <a:pt x="32" y="348"/>
                  </a:lnTo>
                  <a:lnTo>
                    <a:pt x="22" y="318"/>
                  </a:lnTo>
                  <a:lnTo>
                    <a:pt x="16" y="292"/>
                  </a:lnTo>
                  <a:lnTo>
                    <a:pt x="15" y="273"/>
                  </a:lnTo>
                  <a:lnTo>
                    <a:pt x="16" y="261"/>
                  </a:lnTo>
                  <a:lnTo>
                    <a:pt x="17" y="257"/>
                  </a:lnTo>
                  <a:lnTo>
                    <a:pt x="34" y="257"/>
                  </a:lnTo>
                  <a:lnTo>
                    <a:pt x="50" y="258"/>
                  </a:lnTo>
                  <a:lnTo>
                    <a:pt x="66" y="259"/>
                  </a:lnTo>
                  <a:lnTo>
                    <a:pt x="81" y="261"/>
                  </a:lnTo>
                  <a:lnTo>
                    <a:pt x="95" y="263"/>
                  </a:lnTo>
                  <a:lnTo>
                    <a:pt x="110" y="264"/>
                  </a:lnTo>
                  <a:lnTo>
                    <a:pt x="123" y="266"/>
                  </a:lnTo>
                  <a:lnTo>
                    <a:pt x="137" y="269"/>
                  </a:lnTo>
                  <a:lnTo>
                    <a:pt x="148" y="272"/>
                  </a:lnTo>
                  <a:lnTo>
                    <a:pt x="161" y="276"/>
                  </a:lnTo>
                  <a:lnTo>
                    <a:pt x="172" y="279"/>
                  </a:lnTo>
                  <a:lnTo>
                    <a:pt x="183" y="282"/>
                  </a:lnTo>
                  <a:lnTo>
                    <a:pt x="193" y="286"/>
                  </a:lnTo>
                  <a:lnTo>
                    <a:pt x="204" y="289"/>
                  </a:lnTo>
                  <a:lnTo>
                    <a:pt x="213" y="294"/>
                  </a:lnTo>
                  <a:lnTo>
                    <a:pt x="222" y="299"/>
                  </a:lnTo>
                  <a:lnTo>
                    <a:pt x="225" y="50"/>
                  </a:lnTo>
                  <a:lnTo>
                    <a:pt x="4" y="0"/>
                  </a:lnTo>
                  <a:lnTo>
                    <a:pt x="0" y="694"/>
                  </a:lnTo>
                  <a:close/>
                </a:path>
              </a:pathLst>
            </a:custGeom>
            <a:solidFill>
              <a:srgbClr val="666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24" name="Freeform 416"/>
            <p:cNvSpPr>
              <a:spLocks/>
            </p:cNvSpPr>
            <p:nvPr/>
          </p:nvSpPr>
          <p:spPr bwMode="auto">
            <a:xfrm>
              <a:off x="4638" y="3086"/>
              <a:ext cx="104" cy="210"/>
            </a:xfrm>
            <a:custGeom>
              <a:avLst/>
              <a:gdLst>
                <a:gd name="T0" fmla="*/ 7 w 207"/>
                <a:gd name="T1" fmla="*/ 61 h 421"/>
                <a:gd name="T2" fmla="*/ 17 w 207"/>
                <a:gd name="T3" fmla="*/ 91 h 421"/>
                <a:gd name="T4" fmla="*/ 27 w 207"/>
                <a:gd name="T5" fmla="*/ 120 h 421"/>
                <a:gd name="T6" fmla="*/ 34 w 207"/>
                <a:gd name="T7" fmla="*/ 150 h 421"/>
                <a:gd name="T8" fmla="*/ 38 w 207"/>
                <a:gd name="T9" fmla="*/ 183 h 421"/>
                <a:gd name="T10" fmla="*/ 35 w 207"/>
                <a:gd name="T11" fmla="*/ 236 h 421"/>
                <a:gd name="T12" fmla="*/ 30 w 207"/>
                <a:gd name="T13" fmla="*/ 310 h 421"/>
                <a:gd name="T14" fmla="*/ 28 w 207"/>
                <a:gd name="T15" fmla="*/ 380 h 421"/>
                <a:gd name="T16" fmla="*/ 35 w 207"/>
                <a:gd name="T17" fmla="*/ 421 h 421"/>
                <a:gd name="T18" fmla="*/ 200 w 207"/>
                <a:gd name="T19" fmla="*/ 372 h 421"/>
                <a:gd name="T20" fmla="*/ 207 w 207"/>
                <a:gd name="T21" fmla="*/ 42 h 421"/>
                <a:gd name="T22" fmla="*/ 198 w 207"/>
                <a:gd name="T23" fmla="*/ 37 h 421"/>
                <a:gd name="T24" fmla="*/ 189 w 207"/>
                <a:gd name="T25" fmla="*/ 32 h 421"/>
                <a:gd name="T26" fmla="*/ 178 w 207"/>
                <a:gd name="T27" fmla="*/ 29 h 421"/>
                <a:gd name="T28" fmla="*/ 168 w 207"/>
                <a:gd name="T29" fmla="*/ 25 h 421"/>
                <a:gd name="T30" fmla="*/ 157 w 207"/>
                <a:gd name="T31" fmla="*/ 22 h 421"/>
                <a:gd name="T32" fmla="*/ 146 w 207"/>
                <a:gd name="T33" fmla="*/ 19 h 421"/>
                <a:gd name="T34" fmla="*/ 133 w 207"/>
                <a:gd name="T35" fmla="*/ 15 h 421"/>
                <a:gd name="T36" fmla="*/ 122 w 207"/>
                <a:gd name="T37" fmla="*/ 12 h 421"/>
                <a:gd name="T38" fmla="*/ 108 w 207"/>
                <a:gd name="T39" fmla="*/ 9 h 421"/>
                <a:gd name="T40" fmla="*/ 95 w 207"/>
                <a:gd name="T41" fmla="*/ 7 h 421"/>
                <a:gd name="T42" fmla="*/ 80 w 207"/>
                <a:gd name="T43" fmla="*/ 6 h 421"/>
                <a:gd name="T44" fmla="*/ 66 w 207"/>
                <a:gd name="T45" fmla="*/ 4 h 421"/>
                <a:gd name="T46" fmla="*/ 51 w 207"/>
                <a:gd name="T47" fmla="*/ 2 h 421"/>
                <a:gd name="T48" fmla="*/ 35 w 207"/>
                <a:gd name="T49" fmla="*/ 1 h 421"/>
                <a:gd name="T50" fmla="*/ 19 w 207"/>
                <a:gd name="T51" fmla="*/ 0 h 421"/>
                <a:gd name="T52" fmla="*/ 2 w 207"/>
                <a:gd name="T53" fmla="*/ 0 h 421"/>
                <a:gd name="T54" fmla="*/ 1 w 207"/>
                <a:gd name="T55" fmla="*/ 4 h 421"/>
                <a:gd name="T56" fmla="*/ 0 w 207"/>
                <a:gd name="T57" fmla="*/ 16 h 421"/>
                <a:gd name="T58" fmla="*/ 1 w 207"/>
                <a:gd name="T59" fmla="*/ 35 h 421"/>
                <a:gd name="T60" fmla="*/ 7 w 207"/>
                <a:gd name="T61" fmla="*/ 61 h 4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7"/>
                <a:gd name="T94" fmla="*/ 0 h 421"/>
                <a:gd name="T95" fmla="*/ 207 w 207"/>
                <a:gd name="T96" fmla="*/ 421 h 42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7" h="421">
                  <a:moveTo>
                    <a:pt x="7" y="61"/>
                  </a:moveTo>
                  <a:lnTo>
                    <a:pt x="17" y="91"/>
                  </a:lnTo>
                  <a:lnTo>
                    <a:pt x="27" y="120"/>
                  </a:lnTo>
                  <a:lnTo>
                    <a:pt x="34" y="150"/>
                  </a:lnTo>
                  <a:lnTo>
                    <a:pt x="38" y="183"/>
                  </a:lnTo>
                  <a:lnTo>
                    <a:pt x="35" y="236"/>
                  </a:lnTo>
                  <a:lnTo>
                    <a:pt x="30" y="310"/>
                  </a:lnTo>
                  <a:lnTo>
                    <a:pt x="28" y="380"/>
                  </a:lnTo>
                  <a:lnTo>
                    <a:pt x="35" y="421"/>
                  </a:lnTo>
                  <a:lnTo>
                    <a:pt x="200" y="372"/>
                  </a:lnTo>
                  <a:lnTo>
                    <a:pt x="207" y="42"/>
                  </a:lnTo>
                  <a:lnTo>
                    <a:pt x="198" y="37"/>
                  </a:lnTo>
                  <a:lnTo>
                    <a:pt x="189" y="32"/>
                  </a:lnTo>
                  <a:lnTo>
                    <a:pt x="178" y="29"/>
                  </a:lnTo>
                  <a:lnTo>
                    <a:pt x="168" y="25"/>
                  </a:lnTo>
                  <a:lnTo>
                    <a:pt x="157" y="22"/>
                  </a:lnTo>
                  <a:lnTo>
                    <a:pt x="146" y="19"/>
                  </a:lnTo>
                  <a:lnTo>
                    <a:pt x="133" y="15"/>
                  </a:lnTo>
                  <a:lnTo>
                    <a:pt x="122" y="12"/>
                  </a:lnTo>
                  <a:lnTo>
                    <a:pt x="108" y="9"/>
                  </a:lnTo>
                  <a:lnTo>
                    <a:pt x="95" y="7"/>
                  </a:lnTo>
                  <a:lnTo>
                    <a:pt x="80" y="6"/>
                  </a:lnTo>
                  <a:lnTo>
                    <a:pt x="66" y="4"/>
                  </a:lnTo>
                  <a:lnTo>
                    <a:pt x="51" y="2"/>
                  </a:lnTo>
                  <a:lnTo>
                    <a:pt x="35" y="1"/>
                  </a:lnTo>
                  <a:lnTo>
                    <a:pt x="19" y="0"/>
                  </a:lnTo>
                  <a:lnTo>
                    <a:pt x="2" y="0"/>
                  </a:lnTo>
                  <a:lnTo>
                    <a:pt x="1" y="4"/>
                  </a:lnTo>
                  <a:lnTo>
                    <a:pt x="0" y="16"/>
                  </a:lnTo>
                  <a:lnTo>
                    <a:pt x="1" y="35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25" name="Freeform 417"/>
            <p:cNvSpPr>
              <a:spLocks/>
            </p:cNvSpPr>
            <p:nvPr/>
          </p:nvSpPr>
          <p:spPr bwMode="auto">
            <a:xfrm>
              <a:off x="4478" y="2989"/>
              <a:ext cx="11" cy="12"/>
            </a:xfrm>
            <a:custGeom>
              <a:avLst/>
              <a:gdLst>
                <a:gd name="T0" fmla="*/ 0 w 23"/>
                <a:gd name="T1" fmla="*/ 11 h 23"/>
                <a:gd name="T2" fmla="*/ 1 w 23"/>
                <a:gd name="T3" fmla="*/ 16 h 23"/>
                <a:gd name="T4" fmla="*/ 4 w 23"/>
                <a:gd name="T5" fmla="*/ 19 h 23"/>
                <a:gd name="T6" fmla="*/ 7 w 23"/>
                <a:gd name="T7" fmla="*/ 22 h 23"/>
                <a:gd name="T8" fmla="*/ 12 w 23"/>
                <a:gd name="T9" fmla="*/ 23 h 23"/>
                <a:gd name="T10" fmla="*/ 16 w 23"/>
                <a:gd name="T11" fmla="*/ 22 h 23"/>
                <a:gd name="T12" fmla="*/ 20 w 23"/>
                <a:gd name="T13" fmla="*/ 19 h 23"/>
                <a:gd name="T14" fmla="*/ 22 w 23"/>
                <a:gd name="T15" fmla="*/ 16 h 23"/>
                <a:gd name="T16" fmla="*/ 23 w 23"/>
                <a:gd name="T17" fmla="*/ 11 h 23"/>
                <a:gd name="T18" fmla="*/ 22 w 23"/>
                <a:gd name="T19" fmla="*/ 7 h 23"/>
                <a:gd name="T20" fmla="*/ 20 w 23"/>
                <a:gd name="T21" fmla="*/ 3 h 23"/>
                <a:gd name="T22" fmla="*/ 16 w 23"/>
                <a:gd name="T23" fmla="*/ 1 h 23"/>
                <a:gd name="T24" fmla="*/ 12 w 23"/>
                <a:gd name="T25" fmla="*/ 0 h 23"/>
                <a:gd name="T26" fmla="*/ 7 w 23"/>
                <a:gd name="T27" fmla="*/ 1 h 23"/>
                <a:gd name="T28" fmla="*/ 4 w 23"/>
                <a:gd name="T29" fmla="*/ 3 h 23"/>
                <a:gd name="T30" fmla="*/ 1 w 23"/>
                <a:gd name="T31" fmla="*/ 7 h 23"/>
                <a:gd name="T32" fmla="*/ 0 w 23"/>
                <a:gd name="T33" fmla="*/ 11 h 23"/>
                <a:gd name="T34" fmla="*/ 0 w 23"/>
                <a:gd name="T35" fmla="*/ 11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1"/>
                  </a:moveTo>
                  <a:lnTo>
                    <a:pt x="1" y="16"/>
                  </a:lnTo>
                  <a:lnTo>
                    <a:pt x="4" y="19"/>
                  </a:lnTo>
                  <a:lnTo>
                    <a:pt x="7" y="22"/>
                  </a:lnTo>
                  <a:lnTo>
                    <a:pt x="12" y="23"/>
                  </a:lnTo>
                  <a:lnTo>
                    <a:pt x="16" y="22"/>
                  </a:lnTo>
                  <a:lnTo>
                    <a:pt x="20" y="19"/>
                  </a:lnTo>
                  <a:lnTo>
                    <a:pt x="22" y="16"/>
                  </a:lnTo>
                  <a:lnTo>
                    <a:pt x="23" y="11"/>
                  </a:lnTo>
                  <a:lnTo>
                    <a:pt x="22" y="7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26" name="Freeform 418"/>
            <p:cNvSpPr>
              <a:spLocks/>
            </p:cNvSpPr>
            <p:nvPr/>
          </p:nvSpPr>
          <p:spPr bwMode="auto">
            <a:xfrm>
              <a:off x="4480" y="3026"/>
              <a:ext cx="11" cy="12"/>
            </a:xfrm>
            <a:custGeom>
              <a:avLst/>
              <a:gdLst>
                <a:gd name="T0" fmla="*/ 0 w 23"/>
                <a:gd name="T1" fmla="*/ 12 h 23"/>
                <a:gd name="T2" fmla="*/ 1 w 23"/>
                <a:gd name="T3" fmla="*/ 16 h 23"/>
                <a:gd name="T4" fmla="*/ 3 w 23"/>
                <a:gd name="T5" fmla="*/ 20 h 23"/>
                <a:gd name="T6" fmla="*/ 6 w 23"/>
                <a:gd name="T7" fmla="*/ 22 h 23"/>
                <a:gd name="T8" fmla="*/ 10 w 23"/>
                <a:gd name="T9" fmla="*/ 23 h 23"/>
                <a:gd name="T10" fmla="*/ 15 w 23"/>
                <a:gd name="T11" fmla="*/ 22 h 23"/>
                <a:gd name="T12" fmla="*/ 19 w 23"/>
                <a:gd name="T13" fmla="*/ 20 h 23"/>
                <a:gd name="T14" fmla="*/ 22 w 23"/>
                <a:gd name="T15" fmla="*/ 16 h 23"/>
                <a:gd name="T16" fmla="*/ 23 w 23"/>
                <a:gd name="T17" fmla="*/ 12 h 23"/>
                <a:gd name="T18" fmla="*/ 22 w 23"/>
                <a:gd name="T19" fmla="*/ 7 h 23"/>
                <a:gd name="T20" fmla="*/ 19 w 23"/>
                <a:gd name="T21" fmla="*/ 4 h 23"/>
                <a:gd name="T22" fmla="*/ 15 w 23"/>
                <a:gd name="T23" fmla="*/ 1 h 23"/>
                <a:gd name="T24" fmla="*/ 10 w 23"/>
                <a:gd name="T25" fmla="*/ 0 h 23"/>
                <a:gd name="T26" fmla="*/ 6 w 23"/>
                <a:gd name="T27" fmla="*/ 1 h 23"/>
                <a:gd name="T28" fmla="*/ 3 w 23"/>
                <a:gd name="T29" fmla="*/ 4 h 23"/>
                <a:gd name="T30" fmla="*/ 1 w 23"/>
                <a:gd name="T31" fmla="*/ 7 h 23"/>
                <a:gd name="T32" fmla="*/ 0 w 23"/>
                <a:gd name="T33" fmla="*/ 12 h 23"/>
                <a:gd name="T34" fmla="*/ 0 w 23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2"/>
                  </a:moveTo>
                  <a:lnTo>
                    <a:pt x="1" y="16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19" y="20"/>
                  </a:lnTo>
                  <a:lnTo>
                    <a:pt x="22" y="16"/>
                  </a:lnTo>
                  <a:lnTo>
                    <a:pt x="23" y="12"/>
                  </a:lnTo>
                  <a:lnTo>
                    <a:pt x="22" y="7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27" name="Freeform 419"/>
            <p:cNvSpPr>
              <a:spLocks/>
            </p:cNvSpPr>
            <p:nvPr/>
          </p:nvSpPr>
          <p:spPr bwMode="auto">
            <a:xfrm>
              <a:off x="4501" y="3027"/>
              <a:ext cx="11" cy="11"/>
            </a:xfrm>
            <a:custGeom>
              <a:avLst/>
              <a:gdLst>
                <a:gd name="T0" fmla="*/ 0 w 21"/>
                <a:gd name="T1" fmla="*/ 12 h 24"/>
                <a:gd name="T2" fmla="*/ 1 w 21"/>
                <a:gd name="T3" fmla="*/ 17 h 24"/>
                <a:gd name="T4" fmla="*/ 3 w 21"/>
                <a:gd name="T5" fmla="*/ 20 h 24"/>
                <a:gd name="T6" fmla="*/ 5 w 21"/>
                <a:gd name="T7" fmla="*/ 22 h 24"/>
                <a:gd name="T8" fmla="*/ 10 w 21"/>
                <a:gd name="T9" fmla="*/ 24 h 24"/>
                <a:gd name="T10" fmla="*/ 15 w 21"/>
                <a:gd name="T11" fmla="*/ 22 h 24"/>
                <a:gd name="T12" fmla="*/ 18 w 21"/>
                <a:gd name="T13" fmla="*/ 20 h 24"/>
                <a:gd name="T14" fmla="*/ 20 w 21"/>
                <a:gd name="T15" fmla="*/ 17 h 24"/>
                <a:gd name="T16" fmla="*/ 21 w 21"/>
                <a:gd name="T17" fmla="*/ 12 h 24"/>
                <a:gd name="T18" fmla="*/ 20 w 21"/>
                <a:gd name="T19" fmla="*/ 7 h 24"/>
                <a:gd name="T20" fmla="*/ 18 w 21"/>
                <a:gd name="T21" fmla="*/ 4 h 24"/>
                <a:gd name="T22" fmla="*/ 15 w 21"/>
                <a:gd name="T23" fmla="*/ 2 h 24"/>
                <a:gd name="T24" fmla="*/ 10 w 21"/>
                <a:gd name="T25" fmla="*/ 0 h 24"/>
                <a:gd name="T26" fmla="*/ 5 w 21"/>
                <a:gd name="T27" fmla="*/ 2 h 24"/>
                <a:gd name="T28" fmla="*/ 3 w 21"/>
                <a:gd name="T29" fmla="*/ 4 h 24"/>
                <a:gd name="T30" fmla="*/ 1 w 21"/>
                <a:gd name="T31" fmla="*/ 7 h 24"/>
                <a:gd name="T32" fmla="*/ 0 w 21"/>
                <a:gd name="T33" fmla="*/ 12 h 24"/>
                <a:gd name="T34" fmla="*/ 0 w 21"/>
                <a:gd name="T35" fmla="*/ 1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24"/>
                <a:gd name="T56" fmla="*/ 21 w 2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24">
                  <a:moveTo>
                    <a:pt x="0" y="12"/>
                  </a:moveTo>
                  <a:lnTo>
                    <a:pt x="1" y="17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10" y="24"/>
                  </a:lnTo>
                  <a:lnTo>
                    <a:pt x="15" y="22"/>
                  </a:lnTo>
                  <a:lnTo>
                    <a:pt x="18" y="20"/>
                  </a:lnTo>
                  <a:lnTo>
                    <a:pt x="20" y="17"/>
                  </a:lnTo>
                  <a:lnTo>
                    <a:pt x="21" y="12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28" name="Freeform 420"/>
            <p:cNvSpPr>
              <a:spLocks/>
            </p:cNvSpPr>
            <p:nvPr/>
          </p:nvSpPr>
          <p:spPr bwMode="auto">
            <a:xfrm>
              <a:off x="4525" y="3027"/>
              <a:ext cx="12" cy="11"/>
            </a:xfrm>
            <a:custGeom>
              <a:avLst/>
              <a:gdLst>
                <a:gd name="T0" fmla="*/ 0 w 23"/>
                <a:gd name="T1" fmla="*/ 12 h 24"/>
                <a:gd name="T2" fmla="*/ 1 w 23"/>
                <a:gd name="T3" fmla="*/ 17 h 24"/>
                <a:gd name="T4" fmla="*/ 3 w 23"/>
                <a:gd name="T5" fmla="*/ 20 h 24"/>
                <a:gd name="T6" fmla="*/ 7 w 23"/>
                <a:gd name="T7" fmla="*/ 22 h 24"/>
                <a:gd name="T8" fmla="*/ 11 w 23"/>
                <a:gd name="T9" fmla="*/ 24 h 24"/>
                <a:gd name="T10" fmla="*/ 16 w 23"/>
                <a:gd name="T11" fmla="*/ 22 h 24"/>
                <a:gd name="T12" fmla="*/ 20 w 23"/>
                <a:gd name="T13" fmla="*/ 20 h 24"/>
                <a:gd name="T14" fmla="*/ 22 w 23"/>
                <a:gd name="T15" fmla="*/ 17 h 24"/>
                <a:gd name="T16" fmla="*/ 23 w 23"/>
                <a:gd name="T17" fmla="*/ 12 h 24"/>
                <a:gd name="T18" fmla="*/ 22 w 23"/>
                <a:gd name="T19" fmla="*/ 7 h 24"/>
                <a:gd name="T20" fmla="*/ 20 w 23"/>
                <a:gd name="T21" fmla="*/ 4 h 24"/>
                <a:gd name="T22" fmla="*/ 16 w 23"/>
                <a:gd name="T23" fmla="*/ 2 h 24"/>
                <a:gd name="T24" fmla="*/ 11 w 23"/>
                <a:gd name="T25" fmla="*/ 0 h 24"/>
                <a:gd name="T26" fmla="*/ 7 w 23"/>
                <a:gd name="T27" fmla="*/ 2 h 24"/>
                <a:gd name="T28" fmla="*/ 3 w 23"/>
                <a:gd name="T29" fmla="*/ 4 h 24"/>
                <a:gd name="T30" fmla="*/ 1 w 23"/>
                <a:gd name="T31" fmla="*/ 7 h 24"/>
                <a:gd name="T32" fmla="*/ 0 w 23"/>
                <a:gd name="T33" fmla="*/ 12 h 24"/>
                <a:gd name="T34" fmla="*/ 0 w 23"/>
                <a:gd name="T35" fmla="*/ 1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4"/>
                <a:gd name="T56" fmla="*/ 23 w 23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4">
                  <a:moveTo>
                    <a:pt x="0" y="12"/>
                  </a:moveTo>
                  <a:lnTo>
                    <a:pt x="1" y="17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4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3" y="12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29" name="Freeform 421"/>
            <p:cNvSpPr>
              <a:spLocks/>
            </p:cNvSpPr>
            <p:nvPr/>
          </p:nvSpPr>
          <p:spPr bwMode="auto">
            <a:xfrm>
              <a:off x="4549" y="3027"/>
              <a:ext cx="11" cy="11"/>
            </a:xfrm>
            <a:custGeom>
              <a:avLst/>
              <a:gdLst>
                <a:gd name="T0" fmla="*/ 0 w 23"/>
                <a:gd name="T1" fmla="*/ 12 h 24"/>
                <a:gd name="T2" fmla="*/ 1 w 23"/>
                <a:gd name="T3" fmla="*/ 17 h 24"/>
                <a:gd name="T4" fmla="*/ 3 w 23"/>
                <a:gd name="T5" fmla="*/ 20 h 24"/>
                <a:gd name="T6" fmla="*/ 7 w 23"/>
                <a:gd name="T7" fmla="*/ 22 h 24"/>
                <a:gd name="T8" fmla="*/ 12 w 23"/>
                <a:gd name="T9" fmla="*/ 24 h 24"/>
                <a:gd name="T10" fmla="*/ 16 w 23"/>
                <a:gd name="T11" fmla="*/ 22 h 24"/>
                <a:gd name="T12" fmla="*/ 20 w 23"/>
                <a:gd name="T13" fmla="*/ 20 h 24"/>
                <a:gd name="T14" fmla="*/ 22 w 23"/>
                <a:gd name="T15" fmla="*/ 17 h 24"/>
                <a:gd name="T16" fmla="*/ 23 w 23"/>
                <a:gd name="T17" fmla="*/ 12 h 24"/>
                <a:gd name="T18" fmla="*/ 22 w 23"/>
                <a:gd name="T19" fmla="*/ 7 h 24"/>
                <a:gd name="T20" fmla="*/ 20 w 23"/>
                <a:gd name="T21" fmla="*/ 4 h 24"/>
                <a:gd name="T22" fmla="*/ 16 w 23"/>
                <a:gd name="T23" fmla="*/ 2 h 24"/>
                <a:gd name="T24" fmla="*/ 12 w 23"/>
                <a:gd name="T25" fmla="*/ 0 h 24"/>
                <a:gd name="T26" fmla="*/ 7 w 23"/>
                <a:gd name="T27" fmla="*/ 2 h 24"/>
                <a:gd name="T28" fmla="*/ 3 w 23"/>
                <a:gd name="T29" fmla="*/ 4 h 24"/>
                <a:gd name="T30" fmla="*/ 1 w 23"/>
                <a:gd name="T31" fmla="*/ 7 h 24"/>
                <a:gd name="T32" fmla="*/ 0 w 23"/>
                <a:gd name="T33" fmla="*/ 12 h 24"/>
                <a:gd name="T34" fmla="*/ 0 w 23"/>
                <a:gd name="T35" fmla="*/ 1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4"/>
                <a:gd name="T56" fmla="*/ 23 w 23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4">
                  <a:moveTo>
                    <a:pt x="0" y="12"/>
                  </a:moveTo>
                  <a:lnTo>
                    <a:pt x="1" y="17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3" y="12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0" name="Freeform 422"/>
            <p:cNvSpPr>
              <a:spLocks/>
            </p:cNvSpPr>
            <p:nvPr/>
          </p:nvSpPr>
          <p:spPr bwMode="auto">
            <a:xfrm>
              <a:off x="4478" y="3078"/>
              <a:ext cx="11" cy="12"/>
            </a:xfrm>
            <a:custGeom>
              <a:avLst/>
              <a:gdLst>
                <a:gd name="T0" fmla="*/ 0 w 23"/>
                <a:gd name="T1" fmla="*/ 12 h 23"/>
                <a:gd name="T2" fmla="*/ 1 w 23"/>
                <a:gd name="T3" fmla="*/ 16 h 23"/>
                <a:gd name="T4" fmla="*/ 4 w 23"/>
                <a:gd name="T5" fmla="*/ 20 h 23"/>
                <a:gd name="T6" fmla="*/ 7 w 23"/>
                <a:gd name="T7" fmla="*/ 22 h 23"/>
                <a:gd name="T8" fmla="*/ 12 w 23"/>
                <a:gd name="T9" fmla="*/ 23 h 23"/>
                <a:gd name="T10" fmla="*/ 16 w 23"/>
                <a:gd name="T11" fmla="*/ 22 h 23"/>
                <a:gd name="T12" fmla="*/ 20 w 23"/>
                <a:gd name="T13" fmla="*/ 20 h 23"/>
                <a:gd name="T14" fmla="*/ 22 w 23"/>
                <a:gd name="T15" fmla="*/ 16 h 23"/>
                <a:gd name="T16" fmla="*/ 23 w 23"/>
                <a:gd name="T17" fmla="*/ 12 h 23"/>
                <a:gd name="T18" fmla="*/ 22 w 23"/>
                <a:gd name="T19" fmla="*/ 7 h 23"/>
                <a:gd name="T20" fmla="*/ 20 w 23"/>
                <a:gd name="T21" fmla="*/ 3 h 23"/>
                <a:gd name="T22" fmla="*/ 16 w 23"/>
                <a:gd name="T23" fmla="*/ 1 h 23"/>
                <a:gd name="T24" fmla="*/ 12 w 23"/>
                <a:gd name="T25" fmla="*/ 0 h 23"/>
                <a:gd name="T26" fmla="*/ 7 w 23"/>
                <a:gd name="T27" fmla="*/ 1 h 23"/>
                <a:gd name="T28" fmla="*/ 4 w 23"/>
                <a:gd name="T29" fmla="*/ 3 h 23"/>
                <a:gd name="T30" fmla="*/ 1 w 23"/>
                <a:gd name="T31" fmla="*/ 7 h 23"/>
                <a:gd name="T32" fmla="*/ 0 w 23"/>
                <a:gd name="T33" fmla="*/ 12 h 23"/>
                <a:gd name="T34" fmla="*/ 0 w 23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2"/>
                  </a:moveTo>
                  <a:lnTo>
                    <a:pt x="1" y="16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2" y="23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3" y="12"/>
                  </a:lnTo>
                  <a:lnTo>
                    <a:pt x="22" y="7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1" name="Freeform 423"/>
            <p:cNvSpPr>
              <a:spLocks/>
            </p:cNvSpPr>
            <p:nvPr/>
          </p:nvSpPr>
          <p:spPr bwMode="auto">
            <a:xfrm>
              <a:off x="4478" y="3109"/>
              <a:ext cx="11" cy="11"/>
            </a:xfrm>
            <a:custGeom>
              <a:avLst/>
              <a:gdLst>
                <a:gd name="T0" fmla="*/ 0 w 23"/>
                <a:gd name="T1" fmla="*/ 12 h 23"/>
                <a:gd name="T2" fmla="*/ 1 w 23"/>
                <a:gd name="T3" fmla="*/ 16 h 23"/>
                <a:gd name="T4" fmla="*/ 4 w 23"/>
                <a:gd name="T5" fmla="*/ 20 h 23"/>
                <a:gd name="T6" fmla="*/ 7 w 23"/>
                <a:gd name="T7" fmla="*/ 22 h 23"/>
                <a:gd name="T8" fmla="*/ 12 w 23"/>
                <a:gd name="T9" fmla="*/ 23 h 23"/>
                <a:gd name="T10" fmla="*/ 16 w 23"/>
                <a:gd name="T11" fmla="*/ 22 h 23"/>
                <a:gd name="T12" fmla="*/ 20 w 23"/>
                <a:gd name="T13" fmla="*/ 20 h 23"/>
                <a:gd name="T14" fmla="*/ 22 w 23"/>
                <a:gd name="T15" fmla="*/ 16 h 23"/>
                <a:gd name="T16" fmla="*/ 23 w 23"/>
                <a:gd name="T17" fmla="*/ 12 h 23"/>
                <a:gd name="T18" fmla="*/ 22 w 23"/>
                <a:gd name="T19" fmla="*/ 7 h 23"/>
                <a:gd name="T20" fmla="*/ 20 w 23"/>
                <a:gd name="T21" fmla="*/ 3 h 23"/>
                <a:gd name="T22" fmla="*/ 16 w 23"/>
                <a:gd name="T23" fmla="*/ 1 h 23"/>
                <a:gd name="T24" fmla="*/ 12 w 23"/>
                <a:gd name="T25" fmla="*/ 0 h 23"/>
                <a:gd name="T26" fmla="*/ 7 w 23"/>
                <a:gd name="T27" fmla="*/ 1 h 23"/>
                <a:gd name="T28" fmla="*/ 4 w 23"/>
                <a:gd name="T29" fmla="*/ 3 h 23"/>
                <a:gd name="T30" fmla="*/ 1 w 23"/>
                <a:gd name="T31" fmla="*/ 7 h 23"/>
                <a:gd name="T32" fmla="*/ 0 w 23"/>
                <a:gd name="T33" fmla="*/ 12 h 23"/>
                <a:gd name="T34" fmla="*/ 0 w 23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2"/>
                  </a:moveTo>
                  <a:lnTo>
                    <a:pt x="1" y="16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2" y="23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3" y="12"/>
                  </a:lnTo>
                  <a:lnTo>
                    <a:pt x="22" y="7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2" name="Freeform 424"/>
            <p:cNvSpPr>
              <a:spLocks/>
            </p:cNvSpPr>
            <p:nvPr/>
          </p:nvSpPr>
          <p:spPr bwMode="auto">
            <a:xfrm>
              <a:off x="4478" y="3142"/>
              <a:ext cx="12" cy="12"/>
            </a:xfrm>
            <a:custGeom>
              <a:avLst/>
              <a:gdLst>
                <a:gd name="T0" fmla="*/ 0 w 23"/>
                <a:gd name="T1" fmla="*/ 13 h 23"/>
                <a:gd name="T2" fmla="*/ 2 w 23"/>
                <a:gd name="T3" fmla="*/ 17 h 23"/>
                <a:gd name="T4" fmla="*/ 4 w 23"/>
                <a:gd name="T5" fmla="*/ 20 h 23"/>
                <a:gd name="T6" fmla="*/ 7 w 23"/>
                <a:gd name="T7" fmla="*/ 22 h 23"/>
                <a:gd name="T8" fmla="*/ 12 w 23"/>
                <a:gd name="T9" fmla="*/ 23 h 23"/>
                <a:gd name="T10" fmla="*/ 17 w 23"/>
                <a:gd name="T11" fmla="*/ 22 h 23"/>
                <a:gd name="T12" fmla="*/ 20 w 23"/>
                <a:gd name="T13" fmla="*/ 20 h 23"/>
                <a:gd name="T14" fmla="*/ 22 w 23"/>
                <a:gd name="T15" fmla="*/ 17 h 23"/>
                <a:gd name="T16" fmla="*/ 23 w 23"/>
                <a:gd name="T17" fmla="*/ 13 h 23"/>
                <a:gd name="T18" fmla="*/ 22 w 23"/>
                <a:gd name="T19" fmla="*/ 8 h 23"/>
                <a:gd name="T20" fmla="*/ 20 w 23"/>
                <a:gd name="T21" fmla="*/ 3 h 23"/>
                <a:gd name="T22" fmla="*/ 17 w 23"/>
                <a:gd name="T23" fmla="*/ 1 h 23"/>
                <a:gd name="T24" fmla="*/ 12 w 23"/>
                <a:gd name="T25" fmla="*/ 0 h 23"/>
                <a:gd name="T26" fmla="*/ 7 w 23"/>
                <a:gd name="T27" fmla="*/ 1 h 23"/>
                <a:gd name="T28" fmla="*/ 4 w 23"/>
                <a:gd name="T29" fmla="*/ 3 h 23"/>
                <a:gd name="T30" fmla="*/ 2 w 23"/>
                <a:gd name="T31" fmla="*/ 8 h 23"/>
                <a:gd name="T32" fmla="*/ 0 w 23"/>
                <a:gd name="T33" fmla="*/ 13 h 23"/>
                <a:gd name="T34" fmla="*/ 0 w 23"/>
                <a:gd name="T35" fmla="*/ 13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3"/>
                  </a:moveTo>
                  <a:lnTo>
                    <a:pt x="2" y="17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2" y="23"/>
                  </a:lnTo>
                  <a:lnTo>
                    <a:pt x="17" y="22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3" y="13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3" name="Freeform 425"/>
            <p:cNvSpPr>
              <a:spLocks/>
            </p:cNvSpPr>
            <p:nvPr/>
          </p:nvSpPr>
          <p:spPr bwMode="auto">
            <a:xfrm>
              <a:off x="4596" y="3200"/>
              <a:ext cx="12" cy="10"/>
            </a:xfrm>
            <a:custGeom>
              <a:avLst/>
              <a:gdLst>
                <a:gd name="T0" fmla="*/ 0 w 23"/>
                <a:gd name="T1" fmla="*/ 10 h 22"/>
                <a:gd name="T2" fmla="*/ 1 w 23"/>
                <a:gd name="T3" fmla="*/ 15 h 22"/>
                <a:gd name="T4" fmla="*/ 3 w 23"/>
                <a:gd name="T5" fmla="*/ 18 h 22"/>
                <a:gd name="T6" fmla="*/ 7 w 23"/>
                <a:gd name="T7" fmla="*/ 21 h 22"/>
                <a:gd name="T8" fmla="*/ 11 w 23"/>
                <a:gd name="T9" fmla="*/ 22 h 22"/>
                <a:gd name="T10" fmla="*/ 16 w 23"/>
                <a:gd name="T11" fmla="*/ 21 h 22"/>
                <a:gd name="T12" fmla="*/ 19 w 23"/>
                <a:gd name="T13" fmla="*/ 18 h 22"/>
                <a:gd name="T14" fmla="*/ 22 w 23"/>
                <a:gd name="T15" fmla="*/ 15 h 22"/>
                <a:gd name="T16" fmla="*/ 23 w 23"/>
                <a:gd name="T17" fmla="*/ 10 h 22"/>
                <a:gd name="T18" fmla="*/ 22 w 23"/>
                <a:gd name="T19" fmla="*/ 6 h 22"/>
                <a:gd name="T20" fmla="*/ 19 w 23"/>
                <a:gd name="T21" fmla="*/ 3 h 22"/>
                <a:gd name="T22" fmla="*/ 16 w 23"/>
                <a:gd name="T23" fmla="*/ 1 h 22"/>
                <a:gd name="T24" fmla="*/ 11 w 23"/>
                <a:gd name="T25" fmla="*/ 0 h 22"/>
                <a:gd name="T26" fmla="*/ 7 w 23"/>
                <a:gd name="T27" fmla="*/ 1 h 22"/>
                <a:gd name="T28" fmla="*/ 3 w 23"/>
                <a:gd name="T29" fmla="*/ 3 h 22"/>
                <a:gd name="T30" fmla="*/ 1 w 23"/>
                <a:gd name="T31" fmla="*/ 6 h 22"/>
                <a:gd name="T32" fmla="*/ 0 w 23"/>
                <a:gd name="T33" fmla="*/ 10 h 22"/>
                <a:gd name="T34" fmla="*/ 0 w 23"/>
                <a:gd name="T35" fmla="*/ 1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2"/>
                <a:gd name="T56" fmla="*/ 23 w 23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2">
                  <a:moveTo>
                    <a:pt x="0" y="10"/>
                  </a:moveTo>
                  <a:lnTo>
                    <a:pt x="1" y="15"/>
                  </a:lnTo>
                  <a:lnTo>
                    <a:pt x="3" y="18"/>
                  </a:lnTo>
                  <a:lnTo>
                    <a:pt x="7" y="21"/>
                  </a:lnTo>
                  <a:lnTo>
                    <a:pt x="11" y="22"/>
                  </a:lnTo>
                  <a:lnTo>
                    <a:pt x="16" y="21"/>
                  </a:lnTo>
                  <a:lnTo>
                    <a:pt x="19" y="18"/>
                  </a:lnTo>
                  <a:lnTo>
                    <a:pt x="22" y="15"/>
                  </a:lnTo>
                  <a:lnTo>
                    <a:pt x="23" y="10"/>
                  </a:lnTo>
                  <a:lnTo>
                    <a:pt x="22" y="6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4" name="Freeform 426"/>
            <p:cNvSpPr>
              <a:spLocks/>
            </p:cNvSpPr>
            <p:nvPr/>
          </p:nvSpPr>
          <p:spPr bwMode="auto">
            <a:xfrm>
              <a:off x="4596" y="3225"/>
              <a:ext cx="12" cy="11"/>
            </a:xfrm>
            <a:custGeom>
              <a:avLst/>
              <a:gdLst>
                <a:gd name="T0" fmla="*/ 0 w 23"/>
                <a:gd name="T1" fmla="*/ 11 h 23"/>
                <a:gd name="T2" fmla="*/ 1 w 23"/>
                <a:gd name="T3" fmla="*/ 16 h 23"/>
                <a:gd name="T4" fmla="*/ 3 w 23"/>
                <a:gd name="T5" fmla="*/ 19 h 23"/>
                <a:gd name="T6" fmla="*/ 7 w 23"/>
                <a:gd name="T7" fmla="*/ 22 h 23"/>
                <a:gd name="T8" fmla="*/ 11 w 23"/>
                <a:gd name="T9" fmla="*/ 23 h 23"/>
                <a:gd name="T10" fmla="*/ 16 w 23"/>
                <a:gd name="T11" fmla="*/ 22 h 23"/>
                <a:gd name="T12" fmla="*/ 19 w 23"/>
                <a:gd name="T13" fmla="*/ 19 h 23"/>
                <a:gd name="T14" fmla="*/ 22 w 23"/>
                <a:gd name="T15" fmla="*/ 16 h 23"/>
                <a:gd name="T16" fmla="*/ 23 w 23"/>
                <a:gd name="T17" fmla="*/ 11 h 23"/>
                <a:gd name="T18" fmla="*/ 22 w 23"/>
                <a:gd name="T19" fmla="*/ 7 h 23"/>
                <a:gd name="T20" fmla="*/ 19 w 23"/>
                <a:gd name="T21" fmla="*/ 3 h 23"/>
                <a:gd name="T22" fmla="*/ 16 w 23"/>
                <a:gd name="T23" fmla="*/ 1 h 23"/>
                <a:gd name="T24" fmla="*/ 11 w 23"/>
                <a:gd name="T25" fmla="*/ 0 h 23"/>
                <a:gd name="T26" fmla="*/ 7 w 23"/>
                <a:gd name="T27" fmla="*/ 1 h 23"/>
                <a:gd name="T28" fmla="*/ 3 w 23"/>
                <a:gd name="T29" fmla="*/ 3 h 23"/>
                <a:gd name="T30" fmla="*/ 1 w 23"/>
                <a:gd name="T31" fmla="*/ 7 h 23"/>
                <a:gd name="T32" fmla="*/ 0 w 23"/>
                <a:gd name="T33" fmla="*/ 11 h 23"/>
                <a:gd name="T34" fmla="*/ 0 w 23"/>
                <a:gd name="T35" fmla="*/ 11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1"/>
                  </a:moveTo>
                  <a:lnTo>
                    <a:pt x="1" y="16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6" y="22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3" y="11"/>
                  </a:lnTo>
                  <a:lnTo>
                    <a:pt x="22" y="7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5" name="Freeform 427"/>
            <p:cNvSpPr>
              <a:spLocks/>
            </p:cNvSpPr>
            <p:nvPr/>
          </p:nvSpPr>
          <p:spPr bwMode="auto">
            <a:xfrm>
              <a:off x="4597" y="3251"/>
              <a:ext cx="12" cy="12"/>
            </a:xfrm>
            <a:custGeom>
              <a:avLst/>
              <a:gdLst>
                <a:gd name="T0" fmla="*/ 0 w 23"/>
                <a:gd name="T1" fmla="*/ 12 h 23"/>
                <a:gd name="T2" fmla="*/ 1 w 23"/>
                <a:gd name="T3" fmla="*/ 17 h 23"/>
                <a:gd name="T4" fmla="*/ 3 w 23"/>
                <a:gd name="T5" fmla="*/ 19 h 23"/>
                <a:gd name="T6" fmla="*/ 7 w 23"/>
                <a:gd name="T7" fmla="*/ 22 h 23"/>
                <a:gd name="T8" fmla="*/ 11 w 23"/>
                <a:gd name="T9" fmla="*/ 23 h 23"/>
                <a:gd name="T10" fmla="*/ 16 w 23"/>
                <a:gd name="T11" fmla="*/ 22 h 23"/>
                <a:gd name="T12" fmla="*/ 20 w 23"/>
                <a:gd name="T13" fmla="*/ 19 h 23"/>
                <a:gd name="T14" fmla="*/ 22 w 23"/>
                <a:gd name="T15" fmla="*/ 17 h 23"/>
                <a:gd name="T16" fmla="*/ 23 w 23"/>
                <a:gd name="T17" fmla="*/ 12 h 23"/>
                <a:gd name="T18" fmla="*/ 22 w 23"/>
                <a:gd name="T19" fmla="*/ 8 h 23"/>
                <a:gd name="T20" fmla="*/ 20 w 23"/>
                <a:gd name="T21" fmla="*/ 3 h 23"/>
                <a:gd name="T22" fmla="*/ 16 w 23"/>
                <a:gd name="T23" fmla="*/ 1 h 23"/>
                <a:gd name="T24" fmla="*/ 11 w 23"/>
                <a:gd name="T25" fmla="*/ 0 h 23"/>
                <a:gd name="T26" fmla="*/ 7 w 23"/>
                <a:gd name="T27" fmla="*/ 1 h 23"/>
                <a:gd name="T28" fmla="*/ 3 w 23"/>
                <a:gd name="T29" fmla="*/ 3 h 23"/>
                <a:gd name="T30" fmla="*/ 1 w 23"/>
                <a:gd name="T31" fmla="*/ 8 h 23"/>
                <a:gd name="T32" fmla="*/ 0 w 23"/>
                <a:gd name="T33" fmla="*/ 12 h 23"/>
                <a:gd name="T34" fmla="*/ 0 w 23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2"/>
                  </a:moveTo>
                  <a:lnTo>
                    <a:pt x="1" y="17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6" y="22"/>
                  </a:lnTo>
                  <a:lnTo>
                    <a:pt x="20" y="19"/>
                  </a:lnTo>
                  <a:lnTo>
                    <a:pt x="22" y="17"/>
                  </a:lnTo>
                  <a:lnTo>
                    <a:pt x="23" y="12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6" name="Freeform 428"/>
            <p:cNvSpPr>
              <a:spLocks/>
            </p:cNvSpPr>
            <p:nvPr/>
          </p:nvSpPr>
          <p:spPr bwMode="auto">
            <a:xfrm>
              <a:off x="4599" y="3277"/>
              <a:ext cx="12" cy="12"/>
            </a:xfrm>
            <a:custGeom>
              <a:avLst/>
              <a:gdLst>
                <a:gd name="T0" fmla="*/ 0 w 23"/>
                <a:gd name="T1" fmla="*/ 11 h 23"/>
                <a:gd name="T2" fmla="*/ 2 w 23"/>
                <a:gd name="T3" fmla="*/ 16 h 23"/>
                <a:gd name="T4" fmla="*/ 3 w 23"/>
                <a:gd name="T5" fmla="*/ 19 h 23"/>
                <a:gd name="T6" fmla="*/ 6 w 23"/>
                <a:gd name="T7" fmla="*/ 21 h 23"/>
                <a:gd name="T8" fmla="*/ 12 w 23"/>
                <a:gd name="T9" fmla="*/ 23 h 23"/>
                <a:gd name="T10" fmla="*/ 17 w 23"/>
                <a:gd name="T11" fmla="*/ 21 h 23"/>
                <a:gd name="T12" fmla="*/ 20 w 23"/>
                <a:gd name="T13" fmla="*/ 19 h 23"/>
                <a:gd name="T14" fmla="*/ 22 w 23"/>
                <a:gd name="T15" fmla="*/ 16 h 23"/>
                <a:gd name="T16" fmla="*/ 23 w 23"/>
                <a:gd name="T17" fmla="*/ 11 h 23"/>
                <a:gd name="T18" fmla="*/ 22 w 23"/>
                <a:gd name="T19" fmla="*/ 6 h 23"/>
                <a:gd name="T20" fmla="*/ 20 w 23"/>
                <a:gd name="T21" fmla="*/ 3 h 23"/>
                <a:gd name="T22" fmla="*/ 17 w 23"/>
                <a:gd name="T23" fmla="*/ 1 h 23"/>
                <a:gd name="T24" fmla="*/ 12 w 23"/>
                <a:gd name="T25" fmla="*/ 0 h 23"/>
                <a:gd name="T26" fmla="*/ 6 w 23"/>
                <a:gd name="T27" fmla="*/ 1 h 23"/>
                <a:gd name="T28" fmla="*/ 3 w 23"/>
                <a:gd name="T29" fmla="*/ 3 h 23"/>
                <a:gd name="T30" fmla="*/ 2 w 23"/>
                <a:gd name="T31" fmla="*/ 6 h 23"/>
                <a:gd name="T32" fmla="*/ 0 w 23"/>
                <a:gd name="T33" fmla="*/ 11 h 23"/>
                <a:gd name="T34" fmla="*/ 0 w 23"/>
                <a:gd name="T35" fmla="*/ 11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1"/>
                  </a:moveTo>
                  <a:lnTo>
                    <a:pt x="2" y="16"/>
                  </a:lnTo>
                  <a:lnTo>
                    <a:pt x="3" y="19"/>
                  </a:lnTo>
                  <a:lnTo>
                    <a:pt x="6" y="21"/>
                  </a:lnTo>
                  <a:lnTo>
                    <a:pt x="12" y="23"/>
                  </a:lnTo>
                  <a:lnTo>
                    <a:pt x="17" y="21"/>
                  </a:lnTo>
                  <a:lnTo>
                    <a:pt x="20" y="19"/>
                  </a:lnTo>
                  <a:lnTo>
                    <a:pt x="22" y="16"/>
                  </a:lnTo>
                  <a:lnTo>
                    <a:pt x="23" y="11"/>
                  </a:lnTo>
                  <a:lnTo>
                    <a:pt x="22" y="6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7" name="Freeform 429"/>
            <p:cNvSpPr>
              <a:spLocks/>
            </p:cNvSpPr>
            <p:nvPr/>
          </p:nvSpPr>
          <p:spPr bwMode="auto">
            <a:xfrm>
              <a:off x="4573" y="3193"/>
              <a:ext cx="12" cy="11"/>
            </a:xfrm>
            <a:custGeom>
              <a:avLst/>
              <a:gdLst>
                <a:gd name="T0" fmla="*/ 0 w 23"/>
                <a:gd name="T1" fmla="*/ 13 h 23"/>
                <a:gd name="T2" fmla="*/ 1 w 23"/>
                <a:gd name="T3" fmla="*/ 17 h 23"/>
                <a:gd name="T4" fmla="*/ 3 w 23"/>
                <a:gd name="T5" fmla="*/ 20 h 23"/>
                <a:gd name="T6" fmla="*/ 6 w 23"/>
                <a:gd name="T7" fmla="*/ 22 h 23"/>
                <a:gd name="T8" fmla="*/ 11 w 23"/>
                <a:gd name="T9" fmla="*/ 23 h 23"/>
                <a:gd name="T10" fmla="*/ 16 w 23"/>
                <a:gd name="T11" fmla="*/ 22 h 23"/>
                <a:gd name="T12" fmla="*/ 19 w 23"/>
                <a:gd name="T13" fmla="*/ 20 h 23"/>
                <a:gd name="T14" fmla="*/ 21 w 23"/>
                <a:gd name="T15" fmla="*/ 17 h 23"/>
                <a:gd name="T16" fmla="*/ 23 w 23"/>
                <a:gd name="T17" fmla="*/ 13 h 23"/>
                <a:gd name="T18" fmla="*/ 21 w 23"/>
                <a:gd name="T19" fmla="*/ 8 h 23"/>
                <a:gd name="T20" fmla="*/ 19 w 23"/>
                <a:gd name="T21" fmla="*/ 4 h 23"/>
                <a:gd name="T22" fmla="*/ 16 w 23"/>
                <a:gd name="T23" fmla="*/ 1 h 23"/>
                <a:gd name="T24" fmla="*/ 11 w 23"/>
                <a:gd name="T25" fmla="*/ 0 h 23"/>
                <a:gd name="T26" fmla="*/ 6 w 23"/>
                <a:gd name="T27" fmla="*/ 1 h 23"/>
                <a:gd name="T28" fmla="*/ 3 w 23"/>
                <a:gd name="T29" fmla="*/ 4 h 23"/>
                <a:gd name="T30" fmla="*/ 1 w 23"/>
                <a:gd name="T31" fmla="*/ 8 h 23"/>
                <a:gd name="T32" fmla="*/ 0 w 23"/>
                <a:gd name="T33" fmla="*/ 13 h 23"/>
                <a:gd name="T34" fmla="*/ 0 w 23"/>
                <a:gd name="T35" fmla="*/ 13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3"/>
                  </a:moveTo>
                  <a:lnTo>
                    <a:pt x="1" y="17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11" y="23"/>
                  </a:lnTo>
                  <a:lnTo>
                    <a:pt x="16" y="22"/>
                  </a:lnTo>
                  <a:lnTo>
                    <a:pt x="19" y="20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8" name="Freeform 430"/>
            <p:cNvSpPr>
              <a:spLocks/>
            </p:cNvSpPr>
            <p:nvPr/>
          </p:nvSpPr>
          <p:spPr bwMode="auto">
            <a:xfrm>
              <a:off x="4573" y="3219"/>
              <a:ext cx="12" cy="11"/>
            </a:xfrm>
            <a:custGeom>
              <a:avLst/>
              <a:gdLst>
                <a:gd name="T0" fmla="*/ 0 w 23"/>
                <a:gd name="T1" fmla="*/ 12 h 23"/>
                <a:gd name="T2" fmla="*/ 1 w 23"/>
                <a:gd name="T3" fmla="*/ 16 h 23"/>
                <a:gd name="T4" fmla="*/ 3 w 23"/>
                <a:gd name="T5" fmla="*/ 20 h 23"/>
                <a:gd name="T6" fmla="*/ 6 w 23"/>
                <a:gd name="T7" fmla="*/ 22 h 23"/>
                <a:gd name="T8" fmla="*/ 11 w 23"/>
                <a:gd name="T9" fmla="*/ 23 h 23"/>
                <a:gd name="T10" fmla="*/ 16 w 23"/>
                <a:gd name="T11" fmla="*/ 22 h 23"/>
                <a:gd name="T12" fmla="*/ 19 w 23"/>
                <a:gd name="T13" fmla="*/ 20 h 23"/>
                <a:gd name="T14" fmla="*/ 21 w 23"/>
                <a:gd name="T15" fmla="*/ 16 h 23"/>
                <a:gd name="T16" fmla="*/ 23 w 23"/>
                <a:gd name="T17" fmla="*/ 12 h 23"/>
                <a:gd name="T18" fmla="*/ 21 w 23"/>
                <a:gd name="T19" fmla="*/ 7 h 23"/>
                <a:gd name="T20" fmla="*/ 19 w 23"/>
                <a:gd name="T21" fmla="*/ 3 h 23"/>
                <a:gd name="T22" fmla="*/ 16 w 23"/>
                <a:gd name="T23" fmla="*/ 1 h 23"/>
                <a:gd name="T24" fmla="*/ 11 w 23"/>
                <a:gd name="T25" fmla="*/ 0 h 23"/>
                <a:gd name="T26" fmla="*/ 6 w 23"/>
                <a:gd name="T27" fmla="*/ 1 h 23"/>
                <a:gd name="T28" fmla="*/ 3 w 23"/>
                <a:gd name="T29" fmla="*/ 3 h 23"/>
                <a:gd name="T30" fmla="*/ 1 w 23"/>
                <a:gd name="T31" fmla="*/ 7 h 23"/>
                <a:gd name="T32" fmla="*/ 0 w 23"/>
                <a:gd name="T33" fmla="*/ 12 h 23"/>
                <a:gd name="T34" fmla="*/ 0 w 23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2"/>
                  </a:moveTo>
                  <a:lnTo>
                    <a:pt x="1" y="16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11" y="23"/>
                  </a:lnTo>
                  <a:lnTo>
                    <a:pt x="16" y="22"/>
                  </a:lnTo>
                  <a:lnTo>
                    <a:pt x="19" y="20"/>
                  </a:lnTo>
                  <a:lnTo>
                    <a:pt x="21" y="16"/>
                  </a:lnTo>
                  <a:lnTo>
                    <a:pt x="23" y="12"/>
                  </a:lnTo>
                  <a:lnTo>
                    <a:pt x="21" y="7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39" name="Freeform 431"/>
            <p:cNvSpPr>
              <a:spLocks/>
            </p:cNvSpPr>
            <p:nvPr/>
          </p:nvSpPr>
          <p:spPr bwMode="auto">
            <a:xfrm>
              <a:off x="4574" y="3245"/>
              <a:ext cx="12" cy="12"/>
            </a:xfrm>
            <a:custGeom>
              <a:avLst/>
              <a:gdLst>
                <a:gd name="T0" fmla="*/ 0 w 23"/>
                <a:gd name="T1" fmla="*/ 12 h 23"/>
                <a:gd name="T2" fmla="*/ 1 w 23"/>
                <a:gd name="T3" fmla="*/ 16 h 23"/>
                <a:gd name="T4" fmla="*/ 3 w 23"/>
                <a:gd name="T5" fmla="*/ 20 h 23"/>
                <a:gd name="T6" fmla="*/ 7 w 23"/>
                <a:gd name="T7" fmla="*/ 22 h 23"/>
                <a:gd name="T8" fmla="*/ 11 w 23"/>
                <a:gd name="T9" fmla="*/ 23 h 23"/>
                <a:gd name="T10" fmla="*/ 16 w 23"/>
                <a:gd name="T11" fmla="*/ 22 h 23"/>
                <a:gd name="T12" fmla="*/ 19 w 23"/>
                <a:gd name="T13" fmla="*/ 20 h 23"/>
                <a:gd name="T14" fmla="*/ 22 w 23"/>
                <a:gd name="T15" fmla="*/ 16 h 23"/>
                <a:gd name="T16" fmla="*/ 23 w 23"/>
                <a:gd name="T17" fmla="*/ 12 h 23"/>
                <a:gd name="T18" fmla="*/ 22 w 23"/>
                <a:gd name="T19" fmla="*/ 7 h 23"/>
                <a:gd name="T20" fmla="*/ 19 w 23"/>
                <a:gd name="T21" fmla="*/ 3 h 23"/>
                <a:gd name="T22" fmla="*/ 16 w 23"/>
                <a:gd name="T23" fmla="*/ 1 h 23"/>
                <a:gd name="T24" fmla="*/ 11 w 23"/>
                <a:gd name="T25" fmla="*/ 0 h 23"/>
                <a:gd name="T26" fmla="*/ 7 w 23"/>
                <a:gd name="T27" fmla="*/ 1 h 23"/>
                <a:gd name="T28" fmla="*/ 3 w 23"/>
                <a:gd name="T29" fmla="*/ 3 h 23"/>
                <a:gd name="T30" fmla="*/ 1 w 23"/>
                <a:gd name="T31" fmla="*/ 7 h 23"/>
                <a:gd name="T32" fmla="*/ 0 w 23"/>
                <a:gd name="T33" fmla="*/ 12 h 23"/>
                <a:gd name="T34" fmla="*/ 0 w 23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2"/>
                  </a:moveTo>
                  <a:lnTo>
                    <a:pt x="1" y="16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6" y="22"/>
                  </a:lnTo>
                  <a:lnTo>
                    <a:pt x="19" y="20"/>
                  </a:lnTo>
                  <a:lnTo>
                    <a:pt x="22" y="16"/>
                  </a:lnTo>
                  <a:lnTo>
                    <a:pt x="23" y="12"/>
                  </a:lnTo>
                  <a:lnTo>
                    <a:pt x="22" y="7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40" name="Freeform 432"/>
            <p:cNvSpPr>
              <a:spLocks/>
            </p:cNvSpPr>
            <p:nvPr/>
          </p:nvSpPr>
          <p:spPr bwMode="auto">
            <a:xfrm>
              <a:off x="4576" y="3270"/>
              <a:ext cx="11" cy="12"/>
            </a:xfrm>
            <a:custGeom>
              <a:avLst/>
              <a:gdLst>
                <a:gd name="T0" fmla="*/ 0 w 23"/>
                <a:gd name="T1" fmla="*/ 12 h 24"/>
                <a:gd name="T2" fmla="*/ 1 w 23"/>
                <a:gd name="T3" fmla="*/ 17 h 24"/>
                <a:gd name="T4" fmla="*/ 4 w 23"/>
                <a:gd name="T5" fmla="*/ 20 h 24"/>
                <a:gd name="T6" fmla="*/ 7 w 23"/>
                <a:gd name="T7" fmla="*/ 23 h 24"/>
                <a:gd name="T8" fmla="*/ 12 w 23"/>
                <a:gd name="T9" fmla="*/ 24 h 24"/>
                <a:gd name="T10" fmla="*/ 16 w 23"/>
                <a:gd name="T11" fmla="*/ 23 h 24"/>
                <a:gd name="T12" fmla="*/ 20 w 23"/>
                <a:gd name="T13" fmla="*/ 20 h 24"/>
                <a:gd name="T14" fmla="*/ 22 w 23"/>
                <a:gd name="T15" fmla="*/ 17 h 24"/>
                <a:gd name="T16" fmla="*/ 23 w 23"/>
                <a:gd name="T17" fmla="*/ 12 h 24"/>
                <a:gd name="T18" fmla="*/ 22 w 23"/>
                <a:gd name="T19" fmla="*/ 8 h 24"/>
                <a:gd name="T20" fmla="*/ 20 w 23"/>
                <a:gd name="T21" fmla="*/ 3 h 24"/>
                <a:gd name="T22" fmla="*/ 16 w 23"/>
                <a:gd name="T23" fmla="*/ 1 h 24"/>
                <a:gd name="T24" fmla="*/ 12 w 23"/>
                <a:gd name="T25" fmla="*/ 0 h 24"/>
                <a:gd name="T26" fmla="*/ 7 w 23"/>
                <a:gd name="T27" fmla="*/ 1 h 24"/>
                <a:gd name="T28" fmla="*/ 4 w 23"/>
                <a:gd name="T29" fmla="*/ 3 h 24"/>
                <a:gd name="T30" fmla="*/ 1 w 23"/>
                <a:gd name="T31" fmla="*/ 8 h 24"/>
                <a:gd name="T32" fmla="*/ 0 w 23"/>
                <a:gd name="T33" fmla="*/ 12 h 24"/>
                <a:gd name="T34" fmla="*/ 0 w 23"/>
                <a:gd name="T35" fmla="*/ 1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4"/>
                <a:gd name="T56" fmla="*/ 23 w 23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4">
                  <a:moveTo>
                    <a:pt x="0" y="12"/>
                  </a:moveTo>
                  <a:lnTo>
                    <a:pt x="1" y="17"/>
                  </a:lnTo>
                  <a:lnTo>
                    <a:pt x="4" y="20"/>
                  </a:lnTo>
                  <a:lnTo>
                    <a:pt x="7" y="23"/>
                  </a:lnTo>
                  <a:lnTo>
                    <a:pt x="12" y="24"/>
                  </a:lnTo>
                  <a:lnTo>
                    <a:pt x="16" y="23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3" y="12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41" name="Freeform 433"/>
            <p:cNvSpPr>
              <a:spLocks/>
            </p:cNvSpPr>
            <p:nvPr/>
          </p:nvSpPr>
          <p:spPr bwMode="auto">
            <a:xfrm>
              <a:off x="4549" y="3190"/>
              <a:ext cx="11" cy="12"/>
            </a:xfrm>
            <a:custGeom>
              <a:avLst/>
              <a:gdLst>
                <a:gd name="T0" fmla="*/ 0 w 22"/>
                <a:gd name="T1" fmla="*/ 11 h 23"/>
                <a:gd name="T2" fmla="*/ 1 w 22"/>
                <a:gd name="T3" fmla="*/ 16 h 23"/>
                <a:gd name="T4" fmla="*/ 4 w 22"/>
                <a:gd name="T5" fmla="*/ 19 h 23"/>
                <a:gd name="T6" fmla="*/ 7 w 22"/>
                <a:gd name="T7" fmla="*/ 21 h 23"/>
                <a:gd name="T8" fmla="*/ 11 w 22"/>
                <a:gd name="T9" fmla="*/ 23 h 23"/>
                <a:gd name="T10" fmla="*/ 15 w 22"/>
                <a:gd name="T11" fmla="*/ 21 h 23"/>
                <a:gd name="T12" fmla="*/ 19 w 22"/>
                <a:gd name="T13" fmla="*/ 19 h 23"/>
                <a:gd name="T14" fmla="*/ 21 w 22"/>
                <a:gd name="T15" fmla="*/ 16 h 23"/>
                <a:gd name="T16" fmla="*/ 22 w 22"/>
                <a:gd name="T17" fmla="*/ 11 h 23"/>
                <a:gd name="T18" fmla="*/ 21 w 22"/>
                <a:gd name="T19" fmla="*/ 7 h 23"/>
                <a:gd name="T20" fmla="*/ 19 w 22"/>
                <a:gd name="T21" fmla="*/ 3 h 23"/>
                <a:gd name="T22" fmla="*/ 15 w 22"/>
                <a:gd name="T23" fmla="*/ 1 h 23"/>
                <a:gd name="T24" fmla="*/ 11 w 22"/>
                <a:gd name="T25" fmla="*/ 0 h 23"/>
                <a:gd name="T26" fmla="*/ 7 w 22"/>
                <a:gd name="T27" fmla="*/ 1 h 23"/>
                <a:gd name="T28" fmla="*/ 4 w 22"/>
                <a:gd name="T29" fmla="*/ 3 h 23"/>
                <a:gd name="T30" fmla="*/ 1 w 22"/>
                <a:gd name="T31" fmla="*/ 7 h 23"/>
                <a:gd name="T32" fmla="*/ 0 w 22"/>
                <a:gd name="T33" fmla="*/ 11 h 23"/>
                <a:gd name="T34" fmla="*/ 0 w 22"/>
                <a:gd name="T35" fmla="*/ 11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23"/>
                <a:gd name="T56" fmla="*/ 22 w 22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23">
                  <a:moveTo>
                    <a:pt x="0" y="11"/>
                  </a:moveTo>
                  <a:lnTo>
                    <a:pt x="1" y="16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11" y="23"/>
                  </a:lnTo>
                  <a:lnTo>
                    <a:pt x="15" y="21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1"/>
                  </a:lnTo>
                  <a:lnTo>
                    <a:pt x="21" y="7"/>
                  </a:lnTo>
                  <a:lnTo>
                    <a:pt x="19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42" name="Freeform 434"/>
            <p:cNvSpPr>
              <a:spLocks/>
            </p:cNvSpPr>
            <p:nvPr/>
          </p:nvSpPr>
          <p:spPr bwMode="auto">
            <a:xfrm>
              <a:off x="4549" y="3216"/>
              <a:ext cx="11" cy="11"/>
            </a:xfrm>
            <a:custGeom>
              <a:avLst/>
              <a:gdLst>
                <a:gd name="T0" fmla="*/ 0 w 22"/>
                <a:gd name="T1" fmla="*/ 12 h 23"/>
                <a:gd name="T2" fmla="*/ 1 w 22"/>
                <a:gd name="T3" fmla="*/ 16 h 23"/>
                <a:gd name="T4" fmla="*/ 4 w 22"/>
                <a:gd name="T5" fmla="*/ 20 h 23"/>
                <a:gd name="T6" fmla="*/ 7 w 22"/>
                <a:gd name="T7" fmla="*/ 22 h 23"/>
                <a:gd name="T8" fmla="*/ 11 w 22"/>
                <a:gd name="T9" fmla="*/ 23 h 23"/>
                <a:gd name="T10" fmla="*/ 15 w 22"/>
                <a:gd name="T11" fmla="*/ 22 h 23"/>
                <a:gd name="T12" fmla="*/ 19 w 22"/>
                <a:gd name="T13" fmla="*/ 20 h 23"/>
                <a:gd name="T14" fmla="*/ 21 w 22"/>
                <a:gd name="T15" fmla="*/ 16 h 23"/>
                <a:gd name="T16" fmla="*/ 22 w 22"/>
                <a:gd name="T17" fmla="*/ 12 h 23"/>
                <a:gd name="T18" fmla="*/ 21 w 22"/>
                <a:gd name="T19" fmla="*/ 7 h 23"/>
                <a:gd name="T20" fmla="*/ 19 w 22"/>
                <a:gd name="T21" fmla="*/ 4 h 23"/>
                <a:gd name="T22" fmla="*/ 15 w 22"/>
                <a:gd name="T23" fmla="*/ 1 h 23"/>
                <a:gd name="T24" fmla="*/ 11 w 22"/>
                <a:gd name="T25" fmla="*/ 0 h 23"/>
                <a:gd name="T26" fmla="*/ 7 w 22"/>
                <a:gd name="T27" fmla="*/ 1 h 23"/>
                <a:gd name="T28" fmla="*/ 4 w 22"/>
                <a:gd name="T29" fmla="*/ 4 h 23"/>
                <a:gd name="T30" fmla="*/ 1 w 22"/>
                <a:gd name="T31" fmla="*/ 7 h 23"/>
                <a:gd name="T32" fmla="*/ 0 w 22"/>
                <a:gd name="T33" fmla="*/ 12 h 23"/>
                <a:gd name="T34" fmla="*/ 0 w 22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23"/>
                <a:gd name="T56" fmla="*/ 22 w 22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23">
                  <a:moveTo>
                    <a:pt x="0" y="12"/>
                  </a:moveTo>
                  <a:lnTo>
                    <a:pt x="1" y="16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5" y="22"/>
                  </a:lnTo>
                  <a:lnTo>
                    <a:pt x="19" y="20"/>
                  </a:lnTo>
                  <a:lnTo>
                    <a:pt x="21" y="16"/>
                  </a:lnTo>
                  <a:lnTo>
                    <a:pt x="22" y="12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43" name="Freeform 435"/>
            <p:cNvSpPr>
              <a:spLocks/>
            </p:cNvSpPr>
            <p:nvPr/>
          </p:nvSpPr>
          <p:spPr bwMode="auto">
            <a:xfrm>
              <a:off x="4550" y="3243"/>
              <a:ext cx="12" cy="11"/>
            </a:xfrm>
            <a:custGeom>
              <a:avLst/>
              <a:gdLst>
                <a:gd name="T0" fmla="*/ 0 w 24"/>
                <a:gd name="T1" fmla="*/ 12 h 23"/>
                <a:gd name="T2" fmla="*/ 2 w 24"/>
                <a:gd name="T3" fmla="*/ 17 h 23"/>
                <a:gd name="T4" fmla="*/ 4 w 24"/>
                <a:gd name="T5" fmla="*/ 20 h 23"/>
                <a:gd name="T6" fmla="*/ 7 w 24"/>
                <a:gd name="T7" fmla="*/ 22 h 23"/>
                <a:gd name="T8" fmla="*/ 12 w 24"/>
                <a:gd name="T9" fmla="*/ 23 h 23"/>
                <a:gd name="T10" fmla="*/ 17 w 24"/>
                <a:gd name="T11" fmla="*/ 22 h 23"/>
                <a:gd name="T12" fmla="*/ 20 w 24"/>
                <a:gd name="T13" fmla="*/ 20 h 23"/>
                <a:gd name="T14" fmla="*/ 22 w 24"/>
                <a:gd name="T15" fmla="*/ 17 h 23"/>
                <a:gd name="T16" fmla="*/ 24 w 24"/>
                <a:gd name="T17" fmla="*/ 12 h 23"/>
                <a:gd name="T18" fmla="*/ 22 w 24"/>
                <a:gd name="T19" fmla="*/ 7 h 23"/>
                <a:gd name="T20" fmla="*/ 20 w 24"/>
                <a:gd name="T21" fmla="*/ 4 h 23"/>
                <a:gd name="T22" fmla="*/ 17 w 24"/>
                <a:gd name="T23" fmla="*/ 2 h 23"/>
                <a:gd name="T24" fmla="*/ 12 w 24"/>
                <a:gd name="T25" fmla="*/ 0 h 23"/>
                <a:gd name="T26" fmla="*/ 7 w 24"/>
                <a:gd name="T27" fmla="*/ 2 h 23"/>
                <a:gd name="T28" fmla="*/ 4 w 24"/>
                <a:gd name="T29" fmla="*/ 4 h 23"/>
                <a:gd name="T30" fmla="*/ 2 w 24"/>
                <a:gd name="T31" fmla="*/ 7 h 23"/>
                <a:gd name="T32" fmla="*/ 0 w 24"/>
                <a:gd name="T33" fmla="*/ 12 h 23"/>
                <a:gd name="T34" fmla="*/ 0 w 24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3"/>
                <a:gd name="T56" fmla="*/ 24 w 24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3">
                  <a:moveTo>
                    <a:pt x="0" y="12"/>
                  </a:moveTo>
                  <a:lnTo>
                    <a:pt x="2" y="17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2" y="23"/>
                  </a:lnTo>
                  <a:lnTo>
                    <a:pt x="17" y="22"/>
                  </a:lnTo>
                  <a:lnTo>
                    <a:pt x="20" y="20"/>
                  </a:lnTo>
                  <a:lnTo>
                    <a:pt x="22" y="17"/>
                  </a:lnTo>
                  <a:lnTo>
                    <a:pt x="24" y="12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44" name="Freeform 436"/>
            <p:cNvSpPr>
              <a:spLocks/>
            </p:cNvSpPr>
            <p:nvPr/>
          </p:nvSpPr>
          <p:spPr bwMode="auto">
            <a:xfrm>
              <a:off x="4552" y="3268"/>
              <a:ext cx="11" cy="12"/>
            </a:xfrm>
            <a:custGeom>
              <a:avLst/>
              <a:gdLst>
                <a:gd name="T0" fmla="*/ 0 w 22"/>
                <a:gd name="T1" fmla="*/ 12 h 23"/>
                <a:gd name="T2" fmla="*/ 1 w 22"/>
                <a:gd name="T3" fmla="*/ 16 h 23"/>
                <a:gd name="T4" fmla="*/ 3 w 22"/>
                <a:gd name="T5" fmla="*/ 20 h 23"/>
                <a:gd name="T6" fmla="*/ 6 w 22"/>
                <a:gd name="T7" fmla="*/ 22 h 23"/>
                <a:gd name="T8" fmla="*/ 10 w 22"/>
                <a:gd name="T9" fmla="*/ 23 h 23"/>
                <a:gd name="T10" fmla="*/ 15 w 22"/>
                <a:gd name="T11" fmla="*/ 22 h 23"/>
                <a:gd name="T12" fmla="*/ 18 w 22"/>
                <a:gd name="T13" fmla="*/ 20 h 23"/>
                <a:gd name="T14" fmla="*/ 21 w 22"/>
                <a:gd name="T15" fmla="*/ 16 h 23"/>
                <a:gd name="T16" fmla="*/ 22 w 22"/>
                <a:gd name="T17" fmla="*/ 12 h 23"/>
                <a:gd name="T18" fmla="*/ 21 w 22"/>
                <a:gd name="T19" fmla="*/ 7 h 23"/>
                <a:gd name="T20" fmla="*/ 18 w 22"/>
                <a:gd name="T21" fmla="*/ 4 h 23"/>
                <a:gd name="T22" fmla="*/ 15 w 22"/>
                <a:gd name="T23" fmla="*/ 1 h 23"/>
                <a:gd name="T24" fmla="*/ 10 w 22"/>
                <a:gd name="T25" fmla="*/ 0 h 23"/>
                <a:gd name="T26" fmla="*/ 6 w 22"/>
                <a:gd name="T27" fmla="*/ 1 h 23"/>
                <a:gd name="T28" fmla="*/ 3 w 22"/>
                <a:gd name="T29" fmla="*/ 4 h 23"/>
                <a:gd name="T30" fmla="*/ 1 w 22"/>
                <a:gd name="T31" fmla="*/ 7 h 23"/>
                <a:gd name="T32" fmla="*/ 0 w 22"/>
                <a:gd name="T33" fmla="*/ 12 h 23"/>
                <a:gd name="T34" fmla="*/ 0 w 22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23"/>
                <a:gd name="T56" fmla="*/ 22 w 22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23">
                  <a:moveTo>
                    <a:pt x="0" y="12"/>
                  </a:moveTo>
                  <a:lnTo>
                    <a:pt x="1" y="16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10" y="23"/>
                  </a:lnTo>
                  <a:lnTo>
                    <a:pt x="15" y="22"/>
                  </a:lnTo>
                  <a:lnTo>
                    <a:pt x="18" y="20"/>
                  </a:lnTo>
                  <a:lnTo>
                    <a:pt x="21" y="16"/>
                  </a:lnTo>
                  <a:lnTo>
                    <a:pt x="22" y="12"/>
                  </a:lnTo>
                  <a:lnTo>
                    <a:pt x="21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45" name="Freeform 437"/>
            <p:cNvSpPr>
              <a:spLocks/>
            </p:cNvSpPr>
            <p:nvPr/>
          </p:nvSpPr>
          <p:spPr bwMode="auto">
            <a:xfrm>
              <a:off x="4526" y="3185"/>
              <a:ext cx="12" cy="12"/>
            </a:xfrm>
            <a:custGeom>
              <a:avLst/>
              <a:gdLst>
                <a:gd name="T0" fmla="*/ 0 w 23"/>
                <a:gd name="T1" fmla="*/ 12 h 23"/>
                <a:gd name="T2" fmla="*/ 1 w 23"/>
                <a:gd name="T3" fmla="*/ 16 h 23"/>
                <a:gd name="T4" fmla="*/ 4 w 23"/>
                <a:gd name="T5" fmla="*/ 20 h 23"/>
                <a:gd name="T6" fmla="*/ 7 w 23"/>
                <a:gd name="T7" fmla="*/ 22 h 23"/>
                <a:gd name="T8" fmla="*/ 12 w 23"/>
                <a:gd name="T9" fmla="*/ 23 h 23"/>
                <a:gd name="T10" fmla="*/ 16 w 23"/>
                <a:gd name="T11" fmla="*/ 22 h 23"/>
                <a:gd name="T12" fmla="*/ 20 w 23"/>
                <a:gd name="T13" fmla="*/ 20 h 23"/>
                <a:gd name="T14" fmla="*/ 22 w 23"/>
                <a:gd name="T15" fmla="*/ 16 h 23"/>
                <a:gd name="T16" fmla="*/ 23 w 23"/>
                <a:gd name="T17" fmla="*/ 12 h 23"/>
                <a:gd name="T18" fmla="*/ 22 w 23"/>
                <a:gd name="T19" fmla="*/ 7 h 23"/>
                <a:gd name="T20" fmla="*/ 20 w 23"/>
                <a:gd name="T21" fmla="*/ 4 h 23"/>
                <a:gd name="T22" fmla="*/ 16 w 23"/>
                <a:gd name="T23" fmla="*/ 1 h 23"/>
                <a:gd name="T24" fmla="*/ 12 w 23"/>
                <a:gd name="T25" fmla="*/ 0 h 23"/>
                <a:gd name="T26" fmla="*/ 7 w 23"/>
                <a:gd name="T27" fmla="*/ 1 h 23"/>
                <a:gd name="T28" fmla="*/ 4 w 23"/>
                <a:gd name="T29" fmla="*/ 4 h 23"/>
                <a:gd name="T30" fmla="*/ 1 w 23"/>
                <a:gd name="T31" fmla="*/ 7 h 23"/>
                <a:gd name="T32" fmla="*/ 0 w 23"/>
                <a:gd name="T33" fmla="*/ 12 h 23"/>
                <a:gd name="T34" fmla="*/ 0 w 23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2"/>
                  </a:moveTo>
                  <a:lnTo>
                    <a:pt x="1" y="16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12" y="23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3" y="12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46" name="Freeform 438"/>
            <p:cNvSpPr>
              <a:spLocks/>
            </p:cNvSpPr>
            <p:nvPr/>
          </p:nvSpPr>
          <p:spPr bwMode="auto">
            <a:xfrm>
              <a:off x="4526" y="3210"/>
              <a:ext cx="12" cy="13"/>
            </a:xfrm>
            <a:custGeom>
              <a:avLst/>
              <a:gdLst>
                <a:gd name="T0" fmla="*/ 0 w 23"/>
                <a:gd name="T1" fmla="*/ 13 h 24"/>
                <a:gd name="T2" fmla="*/ 1 w 23"/>
                <a:gd name="T3" fmla="*/ 17 h 24"/>
                <a:gd name="T4" fmla="*/ 4 w 23"/>
                <a:gd name="T5" fmla="*/ 21 h 24"/>
                <a:gd name="T6" fmla="*/ 7 w 23"/>
                <a:gd name="T7" fmla="*/ 23 h 24"/>
                <a:gd name="T8" fmla="*/ 12 w 23"/>
                <a:gd name="T9" fmla="*/ 24 h 24"/>
                <a:gd name="T10" fmla="*/ 16 w 23"/>
                <a:gd name="T11" fmla="*/ 23 h 24"/>
                <a:gd name="T12" fmla="*/ 20 w 23"/>
                <a:gd name="T13" fmla="*/ 21 h 24"/>
                <a:gd name="T14" fmla="*/ 22 w 23"/>
                <a:gd name="T15" fmla="*/ 17 h 24"/>
                <a:gd name="T16" fmla="*/ 23 w 23"/>
                <a:gd name="T17" fmla="*/ 13 h 24"/>
                <a:gd name="T18" fmla="*/ 22 w 23"/>
                <a:gd name="T19" fmla="*/ 8 h 24"/>
                <a:gd name="T20" fmla="*/ 20 w 23"/>
                <a:gd name="T21" fmla="*/ 3 h 24"/>
                <a:gd name="T22" fmla="*/ 16 w 23"/>
                <a:gd name="T23" fmla="*/ 1 h 24"/>
                <a:gd name="T24" fmla="*/ 12 w 23"/>
                <a:gd name="T25" fmla="*/ 0 h 24"/>
                <a:gd name="T26" fmla="*/ 7 w 23"/>
                <a:gd name="T27" fmla="*/ 1 h 24"/>
                <a:gd name="T28" fmla="*/ 4 w 23"/>
                <a:gd name="T29" fmla="*/ 3 h 24"/>
                <a:gd name="T30" fmla="*/ 1 w 23"/>
                <a:gd name="T31" fmla="*/ 8 h 24"/>
                <a:gd name="T32" fmla="*/ 0 w 23"/>
                <a:gd name="T33" fmla="*/ 13 h 24"/>
                <a:gd name="T34" fmla="*/ 0 w 23"/>
                <a:gd name="T35" fmla="*/ 13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4"/>
                <a:gd name="T56" fmla="*/ 23 w 23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4">
                  <a:moveTo>
                    <a:pt x="0" y="13"/>
                  </a:moveTo>
                  <a:lnTo>
                    <a:pt x="1" y="17"/>
                  </a:lnTo>
                  <a:lnTo>
                    <a:pt x="4" y="21"/>
                  </a:lnTo>
                  <a:lnTo>
                    <a:pt x="7" y="23"/>
                  </a:lnTo>
                  <a:lnTo>
                    <a:pt x="12" y="24"/>
                  </a:lnTo>
                  <a:lnTo>
                    <a:pt x="16" y="23"/>
                  </a:lnTo>
                  <a:lnTo>
                    <a:pt x="20" y="21"/>
                  </a:lnTo>
                  <a:lnTo>
                    <a:pt x="22" y="17"/>
                  </a:lnTo>
                  <a:lnTo>
                    <a:pt x="23" y="13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47" name="Freeform 439"/>
            <p:cNvSpPr>
              <a:spLocks/>
            </p:cNvSpPr>
            <p:nvPr/>
          </p:nvSpPr>
          <p:spPr bwMode="auto">
            <a:xfrm>
              <a:off x="4527" y="3238"/>
              <a:ext cx="12" cy="10"/>
            </a:xfrm>
            <a:custGeom>
              <a:avLst/>
              <a:gdLst>
                <a:gd name="T0" fmla="*/ 0 w 23"/>
                <a:gd name="T1" fmla="*/ 12 h 22"/>
                <a:gd name="T2" fmla="*/ 2 w 23"/>
                <a:gd name="T3" fmla="*/ 16 h 22"/>
                <a:gd name="T4" fmla="*/ 4 w 23"/>
                <a:gd name="T5" fmla="*/ 20 h 22"/>
                <a:gd name="T6" fmla="*/ 7 w 23"/>
                <a:gd name="T7" fmla="*/ 21 h 22"/>
                <a:gd name="T8" fmla="*/ 12 w 23"/>
                <a:gd name="T9" fmla="*/ 22 h 22"/>
                <a:gd name="T10" fmla="*/ 17 w 23"/>
                <a:gd name="T11" fmla="*/ 21 h 22"/>
                <a:gd name="T12" fmla="*/ 20 w 23"/>
                <a:gd name="T13" fmla="*/ 20 h 22"/>
                <a:gd name="T14" fmla="*/ 22 w 23"/>
                <a:gd name="T15" fmla="*/ 16 h 22"/>
                <a:gd name="T16" fmla="*/ 23 w 23"/>
                <a:gd name="T17" fmla="*/ 12 h 22"/>
                <a:gd name="T18" fmla="*/ 22 w 23"/>
                <a:gd name="T19" fmla="*/ 7 h 22"/>
                <a:gd name="T20" fmla="*/ 20 w 23"/>
                <a:gd name="T21" fmla="*/ 3 h 22"/>
                <a:gd name="T22" fmla="*/ 17 w 23"/>
                <a:gd name="T23" fmla="*/ 1 h 22"/>
                <a:gd name="T24" fmla="*/ 12 w 23"/>
                <a:gd name="T25" fmla="*/ 0 h 22"/>
                <a:gd name="T26" fmla="*/ 7 w 23"/>
                <a:gd name="T27" fmla="*/ 1 h 22"/>
                <a:gd name="T28" fmla="*/ 4 w 23"/>
                <a:gd name="T29" fmla="*/ 3 h 22"/>
                <a:gd name="T30" fmla="*/ 2 w 23"/>
                <a:gd name="T31" fmla="*/ 7 h 22"/>
                <a:gd name="T32" fmla="*/ 0 w 23"/>
                <a:gd name="T33" fmla="*/ 12 h 22"/>
                <a:gd name="T34" fmla="*/ 0 w 23"/>
                <a:gd name="T35" fmla="*/ 12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2"/>
                <a:gd name="T56" fmla="*/ 23 w 23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2">
                  <a:moveTo>
                    <a:pt x="0" y="12"/>
                  </a:moveTo>
                  <a:lnTo>
                    <a:pt x="2" y="16"/>
                  </a:lnTo>
                  <a:lnTo>
                    <a:pt x="4" y="20"/>
                  </a:lnTo>
                  <a:lnTo>
                    <a:pt x="7" y="21"/>
                  </a:lnTo>
                  <a:lnTo>
                    <a:pt x="12" y="22"/>
                  </a:lnTo>
                  <a:lnTo>
                    <a:pt x="17" y="21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3" y="12"/>
                  </a:lnTo>
                  <a:lnTo>
                    <a:pt x="22" y="7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48" name="Freeform 440"/>
            <p:cNvSpPr>
              <a:spLocks/>
            </p:cNvSpPr>
            <p:nvPr/>
          </p:nvSpPr>
          <p:spPr bwMode="auto">
            <a:xfrm>
              <a:off x="4528" y="3263"/>
              <a:ext cx="12" cy="11"/>
            </a:xfrm>
            <a:custGeom>
              <a:avLst/>
              <a:gdLst>
                <a:gd name="T0" fmla="*/ 0 w 24"/>
                <a:gd name="T1" fmla="*/ 11 h 23"/>
                <a:gd name="T2" fmla="*/ 1 w 24"/>
                <a:gd name="T3" fmla="*/ 16 h 23"/>
                <a:gd name="T4" fmla="*/ 3 w 24"/>
                <a:gd name="T5" fmla="*/ 19 h 23"/>
                <a:gd name="T6" fmla="*/ 7 w 24"/>
                <a:gd name="T7" fmla="*/ 22 h 23"/>
                <a:gd name="T8" fmla="*/ 11 w 24"/>
                <a:gd name="T9" fmla="*/ 23 h 23"/>
                <a:gd name="T10" fmla="*/ 16 w 24"/>
                <a:gd name="T11" fmla="*/ 22 h 23"/>
                <a:gd name="T12" fmla="*/ 20 w 24"/>
                <a:gd name="T13" fmla="*/ 19 h 23"/>
                <a:gd name="T14" fmla="*/ 23 w 24"/>
                <a:gd name="T15" fmla="*/ 16 h 23"/>
                <a:gd name="T16" fmla="*/ 24 w 24"/>
                <a:gd name="T17" fmla="*/ 11 h 23"/>
                <a:gd name="T18" fmla="*/ 23 w 24"/>
                <a:gd name="T19" fmla="*/ 7 h 23"/>
                <a:gd name="T20" fmla="*/ 20 w 24"/>
                <a:gd name="T21" fmla="*/ 3 h 23"/>
                <a:gd name="T22" fmla="*/ 16 w 24"/>
                <a:gd name="T23" fmla="*/ 1 h 23"/>
                <a:gd name="T24" fmla="*/ 11 w 24"/>
                <a:gd name="T25" fmla="*/ 0 h 23"/>
                <a:gd name="T26" fmla="*/ 7 w 24"/>
                <a:gd name="T27" fmla="*/ 1 h 23"/>
                <a:gd name="T28" fmla="*/ 3 w 24"/>
                <a:gd name="T29" fmla="*/ 3 h 23"/>
                <a:gd name="T30" fmla="*/ 1 w 24"/>
                <a:gd name="T31" fmla="*/ 7 h 23"/>
                <a:gd name="T32" fmla="*/ 0 w 24"/>
                <a:gd name="T33" fmla="*/ 11 h 23"/>
                <a:gd name="T34" fmla="*/ 0 w 24"/>
                <a:gd name="T35" fmla="*/ 11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3"/>
                <a:gd name="T56" fmla="*/ 24 w 24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3">
                  <a:moveTo>
                    <a:pt x="0" y="11"/>
                  </a:moveTo>
                  <a:lnTo>
                    <a:pt x="1" y="16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6" y="22"/>
                  </a:lnTo>
                  <a:lnTo>
                    <a:pt x="20" y="19"/>
                  </a:lnTo>
                  <a:lnTo>
                    <a:pt x="23" y="16"/>
                  </a:lnTo>
                  <a:lnTo>
                    <a:pt x="24" y="11"/>
                  </a:lnTo>
                  <a:lnTo>
                    <a:pt x="23" y="7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49" name="Freeform 441"/>
            <p:cNvSpPr>
              <a:spLocks/>
            </p:cNvSpPr>
            <p:nvPr/>
          </p:nvSpPr>
          <p:spPr bwMode="auto">
            <a:xfrm>
              <a:off x="4501" y="2988"/>
              <a:ext cx="12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16 h 23"/>
                <a:gd name="T4" fmla="*/ 3 w 24"/>
                <a:gd name="T5" fmla="*/ 20 h 23"/>
                <a:gd name="T6" fmla="*/ 6 w 24"/>
                <a:gd name="T7" fmla="*/ 22 h 23"/>
                <a:gd name="T8" fmla="*/ 11 w 24"/>
                <a:gd name="T9" fmla="*/ 23 h 23"/>
                <a:gd name="T10" fmla="*/ 16 w 24"/>
                <a:gd name="T11" fmla="*/ 22 h 23"/>
                <a:gd name="T12" fmla="*/ 20 w 24"/>
                <a:gd name="T13" fmla="*/ 20 h 23"/>
                <a:gd name="T14" fmla="*/ 23 w 24"/>
                <a:gd name="T15" fmla="*/ 16 h 23"/>
                <a:gd name="T16" fmla="*/ 24 w 24"/>
                <a:gd name="T17" fmla="*/ 12 h 23"/>
                <a:gd name="T18" fmla="*/ 23 w 24"/>
                <a:gd name="T19" fmla="*/ 7 h 23"/>
                <a:gd name="T20" fmla="*/ 20 w 24"/>
                <a:gd name="T21" fmla="*/ 4 h 23"/>
                <a:gd name="T22" fmla="*/ 16 w 24"/>
                <a:gd name="T23" fmla="*/ 1 h 23"/>
                <a:gd name="T24" fmla="*/ 11 w 24"/>
                <a:gd name="T25" fmla="*/ 0 h 23"/>
                <a:gd name="T26" fmla="*/ 6 w 24"/>
                <a:gd name="T27" fmla="*/ 1 h 23"/>
                <a:gd name="T28" fmla="*/ 3 w 24"/>
                <a:gd name="T29" fmla="*/ 4 h 23"/>
                <a:gd name="T30" fmla="*/ 1 w 24"/>
                <a:gd name="T31" fmla="*/ 7 h 23"/>
                <a:gd name="T32" fmla="*/ 0 w 24"/>
                <a:gd name="T33" fmla="*/ 12 h 23"/>
                <a:gd name="T34" fmla="*/ 0 w 24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23"/>
                <a:gd name="T56" fmla="*/ 24 w 24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23">
                  <a:moveTo>
                    <a:pt x="0" y="12"/>
                  </a:moveTo>
                  <a:lnTo>
                    <a:pt x="1" y="16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11" y="23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3" y="16"/>
                  </a:lnTo>
                  <a:lnTo>
                    <a:pt x="24" y="12"/>
                  </a:lnTo>
                  <a:lnTo>
                    <a:pt x="23" y="7"/>
                  </a:lnTo>
                  <a:lnTo>
                    <a:pt x="20" y="4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0" name="Freeform 442"/>
            <p:cNvSpPr>
              <a:spLocks/>
            </p:cNvSpPr>
            <p:nvPr/>
          </p:nvSpPr>
          <p:spPr bwMode="auto">
            <a:xfrm>
              <a:off x="4525" y="2988"/>
              <a:ext cx="11" cy="11"/>
            </a:xfrm>
            <a:custGeom>
              <a:avLst/>
              <a:gdLst>
                <a:gd name="T0" fmla="*/ 0 w 23"/>
                <a:gd name="T1" fmla="*/ 12 h 23"/>
                <a:gd name="T2" fmla="*/ 1 w 23"/>
                <a:gd name="T3" fmla="*/ 16 h 23"/>
                <a:gd name="T4" fmla="*/ 3 w 23"/>
                <a:gd name="T5" fmla="*/ 20 h 23"/>
                <a:gd name="T6" fmla="*/ 7 w 23"/>
                <a:gd name="T7" fmla="*/ 22 h 23"/>
                <a:gd name="T8" fmla="*/ 11 w 23"/>
                <a:gd name="T9" fmla="*/ 23 h 23"/>
                <a:gd name="T10" fmla="*/ 16 w 23"/>
                <a:gd name="T11" fmla="*/ 22 h 23"/>
                <a:gd name="T12" fmla="*/ 19 w 23"/>
                <a:gd name="T13" fmla="*/ 20 h 23"/>
                <a:gd name="T14" fmla="*/ 22 w 23"/>
                <a:gd name="T15" fmla="*/ 16 h 23"/>
                <a:gd name="T16" fmla="*/ 23 w 23"/>
                <a:gd name="T17" fmla="*/ 12 h 23"/>
                <a:gd name="T18" fmla="*/ 22 w 23"/>
                <a:gd name="T19" fmla="*/ 7 h 23"/>
                <a:gd name="T20" fmla="*/ 19 w 23"/>
                <a:gd name="T21" fmla="*/ 4 h 23"/>
                <a:gd name="T22" fmla="*/ 16 w 23"/>
                <a:gd name="T23" fmla="*/ 1 h 23"/>
                <a:gd name="T24" fmla="*/ 11 w 23"/>
                <a:gd name="T25" fmla="*/ 0 h 23"/>
                <a:gd name="T26" fmla="*/ 7 w 23"/>
                <a:gd name="T27" fmla="*/ 1 h 23"/>
                <a:gd name="T28" fmla="*/ 3 w 23"/>
                <a:gd name="T29" fmla="*/ 4 h 23"/>
                <a:gd name="T30" fmla="*/ 1 w 23"/>
                <a:gd name="T31" fmla="*/ 7 h 23"/>
                <a:gd name="T32" fmla="*/ 0 w 23"/>
                <a:gd name="T33" fmla="*/ 12 h 23"/>
                <a:gd name="T34" fmla="*/ 0 w 23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23"/>
                <a:gd name="T56" fmla="*/ 23 w 23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23">
                  <a:moveTo>
                    <a:pt x="0" y="12"/>
                  </a:moveTo>
                  <a:lnTo>
                    <a:pt x="1" y="16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16" y="22"/>
                  </a:lnTo>
                  <a:lnTo>
                    <a:pt x="19" y="20"/>
                  </a:lnTo>
                  <a:lnTo>
                    <a:pt x="22" y="16"/>
                  </a:lnTo>
                  <a:lnTo>
                    <a:pt x="23" y="12"/>
                  </a:lnTo>
                  <a:lnTo>
                    <a:pt x="22" y="7"/>
                  </a:lnTo>
                  <a:lnTo>
                    <a:pt x="19" y="4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1" name="Freeform 443"/>
            <p:cNvSpPr>
              <a:spLocks/>
            </p:cNvSpPr>
            <p:nvPr/>
          </p:nvSpPr>
          <p:spPr bwMode="auto">
            <a:xfrm>
              <a:off x="4547" y="2987"/>
              <a:ext cx="11" cy="11"/>
            </a:xfrm>
            <a:custGeom>
              <a:avLst/>
              <a:gdLst>
                <a:gd name="T0" fmla="*/ 0 w 22"/>
                <a:gd name="T1" fmla="*/ 10 h 22"/>
                <a:gd name="T2" fmla="*/ 1 w 22"/>
                <a:gd name="T3" fmla="*/ 15 h 22"/>
                <a:gd name="T4" fmla="*/ 3 w 22"/>
                <a:gd name="T5" fmla="*/ 18 h 22"/>
                <a:gd name="T6" fmla="*/ 7 w 22"/>
                <a:gd name="T7" fmla="*/ 21 h 22"/>
                <a:gd name="T8" fmla="*/ 11 w 22"/>
                <a:gd name="T9" fmla="*/ 22 h 22"/>
                <a:gd name="T10" fmla="*/ 16 w 22"/>
                <a:gd name="T11" fmla="*/ 21 h 22"/>
                <a:gd name="T12" fmla="*/ 18 w 22"/>
                <a:gd name="T13" fmla="*/ 18 h 22"/>
                <a:gd name="T14" fmla="*/ 20 w 22"/>
                <a:gd name="T15" fmla="*/ 15 h 22"/>
                <a:gd name="T16" fmla="*/ 22 w 22"/>
                <a:gd name="T17" fmla="*/ 10 h 22"/>
                <a:gd name="T18" fmla="*/ 20 w 22"/>
                <a:gd name="T19" fmla="*/ 6 h 22"/>
                <a:gd name="T20" fmla="*/ 18 w 22"/>
                <a:gd name="T21" fmla="*/ 3 h 22"/>
                <a:gd name="T22" fmla="*/ 16 w 22"/>
                <a:gd name="T23" fmla="*/ 1 h 22"/>
                <a:gd name="T24" fmla="*/ 11 w 22"/>
                <a:gd name="T25" fmla="*/ 0 h 22"/>
                <a:gd name="T26" fmla="*/ 7 w 22"/>
                <a:gd name="T27" fmla="*/ 1 h 22"/>
                <a:gd name="T28" fmla="*/ 3 w 22"/>
                <a:gd name="T29" fmla="*/ 3 h 22"/>
                <a:gd name="T30" fmla="*/ 1 w 22"/>
                <a:gd name="T31" fmla="*/ 6 h 22"/>
                <a:gd name="T32" fmla="*/ 0 w 22"/>
                <a:gd name="T33" fmla="*/ 10 h 22"/>
                <a:gd name="T34" fmla="*/ 0 w 22"/>
                <a:gd name="T35" fmla="*/ 1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22"/>
                <a:gd name="T56" fmla="*/ 22 w 22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22">
                  <a:moveTo>
                    <a:pt x="0" y="10"/>
                  </a:moveTo>
                  <a:lnTo>
                    <a:pt x="1" y="15"/>
                  </a:lnTo>
                  <a:lnTo>
                    <a:pt x="3" y="18"/>
                  </a:lnTo>
                  <a:lnTo>
                    <a:pt x="7" y="21"/>
                  </a:lnTo>
                  <a:lnTo>
                    <a:pt x="11" y="22"/>
                  </a:lnTo>
                  <a:lnTo>
                    <a:pt x="16" y="21"/>
                  </a:lnTo>
                  <a:lnTo>
                    <a:pt x="18" y="18"/>
                  </a:lnTo>
                  <a:lnTo>
                    <a:pt x="20" y="15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3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1C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2" name="Freeform 444"/>
            <p:cNvSpPr>
              <a:spLocks/>
            </p:cNvSpPr>
            <p:nvPr/>
          </p:nvSpPr>
          <p:spPr bwMode="auto">
            <a:xfrm>
              <a:off x="4497" y="3060"/>
              <a:ext cx="110" cy="121"/>
            </a:xfrm>
            <a:custGeom>
              <a:avLst/>
              <a:gdLst>
                <a:gd name="T0" fmla="*/ 219 w 219"/>
                <a:gd name="T1" fmla="*/ 16 h 241"/>
                <a:gd name="T2" fmla="*/ 219 w 219"/>
                <a:gd name="T3" fmla="*/ 221 h 241"/>
                <a:gd name="T4" fmla="*/ 219 w 219"/>
                <a:gd name="T5" fmla="*/ 241 h 241"/>
                <a:gd name="T6" fmla="*/ 200 w 219"/>
                <a:gd name="T7" fmla="*/ 239 h 241"/>
                <a:gd name="T8" fmla="*/ 17 w 219"/>
                <a:gd name="T9" fmla="*/ 220 h 241"/>
                <a:gd name="T10" fmla="*/ 0 w 219"/>
                <a:gd name="T11" fmla="*/ 219 h 241"/>
                <a:gd name="T12" fmla="*/ 0 w 219"/>
                <a:gd name="T13" fmla="*/ 204 h 241"/>
                <a:gd name="T14" fmla="*/ 0 w 219"/>
                <a:gd name="T15" fmla="*/ 16 h 241"/>
                <a:gd name="T16" fmla="*/ 0 w 219"/>
                <a:gd name="T17" fmla="*/ 0 h 241"/>
                <a:gd name="T18" fmla="*/ 18 w 219"/>
                <a:gd name="T19" fmla="*/ 0 h 241"/>
                <a:gd name="T20" fmla="*/ 202 w 219"/>
                <a:gd name="T21" fmla="*/ 0 h 241"/>
                <a:gd name="T22" fmla="*/ 219 w 219"/>
                <a:gd name="T23" fmla="*/ 0 h 241"/>
                <a:gd name="T24" fmla="*/ 219 w 219"/>
                <a:gd name="T25" fmla="*/ 16 h 2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9"/>
                <a:gd name="T40" fmla="*/ 0 h 241"/>
                <a:gd name="T41" fmla="*/ 219 w 219"/>
                <a:gd name="T42" fmla="*/ 241 h 2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9" h="241">
                  <a:moveTo>
                    <a:pt x="219" y="16"/>
                  </a:moveTo>
                  <a:lnTo>
                    <a:pt x="219" y="221"/>
                  </a:lnTo>
                  <a:lnTo>
                    <a:pt x="219" y="241"/>
                  </a:lnTo>
                  <a:lnTo>
                    <a:pt x="200" y="239"/>
                  </a:lnTo>
                  <a:lnTo>
                    <a:pt x="17" y="220"/>
                  </a:lnTo>
                  <a:lnTo>
                    <a:pt x="0" y="219"/>
                  </a:lnTo>
                  <a:lnTo>
                    <a:pt x="0" y="204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202" y="0"/>
                  </a:lnTo>
                  <a:lnTo>
                    <a:pt x="219" y="0"/>
                  </a:lnTo>
                  <a:lnTo>
                    <a:pt x="21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3" name="Freeform 445"/>
            <p:cNvSpPr>
              <a:spLocks/>
            </p:cNvSpPr>
            <p:nvPr/>
          </p:nvSpPr>
          <p:spPr bwMode="auto">
            <a:xfrm>
              <a:off x="4506" y="3068"/>
              <a:ext cx="92" cy="103"/>
            </a:xfrm>
            <a:custGeom>
              <a:avLst/>
              <a:gdLst>
                <a:gd name="T0" fmla="*/ 0 w 184"/>
                <a:gd name="T1" fmla="*/ 0 h 205"/>
                <a:gd name="T2" fmla="*/ 0 w 184"/>
                <a:gd name="T3" fmla="*/ 188 h 205"/>
                <a:gd name="T4" fmla="*/ 184 w 184"/>
                <a:gd name="T5" fmla="*/ 205 h 205"/>
                <a:gd name="T6" fmla="*/ 184 w 184"/>
                <a:gd name="T7" fmla="*/ 0 h 205"/>
                <a:gd name="T8" fmla="*/ 0 w 184"/>
                <a:gd name="T9" fmla="*/ 0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"/>
                <a:gd name="T16" fmla="*/ 0 h 205"/>
                <a:gd name="T17" fmla="*/ 184 w 184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" h="205">
                  <a:moveTo>
                    <a:pt x="0" y="0"/>
                  </a:moveTo>
                  <a:lnTo>
                    <a:pt x="0" y="188"/>
                  </a:lnTo>
                  <a:lnTo>
                    <a:pt x="184" y="205"/>
                  </a:lnTo>
                  <a:lnTo>
                    <a:pt x="1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4" name="Freeform 446"/>
            <p:cNvSpPr>
              <a:spLocks/>
            </p:cNvSpPr>
            <p:nvPr/>
          </p:nvSpPr>
          <p:spPr bwMode="auto">
            <a:xfrm>
              <a:off x="4515" y="3083"/>
              <a:ext cx="16" cy="66"/>
            </a:xfrm>
            <a:custGeom>
              <a:avLst/>
              <a:gdLst>
                <a:gd name="T0" fmla="*/ 8 w 31"/>
                <a:gd name="T1" fmla="*/ 9 h 134"/>
                <a:gd name="T2" fmla="*/ 7 w 31"/>
                <a:gd name="T3" fmla="*/ 11 h 134"/>
                <a:gd name="T4" fmla="*/ 5 w 31"/>
                <a:gd name="T5" fmla="*/ 16 h 134"/>
                <a:gd name="T6" fmla="*/ 1 w 31"/>
                <a:gd name="T7" fmla="*/ 28 h 134"/>
                <a:gd name="T8" fmla="*/ 0 w 31"/>
                <a:gd name="T9" fmla="*/ 46 h 134"/>
                <a:gd name="T10" fmla="*/ 0 w 31"/>
                <a:gd name="T11" fmla="*/ 69 h 134"/>
                <a:gd name="T12" fmla="*/ 0 w 31"/>
                <a:gd name="T13" fmla="*/ 90 h 134"/>
                <a:gd name="T14" fmla="*/ 0 w 31"/>
                <a:gd name="T15" fmla="*/ 105 h 134"/>
                <a:gd name="T16" fmla="*/ 0 w 31"/>
                <a:gd name="T17" fmla="*/ 111 h 134"/>
                <a:gd name="T18" fmla="*/ 0 w 31"/>
                <a:gd name="T19" fmla="*/ 113 h 134"/>
                <a:gd name="T20" fmla="*/ 2 w 31"/>
                <a:gd name="T21" fmla="*/ 118 h 134"/>
                <a:gd name="T22" fmla="*/ 6 w 31"/>
                <a:gd name="T23" fmla="*/ 123 h 134"/>
                <a:gd name="T24" fmla="*/ 13 w 31"/>
                <a:gd name="T25" fmla="*/ 130 h 134"/>
                <a:gd name="T26" fmla="*/ 20 w 31"/>
                <a:gd name="T27" fmla="*/ 134 h 134"/>
                <a:gd name="T28" fmla="*/ 26 w 31"/>
                <a:gd name="T29" fmla="*/ 134 h 134"/>
                <a:gd name="T30" fmla="*/ 30 w 31"/>
                <a:gd name="T31" fmla="*/ 132 h 134"/>
                <a:gd name="T32" fmla="*/ 31 w 31"/>
                <a:gd name="T33" fmla="*/ 130 h 134"/>
                <a:gd name="T34" fmla="*/ 31 w 31"/>
                <a:gd name="T35" fmla="*/ 115 h 134"/>
                <a:gd name="T36" fmla="*/ 19 w 31"/>
                <a:gd name="T37" fmla="*/ 113 h 134"/>
                <a:gd name="T38" fmla="*/ 19 w 31"/>
                <a:gd name="T39" fmla="*/ 23 h 134"/>
                <a:gd name="T40" fmla="*/ 31 w 31"/>
                <a:gd name="T41" fmla="*/ 21 h 134"/>
                <a:gd name="T42" fmla="*/ 31 w 31"/>
                <a:gd name="T43" fmla="*/ 0 h 134"/>
                <a:gd name="T44" fmla="*/ 28 w 31"/>
                <a:gd name="T45" fmla="*/ 0 h 134"/>
                <a:gd name="T46" fmla="*/ 22 w 31"/>
                <a:gd name="T47" fmla="*/ 0 h 134"/>
                <a:gd name="T48" fmla="*/ 14 w 31"/>
                <a:gd name="T49" fmla="*/ 3 h 134"/>
                <a:gd name="T50" fmla="*/ 8 w 31"/>
                <a:gd name="T51" fmla="*/ 9 h 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"/>
                <a:gd name="T79" fmla="*/ 0 h 134"/>
                <a:gd name="T80" fmla="*/ 31 w 31"/>
                <a:gd name="T81" fmla="*/ 134 h 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" h="134">
                  <a:moveTo>
                    <a:pt x="8" y="9"/>
                  </a:moveTo>
                  <a:lnTo>
                    <a:pt x="7" y="11"/>
                  </a:lnTo>
                  <a:lnTo>
                    <a:pt x="5" y="16"/>
                  </a:lnTo>
                  <a:lnTo>
                    <a:pt x="1" y="28"/>
                  </a:lnTo>
                  <a:lnTo>
                    <a:pt x="0" y="46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0" y="105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2" y="118"/>
                  </a:lnTo>
                  <a:lnTo>
                    <a:pt x="6" y="123"/>
                  </a:lnTo>
                  <a:lnTo>
                    <a:pt x="13" y="130"/>
                  </a:lnTo>
                  <a:lnTo>
                    <a:pt x="20" y="134"/>
                  </a:lnTo>
                  <a:lnTo>
                    <a:pt x="26" y="134"/>
                  </a:lnTo>
                  <a:lnTo>
                    <a:pt x="30" y="132"/>
                  </a:lnTo>
                  <a:lnTo>
                    <a:pt x="31" y="130"/>
                  </a:lnTo>
                  <a:lnTo>
                    <a:pt x="31" y="115"/>
                  </a:lnTo>
                  <a:lnTo>
                    <a:pt x="19" y="113"/>
                  </a:lnTo>
                  <a:lnTo>
                    <a:pt x="19" y="23"/>
                  </a:lnTo>
                  <a:lnTo>
                    <a:pt x="31" y="21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5" name="Freeform 447"/>
            <p:cNvSpPr>
              <a:spLocks/>
            </p:cNvSpPr>
            <p:nvPr/>
          </p:nvSpPr>
          <p:spPr bwMode="auto">
            <a:xfrm>
              <a:off x="4644" y="2974"/>
              <a:ext cx="40" cy="12"/>
            </a:xfrm>
            <a:custGeom>
              <a:avLst/>
              <a:gdLst>
                <a:gd name="T0" fmla="*/ 0 w 82"/>
                <a:gd name="T1" fmla="*/ 10 h 25"/>
                <a:gd name="T2" fmla="*/ 0 w 82"/>
                <a:gd name="T3" fmla="*/ 9 h 25"/>
                <a:gd name="T4" fmla="*/ 1 w 82"/>
                <a:gd name="T5" fmla="*/ 8 h 25"/>
                <a:gd name="T6" fmla="*/ 2 w 82"/>
                <a:gd name="T7" fmla="*/ 5 h 25"/>
                <a:gd name="T8" fmla="*/ 6 w 82"/>
                <a:gd name="T9" fmla="*/ 3 h 25"/>
                <a:gd name="T10" fmla="*/ 11 w 82"/>
                <a:gd name="T11" fmla="*/ 1 h 25"/>
                <a:gd name="T12" fmla="*/ 19 w 82"/>
                <a:gd name="T13" fmla="*/ 0 h 25"/>
                <a:gd name="T14" fmla="*/ 28 w 82"/>
                <a:gd name="T15" fmla="*/ 0 h 25"/>
                <a:gd name="T16" fmla="*/ 40 w 82"/>
                <a:gd name="T17" fmla="*/ 2 h 25"/>
                <a:gd name="T18" fmla="*/ 53 w 82"/>
                <a:gd name="T19" fmla="*/ 4 h 25"/>
                <a:gd name="T20" fmla="*/ 64 w 82"/>
                <a:gd name="T21" fmla="*/ 8 h 25"/>
                <a:gd name="T22" fmla="*/ 72 w 82"/>
                <a:gd name="T23" fmla="*/ 10 h 25"/>
                <a:gd name="T24" fmla="*/ 77 w 82"/>
                <a:gd name="T25" fmla="*/ 12 h 25"/>
                <a:gd name="T26" fmla="*/ 80 w 82"/>
                <a:gd name="T27" fmla="*/ 16 h 25"/>
                <a:gd name="T28" fmla="*/ 82 w 82"/>
                <a:gd name="T29" fmla="*/ 18 h 25"/>
                <a:gd name="T30" fmla="*/ 82 w 82"/>
                <a:gd name="T31" fmla="*/ 21 h 25"/>
                <a:gd name="T32" fmla="*/ 82 w 82"/>
                <a:gd name="T33" fmla="*/ 25 h 25"/>
                <a:gd name="T34" fmla="*/ 0 w 82"/>
                <a:gd name="T35" fmla="*/ 10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25"/>
                <a:gd name="T56" fmla="*/ 82 w 82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25">
                  <a:moveTo>
                    <a:pt x="0" y="10"/>
                  </a:moveTo>
                  <a:lnTo>
                    <a:pt x="0" y="9"/>
                  </a:lnTo>
                  <a:lnTo>
                    <a:pt x="1" y="8"/>
                  </a:lnTo>
                  <a:lnTo>
                    <a:pt x="2" y="5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2"/>
                  </a:lnTo>
                  <a:lnTo>
                    <a:pt x="53" y="4"/>
                  </a:lnTo>
                  <a:lnTo>
                    <a:pt x="64" y="8"/>
                  </a:lnTo>
                  <a:lnTo>
                    <a:pt x="72" y="10"/>
                  </a:lnTo>
                  <a:lnTo>
                    <a:pt x="77" y="12"/>
                  </a:lnTo>
                  <a:lnTo>
                    <a:pt x="80" y="16"/>
                  </a:lnTo>
                  <a:lnTo>
                    <a:pt x="82" y="18"/>
                  </a:lnTo>
                  <a:lnTo>
                    <a:pt x="82" y="21"/>
                  </a:lnTo>
                  <a:lnTo>
                    <a:pt x="82" y="2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6" name="Freeform 448"/>
            <p:cNvSpPr>
              <a:spLocks/>
            </p:cNvSpPr>
            <p:nvPr/>
          </p:nvSpPr>
          <p:spPr bwMode="auto">
            <a:xfrm>
              <a:off x="4643" y="2991"/>
              <a:ext cx="41" cy="12"/>
            </a:xfrm>
            <a:custGeom>
              <a:avLst/>
              <a:gdLst>
                <a:gd name="T0" fmla="*/ 0 w 82"/>
                <a:gd name="T1" fmla="*/ 12 h 23"/>
                <a:gd name="T2" fmla="*/ 0 w 82"/>
                <a:gd name="T3" fmla="*/ 10 h 23"/>
                <a:gd name="T4" fmla="*/ 1 w 82"/>
                <a:gd name="T5" fmla="*/ 9 h 23"/>
                <a:gd name="T6" fmla="*/ 2 w 82"/>
                <a:gd name="T7" fmla="*/ 7 h 23"/>
                <a:gd name="T8" fmla="*/ 5 w 82"/>
                <a:gd name="T9" fmla="*/ 5 h 23"/>
                <a:gd name="T10" fmla="*/ 10 w 82"/>
                <a:gd name="T11" fmla="*/ 2 h 23"/>
                <a:gd name="T12" fmla="*/ 17 w 82"/>
                <a:gd name="T13" fmla="*/ 0 h 23"/>
                <a:gd name="T14" fmla="*/ 26 w 82"/>
                <a:gd name="T15" fmla="*/ 0 h 23"/>
                <a:gd name="T16" fmla="*/ 40 w 82"/>
                <a:gd name="T17" fmla="*/ 1 h 23"/>
                <a:gd name="T18" fmla="*/ 53 w 82"/>
                <a:gd name="T19" fmla="*/ 4 h 23"/>
                <a:gd name="T20" fmla="*/ 63 w 82"/>
                <a:gd name="T21" fmla="*/ 6 h 23"/>
                <a:gd name="T22" fmla="*/ 70 w 82"/>
                <a:gd name="T23" fmla="*/ 8 h 23"/>
                <a:gd name="T24" fmla="*/ 76 w 82"/>
                <a:gd name="T25" fmla="*/ 10 h 23"/>
                <a:gd name="T26" fmla="*/ 79 w 82"/>
                <a:gd name="T27" fmla="*/ 13 h 23"/>
                <a:gd name="T28" fmla="*/ 81 w 82"/>
                <a:gd name="T29" fmla="*/ 16 h 23"/>
                <a:gd name="T30" fmla="*/ 82 w 82"/>
                <a:gd name="T31" fmla="*/ 20 h 23"/>
                <a:gd name="T32" fmla="*/ 82 w 82"/>
                <a:gd name="T33" fmla="*/ 23 h 23"/>
                <a:gd name="T34" fmla="*/ 0 w 82"/>
                <a:gd name="T35" fmla="*/ 12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23"/>
                <a:gd name="T56" fmla="*/ 82 w 82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23">
                  <a:moveTo>
                    <a:pt x="0" y="12"/>
                  </a:moveTo>
                  <a:lnTo>
                    <a:pt x="0" y="10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40" y="1"/>
                  </a:lnTo>
                  <a:lnTo>
                    <a:pt x="53" y="4"/>
                  </a:lnTo>
                  <a:lnTo>
                    <a:pt x="63" y="6"/>
                  </a:lnTo>
                  <a:lnTo>
                    <a:pt x="70" y="8"/>
                  </a:lnTo>
                  <a:lnTo>
                    <a:pt x="76" y="10"/>
                  </a:lnTo>
                  <a:lnTo>
                    <a:pt x="79" y="13"/>
                  </a:lnTo>
                  <a:lnTo>
                    <a:pt x="81" y="16"/>
                  </a:lnTo>
                  <a:lnTo>
                    <a:pt x="82" y="20"/>
                  </a:lnTo>
                  <a:lnTo>
                    <a:pt x="82" y="2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7" name="Freeform 449"/>
            <p:cNvSpPr>
              <a:spLocks/>
            </p:cNvSpPr>
            <p:nvPr/>
          </p:nvSpPr>
          <p:spPr bwMode="auto">
            <a:xfrm>
              <a:off x="4644" y="3007"/>
              <a:ext cx="41" cy="11"/>
            </a:xfrm>
            <a:custGeom>
              <a:avLst/>
              <a:gdLst>
                <a:gd name="T0" fmla="*/ 0 w 83"/>
                <a:gd name="T1" fmla="*/ 13 h 22"/>
                <a:gd name="T2" fmla="*/ 0 w 83"/>
                <a:gd name="T3" fmla="*/ 12 h 22"/>
                <a:gd name="T4" fmla="*/ 1 w 83"/>
                <a:gd name="T5" fmla="*/ 11 h 22"/>
                <a:gd name="T6" fmla="*/ 2 w 83"/>
                <a:gd name="T7" fmla="*/ 8 h 22"/>
                <a:gd name="T8" fmla="*/ 6 w 83"/>
                <a:gd name="T9" fmla="*/ 5 h 22"/>
                <a:gd name="T10" fmla="*/ 11 w 83"/>
                <a:gd name="T11" fmla="*/ 2 h 22"/>
                <a:gd name="T12" fmla="*/ 17 w 83"/>
                <a:gd name="T13" fmla="*/ 1 h 22"/>
                <a:gd name="T14" fmla="*/ 28 w 83"/>
                <a:gd name="T15" fmla="*/ 0 h 22"/>
                <a:gd name="T16" fmla="*/ 40 w 83"/>
                <a:gd name="T17" fmla="*/ 1 h 22"/>
                <a:gd name="T18" fmla="*/ 54 w 83"/>
                <a:gd name="T19" fmla="*/ 4 h 22"/>
                <a:gd name="T20" fmla="*/ 65 w 83"/>
                <a:gd name="T21" fmla="*/ 6 h 22"/>
                <a:gd name="T22" fmla="*/ 73 w 83"/>
                <a:gd name="T23" fmla="*/ 7 h 22"/>
                <a:gd name="T24" fmla="*/ 77 w 83"/>
                <a:gd name="T25" fmla="*/ 9 h 22"/>
                <a:gd name="T26" fmla="*/ 81 w 83"/>
                <a:gd name="T27" fmla="*/ 12 h 22"/>
                <a:gd name="T28" fmla="*/ 83 w 83"/>
                <a:gd name="T29" fmla="*/ 15 h 22"/>
                <a:gd name="T30" fmla="*/ 83 w 83"/>
                <a:gd name="T31" fmla="*/ 19 h 22"/>
                <a:gd name="T32" fmla="*/ 83 w 83"/>
                <a:gd name="T33" fmla="*/ 22 h 22"/>
                <a:gd name="T34" fmla="*/ 0 w 83"/>
                <a:gd name="T35" fmla="*/ 13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22"/>
                <a:gd name="T56" fmla="*/ 83 w 83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22">
                  <a:moveTo>
                    <a:pt x="0" y="13"/>
                  </a:moveTo>
                  <a:lnTo>
                    <a:pt x="0" y="12"/>
                  </a:lnTo>
                  <a:lnTo>
                    <a:pt x="1" y="11"/>
                  </a:lnTo>
                  <a:lnTo>
                    <a:pt x="2" y="8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7" y="1"/>
                  </a:lnTo>
                  <a:lnTo>
                    <a:pt x="28" y="0"/>
                  </a:lnTo>
                  <a:lnTo>
                    <a:pt x="40" y="1"/>
                  </a:lnTo>
                  <a:lnTo>
                    <a:pt x="54" y="4"/>
                  </a:lnTo>
                  <a:lnTo>
                    <a:pt x="65" y="6"/>
                  </a:lnTo>
                  <a:lnTo>
                    <a:pt x="73" y="7"/>
                  </a:lnTo>
                  <a:lnTo>
                    <a:pt x="77" y="9"/>
                  </a:lnTo>
                  <a:lnTo>
                    <a:pt x="81" y="12"/>
                  </a:lnTo>
                  <a:lnTo>
                    <a:pt x="83" y="15"/>
                  </a:lnTo>
                  <a:lnTo>
                    <a:pt x="83" y="19"/>
                  </a:lnTo>
                  <a:lnTo>
                    <a:pt x="83" y="2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8" name="Freeform 450"/>
            <p:cNvSpPr>
              <a:spLocks/>
            </p:cNvSpPr>
            <p:nvPr/>
          </p:nvSpPr>
          <p:spPr bwMode="auto">
            <a:xfrm>
              <a:off x="4643" y="3022"/>
              <a:ext cx="43" cy="10"/>
            </a:xfrm>
            <a:custGeom>
              <a:avLst/>
              <a:gdLst>
                <a:gd name="T0" fmla="*/ 0 w 86"/>
                <a:gd name="T1" fmla="*/ 13 h 21"/>
                <a:gd name="T2" fmla="*/ 0 w 86"/>
                <a:gd name="T3" fmla="*/ 12 h 21"/>
                <a:gd name="T4" fmla="*/ 1 w 86"/>
                <a:gd name="T5" fmla="*/ 10 h 21"/>
                <a:gd name="T6" fmla="*/ 2 w 86"/>
                <a:gd name="T7" fmla="*/ 8 h 21"/>
                <a:gd name="T8" fmla="*/ 6 w 86"/>
                <a:gd name="T9" fmla="*/ 5 h 21"/>
                <a:gd name="T10" fmla="*/ 10 w 86"/>
                <a:gd name="T11" fmla="*/ 2 h 21"/>
                <a:gd name="T12" fmla="*/ 18 w 86"/>
                <a:gd name="T13" fmla="*/ 1 h 21"/>
                <a:gd name="T14" fmla="*/ 29 w 86"/>
                <a:gd name="T15" fmla="*/ 0 h 21"/>
                <a:gd name="T16" fmla="*/ 43 w 86"/>
                <a:gd name="T17" fmla="*/ 1 h 21"/>
                <a:gd name="T18" fmla="*/ 56 w 86"/>
                <a:gd name="T19" fmla="*/ 4 h 21"/>
                <a:gd name="T20" fmla="*/ 67 w 86"/>
                <a:gd name="T21" fmla="*/ 5 h 21"/>
                <a:gd name="T22" fmla="*/ 75 w 86"/>
                <a:gd name="T23" fmla="*/ 7 h 21"/>
                <a:gd name="T24" fmla="*/ 81 w 86"/>
                <a:gd name="T25" fmla="*/ 9 h 21"/>
                <a:gd name="T26" fmla="*/ 84 w 86"/>
                <a:gd name="T27" fmla="*/ 12 h 21"/>
                <a:gd name="T28" fmla="*/ 86 w 86"/>
                <a:gd name="T29" fmla="*/ 14 h 21"/>
                <a:gd name="T30" fmla="*/ 86 w 86"/>
                <a:gd name="T31" fmla="*/ 17 h 21"/>
                <a:gd name="T32" fmla="*/ 86 w 86"/>
                <a:gd name="T33" fmla="*/ 21 h 21"/>
                <a:gd name="T34" fmla="*/ 0 w 86"/>
                <a:gd name="T35" fmla="*/ 13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21"/>
                <a:gd name="T56" fmla="*/ 86 w 86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21">
                  <a:moveTo>
                    <a:pt x="0" y="13"/>
                  </a:moveTo>
                  <a:lnTo>
                    <a:pt x="0" y="12"/>
                  </a:lnTo>
                  <a:lnTo>
                    <a:pt x="1" y="10"/>
                  </a:lnTo>
                  <a:lnTo>
                    <a:pt x="2" y="8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8" y="1"/>
                  </a:lnTo>
                  <a:lnTo>
                    <a:pt x="29" y="0"/>
                  </a:lnTo>
                  <a:lnTo>
                    <a:pt x="43" y="1"/>
                  </a:lnTo>
                  <a:lnTo>
                    <a:pt x="56" y="4"/>
                  </a:lnTo>
                  <a:lnTo>
                    <a:pt x="67" y="5"/>
                  </a:lnTo>
                  <a:lnTo>
                    <a:pt x="75" y="7"/>
                  </a:lnTo>
                  <a:lnTo>
                    <a:pt x="81" y="9"/>
                  </a:lnTo>
                  <a:lnTo>
                    <a:pt x="84" y="12"/>
                  </a:lnTo>
                  <a:lnTo>
                    <a:pt x="86" y="14"/>
                  </a:lnTo>
                  <a:lnTo>
                    <a:pt x="86" y="17"/>
                  </a:lnTo>
                  <a:lnTo>
                    <a:pt x="86" y="2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59" name="Freeform 451"/>
            <p:cNvSpPr>
              <a:spLocks/>
            </p:cNvSpPr>
            <p:nvPr/>
          </p:nvSpPr>
          <p:spPr bwMode="auto">
            <a:xfrm>
              <a:off x="4643" y="3038"/>
              <a:ext cx="43" cy="9"/>
            </a:xfrm>
            <a:custGeom>
              <a:avLst/>
              <a:gdLst>
                <a:gd name="T0" fmla="*/ 0 w 86"/>
                <a:gd name="T1" fmla="*/ 13 h 17"/>
                <a:gd name="T2" fmla="*/ 0 w 86"/>
                <a:gd name="T3" fmla="*/ 12 h 17"/>
                <a:gd name="T4" fmla="*/ 1 w 86"/>
                <a:gd name="T5" fmla="*/ 11 h 17"/>
                <a:gd name="T6" fmla="*/ 2 w 86"/>
                <a:gd name="T7" fmla="*/ 9 h 17"/>
                <a:gd name="T8" fmla="*/ 6 w 86"/>
                <a:gd name="T9" fmla="*/ 5 h 17"/>
                <a:gd name="T10" fmla="*/ 10 w 86"/>
                <a:gd name="T11" fmla="*/ 3 h 17"/>
                <a:gd name="T12" fmla="*/ 17 w 86"/>
                <a:gd name="T13" fmla="*/ 1 h 17"/>
                <a:gd name="T14" fmla="*/ 28 w 86"/>
                <a:gd name="T15" fmla="*/ 0 h 17"/>
                <a:gd name="T16" fmla="*/ 41 w 86"/>
                <a:gd name="T17" fmla="*/ 0 h 17"/>
                <a:gd name="T18" fmla="*/ 55 w 86"/>
                <a:gd name="T19" fmla="*/ 1 h 17"/>
                <a:gd name="T20" fmla="*/ 66 w 86"/>
                <a:gd name="T21" fmla="*/ 2 h 17"/>
                <a:gd name="T22" fmla="*/ 74 w 86"/>
                <a:gd name="T23" fmla="*/ 4 h 17"/>
                <a:gd name="T24" fmla="*/ 79 w 86"/>
                <a:gd name="T25" fmla="*/ 5 h 17"/>
                <a:gd name="T26" fmla="*/ 84 w 86"/>
                <a:gd name="T27" fmla="*/ 8 h 17"/>
                <a:gd name="T28" fmla="*/ 85 w 86"/>
                <a:gd name="T29" fmla="*/ 10 h 17"/>
                <a:gd name="T30" fmla="*/ 86 w 86"/>
                <a:gd name="T31" fmla="*/ 13 h 17"/>
                <a:gd name="T32" fmla="*/ 86 w 86"/>
                <a:gd name="T33" fmla="*/ 17 h 17"/>
                <a:gd name="T34" fmla="*/ 0 w 86"/>
                <a:gd name="T35" fmla="*/ 13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17"/>
                <a:gd name="T56" fmla="*/ 86 w 86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17">
                  <a:moveTo>
                    <a:pt x="0" y="13"/>
                  </a:moveTo>
                  <a:lnTo>
                    <a:pt x="0" y="12"/>
                  </a:lnTo>
                  <a:lnTo>
                    <a:pt x="1" y="11"/>
                  </a:lnTo>
                  <a:lnTo>
                    <a:pt x="2" y="9"/>
                  </a:lnTo>
                  <a:lnTo>
                    <a:pt x="6" y="5"/>
                  </a:lnTo>
                  <a:lnTo>
                    <a:pt x="10" y="3"/>
                  </a:lnTo>
                  <a:lnTo>
                    <a:pt x="17" y="1"/>
                  </a:lnTo>
                  <a:lnTo>
                    <a:pt x="28" y="0"/>
                  </a:lnTo>
                  <a:lnTo>
                    <a:pt x="41" y="0"/>
                  </a:lnTo>
                  <a:lnTo>
                    <a:pt x="55" y="1"/>
                  </a:lnTo>
                  <a:lnTo>
                    <a:pt x="66" y="2"/>
                  </a:lnTo>
                  <a:lnTo>
                    <a:pt x="74" y="4"/>
                  </a:lnTo>
                  <a:lnTo>
                    <a:pt x="79" y="5"/>
                  </a:lnTo>
                  <a:lnTo>
                    <a:pt x="84" y="8"/>
                  </a:lnTo>
                  <a:lnTo>
                    <a:pt x="85" y="10"/>
                  </a:lnTo>
                  <a:lnTo>
                    <a:pt x="86" y="13"/>
                  </a:lnTo>
                  <a:lnTo>
                    <a:pt x="86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60" name="Freeform 452"/>
            <p:cNvSpPr>
              <a:spLocks/>
            </p:cNvSpPr>
            <p:nvPr/>
          </p:nvSpPr>
          <p:spPr bwMode="auto">
            <a:xfrm>
              <a:off x="4641" y="3052"/>
              <a:ext cx="42" cy="6"/>
            </a:xfrm>
            <a:custGeom>
              <a:avLst/>
              <a:gdLst>
                <a:gd name="T0" fmla="*/ 0 w 84"/>
                <a:gd name="T1" fmla="*/ 12 h 13"/>
                <a:gd name="T2" fmla="*/ 0 w 84"/>
                <a:gd name="T3" fmla="*/ 12 h 13"/>
                <a:gd name="T4" fmla="*/ 1 w 84"/>
                <a:gd name="T5" fmla="*/ 9 h 13"/>
                <a:gd name="T6" fmla="*/ 2 w 84"/>
                <a:gd name="T7" fmla="*/ 8 h 13"/>
                <a:gd name="T8" fmla="*/ 5 w 84"/>
                <a:gd name="T9" fmla="*/ 6 h 13"/>
                <a:gd name="T10" fmla="*/ 10 w 84"/>
                <a:gd name="T11" fmla="*/ 4 h 13"/>
                <a:gd name="T12" fmla="*/ 17 w 84"/>
                <a:gd name="T13" fmla="*/ 2 h 13"/>
                <a:gd name="T14" fmla="*/ 27 w 84"/>
                <a:gd name="T15" fmla="*/ 0 h 13"/>
                <a:gd name="T16" fmla="*/ 40 w 84"/>
                <a:gd name="T17" fmla="*/ 0 h 13"/>
                <a:gd name="T18" fmla="*/ 54 w 84"/>
                <a:gd name="T19" fmla="*/ 0 h 13"/>
                <a:gd name="T20" fmla="*/ 64 w 84"/>
                <a:gd name="T21" fmla="*/ 1 h 13"/>
                <a:gd name="T22" fmla="*/ 72 w 84"/>
                <a:gd name="T23" fmla="*/ 2 h 13"/>
                <a:gd name="T24" fmla="*/ 78 w 84"/>
                <a:gd name="T25" fmla="*/ 4 h 13"/>
                <a:gd name="T26" fmla="*/ 81 w 84"/>
                <a:gd name="T27" fmla="*/ 5 h 13"/>
                <a:gd name="T28" fmla="*/ 82 w 84"/>
                <a:gd name="T29" fmla="*/ 7 h 13"/>
                <a:gd name="T30" fmla="*/ 84 w 84"/>
                <a:gd name="T31" fmla="*/ 9 h 13"/>
                <a:gd name="T32" fmla="*/ 84 w 84"/>
                <a:gd name="T33" fmla="*/ 13 h 13"/>
                <a:gd name="T34" fmla="*/ 0 w 84"/>
                <a:gd name="T35" fmla="*/ 12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"/>
                <a:gd name="T55" fmla="*/ 0 h 13"/>
                <a:gd name="T56" fmla="*/ 84 w 84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" h="13">
                  <a:moveTo>
                    <a:pt x="0" y="12"/>
                  </a:moveTo>
                  <a:lnTo>
                    <a:pt x="0" y="12"/>
                  </a:lnTo>
                  <a:lnTo>
                    <a:pt x="1" y="9"/>
                  </a:lnTo>
                  <a:lnTo>
                    <a:pt x="2" y="8"/>
                  </a:lnTo>
                  <a:lnTo>
                    <a:pt x="5" y="6"/>
                  </a:lnTo>
                  <a:lnTo>
                    <a:pt x="10" y="4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2" y="2"/>
                  </a:lnTo>
                  <a:lnTo>
                    <a:pt x="78" y="4"/>
                  </a:lnTo>
                  <a:lnTo>
                    <a:pt x="81" y="5"/>
                  </a:lnTo>
                  <a:lnTo>
                    <a:pt x="82" y="7"/>
                  </a:lnTo>
                  <a:lnTo>
                    <a:pt x="84" y="9"/>
                  </a:lnTo>
                  <a:lnTo>
                    <a:pt x="84" y="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61" name="Freeform 453"/>
            <p:cNvSpPr>
              <a:spLocks/>
            </p:cNvSpPr>
            <p:nvPr/>
          </p:nvSpPr>
          <p:spPr bwMode="auto">
            <a:xfrm>
              <a:off x="4696" y="2984"/>
              <a:ext cx="40" cy="11"/>
            </a:xfrm>
            <a:custGeom>
              <a:avLst/>
              <a:gdLst>
                <a:gd name="T0" fmla="*/ 0 w 80"/>
                <a:gd name="T1" fmla="*/ 9 h 23"/>
                <a:gd name="T2" fmla="*/ 0 w 80"/>
                <a:gd name="T3" fmla="*/ 8 h 23"/>
                <a:gd name="T4" fmla="*/ 1 w 80"/>
                <a:gd name="T5" fmla="*/ 7 h 23"/>
                <a:gd name="T6" fmla="*/ 2 w 80"/>
                <a:gd name="T7" fmla="*/ 6 h 23"/>
                <a:gd name="T8" fmla="*/ 6 w 80"/>
                <a:gd name="T9" fmla="*/ 4 h 23"/>
                <a:gd name="T10" fmla="*/ 10 w 80"/>
                <a:gd name="T11" fmla="*/ 1 h 23"/>
                <a:gd name="T12" fmla="*/ 18 w 80"/>
                <a:gd name="T13" fmla="*/ 0 h 23"/>
                <a:gd name="T14" fmla="*/ 28 w 80"/>
                <a:gd name="T15" fmla="*/ 1 h 23"/>
                <a:gd name="T16" fmla="*/ 40 w 80"/>
                <a:gd name="T17" fmla="*/ 2 h 23"/>
                <a:gd name="T18" fmla="*/ 53 w 80"/>
                <a:gd name="T19" fmla="*/ 5 h 23"/>
                <a:gd name="T20" fmla="*/ 62 w 80"/>
                <a:gd name="T21" fmla="*/ 7 h 23"/>
                <a:gd name="T22" fmla="*/ 70 w 80"/>
                <a:gd name="T23" fmla="*/ 9 h 23"/>
                <a:gd name="T24" fmla="*/ 75 w 80"/>
                <a:gd name="T25" fmla="*/ 12 h 23"/>
                <a:gd name="T26" fmla="*/ 77 w 80"/>
                <a:gd name="T27" fmla="*/ 14 h 23"/>
                <a:gd name="T28" fmla="*/ 80 w 80"/>
                <a:gd name="T29" fmla="*/ 17 h 23"/>
                <a:gd name="T30" fmla="*/ 80 w 80"/>
                <a:gd name="T31" fmla="*/ 20 h 23"/>
                <a:gd name="T32" fmla="*/ 80 w 80"/>
                <a:gd name="T33" fmla="*/ 23 h 23"/>
                <a:gd name="T34" fmla="*/ 0 w 80"/>
                <a:gd name="T35" fmla="*/ 9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23"/>
                <a:gd name="T56" fmla="*/ 80 w 80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23">
                  <a:moveTo>
                    <a:pt x="0" y="9"/>
                  </a:moveTo>
                  <a:lnTo>
                    <a:pt x="0" y="8"/>
                  </a:lnTo>
                  <a:lnTo>
                    <a:pt x="1" y="7"/>
                  </a:lnTo>
                  <a:lnTo>
                    <a:pt x="2" y="6"/>
                  </a:lnTo>
                  <a:lnTo>
                    <a:pt x="6" y="4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8" y="1"/>
                  </a:lnTo>
                  <a:lnTo>
                    <a:pt x="40" y="2"/>
                  </a:lnTo>
                  <a:lnTo>
                    <a:pt x="53" y="5"/>
                  </a:lnTo>
                  <a:lnTo>
                    <a:pt x="62" y="7"/>
                  </a:lnTo>
                  <a:lnTo>
                    <a:pt x="70" y="9"/>
                  </a:lnTo>
                  <a:lnTo>
                    <a:pt x="75" y="12"/>
                  </a:lnTo>
                  <a:lnTo>
                    <a:pt x="77" y="14"/>
                  </a:lnTo>
                  <a:lnTo>
                    <a:pt x="80" y="17"/>
                  </a:lnTo>
                  <a:lnTo>
                    <a:pt x="80" y="20"/>
                  </a:lnTo>
                  <a:lnTo>
                    <a:pt x="80" y="2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62" name="Freeform 454"/>
            <p:cNvSpPr>
              <a:spLocks/>
            </p:cNvSpPr>
            <p:nvPr/>
          </p:nvSpPr>
          <p:spPr bwMode="auto">
            <a:xfrm>
              <a:off x="4695" y="2999"/>
              <a:ext cx="40" cy="10"/>
            </a:xfrm>
            <a:custGeom>
              <a:avLst/>
              <a:gdLst>
                <a:gd name="T0" fmla="*/ 0 w 80"/>
                <a:gd name="T1" fmla="*/ 10 h 21"/>
                <a:gd name="T2" fmla="*/ 0 w 80"/>
                <a:gd name="T3" fmla="*/ 9 h 21"/>
                <a:gd name="T4" fmla="*/ 1 w 80"/>
                <a:gd name="T5" fmla="*/ 8 h 21"/>
                <a:gd name="T6" fmla="*/ 2 w 80"/>
                <a:gd name="T7" fmla="*/ 6 h 21"/>
                <a:gd name="T8" fmla="*/ 5 w 80"/>
                <a:gd name="T9" fmla="*/ 4 h 21"/>
                <a:gd name="T10" fmla="*/ 10 w 80"/>
                <a:gd name="T11" fmla="*/ 2 h 21"/>
                <a:gd name="T12" fmla="*/ 18 w 80"/>
                <a:gd name="T13" fmla="*/ 1 h 21"/>
                <a:gd name="T14" fmla="*/ 27 w 80"/>
                <a:gd name="T15" fmla="*/ 0 h 21"/>
                <a:gd name="T16" fmla="*/ 40 w 80"/>
                <a:gd name="T17" fmla="*/ 1 h 21"/>
                <a:gd name="T18" fmla="*/ 53 w 80"/>
                <a:gd name="T19" fmla="*/ 4 h 21"/>
                <a:gd name="T20" fmla="*/ 63 w 80"/>
                <a:gd name="T21" fmla="*/ 6 h 21"/>
                <a:gd name="T22" fmla="*/ 70 w 80"/>
                <a:gd name="T23" fmla="*/ 7 h 21"/>
                <a:gd name="T24" fmla="*/ 75 w 80"/>
                <a:gd name="T25" fmla="*/ 9 h 21"/>
                <a:gd name="T26" fmla="*/ 78 w 80"/>
                <a:gd name="T27" fmla="*/ 12 h 21"/>
                <a:gd name="T28" fmla="*/ 80 w 80"/>
                <a:gd name="T29" fmla="*/ 15 h 21"/>
                <a:gd name="T30" fmla="*/ 80 w 80"/>
                <a:gd name="T31" fmla="*/ 17 h 21"/>
                <a:gd name="T32" fmla="*/ 80 w 80"/>
                <a:gd name="T33" fmla="*/ 21 h 21"/>
                <a:gd name="T34" fmla="*/ 0 w 80"/>
                <a:gd name="T35" fmla="*/ 10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21"/>
                <a:gd name="T56" fmla="*/ 80 w 80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21">
                  <a:moveTo>
                    <a:pt x="0" y="10"/>
                  </a:moveTo>
                  <a:lnTo>
                    <a:pt x="0" y="9"/>
                  </a:lnTo>
                  <a:lnTo>
                    <a:pt x="1" y="8"/>
                  </a:lnTo>
                  <a:lnTo>
                    <a:pt x="2" y="6"/>
                  </a:lnTo>
                  <a:lnTo>
                    <a:pt x="5" y="4"/>
                  </a:lnTo>
                  <a:lnTo>
                    <a:pt x="10" y="2"/>
                  </a:lnTo>
                  <a:lnTo>
                    <a:pt x="18" y="1"/>
                  </a:lnTo>
                  <a:lnTo>
                    <a:pt x="27" y="0"/>
                  </a:lnTo>
                  <a:lnTo>
                    <a:pt x="40" y="1"/>
                  </a:lnTo>
                  <a:lnTo>
                    <a:pt x="53" y="4"/>
                  </a:lnTo>
                  <a:lnTo>
                    <a:pt x="63" y="6"/>
                  </a:lnTo>
                  <a:lnTo>
                    <a:pt x="70" y="7"/>
                  </a:lnTo>
                  <a:lnTo>
                    <a:pt x="75" y="9"/>
                  </a:lnTo>
                  <a:lnTo>
                    <a:pt x="78" y="12"/>
                  </a:lnTo>
                  <a:lnTo>
                    <a:pt x="80" y="15"/>
                  </a:lnTo>
                  <a:lnTo>
                    <a:pt x="80" y="17"/>
                  </a:lnTo>
                  <a:lnTo>
                    <a:pt x="80" y="2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63" name="Freeform 455"/>
            <p:cNvSpPr>
              <a:spLocks/>
            </p:cNvSpPr>
            <p:nvPr/>
          </p:nvSpPr>
          <p:spPr bwMode="auto">
            <a:xfrm>
              <a:off x="4696" y="3013"/>
              <a:ext cx="40" cy="9"/>
            </a:xfrm>
            <a:custGeom>
              <a:avLst/>
              <a:gdLst>
                <a:gd name="T0" fmla="*/ 0 w 81"/>
                <a:gd name="T1" fmla="*/ 10 h 18"/>
                <a:gd name="T2" fmla="*/ 0 w 81"/>
                <a:gd name="T3" fmla="*/ 9 h 18"/>
                <a:gd name="T4" fmla="*/ 1 w 81"/>
                <a:gd name="T5" fmla="*/ 8 h 18"/>
                <a:gd name="T6" fmla="*/ 2 w 81"/>
                <a:gd name="T7" fmla="*/ 6 h 18"/>
                <a:gd name="T8" fmla="*/ 6 w 81"/>
                <a:gd name="T9" fmla="*/ 3 h 18"/>
                <a:gd name="T10" fmla="*/ 10 w 81"/>
                <a:gd name="T11" fmla="*/ 2 h 18"/>
                <a:gd name="T12" fmla="*/ 17 w 81"/>
                <a:gd name="T13" fmla="*/ 0 h 18"/>
                <a:gd name="T14" fmla="*/ 28 w 81"/>
                <a:gd name="T15" fmla="*/ 0 h 18"/>
                <a:gd name="T16" fmla="*/ 40 w 81"/>
                <a:gd name="T17" fmla="*/ 0 h 18"/>
                <a:gd name="T18" fmla="*/ 53 w 81"/>
                <a:gd name="T19" fmla="*/ 1 h 18"/>
                <a:gd name="T20" fmla="*/ 62 w 81"/>
                <a:gd name="T21" fmla="*/ 3 h 18"/>
                <a:gd name="T22" fmla="*/ 70 w 81"/>
                <a:gd name="T23" fmla="*/ 4 h 18"/>
                <a:gd name="T24" fmla="*/ 75 w 81"/>
                <a:gd name="T25" fmla="*/ 7 h 18"/>
                <a:gd name="T26" fmla="*/ 78 w 81"/>
                <a:gd name="T27" fmla="*/ 9 h 18"/>
                <a:gd name="T28" fmla="*/ 80 w 81"/>
                <a:gd name="T29" fmla="*/ 11 h 18"/>
                <a:gd name="T30" fmla="*/ 81 w 81"/>
                <a:gd name="T31" fmla="*/ 15 h 18"/>
                <a:gd name="T32" fmla="*/ 81 w 81"/>
                <a:gd name="T33" fmla="*/ 18 h 18"/>
                <a:gd name="T34" fmla="*/ 0 w 81"/>
                <a:gd name="T35" fmla="*/ 10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18"/>
                <a:gd name="T56" fmla="*/ 81 w 81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18">
                  <a:moveTo>
                    <a:pt x="0" y="10"/>
                  </a:moveTo>
                  <a:lnTo>
                    <a:pt x="0" y="9"/>
                  </a:lnTo>
                  <a:lnTo>
                    <a:pt x="1" y="8"/>
                  </a:lnTo>
                  <a:lnTo>
                    <a:pt x="2" y="6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70" y="4"/>
                  </a:lnTo>
                  <a:lnTo>
                    <a:pt x="75" y="7"/>
                  </a:lnTo>
                  <a:lnTo>
                    <a:pt x="78" y="9"/>
                  </a:lnTo>
                  <a:lnTo>
                    <a:pt x="80" y="11"/>
                  </a:lnTo>
                  <a:lnTo>
                    <a:pt x="81" y="15"/>
                  </a:lnTo>
                  <a:lnTo>
                    <a:pt x="81" y="1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64" name="Freeform 456"/>
            <p:cNvSpPr>
              <a:spLocks/>
            </p:cNvSpPr>
            <p:nvPr/>
          </p:nvSpPr>
          <p:spPr bwMode="auto">
            <a:xfrm>
              <a:off x="4695" y="3026"/>
              <a:ext cx="42" cy="8"/>
            </a:xfrm>
            <a:custGeom>
              <a:avLst/>
              <a:gdLst>
                <a:gd name="T0" fmla="*/ 0 w 84"/>
                <a:gd name="T1" fmla="*/ 9 h 17"/>
                <a:gd name="T2" fmla="*/ 0 w 84"/>
                <a:gd name="T3" fmla="*/ 9 h 17"/>
                <a:gd name="T4" fmla="*/ 1 w 84"/>
                <a:gd name="T5" fmla="*/ 7 h 17"/>
                <a:gd name="T6" fmla="*/ 2 w 84"/>
                <a:gd name="T7" fmla="*/ 6 h 17"/>
                <a:gd name="T8" fmla="*/ 6 w 84"/>
                <a:gd name="T9" fmla="*/ 4 h 17"/>
                <a:gd name="T10" fmla="*/ 10 w 84"/>
                <a:gd name="T11" fmla="*/ 1 h 17"/>
                <a:gd name="T12" fmla="*/ 18 w 84"/>
                <a:gd name="T13" fmla="*/ 0 h 17"/>
                <a:gd name="T14" fmla="*/ 27 w 84"/>
                <a:gd name="T15" fmla="*/ 0 h 17"/>
                <a:gd name="T16" fmla="*/ 41 w 84"/>
                <a:gd name="T17" fmla="*/ 1 h 17"/>
                <a:gd name="T18" fmla="*/ 54 w 84"/>
                <a:gd name="T19" fmla="*/ 2 h 17"/>
                <a:gd name="T20" fmla="*/ 64 w 84"/>
                <a:gd name="T21" fmla="*/ 4 h 17"/>
                <a:gd name="T22" fmla="*/ 72 w 84"/>
                <a:gd name="T23" fmla="*/ 6 h 17"/>
                <a:gd name="T24" fmla="*/ 78 w 84"/>
                <a:gd name="T25" fmla="*/ 7 h 17"/>
                <a:gd name="T26" fmla="*/ 82 w 84"/>
                <a:gd name="T27" fmla="*/ 9 h 17"/>
                <a:gd name="T28" fmla="*/ 83 w 84"/>
                <a:gd name="T29" fmla="*/ 12 h 17"/>
                <a:gd name="T30" fmla="*/ 84 w 84"/>
                <a:gd name="T31" fmla="*/ 15 h 17"/>
                <a:gd name="T32" fmla="*/ 84 w 84"/>
                <a:gd name="T33" fmla="*/ 17 h 17"/>
                <a:gd name="T34" fmla="*/ 0 w 84"/>
                <a:gd name="T35" fmla="*/ 9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"/>
                <a:gd name="T55" fmla="*/ 0 h 17"/>
                <a:gd name="T56" fmla="*/ 84 w 84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" h="17">
                  <a:moveTo>
                    <a:pt x="0" y="9"/>
                  </a:moveTo>
                  <a:lnTo>
                    <a:pt x="0" y="9"/>
                  </a:lnTo>
                  <a:lnTo>
                    <a:pt x="1" y="7"/>
                  </a:lnTo>
                  <a:lnTo>
                    <a:pt x="2" y="6"/>
                  </a:lnTo>
                  <a:lnTo>
                    <a:pt x="6" y="4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1" y="1"/>
                  </a:lnTo>
                  <a:lnTo>
                    <a:pt x="54" y="2"/>
                  </a:lnTo>
                  <a:lnTo>
                    <a:pt x="64" y="4"/>
                  </a:lnTo>
                  <a:lnTo>
                    <a:pt x="72" y="6"/>
                  </a:lnTo>
                  <a:lnTo>
                    <a:pt x="78" y="7"/>
                  </a:lnTo>
                  <a:lnTo>
                    <a:pt x="82" y="9"/>
                  </a:lnTo>
                  <a:lnTo>
                    <a:pt x="83" y="12"/>
                  </a:lnTo>
                  <a:lnTo>
                    <a:pt x="84" y="15"/>
                  </a:lnTo>
                  <a:lnTo>
                    <a:pt x="84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65" name="Freeform 457"/>
            <p:cNvSpPr>
              <a:spLocks/>
            </p:cNvSpPr>
            <p:nvPr/>
          </p:nvSpPr>
          <p:spPr bwMode="auto">
            <a:xfrm>
              <a:off x="4695" y="3040"/>
              <a:ext cx="42" cy="7"/>
            </a:xfrm>
            <a:custGeom>
              <a:avLst/>
              <a:gdLst>
                <a:gd name="T0" fmla="*/ 0 w 84"/>
                <a:gd name="T1" fmla="*/ 10 h 15"/>
                <a:gd name="T2" fmla="*/ 0 w 84"/>
                <a:gd name="T3" fmla="*/ 10 h 15"/>
                <a:gd name="T4" fmla="*/ 1 w 84"/>
                <a:gd name="T5" fmla="*/ 8 h 15"/>
                <a:gd name="T6" fmla="*/ 2 w 84"/>
                <a:gd name="T7" fmla="*/ 7 h 15"/>
                <a:gd name="T8" fmla="*/ 6 w 84"/>
                <a:gd name="T9" fmla="*/ 5 h 15"/>
                <a:gd name="T10" fmla="*/ 10 w 84"/>
                <a:gd name="T11" fmla="*/ 2 h 15"/>
                <a:gd name="T12" fmla="*/ 18 w 84"/>
                <a:gd name="T13" fmla="*/ 1 h 15"/>
                <a:gd name="T14" fmla="*/ 27 w 84"/>
                <a:gd name="T15" fmla="*/ 0 h 15"/>
                <a:gd name="T16" fmla="*/ 41 w 84"/>
                <a:gd name="T17" fmla="*/ 0 h 15"/>
                <a:gd name="T18" fmla="*/ 54 w 84"/>
                <a:gd name="T19" fmla="*/ 1 h 15"/>
                <a:gd name="T20" fmla="*/ 64 w 84"/>
                <a:gd name="T21" fmla="*/ 2 h 15"/>
                <a:gd name="T22" fmla="*/ 72 w 84"/>
                <a:gd name="T23" fmla="*/ 3 h 15"/>
                <a:gd name="T24" fmla="*/ 78 w 84"/>
                <a:gd name="T25" fmla="*/ 5 h 15"/>
                <a:gd name="T26" fmla="*/ 82 w 84"/>
                <a:gd name="T27" fmla="*/ 7 h 15"/>
                <a:gd name="T28" fmla="*/ 83 w 84"/>
                <a:gd name="T29" fmla="*/ 9 h 15"/>
                <a:gd name="T30" fmla="*/ 84 w 84"/>
                <a:gd name="T31" fmla="*/ 11 h 15"/>
                <a:gd name="T32" fmla="*/ 84 w 84"/>
                <a:gd name="T33" fmla="*/ 15 h 15"/>
                <a:gd name="T34" fmla="*/ 0 w 84"/>
                <a:gd name="T35" fmla="*/ 10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"/>
                <a:gd name="T55" fmla="*/ 0 h 15"/>
                <a:gd name="T56" fmla="*/ 84 w 84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" h="15">
                  <a:moveTo>
                    <a:pt x="0" y="10"/>
                  </a:moveTo>
                  <a:lnTo>
                    <a:pt x="0" y="10"/>
                  </a:lnTo>
                  <a:lnTo>
                    <a:pt x="1" y="8"/>
                  </a:lnTo>
                  <a:lnTo>
                    <a:pt x="2" y="7"/>
                  </a:lnTo>
                  <a:lnTo>
                    <a:pt x="6" y="5"/>
                  </a:lnTo>
                  <a:lnTo>
                    <a:pt x="10" y="2"/>
                  </a:lnTo>
                  <a:lnTo>
                    <a:pt x="18" y="1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2" y="3"/>
                  </a:lnTo>
                  <a:lnTo>
                    <a:pt x="78" y="5"/>
                  </a:lnTo>
                  <a:lnTo>
                    <a:pt x="82" y="7"/>
                  </a:lnTo>
                  <a:lnTo>
                    <a:pt x="83" y="9"/>
                  </a:lnTo>
                  <a:lnTo>
                    <a:pt x="84" y="11"/>
                  </a:lnTo>
                  <a:lnTo>
                    <a:pt x="84" y="1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66" name="Freeform 458"/>
            <p:cNvSpPr>
              <a:spLocks/>
            </p:cNvSpPr>
            <p:nvPr/>
          </p:nvSpPr>
          <p:spPr bwMode="auto">
            <a:xfrm>
              <a:off x="4694" y="3052"/>
              <a:ext cx="41" cy="5"/>
            </a:xfrm>
            <a:custGeom>
              <a:avLst/>
              <a:gdLst>
                <a:gd name="T0" fmla="*/ 0 w 83"/>
                <a:gd name="T1" fmla="*/ 9 h 11"/>
                <a:gd name="T2" fmla="*/ 0 w 83"/>
                <a:gd name="T3" fmla="*/ 9 h 11"/>
                <a:gd name="T4" fmla="*/ 2 w 83"/>
                <a:gd name="T5" fmla="*/ 8 h 11"/>
                <a:gd name="T6" fmla="*/ 3 w 83"/>
                <a:gd name="T7" fmla="*/ 6 h 11"/>
                <a:gd name="T8" fmla="*/ 5 w 83"/>
                <a:gd name="T9" fmla="*/ 5 h 11"/>
                <a:gd name="T10" fmla="*/ 10 w 83"/>
                <a:gd name="T11" fmla="*/ 2 h 11"/>
                <a:gd name="T12" fmla="*/ 17 w 83"/>
                <a:gd name="T13" fmla="*/ 1 h 11"/>
                <a:gd name="T14" fmla="*/ 27 w 83"/>
                <a:gd name="T15" fmla="*/ 0 h 11"/>
                <a:gd name="T16" fmla="*/ 40 w 83"/>
                <a:gd name="T17" fmla="*/ 0 h 11"/>
                <a:gd name="T18" fmla="*/ 52 w 83"/>
                <a:gd name="T19" fmla="*/ 0 h 11"/>
                <a:gd name="T20" fmla="*/ 63 w 83"/>
                <a:gd name="T21" fmla="*/ 1 h 11"/>
                <a:gd name="T22" fmla="*/ 71 w 83"/>
                <a:gd name="T23" fmla="*/ 1 h 11"/>
                <a:gd name="T24" fmla="*/ 76 w 83"/>
                <a:gd name="T25" fmla="*/ 2 h 11"/>
                <a:gd name="T26" fmla="*/ 80 w 83"/>
                <a:gd name="T27" fmla="*/ 5 h 11"/>
                <a:gd name="T28" fmla="*/ 82 w 83"/>
                <a:gd name="T29" fmla="*/ 6 h 11"/>
                <a:gd name="T30" fmla="*/ 83 w 83"/>
                <a:gd name="T31" fmla="*/ 8 h 11"/>
                <a:gd name="T32" fmla="*/ 83 w 83"/>
                <a:gd name="T33" fmla="*/ 11 h 11"/>
                <a:gd name="T34" fmla="*/ 0 w 83"/>
                <a:gd name="T35" fmla="*/ 9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11"/>
                <a:gd name="T56" fmla="*/ 83 w 83"/>
                <a:gd name="T57" fmla="*/ 11 h 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11">
                  <a:moveTo>
                    <a:pt x="0" y="9"/>
                  </a:moveTo>
                  <a:lnTo>
                    <a:pt x="0" y="9"/>
                  </a:lnTo>
                  <a:lnTo>
                    <a:pt x="2" y="8"/>
                  </a:lnTo>
                  <a:lnTo>
                    <a:pt x="3" y="6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7" y="1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63" y="1"/>
                  </a:lnTo>
                  <a:lnTo>
                    <a:pt x="71" y="1"/>
                  </a:lnTo>
                  <a:lnTo>
                    <a:pt x="76" y="2"/>
                  </a:lnTo>
                  <a:lnTo>
                    <a:pt x="80" y="5"/>
                  </a:lnTo>
                  <a:lnTo>
                    <a:pt x="82" y="6"/>
                  </a:lnTo>
                  <a:lnTo>
                    <a:pt x="83" y="8"/>
                  </a:lnTo>
                  <a:lnTo>
                    <a:pt x="83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67" name="Freeform 459"/>
            <p:cNvSpPr>
              <a:spLocks/>
            </p:cNvSpPr>
            <p:nvPr/>
          </p:nvSpPr>
          <p:spPr bwMode="auto">
            <a:xfrm>
              <a:off x="4696" y="3157"/>
              <a:ext cx="14" cy="13"/>
            </a:xfrm>
            <a:custGeom>
              <a:avLst/>
              <a:gdLst>
                <a:gd name="T0" fmla="*/ 22 w 29"/>
                <a:gd name="T1" fmla="*/ 22 h 25"/>
                <a:gd name="T2" fmla="*/ 20 w 29"/>
                <a:gd name="T3" fmla="*/ 24 h 25"/>
                <a:gd name="T4" fmla="*/ 17 w 29"/>
                <a:gd name="T5" fmla="*/ 24 h 25"/>
                <a:gd name="T6" fmla="*/ 15 w 29"/>
                <a:gd name="T7" fmla="*/ 25 h 25"/>
                <a:gd name="T8" fmla="*/ 13 w 29"/>
                <a:gd name="T9" fmla="*/ 25 h 25"/>
                <a:gd name="T10" fmla="*/ 8 w 29"/>
                <a:gd name="T11" fmla="*/ 25 h 25"/>
                <a:gd name="T12" fmla="*/ 3 w 29"/>
                <a:gd name="T13" fmla="*/ 23 h 25"/>
                <a:gd name="T14" fmla="*/ 1 w 29"/>
                <a:gd name="T15" fmla="*/ 19 h 25"/>
                <a:gd name="T16" fmla="*/ 0 w 29"/>
                <a:gd name="T17" fmla="*/ 16 h 25"/>
                <a:gd name="T18" fmla="*/ 0 w 29"/>
                <a:gd name="T19" fmla="*/ 11 h 25"/>
                <a:gd name="T20" fmla="*/ 2 w 29"/>
                <a:gd name="T21" fmla="*/ 8 h 25"/>
                <a:gd name="T22" fmla="*/ 6 w 29"/>
                <a:gd name="T23" fmla="*/ 4 h 25"/>
                <a:gd name="T24" fmla="*/ 9 w 29"/>
                <a:gd name="T25" fmla="*/ 3 h 25"/>
                <a:gd name="T26" fmla="*/ 10 w 29"/>
                <a:gd name="T27" fmla="*/ 2 h 25"/>
                <a:gd name="T28" fmla="*/ 13 w 29"/>
                <a:gd name="T29" fmla="*/ 2 h 25"/>
                <a:gd name="T30" fmla="*/ 14 w 29"/>
                <a:gd name="T31" fmla="*/ 2 h 25"/>
                <a:gd name="T32" fmla="*/ 15 w 29"/>
                <a:gd name="T33" fmla="*/ 2 h 25"/>
                <a:gd name="T34" fmla="*/ 14 w 29"/>
                <a:gd name="T35" fmla="*/ 1 h 25"/>
                <a:gd name="T36" fmla="*/ 14 w 29"/>
                <a:gd name="T37" fmla="*/ 1 h 25"/>
                <a:gd name="T38" fmla="*/ 13 w 29"/>
                <a:gd name="T39" fmla="*/ 1 h 25"/>
                <a:gd name="T40" fmla="*/ 12 w 29"/>
                <a:gd name="T41" fmla="*/ 1 h 25"/>
                <a:gd name="T42" fmla="*/ 16 w 29"/>
                <a:gd name="T43" fmla="*/ 0 h 25"/>
                <a:gd name="T44" fmla="*/ 21 w 29"/>
                <a:gd name="T45" fmla="*/ 1 h 25"/>
                <a:gd name="T46" fmla="*/ 25 w 29"/>
                <a:gd name="T47" fmla="*/ 2 h 25"/>
                <a:gd name="T48" fmla="*/ 28 w 29"/>
                <a:gd name="T49" fmla="*/ 6 h 25"/>
                <a:gd name="T50" fmla="*/ 29 w 29"/>
                <a:gd name="T51" fmla="*/ 10 h 25"/>
                <a:gd name="T52" fmla="*/ 28 w 29"/>
                <a:gd name="T53" fmla="*/ 15 h 25"/>
                <a:gd name="T54" fmla="*/ 25 w 29"/>
                <a:gd name="T55" fmla="*/ 18 h 25"/>
                <a:gd name="T56" fmla="*/ 22 w 29"/>
                <a:gd name="T57" fmla="*/ 22 h 25"/>
                <a:gd name="T58" fmla="*/ 22 w 29"/>
                <a:gd name="T59" fmla="*/ 22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"/>
                <a:gd name="T91" fmla="*/ 0 h 25"/>
                <a:gd name="T92" fmla="*/ 29 w 29"/>
                <a:gd name="T93" fmla="*/ 25 h 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" h="25">
                  <a:moveTo>
                    <a:pt x="22" y="22"/>
                  </a:moveTo>
                  <a:lnTo>
                    <a:pt x="20" y="24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8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8"/>
                  </a:lnTo>
                  <a:lnTo>
                    <a:pt x="6" y="4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2"/>
                  </a:lnTo>
                  <a:lnTo>
                    <a:pt x="28" y="6"/>
                  </a:lnTo>
                  <a:lnTo>
                    <a:pt x="29" y="10"/>
                  </a:lnTo>
                  <a:lnTo>
                    <a:pt x="28" y="15"/>
                  </a:lnTo>
                  <a:lnTo>
                    <a:pt x="25" y="18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68" name="Freeform 460"/>
            <p:cNvSpPr>
              <a:spLocks/>
            </p:cNvSpPr>
            <p:nvPr/>
          </p:nvSpPr>
          <p:spPr bwMode="auto">
            <a:xfrm>
              <a:off x="4470" y="3175"/>
              <a:ext cx="15" cy="14"/>
            </a:xfrm>
            <a:custGeom>
              <a:avLst/>
              <a:gdLst>
                <a:gd name="T0" fmla="*/ 20 w 30"/>
                <a:gd name="T1" fmla="*/ 25 h 27"/>
                <a:gd name="T2" fmla="*/ 22 w 30"/>
                <a:gd name="T3" fmla="*/ 24 h 27"/>
                <a:gd name="T4" fmla="*/ 25 w 30"/>
                <a:gd name="T5" fmla="*/ 22 h 27"/>
                <a:gd name="T6" fmla="*/ 26 w 30"/>
                <a:gd name="T7" fmla="*/ 20 h 27"/>
                <a:gd name="T8" fmla="*/ 28 w 30"/>
                <a:gd name="T9" fmla="*/ 18 h 27"/>
                <a:gd name="T10" fmla="*/ 30 w 30"/>
                <a:gd name="T11" fmla="*/ 13 h 27"/>
                <a:gd name="T12" fmla="*/ 30 w 30"/>
                <a:gd name="T13" fmla="*/ 9 h 27"/>
                <a:gd name="T14" fmla="*/ 28 w 30"/>
                <a:gd name="T15" fmla="*/ 5 h 27"/>
                <a:gd name="T16" fmla="*/ 25 w 30"/>
                <a:gd name="T17" fmla="*/ 2 h 27"/>
                <a:gd name="T18" fmla="*/ 21 w 30"/>
                <a:gd name="T19" fmla="*/ 0 h 27"/>
                <a:gd name="T20" fmla="*/ 16 w 30"/>
                <a:gd name="T21" fmla="*/ 0 h 27"/>
                <a:gd name="T22" fmla="*/ 12 w 30"/>
                <a:gd name="T23" fmla="*/ 2 h 27"/>
                <a:gd name="T24" fmla="*/ 8 w 30"/>
                <a:gd name="T25" fmla="*/ 4 h 27"/>
                <a:gd name="T26" fmla="*/ 8 w 30"/>
                <a:gd name="T27" fmla="*/ 5 h 27"/>
                <a:gd name="T28" fmla="*/ 7 w 30"/>
                <a:gd name="T29" fmla="*/ 8 h 27"/>
                <a:gd name="T30" fmla="*/ 7 w 30"/>
                <a:gd name="T31" fmla="*/ 9 h 27"/>
                <a:gd name="T32" fmla="*/ 6 w 30"/>
                <a:gd name="T33" fmla="*/ 10 h 27"/>
                <a:gd name="T34" fmla="*/ 6 w 30"/>
                <a:gd name="T35" fmla="*/ 9 h 27"/>
                <a:gd name="T36" fmla="*/ 6 w 30"/>
                <a:gd name="T37" fmla="*/ 8 h 27"/>
                <a:gd name="T38" fmla="*/ 6 w 30"/>
                <a:gd name="T39" fmla="*/ 8 h 27"/>
                <a:gd name="T40" fmla="*/ 5 w 30"/>
                <a:gd name="T41" fmla="*/ 7 h 27"/>
                <a:gd name="T42" fmla="*/ 3 w 30"/>
                <a:gd name="T43" fmla="*/ 10 h 27"/>
                <a:gd name="T44" fmla="*/ 0 w 30"/>
                <a:gd name="T45" fmla="*/ 15 h 27"/>
                <a:gd name="T46" fmla="*/ 0 w 30"/>
                <a:gd name="T47" fmla="*/ 19 h 27"/>
                <a:gd name="T48" fmla="*/ 3 w 30"/>
                <a:gd name="T49" fmla="*/ 23 h 27"/>
                <a:gd name="T50" fmla="*/ 6 w 30"/>
                <a:gd name="T51" fmla="*/ 26 h 27"/>
                <a:gd name="T52" fmla="*/ 11 w 30"/>
                <a:gd name="T53" fmla="*/ 27 h 27"/>
                <a:gd name="T54" fmla="*/ 15 w 30"/>
                <a:gd name="T55" fmla="*/ 27 h 27"/>
                <a:gd name="T56" fmla="*/ 20 w 30"/>
                <a:gd name="T57" fmla="*/ 25 h 27"/>
                <a:gd name="T58" fmla="*/ 20 w 30"/>
                <a:gd name="T59" fmla="*/ 25 h 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"/>
                <a:gd name="T91" fmla="*/ 0 h 27"/>
                <a:gd name="T92" fmla="*/ 30 w 30"/>
                <a:gd name="T93" fmla="*/ 27 h 2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" h="27">
                  <a:moveTo>
                    <a:pt x="20" y="25"/>
                  </a:moveTo>
                  <a:lnTo>
                    <a:pt x="22" y="24"/>
                  </a:lnTo>
                  <a:lnTo>
                    <a:pt x="25" y="22"/>
                  </a:lnTo>
                  <a:lnTo>
                    <a:pt x="26" y="20"/>
                  </a:lnTo>
                  <a:lnTo>
                    <a:pt x="28" y="18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28" y="5"/>
                  </a:lnTo>
                  <a:lnTo>
                    <a:pt x="25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3" y="10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6" y="26"/>
                  </a:lnTo>
                  <a:lnTo>
                    <a:pt x="11" y="27"/>
                  </a:lnTo>
                  <a:lnTo>
                    <a:pt x="15" y="27"/>
                  </a:lnTo>
                  <a:lnTo>
                    <a:pt x="2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</p:grpSp>
      <p:cxnSp>
        <p:nvCxnSpPr>
          <p:cNvPr id="469" name="AutoShape 461"/>
          <p:cNvCxnSpPr>
            <a:cxnSpLocks noChangeShapeType="1"/>
          </p:cNvCxnSpPr>
          <p:nvPr/>
        </p:nvCxnSpPr>
        <p:spPr bwMode="auto">
          <a:xfrm>
            <a:off x="3906838" y="5691059"/>
            <a:ext cx="936625" cy="8096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grpSp>
        <p:nvGrpSpPr>
          <p:cNvPr id="470" name="Group 462"/>
          <p:cNvGrpSpPr>
            <a:grpSpLocks/>
          </p:cNvGrpSpPr>
          <p:nvPr/>
        </p:nvGrpSpPr>
        <p:grpSpPr bwMode="auto">
          <a:xfrm>
            <a:off x="6378575" y="4276596"/>
            <a:ext cx="450850" cy="423863"/>
            <a:chOff x="1456" y="1060"/>
            <a:chExt cx="2596" cy="2426"/>
          </a:xfrm>
        </p:grpSpPr>
        <p:sp>
          <p:nvSpPr>
            <p:cNvPr id="471" name="AutoShape 463"/>
            <p:cNvSpPr>
              <a:spLocks noChangeAspect="1" noChangeArrowheads="1" noTextEdit="1"/>
            </p:cNvSpPr>
            <p:nvPr/>
          </p:nvSpPr>
          <p:spPr bwMode="auto">
            <a:xfrm>
              <a:off x="1456" y="1060"/>
              <a:ext cx="2596" cy="2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Freeform 464"/>
            <p:cNvSpPr>
              <a:spLocks/>
            </p:cNvSpPr>
            <p:nvPr/>
          </p:nvSpPr>
          <p:spPr bwMode="auto">
            <a:xfrm>
              <a:off x="3086" y="2714"/>
              <a:ext cx="768" cy="767"/>
            </a:xfrm>
            <a:custGeom>
              <a:avLst/>
              <a:gdLst>
                <a:gd name="T0" fmla="*/ 459 w 470"/>
                <a:gd name="T1" fmla="*/ 318 h 469"/>
                <a:gd name="T2" fmla="*/ 313 w 470"/>
                <a:gd name="T3" fmla="*/ 10 h 469"/>
                <a:gd name="T4" fmla="*/ 308 w 470"/>
                <a:gd name="T5" fmla="*/ 3 h 469"/>
                <a:gd name="T6" fmla="*/ 302 w 470"/>
                <a:gd name="T7" fmla="*/ 0 h 469"/>
                <a:gd name="T8" fmla="*/ 295 w 470"/>
                <a:gd name="T9" fmla="*/ 0 h 469"/>
                <a:gd name="T10" fmla="*/ 286 w 470"/>
                <a:gd name="T11" fmla="*/ 2 h 469"/>
                <a:gd name="T12" fmla="*/ 14 w 470"/>
                <a:gd name="T13" fmla="*/ 80 h 469"/>
                <a:gd name="T14" fmla="*/ 4 w 470"/>
                <a:gd name="T15" fmla="*/ 75 h 469"/>
                <a:gd name="T16" fmla="*/ 0 w 470"/>
                <a:gd name="T17" fmla="*/ 97 h 469"/>
                <a:gd name="T18" fmla="*/ 0 w 470"/>
                <a:gd name="T19" fmla="*/ 97 h 469"/>
                <a:gd name="T20" fmla="*/ 0 w 470"/>
                <a:gd name="T21" fmla="*/ 99 h 469"/>
                <a:gd name="T22" fmla="*/ 0 w 470"/>
                <a:gd name="T23" fmla="*/ 102 h 469"/>
                <a:gd name="T24" fmla="*/ 0 w 470"/>
                <a:gd name="T25" fmla="*/ 103 h 469"/>
                <a:gd name="T26" fmla="*/ 0 w 470"/>
                <a:gd name="T27" fmla="*/ 107 h 469"/>
                <a:gd name="T28" fmla="*/ 122 w 470"/>
                <a:gd name="T29" fmla="*/ 459 h 469"/>
                <a:gd name="T30" fmla="*/ 125 w 470"/>
                <a:gd name="T31" fmla="*/ 466 h 469"/>
                <a:gd name="T32" fmla="*/ 132 w 470"/>
                <a:gd name="T33" fmla="*/ 469 h 469"/>
                <a:gd name="T34" fmla="*/ 138 w 470"/>
                <a:gd name="T35" fmla="*/ 469 h 469"/>
                <a:gd name="T36" fmla="*/ 146 w 470"/>
                <a:gd name="T37" fmla="*/ 467 h 469"/>
                <a:gd name="T38" fmla="*/ 453 w 470"/>
                <a:gd name="T39" fmla="*/ 359 h 469"/>
                <a:gd name="T40" fmla="*/ 457 w 470"/>
                <a:gd name="T41" fmla="*/ 356 h 469"/>
                <a:gd name="T42" fmla="*/ 462 w 470"/>
                <a:gd name="T43" fmla="*/ 351 h 469"/>
                <a:gd name="T44" fmla="*/ 464 w 470"/>
                <a:gd name="T45" fmla="*/ 345 h 469"/>
                <a:gd name="T46" fmla="*/ 465 w 470"/>
                <a:gd name="T47" fmla="*/ 339 h 469"/>
                <a:gd name="T48" fmla="*/ 470 w 470"/>
                <a:gd name="T49" fmla="*/ 324 h 469"/>
                <a:gd name="T50" fmla="*/ 459 w 470"/>
                <a:gd name="T51" fmla="*/ 318 h 4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70"/>
                <a:gd name="T79" fmla="*/ 0 h 469"/>
                <a:gd name="T80" fmla="*/ 470 w 470"/>
                <a:gd name="T81" fmla="*/ 469 h 4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70" h="469">
                  <a:moveTo>
                    <a:pt x="459" y="318"/>
                  </a:moveTo>
                  <a:lnTo>
                    <a:pt x="313" y="10"/>
                  </a:lnTo>
                  <a:lnTo>
                    <a:pt x="308" y="3"/>
                  </a:lnTo>
                  <a:lnTo>
                    <a:pt x="302" y="0"/>
                  </a:lnTo>
                  <a:lnTo>
                    <a:pt x="295" y="0"/>
                  </a:lnTo>
                  <a:lnTo>
                    <a:pt x="286" y="2"/>
                  </a:lnTo>
                  <a:lnTo>
                    <a:pt x="14" y="80"/>
                  </a:lnTo>
                  <a:lnTo>
                    <a:pt x="4" y="75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0" y="107"/>
                  </a:lnTo>
                  <a:lnTo>
                    <a:pt x="122" y="459"/>
                  </a:lnTo>
                  <a:lnTo>
                    <a:pt x="125" y="466"/>
                  </a:lnTo>
                  <a:lnTo>
                    <a:pt x="132" y="469"/>
                  </a:lnTo>
                  <a:lnTo>
                    <a:pt x="138" y="469"/>
                  </a:lnTo>
                  <a:lnTo>
                    <a:pt x="146" y="467"/>
                  </a:lnTo>
                  <a:lnTo>
                    <a:pt x="453" y="359"/>
                  </a:lnTo>
                  <a:lnTo>
                    <a:pt x="457" y="356"/>
                  </a:lnTo>
                  <a:lnTo>
                    <a:pt x="462" y="351"/>
                  </a:lnTo>
                  <a:lnTo>
                    <a:pt x="464" y="345"/>
                  </a:lnTo>
                  <a:lnTo>
                    <a:pt x="465" y="339"/>
                  </a:lnTo>
                  <a:lnTo>
                    <a:pt x="470" y="324"/>
                  </a:lnTo>
                  <a:lnTo>
                    <a:pt x="459" y="3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3" name="Freeform 465"/>
            <p:cNvSpPr>
              <a:spLocks/>
            </p:cNvSpPr>
            <p:nvPr/>
          </p:nvSpPr>
          <p:spPr bwMode="auto">
            <a:xfrm>
              <a:off x="3092" y="2723"/>
              <a:ext cx="752" cy="750"/>
            </a:xfrm>
            <a:custGeom>
              <a:avLst/>
              <a:gdLst>
                <a:gd name="T0" fmla="*/ 450 w 460"/>
                <a:gd name="T1" fmla="*/ 311 h 459"/>
                <a:gd name="T2" fmla="*/ 306 w 460"/>
                <a:gd name="T3" fmla="*/ 9 h 459"/>
                <a:gd name="T4" fmla="*/ 302 w 460"/>
                <a:gd name="T5" fmla="*/ 5 h 459"/>
                <a:gd name="T6" fmla="*/ 296 w 460"/>
                <a:gd name="T7" fmla="*/ 1 h 459"/>
                <a:gd name="T8" fmla="*/ 290 w 460"/>
                <a:gd name="T9" fmla="*/ 0 h 459"/>
                <a:gd name="T10" fmla="*/ 282 w 460"/>
                <a:gd name="T11" fmla="*/ 1 h 459"/>
                <a:gd name="T12" fmla="*/ 13 w 460"/>
                <a:gd name="T13" fmla="*/ 78 h 459"/>
                <a:gd name="T14" fmla="*/ 5 w 460"/>
                <a:gd name="T15" fmla="*/ 73 h 459"/>
                <a:gd name="T16" fmla="*/ 0 w 460"/>
                <a:gd name="T17" fmla="*/ 95 h 459"/>
                <a:gd name="T18" fmla="*/ 0 w 460"/>
                <a:gd name="T19" fmla="*/ 95 h 459"/>
                <a:gd name="T20" fmla="*/ 0 w 460"/>
                <a:gd name="T21" fmla="*/ 97 h 459"/>
                <a:gd name="T22" fmla="*/ 0 w 460"/>
                <a:gd name="T23" fmla="*/ 100 h 459"/>
                <a:gd name="T24" fmla="*/ 0 w 460"/>
                <a:gd name="T25" fmla="*/ 102 h 459"/>
                <a:gd name="T26" fmla="*/ 2 w 460"/>
                <a:gd name="T27" fmla="*/ 105 h 459"/>
                <a:gd name="T28" fmla="*/ 120 w 460"/>
                <a:gd name="T29" fmla="*/ 450 h 459"/>
                <a:gd name="T30" fmla="*/ 123 w 460"/>
                <a:gd name="T31" fmla="*/ 456 h 459"/>
                <a:gd name="T32" fmla="*/ 129 w 460"/>
                <a:gd name="T33" fmla="*/ 457 h 459"/>
                <a:gd name="T34" fmla="*/ 137 w 460"/>
                <a:gd name="T35" fmla="*/ 459 h 459"/>
                <a:gd name="T36" fmla="*/ 145 w 460"/>
                <a:gd name="T37" fmla="*/ 457 h 459"/>
                <a:gd name="T38" fmla="*/ 442 w 460"/>
                <a:gd name="T39" fmla="*/ 351 h 459"/>
                <a:gd name="T40" fmla="*/ 449 w 460"/>
                <a:gd name="T41" fmla="*/ 348 h 459"/>
                <a:gd name="T42" fmla="*/ 452 w 460"/>
                <a:gd name="T43" fmla="*/ 343 h 459"/>
                <a:gd name="T44" fmla="*/ 455 w 460"/>
                <a:gd name="T45" fmla="*/ 338 h 459"/>
                <a:gd name="T46" fmla="*/ 457 w 460"/>
                <a:gd name="T47" fmla="*/ 332 h 459"/>
                <a:gd name="T48" fmla="*/ 460 w 460"/>
                <a:gd name="T49" fmla="*/ 316 h 459"/>
                <a:gd name="T50" fmla="*/ 450 w 460"/>
                <a:gd name="T51" fmla="*/ 311 h 4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0"/>
                <a:gd name="T79" fmla="*/ 0 h 459"/>
                <a:gd name="T80" fmla="*/ 460 w 460"/>
                <a:gd name="T81" fmla="*/ 459 h 4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0" h="459">
                  <a:moveTo>
                    <a:pt x="450" y="311"/>
                  </a:moveTo>
                  <a:lnTo>
                    <a:pt x="306" y="9"/>
                  </a:lnTo>
                  <a:lnTo>
                    <a:pt x="302" y="5"/>
                  </a:lnTo>
                  <a:lnTo>
                    <a:pt x="296" y="1"/>
                  </a:lnTo>
                  <a:lnTo>
                    <a:pt x="290" y="0"/>
                  </a:lnTo>
                  <a:lnTo>
                    <a:pt x="282" y="1"/>
                  </a:lnTo>
                  <a:lnTo>
                    <a:pt x="13" y="78"/>
                  </a:lnTo>
                  <a:lnTo>
                    <a:pt x="5" y="73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2" y="105"/>
                  </a:lnTo>
                  <a:lnTo>
                    <a:pt x="120" y="450"/>
                  </a:lnTo>
                  <a:lnTo>
                    <a:pt x="123" y="456"/>
                  </a:lnTo>
                  <a:lnTo>
                    <a:pt x="129" y="457"/>
                  </a:lnTo>
                  <a:lnTo>
                    <a:pt x="137" y="459"/>
                  </a:lnTo>
                  <a:lnTo>
                    <a:pt x="145" y="457"/>
                  </a:lnTo>
                  <a:lnTo>
                    <a:pt x="442" y="351"/>
                  </a:lnTo>
                  <a:lnTo>
                    <a:pt x="449" y="348"/>
                  </a:lnTo>
                  <a:lnTo>
                    <a:pt x="452" y="343"/>
                  </a:lnTo>
                  <a:lnTo>
                    <a:pt x="455" y="338"/>
                  </a:lnTo>
                  <a:lnTo>
                    <a:pt x="457" y="332"/>
                  </a:lnTo>
                  <a:lnTo>
                    <a:pt x="460" y="316"/>
                  </a:lnTo>
                  <a:lnTo>
                    <a:pt x="450" y="311"/>
                  </a:lnTo>
                  <a:close/>
                </a:path>
              </a:pathLst>
            </a:custGeom>
            <a:solidFill>
              <a:srgbClr val="00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4" name="Freeform 466"/>
            <p:cNvSpPr>
              <a:spLocks/>
            </p:cNvSpPr>
            <p:nvPr/>
          </p:nvSpPr>
          <p:spPr bwMode="auto">
            <a:xfrm>
              <a:off x="3298" y="3036"/>
              <a:ext cx="546" cy="437"/>
            </a:xfrm>
            <a:custGeom>
              <a:avLst/>
              <a:gdLst>
                <a:gd name="T0" fmla="*/ 5 w 334"/>
                <a:gd name="T1" fmla="*/ 0 h 267"/>
                <a:gd name="T2" fmla="*/ 269 w 334"/>
                <a:gd name="T3" fmla="*/ 3 h 267"/>
                <a:gd name="T4" fmla="*/ 324 w 334"/>
                <a:gd name="T5" fmla="*/ 119 h 267"/>
                <a:gd name="T6" fmla="*/ 334 w 334"/>
                <a:gd name="T7" fmla="*/ 124 h 267"/>
                <a:gd name="T8" fmla="*/ 331 w 334"/>
                <a:gd name="T9" fmla="*/ 140 h 267"/>
                <a:gd name="T10" fmla="*/ 329 w 334"/>
                <a:gd name="T11" fmla="*/ 146 h 267"/>
                <a:gd name="T12" fmla="*/ 326 w 334"/>
                <a:gd name="T13" fmla="*/ 151 h 267"/>
                <a:gd name="T14" fmla="*/ 323 w 334"/>
                <a:gd name="T15" fmla="*/ 156 h 267"/>
                <a:gd name="T16" fmla="*/ 316 w 334"/>
                <a:gd name="T17" fmla="*/ 159 h 267"/>
                <a:gd name="T18" fmla="*/ 19 w 334"/>
                <a:gd name="T19" fmla="*/ 265 h 267"/>
                <a:gd name="T20" fmla="*/ 14 w 334"/>
                <a:gd name="T21" fmla="*/ 267 h 267"/>
                <a:gd name="T22" fmla="*/ 10 w 334"/>
                <a:gd name="T23" fmla="*/ 267 h 267"/>
                <a:gd name="T24" fmla="*/ 5 w 334"/>
                <a:gd name="T25" fmla="*/ 267 h 267"/>
                <a:gd name="T26" fmla="*/ 0 w 334"/>
                <a:gd name="T27" fmla="*/ 265 h 267"/>
                <a:gd name="T28" fmla="*/ 5 w 334"/>
                <a:gd name="T29" fmla="*/ 0 h 2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4"/>
                <a:gd name="T46" fmla="*/ 0 h 267"/>
                <a:gd name="T47" fmla="*/ 334 w 334"/>
                <a:gd name="T48" fmla="*/ 267 h 26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4" h="267">
                  <a:moveTo>
                    <a:pt x="5" y="0"/>
                  </a:moveTo>
                  <a:lnTo>
                    <a:pt x="269" y="3"/>
                  </a:lnTo>
                  <a:lnTo>
                    <a:pt x="324" y="119"/>
                  </a:lnTo>
                  <a:lnTo>
                    <a:pt x="334" y="124"/>
                  </a:lnTo>
                  <a:lnTo>
                    <a:pt x="331" y="140"/>
                  </a:lnTo>
                  <a:lnTo>
                    <a:pt x="329" y="146"/>
                  </a:lnTo>
                  <a:lnTo>
                    <a:pt x="326" y="151"/>
                  </a:lnTo>
                  <a:lnTo>
                    <a:pt x="323" y="156"/>
                  </a:lnTo>
                  <a:lnTo>
                    <a:pt x="316" y="159"/>
                  </a:lnTo>
                  <a:lnTo>
                    <a:pt x="19" y="265"/>
                  </a:lnTo>
                  <a:lnTo>
                    <a:pt x="14" y="267"/>
                  </a:lnTo>
                  <a:lnTo>
                    <a:pt x="10" y="267"/>
                  </a:lnTo>
                  <a:lnTo>
                    <a:pt x="5" y="267"/>
                  </a:lnTo>
                  <a:lnTo>
                    <a:pt x="0" y="26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5" name="Freeform 467"/>
            <p:cNvSpPr>
              <a:spLocks/>
            </p:cNvSpPr>
            <p:nvPr/>
          </p:nvSpPr>
          <p:spPr bwMode="auto">
            <a:xfrm>
              <a:off x="3091" y="2683"/>
              <a:ext cx="763" cy="767"/>
            </a:xfrm>
            <a:custGeom>
              <a:avLst/>
              <a:gdLst>
                <a:gd name="T0" fmla="*/ 466 w 467"/>
                <a:gd name="T1" fmla="*/ 331 h 469"/>
                <a:gd name="T2" fmla="*/ 313 w 467"/>
                <a:gd name="T3" fmla="*/ 10 h 469"/>
                <a:gd name="T4" fmla="*/ 308 w 467"/>
                <a:gd name="T5" fmla="*/ 3 h 469"/>
                <a:gd name="T6" fmla="*/ 303 w 467"/>
                <a:gd name="T7" fmla="*/ 0 h 469"/>
                <a:gd name="T8" fmla="*/ 296 w 467"/>
                <a:gd name="T9" fmla="*/ 0 h 469"/>
                <a:gd name="T10" fmla="*/ 288 w 467"/>
                <a:gd name="T11" fmla="*/ 2 h 469"/>
                <a:gd name="T12" fmla="*/ 14 w 467"/>
                <a:gd name="T13" fmla="*/ 79 h 469"/>
                <a:gd name="T14" fmla="*/ 6 w 467"/>
                <a:gd name="T15" fmla="*/ 84 h 469"/>
                <a:gd name="T16" fmla="*/ 1 w 467"/>
                <a:gd name="T17" fmla="*/ 91 h 469"/>
                <a:gd name="T18" fmla="*/ 0 w 467"/>
                <a:gd name="T19" fmla="*/ 99 h 469"/>
                <a:gd name="T20" fmla="*/ 1 w 467"/>
                <a:gd name="T21" fmla="*/ 106 h 469"/>
                <a:gd name="T22" fmla="*/ 122 w 467"/>
                <a:gd name="T23" fmla="*/ 458 h 469"/>
                <a:gd name="T24" fmla="*/ 125 w 467"/>
                <a:gd name="T25" fmla="*/ 464 h 469"/>
                <a:gd name="T26" fmla="*/ 132 w 467"/>
                <a:gd name="T27" fmla="*/ 467 h 469"/>
                <a:gd name="T28" fmla="*/ 140 w 467"/>
                <a:gd name="T29" fmla="*/ 469 h 469"/>
                <a:gd name="T30" fmla="*/ 149 w 467"/>
                <a:gd name="T31" fmla="*/ 467 h 469"/>
                <a:gd name="T32" fmla="*/ 453 w 467"/>
                <a:gd name="T33" fmla="*/ 358 h 469"/>
                <a:gd name="T34" fmla="*/ 461 w 467"/>
                <a:gd name="T35" fmla="*/ 353 h 469"/>
                <a:gd name="T36" fmla="*/ 466 w 467"/>
                <a:gd name="T37" fmla="*/ 346 h 469"/>
                <a:gd name="T38" fmla="*/ 467 w 467"/>
                <a:gd name="T39" fmla="*/ 338 h 469"/>
                <a:gd name="T40" fmla="*/ 466 w 467"/>
                <a:gd name="T41" fmla="*/ 331 h 4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7"/>
                <a:gd name="T64" fmla="*/ 0 h 469"/>
                <a:gd name="T65" fmla="*/ 467 w 467"/>
                <a:gd name="T66" fmla="*/ 469 h 4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7" h="469">
                  <a:moveTo>
                    <a:pt x="466" y="331"/>
                  </a:moveTo>
                  <a:lnTo>
                    <a:pt x="313" y="10"/>
                  </a:lnTo>
                  <a:lnTo>
                    <a:pt x="308" y="3"/>
                  </a:lnTo>
                  <a:lnTo>
                    <a:pt x="303" y="0"/>
                  </a:lnTo>
                  <a:lnTo>
                    <a:pt x="296" y="0"/>
                  </a:lnTo>
                  <a:lnTo>
                    <a:pt x="288" y="2"/>
                  </a:lnTo>
                  <a:lnTo>
                    <a:pt x="14" y="79"/>
                  </a:lnTo>
                  <a:lnTo>
                    <a:pt x="6" y="84"/>
                  </a:lnTo>
                  <a:lnTo>
                    <a:pt x="1" y="91"/>
                  </a:lnTo>
                  <a:lnTo>
                    <a:pt x="0" y="99"/>
                  </a:lnTo>
                  <a:lnTo>
                    <a:pt x="1" y="106"/>
                  </a:lnTo>
                  <a:lnTo>
                    <a:pt x="122" y="458"/>
                  </a:lnTo>
                  <a:lnTo>
                    <a:pt x="125" y="464"/>
                  </a:lnTo>
                  <a:lnTo>
                    <a:pt x="132" y="467"/>
                  </a:lnTo>
                  <a:lnTo>
                    <a:pt x="140" y="469"/>
                  </a:lnTo>
                  <a:lnTo>
                    <a:pt x="149" y="467"/>
                  </a:lnTo>
                  <a:lnTo>
                    <a:pt x="453" y="358"/>
                  </a:lnTo>
                  <a:lnTo>
                    <a:pt x="461" y="353"/>
                  </a:lnTo>
                  <a:lnTo>
                    <a:pt x="466" y="346"/>
                  </a:lnTo>
                  <a:lnTo>
                    <a:pt x="467" y="338"/>
                  </a:lnTo>
                  <a:lnTo>
                    <a:pt x="466" y="3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6" name="Freeform 468"/>
            <p:cNvSpPr>
              <a:spLocks/>
            </p:cNvSpPr>
            <p:nvPr/>
          </p:nvSpPr>
          <p:spPr bwMode="auto">
            <a:xfrm>
              <a:off x="3099" y="2691"/>
              <a:ext cx="747" cy="751"/>
            </a:xfrm>
            <a:custGeom>
              <a:avLst/>
              <a:gdLst>
                <a:gd name="T0" fmla="*/ 456 w 457"/>
                <a:gd name="T1" fmla="*/ 324 h 459"/>
                <a:gd name="T2" fmla="*/ 306 w 457"/>
                <a:gd name="T3" fmla="*/ 9 h 459"/>
                <a:gd name="T4" fmla="*/ 302 w 457"/>
                <a:gd name="T5" fmla="*/ 3 h 459"/>
                <a:gd name="T6" fmla="*/ 297 w 457"/>
                <a:gd name="T7" fmla="*/ 0 h 459"/>
                <a:gd name="T8" fmla="*/ 289 w 457"/>
                <a:gd name="T9" fmla="*/ 0 h 459"/>
                <a:gd name="T10" fmla="*/ 283 w 457"/>
                <a:gd name="T11" fmla="*/ 1 h 459"/>
                <a:gd name="T12" fmla="*/ 14 w 457"/>
                <a:gd name="T13" fmla="*/ 78 h 459"/>
                <a:gd name="T14" fmla="*/ 8 w 457"/>
                <a:gd name="T15" fmla="*/ 82 h 459"/>
                <a:gd name="T16" fmla="*/ 3 w 457"/>
                <a:gd name="T17" fmla="*/ 89 h 459"/>
                <a:gd name="T18" fmla="*/ 0 w 457"/>
                <a:gd name="T19" fmla="*/ 97 h 459"/>
                <a:gd name="T20" fmla="*/ 1 w 457"/>
                <a:gd name="T21" fmla="*/ 105 h 459"/>
                <a:gd name="T22" fmla="*/ 120 w 457"/>
                <a:gd name="T23" fmla="*/ 448 h 459"/>
                <a:gd name="T24" fmla="*/ 124 w 457"/>
                <a:gd name="T25" fmla="*/ 454 h 459"/>
                <a:gd name="T26" fmla="*/ 130 w 457"/>
                <a:gd name="T27" fmla="*/ 457 h 459"/>
                <a:gd name="T28" fmla="*/ 136 w 457"/>
                <a:gd name="T29" fmla="*/ 459 h 459"/>
                <a:gd name="T30" fmla="*/ 144 w 457"/>
                <a:gd name="T31" fmla="*/ 457 h 459"/>
                <a:gd name="T32" fmla="*/ 443 w 457"/>
                <a:gd name="T33" fmla="*/ 351 h 459"/>
                <a:gd name="T34" fmla="*/ 451 w 457"/>
                <a:gd name="T35" fmla="*/ 346 h 459"/>
                <a:gd name="T36" fmla="*/ 456 w 457"/>
                <a:gd name="T37" fmla="*/ 338 h 459"/>
                <a:gd name="T38" fmla="*/ 457 w 457"/>
                <a:gd name="T39" fmla="*/ 330 h 459"/>
                <a:gd name="T40" fmla="*/ 456 w 457"/>
                <a:gd name="T41" fmla="*/ 324 h 4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7"/>
                <a:gd name="T64" fmla="*/ 0 h 459"/>
                <a:gd name="T65" fmla="*/ 457 w 457"/>
                <a:gd name="T66" fmla="*/ 459 h 4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7" h="459">
                  <a:moveTo>
                    <a:pt x="456" y="324"/>
                  </a:moveTo>
                  <a:lnTo>
                    <a:pt x="306" y="9"/>
                  </a:lnTo>
                  <a:lnTo>
                    <a:pt x="302" y="3"/>
                  </a:lnTo>
                  <a:lnTo>
                    <a:pt x="297" y="0"/>
                  </a:lnTo>
                  <a:lnTo>
                    <a:pt x="289" y="0"/>
                  </a:lnTo>
                  <a:lnTo>
                    <a:pt x="283" y="1"/>
                  </a:lnTo>
                  <a:lnTo>
                    <a:pt x="14" y="78"/>
                  </a:lnTo>
                  <a:lnTo>
                    <a:pt x="8" y="82"/>
                  </a:lnTo>
                  <a:lnTo>
                    <a:pt x="3" y="89"/>
                  </a:lnTo>
                  <a:lnTo>
                    <a:pt x="0" y="97"/>
                  </a:lnTo>
                  <a:lnTo>
                    <a:pt x="1" y="105"/>
                  </a:lnTo>
                  <a:lnTo>
                    <a:pt x="120" y="448"/>
                  </a:lnTo>
                  <a:lnTo>
                    <a:pt x="124" y="454"/>
                  </a:lnTo>
                  <a:lnTo>
                    <a:pt x="130" y="457"/>
                  </a:lnTo>
                  <a:lnTo>
                    <a:pt x="136" y="459"/>
                  </a:lnTo>
                  <a:lnTo>
                    <a:pt x="144" y="457"/>
                  </a:lnTo>
                  <a:lnTo>
                    <a:pt x="443" y="351"/>
                  </a:lnTo>
                  <a:lnTo>
                    <a:pt x="451" y="346"/>
                  </a:lnTo>
                  <a:lnTo>
                    <a:pt x="456" y="338"/>
                  </a:lnTo>
                  <a:lnTo>
                    <a:pt x="457" y="330"/>
                  </a:lnTo>
                  <a:lnTo>
                    <a:pt x="456" y="324"/>
                  </a:lnTo>
                  <a:close/>
                </a:path>
              </a:pathLst>
            </a:custGeom>
            <a:solidFill>
              <a:srgbClr val="7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7" name="Freeform 469"/>
            <p:cNvSpPr>
              <a:spLocks/>
            </p:cNvSpPr>
            <p:nvPr/>
          </p:nvSpPr>
          <p:spPr bwMode="auto">
            <a:xfrm>
              <a:off x="3267" y="2213"/>
              <a:ext cx="211" cy="815"/>
            </a:xfrm>
            <a:custGeom>
              <a:avLst/>
              <a:gdLst>
                <a:gd name="T0" fmla="*/ 24 w 129"/>
                <a:gd name="T1" fmla="*/ 353 h 499"/>
                <a:gd name="T2" fmla="*/ 27 w 129"/>
                <a:gd name="T3" fmla="*/ 379 h 499"/>
                <a:gd name="T4" fmla="*/ 33 w 129"/>
                <a:gd name="T5" fmla="*/ 410 h 499"/>
                <a:gd name="T6" fmla="*/ 44 w 129"/>
                <a:gd name="T7" fmla="*/ 441 h 499"/>
                <a:gd name="T8" fmla="*/ 59 w 129"/>
                <a:gd name="T9" fmla="*/ 461 h 499"/>
                <a:gd name="T10" fmla="*/ 71 w 129"/>
                <a:gd name="T11" fmla="*/ 477 h 499"/>
                <a:gd name="T12" fmla="*/ 86 w 129"/>
                <a:gd name="T13" fmla="*/ 487 h 499"/>
                <a:gd name="T14" fmla="*/ 102 w 129"/>
                <a:gd name="T15" fmla="*/ 493 h 499"/>
                <a:gd name="T16" fmla="*/ 105 w 129"/>
                <a:gd name="T17" fmla="*/ 495 h 499"/>
                <a:gd name="T18" fmla="*/ 95 w 129"/>
                <a:gd name="T19" fmla="*/ 499 h 499"/>
                <a:gd name="T20" fmla="*/ 83 w 129"/>
                <a:gd name="T21" fmla="*/ 499 h 499"/>
                <a:gd name="T22" fmla="*/ 65 w 129"/>
                <a:gd name="T23" fmla="*/ 495 h 499"/>
                <a:gd name="T24" fmla="*/ 49 w 129"/>
                <a:gd name="T25" fmla="*/ 483 h 499"/>
                <a:gd name="T26" fmla="*/ 35 w 129"/>
                <a:gd name="T27" fmla="*/ 466 h 499"/>
                <a:gd name="T28" fmla="*/ 24 w 129"/>
                <a:gd name="T29" fmla="*/ 447 h 499"/>
                <a:gd name="T30" fmla="*/ 14 w 129"/>
                <a:gd name="T31" fmla="*/ 428 h 499"/>
                <a:gd name="T32" fmla="*/ 9 w 129"/>
                <a:gd name="T33" fmla="*/ 412 h 499"/>
                <a:gd name="T34" fmla="*/ 5 w 129"/>
                <a:gd name="T35" fmla="*/ 399 h 499"/>
                <a:gd name="T36" fmla="*/ 2 w 129"/>
                <a:gd name="T37" fmla="*/ 380 h 499"/>
                <a:gd name="T38" fmla="*/ 0 w 129"/>
                <a:gd name="T39" fmla="*/ 353 h 499"/>
                <a:gd name="T40" fmla="*/ 3 w 129"/>
                <a:gd name="T41" fmla="*/ 326 h 499"/>
                <a:gd name="T42" fmla="*/ 9 w 129"/>
                <a:gd name="T43" fmla="*/ 301 h 499"/>
                <a:gd name="T44" fmla="*/ 22 w 129"/>
                <a:gd name="T45" fmla="*/ 271 h 499"/>
                <a:gd name="T46" fmla="*/ 44 w 129"/>
                <a:gd name="T47" fmla="*/ 234 h 499"/>
                <a:gd name="T48" fmla="*/ 64 w 129"/>
                <a:gd name="T49" fmla="*/ 207 h 499"/>
                <a:gd name="T50" fmla="*/ 76 w 129"/>
                <a:gd name="T51" fmla="*/ 186 h 499"/>
                <a:gd name="T52" fmla="*/ 87 w 129"/>
                <a:gd name="T53" fmla="*/ 159 h 499"/>
                <a:gd name="T54" fmla="*/ 97 w 129"/>
                <a:gd name="T55" fmla="*/ 129 h 499"/>
                <a:gd name="T56" fmla="*/ 105 w 129"/>
                <a:gd name="T57" fmla="*/ 86 h 499"/>
                <a:gd name="T58" fmla="*/ 103 w 129"/>
                <a:gd name="T59" fmla="*/ 35 h 499"/>
                <a:gd name="T60" fmla="*/ 95 w 129"/>
                <a:gd name="T61" fmla="*/ 12 h 499"/>
                <a:gd name="T62" fmla="*/ 95 w 129"/>
                <a:gd name="T63" fmla="*/ 4 h 499"/>
                <a:gd name="T64" fmla="*/ 98 w 129"/>
                <a:gd name="T65" fmla="*/ 2 h 499"/>
                <a:gd name="T66" fmla="*/ 106 w 129"/>
                <a:gd name="T67" fmla="*/ 7 h 499"/>
                <a:gd name="T68" fmla="*/ 119 w 129"/>
                <a:gd name="T69" fmla="*/ 24 h 499"/>
                <a:gd name="T70" fmla="*/ 129 w 129"/>
                <a:gd name="T71" fmla="*/ 67 h 499"/>
                <a:gd name="T72" fmla="*/ 127 w 129"/>
                <a:gd name="T73" fmla="*/ 108 h 499"/>
                <a:gd name="T74" fmla="*/ 121 w 129"/>
                <a:gd name="T75" fmla="*/ 137 h 499"/>
                <a:gd name="T76" fmla="*/ 114 w 129"/>
                <a:gd name="T77" fmla="*/ 163 h 499"/>
                <a:gd name="T78" fmla="*/ 106 w 129"/>
                <a:gd name="T79" fmla="*/ 182 h 499"/>
                <a:gd name="T80" fmla="*/ 95 w 129"/>
                <a:gd name="T81" fmla="*/ 204 h 499"/>
                <a:gd name="T82" fmla="*/ 81 w 129"/>
                <a:gd name="T83" fmla="*/ 228 h 499"/>
                <a:gd name="T84" fmla="*/ 71 w 129"/>
                <a:gd name="T85" fmla="*/ 242 h 499"/>
                <a:gd name="T86" fmla="*/ 64 w 129"/>
                <a:gd name="T87" fmla="*/ 251 h 499"/>
                <a:gd name="T88" fmla="*/ 54 w 129"/>
                <a:gd name="T89" fmla="*/ 264 h 499"/>
                <a:gd name="T90" fmla="*/ 40 w 129"/>
                <a:gd name="T91" fmla="*/ 285 h 499"/>
                <a:gd name="T92" fmla="*/ 32 w 129"/>
                <a:gd name="T93" fmla="*/ 304 h 499"/>
                <a:gd name="T94" fmla="*/ 25 w 129"/>
                <a:gd name="T95" fmla="*/ 329 h 4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"/>
                <a:gd name="T145" fmla="*/ 0 h 499"/>
                <a:gd name="T146" fmla="*/ 129 w 129"/>
                <a:gd name="T147" fmla="*/ 499 h 49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" h="499">
                  <a:moveTo>
                    <a:pt x="24" y="339"/>
                  </a:moveTo>
                  <a:lnTo>
                    <a:pt x="24" y="353"/>
                  </a:lnTo>
                  <a:lnTo>
                    <a:pt x="24" y="366"/>
                  </a:lnTo>
                  <a:lnTo>
                    <a:pt x="27" y="379"/>
                  </a:lnTo>
                  <a:lnTo>
                    <a:pt x="29" y="393"/>
                  </a:lnTo>
                  <a:lnTo>
                    <a:pt x="33" y="410"/>
                  </a:lnTo>
                  <a:lnTo>
                    <a:pt x="38" y="426"/>
                  </a:lnTo>
                  <a:lnTo>
                    <a:pt x="44" y="441"/>
                  </a:lnTo>
                  <a:lnTo>
                    <a:pt x="52" y="453"/>
                  </a:lnTo>
                  <a:lnTo>
                    <a:pt x="59" y="461"/>
                  </a:lnTo>
                  <a:lnTo>
                    <a:pt x="65" y="469"/>
                  </a:lnTo>
                  <a:lnTo>
                    <a:pt x="71" y="477"/>
                  </a:lnTo>
                  <a:lnTo>
                    <a:pt x="79" y="482"/>
                  </a:lnTo>
                  <a:lnTo>
                    <a:pt x="86" y="487"/>
                  </a:lnTo>
                  <a:lnTo>
                    <a:pt x="94" y="490"/>
                  </a:lnTo>
                  <a:lnTo>
                    <a:pt x="102" y="493"/>
                  </a:lnTo>
                  <a:lnTo>
                    <a:pt x="110" y="493"/>
                  </a:lnTo>
                  <a:lnTo>
                    <a:pt x="105" y="495"/>
                  </a:lnTo>
                  <a:lnTo>
                    <a:pt x="100" y="496"/>
                  </a:lnTo>
                  <a:lnTo>
                    <a:pt x="95" y="499"/>
                  </a:lnTo>
                  <a:lnTo>
                    <a:pt x="91" y="499"/>
                  </a:lnTo>
                  <a:lnTo>
                    <a:pt x="83" y="499"/>
                  </a:lnTo>
                  <a:lnTo>
                    <a:pt x="75" y="498"/>
                  </a:lnTo>
                  <a:lnTo>
                    <a:pt x="65" y="495"/>
                  </a:lnTo>
                  <a:lnTo>
                    <a:pt x="57" y="490"/>
                  </a:lnTo>
                  <a:lnTo>
                    <a:pt x="49" y="483"/>
                  </a:lnTo>
                  <a:lnTo>
                    <a:pt x="43" y="476"/>
                  </a:lnTo>
                  <a:lnTo>
                    <a:pt x="35" y="466"/>
                  </a:lnTo>
                  <a:lnTo>
                    <a:pt x="29" y="456"/>
                  </a:lnTo>
                  <a:lnTo>
                    <a:pt x="24" y="447"/>
                  </a:lnTo>
                  <a:lnTo>
                    <a:pt x="19" y="437"/>
                  </a:lnTo>
                  <a:lnTo>
                    <a:pt x="14" y="428"/>
                  </a:lnTo>
                  <a:lnTo>
                    <a:pt x="11" y="417"/>
                  </a:lnTo>
                  <a:lnTo>
                    <a:pt x="9" y="412"/>
                  </a:lnTo>
                  <a:lnTo>
                    <a:pt x="6" y="406"/>
                  </a:lnTo>
                  <a:lnTo>
                    <a:pt x="5" y="399"/>
                  </a:lnTo>
                  <a:lnTo>
                    <a:pt x="3" y="393"/>
                  </a:lnTo>
                  <a:lnTo>
                    <a:pt x="2" y="380"/>
                  </a:lnTo>
                  <a:lnTo>
                    <a:pt x="0" y="367"/>
                  </a:lnTo>
                  <a:lnTo>
                    <a:pt x="0" y="353"/>
                  </a:lnTo>
                  <a:lnTo>
                    <a:pt x="0" y="340"/>
                  </a:lnTo>
                  <a:lnTo>
                    <a:pt x="3" y="326"/>
                  </a:lnTo>
                  <a:lnTo>
                    <a:pt x="6" y="313"/>
                  </a:lnTo>
                  <a:lnTo>
                    <a:pt x="9" y="301"/>
                  </a:lnTo>
                  <a:lnTo>
                    <a:pt x="14" y="290"/>
                  </a:lnTo>
                  <a:lnTo>
                    <a:pt x="22" y="271"/>
                  </a:lnTo>
                  <a:lnTo>
                    <a:pt x="33" y="253"/>
                  </a:lnTo>
                  <a:lnTo>
                    <a:pt x="44" y="234"/>
                  </a:lnTo>
                  <a:lnTo>
                    <a:pt x="57" y="217"/>
                  </a:lnTo>
                  <a:lnTo>
                    <a:pt x="64" y="207"/>
                  </a:lnTo>
                  <a:lnTo>
                    <a:pt x="70" y="196"/>
                  </a:lnTo>
                  <a:lnTo>
                    <a:pt x="76" y="186"/>
                  </a:lnTo>
                  <a:lnTo>
                    <a:pt x="81" y="175"/>
                  </a:lnTo>
                  <a:lnTo>
                    <a:pt x="87" y="159"/>
                  </a:lnTo>
                  <a:lnTo>
                    <a:pt x="94" y="145"/>
                  </a:lnTo>
                  <a:lnTo>
                    <a:pt x="97" y="129"/>
                  </a:lnTo>
                  <a:lnTo>
                    <a:pt x="100" y="115"/>
                  </a:lnTo>
                  <a:lnTo>
                    <a:pt x="105" y="86"/>
                  </a:lnTo>
                  <a:lnTo>
                    <a:pt x="106" y="59"/>
                  </a:lnTo>
                  <a:lnTo>
                    <a:pt x="103" y="35"/>
                  </a:lnTo>
                  <a:lnTo>
                    <a:pt x="97" y="16"/>
                  </a:lnTo>
                  <a:lnTo>
                    <a:pt x="95" y="12"/>
                  </a:lnTo>
                  <a:lnTo>
                    <a:pt x="95" y="8"/>
                  </a:lnTo>
                  <a:lnTo>
                    <a:pt x="95" y="4"/>
                  </a:lnTo>
                  <a:lnTo>
                    <a:pt x="94" y="0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7"/>
                  </a:lnTo>
                  <a:lnTo>
                    <a:pt x="110" y="10"/>
                  </a:lnTo>
                  <a:lnTo>
                    <a:pt x="119" y="24"/>
                  </a:lnTo>
                  <a:lnTo>
                    <a:pt x="127" y="43"/>
                  </a:lnTo>
                  <a:lnTo>
                    <a:pt x="129" y="67"/>
                  </a:lnTo>
                  <a:lnTo>
                    <a:pt x="129" y="94"/>
                  </a:lnTo>
                  <a:lnTo>
                    <a:pt x="127" y="108"/>
                  </a:lnTo>
                  <a:lnTo>
                    <a:pt x="124" y="123"/>
                  </a:lnTo>
                  <a:lnTo>
                    <a:pt x="121" y="137"/>
                  </a:lnTo>
                  <a:lnTo>
                    <a:pt x="118" y="153"/>
                  </a:lnTo>
                  <a:lnTo>
                    <a:pt x="114" y="163"/>
                  </a:lnTo>
                  <a:lnTo>
                    <a:pt x="110" y="172"/>
                  </a:lnTo>
                  <a:lnTo>
                    <a:pt x="106" y="182"/>
                  </a:lnTo>
                  <a:lnTo>
                    <a:pt x="102" y="191"/>
                  </a:lnTo>
                  <a:lnTo>
                    <a:pt x="95" y="204"/>
                  </a:lnTo>
                  <a:lnTo>
                    <a:pt x="89" y="217"/>
                  </a:lnTo>
                  <a:lnTo>
                    <a:pt x="81" y="228"/>
                  </a:lnTo>
                  <a:lnTo>
                    <a:pt x="75" y="237"/>
                  </a:lnTo>
                  <a:lnTo>
                    <a:pt x="71" y="242"/>
                  </a:lnTo>
                  <a:lnTo>
                    <a:pt x="67" y="247"/>
                  </a:lnTo>
                  <a:lnTo>
                    <a:pt x="64" y="251"/>
                  </a:lnTo>
                  <a:lnTo>
                    <a:pt x="60" y="255"/>
                  </a:lnTo>
                  <a:lnTo>
                    <a:pt x="54" y="264"/>
                  </a:lnTo>
                  <a:lnTo>
                    <a:pt x="46" y="274"/>
                  </a:lnTo>
                  <a:lnTo>
                    <a:pt x="40" y="285"/>
                  </a:lnTo>
                  <a:lnTo>
                    <a:pt x="35" y="296"/>
                  </a:lnTo>
                  <a:lnTo>
                    <a:pt x="32" y="304"/>
                  </a:lnTo>
                  <a:lnTo>
                    <a:pt x="29" y="317"/>
                  </a:lnTo>
                  <a:lnTo>
                    <a:pt x="25" y="329"/>
                  </a:lnTo>
                  <a:lnTo>
                    <a:pt x="24" y="3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8" name="Freeform 470"/>
            <p:cNvSpPr>
              <a:spLocks/>
            </p:cNvSpPr>
            <p:nvPr/>
          </p:nvSpPr>
          <p:spPr bwMode="auto">
            <a:xfrm>
              <a:off x="3275" y="2603"/>
              <a:ext cx="141" cy="412"/>
            </a:xfrm>
            <a:custGeom>
              <a:avLst/>
              <a:gdLst>
                <a:gd name="T0" fmla="*/ 19 w 86"/>
                <a:gd name="T1" fmla="*/ 143 h 252"/>
                <a:gd name="T2" fmla="*/ 20 w 86"/>
                <a:gd name="T3" fmla="*/ 154 h 252"/>
                <a:gd name="T4" fmla="*/ 22 w 86"/>
                <a:gd name="T5" fmla="*/ 165 h 252"/>
                <a:gd name="T6" fmla="*/ 25 w 86"/>
                <a:gd name="T7" fmla="*/ 176 h 252"/>
                <a:gd name="T8" fmla="*/ 30 w 86"/>
                <a:gd name="T9" fmla="*/ 187 h 252"/>
                <a:gd name="T10" fmla="*/ 35 w 86"/>
                <a:gd name="T11" fmla="*/ 200 h 252"/>
                <a:gd name="T12" fmla="*/ 41 w 86"/>
                <a:gd name="T13" fmla="*/ 211 h 252"/>
                <a:gd name="T14" fmla="*/ 47 w 86"/>
                <a:gd name="T15" fmla="*/ 221 h 252"/>
                <a:gd name="T16" fmla="*/ 55 w 86"/>
                <a:gd name="T17" fmla="*/ 230 h 252"/>
                <a:gd name="T18" fmla="*/ 63 w 86"/>
                <a:gd name="T19" fmla="*/ 238 h 252"/>
                <a:gd name="T20" fmla="*/ 71 w 86"/>
                <a:gd name="T21" fmla="*/ 243 h 252"/>
                <a:gd name="T22" fmla="*/ 79 w 86"/>
                <a:gd name="T23" fmla="*/ 246 h 252"/>
                <a:gd name="T24" fmla="*/ 86 w 86"/>
                <a:gd name="T25" fmla="*/ 248 h 252"/>
                <a:gd name="T26" fmla="*/ 82 w 86"/>
                <a:gd name="T27" fmla="*/ 249 h 252"/>
                <a:gd name="T28" fmla="*/ 78 w 86"/>
                <a:gd name="T29" fmla="*/ 251 h 252"/>
                <a:gd name="T30" fmla="*/ 74 w 86"/>
                <a:gd name="T31" fmla="*/ 252 h 252"/>
                <a:gd name="T32" fmla="*/ 71 w 86"/>
                <a:gd name="T33" fmla="*/ 252 h 252"/>
                <a:gd name="T34" fmla="*/ 63 w 86"/>
                <a:gd name="T35" fmla="*/ 252 h 252"/>
                <a:gd name="T36" fmla="*/ 57 w 86"/>
                <a:gd name="T37" fmla="*/ 248 h 252"/>
                <a:gd name="T38" fmla="*/ 49 w 86"/>
                <a:gd name="T39" fmla="*/ 243 h 252"/>
                <a:gd name="T40" fmla="*/ 41 w 86"/>
                <a:gd name="T41" fmla="*/ 235 h 252"/>
                <a:gd name="T42" fmla="*/ 33 w 86"/>
                <a:gd name="T43" fmla="*/ 227 h 252"/>
                <a:gd name="T44" fmla="*/ 27 w 86"/>
                <a:gd name="T45" fmla="*/ 216 h 252"/>
                <a:gd name="T46" fmla="*/ 20 w 86"/>
                <a:gd name="T47" fmla="*/ 205 h 252"/>
                <a:gd name="T48" fmla="*/ 16 w 86"/>
                <a:gd name="T49" fmla="*/ 194 h 252"/>
                <a:gd name="T50" fmla="*/ 12 w 86"/>
                <a:gd name="T51" fmla="*/ 184 h 252"/>
                <a:gd name="T52" fmla="*/ 8 w 86"/>
                <a:gd name="T53" fmla="*/ 173 h 252"/>
                <a:gd name="T54" fmla="*/ 4 w 86"/>
                <a:gd name="T55" fmla="*/ 160 h 252"/>
                <a:gd name="T56" fmla="*/ 1 w 86"/>
                <a:gd name="T57" fmla="*/ 148 h 252"/>
                <a:gd name="T58" fmla="*/ 0 w 86"/>
                <a:gd name="T59" fmla="*/ 133 h 252"/>
                <a:gd name="T60" fmla="*/ 0 w 86"/>
                <a:gd name="T61" fmla="*/ 119 h 252"/>
                <a:gd name="T62" fmla="*/ 0 w 86"/>
                <a:gd name="T63" fmla="*/ 101 h 252"/>
                <a:gd name="T64" fmla="*/ 3 w 86"/>
                <a:gd name="T65" fmla="*/ 86 h 252"/>
                <a:gd name="T66" fmla="*/ 8 w 86"/>
                <a:gd name="T67" fmla="*/ 63 h 252"/>
                <a:gd name="T68" fmla="*/ 17 w 86"/>
                <a:gd name="T69" fmla="*/ 40 h 252"/>
                <a:gd name="T70" fmla="*/ 30 w 86"/>
                <a:gd name="T71" fmla="*/ 17 h 252"/>
                <a:gd name="T72" fmla="*/ 44 w 86"/>
                <a:gd name="T73" fmla="*/ 0 h 252"/>
                <a:gd name="T74" fmla="*/ 46 w 86"/>
                <a:gd name="T75" fmla="*/ 0 h 252"/>
                <a:gd name="T76" fmla="*/ 47 w 86"/>
                <a:gd name="T77" fmla="*/ 0 h 252"/>
                <a:gd name="T78" fmla="*/ 49 w 86"/>
                <a:gd name="T79" fmla="*/ 0 h 252"/>
                <a:gd name="T80" fmla="*/ 51 w 86"/>
                <a:gd name="T81" fmla="*/ 1 h 252"/>
                <a:gd name="T82" fmla="*/ 52 w 86"/>
                <a:gd name="T83" fmla="*/ 3 h 252"/>
                <a:gd name="T84" fmla="*/ 52 w 86"/>
                <a:gd name="T85" fmla="*/ 5 h 252"/>
                <a:gd name="T86" fmla="*/ 52 w 86"/>
                <a:gd name="T87" fmla="*/ 8 h 252"/>
                <a:gd name="T88" fmla="*/ 52 w 86"/>
                <a:gd name="T89" fmla="*/ 9 h 252"/>
                <a:gd name="T90" fmla="*/ 46 w 86"/>
                <a:gd name="T91" fmla="*/ 17 h 252"/>
                <a:gd name="T92" fmla="*/ 41 w 86"/>
                <a:gd name="T93" fmla="*/ 25 h 252"/>
                <a:gd name="T94" fmla="*/ 35 w 86"/>
                <a:gd name="T95" fmla="*/ 35 h 252"/>
                <a:gd name="T96" fmla="*/ 30 w 86"/>
                <a:gd name="T97" fmla="*/ 44 h 252"/>
                <a:gd name="T98" fmla="*/ 27 w 86"/>
                <a:gd name="T99" fmla="*/ 54 h 252"/>
                <a:gd name="T100" fmla="*/ 24 w 86"/>
                <a:gd name="T101" fmla="*/ 65 h 252"/>
                <a:gd name="T102" fmla="*/ 19 w 86"/>
                <a:gd name="T103" fmla="*/ 76 h 252"/>
                <a:gd name="T104" fmla="*/ 17 w 86"/>
                <a:gd name="T105" fmla="*/ 87 h 252"/>
                <a:gd name="T106" fmla="*/ 16 w 86"/>
                <a:gd name="T107" fmla="*/ 100 h 252"/>
                <a:gd name="T108" fmla="*/ 16 w 86"/>
                <a:gd name="T109" fmla="*/ 114 h 252"/>
                <a:gd name="T110" fmla="*/ 17 w 86"/>
                <a:gd name="T111" fmla="*/ 130 h 252"/>
                <a:gd name="T112" fmla="*/ 19 w 86"/>
                <a:gd name="T113" fmla="*/ 143 h 25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6"/>
                <a:gd name="T172" fmla="*/ 0 h 252"/>
                <a:gd name="T173" fmla="*/ 86 w 86"/>
                <a:gd name="T174" fmla="*/ 252 h 25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6" h="252">
                  <a:moveTo>
                    <a:pt x="19" y="143"/>
                  </a:moveTo>
                  <a:lnTo>
                    <a:pt x="20" y="154"/>
                  </a:lnTo>
                  <a:lnTo>
                    <a:pt x="22" y="165"/>
                  </a:lnTo>
                  <a:lnTo>
                    <a:pt x="25" y="176"/>
                  </a:lnTo>
                  <a:lnTo>
                    <a:pt x="30" y="187"/>
                  </a:lnTo>
                  <a:lnTo>
                    <a:pt x="35" y="200"/>
                  </a:lnTo>
                  <a:lnTo>
                    <a:pt x="41" y="211"/>
                  </a:lnTo>
                  <a:lnTo>
                    <a:pt x="47" y="221"/>
                  </a:lnTo>
                  <a:lnTo>
                    <a:pt x="55" y="230"/>
                  </a:lnTo>
                  <a:lnTo>
                    <a:pt x="63" y="238"/>
                  </a:lnTo>
                  <a:lnTo>
                    <a:pt x="71" y="243"/>
                  </a:lnTo>
                  <a:lnTo>
                    <a:pt x="79" y="246"/>
                  </a:lnTo>
                  <a:lnTo>
                    <a:pt x="86" y="248"/>
                  </a:lnTo>
                  <a:lnTo>
                    <a:pt x="82" y="249"/>
                  </a:lnTo>
                  <a:lnTo>
                    <a:pt x="78" y="251"/>
                  </a:lnTo>
                  <a:lnTo>
                    <a:pt x="74" y="252"/>
                  </a:lnTo>
                  <a:lnTo>
                    <a:pt x="71" y="252"/>
                  </a:lnTo>
                  <a:lnTo>
                    <a:pt x="63" y="252"/>
                  </a:lnTo>
                  <a:lnTo>
                    <a:pt x="57" y="248"/>
                  </a:lnTo>
                  <a:lnTo>
                    <a:pt x="49" y="243"/>
                  </a:lnTo>
                  <a:lnTo>
                    <a:pt x="41" y="235"/>
                  </a:lnTo>
                  <a:lnTo>
                    <a:pt x="33" y="227"/>
                  </a:lnTo>
                  <a:lnTo>
                    <a:pt x="27" y="216"/>
                  </a:lnTo>
                  <a:lnTo>
                    <a:pt x="20" y="205"/>
                  </a:lnTo>
                  <a:lnTo>
                    <a:pt x="16" y="194"/>
                  </a:lnTo>
                  <a:lnTo>
                    <a:pt x="12" y="184"/>
                  </a:lnTo>
                  <a:lnTo>
                    <a:pt x="8" y="173"/>
                  </a:lnTo>
                  <a:lnTo>
                    <a:pt x="4" y="160"/>
                  </a:lnTo>
                  <a:lnTo>
                    <a:pt x="1" y="148"/>
                  </a:lnTo>
                  <a:lnTo>
                    <a:pt x="0" y="133"/>
                  </a:lnTo>
                  <a:lnTo>
                    <a:pt x="0" y="119"/>
                  </a:lnTo>
                  <a:lnTo>
                    <a:pt x="0" y="101"/>
                  </a:lnTo>
                  <a:lnTo>
                    <a:pt x="3" y="86"/>
                  </a:lnTo>
                  <a:lnTo>
                    <a:pt x="8" y="63"/>
                  </a:lnTo>
                  <a:lnTo>
                    <a:pt x="17" y="40"/>
                  </a:lnTo>
                  <a:lnTo>
                    <a:pt x="30" y="17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1" y="1"/>
                  </a:lnTo>
                  <a:lnTo>
                    <a:pt x="52" y="3"/>
                  </a:lnTo>
                  <a:lnTo>
                    <a:pt x="52" y="5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46" y="17"/>
                  </a:lnTo>
                  <a:lnTo>
                    <a:pt x="41" y="25"/>
                  </a:lnTo>
                  <a:lnTo>
                    <a:pt x="35" y="35"/>
                  </a:lnTo>
                  <a:lnTo>
                    <a:pt x="30" y="44"/>
                  </a:lnTo>
                  <a:lnTo>
                    <a:pt x="27" y="54"/>
                  </a:lnTo>
                  <a:lnTo>
                    <a:pt x="24" y="65"/>
                  </a:lnTo>
                  <a:lnTo>
                    <a:pt x="19" y="76"/>
                  </a:lnTo>
                  <a:lnTo>
                    <a:pt x="17" y="87"/>
                  </a:lnTo>
                  <a:lnTo>
                    <a:pt x="16" y="100"/>
                  </a:lnTo>
                  <a:lnTo>
                    <a:pt x="16" y="114"/>
                  </a:lnTo>
                  <a:lnTo>
                    <a:pt x="17" y="130"/>
                  </a:lnTo>
                  <a:lnTo>
                    <a:pt x="19" y="143"/>
                  </a:lnTo>
                  <a:close/>
                </a:path>
              </a:pathLst>
            </a:custGeom>
            <a:solidFill>
              <a:srgbClr val="FFFF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9" name="Freeform 471"/>
            <p:cNvSpPr>
              <a:spLocks/>
            </p:cNvSpPr>
            <p:nvPr/>
          </p:nvSpPr>
          <p:spPr bwMode="auto">
            <a:xfrm>
              <a:off x="3346" y="2237"/>
              <a:ext cx="127" cy="389"/>
            </a:xfrm>
            <a:custGeom>
              <a:avLst/>
              <a:gdLst>
                <a:gd name="T0" fmla="*/ 1 w 78"/>
                <a:gd name="T1" fmla="*/ 222 h 238"/>
                <a:gd name="T2" fmla="*/ 9 w 78"/>
                <a:gd name="T3" fmla="*/ 213 h 238"/>
                <a:gd name="T4" fmla="*/ 16 w 78"/>
                <a:gd name="T5" fmla="*/ 203 h 238"/>
                <a:gd name="T6" fmla="*/ 23 w 78"/>
                <a:gd name="T7" fmla="*/ 192 h 238"/>
                <a:gd name="T8" fmla="*/ 28 w 78"/>
                <a:gd name="T9" fmla="*/ 179 h 238"/>
                <a:gd name="T10" fmla="*/ 35 w 78"/>
                <a:gd name="T11" fmla="*/ 167 h 238"/>
                <a:gd name="T12" fmla="*/ 41 w 78"/>
                <a:gd name="T13" fmla="*/ 152 h 238"/>
                <a:gd name="T14" fmla="*/ 47 w 78"/>
                <a:gd name="T15" fmla="*/ 138 h 238"/>
                <a:gd name="T16" fmla="*/ 54 w 78"/>
                <a:gd name="T17" fmla="*/ 122 h 238"/>
                <a:gd name="T18" fmla="*/ 62 w 78"/>
                <a:gd name="T19" fmla="*/ 86 h 238"/>
                <a:gd name="T20" fmla="*/ 65 w 78"/>
                <a:gd name="T21" fmla="*/ 49 h 238"/>
                <a:gd name="T22" fmla="*/ 62 w 78"/>
                <a:gd name="T23" fmla="*/ 19 h 238"/>
                <a:gd name="T24" fmla="*/ 55 w 78"/>
                <a:gd name="T25" fmla="*/ 0 h 238"/>
                <a:gd name="T26" fmla="*/ 57 w 78"/>
                <a:gd name="T27" fmla="*/ 1 h 238"/>
                <a:gd name="T28" fmla="*/ 62 w 78"/>
                <a:gd name="T29" fmla="*/ 3 h 238"/>
                <a:gd name="T30" fmla="*/ 65 w 78"/>
                <a:gd name="T31" fmla="*/ 6 h 238"/>
                <a:gd name="T32" fmla="*/ 68 w 78"/>
                <a:gd name="T33" fmla="*/ 8 h 238"/>
                <a:gd name="T34" fmla="*/ 76 w 78"/>
                <a:gd name="T35" fmla="*/ 27 h 238"/>
                <a:gd name="T36" fmla="*/ 78 w 78"/>
                <a:gd name="T37" fmla="*/ 55 h 238"/>
                <a:gd name="T38" fmla="*/ 74 w 78"/>
                <a:gd name="T39" fmla="*/ 92 h 238"/>
                <a:gd name="T40" fmla="*/ 66 w 78"/>
                <a:gd name="T41" fmla="*/ 128 h 238"/>
                <a:gd name="T42" fmla="*/ 62 w 78"/>
                <a:gd name="T43" fmla="*/ 143 h 238"/>
                <a:gd name="T44" fmla="*/ 57 w 78"/>
                <a:gd name="T45" fmla="*/ 159 h 238"/>
                <a:gd name="T46" fmla="*/ 50 w 78"/>
                <a:gd name="T47" fmla="*/ 173 h 238"/>
                <a:gd name="T48" fmla="*/ 43 w 78"/>
                <a:gd name="T49" fmla="*/ 189 h 238"/>
                <a:gd name="T50" fmla="*/ 33 w 78"/>
                <a:gd name="T51" fmla="*/ 203 h 238"/>
                <a:gd name="T52" fmla="*/ 25 w 78"/>
                <a:gd name="T53" fmla="*/ 217 h 238"/>
                <a:gd name="T54" fmla="*/ 16 w 78"/>
                <a:gd name="T55" fmla="*/ 229 h 238"/>
                <a:gd name="T56" fmla="*/ 6 w 78"/>
                <a:gd name="T57" fmla="*/ 238 h 238"/>
                <a:gd name="T58" fmla="*/ 4 w 78"/>
                <a:gd name="T59" fmla="*/ 238 h 238"/>
                <a:gd name="T60" fmla="*/ 3 w 78"/>
                <a:gd name="T61" fmla="*/ 236 h 238"/>
                <a:gd name="T62" fmla="*/ 1 w 78"/>
                <a:gd name="T63" fmla="*/ 235 h 238"/>
                <a:gd name="T64" fmla="*/ 1 w 78"/>
                <a:gd name="T65" fmla="*/ 233 h 238"/>
                <a:gd name="T66" fmla="*/ 0 w 78"/>
                <a:gd name="T67" fmla="*/ 230 h 238"/>
                <a:gd name="T68" fmla="*/ 0 w 78"/>
                <a:gd name="T69" fmla="*/ 227 h 238"/>
                <a:gd name="T70" fmla="*/ 0 w 78"/>
                <a:gd name="T71" fmla="*/ 225 h 238"/>
                <a:gd name="T72" fmla="*/ 1 w 78"/>
                <a:gd name="T73" fmla="*/ 222 h 2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8"/>
                <a:gd name="T112" fmla="*/ 0 h 238"/>
                <a:gd name="T113" fmla="*/ 78 w 78"/>
                <a:gd name="T114" fmla="*/ 238 h 2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8" h="238">
                  <a:moveTo>
                    <a:pt x="1" y="222"/>
                  </a:moveTo>
                  <a:lnTo>
                    <a:pt x="9" y="213"/>
                  </a:lnTo>
                  <a:lnTo>
                    <a:pt x="16" y="203"/>
                  </a:lnTo>
                  <a:lnTo>
                    <a:pt x="23" y="192"/>
                  </a:lnTo>
                  <a:lnTo>
                    <a:pt x="28" y="179"/>
                  </a:lnTo>
                  <a:lnTo>
                    <a:pt x="35" y="167"/>
                  </a:lnTo>
                  <a:lnTo>
                    <a:pt x="41" y="152"/>
                  </a:lnTo>
                  <a:lnTo>
                    <a:pt x="47" y="138"/>
                  </a:lnTo>
                  <a:lnTo>
                    <a:pt x="54" y="122"/>
                  </a:lnTo>
                  <a:lnTo>
                    <a:pt x="62" y="86"/>
                  </a:lnTo>
                  <a:lnTo>
                    <a:pt x="65" y="49"/>
                  </a:lnTo>
                  <a:lnTo>
                    <a:pt x="62" y="19"/>
                  </a:lnTo>
                  <a:lnTo>
                    <a:pt x="55" y="0"/>
                  </a:lnTo>
                  <a:lnTo>
                    <a:pt x="57" y="1"/>
                  </a:lnTo>
                  <a:lnTo>
                    <a:pt x="62" y="3"/>
                  </a:lnTo>
                  <a:lnTo>
                    <a:pt x="65" y="6"/>
                  </a:lnTo>
                  <a:lnTo>
                    <a:pt x="68" y="8"/>
                  </a:lnTo>
                  <a:lnTo>
                    <a:pt x="76" y="27"/>
                  </a:lnTo>
                  <a:lnTo>
                    <a:pt x="78" y="55"/>
                  </a:lnTo>
                  <a:lnTo>
                    <a:pt x="74" y="92"/>
                  </a:lnTo>
                  <a:lnTo>
                    <a:pt x="66" y="128"/>
                  </a:lnTo>
                  <a:lnTo>
                    <a:pt x="62" y="143"/>
                  </a:lnTo>
                  <a:lnTo>
                    <a:pt x="57" y="159"/>
                  </a:lnTo>
                  <a:lnTo>
                    <a:pt x="50" y="173"/>
                  </a:lnTo>
                  <a:lnTo>
                    <a:pt x="43" y="189"/>
                  </a:lnTo>
                  <a:lnTo>
                    <a:pt x="33" y="203"/>
                  </a:lnTo>
                  <a:lnTo>
                    <a:pt x="25" y="217"/>
                  </a:lnTo>
                  <a:lnTo>
                    <a:pt x="16" y="229"/>
                  </a:lnTo>
                  <a:lnTo>
                    <a:pt x="6" y="238"/>
                  </a:lnTo>
                  <a:lnTo>
                    <a:pt x="4" y="238"/>
                  </a:lnTo>
                  <a:lnTo>
                    <a:pt x="3" y="236"/>
                  </a:lnTo>
                  <a:lnTo>
                    <a:pt x="1" y="235"/>
                  </a:lnTo>
                  <a:lnTo>
                    <a:pt x="1" y="233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1" y="2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0" name="Freeform 472"/>
            <p:cNvSpPr>
              <a:spLocks/>
            </p:cNvSpPr>
            <p:nvPr/>
          </p:nvSpPr>
          <p:spPr bwMode="auto">
            <a:xfrm>
              <a:off x="3306" y="2925"/>
              <a:ext cx="455" cy="332"/>
            </a:xfrm>
            <a:custGeom>
              <a:avLst/>
              <a:gdLst>
                <a:gd name="T0" fmla="*/ 119 w 278"/>
                <a:gd name="T1" fmla="*/ 0 h 203"/>
                <a:gd name="T2" fmla="*/ 184 w 278"/>
                <a:gd name="T3" fmla="*/ 20 h 203"/>
                <a:gd name="T4" fmla="*/ 202 w 278"/>
                <a:gd name="T5" fmla="*/ 30 h 203"/>
                <a:gd name="T6" fmla="*/ 219 w 278"/>
                <a:gd name="T7" fmla="*/ 44 h 203"/>
                <a:gd name="T8" fmla="*/ 237 w 278"/>
                <a:gd name="T9" fmla="*/ 65 h 203"/>
                <a:gd name="T10" fmla="*/ 253 w 278"/>
                <a:gd name="T11" fmla="*/ 86 h 203"/>
                <a:gd name="T12" fmla="*/ 265 w 278"/>
                <a:gd name="T13" fmla="*/ 109 h 203"/>
                <a:gd name="T14" fmla="*/ 275 w 278"/>
                <a:gd name="T15" fmla="*/ 133 h 203"/>
                <a:gd name="T16" fmla="*/ 278 w 278"/>
                <a:gd name="T17" fmla="*/ 154 h 203"/>
                <a:gd name="T18" fmla="*/ 275 w 278"/>
                <a:gd name="T19" fmla="*/ 171 h 203"/>
                <a:gd name="T20" fmla="*/ 275 w 278"/>
                <a:gd name="T21" fmla="*/ 171 h 203"/>
                <a:gd name="T22" fmla="*/ 265 w 278"/>
                <a:gd name="T23" fmla="*/ 186 h 203"/>
                <a:gd name="T24" fmla="*/ 253 w 278"/>
                <a:gd name="T25" fmla="*/ 195 h 203"/>
                <a:gd name="T26" fmla="*/ 238 w 278"/>
                <a:gd name="T27" fmla="*/ 202 h 203"/>
                <a:gd name="T28" fmla="*/ 221 w 278"/>
                <a:gd name="T29" fmla="*/ 203 h 203"/>
                <a:gd name="T30" fmla="*/ 203 w 278"/>
                <a:gd name="T31" fmla="*/ 203 h 203"/>
                <a:gd name="T32" fmla="*/ 186 w 278"/>
                <a:gd name="T33" fmla="*/ 200 h 203"/>
                <a:gd name="T34" fmla="*/ 168 w 278"/>
                <a:gd name="T35" fmla="*/ 195 h 203"/>
                <a:gd name="T36" fmla="*/ 151 w 278"/>
                <a:gd name="T37" fmla="*/ 189 h 203"/>
                <a:gd name="T38" fmla="*/ 130 w 278"/>
                <a:gd name="T39" fmla="*/ 181 h 203"/>
                <a:gd name="T40" fmla="*/ 111 w 278"/>
                <a:gd name="T41" fmla="*/ 171 h 203"/>
                <a:gd name="T42" fmla="*/ 94 w 278"/>
                <a:gd name="T43" fmla="*/ 163 h 203"/>
                <a:gd name="T44" fmla="*/ 76 w 278"/>
                <a:gd name="T45" fmla="*/ 156 h 203"/>
                <a:gd name="T46" fmla="*/ 59 w 278"/>
                <a:gd name="T47" fmla="*/ 148 h 203"/>
                <a:gd name="T48" fmla="*/ 41 w 278"/>
                <a:gd name="T49" fmla="*/ 138 h 203"/>
                <a:gd name="T50" fmla="*/ 22 w 278"/>
                <a:gd name="T51" fmla="*/ 127 h 203"/>
                <a:gd name="T52" fmla="*/ 5 w 278"/>
                <a:gd name="T53" fmla="*/ 114 h 203"/>
                <a:gd name="T54" fmla="*/ 0 w 278"/>
                <a:gd name="T55" fmla="*/ 95 h 203"/>
                <a:gd name="T56" fmla="*/ 9 w 278"/>
                <a:gd name="T57" fmla="*/ 51 h 203"/>
                <a:gd name="T58" fmla="*/ 55 w 278"/>
                <a:gd name="T59" fmla="*/ 8 h 203"/>
                <a:gd name="T60" fmla="*/ 119 w 278"/>
                <a:gd name="T61" fmla="*/ 0 h 20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78"/>
                <a:gd name="T94" fmla="*/ 0 h 203"/>
                <a:gd name="T95" fmla="*/ 278 w 278"/>
                <a:gd name="T96" fmla="*/ 203 h 20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78" h="203">
                  <a:moveTo>
                    <a:pt x="119" y="0"/>
                  </a:moveTo>
                  <a:lnTo>
                    <a:pt x="184" y="20"/>
                  </a:lnTo>
                  <a:lnTo>
                    <a:pt x="202" y="30"/>
                  </a:lnTo>
                  <a:lnTo>
                    <a:pt x="219" y="44"/>
                  </a:lnTo>
                  <a:lnTo>
                    <a:pt x="237" y="65"/>
                  </a:lnTo>
                  <a:lnTo>
                    <a:pt x="253" y="86"/>
                  </a:lnTo>
                  <a:lnTo>
                    <a:pt x="265" y="109"/>
                  </a:lnTo>
                  <a:lnTo>
                    <a:pt x="275" y="133"/>
                  </a:lnTo>
                  <a:lnTo>
                    <a:pt x="278" y="154"/>
                  </a:lnTo>
                  <a:lnTo>
                    <a:pt x="275" y="171"/>
                  </a:lnTo>
                  <a:lnTo>
                    <a:pt x="265" y="186"/>
                  </a:lnTo>
                  <a:lnTo>
                    <a:pt x="253" y="195"/>
                  </a:lnTo>
                  <a:lnTo>
                    <a:pt x="238" y="202"/>
                  </a:lnTo>
                  <a:lnTo>
                    <a:pt x="221" y="203"/>
                  </a:lnTo>
                  <a:lnTo>
                    <a:pt x="203" y="203"/>
                  </a:lnTo>
                  <a:lnTo>
                    <a:pt x="186" y="200"/>
                  </a:lnTo>
                  <a:lnTo>
                    <a:pt x="168" y="195"/>
                  </a:lnTo>
                  <a:lnTo>
                    <a:pt x="151" y="189"/>
                  </a:lnTo>
                  <a:lnTo>
                    <a:pt x="130" y="181"/>
                  </a:lnTo>
                  <a:lnTo>
                    <a:pt x="111" y="171"/>
                  </a:lnTo>
                  <a:lnTo>
                    <a:pt x="94" y="163"/>
                  </a:lnTo>
                  <a:lnTo>
                    <a:pt x="76" y="156"/>
                  </a:lnTo>
                  <a:lnTo>
                    <a:pt x="59" y="148"/>
                  </a:lnTo>
                  <a:lnTo>
                    <a:pt x="41" y="138"/>
                  </a:lnTo>
                  <a:lnTo>
                    <a:pt x="22" y="127"/>
                  </a:lnTo>
                  <a:lnTo>
                    <a:pt x="5" y="114"/>
                  </a:lnTo>
                  <a:lnTo>
                    <a:pt x="0" y="95"/>
                  </a:lnTo>
                  <a:lnTo>
                    <a:pt x="9" y="51"/>
                  </a:lnTo>
                  <a:lnTo>
                    <a:pt x="55" y="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1" name="Freeform 473"/>
            <p:cNvSpPr>
              <a:spLocks noEditPoints="1"/>
            </p:cNvSpPr>
            <p:nvPr/>
          </p:nvSpPr>
          <p:spPr bwMode="auto">
            <a:xfrm>
              <a:off x="3311" y="2946"/>
              <a:ext cx="398" cy="283"/>
            </a:xfrm>
            <a:custGeom>
              <a:avLst/>
              <a:gdLst>
                <a:gd name="T0" fmla="*/ 70 w 243"/>
                <a:gd name="T1" fmla="*/ 50 h 173"/>
                <a:gd name="T2" fmla="*/ 67 w 243"/>
                <a:gd name="T3" fmla="*/ 52 h 173"/>
                <a:gd name="T4" fmla="*/ 0 w 243"/>
                <a:gd name="T5" fmla="*/ 84 h 173"/>
                <a:gd name="T6" fmla="*/ 54 w 243"/>
                <a:gd name="T7" fmla="*/ 0 h 173"/>
                <a:gd name="T8" fmla="*/ 108 w 243"/>
                <a:gd name="T9" fmla="*/ 15 h 173"/>
                <a:gd name="T10" fmla="*/ 56 w 243"/>
                <a:gd name="T11" fmla="*/ 112 h 173"/>
                <a:gd name="T12" fmla="*/ 51 w 243"/>
                <a:gd name="T13" fmla="*/ 128 h 173"/>
                <a:gd name="T14" fmla="*/ 33 w 243"/>
                <a:gd name="T15" fmla="*/ 119 h 173"/>
                <a:gd name="T16" fmla="*/ 56 w 243"/>
                <a:gd name="T17" fmla="*/ 112 h 173"/>
                <a:gd name="T18" fmla="*/ 22 w 243"/>
                <a:gd name="T19" fmla="*/ 112 h 173"/>
                <a:gd name="T20" fmla="*/ 22 w 243"/>
                <a:gd name="T21" fmla="*/ 112 h 173"/>
                <a:gd name="T22" fmla="*/ 6 w 243"/>
                <a:gd name="T23" fmla="*/ 101 h 173"/>
                <a:gd name="T24" fmla="*/ 10 w 243"/>
                <a:gd name="T25" fmla="*/ 103 h 173"/>
                <a:gd name="T26" fmla="*/ 6 w 243"/>
                <a:gd name="T27" fmla="*/ 101 h 173"/>
                <a:gd name="T28" fmla="*/ 178 w 243"/>
                <a:gd name="T29" fmla="*/ 9 h 173"/>
                <a:gd name="T30" fmla="*/ 194 w 243"/>
                <a:gd name="T31" fmla="*/ 17 h 173"/>
                <a:gd name="T32" fmla="*/ 210 w 243"/>
                <a:gd name="T33" fmla="*/ 30 h 173"/>
                <a:gd name="T34" fmla="*/ 194 w 243"/>
                <a:gd name="T35" fmla="*/ 19 h 173"/>
                <a:gd name="T36" fmla="*/ 178 w 243"/>
                <a:gd name="T37" fmla="*/ 9 h 173"/>
                <a:gd name="T38" fmla="*/ 237 w 243"/>
                <a:gd name="T39" fmla="*/ 60 h 173"/>
                <a:gd name="T40" fmla="*/ 240 w 243"/>
                <a:gd name="T41" fmla="*/ 65 h 173"/>
                <a:gd name="T42" fmla="*/ 243 w 243"/>
                <a:gd name="T43" fmla="*/ 69 h 173"/>
                <a:gd name="T44" fmla="*/ 240 w 243"/>
                <a:gd name="T45" fmla="*/ 65 h 173"/>
                <a:gd name="T46" fmla="*/ 237 w 243"/>
                <a:gd name="T47" fmla="*/ 60 h 173"/>
                <a:gd name="T48" fmla="*/ 148 w 243"/>
                <a:gd name="T49" fmla="*/ 173 h 173"/>
                <a:gd name="T50" fmla="*/ 143 w 243"/>
                <a:gd name="T51" fmla="*/ 171 h 173"/>
                <a:gd name="T52" fmla="*/ 137 w 243"/>
                <a:gd name="T53" fmla="*/ 170 h 173"/>
                <a:gd name="T54" fmla="*/ 143 w 243"/>
                <a:gd name="T55" fmla="*/ 171 h 173"/>
                <a:gd name="T56" fmla="*/ 148 w 243"/>
                <a:gd name="T57" fmla="*/ 173 h 173"/>
                <a:gd name="T58" fmla="*/ 133 w 243"/>
                <a:gd name="T59" fmla="*/ 168 h 173"/>
                <a:gd name="T60" fmla="*/ 129 w 243"/>
                <a:gd name="T61" fmla="*/ 165 h 173"/>
                <a:gd name="T62" fmla="*/ 124 w 243"/>
                <a:gd name="T63" fmla="*/ 163 h 173"/>
                <a:gd name="T64" fmla="*/ 129 w 243"/>
                <a:gd name="T65" fmla="*/ 165 h 173"/>
                <a:gd name="T66" fmla="*/ 133 w 243"/>
                <a:gd name="T67" fmla="*/ 168 h 173"/>
                <a:gd name="T68" fmla="*/ 124 w 243"/>
                <a:gd name="T69" fmla="*/ 163 h 173"/>
                <a:gd name="T70" fmla="*/ 118 w 243"/>
                <a:gd name="T71" fmla="*/ 160 h 173"/>
                <a:gd name="T72" fmla="*/ 113 w 243"/>
                <a:gd name="T73" fmla="*/ 158 h 173"/>
                <a:gd name="T74" fmla="*/ 118 w 243"/>
                <a:gd name="T75" fmla="*/ 160 h 173"/>
                <a:gd name="T76" fmla="*/ 124 w 243"/>
                <a:gd name="T77" fmla="*/ 163 h 173"/>
                <a:gd name="T78" fmla="*/ 113 w 243"/>
                <a:gd name="T79" fmla="*/ 158 h 173"/>
                <a:gd name="T80" fmla="*/ 108 w 243"/>
                <a:gd name="T81" fmla="*/ 155 h 173"/>
                <a:gd name="T82" fmla="*/ 102 w 243"/>
                <a:gd name="T83" fmla="*/ 154 h 173"/>
                <a:gd name="T84" fmla="*/ 108 w 243"/>
                <a:gd name="T85" fmla="*/ 155 h 173"/>
                <a:gd name="T86" fmla="*/ 113 w 243"/>
                <a:gd name="T87" fmla="*/ 158 h 173"/>
                <a:gd name="T88" fmla="*/ 102 w 243"/>
                <a:gd name="T89" fmla="*/ 154 h 173"/>
                <a:gd name="T90" fmla="*/ 83 w 243"/>
                <a:gd name="T91" fmla="*/ 144 h 173"/>
                <a:gd name="T92" fmla="*/ 64 w 243"/>
                <a:gd name="T93" fmla="*/ 135 h 173"/>
                <a:gd name="T94" fmla="*/ 83 w 243"/>
                <a:gd name="T95" fmla="*/ 144 h 173"/>
                <a:gd name="T96" fmla="*/ 102 w 243"/>
                <a:gd name="T97" fmla="*/ 154 h 173"/>
                <a:gd name="T98" fmla="*/ 62 w 243"/>
                <a:gd name="T99" fmla="*/ 135 h 173"/>
                <a:gd name="T100" fmla="*/ 62 w 243"/>
                <a:gd name="T101" fmla="*/ 135 h 173"/>
                <a:gd name="T102" fmla="*/ 60 w 243"/>
                <a:gd name="T103" fmla="*/ 135 h 173"/>
                <a:gd name="T104" fmla="*/ 62 w 243"/>
                <a:gd name="T105" fmla="*/ 135 h 173"/>
                <a:gd name="T106" fmla="*/ 62 w 243"/>
                <a:gd name="T107" fmla="*/ 135 h 1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3"/>
                <a:gd name="T163" fmla="*/ 0 h 173"/>
                <a:gd name="T164" fmla="*/ 243 w 243"/>
                <a:gd name="T165" fmla="*/ 173 h 1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3" h="173">
                  <a:moveTo>
                    <a:pt x="108" y="15"/>
                  </a:moveTo>
                  <a:lnTo>
                    <a:pt x="70" y="50"/>
                  </a:lnTo>
                  <a:lnTo>
                    <a:pt x="67" y="52"/>
                  </a:lnTo>
                  <a:lnTo>
                    <a:pt x="10" y="39"/>
                  </a:lnTo>
                  <a:lnTo>
                    <a:pt x="0" y="84"/>
                  </a:lnTo>
                  <a:lnTo>
                    <a:pt x="10" y="39"/>
                  </a:lnTo>
                  <a:lnTo>
                    <a:pt x="54" y="0"/>
                  </a:lnTo>
                  <a:lnTo>
                    <a:pt x="108" y="15"/>
                  </a:lnTo>
                  <a:close/>
                  <a:moveTo>
                    <a:pt x="56" y="112"/>
                  </a:moveTo>
                  <a:lnTo>
                    <a:pt x="60" y="133"/>
                  </a:lnTo>
                  <a:lnTo>
                    <a:pt x="51" y="128"/>
                  </a:lnTo>
                  <a:lnTo>
                    <a:pt x="43" y="123"/>
                  </a:lnTo>
                  <a:lnTo>
                    <a:pt x="33" y="119"/>
                  </a:lnTo>
                  <a:lnTo>
                    <a:pt x="24" y="112"/>
                  </a:lnTo>
                  <a:lnTo>
                    <a:pt x="56" y="112"/>
                  </a:lnTo>
                  <a:close/>
                  <a:moveTo>
                    <a:pt x="22" y="112"/>
                  </a:moveTo>
                  <a:lnTo>
                    <a:pt x="22" y="111"/>
                  </a:lnTo>
                  <a:lnTo>
                    <a:pt x="22" y="112"/>
                  </a:lnTo>
                  <a:close/>
                  <a:moveTo>
                    <a:pt x="6" y="101"/>
                  </a:moveTo>
                  <a:lnTo>
                    <a:pt x="10" y="103"/>
                  </a:lnTo>
                  <a:lnTo>
                    <a:pt x="8" y="103"/>
                  </a:lnTo>
                  <a:lnTo>
                    <a:pt x="6" y="101"/>
                  </a:lnTo>
                  <a:close/>
                  <a:moveTo>
                    <a:pt x="178" y="9"/>
                  </a:moveTo>
                  <a:lnTo>
                    <a:pt x="186" y="12"/>
                  </a:lnTo>
                  <a:lnTo>
                    <a:pt x="194" y="17"/>
                  </a:lnTo>
                  <a:lnTo>
                    <a:pt x="202" y="23"/>
                  </a:lnTo>
                  <a:lnTo>
                    <a:pt x="210" y="30"/>
                  </a:lnTo>
                  <a:lnTo>
                    <a:pt x="202" y="23"/>
                  </a:lnTo>
                  <a:lnTo>
                    <a:pt x="194" y="19"/>
                  </a:lnTo>
                  <a:lnTo>
                    <a:pt x="186" y="14"/>
                  </a:lnTo>
                  <a:lnTo>
                    <a:pt x="178" y="9"/>
                  </a:lnTo>
                  <a:close/>
                  <a:moveTo>
                    <a:pt x="237" y="60"/>
                  </a:moveTo>
                  <a:lnTo>
                    <a:pt x="238" y="61"/>
                  </a:lnTo>
                  <a:lnTo>
                    <a:pt x="240" y="65"/>
                  </a:lnTo>
                  <a:lnTo>
                    <a:pt x="242" y="66"/>
                  </a:lnTo>
                  <a:lnTo>
                    <a:pt x="243" y="69"/>
                  </a:lnTo>
                  <a:lnTo>
                    <a:pt x="242" y="66"/>
                  </a:lnTo>
                  <a:lnTo>
                    <a:pt x="240" y="65"/>
                  </a:lnTo>
                  <a:lnTo>
                    <a:pt x="238" y="61"/>
                  </a:lnTo>
                  <a:lnTo>
                    <a:pt x="237" y="60"/>
                  </a:lnTo>
                  <a:close/>
                  <a:moveTo>
                    <a:pt x="148" y="173"/>
                  </a:moveTo>
                  <a:lnTo>
                    <a:pt x="145" y="171"/>
                  </a:lnTo>
                  <a:lnTo>
                    <a:pt x="143" y="171"/>
                  </a:lnTo>
                  <a:lnTo>
                    <a:pt x="140" y="170"/>
                  </a:lnTo>
                  <a:lnTo>
                    <a:pt x="137" y="170"/>
                  </a:lnTo>
                  <a:lnTo>
                    <a:pt x="140" y="170"/>
                  </a:lnTo>
                  <a:lnTo>
                    <a:pt x="143" y="171"/>
                  </a:lnTo>
                  <a:lnTo>
                    <a:pt x="145" y="171"/>
                  </a:lnTo>
                  <a:lnTo>
                    <a:pt x="148" y="173"/>
                  </a:lnTo>
                  <a:close/>
                  <a:moveTo>
                    <a:pt x="133" y="168"/>
                  </a:moveTo>
                  <a:lnTo>
                    <a:pt x="132" y="166"/>
                  </a:lnTo>
                  <a:lnTo>
                    <a:pt x="129" y="165"/>
                  </a:lnTo>
                  <a:lnTo>
                    <a:pt x="127" y="165"/>
                  </a:lnTo>
                  <a:lnTo>
                    <a:pt x="124" y="163"/>
                  </a:lnTo>
                  <a:lnTo>
                    <a:pt x="127" y="165"/>
                  </a:lnTo>
                  <a:lnTo>
                    <a:pt x="129" y="165"/>
                  </a:lnTo>
                  <a:lnTo>
                    <a:pt x="132" y="166"/>
                  </a:lnTo>
                  <a:lnTo>
                    <a:pt x="133" y="168"/>
                  </a:lnTo>
                  <a:close/>
                  <a:moveTo>
                    <a:pt x="124" y="163"/>
                  </a:moveTo>
                  <a:lnTo>
                    <a:pt x="121" y="162"/>
                  </a:lnTo>
                  <a:lnTo>
                    <a:pt x="118" y="160"/>
                  </a:lnTo>
                  <a:lnTo>
                    <a:pt x="116" y="160"/>
                  </a:lnTo>
                  <a:lnTo>
                    <a:pt x="113" y="158"/>
                  </a:lnTo>
                  <a:lnTo>
                    <a:pt x="116" y="160"/>
                  </a:lnTo>
                  <a:lnTo>
                    <a:pt x="118" y="160"/>
                  </a:lnTo>
                  <a:lnTo>
                    <a:pt x="121" y="162"/>
                  </a:lnTo>
                  <a:lnTo>
                    <a:pt x="124" y="163"/>
                  </a:lnTo>
                  <a:close/>
                  <a:moveTo>
                    <a:pt x="113" y="158"/>
                  </a:moveTo>
                  <a:lnTo>
                    <a:pt x="110" y="157"/>
                  </a:lnTo>
                  <a:lnTo>
                    <a:pt x="108" y="155"/>
                  </a:lnTo>
                  <a:lnTo>
                    <a:pt x="105" y="155"/>
                  </a:lnTo>
                  <a:lnTo>
                    <a:pt x="102" y="154"/>
                  </a:lnTo>
                  <a:lnTo>
                    <a:pt x="105" y="155"/>
                  </a:lnTo>
                  <a:lnTo>
                    <a:pt x="108" y="155"/>
                  </a:lnTo>
                  <a:lnTo>
                    <a:pt x="110" y="157"/>
                  </a:lnTo>
                  <a:lnTo>
                    <a:pt x="113" y="158"/>
                  </a:lnTo>
                  <a:close/>
                  <a:moveTo>
                    <a:pt x="102" y="154"/>
                  </a:moveTo>
                  <a:lnTo>
                    <a:pt x="92" y="149"/>
                  </a:lnTo>
                  <a:lnTo>
                    <a:pt x="83" y="144"/>
                  </a:lnTo>
                  <a:lnTo>
                    <a:pt x="73" y="139"/>
                  </a:lnTo>
                  <a:lnTo>
                    <a:pt x="64" y="135"/>
                  </a:lnTo>
                  <a:lnTo>
                    <a:pt x="73" y="139"/>
                  </a:lnTo>
                  <a:lnTo>
                    <a:pt x="83" y="144"/>
                  </a:lnTo>
                  <a:lnTo>
                    <a:pt x="92" y="149"/>
                  </a:lnTo>
                  <a:lnTo>
                    <a:pt x="102" y="154"/>
                  </a:lnTo>
                  <a:close/>
                  <a:moveTo>
                    <a:pt x="62" y="135"/>
                  </a:moveTo>
                  <a:lnTo>
                    <a:pt x="62" y="135"/>
                  </a:lnTo>
                  <a:lnTo>
                    <a:pt x="60" y="135"/>
                  </a:lnTo>
                  <a:lnTo>
                    <a:pt x="62" y="135"/>
                  </a:lnTo>
                  <a:close/>
                </a:path>
              </a:pathLst>
            </a:custGeom>
            <a:solidFill>
              <a:srgbClr val="FFC1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2" name="Freeform 474"/>
            <p:cNvSpPr>
              <a:spLocks/>
            </p:cNvSpPr>
            <p:nvPr/>
          </p:nvSpPr>
          <p:spPr bwMode="auto">
            <a:xfrm>
              <a:off x="3311" y="3015"/>
              <a:ext cx="110" cy="115"/>
            </a:xfrm>
            <a:custGeom>
              <a:avLst/>
              <a:gdLst>
                <a:gd name="T0" fmla="*/ 8 w 67"/>
                <a:gd name="T1" fmla="*/ 0 h 70"/>
                <a:gd name="T2" fmla="*/ 67 w 67"/>
                <a:gd name="T3" fmla="*/ 12 h 70"/>
                <a:gd name="T4" fmla="*/ 67 w 67"/>
                <a:gd name="T5" fmla="*/ 12 h 70"/>
                <a:gd name="T6" fmla="*/ 54 w 67"/>
                <a:gd name="T7" fmla="*/ 64 h 70"/>
                <a:gd name="T8" fmla="*/ 56 w 67"/>
                <a:gd name="T9" fmla="*/ 70 h 70"/>
                <a:gd name="T10" fmla="*/ 24 w 67"/>
                <a:gd name="T11" fmla="*/ 70 h 70"/>
                <a:gd name="T12" fmla="*/ 19 w 67"/>
                <a:gd name="T13" fmla="*/ 67 h 70"/>
                <a:gd name="T14" fmla="*/ 16 w 67"/>
                <a:gd name="T15" fmla="*/ 64 h 70"/>
                <a:gd name="T16" fmla="*/ 11 w 67"/>
                <a:gd name="T17" fmla="*/ 62 h 70"/>
                <a:gd name="T18" fmla="*/ 6 w 67"/>
                <a:gd name="T19" fmla="*/ 59 h 70"/>
                <a:gd name="T20" fmla="*/ 0 w 67"/>
                <a:gd name="T21" fmla="*/ 42 h 70"/>
                <a:gd name="T22" fmla="*/ 8 w 67"/>
                <a:gd name="T23" fmla="*/ 0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"/>
                <a:gd name="T37" fmla="*/ 0 h 70"/>
                <a:gd name="T38" fmla="*/ 67 w 67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" h="70">
                  <a:moveTo>
                    <a:pt x="8" y="0"/>
                  </a:moveTo>
                  <a:lnTo>
                    <a:pt x="67" y="12"/>
                  </a:lnTo>
                  <a:lnTo>
                    <a:pt x="54" y="64"/>
                  </a:lnTo>
                  <a:lnTo>
                    <a:pt x="56" y="70"/>
                  </a:lnTo>
                  <a:lnTo>
                    <a:pt x="24" y="70"/>
                  </a:lnTo>
                  <a:lnTo>
                    <a:pt x="19" y="67"/>
                  </a:lnTo>
                  <a:lnTo>
                    <a:pt x="16" y="64"/>
                  </a:lnTo>
                  <a:lnTo>
                    <a:pt x="11" y="62"/>
                  </a:lnTo>
                  <a:lnTo>
                    <a:pt x="6" y="59"/>
                  </a:lnTo>
                  <a:lnTo>
                    <a:pt x="0" y="4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DD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3" name="Freeform 475"/>
            <p:cNvSpPr>
              <a:spLocks/>
            </p:cNvSpPr>
            <p:nvPr/>
          </p:nvSpPr>
          <p:spPr bwMode="auto">
            <a:xfrm>
              <a:off x="3405" y="2961"/>
              <a:ext cx="348" cy="291"/>
            </a:xfrm>
            <a:custGeom>
              <a:avLst/>
              <a:gdLst>
                <a:gd name="T0" fmla="*/ 3 w 213"/>
                <a:gd name="T1" fmla="*/ 124 h 178"/>
                <a:gd name="T2" fmla="*/ 0 w 213"/>
                <a:gd name="T3" fmla="*/ 99 h 178"/>
                <a:gd name="T4" fmla="*/ 13 w 213"/>
                <a:gd name="T5" fmla="*/ 45 h 178"/>
                <a:gd name="T6" fmla="*/ 14 w 213"/>
                <a:gd name="T7" fmla="*/ 43 h 178"/>
                <a:gd name="T8" fmla="*/ 53 w 213"/>
                <a:gd name="T9" fmla="*/ 8 h 178"/>
                <a:gd name="T10" fmla="*/ 121 w 213"/>
                <a:gd name="T11" fmla="*/ 0 h 178"/>
                <a:gd name="T12" fmla="*/ 132 w 213"/>
                <a:gd name="T13" fmla="*/ 5 h 178"/>
                <a:gd name="T14" fmla="*/ 142 w 213"/>
                <a:gd name="T15" fmla="*/ 11 h 178"/>
                <a:gd name="T16" fmla="*/ 151 w 213"/>
                <a:gd name="T17" fmla="*/ 19 h 178"/>
                <a:gd name="T18" fmla="*/ 161 w 213"/>
                <a:gd name="T19" fmla="*/ 27 h 178"/>
                <a:gd name="T20" fmla="*/ 169 w 213"/>
                <a:gd name="T21" fmla="*/ 37 h 178"/>
                <a:gd name="T22" fmla="*/ 177 w 213"/>
                <a:gd name="T23" fmla="*/ 46 h 178"/>
                <a:gd name="T24" fmla="*/ 185 w 213"/>
                <a:gd name="T25" fmla="*/ 56 h 178"/>
                <a:gd name="T26" fmla="*/ 191 w 213"/>
                <a:gd name="T27" fmla="*/ 65 h 178"/>
                <a:gd name="T28" fmla="*/ 202 w 213"/>
                <a:gd name="T29" fmla="*/ 87 h 178"/>
                <a:gd name="T30" fmla="*/ 210 w 213"/>
                <a:gd name="T31" fmla="*/ 110 h 178"/>
                <a:gd name="T32" fmla="*/ 213 w 213"/>
                <a:gd name="T33" fmla="*/ 130 h 178"/>
                <a:gd name="T34" fmla="*/ 210 w 213"/>
                <a:gd name="T35" fmla="*/ 148 h 178"/>
                <a:gd name="T36" fmla="*/ 210 w 213"/>
                <a:gd name="T37" fmla="*/ 148 h 178"/>
                <a:gd name="T38" fmla="*/ 200 w 213"/>
                <a:gd name="T39" fmla="*/ 161 h 178"/>
                <a:gd name="T40" fmla="*/ 189 w 213"/>
                <a:gd name="T41" fmla="*/ 170 h 178"/>
                <a:gd name="T42" fmla="*/ 175 w 213"/>
                <a:gd name="T43" fmla="*/ 175 h 178"/>
                <a:gd name="T44" fmla="*/ 159 w 213"/>
                <a:gd name="T45" fmla="*/ 178 h 178"/>
                <a:gd name="T46" fmla="*/ 142 w 213"/>
                <a:gd name="T47" fmla="*/ 178 h 178"/>
                <a:gd name="T48" fmla="*/ 124 w 213"/>
                <a:gd name="T49" fmla="*/ 175 h 178"/>
                <a:gd name="T50" fmla="*/ 107 w 213"/>
                <a:gd name="T51" fmla="*/ 170 h 178"/>
                <a:gd name="T52" fmla="*/ 91 w 213"/>
                <a:gd name="T53" fmla="*/ 164 h 178"/>
                <a:gd name="T54" fmla="*/ 78 w 213"/>
                <a:gd name="T55" fmla="*/ 159 h 178"/>
                <a:gd name="T56" fmla="*/ 67 w 213"/>
                <a:gd name="T57" fmla="*/ 154 h 178"/>
                <a:gd name="T58" fmla="*/ 56 w 213"/>
                <a:gd name="T59" fmla="*/ 149 h 178"/>
                <a:gd name="T60" fmla="*/ 45 w 213"/>
                <a:gd name="T61" fmla="*/ 145 h 178"/>
                <a:gd name="T62" fmla="*/ 34 w 213"/>
                <a:gd name="T63" fmla="*/ 140 h 178"/>
                <a:gd name="T64" fmla="*/ 24 w 213"/>
                <a:gd name="T65" fmla="*/ 135 h 178"/>
                <a:gd name="T66" fmla="*/ 13 w 213"/>
                <a:gd name="T67" fmla="*/ 129 h 178"/>
                <a:gd name="T68" fmla="*/ 3 w 213"/>
                <a:gd name="T69" fmla="*/ 124 h 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3"/>
                <a:gd name="T106" fmla="*/ 0 h 178"/>
                <a:gd name="T107" fmla="*/ 213 w 213"/>
                <a:gd name="T108" fmla="*/ 178 h 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3" h="178">
                  <a:moveTo>
                    <a:pt x="3" y="124"/>
                  </a:moveTo>
                  <a:lnTo>
                    <a:pt x="0" y="99"/>
                  </a:lnTo>
                  <a:lnTo>
                    <a:pt x="13" y="45"/>
                  </a:lnTo>
                  <a:lnTo>
                    <a:pt x="14" y="43"/>
                  </a:lnTo>
                  <a:lnTo>
                    <a:pt x="53" y="8"/>
                  </a:lnTo>
                  <a:lnTo>
                    <a:pt x="121" y="0"/>
                  </a:lnTo>
                  <a:lnTo>
                    <a:pt x="132" y="5"/>
                  </a:lnTo>
                  <a:lnTo>
                    <a:pt x="142" y="11"/>
                  </a:lnTo>
                  <a:lnTo>
                    <a:pt x="151" y="19"/>
                  </a:lnTo>
                  <a:lnTo>
                    <a:pt x="161" y="27"/>
                  </a:lnTo>
                  <a:lnTo>
                    <a:pt x="169" y="37"/>
                  </a:lnTo>
                  <a:lnTo>
                    <a:pt x="177" y="46"/>
                  </a:lnTo>
                  <a:lnTo>
                    <a:pt x="185" y="56"/>
                  </a:lnTo>
                  <a:lnTo>
                    <a:pt x="191" y="65"/>
                  </a:lnTo>
                  <a:lnTo>
                    <a:pt x="202" y="87"/>
                  </a:lnTo>
                  <a:lnTo>
                    <a:pt x="210" y="110"/>
                  </a:lnTo>
                  <a:lnTo>
                    <a:pt x="213" y="130"/>
                  </a:lnTo>
                  <a:lnTo>
                    <a:pt x="210" y="148"/>
                  </a:lnTo>
                  <a:lnTo>
                    <a:pt x="200" y="161"/>
                  </a:lnTo>
                  <a:lnTo>
                    <a:pt x="189" y="170"/>
                  </a:lnTo>
                  <a:lnTo>
                    <a:pt x="175" y="175"/>
                  </a:lnTo>
                  <a:lnTo>
                    <a:pt x="159" y="178"/>
                  </a:lnTo>
                  <a:lnTo>
                    <a:pt x="142" y="178"/>
                  </a:lnTo>
                  <a:lnTo>
                    <a:pt x="124" y="175"/>
                  </a:lnTo>
                  <a:lnTo>
                    <a:pt x="107" y="170"/>
                  </a:lnTo>
                  <a:lnTo>
                    <a:pt x="91" y="164"/>
                  </a:lnTo>
                  <a:lnTo>
                    <a:pt x="78" y="159"/>
                  </a:lnTo>
                  <a:lnTo>
                    <a:pt x="67" y="154"/>
                  </a:lnTo>
                  <a:lnTo>
                    <a:pt x="56" y="149"/>
                  </a:lnTo>
                  <a:lnTo>
                    <a:pt x="45" y="145"/>
                  </a:lnTo>
                  <a:lnTo>
                    <a:pt x="34" y="140"/>
                  </a:lnTo>
                  <a:lnTo>
                    <a:pt x="24" y="135"/>
                  </a:lnTo>
                  <a:lnTo>
                    <a:pt x="13" y="129"/>
                  </a:lnTo>
                  <a:lnTo>
                    <a:pt x="3" y="124"/>
                  </a:lnTo>
                  <a:close/>
                </a:path>
              </a:pathLst>
            </a:custGeom>
            <a:solidFill>
              <a:srgbClr val="FFDD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4" name="Freeform 476"/>
            <p:cNvSpPr>
              <a:spLocks/>
            </p:cNvSpPr>
            <p:nvPr/>
          </p:nvSpPr>
          <p:spPr bwMode="auto">
            <a:xfrm>
              <a:off x="3496" y="2961"/>
              <a:ext cx="257" cy="283"/>
            </a:xfrm>
            <a:custGeom>
              <a:avLst/>
              <a:gdLst>
                <a:gd name="T0" fmla="*/ 0 w 157"/>
                <a:gd name="T1" fmla="*/ 8 h 173"/>
                <a:gd name="T2" fmla="*/ 8 w 157"/>
                <a:gd name="T3" fmla="*/ 10 h 173"/>
                <a:gd name="T4" fmla="*/ 19 w 157"/>
                <a:gd name="T5" fmla="*/ 14 h 173"/>
                <a:gd name="T6" fmla="*/ 30 w 157"/>
                <a:gd name="T7" fmla="*/ 19 h 173"/>
                <a:gd name="T8" fmla="*/ 43 w 157"/>
                <a:gd name="T9" fmla="*/ 25 h 173"/>
                <a:gd name="T10" fmla="*/ 55 w 157"/>
                <a:gd name="T11" fmla="*/ 33 h 173"/>
                <a:gd name="T12" fmla="*/ 68 w 157"/>
                <a:gd name="T13" fmla="*/ 43 h 173"/>
                <a:gd name="T14" fmla="*/ 79 w 157"/>
                <a:gd name="T15" fmla="*/ 54 h 173"/>
                <a:gd name="T16" fmla="*/ 90 w 157"/>
                <a:gd name="T17" fmla="*/ 67 h 173"/>
                <a:gd name="T18" fmla="*/ 110 w 157"/>
                <a:gd name="T19" fmla="*/ 99 h 173"/>
                <a:gd name="T20" fmla="*/ 121 w 157"/>
                <a:gd name="T21" fmla="*/ 129 h 173"/>
                <a:gd name="T22" fmla="*/ 125 w 157"/>
                <a:gd name="T23" fmla="*/ 154 h 173"/>
                <a:gd name="T24" fmla="*/ 125 w 157"/>
                <a:gd name="T25" fmla="*/ 173 h 173"/>
                <a:gd name="T26" fmla="*/ 133 w 157"/>
                <a:gd name="T27" fmla="*/ 168 h 173"/>
                <a:gd name="T28" fmla="*/ 141 w 157"/>
                <a:gd name="T29" fmla="*/ 164 h 173"/>
                <a:gd name="T30" fmla="*/ 148 w 157"/>
                <a:gd name="T31" fmla="*/ 156 h 173"/>
                <a:gd name="T32" fmla="*/ 154 w 157"/>
                <a:gd name="T33" fmla="*/ 148 h 173"/>
                <a:gd name="T34" fmla="*/ 154 w 157"/>
                <a:gd name="T35" fmla="*/ 148 h 173"/>
                <a:gd name="T36" fmla="*/ 157 w 157"/>
                <a:gd name="T37" fmla="*/ 130 h 173"/>
                <a:gd name="T38" fmla="*/ 154 w 157"/>
                <a:gd name="T39" fmla="*/ 110 h 173"/>
                <a:gd name="T40" fmla="*/ 146 w 157"/>
                <a:gd name="T41" fmla="*/ 87 h 173"/>
                <a:gd name="T42" fmla="*/ 135 w 157"/>
                <a:gd name="T43" fmla="*/ 65 h 173"/>
                <a:gd name="T44" fmla="*/ 129 w 157"/>
                <a:gd name="T45" fmla="*/ 56 h 173"/>
                <a:gd name="T46" fmla="*/ 121 w 157"/>
                <a:gd name="T47" fmla="*/ 46 h 173"/>
                <a:gd name="T48" fmla="*/ 113 w 157"/>
                <a:gd name="T49" fmla="*/ 37 h 173"/>
                <a:gd name="T50" fmla="*/ 105 w 157"/>
                <a:gd name="T51" fmla="*/ 27 h 173"/>
                <a:gd name="T52" fmla="*/ 95 w 157"/>
                <a:gd name="T53" fmla="*/ 19 h 173"/>
                <a:gd name="T54" fmla="*/ 86 w 157"/>
                <a:gd name="T55" fmla="*/ 11 h 173"/>
                <a:gd name="T56" fmla="*/ 76 w 157"/>
                <a:gd name="T57" fmla="*/ 5 h 173"/>
                <a:gd name="T58" fmla="*/ 65 w 157"/>
                <a:gd name="T59" fmla="*/ 0 h 173"/>
                <a:gd name="T60" fmla="*/ 0 w 157"/>
                <a:gd name="T61" fmla="*/ 8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7"/>
                <a:gd name="T94" fmla="*/ 0 h 173"/>
                <a:gd name="T95" fmla="*/ 157 w 157"/>
                <a:gd name="T96" fmla="*/ 173 h 1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7" h="173">
                  <a:moveTo>
                    <a:pt x="0" y="8"/>
                  </a:moveTo>
                  <a:lnTo>
                    <a:pt x="8" y="10"/>
                  </a:lnTo>
                  <a:lnTo>
                    <a:pt x="19" y="14"/>
                  </a:lnTo>
                  <a:lnTo>
                    <a:pt x="30" y="19"/>
                  </a:lnTo>
                  <a:lnTo>
                    <a:pt x="43" y="25"/>
                  </a:lnTo>
                  <a:lnTo>
                    <a:pt x="55" y="33"/>
                  </a:lnTo>
                  <a:lnTo>
                    <a:pt x="68" y="43"/>
                  </a:lnTo>
                  <a:lnTo>
                    <a:pt x="79" y="54"/>
                  </a:lnTo>
                  <a:lnTo>
                    <a:pt x="90" y="67"/>
                  </a:lnTo>
                  <a:lnTo>
                    <a:pt x="110" y="99"/>
                  </a:lnTo>
                  <a:lnTo>
                    <a:pt x="121" y="129"/>
                  </a:lnTo>
                  <a:lnTo>
                    <a:pt x="125" y="154"/>
                  </a:lnTo>
                  <a:lnTo>
                    <a:pt x="125" y="173"/>
                  </a:lnTo>
                  <a:lnTo>
                    <a:pt x="133" y="168"/>
                  </a:lnTo>
                  <a:lnTo>
                    <a:pt x="141" y="164"/>
                  </a:lnTo>
                  <a:lnTo>
                    <a:pt x="148" y="156"/>
                  </a:lnTo>
                  <a:lnTo>
                    <a:pt x="154" y="148"/>
                  </a:lnTo>
                  <a:lnTo>
                    <a:pt x="157" y="130"/>
                  </a:lnTo>
                  <a:lnTo>
                    <a:pt x="154" y="110"/>
                  </a:lnTo>
                  <a:lnTo>
                    <a:pt x="146" y="87"/>
                  </a:lnTo>
                  <a:lnTo>
                    <a:pt x="135" y="65"/>
                  </a:lnTo>
                  <a:lnTo>
                    <a:pt x="129" y="56"/>
                  </a:lnTo>
                  <a:lnTo>
                    <a:pt x="121" y="46"/>
                  </a:lnTo>
                  <a:lnTo>
                    <a:pt x="113" y="37"/>
                  </a:lnTo>
                  <a:lnTo>
                    <a:pt x="105" y="27"/>
                  </a:lnTo>
                  <a:lnTo>
                    <a:pt x="95" y="19"/>
                  </a:lnTo>
                  <a:lnTo>
                    <a:pt x="86" y="11"/>
                  </a:lnTo>
                  <a:lnTo>
                    <a:pt x="76" y="5"/>
                  </a:lnTo>
                  <a:lnTo>
                    <a:pt x="6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D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5" name="Freeform 477"/>
            <p:cNvSpPr>
              <a:spLocks/>
            </p:cNvSpPr>
            <p:nvPr/>
          </p:nvSpPr>
          <p:spPr bwMode="auto">
            <a:xfrm>
              <a:off x="3599" y="2966"/>
              <a:ext cx="154" cy="286"/>
            </a:xfrm>
            <a:custGeom>
              <a:avLst/>
              <a:gdLst>
                <a:gd name="T0" fmla="*/ 8 w 94"/>
                <a:gd name="T1" fmla="*/ 0 h 175"/>
                <a:gd name="T2" fmla="*/ 18 w 94"/>
                <a:gd name="T3" fmla="*/ 10 h 175"/>
                <a:gd name="T4" fmla="*/ 31 w 94"/>
                <a:gd name="T5" fmla="*/ 22 h 175"/>
                <a:gd name="T6" fmla="*/ 43 w 94"/>
                <a:gd name="T7" fmla="*/ 37 h 175"/>
                <a:gd name="T8" fmla="*/ 56 w 94"/>
                <a:gd name="T9" fmla="*/ 53 h 175"/>
                <a:gd name="T10" fmla="*/ 67 w 94"/>
                <a:gd name="T11" fmla="*/ 70 h 175"/>
                <a:gd name="T12" fmla="*/ 77 w 94"/>
                <a:gd name="T13" fmla="*/ 88 h 175"/>
                <a:gd name="T14" fmla="*/ 81 w 94"/>
                <a:gd name="T15" fmla="*/ 105 h 175"/>
                <a:gd name="T16" fmla="*/ 83 w 94"/>
                <a:gd name="T17" fmla="*/ 121 h 175"/>
                <a:gd name="T18" fmla="*/ 80 w 94"/>
                <a:gd name="T19" fmla="*/ 137 h 175"/>
                <a:gd name="T20" fmla="*/ 72 w 94"/>
                <a:gd name="T21" fmla="*/ 150 h 175"/>
                <a:gd name="T22" fmla="*/ 62 w 94"/>
                <a:gd name="T23" fmla="*/ 159 h 175"/>
                <a:gd name="T24" fmla="*/ 51 w 94"/>
                <a:gd name="T25" fmla="*/ 165 h 175"/>
                <a:gd name="T26" fmla="*/ 39 w 94"/>
                <a:gd name="T27" fmla="*/ 169 h 175"/>
                <a:gd name="T28" fmla="*/ 26 w 94"/>
                <a:gd name="T29" fmla="*/ 170 h 175"/>
                <a:gd name="T30" fmla="*/ 13 w 94"/>
                <a:gd name="T31" fmla="*/ 172 h 175"/>
                <a:gd name="T32" fmla="*/ 0 w 94"/>
                <a:gd name="T33" fmla="*/ 170 h 175"/>
                <a:gd name="T34" fmla="*/ 15 w 94"/>
                <a:gd name="T35" fmla="*/ 173 h 175"/>
                <a:gd name="T36" fmla="*/ 27 w 94"/>
                <a:gd name="T37" fmla="*/ 175 h 175"/>
                <a:gd name="T38" fmla="*/ 42 w 94"/>
                <a:gd name="T39" fmla="*/ 175 h 175"/>
                <a:gd name="T40" fmla="*/ 53 w 94"/>
                <a:gd name="T41" fmla="*/ 173 h 175"/>
                <a:gd name="T42" fmla="*/ 66 w 94"/>
                <a:gd name="T43" fmla="*/ 169 h 175"/>
                <a:gd name="T44" fmla="*/ 75 w 94"/>
                <a:gd name="T45" fmla="*/ 164 h 175"/>
                <a:gd name="T46" fmla="*/ 85 w 94"/>
                <a:gd name="T47" fmla="*/ 156 h 175"/>
                <a:gd name="T48" fmla="*/ 91 w 94"/>
                <a:gd name="T49" fmla="*/ 145 h 175"/>
                <a:gd name="T50" fmla="*/ 91 w 94"/>
                <a:gd name="T51" fmla="*/ 145 h 175"/>
                <a:gd name="T52" fmla="*/ 94 w 94"/>
                <a:gd name="T53" fmla="*/ 127 h 175"/>
                <a:gd name="T54" fmla="*/ 91 w 94"/>
                <a:gd name="T55" fmla="*/ 107 h 175"/>
                <a:gd name="T56" fmla="*/ 83 w 94"/>
                <a:gd name="T57" fmla="*/ 84 h 175"/>
                <a:gd name="T58" fmla="*/ 72 w 94"/>
                <a:gd name="T59" fmla="*/ 62 h 175"/>
                <a:gd name="T60" fmla="*/ 66 w 94"/>
                <a:gd name="T61" fmla="*/ 53 h 175"/>
                <a:gd name="T62" fmla="*/ 59 w 94"/>
                <a:gd name="T63" fmla="*/ 45 h 175"/>
                <a:gd name="T64" fmla="*/ 51 w 94"/>
                <a:gd name="T65" fmla="*/ 35 h 175"/>
                <a:gd name="T66" fmla="*/ 45 w 94"/>
                <a:gd name="T67" fmla="*/ 27 h 175"/>
                <a:gd name="T68" fmla="*/ 35 w 94"/>
                <a:gd name="T69" fmla="*/ 19 h 175"/>
                <a:gd name="T70" fmla="*/ 27 w 94"/>
                <a:gd name="T71" fmla="*/ 11 h 175"/>
                <a:gd name="T72" fmla="*/ 18 w 94"/>
                <a:gd name="T73" fmla="*/ 5 h 175"/>
                <a:gd name="T74" fmla="*/ 8 w 94"/>
                <a:gd name="T75" fmla="*/ 0 h 1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175"/>
                <a:gd name="T116" fmla="*/ 94 w 94"/>
                <a:gd name="T117" fmla="*/ 175 h 1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175">
                  <a:moveTo>
                    <a:pt x="8" y="0"/>
                  </a:moveTo>
                  <a:lnTo>
                    <a:pt x="18" y="10"/>
                  </a:lnTo>
                  <a:lnTo>
                    <a:pt x="31" y="22"/>
                  </a:lnTo>
                  <a:lnTo>
                    <a:pt x="43" y="37"/>
                  </a:lnTo>
                  <a:lnTo>
                    <a:pt x="56" y="53"/>
                  </a:lnTo>
                  <a:lnTo>
                    <a:pt x="67" y="70"/>
                  </a:lnTo>
                  <a:lnTo>
                    <a:pt x="77" y="88"/>
                  </a:lnTo>
                  <a:lnTo>
                    <a:pt x="81" y="105"/>
                  </a:lnTo>
                  <a:lnTo>
                    <a:pt x="83" y="121"/>
                  </a:lnTo>
                  <a:lnTo>
                    <a:pt x="80" y="137"/>
                  </a:lnTo>
                  <a:lnTo>
                    <a:pt x="72" y="150"/>
                  </a:lnTo>
                  <a:lnTo>
                    <a:pt x="62" y="159"/>
                  </a:lnTo>
                  <a:lnTo>
                    <a:pt x="51" y="165"/>
                  </a:lnTo>
                  <a:lnTo>
                    <a:pt x="39" y="169"/>
                  </a:lnTo>
                  <a:lnTo>
                    <a:pt x="26" y="170"/>
                  </a:lnTo>
                  <a:lnTo>
                    <a:pt x="13" y="172"/>
                  </a:lnTo>
                  <a:lnTo>
                    <a:pt x="0" y="170"/>
                  </a:lnTo>
                  <a:lnTo>
                    <a:pt x="15" y="173"/>
                  </a:lnTo>
                  <a:lnTo>
                    <a:pt x="27" y="175"/>
                  </a:lnTo>
                  <a:lnTo>
                    <a:pt x="42" y="175"/>
                  </a:lnTo>
                  <a:lnTo>
                    <a:pt x="53" y="173"/>
                  </a:lnTo>
                  <a:lnTo>
                    <a:pt x="66" y="169"/>
                  </a:lnTo>
                  <a:lnTo>
                    <a:pt x="75" y="164"/>
                  </a:lnTo>
                  <a:lnTo>
                    <a:pt x="85" y="156"/>
                  </a:lnTo>
                  <a:lnTo>
                    <a:pt x="91" y="145"/>
                  </a:lnTo>
                  <a:lnTo>
                    <a:pt x="94" y="127"/>
                  </a:lnTo>
                  <a:lnTo>
                    <a:pt x="91" y="107"/>
                  </a:lnTo>
                  <a:lnTo>
                    <a:pt x="83" y="84"/>
                  </a:lnTo>
                  <a:lnTo>
                    <a:pt x="72" y="62"/>
                  </a:lnTo>
                  <a:lnTo>
                    <a:pt x="66" y="53"/>
                  </a:lnTo>
                  <a:lnTo>
                    <a:pt x="59" y="45"/>
                  </a:lnTo>
                  <a:lnTo>
                    <a:pt x="51" y="35"/>
                  </a:lnTo>
                  <a:lnTo>
                    <a:pt x="45" y="27"/>
                  </a:lnTo>
                  <a:lnTo>
                    <a:pt x="35" y="19"/>
                  </a:lnTo>
                  <a:lnTo>
                    <a:pt x="27" y="11"/>
                  </a:lnTo>
                  <a:lnTo>
                    <a:pt x="1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6" name="Freeform 478"/>
            <p:cNvSpPr>
              <a:spLocks/>
            </p:cNvSpPr>
            <p:nvPr/>
          </p:nvSpPr>
          <p:spPr bwMode="auto">
            <a:xfrm>
              <a:off x="3311" y="3084"/>
              <a:ext cx="440" cy="168"/>
            </a:xfrm>
            <a:custGeom>
              <a:avLst/>
              <a:gdLst>
                <a:gd name="T0" fmla="*/ 62 w 269"/>
                <a:gd name="T1" fmla="*/ 3 h 103"/>
                <a:gd name="T2" fmla="*/ 68 w 269"/>
                <a:gd name="T3" fmla="*/ 6 h 103"/>
                <a:gd name="T4" fmla="*/ 75 w 269"/>
                <a:gd name="T5" fmla="*/ 8 h 103"/>
                <a:gd name="T6" fmla="*/ 83 w 269"/>
                <a:gd name="T7" fmla="*/ 11 h 103"/>
                <a:gd name="T8" fmla="*/ 91 w 269"/>
                <a:gd name="T9" fmla="*/ 14 h 103"/>
                <a:gd name="T10" fmla="*/ 97 w 269"/>
                <a:gd name="T11" fmla="*/ 19 h 103"/>
                <a:gd name="T12" fmla="*/ 106 w 269"/>
                <a:gd name="T13" fmla="*/ 22 h 103"/>
                <a:gd name="T14" fmla="*/ 114 w 269"/>
                <a:gd name="T15" fmla="*/ 27 h 103"/>
                <a:gd name="T16" fmla="*/ 122 w 269"/>
                <a:gd name="T17" fmla="*/ 32 h 103"/>
                <a:gd name="T18" fmla="*/ 130 w 269"/>
                <a:gd name="T19" fmla="*/ 36 h 103"/>
                <a:gd name="T20" fmla="*/ 137 w 269"/>
                <a:gd name="T21" fmla="*/ 41 h 103"/>
                <a:gd name="T22" fmla="*/ 143 w 269"/>
                <a:gd name="T23" fmla="*/ 46 h 103"/>
                <a:gd name="T24" fmla="*/ 151 w 269"/>
                <a:gd name="T25" fmla="*/ 51 h 103"/>
                <a:gd name="T26" fmla="*/ 157 w 269"/>
                <a:gd name="T27" fmla="*/ 57 h 103"/>
                <a:gd name="T28" fmla="*/ 165 w 269"/>
                <a:gd name="T29" fmla="*/ 63 h 103"/>
                <a:gd name="T30" fmla="*/ 173 w 269"/>
                <a:gd name="T31" fmla="*/ 70 h 103"/>
                <a:gd name="T32" fmla="*/ 183 w 269"/>
                <a:gd name="T33" fmla="*/ 78 h 103"/>
                <a:gd name="T34" fmla="*/ 186 w 269"/>
                <a:gd name="T35" fmla="*/ 79 h 103"/>
                <a:gd name="T36" fmla="*/ 191 w 269"/>
                <a:gd name="T37" fmla="*/ 82 h 103"/>
                <a:gd name="T38" fmla="*/ 197 w 269"/>
                <a:gd name="T39" fmla="*/ 86 h 103"/>
                <a:gd name="T40" fmla="*/ 205 w 269"/>
                <a:gd name="T41" fmla="*/ 89 h 103"/>
                <a:gd name="T42" fmla="*/ 215 w 269"/>
                <a:gd name="T43" fmla="*/ 90 h 103"/>
                <a:gd name="T44" fmla="*/ 226 w 269"/>
                <a:gd name="T45" fmla="*/ 90 h 103"/>
                <a:gd name="T46" fmla="*/ 235 w 269"/>
                <a:gd name="T47" fmla="*/ 89 h 103"/>
                <a:gd name="T48" fmla="*/ 246 w 269"/>
                <a:gd name="T49" fmla="*/ 86 h 103"/>
                <a:gd name="T50" fmla="*/ 253 w 269"/>
                <a:gd name="T51" fmla="*/ 82 h 103"/>
                <a:gd name="T52" fmla="*/ 257 w 269"/>
                <a:gd name="T53" fmla="*/ 78 h 103"/>
                <a:gd name="T54" fmla="*/ 262 w 269"/>
                <a:gd name="T55" fmla="*/ 73 h 103"/>
                <a:gd name="T56" fmla="*/ 269 w 269"/>
                <a:gd name="T57" fmla="*/ 66 h 103"/>
                <a:gd name="T58" fmla="*/ 269 w 269"/>
                <a:gd name="T59" fmla="*/ 68 h 103"/>
                <a:gd name="T60" fmla="*/ 269 w 269"/>
                <a:gd name="T61" fmla="*/ 70 h 103"/>
                <a:gd name="T62" fmla="*/ 267 w 269"/>
                <a:gd name="T63" fmla="*/ 71 h 103"/>
                <a:gd name="T64" fmla="*/ 267 w 269"/>
                <a:gd name="T65" fmla="*/ 73 h 103"/>
                <a:gd name="T66" fmla="*/ 267 w 269"/>
                <a:gd name="T67" fmla="*/ 73 h 103"/>
                <a:gd name="T68" fmla="*/ 257 w 269"/>
                <a:gd name="T69" fmla="*/ 86 h 103"/>
                <a:gd name="T70" fmla="*/ 246 w 269"/>
                <a:gd name="T71" fmla="*/ 95 h 103"/>
                <a:gd name="T72" fmla="*/ 232 w 269"/>
                <a:gd name="T73" fmla="*/ 100 h 103"/>
                <a:gd name="T74" fmla="*/ 216 w 269"/>
                <a:gd name="T75" fmla="*/ 103 h 103"/>
                <a:gd name="T76" fmla="*/ 199 w 269"/>
                <a:gd name="T77" fmla="*/ 103 h 103"/>
                <a:gd name="T78" fmla="*/ 181 w 269"/>
                <a:gd name="T79" fmla="*/ 100 h 103"/>
                <a:gd name="T80" fmla="*/ 164 w 269"/>
                <a:gd name="T81" fmla="*/ 95 h 103"/>
                <a:gd name="T82" fmla="*/ 148 w 269"/>
                <a:gd name="T83" fmla="*/ 89 h 103"/>
                <a:gd name="T84" fmla="*/ 129 w 269"/>
                <a:gd name="T85" fmla="*/ 81 h 103"/>
                <a:gd name="T86" fmla="*/ 110 w 269"/>
                <a:gd name="T87" fmla="*/ 73 h 103"/>
                <a:gd name="T88" fmla="*/ 92 w 269"/>
                <a:gd name="T89" fmla="*/ 65 h 103"/>
                <a:gd name="T90" fmla="*/ 75 w 269"/>
                <a:gd name="T91" fmla="*/ 57 h 103"/>
                <a:gd name="T92" fmla="*/ 57 w 269"/>
                <a:gd name="T93" fmla="*/ 49 h 103"/>
                <a:gd name="T94" fmla="*/ 41 w 269"/>
                <a:gd name="T95" fmla="*/ 39 h 103"/>
                <a:gd name="T96" fmla="*/ 24 w 269"/>
                <a:gd name="T97" fmla="*/ 28 h 103"/>
                <a:gd name="T98" fmla="*/ 6 w 269"/>
                <a:gd name="T99" fmla="*/ 17 h 103"/>
                <a:gd name="T100" fmla="*/ 0 w 269"/>
                <a:gd name="T101" fmla="*/ 0 h 103"/>
                <a:gd name="T102" fmla="*/ 62 w 269"/>
                <a:gd name="T103" fmla="*/ 3 h 10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9"/>
                <a:gd name="T157" fmla="*/ 0 h 103"/>
                <a:gd name="T158" fmla="*/ 269 w 269"/>
                <a:gd name="T159" fmla="*/ 103 h 10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9" h="103">
                  <a:moveTo>
                    <a:pt x="62" y="3"/>
                  </a:moveTo>
                  <a:lnTo>
                    <a:pt x="68" y="6"/>
                  </a:lnTo>
                  <a:lnTo>
                    <a:pt x="75" y="8"/>
                  </a:lnTo>
                  <a:lnTo>
                    <a:pt x="83" y="11"/>
                  </a:lnTo>
                  <a:lnTo>
                    <a:pt x="91" y="14"/>
                  </a:lnTo>
                  <a:lnTo>
                    <a:pt x="97" y="19"/>
                  </a:lnTo>
                  <a:lnTo>
                    <a:pt x="106" y="22"/>
                  </a:lnTo>
                  <a:lnTo>
                    <a:pt x="114" y="27"/>
                  </a:lnTo>
                  <a:lnTo>
                    <a:pt x="122" y="32"/>
                  </a:lnTo>
                  <a:lnTo>
                    <a:pt x="130" y="36"/>
                  </a:lnTo>
                  <a:lnTo>
                    <a:pt x="137" y="41"/>
                  </a:lnTo>
                  <a:lnTo>
                    <a:pt x="143" y="46"/>
                  </a:lnTo>
                  <a:lnTo>
                    <a:pt x="151" y="51"/>
                  </a:lnTo>
                  <a:lnTo>
                    <a:pt x="157" y="57"/>
                  </a:lnTo>
                  <a:lnTo>
                    <a:pt x="165" y="63"/>
                  </a:lnTo>
                  <a:lnTo>
                    <a:pt x="173" y="70"/>
                  </a:lnTo>
                  <a:lnTo>
                    <a:pt x="183" y="78"/>
                  </a:lnTo>
                  <a:lnTo>
                    <a:pt x="186" y="79"/>
                  </a:lnTo>
                  <a:lnTo>
                    <a:pt x="191" y="82"/>
                  </a:lnTo>
                  <a:lnTo>
                    <a:pt x="197" y="86"/>
                  </a:lnTo>
                  <a:lnTo>
                    <a:pt x="205" y="89"/>
                  </a:lnTo>
                  <a:lnTo>
                    <a:pt x="215" y="90"/>
                  </a:lnTo>
                  <a:lnTo>
                    <a:pt x="226" y="90"/>
                  </a:lnTo>
                  <a:lnTo>
                    <a:pt x="235" y="89"/>
                  </a:lnTo>
                  <a:lnTo>
                    <a:pt x="246" y="86"/>
                  </a:lnTo>
                  <a:lnTo>
                    <a:pt x="253" y="82"/>
                  </a:lnTo>
                  <a:lnTo>
                    <a:pt x="257" y="78"/>
                  </a:lnTo>
                  <a:lnTo>
                    <a:pt x="262" y="73"/>
                  </a:lnTo>
                  <a:lnTo>
                    <a:pt x="269" y="66"/>
                  </a:lnTo>
                  <a:lnTo>
                    <a:pt x="269" y="68"/>
                  </a:lnTo>
                  <a:lnTo>
                    <a:pt x="269" y="70"/>
                  </a:lnTo>
                  <a:lnTo>
                    <a:pt x="267" y="71"/>
                  </a:lnTo>
                  <a:lnTo>
                    <a:pt x="267" y="73"/>
                  </a:lnTo>
                  <a:lnTo>
                    <a:pt x="257" y="86"/>
                  </a:lnTo>
                  <a:lnTo>
                    <a:pt x="246" y="95"/>
                  </a:lnTo>
                  <a:lnTo>
                    <a:pt x="232" y="100"/>
                  </a:lnTo>
                  <a:lnTo>
                    <a:pt x="216" y="103"/>
                  </a:lnTo>
                  <a:lnTo>
                    <a:pt x="199" y="103"/>
                  </a:lnTo>
                  <a:lnTo>
                    <a:pt x="181" y="100"/>
                  </a:lnTo>
                  <a:lnTo>
                    <a:pt x="164" y="95"/>
                  </a:lnTo>
                  <a:lnTo>
                    <a:pt x="148" y="89"/>
                  </a:lnTo>
                  <a:lnTo>
                    <a:pt x="129" y="81"/>
                  </a:lnTo>
                  <a:lnTo>
                    <a:pt x="110" y="73"/>
                  </a:lnTo>
                  <a:lnTo>
                    <a:pt x="92" y="65"/>
                  </a:lnTo>
                  <a:lnTo>
                    <a:pt x="75" y="57"/>
                  </a:lnTo>
                  <a:lnTo>
                    <a:pt x="57" y="49"/>
                  </a:lnTo>
                  <a:lnTo>
                    <a:pt x="41" y="39"/>
                  </a:lnTo>
                  <a:lnTo>
                    <a:pt x="24" y="28"/>
                  </a:lnTo>
                  <a:lnTo>
                    <a:pt x="6" y="17"/>
                  </a:lnTo>
                  <a:lnTo>
                    <a:pt x="0" y="0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F4A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7" name="Freeform 479"/>
            <p:cNvSpPr>
              <a:spLocks/>
            </p:cNvSpPr>
            <p:nvPr/>
          </p:nvSpPr>
          <p:spPr bwMode="auto">
            <a:xfrm>
              <a:off x="3320" y="3102"/>
              <a:ext cx="384" cy="153"/>
            </a:xfrm>
            <a:custGeom>
              <a:avLst/>
              <a:gdLst>
                <a:gd name="T0" fmla="*/ 55 w 235"/>
                <a:gd name="T1" fmla="*/ 3 h 94"/>
                <a:gd name="T2" fmla="*/ 62 w 235"/>
                <a:gd name="T3" fmla="*/ 6 h 94"/>
                <a:gd name="T4" fmla="*/ 68 w 235"/>
                <a:gd name="T5" fmla="*/ 8 h 94"/>
                <a:gd name="T6" fmla="*/ 76 w 235"/>
                <a:gd name="T7" fmla="*/ 11 h 94"/>
                <a:gd name="T8" fmla="*/ 82 w 235"/>
                <a:gd name="T9" fmla="*/ 14 h 94"/>
                <a:gd name="T10" fmla="*/ 90 w 235"/>
                <a:gd name="T11" fmla="*/ 19 h 94"/>
                <a:gd name="T12" fmla="*/ 98 w 235"/>
                <a:gd name="T13" fmla="*/ 22 h 94"/>
                <a:gd name="T14" fmla="*/ 106 w 235"/>
                <a:gd name="T15" fmla="*/ 25 h 94"/>
                <a:gd name="T16" fmla="*/ 114 w 235"/>
                <a:gd name="T17" fmla="*/ 30 h 94"/>
                <a:gd name="T18" fmla="*/ 122 w 235"/>
                <a:gd name="T19" fmla="*/ 35 h 94"/>
                <a:gd name="T20" fmla="*/ 130 w 235"/>
                <a:gd name="T21" fmla="*/ 40 h 94"/>
                <a:gd name="T22" fmla="*/ 138 w 235"/>
                <a:gd name="T23" fmla="*/ 46 h 94"/>
                <a:gd name="T24" fmla="*/ 144 w 235"/>
                <a:gd name="T25" fmla="*/ 51 h 94"/>
                <a:gd name="T26" fmla="*/ 151 w 235"/>
                <a:gd name="T27" fmla="*/ 57 h 94"/>
                <a:gd name="T28" fmla="*/ 159 w 235"/>
                <a:gd name="T29" fmla="*/ 63 h 94"/>
                <a:gd name="T30" fmla="*/ 168 w 235"/>
                <a:gd name="T31" fmla="*/ 70 h 94"/>
                <a:gd name="T32" fmla="*/ 178 w 235"/>
                <a:gd name="T33" fmla="*/ 78 h 94"/>
                <a:gd name="T34" fmla="*/ 179 w 235"/>
                <a:gd name="T35" fmla="*/ 79 h 94"/>
                <a:gd name="T36" fmla="*/ 184 w 235"/>
                <a:gd name="T37" fmla="*/ 81 h 94"/>
                <a:gd name="T38" fmla="*/ 190 w 235"/>
                <a:gd name="T39" fmla="*/ 84 h 94"/>
                <a:gd name="T40" fmla="*/ 197 w 235"/>
                <a:gd name="T41" fmla="*/ 87 h 94"/>
                <a:gd name="T42" fmla="*/ 206 w 235"/>
                <a:gd name="T43" fmla="*/ 89 h 94"/>
                <a:gd name="T44" fmla="*/ 214 w 235"/>
                <a:gd name="T45" fmla="*/ 89 h 94"/>
                <a:gd name="T46" fmla="*/ 225 w 235"/>
                <a:gd name="T47" fmla="*/ 89 h 94"/>
                <a:gd name="T48" fmla="*/ 235 w 235"/>
                <a:gd name="T49" fmla="*/ 87 h 94"/>
                <a:gd name="T50" fmla="*/ 225 w 235"/>
                <a:gd name="T51" fmla="*/ 90 h 94"/>
                <a:gd name="T52" fmla="*/ 214 w 235"/>
                <a:gd name="T53" fmla="*/ 94 h 94"/>
                <a:gd name="T54" fmla="*/ 203 w 235"/>
                <a:gd name="T55" fmla="*/ 94 h 94"/>
                <a:gd name="T56" fmla="*/ 190 w 235"/>
                <a:gd name="T57" fmla="*/ 92 h 94"/>
                <a:gd name="T58" fmla="*/ 178 w 235"/>
                <a:gd name="T59" fmla="*/ 90 h 94"/>
                <a:gd name="T60" fmla="*/ 167 w 235"/>
                <a:gd name="T61" fmla="*/ 86 h 94"/>
                <a:gd name="T62" fmla="*/ 154 w 235"/>
                <a:gd name="T63" fmla="*/ 82 h 94"/>
                <a:gd name="T64" fmla="*/ 143 w 235"/>
                <a:gd name="T65" fmla="*/ 78 h 94"/>
                <a:gd name="T66" fmla="*/ 124 w 235"/>
                <a:gd name="T67" fmla="*/ 70 h 94"/>
                <a:gd name="T68" fmla="*/ 105 w 235"/>
                <a:gd name="T69" fmla="*/ 62 h 94"/>
                <a:gd name="T70" fmla="*/ 87 w 235"/>
                <a:gd name="T71" fmla="*/ 54 h 94"/>
                <a:gd name="T72" fmla="*/ 70 w 235"/>
                <a:gd name="T73" fmla="*/ 46 h 94"/>
                <a:gd name="T74" fmla="*/ 52 w 235"/>
                <a:gd name="T75" fmla="*/ 38 h 94"/>
                <a:gd name="T76" fmla="*/ 36 w 235"/>
                <a:gd name="T77" fmla="*/ 28 h 94"/>
                <a:gd name="T78" fmla="*/ 19 w 235"/>
                <a:gd name="T79" fmla="*/ 17 h 94"/>
                <a:gd name="T80" fmla="*/ 1 w 235"/>
                <a:gd name="T81" fmla="*/ 6 h 94"/>
                <a:gd name="T82" fmla="*/ 0 w 235"/>
                <a:gd name="T83" fmla="*/ 0 h 94"/>
                <a:gd name="T84" fmla="*/ 55 w 235"/>
                <a:gd name="T85" fmla="*/ 3 h 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5"/>
                <a:gd name="T130" fmla="*/ 0 h 94"/>
                <a:gd name="T131" fmla="*/ 235 w 235"/>
                <a:gd name="T132" fmla="*/ 94 h 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5" h="94">
                  <a:moveTo>
                    <a:pt x="55" y="3"/>
                  </a:moveTo>
                  <a:lnTo>
                    <a:pt x="62" y="6"/>
                  </a:lnTo>
                  <a:lnTo>
                    <a:pt x="68" y="8"/>
                  </a:lnTo>
                  <a:lnTo>
                    <a:pt x="76" y="11"/>
                  </a:lnTo>
                  <a:lnTo>
                    <a:pt x="82" y="14"/>
                  </a:lnTo>
                  <a:lnTo>
                    <a:pt x="90" y="19"/>
                  </a:lnTo>
                  <a:lnTo>
                    <a:pt x="98" y="22"/>
                  </a:lnTo>
                  <a:lnTo>
                    <a:pt x="106" y="25"/>
                  </a:lnTo>
                  <a:lnTo>
                    <a:pt x="114" y="30"/>
                  </a:lnTo>
                  <a:lnTo>
                    <a:pt x="122" y="35"/>
                  </a:lnTo>
                  <a:lnTo>
                    <a:pt x="130" y="40"/>
                  </a:lnTo>
                  <a:lnTo>
                    <a:pt x="138" y="46"/>
                  </a:lnTo>
                  <a:lnTo>
                    <a:pt x="144" y="51"/>
                  </a:lnTo>
                  <a:lnTo>
                    <a:pt x="151" y="57"/>
                  </a:lnTo>
                  <a:lnTo>
                    <a:pt x="159" y="63"/>
                  </a:lnTo>
                  <a:lnTo>
                    <a:pt x="168" y="70"/>
                  </a:lnTo>
                  <a:lnTo>
                    <a:pt x="178" y="78"/>
                  </a:lnTo>
                  <a:lnTo>
                    <a:pt x="179" y="79"/>
                  </a:lnTo>
                  <a:lnTo>
                    <a:pt x="184" y="81"/>
                  </a:lnTo>
                  <a:lnTo>
                    <a:pt x="190" y="84"/>
                  </a:lnTo>
                  <a:lnTo>
                    <a:pt x="197" y="87"/>
                  </a:lnTo>
                  <a:lnTo>
                    <a:pt x="206" y="89"/>
                  </a:lnTo>
                  <a:lnTo>
                    <a:pt x="214" y="89"/>
                  </a:lnTo>
                  <a:lnTo>
                    <a:pt x="225" y="89"/>
                  </a:lnTo>
                  <a:lnTo>
                    <a:pt x="235" y="87"/>
                  </a:lnTo>
                  <a:lnTo>
                    <a:pt x="225" y="90"/>
                  </a:lnTo>
                  <a:lnTo>
                    <a:pt x="214" y="94"/>
                  </a:lnTo>
                  <a:lnTo>
                    <a:pt x="203" y="94"/>
                  </a:lnTo>
                  <a:lnTo>
                    <a:pt x="190" y="92"/>
                  </a:lnTo>
                  <a:lnTo>
                    <a:pt x="178" y="90"/>
                  </a:lnTo>
                  <a:lnTo>
                    <a:pt x="167" y="86"/>
                  </a:lnTo>
                  <a:lnTo>
                    <a:pt x="154" y="82"/>
                  </a:lnTo>
                  <a:lnTo>
                    <a:pt x="143" y="78"/>
                  </a:lnTo>
                  <a:lnTo>
                    <a:pt x="124" y="70"/>
                  </a:lnTo>
                  <a:lnTo>
                    <a:pt x="105" y="62"/>
                  </a:lnTo>
                  <a:lnTo>
                    <a:pt x="87" y="54"/>
                  </a:lnTo>
                  <a:lnTo>
                    <a:pt x="70" y="46"/>
                  </a:lnTo>
                  <a:lnTo>
                    <a:pt x="52" y="38"/>
                  </a:lnTo>
                  <a:lnTo>
                    <a:pt x="36" y="28"/>
                  </a:lnTo>
                  <a:lnTo>
                    <a:pt x="19" y="17"/>
                  </a:lnTo>
                  <a:lnTo>
                    <a:pt x="1" y="6"/>
                  </a:lnTo>
                  <a:lnTo>
                    <a:pt x="0" y="0"/>
                  </a:lnTo>
                  <a:lnTo>
                    <a:pt x="5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8" name="Freeform 480"/>
            <p:cNvSpPr>
              <a:spLocks/>
            </p:cNvSpPr>
            <p:nvPr/>
          </p:nvSpPr>
          <p:spPr bwMode="auto">
            <a:xfrm>
              <a:off x="3320" y="3107"/>
              <a:ext cx="336" cy="145"/>
            </a:xfrm>
            <a:custGeom>
              <a:avLst/>
              <a:gdLst>
                <a:gd name="T0" fmla="*/ 54 w 206"/>
                <a:gd name="T1" fmla="*/ 2 h 89"/>
                <a:gd name="T2" fmla="*/ 60 w 206"/>
                <a:gd name="T3" fmla="*/ 5 h 89"/>
                <a:gd name="T4" fmla="*/ 66 w 206"/>
                <a:gd name="T5" fmla="*/ 8 h 89"/>
                <a:gd name="T6" fmla="*/ 73 w 206"/>
                <a:gd name="T7" fmla="*/ 11 h 89"/>
                <a:gd name="T8" fmla="*/ 81 w 206"/>
                <a:gd name="T9" fmla="*/ 14 h 89"/>
                <a:gd name="T10" fmla="*/ 89 w 206"/>
                <a:gd name="T11" fmla="*/ 19 h 89"/>
                <a:gd name="T12" fmla="*/ 97 w 206"/>
                <a:gd name="T13" fmla="*/ 22 h 89"/>
                <a:gd name="T14" fmla="*/ 105 w 206"/>
                <a:gd name="T15" fmla="*/ 25 h 89"/>
                <a:gd name="T16" fmla="*/ 114 w 206"/>
                <a:gd name="T17" fmla="*/ 30 h 89"/>
                <a:gd name="T18" fmla="*/ 122 w 206"/>
                <a:gd name="T19" fmla="*/ 35 h 89"/>
                <a:gd name="T20" fmla="*/ 128 w 206"/>
                <a:gd name="T21" fmla="*/ 40 h 89"/>
                <a:gd name="T22" fmla="*/ 136 w 206"/>
                <a:gd name="T23" fmla="*/ 45 h 89"/>
                <a:gd name="T24" fmla="*/ 143 w 206"/>
                <a:gd name="T25" fmla="*/ 51 h 89"/>
                <a:gd name="T26" fmla="*/ 149 w 206"/>
                <a:gd name="T27" fmla="*/ 56 h 89"/>
                <a:gd name="T28" fmla="*/ 157 w 206"/>
                <a:gd name="T29" fmla="*/ 62 h 89"/>
                <a:gd name="T30" fmla="*/ 167 w 206"/>
                <a:gd name="T31" fmla="*/ 68 h 89"/>
                <a:gd name="T32" fmla="*/ 176 w 206"/>
                <a:gd name="T33" fmla="*/ 76 h 89"/>
                <a:gd name="T34" fmla="*/ 179 w 206"/>
                <a:gd name="T35" fmla="*/ 79 h 89"/>
                <a:gd name="T36" fmla="*/ 186 w 206"/>
                <a:gd name="T37" fmla="*/ 83 h 89"/>
                <a:gd name="T38" fmla="*/ 195 w 206"/>
                <a:gd name="T39" fmla="*/ 87 h 89"/>
                <a:gd name="T40" fmla="*/ 206 w 206"/>
                <a:gd name="T41" fmla="*/ 89 h 89"/>
                <a:gd name="T42" fmla="*/ 198 w 206"/>
                <a:gd name="T43" fmla="*/ 89 h 89"/>
                <a:gd name="T44" fmla="*/ 189 w 206"/>
                <a:gd name="T45" fmla="*/ 87 h 89"/>
                <a:gd name="T46" fmla="*/ 181 w 206"/>
                <a:gd name="T47" fmla="*/ 86 h 89"/>
                <a:gd name="T48" fmla="*/ 173 w 206"/>
                <a:gd name="T49" fmla="*/ 84 h 89"/>
                <a:gd name="T50" fmla="*/ 165 w 206"/>
                <a:gd name="T51" fmla="*/ 83 h 89"/>
                <a:gd name="T52" fmla="*/ 157 w 206"/>
                <a:gd name="T53" fmla="*/ 81 h 89"/>
                <a:gd name="T54" fmla="*/ 149 w 206"/>
                <a:gd name="T55" fmla="*/ 78 h 89"/>
                <a:gd name="T56" fmla="*/ 143 w 206"/>
                <a:gd name="T57" fmla="*/ 75 h 89"/>
                <a:gd name="T58" fmla="*/ 124 w 206"/>
                <a:gd name="T59" fmla="*/ 67 h 89"/>
                <a:gd name="T60" fmla="*/ 105 w 206"/>
                <a:gd name="T61" fmla="*/ 59 h 89"/>
                <a:gd name="T62" fmla="*/ 87 w 206"/>
                <a:gd name="T63" fmla="*/ 51 h 89"/>
                <a:gd name="T64" fmla="*/ 70 w 206"/>
                <a:gd name="T65" fmla="*/ 43 h 89"/>
                <a:gd name="T66" fmla="*/ 52 w 206"/>
                <a:gd name="T67" fmla="*/ 35 h 89"/>
                <a:gd name="T68" fmla="*/ 36 w 206"/>
                <a:gd name="T69" fmla="*/ 25 h 89"/>
                <a:gd name="T70" fmla="*/ 19 w 206"/>
                <a:gd name="T71" fmla="*/ 14 h 89"/>
                <a:gd name="T72" fmla="*/ 1 w 206"/>
                <a:gd name="T73" fmla="*/ 3 h 89"/>
                <a:gd name="T74" fmla="*/ 0 w 206"/>
                <a:gd name="T75" fmla="*/ 0 h 89"/>
                <a:gd name="T76" fmla="*/ 54 w 206"/>
                <a:gd name="T77" fmla="*/ 2 h 8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6"/>
                <a:gd name="T118" fmla="*/ 0 h 89"/>
                <a:gd name="T119" fmla="*/ 206 w 206"/>
                <a:gd name="T120" fmla="*/ 89 h 8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6" h="89">
                  <a:moveTo>
                    <a:pt x="54" y="2"/>
                  </a:moveTo>
                  <a:lnTo>
                    <a:pt x="60" y="5"/>
                  </a:lnTo>
                  <a:lnTo>
                    <a:pt x="66" y="8"/>
                  </a:lnTo>
                  <a:lnTo>
                    <a:pt x="73" y="11"/>
                  </a:lnTo>
                  <a:lnTo>
                    <a:pt x="81" y="14"/>
                  </a:lnTo>
                  <a:lnTo>
                    <a:pt x="89" y="19"/>
                  </a:lnTo>
                  <a:lnTo>
                    <a:pt x="97" y="22"/>
                  </a:lnTo>
                  <a:lnTo>
                    <a:pt x="105" y="25"/>
                  </a:lnTo>
                  <a:lnTo>
                    <a:pt x="114" y="30"/>
                  </a:lnTo>
                  <a:lnTo>
                    <a:pt x="122" y="35"/>
                  </a:lnTo>
                  <a:lnTo>
                    <a:pt x="128" y="40"/>
                  </a:lnTo>
                  <a:lnTo>
                    <a:pt x="136" y="45"/>
                  </a:lnTo>
                  <a:lnTo>
                    <a:pt x="143" y="51"/>
                  </a:lnTo>
                  <a:lnTo>
                    <a:pt x="149" y="56"/>
                  </a:lnTo>
                  <a:lnTo>
                    <a:pt x="157" y="62"/>
                  </a:lnTo>
                  <a:lnTo>
                    <a:pt x="167" y="68"/>
                  </a:lnTo>
                  <a:lnTo>
                    <a:pt x="176" y="76"/>
                  </a:lnTo>
                  <a:lnTo>
                    <a:pt x="179" y="79"/>
                  </a:lnTo>
                  <a:lnTo>
                    <a:pt x="186" y="83"/>
                  </a:lnTo>
                  <a:lnTo>
                    <a:pt x="195" y="87"/>
                  </a:lnTo>
                  <a:lnTo>
                    <a:pt x="206" y="89"/>
                  </a:lnTo>
                  <a:lnTo>
                    <a:pt x="198" y="89"/>
                  </a:lnTo>
                  <a:lnTo>
                    <a:pt x="189" y="87"/>
                  </a:lnTo>
                  <a:lnTo>
                    <a:pt x="181" y="86"/>
                  </a:lnTo>
                  <a:lnTo>
                    <a:pt x="173" y="84"/>
                  </a:lnTo>
                  <a:lnTo>
                    <a:pt x="165" y="83"/>
                  </a:lnTo>
                  <a:lnTo>
                    <a:pt x="157" y="81"/>
                  </a:lnTo>
                  <a:lnTo>
                    <a:pt x="149" y="78"/>
                  </a:lnTo>
                  <a:lnTo>
                    <a:pt x="143" y="75"/>
                  </a:lnTo>
                  <a:lnTo>
                    <a:pt x="124" y="67"/>
                  </a:lnTo>
                  <a:lnTo>
                    <a:pt x="105" y="59"/>
                  </a:lnTo>
                  <a:lnTo>
                    <a:pt x="87" y="51"/>
                  </a:lnTo>
                  <a:lnTo>
                    <a:pt x="70" y="43"/>
                  </a:lnTo>
                  <a:lnTo>
                    <a:pt x="52" y="35"/>
                  </a:lnTo>
                  <a:lnTo>
                    <a:pt x="36" y="25"/>
                  </a:lnTo>
                  <a:lnTo>
                    <a:pt x="19" y="14"/>
                  </a:lnTo>
                  <a:lnTo>
                    <a:pt x="1" y="3"/>
                  </a:lnTo>
                  <a:lnTo>
                    <a:pt x="0" y="0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F4A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9" name="Freeform 481"/>
            <p:cNvSpPr>
              <a:spLocks/>
            </p:cNvSpPr>
            <p:nvPr/>
          </p:nvSpPr>
          <p:spPr bwMode="auto">
            <a:xfrm>
              <a:off x="3405" y="2927"/>
              <a:ext cx="192" cy="44"/>
            </a:xfrm>
            <a:custGeom>
              <a:avLst/>
              <a:gdLst>
                <a:gd name="T0" fmla="*/ 0 w 118"/>
                <a:gd name="T1" fmla="*/ 10 h 27"/>
                <a:gd name="T2" fmla="*/ 53 w 118"/>
                <a:gd name="T3" fmla="*/ 27 h 27"/>
                <a:gd name="T4" fmla="*/ 118 w 118"/>
                <a:gd name="T5" fmla="*/ 21 h 27"/>
                <a:gd name="T6" fmla="*/ 57 w 118"/>
                <a:gd name="T7" fmla="*/ 0 h 27"/>
                <a:gd name="T8" fmla="*/ 0 w 118"/>
                <a:gd name="T9" fmla="*/ 1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27"/>
                <a:gd name="T17" fmla="*/ 118 w 11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27">
                  <a:moveTo>
                    <a:pt x="0" y="10"/>
                  </a:moveTo>
                  <a:lnTo>
                    <a:pt x="53" y="27"/>
                  </a:lnTo>
                  <a:lnTo>
                    <a:pt x="118" y="21"/>
                  </a:lnTo>
                  <a:lnTo>
                    <a:pt x="5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DD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90" name="Freeform 482"/>
            <p:cNvSpPr>
              <a:spLocks/>
            </p:cNvSpPr>
            <p:nvPr/>
          </p:nvSpPr>
          <p:spPr bwMode="auto">
            <a:xfrm>
              <a:off x="3408" y="3085"/>
              <a:ext cx="8" cy="27"/>
            </a:xfrm>
            <a:custGeom>
              <a:avLst/>
              <a:gdLst>
                <a:gd name="T0" fmla="*/ 0 w 5"/>
                <a:gd name="T1" fmla="*/ 0 h 16"/>
                <a:gd name="T2" fmla="*/ 0 w 5"/>
                <a:gd name="T3" fmla="*/ 15 h 16"/>
                <a:gd name="T4" fmla="*/ 5 w 5"/>
                <a:gd name="T5" fmla="*/ 16 h 16"/>
                <a:gd name="T6" fmla="*/ 3 w 5"/>
                <a:gd name="T7" fmla="*/ 2 h 16"/>
                <a:gd name="T8" fmla="*/ 0 w 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6"/>
                <a:gd name="T17" fmla="*/ 5 w 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6">
                  <a:moveTo>
                    <a:pt x="0" y="0"/>
                  </a:moveTo>
                  <a:lnTo>
                    <a:pt x="0" y="15"/>
                  </a:lnTo>
                  <a:lnTo>
                    <a:pt x="5" y="1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91" name="Freeform 483"/>
            <p:cNvSpPr>
              <a:spLocks/>
            </p:cNvSpPr>
            <p:nvPr/>
          </p:nvSpPr>
          <p:spPr bwMode="auto">
            <a:xfrm>
              <a:off x="3465" y="3009"/>
              <a:ext cx="211" cy="204"/>
            </a:xfrm>
            <a:custGeom>
              <a:avLst/>
              <a:gdLst>
                <a:gd name="T0" fmla="*/ 12 w 129"/>
                <a:gd name="T1" fmla="*/ 4 h 125"/>
                <a:gd name="T2" fmla="*/ 9 w 129"/>
                <a:gd name="T3" fmla="*/ 6 h 125"/>
                <a:gd name="T4" fmla="*/ 5 w 129"/>
                <a:gd name="T5" fmla="*/ 14 h 125"/>
                <a:gd name="T6" fmla="*/ 0 w 129"/>
                <a:gd name="T7" fmla="*/ 25 h 125"/>
                <a:gd name="T8" fmla="*/ 5 w 129"/>
                <a:gd name="T9" fmla="*/ 41 h 125"/>
                <a:gd name="T10" fmla="*/ 11 w 129"/>
                <a:gd name="T11" fmla="*/ 49 h 125"/>
                <a:gd name="T12" fmla="*/ 20 w 129"/>
                <a:gd name="T13" fmla="*/ 57 h 125"/>
                <a:gd name="T14" fmla="*/ 33 w 129"/>
                <a:gd name="T15" fmla="*/ 62 h 125"/>
                <a:gd name="T16" fmla="*/ 46 w 129"/>
                <a:gd name="T17" fmla="*/ 66 h 125"/>
                <a:gd name="T18" fmla="*/ 59 w 129"/>
                <a:gd name="T19" fmla="*/ 73 h 125"/>
                <a:gd name="T20" fmla="*/ 71 w 129"/>
                <a:gd name="T21" fmla="*/ 78 h 125"/>
                <a:gd name="T22" fmla="*/ 84 w 129"/>
                <a:gd name="T23" fmla="*/ 85 h 125"/>
                <a:gd name="T24" fmla="*/ 94 w 129"/>
                <a:gd name="T25" fmla="*/ 93 h 125"/>
                <a:gd name="T26" fmla="*/ 108 w 129"/>
                <a:gd name="T27" fmla="*/ 109 h 125"/>
                <a:gd name="T28" fmla="*/ 119 w 129"/>
                <a:gd name="T29" fmla="*/ 120 h 125"/>
                <a:gd name="T30" fmla="*/ 125 w 129"/>
                <a:gd name="T31" fmla="*/ 125 h 125"/>
                <a:gd name="T32" fmla="*/ 129 w 129"/>
                <a:gd name="T33" fmla="*/ 124 h 125"/>
                <a:gd name="T34" fmla="*/ 129 w 129"/>
                <a:gd name="T35" fmla="*/ 119 h 125"/>
                <a:gd name="T36" fmla="*/ 129 w 129"/>
                <a:gd name="T37" fmla="*/ 111 h 125"/>
                <a:gd name="T38" fmla="*/ 125 w 129"/>
                <a:gd name="T39" fmla="*/ 98 h 125"/>
                <a:gd name="T40" fmla="*/ 122 w 129"/>
                <a:gd name="T41" fmla="*/ 84 h 125"/>
                <a:gd name="T42" fmla="*/ 116 w 129"/>
                <a:gd name="T43" fmla="*/ 70 h 125"/>
                <a:gd name="T44" fmla="*/ 108 w 129"/>
                <a:gd name="T45" fmla="*/ 52 h 125"/>
                <a:gd name="T46" fmla="*/ 97 w 129"/>
                <a:gd name="T47" fmla="*/ 36 h 125"/>
                <a:gd name="T48" fmla="*/ 82 w 129"/>
                <a:gd name="T49" fmla="*/ 22 h 125"/>
                <a:gd name="T50" fmla="*/ 67 w 129"/>
                <a:gd name="T51" fmla="*/ 11 h 125"/>
                <a:gd name="T52" fmla="*/ 52 w 129"/>
                <a:gd name="T53" fmla="*/ 4 h 125"/>
                <a:gd name="T54" fmla="*/ 41 w 129"/>
                <a:gd name="T55" fmla="*/ 0 h 125"/>
                <a:gd name="T56" fmla="*/ 32 w 129"/>
                <a:gd name="T57" fmla="*/ 0 h 125"/>
                <a:gd name="T58" fmla="*/ 24 w 129"/>
                <a:gd name="T59" fmla="*/ 0 h 125"/>
                <a:gd name="T60" fmla="*/ 17 w 129"/>
                <a:gd name="T61" fmla="*/ 1 h 125"/>
                <a:gd name="T62" fmla="*/ 14 w 129"/>
                <a:gd name="T63" fmla="*/ 4 h 125"/>
                <a:gd name="T64" fmla="*/ 12 w 129"/>
                <a:gd name="T65" fmla="*/ 4 h 1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"/>
                <a:gd name="T100" fmla="*/ 0 h 125"/>
                <a:gd name="T101" fmla="*/ 129 w 129"/>
                <a:gd name="T102" fmla="*/ 125 h 1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" h="125">
                  <a:moveTo>
                    <a:pt x="12" y="4"/>
                  </a:moveTo>
                  <a:lnTo>
                    <a:pt x="9" y="6"/>
                  </a:lnTo>
                  <a:lnTo>
                    <a:pt x="5" y="14"/>
                  </a:lnTo>
                  <a:lnTo>
                    <a:pt x="0" y="25"/>
                  </a:lnTo>
                  <a:lnTo>
                    <a:pt x="5" y="41"/>
                  </a:lnTo>
                  <a:lnTo>
                    <a:pt x="11" y="49"/>
                  </a:lnTo>
                  <a:lnTo>
                    <a:pt x="20" y="57"/>
                  </a:lnTo>
                  <a:lnTo>
                    <a:pt x="33" y="62"/>
                  </a:lnTo>
                  <a:lnTo>
                    <a:pt x="46" y="66"/>
                  </a:lnTo>
                  <a:lnTo>
                    <a:pt x="59" y="73"/>
                  </a:lnTo>
                  <a:lnTo>
                    <a:pt x="71" y="78"/>
                  </a:lnTo>
                  <a:lnTo>
                    <a:pt x="84" y="85"/>
                  </a:lnTo>
                  <a:lnTo>
                    <a:pt x="94" y="93"/>
                  </a:lnTo>
                  <a:lnTo>
                    <a:pt x="108" y="109"/>
                  </a:lnTo>
                  <a:lnTo>
                    <a:pt x="119" y="120"/>
                  </a:lnTo>
                  <a:lnTo>
                    <a:pt x="125" y="125"/>
                  </a:lnTo>
                  <a:lnTo>
                    <a:pt x="129" y="124"/>
                  </a:lnTo>
                  <a:lnTo>
                    <a:pt x="129" y="119"/>
                  </a:lnTo>
                  <a:lnTo>
                    <a:pt x="129" y="111"/>
                  </a:lnTo>
                  <a:lnTo>
                    <a:pt x="125" y="98"/>
                  </a:lnTo>
                  <a:lnTo>
                    <a:pt x="122" y="84"/>
                  </a:lnTo>
                  <a:lnTo>
                    <a:pt x="116" y="70"/>
                  </a:lnTo>
                  <a:lnTo>
                    <a:pt x="108" y="52"/>
                  </a:lnTo>
                  <a:lnTo>
                    <a:pt x="97" y="36"/>
                  </a:lnTo>
                  <a:lnTo>
                    <a:pt x="82" y="22"/>
                  </a:lnTo>
                  <a:lnTo>
                    <a:pt x="67" y="11"/>
                  </a:lnTo>
                  <a:lnTo>
                    <a:pt x="52" y="4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4" y="4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92" name="Freeform 484"/>
            <p:cNvSpPr>
              <a:spLocks/>
            </p:cNvSpPr>
            <p:nvPr/>
          </p:nvSpPr>
          <p:spPr bwMode="auto">
            <a:xfrm>
              <a:off x="3328" y="3040"/>
              <a:ext cx="80" cy="41"/>
            </a:xfrm>
            <a:custGeom>
              <a:avLst/>
              <a:gdLst>
                <a:gd name="T0" fmla="*/ 0 w 49"/>
                <a:gd name="T1" fmla="*/ 22 h 25"/>
                <a:gd name="T2" fmla="*/ 44 w 49"/>
                <a:gd name="T3" fmla="*/ 25 h 25"/>
                <a:gd name="T4" fmla="*/ 49 w 49"/>
                <a:gd name="T5" fmla="*/ 0 h 25"/>
                <a:gd name="T6" fmla="*/ 47 w 49"/>
                <a:gd name="T7" fmla="*/ 1 h 25"/>
                <a:gd name="T8" fmla="*/ 44 w 49"/>
                <a:gd name="T9" fmla="*/ 6 h 25"/>
                <a:gd name="T10" fmla="*/ 38 w 49"/>
                <a:gd name="T11" fmla="*/ 12 h 25"/>
                <a:gd name="T12" fmla="*/ 30 w 49"/>
                <a:gd name="T13" fmla="*/ 17 h 25"/>
                <a:gd name="T14" fmla="*/ 20 w 49"/>
                <a:gd name="T15" fmla="*/ 19 h 25"/>
                <a:gd name="T16" fmla="*/ 11 w 49"/>
                <a:gd name="T17" fmla="*/ 20 h 25"/>
                <a:gd name="T18" fmla="*/ 3 w 49"/>
                <a:gd name="T19" fmla="*/ 22 h 25"/>
                <a:gd name="T20" fmla="*/ 0 w 49"/>
                <a:gd name="T21" fmla="*/ 22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9"/>
                <a:gd name="T34" fmla="*/ 0 h 25"/>
                <a:gd name="T35" fmla="*/ 49 w 49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9" h="25">
                  <a:moveTo>
                    <a:pt x="0" y="22"/>
                  </a:moveTo>
                  <a:lnTo>
                    <a:pt x="44" y="25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4" y="6"/>
                  </a:lnTo>
                  <a:lnTo>
                    <a:pt x="38" y="12"/>
                  </a:lnTo>
                  <a:lnTo>
                    <a:pt x="30" y="17"/>
                  </a:lnTo>
                  <a:lnTo>
                    <a:pt x="20" y="19"/>
                  </a:lnTo>
                  <a:lnTo>
                    <a:pt x="11" y="20"/>
                  </a:lnTo>
                  <a:lnTo>
                    <a:pt x="3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93" name="Freeform 485"/>
            <p:cNvSpPr>
              <a:spLocks/>
            </p:cNvSpPr>
            <p:nvPr/>
          </p:nvSpPr>
          <p:spPr bwMode="auto">
            <a:xfrm>
              <a:off x="3352" y="2987"/>
              <a:ext cx="108" cy="36"/>
            </a:xfrm>
            <a:custGeom>
              <a:avLst/>
              <a:gdLst>
                <a:gd name="T0" fmla="*/ 0 w 66"/>
                <a:gd name="T1" fmla="*/ 13 h 22"/>
                <a:gd name="T2" fmla="*/ 40 w 66"/>
                <a:gd name="T3" fmla="*/ 22 h 22"/>
                <a:gd name="T4" fmla="*/ 66 w 66"/>
                <a:gd name="T5" fmla="*/ 0 h 22"/>
                <a:gd name="T6" fmla="*/ 62 w 66"/>
                <a:gd name="T7" fmla="*/ 2 h 22"/>
                <a:gd name="T8" fmla="*/ 54 w 66"/>
                <a:gd name="T9" fmla="*/ 5 h 22"/>
                <a:gd name="T10" fmla="*/ 43 w 66"/>
                <a:gd name="T11" fmla="*/ 9 h 22"/>
                <a:gd name="T12" fmla="*/ 31 w 66"/>
                <a:gd name="T13" fmla="*/ 11 h 22"/>
                <a:gd name="T14" fmla="*/ 19 w 66"/>
                <a:gd name="T15" fmla="*/ 13 h 22"/>
                <a:gd name="T16" fmla="*/ 10 w 66"/>
                <a:gd name="T17" fmla="*/ 13 h 22"/>
                <a:gd name="T18" fmla="*/ 4 w 66"/>
                <a:gd name="T19" fmla="*/ 13 h 22"/>
                <a:gd name="T20" fmla="*/ 0 w 66"/>
                <a:gd name="T21" fmla="*/ 13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22"/>
                <a:gd name="T35" fmla="*/ 66 w 66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22">
                  <a:moveTo>
                    <a:pt x="0" y="13"/>
                  </a:moveTo>
                  <a:lnTo>
                    <a:pt x="40" y="22"/>
                  </a:lnTo>
                  <a:lnTo>
                    <a:pt x="66" y="0"/>
                  </a:lnTo>
                  <a:lnTo>
                    <a:pt x="62" y="2"/>
                  </a:lnTo>
                  <a:lnTo>
                    <a:pt x="54" y="5"/>
                  </a:lnTo>
                  <a:lnTo>
                    <a:pt x="43" y="9"/>
                  </a:lnTo>
                  <a:lnTo>
                    <a:pt x="31" y="11"/>
                  </a:lnTo>
                  <a:lnTo>
                    <a:pt x="19" y="13"/>
                  </a:lnTo>
                  <a:lnTo>
                    <a:pt x="10" y="13"/>
                  </a:lnTo>
                  <a:lnTo>
                    <a:pt x="4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E5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94" name="Freeform 486"/>
            <p:cNvSpPr>
              <a:spLocks/>
            </p:cNvSpPr>
            <p:nvPr/>
          </p:nvSpPr>
          <p:spPr bwMode="auto">
            <a:xfrm>
              <a:off x="3447" y="2948"/>
              <a:ext cx="98" cy="16"/>
            </a:xfrm>
            <a:custGeom>
              <a:avLst/>
              <a:gdLst>
                <a:gd name="T0" fmla="*/ 0 w 60"/>
                <a:gd name="T1" fmla="*/ 0 h 10"/>
                <a:gd name="T2" fmla="*/ 27 w 60"/>
                <a:gd name="T3" fmla="*/ 10 h 10"/>
                <a:gd name="T4" fmla="*/ 60 w 60"/>
                <a:gd name="T5" fmla="*/ 6 h 10"/>
                <a:gd name="T6" fmla="*/ 57 w 60"/>
                <a:gd name="T7" fmla="*/ 6 h 10"/>
                <a:gd name="T8" fmla="*/ 50 w 60"/>
                <a:gd name="T9" fmla="*/ 5 h 10"/>
                <a:gd name="T10" fmla="*/ 41 w 60"/>
                <a:gd name="T11" fmla="*/ 5 h 10"/>
                <a:gd name="T12" fmla="*/ 30 w 60"/>
                <a:gd name="T13" fmla="*/ 3 h 10"/>
                <a:gd name="T14" fmla="*/ 19 w 60"/>
                <a:gd name="T15" fmla="*/ 2 h 10"/>
                <a:gd name="T16" fmla="*/ 9 w 60"/>
                <a:gd name="T17" fmla="*/ 2 h 10"/>
                <a:gd name="T18" fmla="*/ 3 w 60"/>
                <a:gd name="T19" fmla="*/ 0 h 10"/>
                <a:gd name="T20" fmla="*/ 0 w 60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10"/>
                <a:gd name="T35" fmla="*/ 60 w 60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10">
                  <a:moveTo>
                    <a:pt x="0" y="0"/>
                  </a:moveTo>
                  <a:lnTo>
                    <a:pt x="27" y="10"/>
                  </a:lnTo>
                  <a:lnTo>
                    <a:pt x="60" y="6"/>
                  </a:lnTo>
                  <a:lnTo>
                    <a:pt x="57" y="6"/>
                  </a:lnTo>
                  <a:lnTo>
                    <a:pt x="50" y="5"/>
                  </a:lnTo>
                  <a:lnTo>
                    <a:pt x="41" y="5"/>
                  </a:lnTo>
                  <a:lnTo>
                    <a:pt x="30" y="3"/>
                  </a:lnTo>
                  <a:lnTo>
                    <a:pt x="19" y="2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95" name="Freeform 487"/>
            <p:cNvSpPr>
              <a:spLocks/>
            </p:cNvSpPr>
            <p:nvPr/>
          </p:nvSpPr>
          <p:spPr bwMode="auto">
            <a:xfrm>
              <a:off x="3501" y="3022"/>
              <a:ext cx="92" cy="62"/>
            </a:xfrm>
            <a:custGeom>
              <a:avLst/>
              <a:gdLst>
                <a:gd name="T0" fmla="*/ 35 w 56"/>
                <a:gd name="T1" fmla="*/ 3 h 38"/>
                <a:gd name="T2" fmla="*/ 45 w 56"/>
                <a:gd name="T3" fmla="*/ 9 h 38"/>
                <a:gd name="T4" fmla="*/ 52 w 56"/>
                <a:gd name="T5" fmla="*/ 15 h 38"/>
                <a:gd name="T6" fmla="*/ 56 w 56"/>
                <a:gd name="T7" fmla="*/ 23 h 38"/>
                <a:gd name="T8" fmla="*/ 56 w 56"/>
                <a:gd name="T9" fmla="*/ 31 h 38"/>
                <a:gd name="T10" fmla="*/ 49 w 56"/>
                <a:gd name="T11" fmla="*/ 36 h 38"/>
                <a:gd name="T12" fmla="*/ 41 w 56"/>
                <a:gd name="T13" fmla="*/ 38 h 38"/>
                <a:gd name="T14" fmla="*/ 32 w 56"/>
                <a:gd name="T15" fmla="*/ 38 h 38"/>
                <a:gd name="T16" fmla="*/ 21 w 56"/>
                <a:gd name="T17" fmla="*/ 35 h 38"/>
                <a:gd name="T18" fmla="*/ 11 w 56"/>
                <a:gd name="T19" fmla="*/ 28 h 38"/>
                <a:gd name="T20" fmla="*/ 5 w 56"/>
                <a:gd name="T21" fmla="*/ 22 h 38"/>
                <a:gd name="T22" fmla="*/ 0 w 56"/>
                <a:gd name="T23" fmla="*/ 14 h 38"/>
                <a:gd name="T24" fmla="*/ 2 w 56"/>
                <a:gd name="T25" fmla="*/ 6 h 38"/>
                <a:gd name="T26" fmla="*/ 6 w 56"/>
                <a:gd name="T27" fmla="*/ 1 h 38"/>
                <a:gd name="T28" fmla="*/ 14 w 56"/>
                <a:gd name="T29" fmla="*/ 0 h 38"/>
                <a:gd name="T30" fmla="*/ 24 w 56"/>
                <a:gd name="T31" fmla="*/ 0 h 38"/>
                <a:gd name="T32" fmla="*/ 35 w 56"/>
                <a:gd name="T33" fmla="*/ 3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38"/>
                <a:gd name="T53" fmla="*/ 56 w 56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38">
                  <a:moveTo>
                    <a:pt x="35" y="3"/>
                  </a:moveTo>
                  <a:lnTo>
                    <a:pt x="45" y="9"/>
                  </a:lnTo>
                  <a:lnTo>
                    <a:pt x="52" y="15"/>
                  </a:lnTo>
                  <a:lnTo>
                    <a:pt x="56" y="23"/>
                  </a:lnTo>
                  <a:lnTo>
                    <a:pt x="56" y="31"/>
                  </a:lnTo>
                  <a:lnTo>
                    <a:pt x="49" y="36"/>
                  </a:lnTo>
                  <a:lnTo>
                    <a:pt x="41" y="38"/>
                  </a:lnTo>
                  <a:lnTo>
                    <a:pt x="32" y="38"/>
                  </a:lnTo>
                  <a:lnTo>
                    <a:pt x="21" y="35"/>
                  </a:lnTo>
                  <a:lnTo>
                    <a:pt x="11" y="28"/>
                  </a:lnTo>
                  <a:lnTo>
                    <a:pt x="5" y="22"/>
                  </a:lnTo>
                  <a:lnTo>
                    <a:pt x="0" y="14"/>
                  </a:lnTo>
                  <a:lnTo>
                    <a:pt x="2" y="6"/>
                  </a:lnTo>
                  <a:lnTo>
                    <a:pt x="6" y="1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rgbClr val="FFFF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96" name="Freeform 488"/>
            <p:cNvSpPr>
              <a:spLocks/>
            </p:cNvSpPr>
            <p:nvPr/>
          </p:nvSpPr>
          <p:spPr bwMode="auto">
            <a:xfrm>
              <a:off x="3352" y="3116"/>
              <a:ext cx="229" cy="110"/>
            </a:xfrm>
            <a:custGeom>
              <a:avLst/>
              <a:gdLst>
                <a:gd name="T0" fmla="*/ 0 w 140"/>
                <a:gd name="T1" fmla="*/ 0 h 67"/>
                <a:gd name="T2" fmla="*/ 4 w 140"/>
                <a:gd name="T3" fmla="*/ 2 h 67"/>
                <a:gd name="T4" fmla="*/ 10 w 140"/>
                <a:gd name="T5" fmla="*/ 7 h 67"/>
                <a:gd name="T6" fmla="*/ 21 w 140"/>
                <a:gd name="T7" fmla="*/ 13 h 67"/>
                <a:gd name="T8" fmla="*/ 34 w 140"/>
                <a:gd name="T9" fmla="*/ 19 h 67"/>
                <a:gd name="T10" fmla="*/ 48 w 140"/>
                <a:gd name="T11" fmla="*/ 27 h 67"/>
                <a:gd name="T12" fmla="*/ 61 w 140"/>
                <a:gd name="T13" fmla="*/ 35 h 67"/>
                <a:gd name="T14" fmla="*/ 74 w 140"/>
                <a:gd name="T15" fmla="*/ 42 h 67"/>
                <a:gd name="T16" fmla="*/ 83 w 140"/>
                <a:gd name="T17" fmla="*/ 46 h 67"/>
                <a:gd name="T18" fmla="*/ 91 w 140"/>
                <a:gd name="T19" fmla="*/ 50 h 67"/>
                <a:gd name="T20" fmla="*/ 101 w 140"/>
                <a:gd name="T21" fmla="*/ 54 h 67"/>
                <a:gd name="T22" fmla="*/ 110 w 140"/>
                <a:gd name="T23" fmla="*/ 58 h 67"/>
                <a:gd name="T24" fmla="*/ 120 w 140"/>
                <a:gd name="T25" fmla="*/ 61 h 67"/>
                <a:gd name="T26" fmla="*/ 128 w 140"/>
                <a:gd name="T27" fmla="*/ 62 h 67"/>
                <a:gd name="T28" fmla="*/ 134 w 140"/>
                <a:gd name="T29" fmla="*/ 66 h 67"/>
                <a:gd name="T30" fmla="*/ 139 w 140"/>
                <a:gd name="T31" fmla="*/ 67 h 67"/>
                <a:gd name="T32" fmla="*/ 140 w 140"/>
                <a:gd name="T33" fmla="*/ 67 h 67"/>
                <a:gd name="T34" fmla="*/ 37 w 140"/>
                <a:gd name="T35" fmla="*/ 2 h 67"/>
                <a:gd name="T36" fmla="*/ 0 w 140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0"/>
                <a:gd name="T58" fmla="*/ 0 h 67"/>
                <a:gd name="T59" fmla="*/ 140 w 140"/>
                <a:gd name="T60" fmla="*/ 67 h 6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0" h="67">
                  <a:moveTo>
                    <a:pt x="0" y="0"/>
                  </a:moveTo>
                  <a:lnTo>
                    <a:pt x="4" y="2"/>
                  </a:lnTo>
                  <a:lnTo>
                    <a:pt x="10" y="7"/>
                  </a:lnTo>
                  <a:lnTo>
                    <a:pt x="21" y="13"/>
                  </a:lnTo>
                  <a:lnTo>
                    <a:pt x="34" y="19"/>
                  </a:lnTo>
                  <a:lnTo>
                    <a:pt x="48" y="27"/>
                  </a:lnTo>
                  <a:lnTo>
                    <a:pt x="61" y="35"/>
                  </a:lnTo>
                  <a:lnTo>
                    <a:pt x="74" y="42"/>
                  </a:lnTo>
                  <a:lnTo>
                    <a:pt x="83" y="46"/>
                  </a:lnTo>
                  <a:lnTo>
                    <a:pt x="91" y="50"/>
                  </a:lnTo>
                  <a:lnTo>
                    <a:pt x="101" y="54"/>
                  </a:lnTo>
                  <a:lnTo>
                    <a:pt x="110" y="58"/>
                  </a:lnTo>
                  <a:lnTo>
                    <a:pt x="120" y="61"/>
                  </a:lnTo>
                  <a:lnTo>
                    <a:pt x="128" y="62"/>
                  </a:lnTo>
                  <a:lnTo>
                    <a:pt x="134" y="66"/>
                  </a:lnTo>
                  <a:lnTo>
                    <a:pt x="139" y="67"/>
                  </a:lnTo>
                  <a:lnTo>
                    <a:pt x="140" y="67"/>
                  </a:lnTo>
                  <a:lnTo>
                    <a:pt x="3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97" name="Freeform 489"/>
            <p:cNvSpPr>
              <a:spLocks/>
            </p:cNvSpPr>
            <p:nvPr/>
          </p:nvSpPr>
          <p:spPr bwMode="auto">
            <a:xfrm>
              <a:off x="3338" y="2736"/>
              <a:ext cx="349" cy="210"/>
            </a:xfrm>
            <a:custGeom>
              <a:avLst/>
              <a:gdLst>
                <a:gd name="T0" fmla="*/ 0 w 214"/>
                <a:gd name="T1" fmla="*/ 47 h 129"/>
                <a:gd name="T2" fmla="*/ 145 w 214"/>
                <a:gd name="T3" fmla="*/ 0 h 129"/>
                <a:gd name="T4" fmla="*/ 214 w 214"/>
                <a:gd name="T5" fmla="*/ 129 h 129"/>
                <a:gd name="T6" fmla="*/ 211 w 214"/>
                <a:gd name="T7" fmla="*/ 125 h 129"/>
                <a:gd name="T8" fmla="*/ 205 w 214"/>
                <a:gd name="T9" fmla="*/ 119 h 129"/>
                <a:gd name="T10" fmla="*/ 194 w 214"/>
                <a:gd name="T11" fmla="*/ 108 h 129"/>
                <a:gd name="T12" fmla="*/ 179 w 214"/>
                <a:gd name="T13" fmla="*/ 97 h 129"/>
                <a:gd name="T14" fmla="*/ 164 w 214"/>
                <a:gd name="T15" fmla="*/ 84 h 129"/>
                <a:gd name="T16" fmla="*/ 148 w 214"/>
                <a:gd name="T17" fmla="*/ 71 h 129"/>
                <a:gd name="T18" fmla="*/ 130 w 214"/>
                <a:gd name="T19" fmla="*/ 62 h 129"/>
                <a:gd name="T20" fmla="*/ 114 w 214"/>
                <a:gd name="T21" fmla="*/ 55 h 129"/>
                <a:gd name="T22" fmla="*/ 98 w 214"/>
                <a:gd name="T23" fmla="*/ 52 h 129"/>
                <a:gd name="T24" fmla="*/ 79 w 214"/>
                <a:gd name="T25" fmla="*/ 49 h 129"/>
                <a:gd name="T26" fmla="*/ 60 w 214"/>
                <a:gd name="T27" fmla="*/ 47 h 129"/>
                <a:gd name="T28" fmla="*/ 43 w 214"/>
                <a:gd name="T29" fmla="*/ 47 h 129"/>
                <a:gd name="T30" fmla="*/ 25 w 214"/>
                <a:gd name="T31" fmla="*/ 47 h 129"/>
                <a:gd name="T32" fmla="*/ 13 w 214"/>
                <a:gd name="T33" fmla="*/ 47 h 129"/>
                <a:gd name="T34" fmla="*/ 3 w 214"/>
                <a:gd name="T35" fmla="*/ 47 h 129"/>
                <a:gd name="T36" fmla="*/ 0 w 214"/>
                <a:gd name="T37" fmla="*/ 47 h 1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4"/>
                <a:gd name="T58" fmla="*/ 0 h 129"/>
                <a:gd name="T59" fmla="*/ 214 w 214"/>
                <a:gd name="T60" fmla="*/ 129 h 1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4" h="129">
                  <a:moveTo>
                    <a:pt x="0" y="47"/>
                  </a:moveTo>
                  <a:lnTo>
                    <a:pt x="145" y="0"/>
                  </a:lnTo>
                  <a:lnTo>
                    <a:pt x="214" y="129"/>
                  </a:lnTo>
                  <a:lnTo>
                    <a:pt x="211" y="125"/>
                  </a:lnTo>
                  <a:lnTo>
                    <a:pt x="205" y="119"/>
                  </a:lnTo>
                  <a:lnTo>
                    <a:pt x="194" y="108"/>
                  </a:lnTo>
                  <a:lnTo>
                    <a:pt x="179" y="97"/>
                  </a:lnTo>
                  <a:lnTo>
                    <a:pt x="164" y="84"/>
                  </a:lnTo>
                  <a:lnTo>
                    <a:pt x="148" y="71"/>
                  </a:lnTo>
                  <a:lnTo>
                    <a:pt x="130" y="62"/>
                  </a:lnTo>
                  <a:lnTo>
                    <a:pt x="114" y="55"/>
                  </a:lnTo>
                  <a:lnTo>
                    <a:pt x="98" y="52"/>
                  </a:lnTo>
                  <a:lnTo>
                    <a:pt x="79" y="49"/>
                  </a:lnTo>
                  <a:lnTo>
                    <a:pt x="60" y="47"/>
                  </a:lnTo>
                  <a:lnTo>
                    <a:pt x="43" y="47"/>
                  </a:lnTo>
                  <a:lnTo>
                    <a:pt x="25" y="47"/>
                  </a:lnTo>
                  <a:lnTo>
                    <a:pt x="13" y="47"/>
                  </a:lnTo>
                  <a:lnTo>
                    <a:pt x="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70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98" name="Freeform 490"/>
            <p:cNvSpPr>
              <a:spLocks/>
            </p:cNvSpPr>
            <p:nvPr/>
          </p:nvSpPr>
          <p:spPr bwMode="auto">
            <a:xfrm>
              <a:off x="3262" y="3268"/>
              <a:ext cx="156" cy="157"/>
            </a:xfrm>
            <a:custGeom>
              <a:avLst/>
              <a:gdLst>
                <a:gd name="T0" fmla="*/ 95 w 95"/>
                <a:gd name="T1" fmla="*/ 76 h 96"/>
                <a:gd name="T2" fmla="*/ 30 w 95"/>
                <a:gd name="T3" fmla="*/ 96 h 96"/>
                <a:gd name="T4" fmla="*/ 0 w 95"/>
                <a:gd name="T5" fmla="*/ 0 h 96"/>
                <a:gd name="T6" fmla="*/ 3 w 95"/>
                <a:gd name="T7" fmla="*/ 7 h 96"/>
                <a:gd name="T8" fmla="*/ 12 w 95"/>
                <a:gd name="T9" fmla="*/ 28 h 96"/>
                <a:gd name="T10" fmla="*/ 27 w 95"/>
                <a:gd name="T11" fmla="*/ 50 h 96"/>
                <a:gd name="T12" fmla="*/ 44 w 95"/>
                <a:gd name="T13" fmla="*/ 66 h 96"/>
                <a:gd name="T14" fmla="*/ 54 w 95"/>
                <a:gd name="T15" fmla="*/ 71 h 96"/>
                <a:gd name="T16" fmla="*/ 63 w 95"/>
                <a:gd name="T17" fmla="*/ 74 h 96"/>
                <a:gd name="T18" fmla="*/ 71 w 95"/>
                <a:gd name="T19" fmla="*/ 76 h 96"/>
                <a:gd name="T20" fmla="*/ 79 w 95"/>
                <a:gd name="T21" fmla="*/ 76 h 96"/>
                <a:gd name="T22" fmla="*/ 87 w 95"/>
                <a:gd name="T23" fmla="*/ 76 h 96"/>
                <a:gd name="T24" fmla="*/ 92 w 95"/>
                <a:gd name="T25" fmla="*/ 76 h 96"/>
                <a:gd name="T26" fmla="*/ 95 w 95"/>
                <a:gd name="T27" fmla="*/ 76 h 96"/>
                <a:gd name="T28" fmla="*/ 95 w 95"/>
                <a:gd name="T29" fmla="*/ 76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5"/>
                <a:gd name="T46" fmla="*/ 0 h 96"/>
                <a:gd name="T47" fmla="*/ 95 w 95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5" h="96">
                  <a:moveTo>
                    <a:pt x="95" y="76"/>
                  </a:moveTo>
                  <a:lnTo>
                    <a:pt x="30" y="96"/>
                  </a:lnTo>
                  <a:lnTo>
                    <a:pt x="0" y="0"/>
                  </a:lnTo>
                  <a:lnTo>
                    <a:pt x="3" y="7"/>
                  </a:lnTo>
                  <a:lnTo>
                    <a:pt x="12" y="28"/>
                  </a:lnTo>
                  <a:lnTo>
                    <a:pt x="27" y="50"/>
                  </a:lnTo>
                  <a:lnTo>
                    <a:pt x="44" y="66"/>
                  </a:lnTo>
                  <a:lnTo>
                    <a:pt x="54" y="71"/>
                  </a:lnTo>
                  <a:lnTo>
                    <a:pt x="63" y="74"/>
                  </a:lnTo>
                  <a:lnTo>
                    <a:pt x="71" y="76"/>
                  </a:lnTo>
                  <a:lnTo>
                    <a:pt x="79" y="76"/>
                  </a:lnTo>
                  <a:lnTo>
                    <a:pt x="87" y="76"/>
                  </a:lnTo>
                  <a:lnTo>
                    <a:pt x="92" y="76"/>
                  </a:lnTo>
                  <a:lnTo>
                    <a:pt x="95" y="76"/>
                  </a:lnTo>
                  <a:close/>
                </a:path>
              </a:pathLst>
            </a:custGeom>
            <a:solidFill>
              <a:srgbClr val="AF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99" name="Freeform 491"/>
            <p:cNvSpPr>
              <a:spLocks/>
            </p:cNvSpPr>
            <p:nvPr/>
          </p:nvSpPr>
          <p:spPr bwMode="auto">
            <a:xfrm>
              <a:off x="1858" y="1886"/>
              <a:ext cx="1589" cy="855"/>
            </a:xfrm>
            <a:custGeom>
              <a:avLst/>
              <a:gdLst>
                <a:gd name="T0" fmla="*/ 965 w 972"/>
                <a:gd name="T1" fmla="*/ 57 h 523"/>
                <a:gd name="T2" fmla="*/ 972 w 972"/>
                <a:gd name="T3" fmla="*/ 248 h 523"/>
                <a:gd name="T4" fmla="*/ 838 w 972"/>
                <a:gd name="T5" fmla="*/ 523 h 523"/>
                <a:gd name="T6" fmla="*/ 0 w 972"/>
                <a:gd name="T7" fmla="*/ 277 h 523"/>
                <a:gd name="T8" fmla="*/ 137 w 972"/>
                <a:gd name="T9" fmla="*/ 0 h 523"/>
                <a:gd name="T10" fmla="*/ 965 w 972"/>
                <a:gd name="T11" fmla="*/ 57 h 5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2"/>
                <a:gd name="T19" fmla="*/ 0 h 523"/>
                <a:gd name="T20" fmla="*/ 972 w 972"/>
                <a:gd name="T21" fmla="*/ 523 h 5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2" h="523">
                  <a:moveTo>
                    <a:pt x="965" y="57"/>
                  </a:moveTo>
                  <a:lnTo>
                    <a:pt x="972" y="248"/>
                  </a:lnTo>
                  <a:lnTo>
                    <a:pt x="838" y="523"/>
                  </a:lnTo>
                  <a:lnTo>
                    <a:pt x="0" y="277"/>
                  </a:lnTo>
                  <a:lnTo>
                    <a:pt x="137" y="0"/>
                  </a:lnTo>
                  <a:lnTo>
                    <a:pt x="965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00" name="Freeform 492"/>
            <p:cNvSpPr>
              <a:spLocks/>
            </p:cNvSpPr>
            <p:nvPr/>
          </p:nvSpPr>
          <p:spPr bwMode="auto">
            <a:xfrm>
              <a:off x="1879" y="1897"/>
              <a:ext cx="1539" cy="530"/>
            </a:xfrm>
            <a:custGeom>
              <a:avLst/>
              <a:gdLst>
                <a:gd name="T0" fmla="*/ 941 w 941"/>
                <a:gd name="T1" fmla="*/ 55 h 324"/>
                <a:gd name="T2" fmla="*/ 811 w 941"/>
                <a:gd name="T3" fmla="*/ 324 h 324"/>
                <a:gd name="T4" fmla="*/ 0 w 941"/>
                <a:gd name="T5" fmla="*/ 270 h 324"/>
                <a:gd name="T6" fmla="*/ 134 w 941"/>
                <a:gd name="T7" fmla="*/ 0 h 324"/>
                <a:gd name="T8" fmla="*/ 941 w 941"/>
                <a:gd name="T9" fmla="*/ 55 h 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1"/>
                <a:gd name="T16" fmla="*/ 0 h 324"/>
                <a:gd name="T17" fmla="*/ 941 w 941"/>
                <a:gd name="T18" fmla="*/ 324 h 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1" h="324">
                  <a:moveTo>
                    <a:pt x="941" y="55"/>
                  </a:moveTo>
                  <a:lnTo>
                    <a:pt x="811" y="324"/>
                  </a:lnTo>
                  <a:lnTo>
                    <a:pt x="0" y="270"/>
                  </a:lnTo>
                  <a:lnTo>
                    <a:pt x="134" y="0"/>
                  </a:lnTo>
                  <a:lnTo>
                    <a:pt x="941" y="55"/>
                  </a:lnTo>
                  <a:close/>
                </a:path>
              </a:pathLst>
            </a:custGeom>
            <a:solidFill>
              <a:srgbClr val="B768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01" name="Freeform 493"/>
            <p:cNvSpPr>
              <a:spLocks/>
            </p:cNvSpPr>
            <p:nvPr/>
          </p:nvSpPr>
          <p:spPr bwMode="auto">
            <a:xfrm>
              <a:off x="1858" y="2335"/>
              <a:ext cx="1370" cy="406"/>
            </a:xfrm>
            <a:custGeom>
              <a:avLst/>
              <a:gdLst>
                <a:gd name="T0" fmla="*/ 832 w 838"/>
                <a:gd name="T1" fmla="*/ 57 h 248"/>
                <a:gd name="T2" fmla="*/ 838 w 838"/>
                <a:gd name="T3" fmla="*/ 248 h 248"/>
                <a:gd name="T4" fmla="*/ 7 w 838"/>
                <a:gd name="T5" fmla="*/ 191 h 248"/>
                <a:gd name="T6" fmla="*/ 0 w 838"/>
                <a:gd name="T7" fmla="*/ 0 h 248"/>
                <a:gd name="T8" fmla="*/ 832 w 838"/>
                <a:gd name="T9" fmla="*/ 57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8"/>
                <a:gd name="T16" fmla="*/ 0 h 248"/>
                <a:gd name="T17" fmla="*/ 838 w 838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8" h="248">
                  <a:moveTo>
                    <a:pt x="832" y="57"/>
                  </a:moveTo>
                  <a:lnTo>
                    <a:pt x="838" y="248"/>
                  </a:lnTo>
                  <a:lnTo>
                    <a:pt x="7" y="191"/>
                  </a:lnTo>
                  <a:lnTo>
                    <a:pt x="0" y="0"/>
                  </a:lnTo>
                  <a:lnTo>
                    <a:pt x="832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02" name="Freeform 494"/>
            <p:cNvSpPr>
              <a:spLocks/>
            </p:cNvSpPr>
            <p:nvPr/>
          </p:nvSpPr>
          <p:spPr bwMode="auto">
            <a:xfrm>
              <a:off x="1874" y="2345"/>
              <a:ext cx="1344" cy="386"/>
            </a:xfrm>
            <a:custGeom>
              <a:avLst/>
              <a:gdLst>
                <a:gd name="T0" fmla="*/ 817 w 822"/>
                <a:gd name="T1" fmla="*/ 55 h 236"/>
                <a:gd name="T2" fmla="*/ 822 w 822"/>
                <a:gd name="T3" fmla="*/ 236 h 236"/>
                <a:gd name="T4" fmla="*/ 6 w 822"/>
                <a:gd name="T5" fmla="*/ 182 h 236"/>
                <a:gd name="T6" fmla="*/ 0 w 822"/>
                <a:gd name="T7" fmla="*/ 0 h 236"/>
                <a:gd name="T8" fmla="*/ 817 w 822"/>
                <a:gd name="T9" fmla="*/ 55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2"/>
                <a:gd name="T16" fmla="*/ 0 h 236"/>
                <a:gd name="T17" fmla="*/ 822 w 822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2" h="236">
                  <a:moveTo>
                    <a:pt x="817" y="55"/>
                  </a:moveTo>
                  <a:lnTo>
                    <a:pt x="822" y="236"/>
                  </a:lnTo>
                  <a:lnTo>
                    <a:pt x="6" y="182"/>
                  </a:lnTo>
                  <a:lnTo>
                    <a:pt x="0" y="0"/>
                  </a:lnTo>
                  <a:lnTo>
                    <a:pt x="817" y="55"/>
                  </a:lnTo>
                  <a:close/>
                </a:path>
              </a:pathLst>
            </a:custGeom>
            <a:solidFill>
              <a:srgbClr val="F2C1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03" name="Freeform 495"/>
            <p:cNvSpPr>
              <a:spLocks/>
            </p:cNvSpPr>
            <p:nvPr/>
          </p:nvSpPr>
          <p:spPr bwMode="auto">
            <a:xfrm>
              <a:off x="2152" y="2414"/>
              <a:ext cx="962" cy="248"/>
            </a:xfrm>
            <a:custGeom>
              <a:avLst/>
              <a:gdLst>
                <a:gd name="T0" fmla="*/ 0 w 588"/>
                <a:gd name="T1" fmla="*/ 0 h 152"/>
                <a:gd name="T2" fmla="*/ 5 w 588"/>
                <a:gd name="T3" fmla="*/ 52 h 152"/>
                <a:gd name="T4" fmla="*/ 191 w 588"/>
                <a:gd name="T5" fmla="*/ 138 h 152"/>
                <a:gd name="T6" fmla="*/ 588 w 588"/>
                <a:gd name="T7" fmla="*/ 152 h 152"/>
                <a:gd name="T8" fmla="*/ 588 w 588"/>
                <a:gd name="T9" fmla="*/ 32 h 152"/>
                <a:gd name="T10" fmla="*/ 0 w 588"/>
                <a:gd name="T11" fmla="*/ 0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8"/>
                <a:gd name="T19" fmla="*/ 0 h 152"/>
                <a:gd name="T20" fmla="*/ 588 w 588"/>
                <a:gd name="T21" fmla="*/ 152 h 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8" h="152">
                  <a:moveTo>
                    <a:pt x="0" y="0"/>
                  </a:moveTo>
                  <a:lnTo>
                    <a:pt x="5" y="52"/>
                  </a:lnTo>
                  <a:lnTo>
                    <a:pt x="191" y="138"/>
                  </a:lnTo>
                  <a:lnTo>
                    <a:pt x="588" y="152"/>
                  </a:lnTo>
                  <a:lnTo>
                    <a:pt x="588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04" name="Freeform 496"/>
            <p:cNvSpPr>
              <a:spLocks/>
            </p:cNvSpPr>
            <p:nvPr/>
          </p:nvSpPr>
          <p:spPr bwMode="auto">
            <a:xfrm>
              <a:off x="1999" y="2446"/>
              <a:ext cx="101" cy="71"/>
            </a:xfrm>
            <a:custGeom>
              <a:avLst/>
              <a:gdLst>
                <a:gd name="T0" fmla="*/ 32 w 62"/>
                <a:gd name="T1" fmla="*/ 0 h 43"/>
                <a:gd name="T2" fmla="*/ 43 w 62"/>
                <a:gd name="T3" fmla="*/ 2 h 43"/>
                <a:gd name="T4" fmla="*/ 53 w 62"/>
                <a:gd name="T5" fmla="*/ 7 h 43"/>
                <a:gd name="T6" fmla="*/ 59 w 62"/>
                <a:gd name="T7" fmla="*/ 13 h 43"/>
                <a:gd name="T8" fmla="*/ 62 w 62"/>
                <a:gd name="T9" fmla="*/ 21 h 43"/>
                <a:gd name="T10" fmla="*/ 59 w 62"/>
                <a:gd name="T11" fmla="*/ 31 h 43"/>
                <a:gd name="T12" fmla="*/ 53 w 62"/>
                <a:gd name="T13" fmla="*/ 37 h 43"/>
                <a:gd name="T14" fmla="*/ 43 w 62"/>
                <a:gd name="T15" fmla="*/ 42 h 43"/>
                <a:gd name="T16" fmla="*/ 32 w 62"/>
                <a:gd name="T17" fmla="*/ 43 h 43"/>
                <a:gd name="T18" fmla="*/ 19 w 62"/>
                <a:gd name="T19" fmla="*/ 42 h 43"/>
                <a:gd name="T20" fmla="*/ 10 w 62"/>
                <a:gd name="T21" fmla="*/ 37 h 43"/>
                <a:gd name="T22" fmla="*/ 3 w 62"/>
                <a:gd name="T23" fmla="*/ 31 h 43"/>
                <a:gd name="T24" fmla="*/ 0 w 62"/>
                <a:gd name="T25" fmla="*/ 21 h 43"/>
                <a:gd name="T26" fmla="*/ 3 w 62"/>
                <a:gd name="T27" fmla="*/ 13 h 43"/>
                <a:gd name="T28" fmla="*/ 10 w 62"/>
                <a:gd name="T29" fmla="*/ 7 h 43"/>
                <a:gd name="T30" fmla="*/ 19 w 62"/>
                <a:gd name="T31" fmla="*/ 2 h 43"/>
                <a:gd name="T32" fmla="*/ 32 w 62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43"/>
                <a:gd name="T53" fmla="*/ 62 w 62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43">
                  <a:moveTo>
                    <a:pt x="32" y="0"/>
                  </a:moveTo>
                  <a:lnTo>
                    <a:pt x="43" y="2"/>
                  </a:lnTo>
                  <a:lnTo>
                    <a:pt x="53" y="7"/>
                  </a:lnTo>
                  <a:lnTo>
                    <a:pt x="59" y="13"/>
                  </a:lnTo>
                  <a:lnTo>
                    <a:pt x="62" y="21"/>
                  </a:lnTo>
                  <a:lnTo>
                    <a:pt x="59" y="31"/>
                  </a:lnTo>
                  <a:lnTo>
                    <a:pt x="53" y="37"/>
                  </a:lnTo>
                  <a:lnTo>
                    <a:pt x="43" y="42"/>
                  </a:lnTo>
                  <a:lnTo>
                    <a:pt x="32" y="43"/>
                  </a:lnTo>
                  <a:lnTo>
                    <a:pt x="19" y="42"/>
                  </a:lnTo>
                  <a:lnTo>
                    <a:pt x="10" y="37"/>
                  </a:lnTo>
                  <a:lnTo>
                    <a:pt x="3" y="31"/>
                  </a:lnTo>
                  <a:lnTo>
                    <a:pt x="0" y="21"/>
                  </a:lnTo>
                  <a:lnTo>
                    <a:pt x="3" y="13"/>
                  </a:lnTo>
                  <a:lnTo>
                    <a:pt x="10" y="7"/>
                  </a:lnTo>
                  <a:lnTo>
                    <a:pt x="19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05" name="Freeform 497"/>
            <p:cNvSpPr>
              <a:spLocks/>
            </p:cNvSpPr>
            <p:nvPr/>
          </p:nvSpPr>
          <p:spPr bwMode="auto">
            <a:xfrm>
              <a:off x="2007" y="2453"/>
              <a:ext cx="85" cy="59"/>
            </a:xfrm>
            <a:custGeom>
              <a:avLst/>
              <a:gdLst>
                <a:gd name="T0" fmla="*/ 25 w 52"/>
                <a:gd name="T1" fmla="*/ 0 h 36"/>
                <a:gd name="T2" fmla="*/ 35 w 52"/>
                <a:gd name="T3" fmla="*/ 1 h 36"/>
                <a:gd name="T4" fmla="*/ 45 w 52"/>
                <a:gd name="T5" fmla="*/ 4 h 36"/>
                <a:gd name="T6" fmla="*/ 51 w 52"/>
                <a:gd name="T7" fmla="*/ 11 h 36"/>
                <a:gd name="T8" fmla="*/ 52 w 52"/>
                <a:gd name="T9" fmla="*/ 19 h 36"/>
                <a:gd name="T10" fmla="*/ 51 w 52"/>
                <a:gd name="T11" fmla="*/ 25 h 36"/>
                <a:gd name="T12" fmla="*/ 45 w 52"/>
                <a:gd name="T13" fmla="*/ 31 h 36"/>
                <a:gd name="T14" fmla="*/ 35 w 52"/>
                <a:gd name="T15" fmla="*/ 35 h 36"/>
                <a:gd name="T16" fmla="*/ 25 w 52"/>
                <a:gd name="T17" fmla="*/ 36 h 36"/>
                <a:gd name="T18" fmla="*/ 16 w 52"/>
                <a:gd name="T19" fmla="*/ 35 h 36"/>
                <a:gd name="T20" fmla="*/ 8 w 52"/>
                <a:gd name="T21" fmla="*/ 31 h 36"/>
                <a:gd name="T22" fmla="*/ 2 w 52"/>
                <a:gd name="T23" fmla="*/ 25 h 36"/>
                <a:gd name="T24" fmla="*/ 0 w 52"/>
                <a:gd name="T25" fmla="*/ 19 h 36"/>
                <a:gd name="T26" fmla="*/ 2 w 52"/>
                <a:gd name="T27" fmla="*/ 11 h 36"/>
                <a:gd name="T28" fmla="*/ 8 w 52"/>
                <a:gd name="T29" fmla="*/ 4 h 36"/>
                <a:gd name="T30" fmla="*/ 16 w 52"/>
                <a:gd name="T31" fmla="*/ 1 h 36"/>
                <a:gd name="T32" fmla="*/ 25 w 5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36"/>
                <a:gd name="T53" fmla="*/ 52 w 5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36">
                  <a:moveTo>
                    <a:pt x="25" y="0"/>
                  </a:moveTo>
                  <a:lnTo>
                    <a:pt x="35" y="1"/>
                  </a:lnTo>
                  <a:lnTo>
                    <a:pt x="45" y="4"/>
                  </a:lnTo>
                  <a:lnTo>
                    <a:pt x="51" y="11"/>
                  </a:lnTo>
                  <a:lnTo>
                    <a:pt x="52" y="19"/>
                  </a:lnTo>
                  <a:lnTo>
                    <a:pt x="51" y="25"/>
                  </a:lnTo>
                  <a:lnTo>
                    <a:pt x="45" y="31"/>
                  </a:lnTo>
                  <a:lnTo>
                    <a:pt x="35" y="35"/>
                  </a:lnTo>
                  <a:lnTo>
                    <a:pt x="25" y="36"/>
                  </a:lnTo>
                  <a:lnTo>
                    <a:pt x="16" y="35"/>
                  </a:lnTo>
                  <a:lnTo>
                    <a:pt x="8" y="31"/>
                  </a:lnTo>
                  <a:lnTo>
                    <a:pt x="2" y="25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4"/>
                  </a:lnTo>
                  <a:lnTo>
                    <a:pt x="16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B768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06" name="Freeform 498"/>
            <p:cNvSpPr>
              <a:spLocks/>
            </p:cNvSpPr>
            <p:nvPr/>
          </p:nvSpPr>
          <p:spPr bwMode="auto">
            <a:xfrm>
              <a:off x="2680" y="2515"/>
              <a:ext cx="327" cy="59"/>
            </a:xfrm>
            <a:custGeom>
              <a:avLst/>
              <a:gdLst>
                <a:gd name="T0" fmla="*/ 200 w 200"/>
                <a:gd name="T1" fmla="*/ 17 h 36"/>
                <a:gd name="T2" fmla="*/ 200 w 200"/>
                <a:gd name="T3" fmla="*/ 35 h 36"/>
                <a:gd name="T4" fmla="*/ 136 w 200"/>
                <a:gd name="T5" fmla="*/ 30 h 36"/>
                <a:gd name="T6" fmla="*/ 130 w 200"/>
                <a:gd name="T7" fmla="*/ 33 h 36"/>
                <a:gd name="T8" fmla="*/ 121 w 200"/>
                <a:gd name="T9" fmla="*/ 35 h 36"/>
                <a:gd name="T10" fmla="*/ 109 w 200"/>
                <a:gd name="T11" fmla="*/ 36 h 36"/>
                <a:gd name="T12" fmla="*/ 97 w 200"/>
                <a:gd name="T13" fmla="*/ 36 h 36"/>
                <a:gd name="T14" fmla="*/ 82 w 200"/>
                <a:gd name="T15" fmla="*/ 35 h 36"/>
                <a:gd name="T16" fmla="*/ 71 w 200"/>
                <a:gd name="T17" fmla="*/ 32 h 36"/>
                <a:gd name="T18" fmla="*/ 62 w 200"/>
                <a:gd name="T19" fmla="*/ 28 h 36"/>
                <a:gd name="T20" fmla="*/ 54 w 200"/>
                <a:gd name="T21" fmla="*/ 25 h 36"/>
                <a:gd name="T22" fmla="*/ 1 w 200"/>
                <a:gd name="T23" fmla="*/ 20 h 36"/>
                <a:gd name="T24" fmla="*/ 0 w 200"/>
                <a:gd name="T25" fmla="*/ 3 h 36"/>
                <a:gd name="T26" fmla="*/ 54 w 200"/>
                <a:gd name="T27" fmla="*/ 8 h 36"/>
                <a:gd name="T28" fmla="*/ 62 w 200"/>
                <a:gd name="T29" fmla="*/ 3 h 36"/>
                <a:gd name="T30" fmla="*/ 73 w 200"/>
                <a:gd name="T31" fmla="*/ 1 h 36"/>
                <a:gd name="T32" fmla="*/ 84 w 200"/>
                <a:gd name="T33" fmla="*/ 0 h 36"/>
                <a:gd name="T34" fmla="*/ 97 w 200"/>
                <a:gd name="T35" fmla="*/ 0 h 36"/>
                <a:gd name="T36" fmla="*/ 111 w 200"/>
                <a:gd name="T37" fmla="*/ 1 h 36"/>
                <a:gd name="T38" fmla="*/ 125 w 200"/>
                <a:gd name="T39" fmla="*/ 3 h 36"/>
                <a:gd name="T40" fmla="*/ 136 w 200"/>
                <a:gd name="T41" fmla="*/ 8 h 36"/>
                <a:gd name="T42" fmla="*/ 143 w 200"/>
                <a:gd name="T43" fmla="*/ 12 h 36"/>
                <a:gd name="T44" fmla="*/ 200 w 200"/>
                <a:gd name="T45" fmla="*/ 17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0"/>
                <a:gd name="T70" fmla="*/ 0 h 36"/>
                <a:gd name="T71" fmla="*/ 200 w 20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0" h="36">
                  <a:moveTo>
                    <a:pt x="200" y="17"/>
                  </a:moveTo>
                  <a:lnTo>
                    <a:pt x="200" y="35"/>
                  </a:lnTo>
                  <a:lnTo>
                    <a:pt x="136" y="30"/>
                  </a:lnTo>
                  <a:lnTo>
                    <a:pt x="130" y="33"/>
                  </a:lnTo>
                  <a:lnTo>
                    <a:pt x="121" y="35"/>
                  </a:lnTo>
                  <a:lnTo>
                    <a:pt x="109" y="36"/>
                  </a:lnTo>
                  <a:lnTo>
                    <a:pt x="97" y="36"/>
                  </a:lnTo>
                  <a:lnTo>
                    <a:pt x="82" y="35"/>
                  </a:lnTo>
                  <a:lnTo>
                    <a:pt x="71" y="32"/>
                  </a:lnTo>
                  <a:lnTo>
                    <a:pt x="62" y="28"/>
                  </a:lnTo>
                  <a:lnTo>
                    <a:pt x="54" y="25"/>
                  </a:lnTo>
                  <a:lnTo>
                    <a:pt x="1" y="20"/>
                  </a:lnTo>
                  <a:lnTo>
                    <a:pt x="0" y="3"/>
                  </a:lnTo>
                  <a:lnTo>
                    <a:pt x="54" y="8"/>
                  </a:lnTo>
                  <a:lnTo>
                    <a:pt x="62" y="3"/>
                  </a:lnTo>
                  <a:lnTo>
                    <a:pt x="73" y="1"/>
                  </a:lnTo>
                  <a:lnTo>
                    <a:pt x="84" y="0"/>
                  </a:lnTo>
                  <a:lnTo>
                    <a:pt x="97" y="0"/>
                  </a:lnTo>
                  <a:lnTo>
                    <a:pt x="111" y="1"/>
                  </a:lnTo>
                  <a:lnTo>
                    <a:pt x="125" y="3"/>
                  </a:lnTo>
                  <a:lnTo>
                    <a:pt x="136" y="8"/>
                  </a:lnTo>
                  <a:lnTo>
                    <a:pt x="143" y="12"/>
                  </a:lnTo>
                  <a:lnTo>
                    <a:pt x="20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07" name="Freeform 499"/>
            <p:cNvSpPr>
              <a:spLocks/>
            </p:cNvSpPr>
            <p:nvPr/>
          </p:nvSpPr>
          <p:spPr bwMode="auto">
            <a:xfrm>
              <a:off x="1459" y="2517"/>
              <a:ext cx="1614" cy="841"/>
            </a:xfrm>
            <a:custGeom>
              <a:avLst/>
              <a:gdLst>
                <a:gd name="T0" fmla="*/ 197 w 987"/>
                <a:gd name="T1" fmla="*/ 0 h 515"/>
                <a:gd name="T2" fmla="*/ 872 w 987"/>
                <a:gd name="T3" fmla="*/ 223 h 515"/>
                <a:gd name="T4" fmla="*/ 987 w 987"/>
                <a:gd name="T5" fmla="*/ 229 h 515"/>
                <a:gd name="T6" fmla="*/ 980 w 987"/>
                <a:gd name="T7" fmla="*/ 256 h 515"/>
                <a:gd name="T8" fmla="*/ 980 w 987"/>
                <a:gd name="T9" fmla="*/ 258 h 515"/>
                <a:gd name="T10" fmla="*/ 980 w 987"/>
                <a:gd name="T11" fmla="*/ 259 h 515"/>
                <a:gd name="T12" fmla="*/ 979 w 987"/>
                <a:gd name="T13" fmla="*/ 263 h 515"/>
                <a:gd name="T14" fmla="*/ 977 w 987"/>
                <a:gd name="T15" fmla="*/ 264 h 515"/>
                <a:gd name="T16" fmla="*/ 963 w 987"/>
                <a:gd name="T17" fmla="*/ 285 h 515"/>
                <a:gd name="T18" fmla="*/ 952 w 987"/>
                <a:gd name="T19" fmla="*/ 334 h 515"/>
                <a:gd name="T20" fmla="*/ 817 w 987"/>
                <a:gd name="T21" fmla="*/ 482 h 515"/>
                <a:gd name="T22" fmla="*/ 793 w 987"/>
                <a:gd name="T23" fmla="*/ 514 h 515"/>
                <a:gd name="T24" fmla="*/ 790 w 987"/>
                <a:gd name="T25" fmla="*/ 515 h 515"/>
                <a:gd name="T26" fmla="*/ 786 w 987"/>
                <a:gd name="T27" fmla="*/ 515 h 515"/>
                <a:gd name="T28" fmla="*/ 783 w 987"/>
                <a:gd name="T29" fmla="*/ 515 h 515"/>
                <a:gd name="T30" fmla="*/ 780 w 987"/>
                <a:gd name="T31" fmla="*/ 515 h 515"/>
                <a:gd name="T32" fmla="*/ 4 w 987"/>
                <a:gd name="T33" fmla="*/ 245 h 515"/>
                <a:gd name="T34" fmla="*/ 1 w 987"/>
                <a:gd name="T35" fmla="*/ 243 h 515"/>
                <a:gd name="T36" fmla="*/ 0 w 987"/>
                <a:gd name="T37" fmla="*/ 242 h 515"/>
                <a:gd name="T38" fmla="*/ 0 w 987"/>
                <a:gd name="T39" fmla="*/ 239 h 515"/>
                <a:gd name="T40" fmla="*/ 0 w 987"/>
                <a:gd name="T41" fmla="*/ 237 h 515"/>
                <a:gd name="T42" fmla="*/ 0 w 987"/>
                <a:gd name="T43" fmla="*/ 237 h 515"/>
                <a:gd name="T44" fmla="*/ 8 w 987"/>
                <a:gd name="T45" fmla="*/ 191 h 515"/>
                <a:gd name="T46" fmla="*/ 36 w 987"/>
                <a:gd name="T47" fmla="*/ 193 h 515"/>
                <a:gd name="T48" fmla="*/ 186 w 987"/>
                <a:gd name="T49" fmla="*/ 2 h 515"/>
                <a:gd name="T50" fmla="*/ 187 w 987"/>
                <a:gd name="T51" fmla="*/ 0 h 515"/>
                <a:gd name="T52" fmla="*/ 190 w 987"/>
                <a:gd name="T53" fmla="*/ 0 h 515"/>
                <a:gd name="T54" fmla="*/ 194 w 987"/>
                <a:gd name="T55" fmla="*/ 0 h 515"/>
                <a:gd name="T56" fmla="*/ 197 w 987"/>
                <a:gd name="T57" fmla="*/ 0 h 5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87"/>
                <a:gd name="T88" fmla="*/ 0 h 515"/>
                <a:gd name="T89" fmla="*/ 987 w 987"/>
                <a:gd name="T90" fmla="*/ 515 h 51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87" h="515">
                  <a:moveTo>
                    <a:pt x="197" y="0"/>
                  </a:moveTo>
                  <a:lnTo>
                    <a:pt x="872" y="223"/>
                  </a:lnTo>
                  <a:lnTo>
                    <a:pt x="987" y="229"/>
                  </a:lnTo>
                  <a:lnTo>
                    <a:pt x="980" y="256"/>
                  </a:lnTo>
                  <a:lnTo>
                    <a:pt x="980" y="258"/>
                  </a:lnTo>
                  <a:lnTo>
                    <a:pt x="980" y="259"/>
                  </a:lnTo>
                  <a:lnTo>
                    <a:pt x="979" y="263"/>
                  </a:lnTo>
                  <a:lnTo>
                    <a:pt x="977" y="264"/>
                  </a:lnTo>
                  <a:lnTo>
                    <a:pt x="963" y="285"/>
                  </a:lnTo>
                  <a:lnTo>
                    <a:pt x="952" y="334"/>
                  </a:lnTo>
                  <a:lnTo>
                    <a:pt x="817" y="482"/>
                  </a:lnTo>
                  <a:lnTo>
                    <a:pt x="793" y="514"/>
                  </a:lnTo>
                  <a:lnTo>
                    <a:pt x="790" y="515"/>
                  </a:lnTo>
                  <a:lnTo>
                    <a:pt x="786" y="515"/>
                  </a:lnTo>
                  <a:lnTo>
                    <a:pt x="783" y="515"/>
                  </a:lnTo>
                  <a:lnTo>
                    <a:pt x="780" y="515"/>
                  </a:lnTo>
                  <a:lnTo>
                    <a:pt x="4" y="245"/>
                  </a:lnTo>
                  <a:lnTo>
                    <a:pt x="1" y="243"/>
                  </a:lnTo>
                  <a:lnTo>
                    <a:pt x="0" y="242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8" y="191"/>
                  </a:lnTo>
                  <a:lnTo>
                    <a:pt x="36" y="193"/>
                  </a:lnTo>
                  <a:lnTo>
                    <a:pt x="186" y="2"/>
                  </a:lnTo>
                  <a:lnTo>
                    <a:pt x="187" y="0"/>
                  </a:lnTo>
                  <a:lnTo>
                    <a:pt x="190" y="0"/>
                  </a:lnTo>
                  <a:lnTo>
                    <a:pt x="194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08" name="Freeform 500"/>
            <p:cNvSpPr>
              <a:spLocks/>
            </p:cNvSpPr>
            <p:nvPr/>
          </p:nvSpPr>
          <p:spPr bwMode="auto">
            <a:xfrm>
              <a:off x="2814" y="2996"/>
              <a:ext cx="206" cy="272"/>
            </a:xfrm>
            <a:custGeom>
              <a:avLst/>
              <a:gdLst>
                <a:gd name="T0" fmla="*/ 126 w 126"/>
                <a:gd name="T1" fmla="*/ 0 h 167"/>
                <a:gd name="T2" fmla="*/ 116 w 126"/>
                <a:gd name="T3" fmla="*/ 41 h 167"/>
                <a:gd name="T4" fmla="*/ 0 w 126"/>
                <a:gd name="T5" fmla="*/ 167 h 167"/>
                <a:gd name="T6" fmla="*/ 126 w 126"/>
                <a:gd name="T7" fmla="*/ 0 h 1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67"/>
                <a:gd name="T14" fmla="*/ 126 w 126"/>
                <a:gd name="T15" fmla="*/ 167 h 1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67">
                  <a:moveTo>
                    <a:pt x="126" y="0"/>
                  </a:moveTo>
                  <a:lnTo>
                    <a:pt x="116" y="41"/>
                  </a:lnTo>
                  <a:lnTo>
                    <a:pt x="0" y="167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870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09" name="Freeform 501"/>
            <p:cNvSpPr>
              <a:spLocks/>
            </p:cNvSpPr>
            <p:nvPr/>
          </p:nvSpPr>
          <p:spPr bwMode="auto">
            <a:xfrm>
              <a:off x="1469" y="2523"/>
              <a:ext cx="1599" cy="826"/>
            </a:xfrm>
            <a:custGeom>
              <a:avLst/>
              <a:gdLst>
                <a:gd name="T0" fmla="*/ 194 w 978"/>
                <a:gd name="T1" fmla="*/ 1 h 505"/>
                <a:gd name="T2" fmla="*/ 860 w 978"/>
                <a:gd name="T3" fmla="*/ 220 h 505"/>
                <a:gd name="T4" fmla="*/ 978 w 978"/>
                <a:gd name="T5" fmla="*/ 225 h 505"/>
                <a:gd name="T6" fmla="*/ 971 w 978"/>
                <a:gd name="T7" fmla="*/ 252 h 505"/>
                <a:gd name="T8" fmla="*/ 971 w 978"/>
                <a:gd name="T9" fmla="*/ 255 h 505"/>
                <a:gd name="T10" fmla="*/ 968 w 978"/>
                <a:gd name="T11" fmla="*/ 259 h 505"/>
                <a:gd name="T12" fmla="*/ 966 w 978"/>
                <a:gd name="T13" fmla="*/ 260 h 505"/>
                <a:gd name="T14" fmla="*/ 965 w 978"/>
                <a:gd name="T15" fmla="*/ 262 h 505"/>
                <a:gd name="T16" fmla="*/ 782 w 978"/>
                <a:gd name="T17" fmla="*/ 503 h 505"/>
                <a:gd name="T18" fmla="*/ 780 w 978"/>
                <a:gd name="T19" fmla="*/ 505 h 505"/>
                <a:gd name="T20" fmla="*/ 777 w 978"/>
                <a:gd name="T21" fmla="*/ 505 h 505"/>
                <a:gd name="T22" fmla="*/ 774 w 978"/>
                <a:gd name="T23" fmla="*/ 505 h 505"/>
                <a:gd name="T24" fmla="*/ 771 w 978"/>
                <a:gd name="T25" fmla="*/ 505 h 505"/>
                <a:gd name="T26" fmla="*/ 5 w 978"/>
                <a:gd name="T27" fmla="*/ 238 h 505"/>
                <a:gd name="T28" fmla="*/ 2 w 978"/>
                <a:gd name="T29" fmla="*/ 236 h 505"/>
                <a:gd name="T30" fmla="*/ 0 w 978"/>
                <a:gd name="T31" fmla="*/ 235 h 505"/>
                <a:gd name="T32" fmla="*/ 0 w 978"/>
                <a:gd name="T33" fmla="*/ 232 h 505"/>
                <a:gd name="T34" fmla="*/ 0 w 978"/>
                <a:gd name="T35" fmla="*/ 230 h 505"/>
                <a:gd name="T36" fmla="*/ 0 w 978"/>
                <a:gd name="T37" fmla="*/ 230 h 505"/>
                <a:gd name="T38" fmla="*/ 8 w 978"/>
                <a:gd name="T39" fmla="*/ 187 h 505"/>
                <a:gd name="T40" fmla="*/ 35 w 978"/>
                <a:gd name="T41" fmla="*/ 189 h 505"/>
                <a:gd name="T42" fmla="*/ 183 w 978"/>
                <a:gd name="T43" fmla="*/ 3 h 505"/>
                <a:gd name="T44" fmla="*/ 184 w 978"/>
                <a:gd name="T45" fmla="*/ 1 h 505"/>
                <a:gd name="T46" fmla="*/ 186 w 978"/>
                <a:gd name="T47" fmla="*/ 0 h 505"/>
                <a:gd name="T48" fmla="*/ 191 w 978"/>
                <a:gd name="T49" fmla="*/ 0 h 505"/>
                <a:gd name="T50" fmla="*/ 194 w 978"/>
                <a:gd name="T51" fmla="*/ 1 h 5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8"/>
                <a:gd name="T79" fmla="*/ 0 h 505"/>
                <a:gd name="T80" fmla="*/ 978 w 978"/>
                <a:gd name="T81" fmla="*/ 505 h 50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8" h="505">
                  <a:moveTo>
                    <a:pt x="194" y="1"/>
                  </a:moveTo>
                  <a:lnTo>
                    <a:pt x="860" y="220"/>
                  </a:lnTo>
                  <a:lnTo>
                    <a:pt x="978" y="225"/>
                  </a:lnTo>
                  <a:lnTo>
                    <a:pt x="971" y="252"/>
                  </a:lnTo>
                  <a:lnTo>
                    <a:pt x="971" y="255"/>
                  </a:lnTo>
                  <a:lnTo>
                    <a:pt x="968" y="259"/>
                  </a:lnTo>
                  <a:lnTo>
                    <a:pt x="966" y="260"/>
                  </a:lnTo>
                  <a:lnTo>
                    <a:pt x="965" y="262"/>
                  </a:lnTo>
                  <a:lnTo>
                    <a:pt x="782" y="503"/>
                  </a:lnTo>
                  <a:lnTo>
                    <a:pt x="780" y="505"/>
                  </a:lnTo>
                  <a:lnTo>
                    <a:pt x="777" y="505"/>
                  </a:lnTo>
                  <a:lnTo>
                    <a:pt x="774" y="505"/>
                  </a:lnTo>
                  <a:lnTo>
                    <a:pt x="771" y="505"/>
                  </a:lnTo>
                  <a:lnTo>
                    <a:pt x="5" y="238"/>
                  </a:lnTo>
                  <a:lnTo>
                    <a:pt x="2" y="236"/>
                  </a:lnTo>
                  <a:lnTo>
                    <a:pt x="0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8" y="187"/>
                  </a:lnTo>
                  <a:lnTo>
                    <a:pt x="35" y="189"/>
                  </a:lnTo>
                  <a:lnTo>
                    <a:pt x="183" y="3"/>
                  </a:lnTo>
                  <a:lnTo>
                    <a:pt x="184" y="1"/>
                  </a:lnTo>
                  <a:lnTo>
                    <a:pt x="186" y="0"/>
                  </a:lnTo>
                  <a:lnTo>
                    <a:pt x="191" y="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FFBF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10" name="Freeform 502"/>
            <p:cNvSpPr>
              <a:spLocks/>
            </p:cNvSpPr>
            <p:nvPr/>
          </p:nvSpPr>
          <p:spPr bwMode="auto">
            <a:xfrm>
              <a:off x="2731" y="2870"/>
              <a:ext cx="337" cy="479"/>
            </a:xfrm>
            <a:custGeom>
              <a:avLst/>
              <a:gdLst>
                <a:gd name="T0" fmla="*/ 0 w 206"/>
                <a:gd name="T1" fmla="*/ 293 h 293"/>
                <a:gd name="T2" fmla="*/ 67 w 206"/>
                <a:gd name="T3" fmla="*/ 0 h 293"/>
                <a:gd name="T4" fmla="*/ 88 w 206"/>
                <a:gd name="T5" fmla="*/ 8 h 293"/>
                <a:gd name="T6" fmla="*/ 206 w 206"/>
                <a:gd name="T7" fmla="*/ 13 h 293"/>
                <a:gd name="T8" fmla="*/ 199 w 206"/>
                <a:gd name="T9" fmla="*/ 40 h 293"/>
                <a:gd name="T10" fmla="*/ 199 w 206"/>
                <a:gd name="T11" fmla="*/ 43 h 293"/>
                <a:gd name="T12" fmla="*/ 196 w 206"/>
                <a:gd name="T13" fmla="*/ 47 h 293"/>
                <a:gd name="T14" fmla="*/ 194 w 206"/>
                <a:gd name="T15" fmla="*/ 48 h 293"/>
                <a:gd name="T16" fmla="*/ 193 w 206"/>
                <a:gd name="T17" fmla="*/ 50 h 293"/>
                <a:gd name="T18" fmla="*/ 10 w 206"/>
                <a:gd name="T19" fmla="*/ 291 h 293"/>
                <a:gd name="T20" fmla="*/ 8 w 206"/>
                <a:gd name="T21" fmla="*/ 293 h 293"/>
                <a:gd name="T22" fmla="*/ 5 w 206"/>
                <a:gd name="T23" fmla="*/ 293 h 293"/>
                <a:gd name="T24" fmla="*/ 4 w 206"/>
                <a:gd name="T25" fmla="*/ 293 h 293"/>
                <a:gd name="T26" fmla="*/ 0 w 206"/>
                <a:gd name="T27" fmla="*/ 293 h 2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6"/>
                <a:gd name="T43" fmla="*/ 0 h 293"/>
                <a:gd name="T44" fmla="*/ 206 w 206"/>
                <a:gd name="T45" fmla="*/ 293 h 2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6" h="293">
                  <a:moveTo>
                    <a:pt x="0" y="293"/>
                  </a:moveTo>
                  <a:lnTo>
                    <a:pt x="67" y="0"/>
                  </a:lnTo>
                  <a:lnTo>
                    <a:pt x="88" y="8"/>
                  </a:lnTo>
                  <a:lnTo>
                    <a:pt x="206" y="13"/>
                  </a:lnTo>
                  <a:lnTo>
                    <a:pt x="199" y="40"/>
                  </a:lnTo>
                  <a:lnTo>
                    <a:pt x="199" y="43"/>
                  </a:lnTo>
                  <a:lnTo>
                    <a:pt x="196" y="47"/>
                  </a:lnTo>
                  <a:lnTo>
                    <a:pt x="194" y="48"/>
                  </a:lnTo>
                  <a:lnTo>
                    <a:pt x="193" y="50"/>
                  </a:lnTo>
                  <a:lnTo>
                    <a:pt x="10" y="291"/>
                  </a:lnTo>
                  <a:lnTo>
                    <a:pt x="8" y="293"/>
                  </a:lnTo>
                  <a:lnTo>
                    <a:pt x="5" y="293"/>
                  </a:lnTo>
                  <a:lnTo>
                    <a:pt x="4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FFA5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11" name="Freeform 503"/>
            <p:cNvSpPr>
              <a:spLocks/>
            </p:cNvSpPr>
            <p:nvPr/>
          </p:nvSpPr>
          <p:spPr bwMode="auto">
            <a:xfrm>
              <a:off x="1472" y="2440"/>
              <a:ext cx="1601" cy="840"/>
            </a:xfrm>
            <a:custGeom>
              <a:avLst/>
              <a:gdLst>
                <a:gd name="T0" fmla="*/ 198 w 979"/>
                <a:gd name="T1" fmla="*/ 0 h 514"/>
                <a:gd name="T2" fmla="*/ 974 w 979"/>
                <a:gd name="T3" fmla="*/ 270 h 514"/>
                <a:gd name="T4" fmla="*/ 977 w 979"/>
                <a:gd name="T5" fmla="*/ 271 h 514"/>
                <a:gd name="T6" fmla="*/ 979 w 979"/>
                <a:gd name="T7" fmla="*/ 273 h 514"/>
                <a:gd name="T8" fmla="*/ 979 w 979"/>
                <a:gd name="T9" fmla="*/ 276 h 514"/>
                <a:gd name="T10" fmla="*/ 977 w 979"/>
                <a:gd name="T11" fmla="*/ 278 h 514"/>
                <a:gd name="T12" fmla="*/ 793 w 979"/>
                <a:gd name="T13" fmla="*/ 511 h 514"/>
                <a:gd name="T14" fmla="*/ 791 w 979"/>
                <a:gd name="T15" fmla="*/ 513 h 514"/>
                <a:gd name="T16" fmla="*/ 788 w 979"/>
                <a:gd name="T17" fmla="*/ 514 h 514"/>
                <a:gd name="T18" fmla="*/ 785 w 979"/>
                <a:gd name="T19" fmla="*/ 514 h 514"/>
                <a:gd name="T20" fmla="*/ 782 w 979"/>
                <a:gd name="T21" fmla="*/ 514 h 514"/>
                <a:gd name="T22" fmla="*/ 4 w 979"/>
                <a:gd name="T23" fmla="*/ 244 h 514"/>
                <a:gd name="T24" fmla="*/ 3 w 979"/>
                <a:gd name="T25" fmla="*/ 243 h 514"/>
                <a:gd name="T26" fmla="*/ 1 w 979"/>
                <a:gd name="T27" fmla="*/ 241 h 514"/>
                <a:gd name="T28" fmla="*/ 0 w 979"/>
                <a:gd name="T29" fmla="*/ 238 h 514"/>
                <a:gd name="T30" fmla="*/ 1 w 979"/>
                <a:gd name="T31" fmla="*/ 236 h 514"/>
                <a:gd name="T32" fmla="*/ 186 w 979"/>
                <a:gd name="T33" fmla="*/ 1 h 514"/>
                <a:gd name="T34" fmla="*/ 189 w 979"/>
                <a:gd name="T35" fmla="*/ 0 h 514"/>
                <a:gd name="T36" fmla="*/ 190 w 979"/>
                <a:gd name="T37" fmla="*/ 0 h 514"/>
                <a:gd name="T38" fmla="*/ 193 w 979"/>
                <a:gd name="T39" fmla="*/ 0 h 514"/>
                <a:gd name="T40" fmla="*/ 198 w 979"/>
                <a:gd name="T41" fmla="*/ 0 h 5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9"/>
                <a:gd name="T64" fmla="*/ 0 h 514"/>
                <a:gd name="T65" fmla="*/ 979 w 979"/>
                <a:gd name="T66" fmla="*/ 514 h 5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9" h="514">
                  <a:moveTo>
                    <a:pt x="198" y="0"/>
                  </a:moveTo>
                  <a:lnTo>
                    <a:pt x="974" y="270"/>
                  </a:lnTo>
                  <a:lnTo>
                    <a:pt x="977" y="271"/>
                  </a:lnTo>
                  <a:lnTo>
                    <a:pt x="979" y="273"/>
                  </a:lnTo>
                  <a:lnTo>
                    <a:pt x="979" y="276"/>
                  </a:lnTo>
                  <a:lnTo>
                    <a:pt x="977" y="278"/>
                  </a:lnTo>
                  <a:lnTo>
                    <a:pt x="793" y="511"/>
                  </a:lnTo>
                  <a:lnTo>
                    <a:pt x="791" y="513"/>
                  </a:lnTo>
                  <a:lnTo>
                    <a:pt x="788" y="514"/>
                  </a:lnTo>
                  <a:lnTo>
                    <a:pt x="785" y="514"/>
                  </a:lnTo>
                  <a:lnTo>
                    <a:pt x="782" y="514"/>
                  </a:lnTo>
                  <a:lnTo>
                    <a:pt x="4" y="244"/>
                  </a:lnTo>
                  <a:lnTo>
                    <a:pt x="3" y="243"/>
                  </a:lnTo>
                  <a:lnTo>
                    <a:pt x="1" y="241"/>
                  </a:lnTo>
                  <a:lnTo>
                    <a:pt x="0" y="238"/>
                  </a:lnTo>
                  <a:lnTo>
                    <a:pt x="1" y="236"/>
                  </a:lnTo>
                  <a:lnTo>
                    <a:pt x="186" y="1"/>
                  </a:lnTo>
                  <a:lnTo>
                    <a:pt x="189" y="0"/>
                  </a:lnTo>
                  <a:lnTo>
                    <a:pt x="190" y="0"/>
                  </a:lnTo>
                  <a:lnTo>
                    <a:pt x="193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12" name="Freeform 504"/>
            <p:cNvSpPr>
              <a:spLocks/>
            </p:cNvSpPr>
            <p:nvPr/>
          </p:nvSpPr>
          <p:spPr bwMode="auto">
            <a:xfrm>
              <a:off x="1487" y="2446"/>
              <a:ext cx="1573" cy="824"/>
            </a:xfrm>
            <a:custGeom>
              <a:avLst/>
              <a:gdLst>
                <a:gd name="T0" fmla="*/ 192 w 962"/>
                <a:gd name="T1" fmla="*/ 2 h 504"/>
                <a:gd name="T2" fmla="*/ 957 w 962"/>
                <a:gd name="T3" fmla="*/ 267 h 504"/>
                <a:gd name="T4" fmla="*/ 959 w 962"/>
                <a:gd name="T5" fmla="*/ 269 h 504"/>
                <a:gd name="T6" fmla="*/ 962 w 962"/>
                <a:gd name="T7" fmla="*/ 271 h 504"/>
                <a:gd name="T8" fmla="*/ 962 w 962"/>
                <a:gd name="T9" fmla="*/ 274 h 504"/>
                <a:gd name="T10" fmla="*/ 960 w 962"/>
                <a:gd name="T11" fmla="*/ 275 h 504"/>
                <a:gd name="T12" fmla="*/ 779 w 962"/>
                <a:gd name="T13" fmla="*/ 503 h 504"/>
                <a:gd name="T14" fmla="*/ 777 w 962"/>
                <a:gd name="T15" fmla="*/ 504 h 504"/>
                <a:gd name="T16" fmla="*/ 774 w 962"/>
                <a:gd name="T17" fmla="*/ 504 h 504"/>
                <a:gd name="T18" fmla="*/ 771 w 962"/>
                <a:gd name="T19" fmla="*/ 504 h 504"/>
                <a:gd name="T20" fmla="*/ 768 w 962"/>
                <a:gd name="T21" fmla="*/ 504 h 504"/>
                <a:gd name="T22" fmla="*/ 5 w 962"/>
                <a:gd name="T23" fmla="*/ 239 h 504"/>
                <a:gd name="T24" fmla="*/ 2 w 962"/>
                <a:gd name="T25" fmla="*/ 237 h 504"/>
                <a:gd name="T26" fmla="*/ 0 w 962"/>
                <a:gd name="T27" fmla="*/ 236 h 504"/>
                <a:gd name="T28" fmla="*/ 0 w 962"/>
                <a:gd name="T29" fmla="*/ 232 h 504"/>
                <a:gd name="T30" fmla="*/ 0 w 962"/>
                <a:gd name="T31" fmla="*/ 231 h 504"/>
                <a:gd name="T32" fmla="*/ 181 w 962"/>
                <a:gd name="T33" fmla="*/ 4 h 504"/>
                <a:gd name="T34" fmla="*/ 183 w 962"/>
                <a:gd name="T35" fmla="*/ 2 h 504"/>
                <a:gd name="T36" fmla="*/ 186 w 962"/>
                <a:gd name="T37" fmla="*/ 0 h 504"/>
                <a:gd name="T38" fmla="*/ 189 w 962"/>
                <a:gd name="T39" fmla="*/ 0 h 504"/>
                <a:gd name="T40" fmla="*/ 192 w 962"/>
                <a:gd name="T41" fmla="*/ 2 h 5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2"/>
                <a:gd name="T64" fmla="*/ 0 h 504"/>
                <a:gd name="T65" fmla="*/ 962 w 962"/>
                <a:gd name="T66" fmla="*/ 504 h 5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2" h="504">
                  <a:moveTo>
                    <a:pt x="192" y="2"/>
                  </a:moveTo>
                  <a:lnTo>
                    <a:pt x="957" y="267"/>
                  </a:lnTo>
                  <a:lnTo>
                    <a:pt x="959" y="269"/>
                  </a:lnTo>
                  <a:lnTo>
                    <a:pt x="962" y="271"/>
                  </a:lnTo>
                  <a:lnTo>
                    <a:pt x="962" y="274"/>
                  </a:lnTo>
                  <a:lnTo>
                    <a:pt x="960" y="275"/>
                  </a:lnTo>
                  <a:lnTo>
                    <a:pt x="779" y="503"/>
                  </a:lnTo>
                  <a:lnTo>
                    <a:pt x="777" y="504"/>
                  </a:lnTo>
                  <a:lnTo>
                    <a:pt x="774" y="504"/>
                  </a:lnTo>
                  <a:lnTo>
                    <a:pt x="771" y="504"/>
                  </a:lnTo>
                  <a:lnTo>
                    <a:pt x="768" y="504"/>
                  </a:lnTo>
                  <a:lnTo>
                    <a:pt x="5" y="239"/>
                  </a:lnTo>
                  <a:lnTo>
                    <a:pt x="2" y="237"/>
                  </a:lnTo>
                  <a:lnTo>
                    <a:pt x="0" y="236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181" y="4"/>
                  </a:lnTo>
                  <a:lnTo>
                    <a:pt x="183" y="2"/>
                  </a:lnTo>
                  <a:lnTo>
                    <a:pt x="186" y="0"/>
                  </a:lnTo>
                  <a:lnTo>
                    <a:pt x="189" y="0"/>
                  </a:lnTo>
                  <a:lnTo>
                    <a:pt x="192" y="2"/>
                  </a:lnTo>
                  <a:close/>
                </a:path>
              </a:pathLst>
            </a:custGeom>
            <a:solidFill>
              <a:srgbClr val="FFFF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13" name="Freeform 505"/>
            <p:cNvSpPr>
              <a:spLocks/>
            </p:cNvSpPr>
            <p:nvPr/>
          </p:nvSpPr>
          <p:spPr bwMode="auto">
            <a:xfrm>
              <a:off x="2396" y="2798"/>
              <a:ext cx="101" cy="93"/>
            </a:xfrm>
            <a:custGeom>
              <a:avLst/>
              <a:gdLst>
                <a:gd name="T0" fmla="*/ 56 w 62"/>
                <a:gd name="T1" fmla="*/ 9 h 57"/>
                <a:gd name="T2" fmla="*/ 58 w 62"/>
                <a:gd name="T3" fmla="*/ 16 h 57"/>
                <a:gd name="T4" fmla="*/ 59 w 62"/>
                <a:gd name="T5" fmla="*/ 21 h 57"/>
                <a:gd name="T6" fmla="*/ 61 w 62"/>
                <a:gd name="T7" fmla="*/ 25 h 57"/>
                <a:gd name="T8" fmla="*/ 62 w 62"/>
                <a:gd name="T9" fmla="*/ 32 h 57"/>
                <a:gd name="T10" fmla="*/ 58 w 62"/>
                <a:gd name="T11" fmla="*/ 38 h 57"/>
                <a:gd name="T12" fmla="*/ 53 w 62"/>
                <a:gd name="T13" fmla="*/ 44 h 57"/>
                <a:gd name="T14" fmla="*/ 48 w 62"/>
                <a:gd name="T15" fmla="*/ 51 h 57"/>
                <a:gd name="T16" fmla="*/ 42 w 62"/>
                <a:gd name="T17" fmla="*/ 57 h 57"/>
                <a:gd name="T18" fmla="*/ 32 w 62"/>
                <a:gd name="T19" fmla="*/ 54 h 57"/>
                <a:gd name="T20" fmla="*/ 21 w 62"/>
                <a:gd name="T21" fmla="*/ 49 h 57"/>
                <a:gd name="T22" fmla="*/ 10 w 62"/>
                <a:gd name="T23" fmla="*/ 44 h 57"/>
                <a:gd name="T24" fmla="*/ 0 w 62"/>
                <a:gd name="T25" fmla="*/ 41 h 57"/>
                <a:gd name="T26" fmla="*/ 4 w 62"/>
                <a:gd name="T27" fmla="*/ 35 h 57"/>
                <a:gd name="T28" fmla="*/ 7 w 62"/>
                <a:gd name="T29" fmla="*/ 29 h 57"/>
                <a:gd name="T30" fmla="*/ 10 w 62"/>
                <a:gd name="T31" fmla="*/ 24 h 57"/>
                <a:gd name="T32" fmla="*/ 13 w 62"/>
                <a:gd name="T33" fmla="*/ 17 h 57"/>
                <a:gd name="T34" fmla="*/ 16 w 62"/>
                <a:gd name="T35" fmla="*/ 13 h 57"/>
                <a:gd name="T36" fmla="*/ 21 w 62"/>
                <a:gd name="T37" fmla="*/ 8 h 57"/>
                <a:gd name="T38" fmla="*/ 24 w 62"/>
                <a:gd name="T39" fmla="*/ 5 h 57"/>
                <a:gd name="T40" fmla="*/ 27 w 62"/>
                <a:gd name="T41" fmla="*/ 0 h 57"/>
                <a:gd name="T42" fmla="*/ 35 w 62"/>
                <a:gd name="T43" fmla="*/ 2 h 57"/>
                <a:gd name="T44" fmla="*/ 42 w 62"/>
                <a:gd name="T45" fmla="*/ 5 h 57"/>
                <a:gd name="T46" fmla="*/ 50 w 62"/>
                <a:gd name="T47" fmla="*/ 6 h 57"/>
                <a:gd name="T48" fmla="*/ 56 w 62"/>
                <a:gd name="T49" fmla="*/ 9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6" y="9"/>
                  </a:moveTo>
                  <a:lnTo>
                    <a:pt x="58" y="16"/>
                  </a:lnTo>
                  <a:lnTo>
                    <a:pt x="59" y="21"/>
                  </a:lnTo>
                  <a:lnTo>
                    <a:pt x="61" y="25"/>
                  </a:lnTo>
                  <a:lnTo>
                    <a:pt x="62" y="32"/>
                  </a:lnTo>
                  <a:lnTo>
                    <a:pt x="58" y="38"/>
                  </a:lnTo>
                  <a:lnTo>
                    <a:pt x="53" y="44"/>
                  </a:lnTo>
                  <a:lnTo>
                    <a:pt x="48" y="51"/>
                  </a:lnTo>
                  <a:lnTo>
                    <a:pt x="42" y="57"/>
                  </a:lnTo>
                  <a:lnTo>
                    <a:pt x="32" y="54"/>
                  </a:lnTo>
                  <a:lnTo>
                    <a:pt x="21" y="49"/>
                  </a:lnTo>
                  <a:lnTo>
                    <a:pt x="10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3" y="17"/>
                  </a:lnTo>
                  <a:lnTo>
                    <a:pt x="16" y="13"/>
                  </a:lnTo>
                  <a:lnTo>
                    <a:pt x="21" y="8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5" y="2"/>
                  </a:lnTo>
                  <a:lnTo>
                    <a:pt x="42" y="5"/>
                  </a:lnTo>
                  <a:lnTo>
                    <a:pt x="50" y="6"/>
                  </a:lnTo>
                  <a:lnTo>
                    <a:pt x="5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14" name="Freeform 506"/>
            <p:cNvSpPr>
              <a:spLocks/>
            </p:cNvSpPr>
            <p:nvPr/>
          </p:nvSpPr>
          <p:spPr bwMode="auto">
            <a:xfrm>
              <a:off x="2404" y="2806"/>
              <a:ext cx="88" cy="77"/>
            </a:xfrm>
            <a:custGeom>
              <a:avLst/>
              <a:gdLst>
                <a:gd name="T0" fmla="*/ 48 w 54"/>
                <a:gd name="T1" fmla="*/ 8 h 47"/>
                <a:gd name="T2" fmla="*/ 49 w 54"/>
                <a:gd name="T3" fmla="*/ 12 h 47"/>
                <a:gd name="T4" fmla="*/ 51 w 54"/>
                <a:gd name="T5" fmla="*/ 17 h 47"/>
                <a:gd name="T6" fmla="*/ 53 w 54"/>
                <a:gd name="T7" fmla="*/ 22 h 47"/>
                <a:gd name="T8" fmla="*/ 54 w 54"/>
                <a:gd name="T9" fmla="*/ 27 h 47"/>
                <a:gd name="T10" fmla="*/ 49 w 54"/>
                <a:gd name="T11" fmla="*/ 31 h 47"/>
                <a:gd name="T12" fmla="*/ 46 w 54"/>
                <a:gd name="T13" fmla="*/ 36 h 47"/>
                <a:gd name="T14" fmla="*/ 42 w 54"/>
                <a:gd name="T15" fmla="*/ 43 h 47"/>
                <a:gd name="T16" fmla="*/ 37 w 54"/>
                <a:gd name="T17" fmla="*/ 47 h 47"/>
                <a:gd name="T18" fmla="*/ 27 w 54"/>
                <a:gd name="T19" fmla="*/ 44 h 47"/>
                <a:gd name="T20" fmla="*/ 19 w 54"/>
                <a:gd name="T21" fmla="*/ 39 h 47"/>
                <a:gd name="T22" fmla="*/ 10 w 54"/>
                <a:gd name="T23" fmla="*/ 36 h 47"/>
                <a:gd name="T24" fmla="*/ 0 w 54"/>
                <a:gd name="T25" fmla="*/ 33 h 47"/>
                <a:gd name="T26" fmla="*/ 3 w 54"/>
                <a:gd name="T27" fmla="*/ 28 h 47"/>
                <a:gd name="T28" fmla="*/ 7 w 54"/>
                <a:gd name="T29" fmla="*/ 24 h 47"/>
                <a:gd name="T30" fmla="*/ 8 w 54"/>
                <a:gd name="T31" fmla="*/ 19 h 47"/>
                <a:gd name="T32" fmla="*/ 11 w 54"/>
                <a:gd name="T33" fmla="*/ 14 h 47"/>
                <a:gd name="T34" fmla="*/ 15 w 54"/>
                <a:gd name="T35" fmla="*/ 11 h 47"/>
                <a:gd name="T36" fmla="*/ 18 w 54"/>
                <a:gd name="T37" fmla="*/ 6 h 47"/>
                <a:gd name="T38" fmla="*/ 19 w 54"/>
                <a:gd name="T39" fmla="*/ 3 h 47"/>
                <a:gd name="T40" fmla="*/ 22 w 54"/>
                <a:gd name="T41" fmla="*/ 0 h 47"/>
                <a:gd name="T42" fmla="*/ 29 w 54"/>
                <a:gd name="T43" fmla="*/ 1 h 47"/>
                <a:gd name="T44" fmla="*/ 35 w 54"/>
                <a:gd name="T45" fmla="*/ 4 h 47"/>
                <a:gd name="T46" fmla="*/ 42 w 54"/>
                <a:gd name="T47" fmla="*/ 6 h 47"/>
                <a:gd name="T48" fmla="*/ 48 w 54"/>
                <a:gd name="T49" fmla="*/ 8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7"/>
                <a:gd name="T77" fmla="*/ 54 w 54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7">
                  <a:moveTo>
                    <a:pt x="48" y="8"/>
                  </a:moveTo>
                  <a:lnTo>
                    <a:pt x="49" y="12"/>
                  </a:lnTo>
                  <a:lnTo>
                    <a:pt x="51" y="17"/>
                  </a:lnTo>
                  <a:lnTo>
                    <a:pt x="53" y="22"/>
                  </a:lnTo>
                  <a:lnTo>
                    <a:pt x="54" y="27"/>
                  </a:lnTo>
                  <a:lnTo>
                    <a:pt x="49" y="31"/>
                  </a:lnTo>
                  <a:lnTo>
                    <a:pt x="46" y="36"/>
                  </a:lnTo>
                  <a:lnTo>
                    <a:pt x="42" y="43"/>
                  </a:lnTo>
                  <a:lnTo>
                    <a:pt x="37" y="47"/>
                  </a:lnTo>
                  <a:lnTo>
                    <a:pt x="27" y="44"/>
                  </a:lnTo>
                  <a:lnTo>
                    <a:pt x="19" y="39"/>
                  </a:lnTo>
                  <a:lnTo>
                    <a:pt x="10" y="36"/>
                  </a:lnTo>
                  <a:lnTo>
                    <a:pt x="0" y="33"/>
                  </a:lnTo>
                  <a:lnTo>
                    <a:pt x="3" y="28"/>
                  </a:lnTo>
                  <a:lnTo>
                    <a:pt x="7" y="24"/>
                  </a:lnTo>
                  <a:lnTo>
                    <a:pt x="8" y="19"/>
                  </a:lnTo>
                  <a:lnTo>
                    <a:pt x="11" y="14"/>
                  </a:lnTo>
                  <a:lnTo>
                    <a:pt x="15" y="11"/>
                  </a:lnTo>
                  <a:lnTo>
                    <a:pt x="18" y="6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5" y="4"/>
                  </a:lnTo>
                  <a:lnTo>
                    <a:pt x="42" y="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15" name="Freeform 507"/>
            <p:cNvSpPr>
              <a:spLocks/>
            </p:cNvSpPr>
            <p:nvPr/>
          </p:nvSpPr>
          <p:spPr bwMode="auto">
            <a:xfrm>
              <a:off x="2461" y="2819"/>
              <a:ext cx="31" cy="64"/>
            </a:xfrm>
            <a:custGeom>
              <a:avLst/>
              <a:gdLst>
                <a:gd name="T0" fmla="*/ 0 w 19"/>
                <a:gd name="T1" fmla="*/ 14 h 39"/>
                <a:gd name="T2" fmla="*/ 0 w 19"/>
                <a:gd name="T3" fmla="*/ 20 h 39"/>
                <a:gd name="T4" fmla="*/ 2 w 19"/>
                <a:gd name="T5" fmla="*/ 27 h 39"/>
                <a:gd name="T6" fmla="*/ 2 w 19"/>
                <a:gd name="T7" fmla="*/ 33 h 39"/>
                <a:gd name="T8" fmla="*/ 2 w 19"/>
                <a:gd name="T9" fmla="*/ 39 h 39"/>
                <a:gd name="T10" fmla="*/ 7 w 19"/>
                <a:gd name="T11" fmla="*/ 35 h 39"/>
                <a:gd name="T12" fmla="*/ 11 w 19"/>
                <a:gd name="T13" fmla="*/ 28 h 39"/>
                <a:gd name="T14" fmla="*/ 14 w 19"/>
                <a:gd name="T15" fmla="*/ 23 h 39"/>
                <a:gd name="T16" fmla="*/ 19 w 19"/>
                <a:gd name="T17" fmla="*/ 19 h 39"/>
                <a:gd name="T18" fmla="*/ 18 w 19"/>
                <a:gd name="T19" fmla="*/ 14 h 39"/>
                <a:gd name="T20" fmla="*/ 16 w 19"/>
                <a:gd name="T21" fmla="*/ 9 h 39"/>
                <a:gd name="T22" fmla="*/ 14 w 19"/>
                <a:gd name="T23" fmla="*/ 4 h 39"/>
                <a:gd name="T24" fmla="*/ 13 w 19"/>
                <a:gd name="T25" fmla="*/ 0 h 39"/>
                <a:gd name="T26" fmla="*/ 10 w 19"/>
                <a:gd name="T27" fmla="*/ 3 h 39"/>
                <a:gd name="T28" fmla="*/ 7 w 19"/>
                <a:gd name="T29" fmla="*/ 6 h 39"/>
                <a:gd name="T30" fmla="*/ 3 w 19"/>
                <a:gd name="T31" fmla="*/ 11 h 39"/>
                <a:gd name="T32" fmla="*/ 0 w 19"/>
                <a:gd name="T33" fmla="*/ 1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9"/>
                <a:gd name="T53" fmla="*/ 19 w 1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9">
                  <a:moveTo>
                    <a:pt x="0" y="14"/>
                  </a:moveTo>
                  <a:lnTo>
                    <a:pt x="0" y="20"/>
                  </a:lnTo>
                  <a:lnTo>
                    <a:pt x="2" y="27"/>
                  </a:lnTo>
                  <a:lnTo>
                    <a:pt x="2" y="33"/>
                  </a:lnTo>
                  <a:lnTo>
                    <a:pt x="2" y="39"/>
                  </a:lnTo>
                  <a:lnTo>
                    <a:pt x="7" y="35"/>
                  </a:lnTo>
                  <a:lnTo>
                    <a:pt x="11" y="28"/>
                  </a:lnTo>
                  <a:lnTo>
                    <a:pt x="14" y="23"/>
                  </a:lnTo>
                  <a:lnTo>
                    <a:pt x="19" y="19"/>
                  </a:lnTo>
                  <a:lnTo>
                    <a:pt x="18" y="14"/>
                  </a:lnTo>
                  <a:lnTo>
                    <a:pt x="16" y="9"/>
                  </a:lnTo>
                  <a:lnTo>
                    <a:pt x="14" y="4"/>
                  </a:lnTo>
                  <a:lnTo>
                    <a:pt x="13" y="0"/>
                  </a:lnTo>
                  <a:lnTo>
                    <a:pt x="10" y="3"/>
                  </a:lnTo>
                  <a:lnTo>
                    <a:pt x="7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16" name="Freeform 508"/>
            <p:cNvSpPr>
              <a:spLocks/>
            </p:cNvSpPr>
            <p:nvPr/>
          </p:nvSpPr>
          <p:spPr bwMode="auto">
            <a:xfrm>
              <a:off x="2422" y="2806"/>
              <a:ext cx="60" cy="39"/>
            </a:xfrm>
            <a:custGeom>
              <a:avLst/>
              <a:gdLst>
                <a:gd name="T0" fmla="*/ 37 w 37"/>
                <a:gd name="T1" fmla="*/ 9 h 24"/>
                <a:gd name="T2" fmla="*/ 34 w 37"/>
                <a:gd name="T3" fmla="*/ 12 h 24"/>
                <a:gd name="T4" fmla="*/ 31 w 37"/>
                <a:gd name="T5" fmla="*/ 16 h 24"/>
                <a:gd name="T6" fmla="*/ 27 w 37"/>
                <a:gd name="T7" fmla="*/ 20 h 24"/>
                <a:gd name="T8" fmla="*/ 24 w 37"/>
                <a:gd name="T9" fmla="*/ 24 h 24"/>
                <a:gd name="T10" fmla="*/ 18 w 37"/>
                <a:gd name="T11" fmla="*/ 20 h 24"/>
                <a:gd name="T12" fmla="*/ 13 w 37"/>
                <a:gd name="T13" fmla="*/ 19 h 24"/>
                <a:gd name="T14" fmla="*/ 7 w 37"/>
                <a:gd name="T15" fmla="*/ 16 h 24"/>
                <a:gd name="T16" fmla="*/ 0 w 37"/>
                <a:gd name="T17" fmla="*/ 14 h 24"/>
                <a:gd name="T18" fmla="*/ 4 w 37"/>
                <a:gd name="T19" fmla="*/ 11 h 24"/>
                <a:gd name="T20" fmla="*/ 7 w 37"/>
                <a:gd name="T21" fmla="*/ 6 h 24"/>
                <a:gd name="T22" fmla="*/ 10 w 37"/>
                <a:gd name="T23" fmla="*/ 3 h 24"/>
                <a:gd name="T24" fmla="*/ 13 w 37"/>
                <a:gd name="T25" fmla="*/ 0 h 24"/>
                <a:gd name="T26" fmla="*/ 19 w 37"/>
                <a:gd name="T27" fmla="*/ 1 h 24"/>
                <a:gd name="T28" fmla="*/ 26 w 37"/>
                <a:gd name="T29" fmla="*/ 4 h 24"/>
                <a:gd name="T30" fmla="*/ 31 w 37"/>
                <a:gd name="T31" fmla="*/ 6 h 24"/>
                <a:gd name="T32" fmla="*/ 37 w 37"/>
                <a:gd name="T33" fmla="*/ 9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37" y="9"/>
                  </a:moveTo>
                  <a:lnTo>
                    <a:pt x="34" y="12"/>
                  </a:lnTo>
                  <a:lnTo>
                    <a:pt x="31" y="16"/>
                  </a:lnTo>
                  <a:lnTo>
                    <a:pt x="27" y="20"/>
                  </a:lnTo>
                  <a:lnTo>
                    <a:pt x="24" y="24"/>
                  </a:lnTo>
                  <a:lnTo>
                    <a:pt x="18" y="20"/>
                  </a:lnTo>
                  <a:lnTo>
                    <a:pt x="13" y="19"/>
                  </a:lnTo>
                  <a:lnTo>
                    <a:pt x="7" y="16"/>
                  </a:lnTo>
                  <a:lnTo>
                    <a:pt x="0" y="14"/>
                  </a:lnTo>
                  <a:lnTo>
                    <a:pt x="4" y="11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6" y="4"/>
                  </a:lnTo>
                  <a:lnTo>
                    <a:pt x="31" y="6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17" name="Freeform 509"/>
            <p:cNvSpPr>
              <a:spLocks/>
            </p:cNvSpPr>
            <p:nvPr/>
          </p:nvSpPr>
          <p:spPr bwMode="auto">
            <a:xfrm>
              <a:off x="2464" y="2821"/>
              <a:ext cx="102" cy="93"/>
            </a:xfrm>
            <a:custGeom>
              <a:avLst/>
              <a:gdLst>
                <a:gd name="T0" fmla="*/ 55 w 62"/>
                <a:gd name="T1" fmla="*/ 11 h 57"/>
                <a:gd name="T2" fmla="*/ 57 w 62"/>
                <a:gd name="T3" fmla="*/ 16 h 57"/>
                <a:gd name="T4" fmla="*/ 59 w 62"/>
                <a:gd name="T5" fmla="*/ 21 h 57"/>
                <a:gd name="T6" fmla="*/ 60 w 62"/>
                <a:gd name="T7" fmla="*/ 26 h 57"/>
                <a:gd name="T8" fmla="*/ 62 w 62"/>
                <a:gd name="T9" fmla="*/ 32 h 57"/>
                <a:gd name="T10" fmla="*/ 57 w 62"/>
                <a:gd name="T11" fmla="*/ 38 h 57"/>
                <a:gd name="T12" fmla="*/ 52 w 62"/>
                <a:gd name="T13" fmla="*/ 45 h 57"/>
                <a:gd name="T14" fmla="*/ 47 w 62"/>
                <a:gd name="T15" fmla="*/ 51 h 57"/>
                <a:gd name="T16" fmla="*/ 41 w 62"/>
                <a:gd name="T17" fmla="*/ 57 h 57"/>
                <a:gd name="T18" fmla="*/ 32 w 62"/>
                <a:gd name="T19" fmla="*/ 54 h 57"/>
                <a:gd name="T20" fmla="*/ 20 w 62"/>
                <a:gd name="T21" fmla="*/ 50 h 57"/>
                <a:gd name="T22" fmla="*/ 11 w 62"/>
                <a:gd name="T23" fmla="*/ 45 h 57"/>
                <a:gd name="T24" fmla="*/ 0 w 62"/>
                <a:gd name="T25" fmla="*/ 42 h 57"/>
                <a:gd name="T26" fmla="*/ 3 w 62"/>
                <a:gd name="T27" fmla="*/ 35 h 57"/>
                <a:gd name="T28" fmla="*/ 6 w 62"/>
                <a:gd name="T29" fmla="*/ 29 h 57"/>
                <a:gd name="T30" fmla="*/ 9 w 62"/>
                <a:gd name="T31" fmla="*/ 24 h 57"/>
                <a:gd name="T32" fmla="*/ 12 w 62"/>
                <a:gd name="T33" fmla="*/ 18 h 57"/>
                <a:gd name="T34" fmla="*/ 16 w 62"/>
                <a:gd name="T35" fmla="*/ 13 h 57"/>
                <a:gd name="T36" fmla="*/ 20 w 62"/>
                <a:gd name="T37" fmla="*/ 8 h 57"/>
                <a:gd name="T38" fmla="*/ 24 w 62"/>
                <a:gd name="T39" fmla="*/ 5 h 57"/>
                <a:gd name="T40" fmla="*/ 27 w 62"/>
                <a:gd name="T41" fmla="*/ 0 h 57"/>
                <a:gd name="T42" fmla="*/ 33 w 62"/>
                <a:gd name="T43" fmla="*/ 3 h 57"/>
                <a:gd name="T44" fmla="*/ 41 w 62"/>
                <a:gd name="T45" fmla="*/ 5 h 57"/>
                <a:gd name="T46" fmla="*/ 47 w 62"/>
                <a:gd name="T47" fmla="*/ 8 h 57"/>
                <a:gd name="T48" fmla="*/ 55 w 62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5" y="11"/>
                  </a:moveTo>
                  <a:lnTo>
                    <a:pt x="57" y="16"/>
                  </a:lnTo>
                  <a:lnTo>
                    <a:pt x="59" y="21"/>
                  </a:lnTo>
                  <a:lnTo>
                    <a:pt x="60" y="26"/>
                  </a:lnTo>
                  <a:lnTo>
                    <a:pt x="62" y="32"/>
                  </a:lnTo>
                  <a:lnTo>
                    <a:pt x="57" y="38"/>
                  </a:lnTo>
                  <a:lnTo>
                    <a:pt x="52" y="45"/>
                  </a:lnTo>
                  <a:lnTo>
                    <a:pt x="47" y="51"/>
                  </a:lnTo>
                  <a:lnTo>
                    <a:pt x="41" y="57"/>
                  </a:lnTo>
                  <a:lnTo>
                    <a:pt x="32" y="54"/>
                  </a:lnTo>
                  <a:lnTo>
                    <a:pt x="20" y="50"/>
                  </a:lnTo>
                  <a:lnTo>
                    <a:pt x="11" y="45"/>
                  </a:lnTo>
                  <a:lnTo>
                    <a:pt x="0" y="42"/>
                  </a:lnTo>
                  <a:lnTo>
                    <a:pt x="3" y="35"/>
                  </a:lnTo>
                  <a:lnTo>
                    <a:pt x="6" y="29"/>
                  </a:lnTo>
                  <a:lnTo>
                    <a:pt x="9" y="24"/>
                  </a:lnTo>
                  <a:lnTo>
                    <a:pt x="12" y="18"/>
                  </a:lnTo>
                  <a:lnTo>
                    <a:pt x="16" y="13"/>
                  </a:lnTo>
                  <a:lnTo>
                    <a:pt x="20" y="8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41" y="5"/>
                  </a:lnTo>
                  <a:lnTo>
                    <a:pt x="47" y="8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18" name="Freeform 510"/>
            <p:cNvSpPr>
              <a:spLocks/>
            </p:cNvSpPr>
            <p:nvPr/>
          </p:nvSpPr>
          <p:spPr bwMode="auto">
            <a:xfrm>
              <a:off x="2473" y="2829"/>
              <a:ext cx="88" cy="78"/>
            </a:xfrm>
            <a:custGeom>
              <a:avLst/>
              <a:gdLst>
                <a:gd name="T0" fmla="*/ 47 w 54"/>
                <a:gd name="T1" fmla="*/ 10 h 48"/>
                <a:gd name="T2" fmla="*/ 49 w 54"/>
                <a:gd name="T3" fmla="*/ 13 h 48"/>
                <a:gd name="T4" fmla="*/ 50 w 54"/>
                <a:gd name="T5" fmla="*/ 17 h 48"/>
                <a:gd name="T6" fmla="*/ 52 w 54"/>
                <a:gd name="T7" fmla="*/ 22 h 48"/>
                <a:gd name="T8" fmla="*/ 54 w 54"/>
                <a:gd name="T9" fmla="*/ 27 h 48"/>
                <a:gd name="T10" fmla="*/ 49 w 54"/>
                <a:gd name="T11" fmla="*/ 32 h 48"/>
                <a:gd name="T12" fmla="*/ 46 w 54"/>
                <a:gd name="T13" fmla="*/ 37 h 48"/>
                <a:gd name="T14" fmla="*/ 41 w 54"/>
                <a:gd name="T15" fmla="*/ 43 h 48"/>
                <a:gd name="T16" fmla="*/ 36 w 54"/>
                <a:gd name="T17" fmla="*/ 48 h 48"/>
                <a:gd name="T18" fmla="*/ 28 w 54"/>
                <a:gd name="T19" fmla="*/ 45 h 48"/>
                <a:gd name="T20" fmla="*/ 19 w 54"/>
                <a:gd name="T21" fmla="*/ 41 h 48"/>
                <a:gd name="T22" fmla="*/ 9 w 54"/>
                <a:gd name="T23" fmla="*/ 38 h 48"/>
                <a:gd name="T24" fmla="*/ 0 w 54"/>
                <a:gd name="T25" fmla="*/ 35 h 48"/>
                <a:gd name="T26" fmla="*/ 3 w 54"/>
                <a:gd name="T27" fmla="*/ 29 h 48"/>
                <a:gd name="T28" fmla="*/ 6 w 54"/>
                <a:gd name="T29" fmla="*/ 24 h 48"/>
                <a:gd name="T30" fmla="*/ 7 w 54"/>
                <a:gd name="T31" fmla="*/ 19 h 48"/>
                <a:gd name="T32" fmla="*/ 11 w 54"/>
                <a:gd name="T33" fmla="*/ 14 h 48"/>
                <a:gd name="T34" fmla="*/ 14 w 54"/>
                <a:gd name="T35" fmla="*/ 11 h 48"/>
                <a:gd name="T36" fmla="*/ 17 w 54"/>
                <a:gd name="T37" fmla="*/ 6 h 48"/>
                <a:gd name="T38" fmla="*/ 20 w 54"/>
                <a:gd name="T39" fmla="*/ 3 h 48"/>
                <a:gd name="T40" fmla="*/ 23 w 54"/>
                <a:gd name="T41" fmla="*/ 0 h 48"/>
                <a:gd name="T42" fmla="*/ 28 w 54"/>
                <a:gd name="T43" fmla="*/ 2 h 48"/>
                <a:gd name="T44" fmla="*/ 35 w 54"/>
                <a:gd name="T45" fmla="*/ 5 h 48"/>
                <a:gd name="T46" fmla="*/ 41 w 54"/>
                <a:gd name="T47" fmla="*/ 6 h 48"/>
                <a:gd name="T48" fmla="*/ 47 w 54"/>
                <a:gd name="T49" fmla="*/ 1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7" y="10"/>
                  </a:moveTo>
                  <a:lnTo>
                    <a:pt x="49" y="13"/>
                  </a:lnTo>
                  <a:lnTo>
                    <a:pt x="50" y="17"/>
                  </a:lnTo>
                  <a:lnTo>
                    <a:pt x="52" y="22"/>
                  </a:lnTo>
                  <a:lnTo>
                    <a:pt x="54" y="27"/>
                  </a:lnTo>
                  <a:lnTo>
                    <a:pt x="49" y="32"/>
                  </a:lnTo>
                  <a:lnTo>
                    <a:pt x="46" y="37"/>
                  </a:lnTo>
                  <a:lnTo>
                    <a:pt x="41" y="43"/>
                  </a:lnTo>
                  <a:lnTo>
                    <a:pt x="36" y="48"/>
                  </a:lnTo>
                  <a:lnTo>
                    <a:pt x="28" y="45"/>
                  </a:lnTo>
                  <a:lnTo>
                    <a:pt x="19" y="41"/>
                  </a:lnTo>
                  <a:lnTo>
                    <a:pt x="9" y="38"/>
                  </a:lnTo>
                  <a:lnTo>
                    <a:pt x="0" y="35"/>
                  </a:lnTo>
                  <a:lnTo>
                    <a:pt x="3" y="29"/>
                  </a:lnTo>
                  <a:lnTo>
                    <a:pt x="6" y="24"/>
                  </a:lnTo>
                  <a:lnTo>
                    <a:pt x="7" y="19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7" y="6"/>
                  </a:lnTo>
                  <a:lnTo>
                    <a:pt x="20" y="3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5" y="5"/>
                  </a:lnTo>
                  <a:lnTo>
                    <a:pt x="41" y="6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19" name="Freeform 511"/>
            <p:cNvSpPr>
              <a:spLocks/>
            </p:cNvSpPr>
            <p:nvPr/>
          </p:nvSpPr>
          <p:spPr bwMode="auto">
            <a:xfrm>
              <a:off x="2530" y="2845"/>
              <a:ext cx="31" cy="62"/>
            </a:xfrm>
            <a:custGeom>
              <a:avLst/>
              <a:gdLst>
                <a:gd name="T0" fmla="*/ 0 w 19"/>
                <a:gd name="T1" fmla="*/ 14 h 38"/>
                <a:gd name="T2" fmla="*/ 1 w 19"/>
                <a:gd name="T3" fmla="*/ 20 h 38"/>
                <a:gd name="T4" fmla="*/ 1 w 19"/>
                <a:gd name="T5" fmla="*/ 25 h 38"/>
                <a:gd name="T6" fmla="*/ 1 w 19"/>
                <a:gd name="T7" fmla="*/ 31 h 38"/>
                <a:gd name="T8" fmla="*/ 1 w 19"/>
                <a:gd name="T9" fmla="*/ 38 h 38"/>
                <a:gd name="T10" fmla="*/ 6 w 19"/>
                <a:gd name="T11" fmla="*/ 33 h 38"/>
                <a:gd name="T12" fmla="*/ 11 w 19"/>
                <a:gd name="T13" fmla="*/ 27 h 38"/>
                <a:gd name="T14" fmla="*/ 14 w 19"/>
                <a:gd name="T15" fmla="*/ 22 h 38"/>
                <a:gd name="T16" fmla="*/ 19 w 19"/>
                <a:gd name="T17" fmla="*/ 17 h 38"/>
                <a:gd name="T18" fmla="*/ 17 w 19"/>
                <a:gd name="T19" fmla="*/ 12 h 38"/>
                <a:gd name="T20" fmla="*/ 15 w 19"/>
                <a:gd name="T21" fmla="*/ 7 h 38"/>
                <a:gd name="T22" fmla="*/ 14 w 19"/>
                <a:gd name="T23" fmla="*/ 3 h 38"/>
                <a:gd name="T24" fmla="*/ 12 w 19"/>
                <a:gd name="T25" fmla="*/ 0 h 38"/>
                <a:gd name="T26" fmla="*/ 9 w 19"/>
                <a:gd name="T27" fmla="*/ 3 h 38"/>
                <a:gd name="T28" fmla="*/ 6 w 19"/>
                <a:gd name="T29" fmla="*/ 6 h 38"/>
                <a:gd name="T30" fmla="*/ 3 w 19"/>
                <a:gd name="T31" fmla="*/ 11 h 38"/>
                <a:gd name="T32" fmla="*/ 0 w 19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8"/>
                <a:gd name="T53" fmla="*/ 19 w 1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8">
                  <a:moveTo>
                    <a:pt x="0" y="14"/>
                  </a:moveTo>
                  <a:lnTo>
                    <a:pt x="1" y="20"/>
                  </a:lnTo>
                  <a:lnTo>
                    <a:pt x="1" y="25"/>
                  </a:lnTo>
                  <a:lnTo>
                    <a:pt x="1" y="31"/>
                  </a:lnTo>
                  <a:lnTo>
                    <a:pt x="1" y="38"/>
                  </a:lnTo>
                  <a:lnTo>
                    <a:pt x="6" y="33"/>
                  </a:lnTo>
                  <a:lnTo>
                    <a:pt x="11" y="27"/>
                  </a:lnTo>
                  <a:lnTo>
                    <a:pt x="14" y="22"/>
                  </a:lnTo>
                  <a:lnTo>
                    <a:pt x="19" y="17"/>
                  </a:lnTo>
                  <a:lnTo>
                    <a:pt x="17" y="12"/>
                  </a:lnTo>
                  <a:lnTo>
                    <a:pt x="15" y="7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20" name="Freeform 512"/>
            <p:cNvSpPr>
              <a:spLocks/>
            </p:cNvSpPr>
            <p:nvPr/>
          </p:nvSpPr>
          <p:spPr bwMode="auto">
            <a:xfrm>
              <a:off x="2491" y="2829"/>
              <a:ext cx="58" cy="39"/>
            </a:xfrm>
            <a:custGeom>
              <a:avLst/>
              <a:gdLst>
                <a:gd name="T0" fmla="*/ 36 w 36"/>
                <a:gd name="T1" fmla="*/ 10 h 24"/>
                <a:gd name="T2" fmla="*/ 33 w 36"/>
                <a:gd name="T3" fmla="*/ 13 h 24"/>
                <a:gd name="T4" fmla="*/ 30 w 36"/>
                <a:gd name="T5" fmla="*/ 16 h 24"/>
                <a:gd name="T6" fmla="*/ 27 w 36"/>
                <a:gd name="T7" fmla="*/ 21 h 24"/>
                <a:gd name="T8" fmla="*/ 24 w 36"/>
                <a:gd name="T9" fmla="*/ 24 h 24"/>
                <a:gd name="T10" fmla="*/ 17 w 36"/>
                <a:gd name="T11" fmla="*/ 21 h 24"/>
                <a:gd name="T12" fmla="*/ 12 w 36"/>
                <a:gd name="T13" fmla="*/ 19 h 24"/>
                <a:gd name="T14" fmla="*/ 6 w 36"/>
                <a:gd name="T15" fmla="*/ 16 h 24"/>
                <a:gd name="T16" fmla="*/ 0 w 36"/>
                <a:gd name="T17" fmla="*/ 14 h 24"/>
                <a:gd name="T18" fmla="*/ 3 w 36"/>
                <a:gd name="T19" fmla="*/ 11 h 24"/>
                <a:gd name="T20" fmla="*/ 6 w 36"/>
                <a:gd name="T21" fmla="*/ 6 h 24"/>
                <a:gd name="T22" fmla="*/ 9 w 36"/>
                <a:gd name="T23" fmla="*/ 3 h 24"/>
                <a:gd name="T24" fmla="*/ 12 w 36"/>
                <a:gd name="T25" fmla="*/ 0 h 24"/>
                <a:gd name="T26" fmla="*/ 17 w 36"/>
                <a:gd name="T27" fmla="*/ 2 h 24"/>
                <a:gd name="T28" fmla="*/ 24 w 36"/>
                <a:gd name="T29" fmla="*/ 5 h 24"/>
                <a:gd name="T30" fmla="*/ 30 w 36"/>
                <a:gd name="T31" fmla="*/ 6 h 24"/>
                <a:gd name="T32" fmla="*/ 36 w 36"/>
                <a:gd name="T33" fmla="*/ 1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36" y="10"/>
                  </a:moveTo>
                  <a:lnTo>
                    <a:pt x="33" y="13"/>
                  </a:lnTo>
                  <a:lnTo>
                    <a:pt x="30" y="16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17" y="21"/>
                  </a:lnTo>
                  <a:lnTo>
                    <a:pt x="12" y="19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4" y="5"/>
                  </a:lnTo>
                  <a:lnTo>
                    <a:pt x="30" y="6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21" name="Freeform 513"/>
            <p:cNvSpPr>
              <a:spLocks/>
            </p:cNvSpPr>
            <p:nvPr/>
          </p:nvSpPr>
          <p:spPr bwMode="auto">
            <a:xfrm>
              <a:off x="2532" y="2845"/>
              <a:ext cx="104" cy="93"/>
            </a:xfrm>
            <a:custGeom>
              <a:avLst/>
              <a:gdLst>
                <a:gd name="T0" fmla="*/ 56 w 64"/>
                <a:gd name="T1" fmla="*/ 11 h 57"/>
                <a:gd name="T2" fmla="*/ 57 w 64"/>
                <a:gd name="T3" fmla="*/ 15 h 57"/>
                <a:gd name="T4" fmla="*/ 59 w 64"/>
                <a:gd name="T5" fmla="*/ 20 h 57"/>
                <a:gd name="T6" fmla="*/ 62 w 64"/>
                <a:gd name="T7" fmla="*/ 25 h 57"/>
                <a:gd name="T8" fmla="*/ 64 w 64"/>
                <a:gd name="T9" fmla="*/ 31 h 57"/>
                <a:gd name="T10" fmla="*/ 57 w 64"/>
                <a:gd name="T11" fmla="*/ 38 h 57"/>
                <a:gd name="T12" fmla="*/ 53 w 64"/>
                <a:gd name="T13" fmla="*/ 44 h 57"/>
                <a:gd name="T14" fmla="*/ 48 w 64"/>
                <a:gd name="T15" fmla="*/ 50 h 57"/>
                <a:gd name="T16" fmla="*/ 43 w 64"/>
                <a:gd name="T17" fmla="*/ 57 h 57"/>
                <a:gd name="T18" fmla="*/ 32 w 64"/>
                <a:gd name="T19" fmla="*/ 54 h 57"/>
                <a:gd name="T20" fmla="*/ 22 w 64"/>
                <a:gd name="T21" fmla="*/ 49 h 57"/>
                <a:gd name="T22" fmla="*/ 11 w 64"/>
                <a:gd name="T23" fmla="*/ 44 h 57"/>
                <a:gd name="T24" fmla="*/ 0 w 64"/>
                <a:gd name="T25" fmla="*/ 41 h 57"/>
                <a:gd name="T26" fmla="*/ 3 w 64"/>
                <a:gd name="T27" fmla="*/ 35 h 57"/>
                <a:gd name="T28" fmla="*/ 6 w 64"/>
                <a:gd name="T29" fmla="*/ 28 h 57"/>
                <a:gd name="T30" fmla="*/ 10 w 64"/>
                <a:gd name="T31" fmla="*/ 23 h 57"/>
                <a:gd name="T32" fmla="*/ 13 w 64"/>
                <a:gd name="T33" fmla="*/ 17 h 57"/>
                <a:gd name="T34" fmla="*/ 16 w 64"/>
                <a:gd name="T35" fmla="*/ 12 h 57"/>
                <a:gd name="T36" fmla="*/ 21 w 64"/>
                <a:gd name="T37" fmla="*/ 7 h 57"/>
                <a:gd name="T38" fmla="*/ 24 w 64"/>
                <a:gd name="T39" fmla="*/ 4 h 57"/>
                <a:gd name="T40" fmla="*/ 27 w 64"/>
                <a:gd name="T41" fmla="*/ 0 h 57"/>
                <a:gd name="T42" fmla="*/ 35 w 64"/>
                <a:gd name="T43" fmla="*/ 3 h 57"/>
                <a:gd name="T44" fmla="*/ 41 w 64"/>
                <a:gd name="T45" fmla="*/ 4 h 57"/>
                <a:gd name="T46" fmla="*/ 49 w 64"/>
                <a:gd name="T47" fmla="*/ 7 h 57"/>
                <a:gd name="T48" fmla="*/ 56 w 64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57"/>
                <a:gd name="T77" fmla="*/ 64 w 6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57">
                  <a:moveTo>
                    <a:pt x="56" y="11"/>
                  </a:moveTo>
                  <a:lnTo>
                    <a:pt x="57" y="15"/>
                  </a:lnTo>
                  <a:lnTo>
                    <a:pt x="59" y="20"/>
                  </a:lnTo>
                  <a:lnTo>
                    <a:pt x="62" y="25"/>
                  </a:lnTo>
                  <a:lnTo>
                    <a:pt x="64" y="31"/>
                  </a:lnTo>
                  <a:lnTo>
                    <a:pt x="57" y="38"/>
                  </a:lnTo>
                  <a:lnTo>
                    <a:pt x="53" y="44"/>
                  </a:lnTo>
                  <a:lnTo>
                    <a:pt x="48" y="50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2" y="49"/>
                  </a:lnTo>
                  <a:lnTo>
                    <a:pt x="11" y="44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8"/>
                  </a:lnTo>
                  <a:lnTo>
                    <a:pt x="10" y="23"/>
                  </a:lnTo>
                  <a:lnTo>
                    <a:pt x="13" y="17"/>
                  </a:lnTo>
                  <a:lnTo>
                    <a:pt x="16" y="12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7" y="0"/>
                  </a:lnTo>
                  <a:lnTo>
                    <a:pt x="35" y="3"/>
                  </a:lnTo>
                  <a:lnTo>
                    <a:pt x="41" y="4"/>
                  </a:lnTo>
                  <a:lnTo>
                    <a:pt x="49" y="7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22" name="Freeform 514"/>
            <p:cNvSpPr>
              <a:spLocks/>
            </p:cNvSpPr>
            <p:nvPr/>
          </p:nvSpPr>
          <p:spPr bwMode="auto">
            <a:xfrm>
              <a:off x="2541" y="2852"/>
              <a:ext cx="87" cy="78"/>
            </a:xfrm>
            <a:custGeom>
              <a:avLst/>
              <a:gdLst>
                <a:gd name="T0" fmla="*/ 47 w 53"/>
                <a:gd name="T1" fmla="*/ 10 h 48"/>
                <a:gd name="T2" fmla="*/ 48 w 53"/>
                <a:gd name="T3" fmla="*/ 13 h 48"/>
                <a:gd name="T4" fmla="*/ 50 w 53"/>
                <a:gd name="T5" fmla="*/ 18 h 48"/>
                <a:gd name="T6" fmla="*/ 51 w 53"/>
                <a:gd name="T7" fmla="*/ 23 h 48"/>
                <a:gd name="T8" fmla="*/ 53 w 53"/>
                <a:gd name="T9" fmla="*/ 27 h 48"/>
                <a:gd name="T10" fmla="*/ 48 w 53"/>
                <a:gd name="T11" fmla="*/ 32 h 48"/>
                <a:gd name="T12" fmla="*/ 43 w 53"/>
                <a:gd name="T13" fmla="*/ 37 h 48"/>
                <a:gd name="T14" fmla="*/ 39 w 53"/>
                <a:gd name="T15" fmla="*/ 43 h 48"/>
                <a:gd name="T16" fmla="*/ 35 w 53"/>
                <a:gd name="T17" fmla="*/ 48 h 48"/>
                <a:gd name="T18" fmla="*/ 26 w 53"/>
                <a:gd name="T19" fmla="*/ 45 h 48"/>
                <a:gd name="T20" fmla="*/ 18 w 53"/>
                <a:gd name="T21" fmla="*/ 42 h 48"/>
                <a:gd name="T22" fmla="*/ 8 w 53"/>
                <a:gd name="T23" fmla="*/ 38 h 48"/>
                <a:gd name="T24" fmla="*/ 0 w 53"/>
                <a:gd name="T25" fmla="*/ 35 h 48"/>
                <a:gd name="T26" fmla="*/ 2 w 53"/>
                <a:gd name="T27" fmla="*/ 31 h 48"/>
                <a:gd name="T28" fmla="*/ 5 w 53"/>
                <a:gd name="T29" fmla="*/ 24 h 48"/>
                <a:gd name="T30" fmla="*/ 7 w 53"/>
                <a:gd name="T31" fmla="*/ 19 h 48"/>
                <a:gd name="T32" fmla="*/ 10 w 53"/>
                <a:gd name="T33" fmla="*/ 15 h 48"/>
                <a:gd name="T34" fmla="*/ 13 w 53"/>
                <a:gd name="T35" fmla="*/ 11 h 48"/>
                <a:gd name="T36" fmla="*/ 16 w 53"/>
                <a:gd name="T37" fmla="*/ 7 h 48"/>
                <a:gd name="T38" fmla="*/ 20 w 53"/>
                <a:gd name="T39" fmla="*/ 3 h 48"/>
                <a:gd name="T40" fmla="*/ 23 w 53"/>
                <a:gd name="T41" fmla="*/ 0 h 48"/>
                <a:gd name="T42" fmla="*/ 29 w 53"/>
                <a:gd name="T43" fmla="*/ 2 h 48"/>
                <a:gd name="T44" fmla="*/ 35 w 53"/>
                <a:gd name="T45" fmla="*/ 5 h 48"/>
                <a:gd name="T46" fmla="*/ 40 w 53"/>
                <a:gd name="T47" fmla="*/ 7 h 48"/>
                <a:gd name="T48" fmla="*/ 47 w 53"/>
                <a:gd name="T49" fmla="*/ 1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48"/>
                <a:gd name="T77" fmla="*/ 53 w 53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48">
                  <a:moveTo>
                    <a:pt x="47" y="10"/>
                  </a:moveTo>
                  <a:lnTo>
                    <a:pt x="48" y="13"/>
                  </a:lnTo>
                  <a:lnTo>
                    <a:pt x="50" y="18"/>
                  </a:lnTo>
                  <a:lnTo>
                    <a:pt x="51" y="23"/>
                  </a:lnTo>
                  <a:lnTo>
                    <a:pt x="53" y="27"/>
                  </a:lnTo>
                  <a:lnTo>
                    <a:pt x="48" y="32"/>
                  </a:lnTo>
                  <a:lnTo>
                    <a:pt x="43" y="37"/>
                  </a:lnTo>
                  <a:lnTo>
                    <a:pt x="39" y="43"/>
                  </a:lnTo>
                  <a:lnTo>
                    <a:pt x="35" y="48"/>
                  </a:lnTo>
                  <a:lnTo>
                    <a:pt x="26" y="45"/>
                  </a:lnTo>
                  <a:lnTo>
                    <a:pt x="18" y="42"/>
                  </a:lnTo>
                  <a:lnTo>
                    <a:pt x="8" y="38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5" y="24"/>
                  </a:lnTo>
                  <a:lnTo>
                    <a:pt x="7" y="19"/>
                  </a:lnTo>
                  <a:lnTo>
                    <a:pt x="10" y="15"/>
                  </a:lnTo>
                  <a:lnTo>
                    <a:pt x="13" y="11"/>
                  </a:lnTo>
                  <a:lnTo>
                    <a:pt x="16" y="7"/>
                  </a:lnTo>
                  <a:lnTo>
                    <a:pt x="20" y="3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5" y="5"/>
                  </a:lnTo>
                  <a:lnTo>
                    <a:pt x="40" y="7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23" name="Freeform 515"/>
            <p:cNvSpPr>
              <a:spLocks/>
            </p:cNvSpPr>
            <p:nvPr/>
          </p:nvSpPr>
          <p:spPr bwMode="auto">
            <a:xfrm>
              <a:off x="2597" y="2868"/>
              <a:ext cx="31" cy="62"/>
            </a:xfrm>
            <a:custGeom>
              <a:avLst/>
              <a:gdLst>
                <a:gd name="T0" fmla="*/ 0 w 19"/>
                <a:gd name="T1" fmla="*/ 14 h 38"/>
                <a:gd name="T2" fmla="*/ 1 w 19"/>
                <a:gd name="T3" fmla="*/ 21 h 38"/>
                <a:gd name="T4" fmla="*/ 1 w 19"/>
                <a:gd name="T5" fmla="*/ 25 h 38"/>
                <a:gd name="T6" fmla="*/ 1 w 19"/>
                <a:gd name="T7" fmla="*/ 32 h 38"/>
                <a:gd name="T8" fmla="*/ 1 w 19"/>
                <a:gd name="T9" fmla="*/ 38 h 38"/>
                <a:gd name="T10" fmla="*/ 5 w 19"/>
                <a:gd name="T11" fmla="*/ 33 h 38"/>
                <a:gd name="T12" fmla="*/ 9 w 19"/>
                <a:gd name="T13" fmla="*/ 27 h 38"/>
                <a:gd name="T14" fmla="*/ 14 w 19"/>
                <a:gd name="T15" fmla="*/ 22 h 38"/>
                <a:gd name="T16" fmla="*/ 19 w 19"/>
                <a:gd name="T17" fmla="*/ 17 h 38"/>
                <a:gd name="T18" fmla="*/ 17 w 19"/>
                <a:gd name="T19" fmla="*/ 13 h 38"/>
                <a:gd name="T20" fmla="*/ 16 w 19"/>
                <a:gd name="T21" fmla="*/ 8 h 38"/>
                <a:gd name="T22" fmla="*/ 14 w 19"/>
                <a:gd name="T23" fmla="*/ 3 h 38"/>
                <a:gd name="T24" fmla="*/ 13 w 19"/>
                <a:gd name="T25" fmla="*/ 0 h 38"/>
                <a:gd name="T26" fmla="*/ 9 w 19"/>
                <a:gd name="T27" fmla="*/ 3 h 38"/>
                <a:gd name="T28" fmla="*/ 6 w 19"/>
                <a:gd name="T29" fmla="*/ 6 h 38"/>
                <a:gd name="T30" fmla="*/ 3 w 19"/>
                <a:gd name="T31" fmla="*/ 11 h 38"/>
                <a:gd name="T32" fmla="*/ 0 w 19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8"/>
                <a:gd name="T53" fmla="*/ 19 w 1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8">
                  <a:moveTo>
                    <a:pt x="0" y="14"/>
                  </a:moveTo>
                  <a:lnTo>
                    <a:pt x="1" y="21"/>
                  </a:lnTo>
                  <a:lnTo>
                    <a:pt x="1" y="25"/>
                  </a:lnTo>
                  <a:lnTo>
                    <a:pt x="1" y="32"/>
                  </a:lnTo>
                  <a:lnTo>
                    <a:pt x="1" y="38"/>
                  </a:lnTo>
                  <a:lnTo>
                    <a:pt x="5" y="33"/>
                  </a:lnTo>
                  <a:lnTo>
                    <a:pt x="9" y="27"/>
                  </a:lnTo>
                  <a:lnTo>
                    <a:pt x="14" y="22"/>
                  </a:lnTo>
                  <a:lnTo>
                    <a:pt x="19" y="17"/>
                  </a:lnTo>
                  <a:lnTo>
                    <a:pt x="17" y="13"/>
                  </a:lnTo>
                  <a:lnTo>
                    <a:pt x="16" y="8"/>
                  </a:lnTo>
                  <a:lnTo>
                    <a:pt x="14" y="3"/>
                  </a:lnTo>
                  <a:lnTo>
                    <a:pt x="13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24" name="Freeform 516"/>
            <p:cNvSpPr>
              <a:spLocks/>
            </p:cNvSpPr>
            <p:nvPr/>
          </p:nvSpPr>
          <p:spPr bwMode="auto">
            <a:xfrm>
              <a:off x="2558" y="2852"/>
              <a:ext cx="60" cy="39"/>
            </a:xfrm>
            <a:custGeom>
              <a:avLst/>
              <a:gdLst>
                <a:gd name="T0" fmla="*/ 37 w 37"/>
                <a:gd name="T1" fmla="*/ 10 h 24"/>
                <a:gd name="T2" fmla="*/ 33 w 37"/>
                <a:gd name="T3" fmla="*/ 13 h 24"/>
                <a:gd name="T4" fmla="*/ 32 w 37"/>
                <a:gd name="T5" fmla="*/ 16 h 24"/>
                <a:gd name="T6" fmla="*/ 29 w 37"/>
                <a:gd name="T7" fmla="*/ 21 h 24"/>
                <a:gd name="T8" fmla="*/ 25 w 37"/>
                <a:gd name="T9" fmla="*/ 24 h 24"/>
                <a:gd name="T10" fmla="*/ 19 w 37"/>
                <a:gd name="T11" fmla="*/ 21 h 24"/>
                <a:gd name="T12" fmla="*/ 13 w 37"/>
                <a:gd name="T13" fmla="*/ 19 h 24"/>
                <a:gd name="T14" fmla="*/ 6 w 37"/>
                <a:gd name="T15" fmla="*/ 16 h 24"/>
                <a:gd name="T16" fmla="*/ 0 w 37"/>
                <a:gd name="T17" fmla="*/ 15 h 24"/>
                <a:gd name="T18" fmla="*/ 3 w 37"/>
                <a:gd name="T19" fmla="*/ 11 h 24"/>
                <a:gd name="T20" fmla="*/ 6 w 37"/>
                <a:gd name="T21" fmla="*/ 7 h 24"/>
                <a:gd name="T22" fmla="*/ 10 w 37"/>
                <a:gd name="T23" fmla="*/ 3 h 24"/>
                <a:gd name="T24" fmla="*/ 13 w 37"/>
                <a:gd name="T25" fmla="*/ 0 h 24"/>
                <a:gd name="T26" fmla="*/ 19 w 37"/>
                <a:gd name="T27" fmla="*/ 2 h 24"/>
                <a:gd name="T28" fmla="*/ 25 w 37"/>
                <a:gd name="T29" fmla="*/ 5 h 24"/>
                <a:gd name="T30" fmla="*/ 30 w 37"/>
                <a:gd name="T31" fmla="*/ 7 h 24"/>
                <a:gd name="T32" fmla="*/ 37 w 37"/>
                <a:gd name="T33" fmla="*/ 1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37" y="10"/>
                  </a:moveTo>
                  <a:lnTo>
                    <a:pt x="33" y="13"/>
                  </a:lnTo>
                  <a:lnTo>
                    <a:pt x="32" y="16"/>
                  </a:lnTo>
                  <a:lnTo>
                    <a:pt x="29" y="21"/>
                  </a:lnTo>
                  <a:lnTo>
                    <a:pt x="25" y="24"/>
                  </a:lnTo>
                  <a:lnTo>
                    <a:pt x="19" y="21"/>
                  </a:lnTo>
                  <a:lnTo>
                    <a:pt x="13" y="19"/>
                  </a:lnTo>
                  <a:lnTo>
                    <a:pt x="6" y="16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5" y="5"/>
                  </a:lnTo>
                  <a:lnTo>
                    <a:pt x="30" y="7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25" name="Freeform 517"/>
            <p:cNvSpPr>
              <a:spLocks/>
            </p:cNvSpPr>
            <p:nvPr/>
          </p:nvSpPr>
          <p:spPr bwMode="auto">
            <a:xfrm>
              <a:off x="2188" y="2608"/>
              <a:ext cx="102" cy="93"/>
            </a:xfrm>
            <a:custGeom>
              <a:avLst/>
              <a:gdLst>
                <a:gd name="T0" fmla="*/ 56 w 62"/>
                <a:gd name="T1" fmla="*/ 11 h 57"/>
                <a:gd name="T2" fmla="*/ 57 w 62"/>
                <a:gd name="T3" fmla="*/ 16 h 57"/>
                <a:gd name="T4" fmla="*/ 59 w 62"/>
                <a:gd name="T5" fmla="*/ 21 h 57"/>
                <a:gd name="T6" fmla="*/ 61 w 62"/>
                <a:gd name="T7" fmla="*/ 27 h 57"/>
                <a:gd name="T8" fmla="*/ 62 w 62"/>
                <a:gd name="T9" fmla="*/ 32 h 57"/>
                <a:gd name="T10" fmla="*/ 57 w 62"/>
                <a:gd name="T11" fmla="*/ 38 h 57"/>
                <a:gd name="T12" fmla="*/ 53 w 62"/>
                <a:gd name="T13" fmla="*/ 44 h 57"/>
                <a:gd name="T14" fmla="*/ 48 w 62"/>
                <a:gd name="T15" fmla="*/ 51 h 57"/>
                <a:gd name="T16" fmla="*/ 43 w 62"/>
                <a:gd name="T17" fmla="*/ 57 h 57"/>
                <a:gd name="T18" fmla="*/ 32 w 62"/>
                <a:gd name="T19" fmla="*/ 54 h 57"/>
                <a:gd name="T20" fmla="*/ 23 w 62"/>
                <a:gd name="T21" fmla="*/ 49 h 57"/>
                <a:gd name="T22" fmla="*/ 11 w 62"/>
                <a:gd name="T23" fmla="*/ 44 h 57"/>
                <a:gd name="T24" fmla="*/ 0 w 62"/>
                <a:gd name="T25" fmla="*/ 41 h 57"/>
                <a:gd name="T26" fmla="*/ 3 w 62"/>
                <a:gd name="T27" fmla="*/ 35 h 57"/>
                <a:gd name="T28" fmla="*/ 7 w 62"/>
                <a:gd name="T29" fmla="*/ 29 h 57"/>
                <a:gd name="T30" fmla="*/ 10 w 62"/>
                <a:gd name="T31" fmla="*/ 24 h 57"/>
                <a:gd name="T32" fmla="*/ 13 w 62"/>
                <a:gd name="T33" fmla="*/ 17 h 57"/>
                <a:gd name="T34" fmla="*/ 16 w 62"/>
                <a:gd name="T35" fmla="*/ 13 h 57"/>
                <a:gd name="T36" fmla="*/ 21 w 62"/>
                <a:gd name="T37" fmla="*/ 8 h 57"/>
                <a:gd name="T38" fmla="*/ 24 w 62"/>
                <a:gd name="T39" fmla="*/ 5 h 57"/>
                <a:gd name="T40" fmla="*/ 27 w 62"/>
                <a:gd name="T41" fmla="*/ 0 h 57"/>
                <a:gd name="T42" fmla="*/ 34 w 62"/>
                <a:gd name="T43" fmla="*/ 3 h 57"/>
                <a:gd name="T44" fmla="*/ 42 w 62"/>
                <a:gd name="T45" fmla="*/ 5 h 57"/>
                <a:gd name="T46" fmla="*/ 48 w 62"/>
                <a:gd name="T47" fmla="*/ 8 h 57"/>
                <a:gd name="T48" fmla="*/ 56 w 62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6" y="11"/>
                  </a:moveTo>
                  <a:lnTo>
                    <a:pt x="57" y="16"/>
                  </a:lnTo>
                  <a:lnTo>
                    <a:pt x="59" y="21"/>
                  </a:lnTo>
                  <a:lnTo>
                    <a:pt x="61" y="27"/>
                  </a:lnTo>
                  <a:lnTo>
                    <a:pt x="62" y="32"/>
                  </a:lnTo>
                  <a:lnTo>
                    <a:pt x="57" y="38"/>
                  </a:lnTo>
                  <a:lnTo>
                    <a:pt x="53" y="44"/>
                  </a:lnTo>
                  <a:lnTo>
                    <a:pt x="48" y="51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3" y="49"/>
                  </a:lnTo>
                  <a:lnTo>
                    <a:pt x="11" y="44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3" y="17"/>
                  </a:lnTo>
                  <a:lnTo>
                    <a:pt x="16" y="13"/>
                  </a:lnTo>
                  <a:lnTo>
                    <a:pt x="21" y="8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4" y="3"/>
                  </a:lnTo>
                  <a:lnTo>
                    <a:pt x="42" y="5"/>
                  </a:lnTo>
                  <a:lnTo>
                    <a:pt x="48" y="8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26" name="Freeform 518"/>
            <p:cNvSpPr>
              <a:spLocks/>
            </p:cNvSpPr>
            <p:nvPr/>
          </p:nvSpPr>
          <p:spPr bwMode="auto">
            <a:xfrm>
              <a:off x="2196" y="2616"/>
              <a:ext cx="85" cy="77"/>
            </a:xfrm>
            <a:custGeom>
              <a:avLst/>
              <a:gdLst>
                <a:gd name="T0" fmla="*/ 48 w 52"/>
                <a:gd name="T1" fmla="*/ 9 h 47"/>
                <a:gd name="T2" fmla="*/ 49 w 52"/>
                <a:gd name="T3" fmla="*/ 12 h 47"/>
                <a:gd name="T4" fmla="*/ 51 w 52"/>
                <a:gd name="T5" fmla="*/ 17 h 47"/>
                <a:gd name="T6" fmla="*/ 51 w 52"/>
                <a:gd name="T7" fmla="*/ 22 h 47"/>
                <a:gd name="T8" fmla="*/ 52 w 52"/>
                <a:gd name="T9" fmla="*/ 27 h 47"/>
                <a:gd name="T10" fmla="*/ 49 w 52"/>
                <a:gd name="T11" fmla="*/ 32 h 47"/>
                <a:gd name="T12" fmla="*/ 45 w 52"/>
                <a:gd name="T13" fmla="*/ 36 h 47"/>
                <a:gd name="T14" fmla="*/ 40 w 52"/>
                <a:gd name="T15" fmla="*/ 43 h 47"/>
                <a:gd name="T16" fmla="*/ 35 w 52"/>
                <a:gd name="T17" fmla="*/ 47 h 47"/>
                <a:gd name="T18" fmla="*/ 27 w 52"/>
                <a:gd name="T19" fmla="*/ 44 h 47"/>
                <a:gd name="T20" fmla="*/ 18 w 52"/>
                <a:gd name="T21" fmla="*/ 41 h 47"/>
                <a:gd name="T22" fmla="*/ 10 w 52"/>
                <a:gd name="T23" fmla="*/ 38 h 47"/>
                <a:gd name="T24" fmla="*/ 0 w 52"/>
                <a:gd name="T25" fmla="*/ 35 h 47"/>
                <a:gd name="T26" fmla="*/ 3 w 52"/>
                <a:gd name="T27" fmla="*/ 30 h 47"/>
                <a:gd name="T28" fmla="*/ 6 w 52"/>
                <a:gd name="T29" fmla="*/ 25 h 47"/>
                <a:gd name="T30" fmla="*/ 8 w 52"/>
                <a:gd name="T31" fmla="*/ 20 h 47"/>
                <a:gd name="T32" fmla="*/ 11 w 52"/>
                <a:gd name="T33" fmla="*/ 14 h 47"/>
                <a:gd name="T34" fmla="*/ 14 w 52"/>
                <a:gd name="T35" fmla="*/ 11 h 47"/>
                <a:gd name="T36" fmla="*/ 16 w 52"/>
                <a:gd name="T37" fmla="*/ 6 h 47"/>
                <a:gd name="T38" fmla="*/ 19 w 52"/>
                <a:gd name="T39" fmla="*/ 3 h 47"/>
                <a:gd name="T40" fmla="*/ 22 w 52"/>
                <a:gd name="T41" fmla="*/ 0 h 47"/>
                <a:gd name="T42" fmla="*/ 29 w 52"/>
                <a:gd name="T43" fmla="*/ 1 h 47"/>
                <a:gd name="T44" fmla="*/ 35 w 52"/>
                <a:gd name="T45" fmla="*/ 4 h 47"/>
                <a:gd name="T46" fmla="*/ 41 w 52"/>
                <a:gd name="T47" fmla="*/ 6 h 47"/>
                <a:gd name="T48" fmla="*/ 48 w 52"/>
                <a:gd name="T49" fmla="*/ 9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7"/>
                <a:gd name="T77" fmla="*/ 52 w 52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7">
                  <a:moveTo>
                    <a:pt x="48" y="9"/>
                  </a:moveTo>
                  <a:lnTo>
                    <a:pt x="49" y="12"/>
                  </a:lnTo>
                  <a:lnTo>
                    <a:pt x="51" y="17"/>
                  </a:lnTo>
                  <a:lnTo>
                    <a:pt x="51" y="22"/>
                  </a:lnTo>
                  <a:lnTo>
                    <a:pt x="52" y="27"/>
                  </a:lnTo>
                  <a:lnTo>
                    <a:pt x="49" y="32"/>
                  </a:lnTo>
                  <a:lnTo>
                    <a:pt x="45" y="36"/>
                  </a:lnTo>
                  <a:lnTo>
                    <a:pt x="40" y="43"/>
                  </a:lnTo>
                  <a:lnTo>
                    <a:pt x="35" y="47"/>
                  </a:lnTo>
                  <a:lnTo>
                    <a:pt x="27" y="44"/>
                  </a:lnTo>
                  <a:lnTo>
                    <a:pt x="18" y="41"/>
                  </a:lnTo>
                  <a:lnTo>
                    <a:pt x="10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6" y="25"/>
                  </a:lnTo>
                  <a:lnTo>
                    <a:pt x="8" y="20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6" y="6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5" y="4"/>
                  </a:lnTo>
                  <a:lnTo>
                    <a:pt x="41" y="6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27" name="Freeform 519"/>
            <p:cNvSpPr>
              <a:spLocks/>
            </p:cNvSpPr>
            <p:nvPr/>
          </p:nvSpPr>
          <p:spPr bwMode="auto">
            <a:xfrm>
              <a:off x="2214" y="2616"/>
              <a:ext cx="61" cy="40"/>
            </a:xfrm>
            <a:custGeom>
              <a:avLst/>
              <a:gdLst>
                <a:gd name="T0" fmla="*/ 37 w 37"/>
                <a:gd name="T1" fmla="*/ 9 h 24"/>
                <a:gd name="T2" fmla="*/ 34 w 37"/>
                <a:gd name="T3" fmla="*/ 12 h 24"/>
                <a:gd name="T4" fmla="*/ 30 w 37"/>
                <a:gd name="T5" fmla="*/ 16 h 24"/>
                <a:gd name="T6" fmla="*/ 27 w 37"/>
                <a:gd name="T7" fmla="*/ 20 h 24"/>
                <a:gd name="T8" fmla="*/ 24 w 37"/>
                <a:gd name="T9" fmla="*/ 24 h 24"/>
                <a:gd name="T10" fmla="*/ 18 w 37"/>
                <a:gd name="T11" fmla="*/ 20 h 24"/>
                <a:gd name="T12" fmla="*/ 13 w 37"/>
                <a:gd name="T13" fmla="*/ 19 h 24"/>
                <a:gd name="T14" fmla="*/ 7 w 37"/>
                <a:gd name="T15" fmla="*/ 16 h 24"/>
                <a:gd name="T16" fmla="*/ 0 w 37"/>
                <a:gd name="T17" fmla="*/ 14 h 24"/>
                <a:gd name="T18" fmla="*/ 3 w 37"/>
                <a:gd name="T19" fmla="*/ 11 h 24"/>
                <a:gd name="T20" fmla="*/ 5 w 37"/>
                <a:gd name="T21" fmla="*/ 6 h 24"/>
                <a:gd name="T22" fmla="*/ 8 w 37"/>
                <a:gd name="T23" fmla="*/ 3 h 24"/>
                <a:gd name="T24" fmla="*/ 13 w 37"/>
                <a:gd name="T25" fmla="*/ 0 h 24"/>
                <a:gd name="T26" fmla="*/ 18 w 37"/>
                <a:gd name="T27" fmla="*/ 1 h 24"/>
                <a:gd name="T28" fmla="*/ 24 w 37"/>
                <a:gd name="T29" fmla="*/ 4 h 24"/>
                <a:gd name="T30" fmla="*/ 30 w 37"/>
                <a:gd name="T31" fmla="*/ 6 h 24"/>
                <a:gd name="T32" fmla="*/ 37 w 37"/>
                <a:gd name="T33" fmla="*/ 9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37" y="9"/>
                  </a:moveTo>
                  <a:lnTo>
                    <a:pt x="34" y="12"/>
                  </a:lnTo>
                  <a:lnTo>
                    <a:pt x="30" y="16"/>
                  </a:lnTo>
                  <a:lnTo>
                    <a:pt x="27" y="20"/>
                  </a:lnTo>
                  <a:lnTo>
                    <a:pt x="24" y="24"/>
                  </a:lnTo>
                  <a:lnTo>
                    <a:pt x="18" y="20"/>
                  </a:lnTo>
                  <a:lnTo>
                    <a:pt x="13" y="19"/>
                  </a:lnTo>
                  <a:lnTo>
                    <a:pt x="7" y="16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5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4" y="4"/>
                  </a:lnTo>
                  <a:lnTo>
                    <a:pt x="30" y="6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28" name="Freeform 520"/>
            <p:cNvSpPr>
              <a:spLocks/>
            </p:cNvSpPr>
            <p:nvPr/>
          </p:nvSpPr>
          <p:spPr bwMode="auto">
            <a:xfrm>
              <a:off x="2254" y="2631"/>
              <a:ext cx="27" cy="62"/>
            </a:xfrm>
            <a:custGeom>
              <a:avLst/>
              <a:gdLst>
                <a:gd name="T0" fmla="*/ 0 w 17"/>
                <a:gd name="T1" fmla="*/ 15 h 38"/>
                <a:gd name="T2" fmla="*/ 0 w 17"/>
                <a:gd name="T3" fmla="*/ 21 h 38"/>
                <a:gd name="T4" fmla="*/ 0 w 17"/>
                <a:gd name="T5" fmla="*/ 26 h 38"/>
                <a:gd name="T6" fmla="*/ 0 w 17"/>
                <a:gd name="T7" fmla="*/ 32 h 38"/>
                <a:gd name="T8" fmla="*/ 0 w 17"/>
                <a:gd name="T9" fmla="*/ 38 h 38"/>
                <a:gd name="T10" fmla="*/ 5 w 17"/>
                <a:gd name="T11" fmla="*/ 34 h 38"/>
                <a:gd name="T12" fmla="*/ 10 w 17"/>
                <a:gd name="T13" fmla="*/ 27 h 38"/>
                <a:gd name="T14" fmla="*/ 14 w 17"/>
                <a:gd name="T15" fmla="*/ 23 h 38"/>
                <a:gd name="T16" fmla="*/ 17 w 17"/>
                <a:gd name="T17" fmla="*/ 18 h 38"/>
                <a:gd name="T18" fmla="*/ 16 w 17"/>
                <a:gd name="T19" fmla="*/ 13 h 38"/>
                <a:gd name="T20" fmla="*/ 16 w 17"/>
                <a:gd name="T21" fmla="*/ 8 h 38"/>
                <a:gd name="T22" fmla="*/ 14 w 17"/>
                <a:gd name="T23" fmla="*/ 3 h 38"/>
                <a:gd name="T24" fmla="*/ 13 w 17"/>
                <a:gd name="T25" fmla="*/ 0 h 38"/>
                <a:gd name="T26" fmla="*/ 10 w 17"/>
                <a:gd name="T27" fmla="*/ 3 h 38"/>
                <a:gd name="T28" fmla="*/ 6 w 17"/>
                <a:gd name="T29" fmla="*/ 7 h 38"/>
                <a:gd name="T30" fmla="*/ 3 w 17"/>
                <a:gd name="T31" fmla="*/ 11 h 38"/>
                <a:gd name="T32" fmla="*/ 0 w 17"/>
                <a:gd name="T33" fmla="*/ 1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38"/>
                <a:gd name="T53" fmla="*/ 17 w 1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38">
                  <a:moveTo>
                    <a:pt x="0" y="15"/>
                  </a:moveTo>
                  <a:lnTo>
                    <a:pt x="0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5" y="34"/>
                  </a:lnTo>
                  <a:lnTo>
                    <a:pt x="10" y="27"/>
                  </a:lnTo>
                  <a:lnTo>
                    <a:pt x="14" y="23"/>
                  </a:lnTo>
                  <a:lnTo>
                    <a:pt x="17" y="18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14" y="3"/>
                  </a:lnTo>
                  <a:lnTo>
                    <a:pt x="13" y="0"/>
                  </a:lnTo>
                  <a:lnTo>
                    <a:pt x="10" y="3"/>
                  </a:lnTo>
                  <a:lnTo>
                    <a:pt x="6" y="7"/>
                  </a:lnTo>
                  <a:lnTo>
                    <a:pt x="3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29" name="Freeform 521"/>
            <p:cNvSpPr>
              <a:spLocks/>
            </p:cNvSpPr>
            <p:nvPr/>
          </p:nvSpPr>
          <p:spPr bwMode="auto">
            <a:xfrm>
              <a:off x="2257" y="2631"/>
              <a:ext cx="101" cy="93"/>
            </a:xfrm>
            <a:custGeom>
              <a:avLst/>
              <a:gdLst>
                <a:gd name="T0" fmla="*/ 55 w 62"/>
                <a:gd name="T1" fmla="*/ 11 h 57"/>
                <a:gd name="T2" fmla="*/ 57 w 62"/>
                <a:gd name="T3" fmla="*/ 16 h 57"/>
                <a:gd name="T4" fmla="*/ 58 w 62"/>
                <a:gd name="T5" fmla="*/ 21 h 57"/>
                <a:gd name="T6" fmla="*/ 60 w 62"/>
                <a:gd name="T7" fmla="*/ 27 h 57"/>
                <a:gd name="T8" fmla="*/ 62 w 62"/>
                <a:gd name="T9" fmla="*/ 32 h 57"/>
                <a:gd name="T10" fmla="*/ 57 w 62"/>
                <a:gd name="T11" fmla="*/ 38 h 57"/>
                <a:gd name="T12" fmla="*/ 52 w 62"/>
                <a:gd name="T13" fmla="*/ 45 h 57"/>
                <a:gd name="T14" fmla="*/ 47 w 62"/>
                <a:gd name="T15" fmla="*/ 51 h 57"/>
                <a:gd name="T16" fmla="*/ 43 w 62"/>
                <a:gd name="T17" fmla="*/ 57 h 57"/>
                <a:gd name="T18" fmla="*/ 31 w 62"/>
                <a:gd name="T19" fmla="*/ 54 h 57"/>
                <a:gd name="T20" fmla="*/ 22 w 62"/>
                <a:gd name="T21" fmla="*/ 50 h 57"/>
                <a:gd name="T22" fmla="*/ 11 w 62"/>
                <a:gd name="T23" fmla="*/ 45 h 57"/>
                <a:gd name="T24" fmla="*/ 0 w 62"/>
                <a:gd name="T25" fmla="*/ 42 h 57"/>
                <a:gd name="T26" fmla="*/ 3 w 62"/>
                <a:gd name="T27" fmla="*/ 35 h 57"/>
                <a:gd name="T28" fmla="*/ 6 w 62"/>
                <a:gd name="T29" fmla="*/ 29 h 57"/>
                <a:gd name="T30" fmla="*/ 9 w 62"/>
                <a:gd name="T31" fmla="*/ 24 h 57"/>
                <a:gd name="T32" fmla="*/ 12 w 62"/>
                <a:gd name="T33" fmla="*/ 18 h 57"/>
                <a:gd name="T34" fmla="*/ 15 w 62"/>
                <a:gd name="T35" fmla="*/ 13 h 57"/>
                <a:gd name="T36" fmla="*/ 20 w 62"/>
                <a:gd name="T37" fmla="*/ 8 h 57"/>
                <a:gd name="T38" fmla="*/ 23 w 62"/>
                <a:gd name="T39" fmla="*/ 5 h 57"/>
                <a:gd name="T40" fmla="*/ 27 w 62"/>
                <a:gd name="T41" fmla="*/ 0 h 57"/>
                <a:gd name="T42" fmla="*/ 35 w 62"/>
                <a:gd name="T43" fmla="*/ 3 h 57"/>
                <a:gd name="T44" fmla="*/ 41 w 62"/>
                <a:gd name="T45" fmla="*/ 5 h 57"/>
                <a:gd name="T46" fmla="*/ 49 w 62"/>
                <a:gd name="T47" fmla="*/ 8 h 57"/>
                <a:gd name="T48" fmla="*/ 55 w 62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5" y="11"/>
                  </a:moveTo>
                  <a:lnTo>
                    <a:pt x="57" y="16"/>
                  </a:lnTo>
                  <a:lnTo>
                    <a:pt x="58" y="21"/>
                  </a:lnTo>
                  <a:lnTo>
                    <a:pt x="60" y="27"/>
                  </a:lnTo>
                  <a:lnTo>
                    <a:pt x="62" y="32"/>
                  </a:lnTo>
                  <a:lnTo>
                    <a:pt x="57" y="38"/>
                  </a:lnTo>
                  <a:lnTo>
                    <a:pt x="52" y="45"/>
                  </a:lnTo>
                  <a:lnTo>
                    <a:pt x="47" y="51"/>
                  </a:lnTo>
                  <a:lnTo>
                    <a:pt x="43" y="57"/>
                  </a:lnTo>
                  <a:lnTo>
                    <a:pt x="31" y="54"/>
                  </a:lnTo>
                  <a:lnTo>
                    <a:pt x="22" y="50"/>
                  </a:lnTo>
                  <a:lnTo>
                    <a:pt x="11" y="45"/>
                  </a:lnTo>
                  <a:lnTo>
                    <a:pt x="0" y="42"/>
                  </a:lnTo>
                  <a:lnTo>
                    <a:pt x="3" y="35"/>
                  </a:lnTo>
                  <a:lnTo>
                    <a:pt x="6" y="29"/>
                  </a:lnTo>
                  <a:lnTo>
                    <a:pt x="9" y="24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7" y="0"/>
                  </a:lnTo>
                  <a:lnTo>
                    <a:pt x="35" y="3"/>
                  </a:lnTo>
                  <a:lnTo>
                    <a:pt x="41" y="5"/>
                  </a:lnTo>
                  <a:lnTo>
                    <a:pt x="49" y="8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30" name="Freeform 522"/>
            <p:cNvSpPr>
              <a:spLocks/>
            </p:cNvSpPr>
            <p:nvPr/>
          </p:nvSpPr>
          <p:spPr bwMode="auto">
            <a:xfrm>
              <a:off x="2263" y="2639"/>
              <a:ext cx="87" cy="79"/>
            </a:xfrm>
            <a:custGeom>
              <a:avLst/>
              <a:gdLst>
                <a:gd name="T0" fmla="*/ 46 w 53"/>
                <a:gd name="T1" fmla="*/ 10 h 48"/>
                <a:gd name="T2" fmla="*/ 48 w 53"/>
                <a:gd name="T3" fmla="*/ 14 h 48"/>
                <a:gd name="T4" fmla="*/ 50 w 53"/>
                <a:gd name="T5" fmla="*/ 18 h 48"/>
                <a:gd name="T6" fmla="*/ 51 w 53"/>
                <a:gd name="T7" fmla="*/ 22 h 48"/>
                <a:gd name="T8" fmla="*/ 53 w 53"/>
                <a:gd name="T9" fmla="*/ 27 h 48"/>
                <a:gd name="T10" fmla="*/ 50 w 53"/>
                <a:gd name="T11" fmla="*/ 32 h 48"/>
                <a:gd name="T12" fmla="*/ 45 w 53"/>
                <a:gd name="T13" fmla="*/ 37 h 48"/>
                <a:gd name="T14" fmla="*/ 40 w 53"/>
                <a:gd name="T15" fmla="*/ 43 h 48"/>
                <a:gd name="T16" fmla="*/ 37 w 53"/>
                <a:gd name="T17" fmla="*/ 48 h 48"/>
                <a:gd name="T18" fmla="*/ 27 w 53"/>
                <a:gd name="T19" fmla="*/ 45 h 48"/>
                <a:gd name="T20" fmla="*/ 19 w 53"/>
                <a:gd name="T21" fmla="*/ 41 h 48"/>
                <a:gd name="T22" fmla="*/ 10 w 53"/>
                <a:gd name="T23" fmla="*/ 38 h 48"/>
                <a:gd name="T24" fmla="*/ 0 w 53"/>
                <a:gd name="T25" fmla="*/ 35 h 48"/>
                <a:gd name="T26" fmla="*/ 4 w 53"/>
                <a:gd name="T27" fmla="*/ 30 h 48"/>
                <a:gd name="T28" fmla="*/ 7 w 53"/>
                <a:gd name="T29" fmla="*/ 25 h 48"/>
                <a:gd name="T30" fmla="*/ 8 w 53"/>
                <a:gd name="T31" fmla="*/ 21 h 48"/>
                <a:gd name="T32" fmla="*/ 11 w 53"/>
                <a:gd name="T33" fmla="*/ 16 h 48"/>
                <a:gd name="T34" fmla="*/ 15 w 53"/>
                <a:gd name="T35" fmla="*/ 11 h 48"/>
                <a:gd name="T36" fmla="*/ 18 w 53"/>
                <a:gd name="T37" fmla="*/ 8 h 48"/>
                <a:gd name="T38" fmla="*/ 19 w 53"/>
                <a:gd name="T39" fmla="*/ 3 h 48"/>
                <a:gd name="T40" fmla="*/ 23 w 53"/>
                <a:gd name="T41" fmla="*/ 0 h 48"/>
                <a:gd name="T42" fmla="*/ 29 w 53"/>
                <a:gd name="T43" fmla="*/ 2 h 48"/>
                <a:gd name="T44" fmla="*/ 35 w 53"/>
                <a:gd name="T45" fmla="*/ 5 h 48"/>
                <a:gd name="T46" fmla="*/ 42 w 53"/>
                <a:gd name="T47" fmla="*/ 6 h 48"/>
                <a:gd name="T48" fmla="*/ 46 w 53"/>
                <a:gd name="T49" fmla="*/ 1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48"/>
                <a:gd name="T77" fmla="*/ 53 w 53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48">
                  <a:moveTo>
                    <a:pt x="46" y="10"/>
                  </a:moveTo>
                  <a:lnTo>
                    <a:pt x="48" y="14"/>
                  </a:lnTo>
                  <a:lnTo>
                    <a:pt x="50" y="18"/>
                  </a:lnTo>
                  <a:lnTo>
                    <a:pt x="51" y="22"/>
                  </a:lnTo>
                  <a:lnTo>
                    <a:pt x="53" y="27"/>
                  </a:lnTo>
                  <a:lnTo>
                    <a:pt x="50" y="32"/>
                  </a:lnTo>
                  <a:lnTo>
                    <a:pt x="45" y="37"/>
                  </a:lnTo>
                  <a:lnTo>
                    <a:pt x="40" y="43"/>
                  </a:lnTo>
                  <a:lnTo>
                    <a:pt x="37" y="48"/>
                  </a:lnTo>
                  <a:lnTo>
                    <a:pt x="27" y="45"/>
                  </a:lnTo>
                  <a:lnTo>
                    <a:pt x="19" y="41"/>
                  </a:lnTo>
                  <a:lnTo>
                    <a:pt x="10" y="38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5"/>
                  </a:lnTo>
                  <a:lnTo>
                    <a:pt x="8" y="21"/>
                  </a:lnTo>
                  <a:lnTo>
                    <a:pt x="11" y="16"/>
                  </a:lnTo>
                  <a:lnTo>
                    <a:pt x="15" y="11"/>
                  </a:lnTo>
                  <a:lnTo>
                    <a:pt x="18" y="8"/>
                  </a:lnTo>
                  <a:lnTo>
                    <a:pt x="19" y="3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5" y="5"/>
                  </a:lnTo>
                  <a:lnTo>
                    <a:pt x="42" y="6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31" name="Freeform 523"/>
            <p:cNvSpPr>
              <a:spLocks/>
            </p:cNvSpPr>
            <p:nvPr/>
          </p:nvSpPr>
          <p:spPr bwMode="auto">
            <a:xfrm>
              <a:off x="2281" y="2639"/>
              <a:ext cx="61" cy="39"/>
            </a:xfrm>
            <a:custGeom>
              <a:avLst/>
              <a:gdLst>
                <a:gd name="T0" fmla="*/ 37 w 37"/>
                <a:gd name="T1" fmla="*/ 10 h 24"/>
                <a:gd name="T2" fmla="*/ 34 w 37"/>
                <a:gd name="T3" fmla="*/ 13 h 24"/>
                <a:gd name="T4" fmla="*/ 31 w 37"/>
                <a:gd name="T5" fmla="*/ 16 h 24"/>
                <a:gd name="T6" fmla="*/ 28 w 37"/>
                <a:gd name="T7" fmla="*/ 21 h 24"/>
                <a:gd name="T8" fmla="*/ 24 w 37"/>
                <a:gd name="T9" fmla="*/ 24 h 24"/>
                <a:gd name="T10" fmla="*/ 18 w 37"/>
                <a:gd name="T11" fmla="*/ 22 h 24"/>
                <a:gd name="T12" fmla="*/ 13 w 37"/>
                <a:gd name="T13" fmla="*/ 19 h 24"/>
                <a:gd name="T14" fmla="*/ 7 w 37"/>
                <a:gd name="T15" fmla="*/ 18 h 24"/>
                <a:gd name="T16" fmla="*/ 0 w 37"/>
                <a:gd name="T17" fmla="*/ 16 h 24"/>
                <a:gd name="T18" fmla="*/ 4 w 37"/>
                <a:gd name="T19" fmla="*/ 11 h 24"/>
                <a:gd name="T20" fmla="*/ 7 w 37"/>
                <a:gd name="T21" fmla="*/ 8 h 24"/>
                <a:gd name="T22" fmla="*/ 10 w 37"/>
                <a:gd name="T23" fmla="*/ 3 h 24"/>
                <a:gd name="T24" fmla="*/ 13 w 37"/>
                <a:gd name="T25" fmla="*/ 0 h 24"/>
                <a:gd name="T26" fmla="*/ 20 w 37"/>
                <a:gd name="T27" fmla="*/ 2 h 24"/>
                <a:gd name="T28" fmla="*/ 26 w 37"/>
                <a:gd name="T29" fmla="*/ 5 h 24"/>
                <a:gd name="T30" fmla="*/ 31 w 37"/>
                <a:gd name="T31" fmla="*/ 6 h 24"/>
                <a:gd name="T32" fmla="*/ 37 w 37"/>
                <a:gd name="T33" fmla="*/ 1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37" y="10"/>
                  </a:moveTo>
                  <a:lnTo>
                    <a:pt x="34" y="13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4" y="24"/>
                  </a:lnTo>
                  <a:lnTo>
                    <a:pt x="18" y="22"/>
                  </a:lnTo>
                  <a:lnTo>
                    <a:pt x="13" y="19"/>
                  </a:lnTo>
                  <a:lnTo>
                    <a:pt x="7" y="18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6" y="5"/>
                  </a:lnTo>
                  <a:lnTo>
                    <a:pt x="31" y="6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32" name="Freeform 524"/>
            <p:cNvSpPr>
              <a:spLocks/>
            </p:cNvSpPr>
            <p:nvPr/>
          </p:nvSpPr>
          <p:spPr bwMode="auto">
            <a:xfrm>
              <a:off x="2321" y="2656"/>
              <a:ext cx="29" cy="62"/>
            </a:xfrm>
            <a:custGeom>
              <a:avLst/>
              <a:gdLst>
                <a:gd name="T0" fmla="*/ 0 w 18"/>
                <a:gd name="T1" fmla="*/ 14 h 38"/>
                <a:gd name="T2" fmla="*/ 0 w 18"/>
                <a:gd name="T3" fmla="*/ 20 h 38"/>
                <a:gd name="T4" fmla="*/ 0 w 18"/>
                <a:gd name="T5" fmla="*/ 25 h 38"/>
                <a:gd name="T6" fmla="*/ 0 w 18"/>
                <a:gd name="T7" fmla="*/ 31 h 38"/>
                <a:gd name="T8" fmla="*/ 2 w 18"/>
                <a:gd name="T9" fmla="*/ 38 h 38"/>
                <a:gd name="T10" fmla="*/ 5 w 18"/>
                <a:gd name="T11" fmla="*/ 33 h 38"/>
                <a:gd name="T12" fmla="*/ 10 w 18"/>
                <a:gd name="T13" fmla="*/ 27 h 38"/>
                <a:gd name="T14" fmla="*/ 15 w 18"/>
                <a:gd name="T15" fmla="*/ 22 h 38"/>
                <a:gd name="T16" fmla="*/ 18 w 18"/>
                <a:gd name="T17" fmla="*/ 17 h 38"/>
                <a:gd name="T18" fmla="*/ 16 w 18"/>
                <a:gd name="T19" fmla="*/ 12 h 38"/>
                <a:gd name="T20" fmla="*/ 15 w 18"/>
                <a:gd name="T21" fmla="*/ 8 h 38"/>
                <a:gd name="T22" fmla="*/ 13 w 18"/>
                <a:gd name="T23" fmla="*/ 3 h 38"/>
                <a:gd name="T24" fmla="*/ 11 w 18"/>
                <a:gd name="T25" fmla="*/ 0 h 38"/>
                <a:gd name="T26" fmla="*/ 8 w 18"/>
                <a:gd name="T27" fmla="*/ 3 h 38"/>
                <a:gd name="T28" fmla="*/ 7 w 18"/>
                <a:gd name="T29" fmla="*/ 6 h 38"/>
                <a:gd name="T30" fmla="*/ 4 w 18"/>
                <a:gd name="T31" fmla="*/ 11 h 38"/>
                <a:gd name="T32" fmla="*/ 0 w 18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8"/>
                <a:gd name="T53" fmla="*/ 18 w 1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8">
                  <a:moveTo>
                    <a:pt x="0" y="14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2" y="38"/>
                  </a:lnTo>
                  <a:lnTo>
                    <a:pt x="5" y="33"/>
                  </a:lnTo>
                  <a:lnTo>
                    <a:pt x="10" y="27"/>
                  </a:lnTo>
                  <a:lnTo>
                    <a:pt x="15" y="22"/>
                  </a:lnTo>
                  <a:lnTo>
                    <a:pt x="18" y="17"/>
                  </a:lnTo>
                  <a:lnTo>
                    <a:pt x="16" y="12"/>
                  </a:lnTo>
                  <a:lnTo>
                    <a:pt x="15" y="8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33" name="Freeform 525"/>
            <p:cNvSpPr>
              <a:spLocks/>
            </p:cNvSpPr>
            <p:nvPr/>
          </p:nvSpPr>
          <p:spPr bwMode="auto">
            <a:xfrm>
              <a:off x="2324" y="2656"/>
              <a:ext cx="101" cy="93"/>
            </a:xfrm>
            <a:custGeom>
              <a:avLst/>
              <a:gdLst>
                <a:gd name="T0" fmla="*/ 56 w 62"/>
                <a:gd name="T1" fmla="*/ 11 h 57"/>
                <a:gd name="T2" fmla="*/ 57 w 62"/>
                <a:gd name="T3" fmla="*/ 15 h 57"/>
                <a:gd name="T4" fmla="*/ 59 w 62"/>
                <a:gd name="T5" fmla="*/ 20 h 57"/>
                <a:gd name="T6" fmla="*/ 60 w 62"/>
                <a:gd name="T7" fmla="*/ 27 h 57"/>
                <a:gd name="T8" fmla="*/ 62 w 62"/>
                <a:gd name="T9" fmla="*/ 31 h 57"/>
                <a:gd name="T10" fmla="*/ 57 w 62"/>
                <a:gd name="T11" fmla="*/ 38 h 57"/>
                <a:gd name="T12" fmla="*/ 52 w 62"/>
                <a:gd name="T13" fmla="*/ 44 h 57"/>
                <a:gd name="T14" fmla="*/ 48 w 62"/>
                <a:gd name="T15" fmla="*/ 50 h 57"/>
                <a:gd name="T16" fmla="*/ 43 w 62"/>
                <a:gd name="T17" fmla="*/ 57 h 57"/>
                <a:gd name="T18" fmla="*/ 32 w 62"/>
                <a:gd name="T19" fmla="*/ 54 h 57"/>
                <a:gd name="T20" fmla="*/ 22 w 62"/>
                <a:gd name="T21" fmla="*/ 49 h 57"/>
                <a:gd name="T22" fmla="*/ 11 w 62"/>
                <a:gd name="T23" fmla="*/ 44 h 57"/>
                <a:gd name="T24" fmla="*/ 0 w 62"/>
                <a:gd name="T25" fmla="*/ 41 h 57"/>
                <a:gd name="T26" fmla="*/ 3 w 62"/>
                <a:gd name="T27" fmla="*/ 35 h 57"/>
                <a:gd name="T28" fmla="*/ 6 w 62"/>
                <a:gd name="T29" fmla="*/ 28 h 57"/>
                <a:gd name="T30" fmla="*/ 9 w 62"/>
                <a:gd name="T31" fmla="*/ 23 h 57"/>
                <a:gd name="T32" fmla="*/ 13 w 62"/>
                <a:gd name="T33" fmla="*/ 17 h 57"/>
                <a:gd name="T34" fmla="*/ 16 w 62"/>
                <a:gd name="T35" fmla="*/ 14 h 57"/>
                <a:gd name="T36" fmla="*/ 21 w 62"/>
                <a:gd name="T37" fmla="*/ 9 h 57"/>
                <a:gd name="T38" fmla="*/ 24 w 62"/>
                <a:gd name="T39" fmla="*/ 4 h 57"/>
                <a:gd name="T40" fmla="*/ 27 w 62"/>
                <a:gd name="T41" fmla="*/ 0 h 57"/>
                <a:gd name="T42" fmla="*/ 33 w 62"/>
                <a:gd name="T43" fmla="*/ 3 h 57"/>
                <a:gd name="T44" fmla="*/ 41 w 62"/>
                <a:gd name="T45" fmla="*/ 6 h 57"/>
                <a:gd name="T46" fmla="*/ 48 w 62"/>
                <a:gd name="T47" fmla="*/ 8 h 57"/>
                <a:gd name="T48" fmla="*/ 56 w 62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6" y="11"/>
                  </a:moveTo>
                  <a:lnTo>
                    <a:pt x="57" y="15"/>
                  </a:lnTo>
                  <a:lnTo>
                    <a:pt x="59" y="20"/>
                  </a:lnTo>
                  <a:lnTo>
                    <a:pt x="60" y="27"/>
                  </a:lnTo>
                  <a:lnTo>
                    <a:pt x="62" y="31"/>
                  </a:lnTo>
                  <a:lnTo>
                    <a:pt x="57" y="38"/>
                  </a:lnTo>
                  <a:lnTo>
                    <a:pt x="52" y="44"/>
                  </a:lnTo>
                  <a:lnTo>
                    <a:pt x="48" y="50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2" y="49"/>
                  </a:lnTo>
                  <a:lnTo>
                    <a:pt x="11" y="44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8"/>
                  </a:lnTo>
                  <a:lnTo>
                    <a:pt x="9" y="23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21" y="9"/>
                  </a:lnTo>
                  <a:lnTo>
                    <a:pt x="24" y="4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41" y="6"/>
                  </a:lnTo>
                  <a:lnTo>
                    <a:pt x="48" y="8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34" name="Freeform 526"/>
            <p:cNvSpPr>
              <a:spLocks/>
            </p:cNvSpPr>
            <p:nvPr/>
          </p:nvSpPr>
          <p:spPr bwMode="auto">
            <a:xfrm>
              <a:off x="2332" y="2662"/>
              <a:ext cx="85" cy="79"/>
            </a:xfrm>
            <a:custGeom>
              <a:avLst/>
              <a:gdLst>
                <a:gd name="T0" fmla="*/ 47 w 52"/>
                <a:gd name="T1" fmla="*/ 10 h 48"/>
                <a:gd name="T2" fmla="*/ 49 w 52"/>
                <a:gd name="T3" fmla="*/ 15 h 48"/>
                <a:gd name="T4" fmla="*/ 51 w 52"/>
                <a:gd name="T5" fmla="*/ 18 h 48"/>
                <a:gd name="T6" fmla="*/ 52 w 52"/>
                <a:gd name="T7" fmla="*/ 23 h 48"/>
                <a:gd name="T8" fmla="*/ 52 w 52"/>
                <a:gd name="T9" fmla="*/ 27 h 48"/>
                <a:gd name="T10" fmla="*/ 49 w 52"/>
                <a:gd name="T11" fmla="*/ 34 h 48"/>
                <a:gd name="T12" fmla="*/ 44 w 52"/>
                <a:gd name="T13" fmla="*/ 38 h 48"/>
                <a:gd name="T14" fmla="*/ 41 w 52"/>
                <a:gd name="T15" fmla="*/ 43 h 48"/>
                <a:gd name="T16" fmla="*/ 36 w 52"/>
                <a:gd name="T17" fmla="*/ 48 h 48"/>
                <a:gd name="T18" fmla="*/ 28 w 52"/>
                <a:gd name="T19" fmla="*/ 45 h 48"/>
                <a:gd name="T20" fmla="*/ 19 w 52"/>
                <a:gd name="T21" fmla="*/ 42 h 48"/>
                <a:gd name="T22" fmla="*/ 9 w 52"/>
                <a:gd name="T23" fmla="*/ 38 h 48"/>
                <a:gd name="T24" fmla="*/ 0 w 52"/>
                <a:gd name="T25" fmla="*/ 35 h 48"/>
                <a:gd name="T26" fmla="*/ 3 w 52"/>
                <a:gd name="T27" fmla="*/ 31 h 48"/>
                <a:gd name="T28" fmla="*/ 6 w 52"/>
                <a:gd name="T29" fmla="*/ 26 h 48"/>
                <a:gd name="T30" fmla="*/ 8 w 52"/>
                <a:gd name="T31" fmla="*/ 21 h 48"/>
                <a:gd name="T32" fmla="*/ 11 w 52"/>
                <a:gd name="T33" fmla="*/ 16 h 48"/>
                <a:gd name="T34" fmla="*/ 14 w 52"/>
                <a:gd name="T35" fmla="*/ 11 h 48"/>
                <a:gd name="T36" fmla="*/ 17 w 52"/>
                <a:gd name="T37" fmla="*/ 8 h 48"/>
                <a:gd name="T38" fmla="*/ 19 w 52"/>
                <a:gd name="T39" fmla="*/ 4 h 48"/>
                <a:gd name="T40" fmla="*/ 22 w 52"/>
                <a:gd name="T41" fmla="*/ 0 h 48"/>
                <a:gd name="T42" fmla="*/ 28 w 52"/>
                <a:gd name="T43" fmla="*/ 2 h 48"/>
                <a:gd name="T44" fmla="*/ 35 w 52"/>
                <a:gd name="T45" fmla="*/ 5 h 48"/>
                <a:gd name="T46" fmla="*/ 41 w 52"/>
                <a:gd name="T47" fmla="*/ 7 h 48"/>
                <a:gd name="T48" fmla="*/ 47 w 52"/>
                <a:gd name="T49" fmla="*/ 1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8"/>
                <a:gd name="T77" fmla="*/ 52 w 52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8">
                  <a:moveTo>
                    <a:pt x="47" y="10"/>
                  </a:moveTo>
                  <a:lnTo>
                    <a:pt x="49" y="15"/>
                  </a:lnTo>
                  <a:lnTo>
                    <a:pt x="51" y="18"/>
                  </a:lnTo>
                  <a:lnTo>
                    <a:pt x="52" y="23"/>
                  </a:lnTo>
                  <a:lnTo>
                    <a:pt x="52" y="27"/>
                  </a:lnTo>
                  <a:lnTo>
                    <a:pt x="49" y="34"/>
                  </a:lnTo>
                  <a:lnTo>
                    <a:pt x="44" y="38"/>
                  </a:lnTo>
                  <a:lnTo>
                    <a:pt x="41" y="43"/>
                  </a:lnTo>
                  <a:lnTo>
                    <a:pt x="36" y="48"/>
                  </a:lnTo>
                  <a:lnTo>
                    <a:pt x="28" y="45"/>
                  </a:lnTo>
                  <a:lnTo>
                    <a:pt x="19" y="42"/>
                  </a:lnTo>
                  <a:lnTo>
                    <a:pt x="9" y="38"/>
                  </a:lnTo>
                  <a:lnTo>
                    <a:pt x="0" y="35"/>
                  </a:lnTo>
                  <a:lnTo>
                    <a:pt x="3" y="31"/>
                  </a:lnTo>
                  <a:lnTo>
                    <a:pt x="6" y="26"/>
                  </a:lnTo>
                  <a:lnTo>
                    <a:pt x="8" y="21"/>
                  </a:lnTo>
                  <a:lnTo>
                    <a:pt x="11" y="16"/>
                  </a:lnTo>
                  <a:lnTo>
                    <a:pt x="14" y="11"/>
                  </a:lnTo>
                  <a:lnTo>
                    <a:pt x="17" y="8"/>
                  </a:lnTo>
                  <a:lnTo>
                    <a:pt x="19" y="4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5" y="5"/>
                  </a:lnTo>
                  <a:lnTo>
                    <a:pt x="41" y="7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35" name="Freeform 527"/>
            <p:cNvSpPr>
              <a:spLocks/>
            </p:cNvSpPr>
            <p:nvPr/>
          </p:nvSpPr>
          <p:spPr bwMode="auto">
            <a:xfrm>
              <a:off x="2350" y="2662"/>
              <a:ext cx="59" cy="43"/>
            </a:xfrm>
            <a:custGeom>
              <a:avLst/>
              <a:gdLst>
                <a:gd name="T0" fmla="*/ 36 w 36"/>
                <a:gd name="T1" fmla="*/ 10 h 26"/>
                <a:gd name="T2" fmla="*/ 33 w 36"/>
                <a:gd name="T3" fmla="*/ 13 h 26"/>
                <a:gd name="T4" fmla="*/ 32 w 36"/>
                <a:gd name="T5" fmla="*/ 18 h 26"/>
                <a:gd name="T6" fmla="*/ 28 w 36"/>
                <a:gd name="T7" fmla="*/ 21 h 26"/>
                <a:gd name="T8" fmla="*/ 25 w 36"/>
                <a:gd name="T9" fmla="*/ 26 h 26"/>
                <a:gd name="T10" fmla="*/ 19 w 36"/>
                <a:gd name="T11" fmla="*/ 23 h 26"/>
                <a:gd name="T12" fmla="*/ 13 w 36"/>
                <a:gd name="T13" fmla="*/ 21 h 26"/>
                <a:gd name="T14" fmla="*/ 6 w 36"/>
                <a:gd name="T15" fmla="*/ 18 h 26"/>
                <a:gd name="T16" fmla="*/ 0 w 36"/>
                <a:gd name="T17" fmla="*/ 16 h 26"/>
                <a:gd name="T18" fmla="*/ 3 w 36"/>
                <a:gd name="T19" fmla="*/ 11 h 26"/>
                <a:gd name="T20" fmla="*/ 6 w 36"/>
                <a:gd name="T21" fmla="*/ 8 h 26"/>
                <a:gd name="T22" fmla="*/ 8 w 36"/>
                <a:gd name="T23" fmla="*/ 4 h 26"/>
                <a:gd name="T24" fmla="*/ 11 w 36"/>
                <a:gd name="T25" fmla="*/ 0 h 26"/>
                <a:gd name="T26" fmla="*/ 17 w 36"/>
                <a:gd name="T27" fmla="*/ 2 h 26"/>
                <a:gd name="T28" fmla="*/ 24 w 36"/>
                <a:gd name="T29" fmla="*/ 5 h 26"/>
                <a:gd name="T30" fmla="*/ 30 w 36"/>
                <a:gd name="T31" fmla="*/ 7 h 26"/>
                <a:gd name="T32" fmla="*/ 36 w 36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6"/>
                <a:gd name="T53" fmla="*/ 36 w 3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6">
                  <a:moveTo>
                    <a:pt x="36" y="10"/>
                  </a:moveTo>
                  <a:lnTo>
                    <a:pt x="33" y="13"/>
                  </a:lnTo>
                  <a:lnTo>
                    <a:pt x="32" y="18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19" y="23"/>
                  </a:lnTo>
                  <a:lnTo>
                    <a:pt x="13" y="21"/>
                  </a:lnTo>
                  <a:lnTo>
                    <a:pt x="6" y="18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6" y="8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4" y="5"/>
                  </a:lnTo>
                  <a:lnTo>
                    <a:pt x="30" y="7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36" name="Freeform 528"/>
            <p:cNvSpPr>
              <a:spLocks/>
            </p:cNvSpPr>
            <p:nvPr/>
          </p:nvSpPr>
          <p:spPr bwMode="auto">
            <a:xfrm>
              <a:off x="2389" y="2678"/>
              <a:ext cx="28" cy="63"/>
            </a:xfrm>
            <a:custGeom>
              <a:avLst/>
              <a:gdLst>
                <a:gd name="T0" fmla="*/ 0 w 17"/>
                <a:gd name="T1" fmla="*/ 14 h 38"/>
                <a:gd name="T2" fmla="*/ 1 w 17"/>
                <a:gd name="T3" fmla="*/ 21 h 38"/>
                <a:gd name="T4" fmla="*/ 1 w 17"/>
                <a:gd name="T5" fmla="*/ 25 h 38"/>
                <a:gd name="T6" fmla="*/ 1 w 17"/>
                <a:gd name="T7" fmla="*/ 32 h 38"/>
                <a:gd name="T8" fmla="*/ 1 w 17"/>
                <a:gd name="T9" fmla="*/ 38 h 38"/>
                <a:gd name="T10" fmla="*/ 6 w 17"/>
                <a:gd name="T11" fmla="*/ 33 h 38"/>
                <a:gd name="T12" fmla="*/ 9 w 17"/>
                <a:gd name="T13" fmla="*/ 28 h 38"/>
                <a:gd name="T14" fmla="*/ 14 w 17"/>
                <a:gd name="T15" fmla="*/ 24 h 38"/>
                <a:gd name="T16" fmla="*/ 17 w 17"/>
                <a:gd name="T17" fmla="*/ 17 h 38"/>
                <a:gd name="T18" fmla="*/ 17 w 17"/>
                <a:gd name="T19" fmla="*/ 13 h 38"/>
                <a:gd name="T20" fmla="*/ 16 w 17"/>
                <a:gd name="T21" fmla="*/ 8 h 38"/>
                <a:gd name="T22" fmla="*/ 12 w 17"/>
                <a:gd name="T23" fmla="*/ 5 h 38"/>
                <a:gd name="T24" fmla="*/ 11 w 17"/>
                <a:gd name="T25" fmla="*/ 0 h 38"/>
                <a:gd name="T26" fmla="*/ 8 w 17"/>
                <a:gd name="T27" fmla="*/ 3 h 38"/>
                <a:gd name="T28" fmla="*/ 6 w 17"/>
                <a:gd name="T29" fmla="*/ 6 h 38"/>
                <a:gd name="T30" fmla="*/ 3 w 17"/>
                <a:gd name="T31" fmla="*/ 11 h 38"/>
                <a:gd name="T32" fmla="*/ 0 w 17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38"/>
                <a:gd name="T53" fmla="*/ 17 w 1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38">
                  <a:moveTo>
                    <a:pt x="0" y="14"/>
                  </a:moveTo>
                  <a:lnTo>
                    <a:pt x="1" y="21"/>
                  </a:lnTo>
                  <a:lnTo>
                    <a:pt x="1" y="25"/>
                  </a:lnTo>
                  <a:lnTo>
                    <a:pt x="1" y="32"/>
                  </a:lnTo>
                  <a:lnTo>
                    <a:pt x="1" y="38"/>
                  </a:lnTo>
                  <a:lnTo>
                    <a:pt x="6" y="33"/>
                  </a:lnTo>
                  <a:lnTo>
                    <a:pt x="9" y="28"/>
                  </a:lnTo>
                  <a:lnTo>
                    <a:pt x="14" y="24"/>
                  </a:lnTo>
                  <a:lnTo>
                    <a:pt x="17" y="17"/>
                  </a:lnTo>
                  <a:lnTo>
                    <a:pt x="17" y="13"/>
                  </a:lnTo>
                  <a:lnTo>
                    <a:pt x="16" y="8"/>
                  </a:lnTo>
                  <a:lnTo>
                    <a:pt x="12" y="5"/>
                  </a:lnTo>
                  <a:lnTo>
                    <a:pt x="11" y="0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37" name="Freeform 529"/>
            <p:cNvSpPr>
              <a:spLocks/>
            </p:cNvSpPr>
            <p:nvPr/>
          </p:nvSpPr>
          <p:spPr bwMode="auto">
            <a:xfrm>
              <a:off x="1693" y="2554"/>
              <a:ext cx="101" cy="93"/>
            </a:xfrm>
            <a:custGeom>
              <a:avLst/>
              <a:gdLst>
                <a:gd name="T0" fmla="*/ 55 w 62"/>
                <a:gd name="T1" fmla="*/ 9 h 57"/>
                <a:gd name="T2" fmla="*/ 62 w 62"/>
                <a:gd name="T3" fmla="*/ 31 h 57"/>
                <a:gd name="T4" fmla="*/ 43 w 62"/>
                <a:gd name="T5" fmla="*/ 57 h 57"/>
                <a:gd name="T6" fmla="*/ 0 w 62"/>
                <a:gd name="T7" fmla="*/ 41 h 57"/>
                <a:gd name="T8" fmla="*/ 12 w 62"/>
                <a:gd name="T9" fmla="*/ 17 h 57"/>
                <a:gd name="T10" fmla="*/ 27 w 62"/>
                <a:gd name="T11" fmla="*/ 0 h 57"/>
                <a:gd name="T12" fmla="*/ 55 w 62"/>
                <a:gd name="T13" fmla="*/ 9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57"/>
                <a:gd name="T23" fmla="*/ 62 w 62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57">
                  <a:moveTo>
                    <a:pt x="55" y="9"/>
                  </a:moveTo>
                  <a:lnTo>
                    <a:pt x="62" y="31"/>
                  </a:lnTo>
                  <a:lnTo>
                    <a:pt x="43" y="57"/>
                  </a:lnTo>
                  <a:lnTo>
                    <a:pt x="0" y="41"/>
                  </a:lnTo>
                  <a:lnTo>
                    <a:pt x="12" y="17"/>
                  </a:lnTo>
                  <a:lnTo>
                    <a:pt x="27" y="0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38" name="Freeform 530"/>
            <p:cNvSpPr>
              <a:spLocks/>
            </p:cNvSpPr>
            <p:nvPr/>
          </p:nvSpPr>
          <p:spPr bwMode="auto">
            <a:xfrm>
              <a:off x="1699" y="2561"/>
              <a:ext cx="87" cy="78"/>
            </a:xfrm>
            <a:custGeom>
              <a:avLst/>
              <a:gdLst>
                <a:gd name="T0" fmla="*/ 47 w 53"/>
                <a:gd name="T1" fmla="*/ 8 h 48"/>
                <a:gd name="T2" fmla="*/ 53 w 53"/>
                <a:gd name="T3" fmla="*/ 27 h 48"/>
                <a:gd name="T4" fmla="*/ 37 w 53"/>
                <a:gd name="T5" fmla="*/ 48 h 48"/>
                <a:gd name="T6" fmla="*/ 0 w 53"/>
                <a:gd name="T7" fmla="*/ 34 h 48"/>
                <a:gd name="T8" fmla="*/ 12 w 53"/>
                <a:gd name="T9" fmla="*/ 15 h 48"/>
                <a:gd name="T10" fmla="*/ 23 w 53"/>
                <a:gd name="T11" fmla="*/ 0 h 48"/>
                <a:gd name="T12" fmla="*/ 47 w 53"/>
                <a:gd name="T13" fmla="*/ 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48"/>
                <a:gd name="T23" fmla="*/ 53 w 53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48">
                  <a:moveTo>
                    <a:pt x="47" y="8"/>
                  </a:moveTo>
                  <a:lnTo>
                    <a:pt x="53" y="27"/>
                  </a:lnTo>
                  <a:lnTo>
                    <a:pt x="37" y="48"/>
                  </a:lnTo>
                  <a:lnTo>
                    <a:pt x="0" y="34"/>
                  </a:lnTo>
                  <a:lnTo>
                    <a:pt x="12" y="15"/>
                  </a:lnTo>
                  <a:lnTo>
                    <a:pt x="23" y="0"/>
                  </a:lnTo>
                  <a:lnTo>
                    <a:pt x="47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39" name="Freeform 531"/>
            <p:cNvSpPr>
              <a:spLocks/>
            </p:cNvSpPr>
            <p:nvPr/>
          </p:nvSpPr>
          <p:spPr bwMode="auto">
            <a:xfrm>
              <a:off x="1757" y="2574"/>
              <a:ext cx="29" cy="65"/>
            </a:xfrm>
            <a:custGeom>
              <a:avLst/>
              <a:gdLst>
                <a:gd name="T0" fmla="*/ 0 w 18"/>
                <a:gd name="T1" fmla="*/ 15 h 40"/>
                <a:gd name="T2" fmla="*/ 2 w 18"/>
                <a:gd name="T3" fmla="*/ 40 h 40"/>
                <a:gd name="T4" fmla="*/ 18 w 18"/>
                <a:gd name="T5" fmla="*/ 19 h 40"/>
                <a:gd name="T6" fmla="*/ 12 w 18"/>
                <a:gd name="T7" fmla="*/ 0 h 40"/>
                <a:gd name="T8" fmla="*/ 0 w 18"/>
                <a:gd name="T9" fmla="*/ 15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40"/>
                <a:gd name="T17" fmla="*/ 18 w 1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40">
                  <a:moveTo>
                    <a:pt x="0" y="15"/>
                  </a:moveTo>
                  <a:lnTo>
                    <a:pt x="2" y="40"/>
                  </a:lnTo>
                  <a:lnTo>
                    <a:pt x="18" y="19"/>
                  </a:lnTo>
                  <a:lnTo>
                    <a:pt x="1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40" name="Freeform 532"/>
            <p:cNvSpPr>
              <a:spLocks/>
            </p:cNvSpPr>
            <p:nvPr/>
          </p:nvSpPr>
          <p:spPr bwMode="auto">
            <a:xfrm>
              <a:off x="1719" y="2561"/>
              <a:ext cx="59" cy="39"/>
            </a:xfrm>
            <a:custGeom>
              <a:avLst/>
              <a:gdLst>
                <a:gd name="T0" fmla="*/ 36 w 36"/>
                <a:gd name="T1" fmla="*/ 8 h 24"/>
                <a:gd name="T2" fmla="*/ 23 w 36"/>
                <a:gd name="T3" fmla="*/ 24 h 24"/>
                <a:gd name="T4" fmla="*/ 0 w 36"/>
                <a:gd name="T5" fmla="*/ 15 h 24"/>
                <a:gd name="T6" fmla="*/ 12 w 36"/>
                <a:gd name="T7" fmla="*/ 0 h 24"/>
                <a:gd name="T8" fmla="*/ 36 w 36"/>
                <a:gd name="T9" fmla="*/ 8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4"/>
                <a:gd name="T17" fmla="*/ 36 w 3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4">
                  <a:moveTo>
                    <a:pt x="36" y="8"/>
                  </a:moveTo>
                  <a:lnTo>
                    <a:pt x="23" y="24"/>
                  </a:lnTo>
                  <a:lnTo>
                    <a:pt x="0" y="15"/>
                  </a:lnTo>
                  <a:lnTo>
                    <a:pt x="12" y="0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41" name="Freeform 533"/>
            <p:cNvSpPr>
              <a:spLocks/>
            </p:cNvSpPr>
            <p:nvPr/>
          </p:nvSpPr>
          <p:spPr bwMode="auto">
            <a:xfrm>
              <a:off x="1760" y="2577"/>
              <a:ext cx="104" cy="93"/>
            </a:xfrm>
            <a:custGeom>
              <a:avLst/>
              <a:gdLst>
                <a:gd name="T0" fmla="*/ 56 w 64"/>
                <a:gd name="T1" fmla="*/ 9 h 57"/>
                <a:gd name="T2" fmla="*/ 57 w 64"/>
                <a:gd name="T3" fmla="*/ 16 h 57"/>
                <a:gd name="T4" fmla="*/ 59 w 64"/>
                <a:gd name="T5" fmla="*/ 21 h 57"/>
                <a:gd name="T6" fmla="*/ 62 w 64"/>
                <a:gd name="T7" fmla="*/ 25 h 57"/>
                <a:gd name="T8" fmla="*/ 64 w 64"/>
                <a:gd name="T9" fmla="*/ 32 h 57"/>
                <a:gd name="T10" fmla="*/ 57 w 64"/>
                <a:gd name="T11" fmla="*/ 38 h 57"/>
                <a:gd name="T12" fmla="*/ 52 w 64"/>
                <a:gd name="T13" fmla="*/ 44 h 57"/>
                <a:gd name="T14" fmla="*/ 48 w 64"/>
                <a:gd name="T15" fmla="*/ 51 h 57"/>
                <a:gd name="T16" fmla="*/ 43 w 64"/>
                <a:gd name="T17" fmla="*/ 57 h 57"/>
                <a:gd name="T18" fmla="*/ 32 w 64"/>
                <a:gd name="T19" fmla="*/ 52 h 57"/>
                <a:gd name="T20" fmla="*/ 22 w 64"/>
                <a:gd name="T21" fmla="*/ 49 h 57"/>
                <a:gd name="T22" fmla="*/ 11 w 64"/>
                <a:gd name="T23" fmla="*/ 44 h 57"/>
                <a:gd name="T24" fmla="*/ 0 w 64"/>
                <a:gd name="T25" fmla="*/ 41 h 57"/>
                <a:gd name="T26" fmla="*/ 3 w 64"/>
                <a:gd name="T27" fmla="*/ 35 h 57"/>
                <a:gd name="T28" fmla="*/ 6 w 64"/>
                <a:gd name="T29" fmla="*/ 28 h 57"/>
                <a:gd name="T30" fmla="*/ 10 w 64"/>
                <a:gd name="T31" fmla="*/ 24 h 57"/>
                <a:gd name="T32" fmla="*/ 13 w 64"/>
                <a:gd name="T33" fmla="*/ 17 h 57"/>
                <a:gd name="T34" fmla="*/ 16 w 64"/>
                <a:gd name="T35" fmla="*/ 13 h 57"/>
                <a:gd name="T36" fmla="*/ 21 w 64"/>
                <a:gd name="T37" fmla="*/ 8 h 57"/>
                <a:gd name="T38" fmla="*/ 24 w 64"/>
                <a:gd name="T39" fmla="*/ 5 h 57"/>
                <a:gd name="T40" fmla="*/ 27 w 64"/>
                <a:gd name="T41" fmla="*/ 0 h 57"/>
                <a:gd name="T42" fmla="*/ 35 w 64"/>
                <a:gd name="T43" fmla="*/ 1 h 57"/>
                <a:gd name="T44" fmla="*/ 41 w 64"/>
                <a:gd name="T45" fmla="*/ 5 h 57"/>
                <a:gd name="T46" fmla="*/ 49 w 64"/>
                <a:gd name="T47" fmla="*/ 6 h 57"/>
                <a:gd name="T48" fmla="*/ 56 w 64"/>
                <a:gd name="T49" fmla="*/ 9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57"/>
                <a:gd name="T77" fmla="*/ 64 w 6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57">
                  <a:moveTo>
                    <a:pt x="56" y="9"/>
                  </a:moveTo>
                  <a:lnTo>
                    <a:pt x="57" y="16"/>
                  </a:lnTo>
                  <a:lnTo>
                    <a:pt x="59" y="21"/>
                  </a:lnTo>
                  <a:lnTo>
                    <a:pt x="62" y="25"/>
                  </a:lnTo>
                  <a:lnTo>
                    <a:pt x="64" y="32"/>
                  </a:lnTo>
                  <a:lnTo>
                    <a:pt x="57" y="38"/>
                  </a:lnTo>
                  <a:lnTo>
                    <a:pt x="52" y="44"/>
                  </a:lnTo>
                  <a:lnTo>
                    <a:pt x="48" y="51"/>
                  </a:lnTo>
                  <a:lnTo>
                    <a:pt x="43" y="57"/>
                  </a:lnTo>
                  <a:lnTo>
                    <a:pt x="32" y="52"/>
                  </a:lnTo>
                  <a:lnTo>
                    <a:pt x="22" y="49"/>
                  </a:lnTo>
                  <a:lnTo>
                    <a:pt x="11" y="44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8"/>
                  </a:lnTo>
                  <a:lnTo>
                    <a:pt x="10" y="24"/>
                  </a:lnTo>
                  <a:lnTo>
                    <a:pt x="13" y="17"/>
                  </a:lnTo>
                  <a:lnTo>
                    <a:pt x="16" y="13"/>
                  </a:lnTo>
                  <a:lnTo>
                    <a:pt x="21" y="8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5" y="1"/>
                  </a:lnTo>
                  <a:lnTo>
                    <a:pt x="41" y="5"/>
                  </a:lnTo>
                  <a:lnTo>
                    <a:pt x="49" y="6"/>
                  </a:lnTo>
                  <a:lnTo>
                    <a:pt x="5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42" name="Freeform 534"/>
            <p:cNvSpPr>
              <a:spLocks/>
            </p:cNvSpPr>
            <p:nvPr/>
          </p:nvSpPr>
          <p:spPr bwMode="auto">
            <a:xfrm>
              <a:off x="1768" y="2585"/>
              <a:ext cx="88" cy="77"/>
            </a:xfrm>
            <a:custGeom>
              <a:avLst/>
              <a:gdLst>
                <a:gd name="T0" fmla="*/ 47 w 54"/>
                <a:gd name="T1" fmla="*/ 8 h 47"/>
                <a:gd name="T2" fmla="*/ 49 w 54"/>
                <a:gd name="T3" fmla="*/ 12 h 47"/>
                <a:gd name="T4" fmla="*/ 51 w 54"/>
                <a:gd name="T5" fmla="*/ 17 h 47"/>
                <a:gd name="T6" fmla="*/ 52 w 54"/>
                <a:gd name="T7" fmla="*/ 22 h 47"/>
                <a:gd name="T8" fmla="*/ 54 w 54"/>
                <a:gd name="T9" fmla="*/ 27 h 47"/>
                <a:gd name="T10" fmla="*/ 49 w 54"/>
                <a:gd name="T11" fmla="*/ 31 h 47"/>
                <a:gd name="T12" fmla="*/ 46 w 54"/>
                <a:gd name="T13" fmla="*/ 36 h 47"/>
                <a:gd name="T14" fmla="*/ 41 w 54"/>
                <a:gd name="T15" fmla="*/ 43 h 47"/>
                <a:gd name="T16" fmla="*/ 36 w 54"/>
                <a:gd name="T17" fmla="*/ 47 h 47"/>
                <a:gd name="T18" fmla="*/ 28 w 54"/>
                <a:gd name="T19" fmla="*/ 44 h 47"/>
                <a:gd name="T20" fmla="*/ 19 w 54"/>
                <a:gd name="T21" fmla="*/ 39 h 47"/>
                <a:gd name="T22" fmla="*/ 9 w 54"/>
                <a:gd name="T23" fmla="*/ 36 h 47"/>
                <a:gd name="T24" fmla="*/ 0 w 54"/>
                <a:gd name="T25" fmla="*/ 33 h 47"/>
                <a:gd name="T26" fmla="*/ 3 w 54"/>
                <a:gd name="T27" fmla="*/ 28 h 47"/>
                <a:gd name="T28" fmla="*/ 6 w 54"/>
                <a:gd name="T29" fmla="*/ 23 h 47"/>
                <a:gd name="T30" fmla="*/ 8 w 54"/>
                <a:gd name="T31" fmla="*/ 19 h 47"/>
                <a:gd name="T32" fmla="*/ 11 w 54"/>
                <a:gd name="T33" fmla="*/ 14 h 47"/>
                <a:gd name="T34" fmla="*/ 14 w 54"/>
                <a:gd name="T35" fmla="*/ 11 h 47"/>
                <a:gd name="T36" fmla="*/ 17 w 54"/>
                <a:gd name="T37" fmla="*/ 6 h 47"/>
                <a:gd name="T38" fmla="*/ 20 w 54"/>
                <a:gd name="T39" fmla="*/ 3 h 47"/>
                <a:gd name="T40" fmla="*/ 24 w 54"/>
                <a:gd name="T41" fmla="*/ 0 h 47"/>
                <a:gd name="T42" fmla="*/ 30 w 54"/>
                <a:gd name="T43" fmla="*/ 1 h 47"/>
                <a:gd name="T44" fmla="*/ 36 w 54"/>
                <a:gd name="T45" fmla="*/ 4 h 47"/>
                <a:gd name="T46" fmla="*/ 41 w 54"/>
                <a:gd name="T47" fmla="*/ 6 h 47"/>
                <a:gd name="T48" fmla="*/ 47 w 54"/>
                <a:gd name="T49" fmla="*/ 8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7"/>
                <a:gd name="T77" fmla="*/ 54 w 54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7">
                  <a:moveTo>
                    <a:pt x="47" y="8"/>
                  </a:moveTo>
                  <a:lnTo>
                    <a:pt x="49" y="12"/>
                  </a:lnTo>
                  <a:lnTo>
                    <a:pt x="51" y="17"/>
                  </a:lnTo>
                  <a:lnTo>
                    <a:pt x="52" y="22"/>
                  </a:lnTo>
                  <a:lnTo>
                    <a:pt x="54" y="27"/>
                  </a:lnTo>
                  <a:lnTo>
                    <a:pt x="49" y="31"/>
                  </a:lnTo>
                  <a:lnTo>
                    <a:pt x="46" y="36"/>
                  </a:lnTo>
                  <a:lnTo>
                    <a:pt x="41" y="43"/>
                  </a:lnTo>
                  <a:lnTo>
                    <a:pt x="36" y="47"/>
                  </a:lnTo>
                  <a:lnTo>
                    <a:pt x="28" y="44"/>
                  </a:lnTo>
                  <a:lnTo>
                    <a:pt x="19" y="39"/>
                  </a:lnTo>
                  <a:lnTo>
                    <a:pt x="9" y="36"/>
                  </a:lnTo>
                  <a:lnTo>
                    <a:pt x="0" y="33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9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7" y="6"/>
                  </a:lnTo>
                  <a:lnTo>
                    <a:pt x="20" y="3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6" y="4"/>
                  </a:lnTo>
                  <a:lnTo>
                    <a:pt x="41" y="6"/>
                  </a:lnTo>
                  <a:lnTo>
                    <a:pt x="47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43" name="Freeform 535"/>
            <p:cNvSpPr>
              <a:spLocks/>
            </p:cNvSpPr>
            <p:nvPr/>
          </p:nvSpPr>
          <p:spPr bwMode="auto">
            <a:xfrm>
              <a:off x="1825" y="2598"/>
              <a:ext cx="31" cy="64"/>
            </a:xfrm>
            <a:custGeom>
              <a:avLst/>
              <a:gdLst>
                <a:gd name="T0" fmla="*/ 0 w 19"/>
                <a:gd name="T1" fmla="*/ 14 h 39"/>
                <a:gd name="T2" fmla="*/ 0 w 19"/>
                <a:gd name="T3" fmla="*/ 20 h 39"/>
                <a:gd name="T4" fmla="*/ 0 w 19"/>
                <a:gd name="T5" fmla="*/ 27 h 39"/>
                <a:gd name="T6" fmla="*/ 0 w 19"/>
                <a:gd name="T7" fmla="*/ 33 h 39"/>
                <a:gd name="T8" fmla="*/ 1 w 19"/>
                <a:gd name="T9" fmla="*/ 39 h 39"/>
                <a:gd name="T10" fmla="*/ 6 w 19"/>
                <a:gd name="T11" fmla="*/ 35 h 39"/>
                <a:gd name="T12" fmla="*/ 11 w 19"/>
                <a:gd name="T13" fmla="*/ 28 h 39"/>
                <a:gd name="T14" fmla="*/ 14 w 19"/>
                <a:gd name="T15" fmla="*/ 23 h 39"/>
                <a:gd name="T16" fmla="*/ 19 w 19"/>
                <a:gd name="T17" fmla="*/ 19 h 39"/>
                <a:gd name="T18" fmla="*/ 17 w 19"/>
                <a:gd name="T19" fmla="*/ 14 h 39"/>
                <a:gd name="T20" fmla="*/ 16 w 19"/>
                <a:gd name="T21" fmla="*/ 9 h 39"/>
                <a:gd name="T22" fmla="*/ 12 w 19"/>
                <a:gd name="T23" fmla="*/ 4 h 39"/>
                <a:gd name="T24" fmla="*/ 11 w 19"/>
                <a:gd name="T25" fmla="*/ 0 h 39"/>
                <a:gd name="T26" fmla="*/ 8 w 19"/>
                <a:gd name="T27" fmla="*/ 3 h 39"/>
                <a:gd name="T28" fmla="*/ 6 w 19"/>
                <a:gd name="T29" fmla="*/ 6 h 39"/>
                <a:gd name="T30" fmla="*/ 3 w 19"/>
                <a:gd name="T31" fmla="*/ 11 h 39"/>
                <a:gd name="T32" fmla="*/ 0 w 19"/>
                <a:gd name="T33" fmla="*/ 1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9"/>
                <a:gd name="T53" fmla="*/ 19 w 1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9">
                  <a:moveTo>
                    <a:pt x="0" y="14"/>
                  </a:move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1" y="39"/>
                  </a:lnTo>
                  <a:lnTo>
                    <a:pt x="6" y="35"/>
                  </a:lnTo>
                  <a:lnTo>
                    <a:pt x="11" y="28"/>
                  </a:lnTo>
                  <a:lnTo>
                    <a:pt x="14" y="23"/>
                  </a:lnTo>
                  <a:lnTo>
                    <a:pt x="19" y="19"/>
                  </a:lnTo>
                  <a:lnTo>
                    <a:pt x="17" y="14"/>
                  </a:lnTo>
                  <a:lnTo>
                    <a:pt x="16" y="9"/>
                  </a:lnTo>
                  <a:lnTo>
                    <a:pt x="12" y="4"/>
                  </a:lnTo>
                  <a:lnTo>
                    <a:pt x="11" y="0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44" name="Freeform 536"/>
            <p:cNvSpPr>
              <a:spLocks/>
            </p:cNvSpPr>
            <p:nvPr/>
          </p:nvSpPr>
          <p:spPr bwMode="auto">
            <a:xfrm>
              <a:off x="1786" y="2585"/>
              <a:ext cx="59" cy="38"/>
            </a:xfrm>
            <a:custGeom>
              <a:avLst/>
              <a:gdLst>
                <a:gd name="T0" fmla="*/ 36 w 36"/>
                <a:gd name="T1" fmla="*/ 8 h 23"/>
                <a:gd name="T2" fmla="*/ 33 w 36"/>
                <a:gd name="T3" fmla="*/ 12 h 23"/>
                <a:gd name="T4" fmla="*/ 30 w 36"/>
                <a:gd name="T5" fmla="*/ 16 h 23"/>
                <a:gd name="T6" fmla="*/ 27 w 36"/>
                <a:gd name="T7" fmla="*/ 20 h 23"/>
                <a:gd name="T8" fmla="*/ 24 w 36"/>
                <a:gd name="T9" fmla="*/ 23 h 23"/>
                <a:gd name="T10" fmla="*/ 17 w 36"/>
                <a:gd name="T11" fmla="*/ 20 h 23"/>
                <a:gd name="T12" fmla="*/ 13 w 36"/>
                <a:gd name="T13" fmla="*/ 19 h 23"/>
                <a:gd name="T14" fmla="*/ 6 w 36"/>
                <a:gd name="T15" fmla="*/ 16 h 23"/>
                <a:gd name="T16" fmla="*/ 0 w 36"/>
                <a:gd name="T17" fmla="*/ 14 h 23"/>
                <a:gd name="T18" fmla="*/ 3 w 36"/>
                <a:gd name="T19" fmla="*/ 11 h 23"/>
                <a:gd name="T20" fmla="*/ 6 w 36"/>
                <a:gd name="T21" fmla="*/ 6 h 23"/>
                <a:gd name="T22" fmla="*/ 9 w 36"/>
                <a:gd name="T23" fmla="*/ 3 h 23"/>
                <a:gd name="T24" fmla="*/ 13 w 36"/>
                <a:gd name="T25" fmla="*/ 0 h 23"/>
                <a:gd name="T26" fmla="*/ 19 w 36"/>
                <a:gd name="T27" fmla="*/ 1 h 23"/>
                <a:gd name="T28" fmla="*/ 25 w 36"/>
                <a:gd name="T29" fmla="*/ 4 h 23"/>
                <a:gd name="T30" fmla="*/ 30 w 36"/>
                <a:gd name="T31" fmla="*/ 6 h 23"/>
                <a:gd name="T32" fmla="*/ 36 w 36"/>
                <a:gd name="T33" fmla="*/ 8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3"/>
                <a:gd name="T53" fmla="*/ 36 w 3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3">
                  <a:moveTo>
                    <a:pt x="36" y="8"/>
                  </a:moveTo>
                  <a:lnTo>
                    <a:pt x="33" y="12"/>
                  </a:lnTo>
                  <a:lnTo>
                    <a:pt x="30" y="16"/>
                  </a:lnTo>
                  <a:lnTo>
                    <a:pt x="27" y="20"/>
                  </a:lnTo>
                  <a:lnTo>
                    <a:pt x="24" y="23"/>
                  </a:lnTo>
                  <a:lnTo>
                    <a:pt x="17" y="20"/>
                  </a:lnTo>
                  <a:lnTo>
                    <a:pt x="13" y="19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6" y="6"/>
                  </a:lnTo>
                  <a:lnTo>
                    <a:pt x="9" y="3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5" y="4"/>
                  </a:lnTo>
                  <a:lnTo>
                    <a:pt x="30" y="6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45" name="Freeform 537"/>
            <p:cNvSpPr>
              <a:spLocks/>
            </p:cNvSpPr>
            <p:nvPr/>
          </p:nvSpPr>
          <p:spPr bwMode="auto">
            <a:xfrm>
              <a:off x="1649" y="2600"/>
              <a:ext cx="168" cy="118"/>
            </a:xfrm>
            <a:custGeom>
              <a:avLst/>
              <a:gdLst>
                <a:gd name="T0" fmla="*/ 95 w 103"/>
                <a:gd name="T1" fmla="*/ 26 h 72"/>
                <a:gd name="T2" fmla="*/ 97 w 103"/>
                <a:gd name="T3" fmla="*/ 30 h 72"/>
                <a:gd name="T4" fmla="*/ 100 w 103"/>
                <a:gd name="T5" fmla="*/ 35 h 72"/>
                <a:gd name="T6" fmla="*/ 101 w 103"/>
                <a:gd name="T7" fmla="*/ 42 h 72"/>
                <a:gd name="T8" fmla="*/ 103 w 103"/>
                <a:gd name="T9" fmla="*/ 46 h 72"/>
                <a:gd name="T10" fmla="*/ 98 w 103"/>
                <a:gd name="T11" fmla="*/ 53 h 72"/>
                <a:gd name="T12" fmla="*/ 93 w 103"/>
                <a:gd name="T13" fmla="*/ 59 h 72"/>
                <a:gd name="T14" fmla="*/ 89 w 103"/>
                <a:gd name="T15" fmla="*/ 65 h 72"/>
                <a:gd name="T16" fmla="*/ 84 w 103"/>
                <a:gd name="T17" fmla="*/ 72 h 72"/>
                <a:gd name="T18" fmla="*/ 73 w 103"/>
                <a:gd name="T19" fmla="*/ 69 h 72"/>
                <a:gd name="T20" fmla="*/ 63 w 103"/>
                <a:gd name="T21" fmla="*/ 64 h 72"/>
                <a:gd name="T22" fmla="*/ 52 w 103"/>
                <a:gd name="T23" fmla="*/ 61 h 72"/>
                <a:gd name="T24" fmla="*/ 43 w 103"/>
                <a:gd name="T25" fmla="*/ 57 h 72"/>
                <a:gd name="T26" fmla="*/ 43 w 103"/>
                <a:gd name="T27" fmla="*/ 57 h 72"/>
                <a:gd name="T28" fmla="*/ 0 w 103"/>
                <a:gd name="T29" fmla="*/ 42 h 72"/>
                <a:gd name="T30" fmla="*/ 12 w 103"/>
                <a:gd name="T31" fmla="*/ 18 h 72"/>
                <a:gd name="T32" fmla="*/ 25 w 103"/>
                <a:gd name="T33" fmla="*/ 0 h 72"/>
                <a:gd name="T34" fmla="*/ 36 w 103"/>
                <a:gd name="T35" fmla="*/ 5 h 72"/>
                <a:gd name="T36" fmla="*/ 46 w 103"/>
                <a:gd name="T37" fmla="*/ 8 h 72"/>
                <a:gd name="T38" fmla="*/ 54 w 103"/>
                <a:gd name="T39" fmla="*/ 11 h 72"/>
                <a:gd name="T40" fmla="*/ 62 w 103"/>
                <a:gd name="T41" fmla="*/ 13 h 72"/>
                <a:gd name="T42" fmla="*/ 68 w 103"/>
                <a:gd name="T43" fmla="*/ 16 h 72"/>
                <a:gd name="T44" fmla="*/ 76 w 103"/>
                <a:gd name="T45" fmla="*/ 19 h 72"/>
                <a:gd name="T46" fmla="*/ 84 w 103"/>
                <a:gd name="T47" fmla="*/ 22 h 72"/>
                <a:gd name="T48" fmla="*/ 95 w 103"/>
                <a:gd name="T49" fmla="*/ 26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72"/>
                <a:gd name="T77" fmla="*/ 103 w 103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72">
                  <a:moveTo>
                    <a:pt x="95" y="26"/>
                  </a:moveTo>
                  <a:lnTo>
                    <a:pt x="97" y="30"/>
                  </a:lnTo>
                  <a:lnTo>
                    <a:pt x="100" y="35"/>
                  </a:lnTo>
                  <a:lnTo>
                    <a:pt x="101" y="42"/>
                  </a:lnTo>
                  <a:lnTo>
                    <a:pt x="103" y="46"/>
                  </a:lnTo>
                  <a:lnTo>
                    <a:pt x="98" y="53"/>
                  </a:lnTo>
                  <a:lnTo>
                    <a:pt x="93" y="59"/>
                  </a:lnTo>
                  <a:lnTo>
                    <a:pt x="89" y="65"/>
                  </a:lnTo>
                  <a:lnTo>
                    <a:pt x="84" y="72"/>
                  </a:lnTo>
                  <a:lnTo>
                    <a:pt x="73" y="69"/>
                  </a:lnTo>
                  <a:lnTo>
                    <a:pt x="63" y="64"/>
                  </a:lnTo>
                  <a:lnTo>
                    <a:pt x="52" y="61"/>
                  </a:lnTo>
                  <a:lnTo>
                    <a:pt x="43" y="57"/>
                  </a:lnTo>
                  <a:lnTo>
                    <a:pt x="0" y="42"/>
                  </a:lnTo>
                  <a:lnTo>
                    <a:pt x="12" y="18"/>
                  </a:lnTo>
                  <a:lnTo>
                    <a:pt x="25" y="0"/>
                  </a:lnTo>
                  <a:lnTo>
                    <a:pt x="36" y="5"/>
                  </a:lnTo>
                  <a:lnTo>
                    <a:pt x="46" y="8"/>
                  </a:lnTo>
                  <a:lnTo>
                    <a:pt x="54" y="11"/>
                  </a:lnTo>
                  <a:lnTo>
                    <a:pt x="62" y="13"/>
                  </a:lnTo>
                  <a:lnTo>
                    <a:pt x="68" y="16"/>
                  </a:lnTo>
                  <a:lnTo>
                    <a:pt x="76" y="19"/>
                  </a:lnTo>
                  <a:lnTo>
                    <a:pt x="84" y="22"/>
                  </a:lnTo>
                  <a:lnTo>
                    <a:pt x="9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46" name="Freeform 538"/>
            <p:cNvSpPr>
              <a:spLocks/>
            </p:cNvSpPr>
            <p:nvPr/>
          </p:nvSpPr>
          <p:spPr bwMode="auto">
            <a:xfrm>
              <a:off x="1655" y="2608"/>
              <a:ext cx="157" cy="105"/>
            </a:xfrm>
            <a:custGeom>
              <a:avLst/>
              <a:gdLst>
                <a:gd name="T0" fmla="*/ 89 w 96"/>
                <a:gd name="T1" fmla="*/ 24 h 64"/>
                <a:gd name="T2" fmla="*/ 91 w 96"/>
                <a:gd name="T3" fmla="*/ 27 h 64"/>
                <a:gd name="T4" fmla="*/ 93 w 96"/>
                <a:gd name="T5" fmla="*/ 32 h 64"/>
                <a:gd name="T6" fmla="*/ 94 w 96"/>
                <a:gd name="T7" fmla="*/ 37 h 64"/>
                <a:gd name="T8" fmla="*/ 96 w 96"/>
                <a:gd name="T9" fmla="*/ 41 h 64"/>
                <a:gd name="T10" fmla="*/ 91 w 96"/>
                <a:gd name="T11" fmla="*/ 48 h 64"/>
                <a:gd name="T12" fmla="*/ 86 w 96"/>
                <a:gd name="T13" fmla="*/ 52 h 64"/>
                <a:gd name="T14" fmla="*/ 81 w 96"/>
                <a:gd name="T15" fmla="*/ 57 h 64"/>
                <a:gd name="T16" fmla="*/ 78 w 96"/>
                <a:gd name="T17" fmla="*/ 64 h 64"/>
                <a:gd name="T18" fmla="*/ 69 w 96"/>
                <a:gd name="T19" fmla="*/ 60 h 64"/>
                <a:gd name="T20" fmla="*/ 61 w 96"/>
                <a:gd name="T21" fmla="*/ 56 h 64"/>
                <a:gd name="T22" fmla="*/ 51 w 96"/>
                <a:gd name="T23" fmla="*/ 52 h 64"/>
                <a:gd name="T24" fmla="*/ 42 w 96"/>
                <a:gd name="T25" fmla="*/ 49 h 64"/>
                <a:gd name="T26" fmla="*/ 42 w 96"/>
                <a:gd name="T27" fmla="*/ 49 h 64"/>
                <a:gd name="T28" fmla="*/ 0 w 96"/>
                <a:gd name="T29" fmla="*/ 35 h 64"/>
                <a:gd name="T30" fmla="*/ 10 w 96"/>
                <a:gd name="T31" fmla="*/ 16 h 64"/>
                <a:gd name="T32" fmla="*/ 23 w 96"/>
                <a:gd name="T33" fmla="*/ 0 h 64"/>
                <a:gd name="T34" fmla="*/ 89 w 96"/>
                <a:gd name="T35" fmla="*/ 24 h 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64"/>
                <a:gd name="T56" fmla="*/ 96 w 96"/>
                <a:gd name="T57" fmla="*/ 64 h 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64">
                  <a:moveTo>
                    <a:pt x="89" y="24"/>
                  </a:moveTo>
                  <a:lnTo>
                    <a:pt x="91" y="27"/>
                  </a:lnTo>
                  <a:lnTo>
                    <a:pt x="93" y="32"/>
                  </a:lnTo>
                  <a:lnTo>
                    <a:pt x="94" y="37"/>
                  </a:lnTo>
                  <a:lnTo>
                    <a:pt x="96" y="41"/>
                  </a:lnTo>
                  <a:lnTo>
                    <a:pt x="91" y="48"/>
                  </a:lnTo>
                  <a:lnTo>
                    <a:pt x="86" y="52"/>
                  </a:lnTo>
                  <a:lnTo>
                    <a:pt x="81" y="57"/>
                  </a:lnTo>
                  <a:lnTo>
                    <a:pt x="78" y="64"/>
                  </a:lnTo>
                  <a:lnTo>
                    <a:pt x="69" y="60"/>
                  </a:lnTo>
                  <a:lnTo>
                    <a:pt x="61" y="56"/>
                  </a:lnTo>
                  <a:lnTo>
                    <a:pt x="51" y="52"/>
                  </a:lnTo>
                  <a:lnTo>
                    <a:pt x="42" y="49"/>
                  </a:lnTo>
                  <a:lnTo>
                    <a:pt x="0" y="35"/>
                  </a:lnTo>
                  <a:lnTo>
                    <a:pt x="10" y="16"/>
                  </a:lnTo>
                  <a:lnTo>
                    <a:pt x="23" y="0"/>
                  </a:lnTo>
                  <a:lnTo>
                    <a:pt x="89" y="24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47" name="Freeform 539"/>
            <p:cNvSpPr>
              <a:spLocks/>
            </p:cNvSpPr>
            <p:nvPr/>
          </p:nvSpPr>
          <p:spPr bwMode="auto">
            <a:xfrm>
              <a:off x="1781" y="2647"/>
              <a:ext cx="31" cy="66"/>
            </a:xfrm>
            <a:custGeom>
              <a:avLst/>
              <a:gdLst>
                <a:gd name="T0" fmla="*/ 0 w 19"/>
                <a:gd name="T1" fmla="*/ 14 h 40"/>
                <a:gd name="T2" fmla="*/ 0 w 19"/>
                <a:gd name="T3" fmla="*/ 20 h 40"/>
                <a:gd name="T4" fmla="*/ 1 w 19"/>
                <a:gd name="T5" fmla="*/ 27 h 40"/>
                <a:gd name="T6" fmla="*/ 1 w 19"/>
                <a:gd name="T7" fmla="*/ 33 h 40"/>
                <a:gd name="T8" fmla="*/ 1 w 19"/>
                <a:gd name="T9" fmla="*/ 40 h 40"/>
                <a:gd name="T10" fmla="*/ 4 w 19"/>
                <a:gd name="T11" fmla="*/ 33 h 40"/>
                <a:gd name="T12" fmla="*/ 9 w 19"/>
                <a:gd name="T13" fmla="*/ 28 h 40"/>
                <a:gd name="T14" fmla="*/ 14 w 19"/>
                <a:gd name="T15" fmla="*/ 24 h 40"/>
                <a:gd name="T16" fmla="*/ 19 w 19"/>
                <a:gd name="T17" fmla="*/ 17 h 40"/>
                <a:gd name="T18" fmla="*/ 17 w 19"/>
                <a:gd name="T19" fmla="*/ 13 h 40"/>
                <a:gd name="T20" fmla="*/ 16 w 19"/>
                <a:gd name="T21" fmla="*/ 8 h 40"/>
                <a:gd name="T22" fmla="*/ 14 w 19"/>
                <a:gd name="T23" fmla="*/ 5 h 40"/>
                <a:gd name="T24" fmla="*/ 12 w 19"/>
                <a:gd name="T25" fmla="*/ 0 h 40"/>
                <a:gd name="T26" fmla="*/ 9 w 19"/>
                <a:gd name="T27" fmla="*/ 3 h 40"/>
                <a:gd name="T28" fmla="*/ 6 w 19"/>
                <a:gd name="T29" fmla="*/ 6 h 40"/>
                <a:gd name="T30" fmla="*/ 3 w 19"/>
                <a:gd name="T31" fmla="*/ 11 h 40"/>
                <a:gd name="T32" fmla="*/ 0 w 19"/>
                <a:gd name="T33" fmla="*/ 1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40"/>
                <a:gd name="T53" fmla="*/ 19 w 1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40">
                  <a:moveTo>
                    <a:pt x="0" y="14"/>
                  </a:moveTo>
                  <a:lnTo>
                    <a:pt x="0" y="20"/>
                  </a:lnTo>
                  <a:lnTo>
                    <a:pt x="1" y="27"/>
                  </a:lnTo>
                  <a:lnTo>
                    <a:pt x="1" y="33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9" y="28"/>
                  </a:lnTo>
                  <a:lnTo>
                    <a:pt x="14" y="24"/>
                  </a:lnTo>
                  <a:lnTo>
                    <a:pt x="19" y="17"/>
                  </a:lnTo>
                  <a:lnTo>
                    <a:pt x="17" y="13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48" name="Freeform 540"/>
            <p:cNvSpPr>
              <a:spLocks/>
            </p:cNvSpPr>
            <p:nvPr/>
          </p:nvSpPr>
          <p:spPr bwMode="auto">
            <a:xfrm>
              <a:off x="1672" y="2608"/>
              <a:ext cx="129" cy="65"/>
            </a:xfrm>
            <a:custGeom>
              <a:avLst/>
              <a:gdLst>
                <a:gd name="T0" fmla="*/ 79 w 79"/>
                <a:gd name="T1" fmla="*/ 24 h 40"/>
                <a:gd name="T2" fmla="*/ 76 w 79"/>
                <a:gd name="T3" fmla="*/ 27 h 40"/>
                <a:gd name="T4" fmla="*/ 73 w 79"/>
                <a:gd name="T5" fmla="*/ 32 h 40"/>
                <a:gd name="T6" fmla="*/ 70 w 79"/>
                <a:gd name="T7" fmla="*/ 35 h 40"/>
                <a:gd name="T8" fmla="*/ 67 w 79"/>
                <a:gd name="T9" fmla="*/ 40 h 40"/>
                <a:gd name="T10" fmla="*/ 60 w 79"/>
                <a:gd name="T11" fmla="*/ 37 h 40"/>
                <a:gd name="T12" fmla="*/ 56 w 79"/>
                <a:gd name="T13" fmla="*/ 35 h 40"/>
                <a:gd name="T14" fmla="*/ 51 w 79"/>
                <a:gd name="T15" fmla="*/ 32 h 40"/>
                <a:gd name="T16" fmla="*/ 44 w 79"/>
                <a:gd name="T17" fmla="*/ 30 h 40"/>
                <a:gd name="T18" fmla="*/ 44 w 79"/>
                <a:gd name="T19" fmla="*/ 30 h 40"/>
                <a:gd name="T20" fmla="*/ 0 w 79"/>
                <a:gd name="T21" fmla="*/ 16 h 40"/>
                <a:gd name="T22" fmla="*/ 13 w 79"/>
                <a:gd name="T23" fmla="*/ 0 h 40"/>
                <a:gd name="T24" fmla="*/ 54 w 79"/>
                <a:gd name="T25" fmla="*/ 14 h 40"/>
                <a:gd name="T26" fmla="*/ 54 w 79"/>
                <a:gd name="T27" fmla="*/ 14 h 40"/>
                <a:gd name="T28" fmla="*/ 60 w 79"/>
                <a:gd name="T29" fmla="*/ 16 h 40"/>
                <a:gd name="T30" fmla="*/ 67 w 79"/>
                <a:gd name="T31" fmla="*/ 19 h 40"/>
                <a:gd name="T32" fmla="*/ 73 w 79"/>
                <a:gd name="T33" fmla="*/ 21 h 40"/>
                <a:gd name="T34" fmla="*/ 79 w 79"/>
                <a:gd name="T35" fmla="*/ 24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"/>
                <a:gd name="T55" fmla="*/ 0 h 40"/>
                <a:gd name="T56" fmla="*/ 79 w 79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" h="40">
                  <a:moveTo>
                    <a:pt x="79" y="24"/>
                  </a:moveTo>
                  <a:lnTo>
                    <a:pt x="76" y="27"/>
                  </a:lnTo>
                  <a:lnTo>
                    <a:pt x="73" y="32"/>
                  </a:lnTo>
                  <a:lnTo>
                    <a:pt x="70" y="35"/>
                  </a:lnTo>
                  <a:lnTo>
                    <a:pt x="67" y="40"/>
                  </a:lnTo>
                  <a:lnTo>
                    <a:pt x="60" y="37"/>
                  </a:lnTo>
                  <a:lnTo>
                    <a:pt x="56" y="35"/>
                  </a:lnTo>
                  <a:lnTo>
                    <a:pt x="51" y="32"/>
                  </a:lnTo>
                  <a:lnTo>
                    <a:pt x="44" y="30"/>
                  </a:lnTo>
                  <a:lnTo>
                    <a:pt x="0" y="16"/>
                  </a:lnTo>
                  <a:lnTo>
                    <a:pt x="13" y="0"/>
                  </a:lnTo>
                  <a:lnTo>
                    <a:pt x="54" y="14"/>
                  </a:lnTo>
                  <a:lnTo>
                    <a:pt x="60" y="16"/>
                  </a:lnTo>
                  <a:lnTo>
                    <a:pt x="67" y="19"/>
                  </a:lnTo>
                  <a:lnTo>
                    <a:pt x="73" y="21"/>
                  </a:lnTo>
                  <a:lnTo>
                    <a:pt x="79" y="24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49" name="Freeform 541"/>
            <p:cNvSpPr>
              <a:spLocks/>
            </p:cNvSpPr>
            <p:nvPr/>
          </p:nvSpPr>
          <p:spPr bwMode="auto">
            <a:xfrm>
              <a:off x="1606" y="2649"/>
              <a:ext cx="170" cy="118"/>
            </a:xfrm>
            <a:custGeom>
              <a:avLst/>
              <a:gdLst>
                <a:gd name="T0" fmla="*/ 97 w 104"/>
                <a:gd name="T1" fmla="*/ 26 h 72"/>
                <a:gd name="T2" fmla="*/ 99 w 104"/>
                <a:gd name="T3" fmla="*/ 31 h 72"/>
                <a:gd name="T4" fmla="*/ 100 w 104"/>
                <a:gd name="T5" fmla="*/ 35 h 72"/>
                <a:gd name="T6" fmla="*/ 102 w 104"/>
                <a:gd name="T7" fmla="*/ 40 h 72"/>
                <a:gd name="T8" fmla="*/ 104 w 104"/>
                <a:gd name="T9" fmla="*/ 46 h 72"/>
                <a:gd name="T10" fmla="*/ 99 w 104"/>
                <a:gd name="T11" fmla="*/ 53 h 72"/>
                <a:gd name="T12" fmla="*/ 94 w 104"/>
                <a:gd name="T13" fmla="*/ 59 h 72"/>
                <a:gd name="T14" fmla="*/ 89 w 104"/>
                <a:gd name="T15" fmla="*/ 66 h 72"/>
                <a:gd name="T16" fmla="*/ 84 w 104"/>
                <a:gd name="T17" fmla="*/ 72 h 72"/>
                <a:gd name="T18" fmla="*/ 75 w 104"/>
                <a:gd name="T19" fmla="*/ 69 h 72"/>
                <a:gd name="T20" fmla="*/ 65 w 104"/>
                <a:gd name="T21" fmla="*/ 64 h 72"/>
                <a:gd name="T22" fmla="*/ 54 w 104"/>
                <a:gd name="T23" fmla="*/ 61 h 72"/>
                <a:gd name="T24" fmla="*/ 45 w 104"/>
                <a:gd name="T25" fmla="*/ 56 h 72"/>
                <a:gd name="T26" fmla="*/ 43 w 104"/>
                <a:gd name="T27" fmla="*/ 58 h 72"/>
                <a:gd name="T28" fmla="*/ 0 w 104"/>
                <a:gd name="T29" fmla="*/ 42 h 72"/>
                <a:gd name="T30" fmla="*/ 13 w 104"/>
                <a:gd name="T31" fmla="*/ 18 h 72"/>
                <a:gd name="T32" fmla="*/ 27 w 104"/>
                <a:gd name="T33" fmla="*/ 0 h 72"/>
                <a:gd name="T34" fmla="*/ 38 w 104"/>
                <a:gd name="T35" fmla="*/ 5 h 72"/>
                <a:gd name="T36" fmla="*/ 48 w 104"/>
                <a:gd name="T37" fmla="*/ 8 h 72"/>
                <a:gd name="T38" fmla="*/ 56 w 104"/>
                <a:gd name="T39" fmla="*/ 10 h 72"/>
                <a:gd name="T40" fmla="*/ 62 w 104"/>
                <a:gd name="T41" fmla="*/ 13 h 72"/>
                <a:gd name="T42" fmla="*/ 70 w 104"/>
                <a:gd name="T43" fmla="*/ 16 h 72"/>
                <a:gd name="T44" fmla="*/ 78 w 104"/>
                <a:gd name="T45" fmla="*/ 18 h 72"/>
                <a:gd name="T46" fmla="*/ 86 w 104"/>
                <a:gd name="T47" fmla="*/ 21 h 72"/>
                <a:gd name="T48" fmla="*/ 97 w 104"/>
                <a:gd name="T49" fmla="*/ 26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4"/>
                <a:gd name="T76" fmla="*/ 0 h 72"/>
                <a:gd name="T77" fmla="*/ 104 w 104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4" h="72">
                  <a:moveTo>
                    <a:pt x="97" y="26"/>
                  </a:moveTo>
                  <a:lnTo>
                    <a:pt x="99" y="31"/>
                  </a:lnTo>
                  <a:lnTo>
                    <a:pt x="100" y="35"/>
                  </a:lnTo>
                  <a:lnTo>
                    <a:pt x="102" y="40"/>
                  </a:lnTo>
                  <a:lnTo>
                    <a:pt x="104" y="46"/>
                  </a:lnTo>
                  <a:lnTo>
                    <a:pt x="99" y="53"/>
                  </a:lnTo>
                  <a:lnTo>
                    <a:pt x="94" y="59"/>
                  </a:lnTo>
                  <a:lnTo>
                    <a:pt x="89" y="66"/>
                  </a:lnTo>
                  <a:lnTo>
                    <a:pt x="84" y="72"/>
                  </a:lnTo>
                  <a:lnTo>
                    <a:pt x="75" y="69"/>
                  </a:lnTo>
                  <a:lnTo>
                    <a:pt x="65" y="64"/>
                  </a:lnTo>
                  <a:lnTo>
                    <a:pt x="54" y="61"/>
                  </a:lnTo>
                  <a:lnTo>
                    <a:pt x="45" y="56"/>
                  </a:lnTo>
                  <a:lnTo>
                    <a:pt x="43" y="58"/>
                  </a:lnTo>
                  <a:lnTo>
                    <a:pt x="0" y="42"/>
                  </a:lnTo>
                  <a:lnTo>
                    <a:pt x="13" y="18"/>
                  </a:lnTo>
                  <a:lnTo>
                    <a:pt x="27" y="0"/>
                  </a:lnTo>
                  <a:lnTo>
                    <a:pt x="38" y="5"/>
                  </a:lnTo>
                  <a:lnTo>
                    <a:pt x="48" y="8"/>
                  </a:lnTo>
                  <a:lnTo>
                    <a:pt x="56" y="10"/>
                  </a:lnTo>
                  <a:lnTo>
                    <a:pt x="62" y="13"/>
                  </a:lnTo>
                  <a:lnTo>
                    <a:pt x="70" y="16"/>
                  </a:lnTo>
                  <a:lnTo>
                    <a:pt x="78" y="18"/>
                  </a:lnTo>
                  <a:lnTo>
                    <a:pt x="86" y="21"/>
                  </a:lnTo>
                  <a:lnTo>
                    <a:pt x="97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50" name="Freeform 542"/>
            <p:cNvSpPr>
              <a:spLocks/>
            </p:cNvSpPr>
            <p:nvPr/>
          </p:nvSpPr>
          <p:spPr bwMode="auto">
            <a:xfrm>
              <a:off x="1614" y="2657"/>
              <a:ext cx="156" cy="101"/>
            </a:xfrm>
            <a:custGeom>
              <a:avLst/>
              <a:gdLst>
                <a:gd name="T0" fmla="*/ 87 w 95"/>
                <a:gd name="T1" fmla="*/ 22 h 62"/>
                <a:gd name="T2" fmla="*/ 89 w 95"/>
                <a:gd name="T3" fmla="*/ 27 h 62"/>
                <a:gd name="T4" fmla="*/ 92 w 95"/>
                <a:gd name="T5" fmla="*/ 32 h 62"/>
                <a:gd name="T6" fmla="*/ 94 w 95"/>
                <a:gd name="T7" fmla="*/ 37 h 62"/>
                <a:gd name="T8" fmla="*/ 95 w 95"/>
                <a:gd name="T9" fmla="*/ 41 h 62"/>
                <a:gd name="T10" fmla="*/ 91 w 95"/>
                <a:gd name="T11" fmla="*/ 46 h 62"/>
                <a:gd name="T12" fmla="*/ 87 w 95"/>
                <a:gd name="T13" fmla="*/ 51 h 62"/>
                <a:gd name="T14" fmla="*/ 83 w 95"/>
                <a:gd name="T15" fmla="*/ 57 h 62"/>
                <a:gd name="T16" fmla="*/ 78 w 95"/>
                <a:gd name="T17" fmla="*/ 62 h 62"/>
                <a:gd name="T18" fmla="*/ 70 w 95"/>
                <a:gd name="T19" fmla="*/ 59 h 62"/>
                <a:gd name="T20" fmla="*/ 60 w 95"/>
                <a:gd name="T21" fmla="*/ 56 h 62"/>
                <a:gd name="T22" fmla="*/ 51 w 95"/>
                <a:gd name="T23" fmla="*/ 53 h 62"/>
                <a:gd name="T24" fmla="*/ 41 w 95"/>
                <a:gd name="T25" fmla="*/ 49 h 62"/>
                <a:gd name="T26" fmla="*/ 41 w 95"/>
                <a:gd name="T27" fmla="*/ 48 h 62"/>
                <a:gd name="T28" fmla="*/ 0 w 95"/>
                <a:gd name="T29" fmla="*/ 35 h 62"/>
                <a:gd name="T30" fmla="*/ 11 w 95"/>
                <a:gd name="T31" fmla="*/ 14 h 62"/>
                <a:gd name="T32" fmla="*/ 24 w 95"/>
                <a:gd name="T33" fmla="*/ 0 h 62"/>
                <a:gd name="T34" fmla="*/ 87 w 95"/>
                <a:gd name="T35" fmla="*/ 22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62"/>
                <a:gd name="T56" fmla="*/ 95 w 95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62">
                  <a:moveTo>
                    <a:pt x="87" y="22"/>
                  </a:moveTo>
                  <a:lnTo>
                    <a:pt x="89" y="27"/>
                  </a:lnTo>
                  <a:lnTo>
                    <a:pt x="92" y="32"/>
                  </a:lnTo>
                  <a:lnTo>
                    <a:pt x="94" y="37"/>
                  </a:lnTo>
                  <a:lnTo>
                    <a:pt x="95" y="41"/>
                  </a:lnTo>
                  <a:lnTo>
                    <a:pt x="91" y="46"/>
                  </a:lnTo>
                  <a:lnTo>
                    <a:pt x="87" y="51"/>
                  </a:lnTo>
                  <a:lnTo>
                    <a:pt x="83" y="57"/>
                  </a:lnTo>
                  <a:lnTo>
                    <a:pt x="78" y="62"/>
                  </a:lnTo>
                  <a:lnTo>
                    <a:pt x="70" y="59"/>
                  </a:lnTo>
                  <a:lnTo>
                    <a:pt x="60" y="56"/>
                  </a:lnTo>
                  <a:lnTo>
                    <a:pt x="51" y="53"/>
                  </a:lnTo>
                  <a:lnTo>
                    <a:pt x="41" y="49"/>
                  </a:lnTo>
                  <a:lnTo>
                    <a:pt x="41" y="48"/>
                  </a:lnTo>
                  <a:lnTo>
                    <a:pt x="0" y="35"/>
                  </a:lnTo>
                  <a:lnTo>
                    <a:pt x="11" y="14"/>
                  </a:lnTo>
                  <a:lnTo>
                    <a:pt x="24" y="0"/>
                  </a:lnTo>
                  <a:lnTo>
                    <a:pt x="87" y="22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51" name="Freeform 543"/>
            <p:cNvSpPr>
              <a:spLocks/>
            </p:cNvSpPr>
            <p:nvPr/>
          </p:nvSpPr>
          <p:spPr bwMode="auto">
            <a:xfrm>
              <a:off x="1739" y="2696"/>
              <a:ext cx="31" cy="62"/>
            </a:xfrm>
            <a:custGeom>
              <a:avLst/>
              <a:gdLst>
                <a:gd name="T0" fmla="*/ 0 w 19"/>
                <a:gd name="T1" fmla="*/ 14 h 38"/>
                <a:gd name="T2" fmla="*/ 0 w 19"/>
                <a:gd name="T3" fmla="*/ 21 h 38"/>
                <a:gd name="T4" fmla="*/ 2 w 19"/>
                <a:gd name="T5" fmla="*/ 25 h 38"/>
                <a:gd name="T6" fmla="*/ 2 w 19"/>
                <a:gd name="T7" fmla="*/ 32 h 38"/>
                <a:gd name="T8" fmla="*/ 2 w 19"/>
                <a:gd name="T9" fmla="*/ 38 h 38"/>
                <a:gd name="T10" fmla="*/ 7 w 19"/>
                <a:gd name="T11" fmla="*/ 33 h 38"/>
                <a:gd name="T12" fmla="*/ 11 w 19"/>
                <a:gd name="T13" fmla="*/ 27 h 38"/>
                <a:gd name="T14" fmla="*/ 15 w 19"/>
                <a:gd name="T15" fmla="*/ 22 h 38"/>
                <a:gd name="T16" fmla="*/ 19 w 19"/>
                <a:gd name="T17" fmla="*/ 17 h 38"/>
                <a:gd name="T18" fmla="*/ 18 w 19"/>
                <a:gd name="T19" fmla="*/ 13 h 38"/>
                <a:gd name="T20" fmla="*/ 16 w 19"/>
                <a:gd name="T21" fmla="*/ 8 h 38"/>
                <a:gd name="T22" fmla="*/ 15 w 19"/>
                <a:gd name="T23" fmla="*/ 3 h 38"/>
                <a:gd name="T24" fmla="*/ 13 w 19"/>
                <a:gd name="T25" fmla="*/ 0 h 38"/>
                <a:gd name="T26" fmla="*/ 10 w 19"/>
                <a:gd name="T27" fmla="*/ 3 h 38"/>
                <a:gd name="T28" fmla="*/ 7 w 19"/>
                <a:gd name="T29" fmla="*/ 6 h 38"/>
                <a:gd name="T30" fmla="*/ 3 w 19"/>
                <a:gd name="T31" fmla="*/ 11 h 38"/>
                <a:gd name="T32" fmla="*/ 0 w 19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8"/>
                <a:gd name="T53" fmla="*/ 19 w 1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8">
                  <a:moveTo>
                    <a:pt x="0" y="14"/>
                  </a:moveTo>
                  <a:lnTo>
                    <a:pt x="0" y="21"/>
                  </a:lnTo>
                  <a:lnTo>
                    <a:pt x="2" y="25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7" y="33"/>
                  </a:lnTo>
                  <a:lnTo>
                    <a:pt x="11" y="27"/>
                  </a:lnTo>
                  <a:lnTo>
                    <a:pt x="15" y="22"/>
                  </a:lnTo>
                  <a:lnTo>
                    <a:pt x="19" y="17"/>
                  </a:lnTo>
                  <a:lnTo>
                    <a:pt x="18" y="13"/>
                  </a:lnTo>
                  <a:lnTo>
                    <a:pt x="16" y="8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10" y="3"/>
                  </a:lnTo>
                  <a:lnTo>
                    <a:pt x="7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52" name="Freeform 544"/>
            <p:cNvSpPr>
              <a:spLocks/>
            </p:cNvSpPr>
            <p:nvPr/>
          </p:nvSpPr>
          <p:spPr bwMode="auto">
            <a:xfrm>
              <a:off x="1632" y="2657"/>
              <a:ext cx="128" cy="62"/>
            </a:xfrm>
            <a:custGeom>
              <a:avLst/>
              <a:gdLst>
                <a:gd name="T0" fmla="*/ 78 w 78"/>
                <a:gd name="T1" fmla="*/ 24 h 38"/>
                <a:gd name="T2" fmla="*/ 75 w 78"/>
                <a:gd name="T3" fmla="*/ 27 h 38"/>
                <a:gd name="T4" fmla="*/ 72 w 78"/>
                <a:gd name="T5" fmla="*/ 30 h 38"/>
                <a:gd name="T6" fmla="*/ 68 w 78"/>
                <a:gd name="T7" fmla="*/ 35 h 38"/>
                <a:gd name="T8" fmla="*/ 65 w 78"/>
                <a:gd name="T9" fmla="*/ 38 h 38"/>
                <a:gd name="T10" fmla="*/ 60 w 78"/>
                <a:gd name="T11" fmla="*/ 37 h 38"/>
                <a:gd name="T12" fmla="*/ 54 w 78"/>
                <a:gd name="T13" fmla="*/ 34 h 38"/>
                <a:gd name="T14" fmla="*/ 49 w 78"/>
                <a:gd name="T15" fmla="*/ 32 h 38"/>
                <a:gd name="T16" fmla="*/ 43 w 78"/>
                <a:gd name="T17" fmla="*/ 30 h 38"/>
                <a:gd name="T18" fmla="*/ 43 w 78"/>
                <a:gd name="T19" fmla="*/ 30 h 38"/>
                <a:gd name="T20" fmla="*/ 0 w 78"/>
                <a:gd name="T21" fmla="*/ 14 h 38"/>
                <a:gd name="T22" fmla="*/ 13 w 78"/>
                <a:gd name="T23" fmla="*/ 0 h 38"/>
                <a:gd name="T24" fmla="*/ 53 w 78"/>
                <a:gd name="T25" fmla="*/ 14 h 38"/>
                <a:gd name="T26" fmla="*/ 53 w 78"/>
                <a:gd name="T27" fmla="*/ 14 h 38"/>
                <a:gd name="T28" fmla="*/ 59 w 78"/>
                <a:gd name="T29" fmla="*/ 16 h 38"/>
                <a:gd name="T30" fmla="*/ 65 w 78"/>
                <a:gd name="T31" fmla="*/ 19 h 38"/>
                <a:gd name="T32" fmla="*/ 72 w 78"/>
                <a:gd name="T33" fmla="*/ 21 h 38"/>
                <a:gd name="T34" fmla="*/ 78 w 78"/>
                <a:gd name="T35" fmla="*/ 24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8"/>
                <a:gd name="T55" fmla="*/ 0 h 38"/>
                <a:gd name="T56" fmla="*/ 78 w 78"/>
                <a:gd name="T57" fmla="*/ 38 h 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8" h="38">
                  <a:moveTo>
                    <a:pt x="78" y="24"/>
                  </a:moveTo>
                  <a:lnTo>
                    <a:pt x="75" y="27"/>
                  </a:lnTo>
                  <a:lnTo>
                    <a:pt x="72" y="30"/>
                  </a:lnTo>
                  <a:lnTo>
                    <a:pt x="68" y="35"/>
                  </a:lnTo>
                  <a:lnTo>
                    <a:pt x="65" y="38"/>
                  </a:lnTo>
                  <a:lnTo>
                    <a:pt x="60" y="37"/>
                  </a:lnTo>
                  <a:lnTo>
                    <a:pt x="54" y="34"/>
                  </a:lnTo>
                  <a:lnTo>
                    <a:pt x="49" y="32"/>
                  </a:lnTo>
                  <a:lnTo>
                    <a:pt x="43" y="30"/>
                  </a:lnTo>
                  <a:lnTo>
                    <a:pt x="0" y="14"/>
                  </a:lnTo>
                  <a:lnTo>
                    <a:pt x="13" y="0"/>
                  </a:lnTo>
                  <a:lnTo>
                    <a:pt x="53" y="14"/>
                  </a:lnTo>
                  <a:lnTo>
                    <a:pt x="59" y="16"/>
                  </a:lnTo>
                  <a:lnTo>
                    <a:pt x="65" y="19"/>
                  </a:lnTo>
                  <a:lnTo>
                    <a:pt x="72" y="21"/>
                  </a:lnTo>
                  <a:lnTo>
                    <a:pt x="78" y="24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53" name="Freeform 545"/>
            <p:cNvSpPr>
              <a:spLocks/>
            </p:cNvSpPr>
            <p:nvPr/>
          </p:nvSpPr>
          <p:spPr bwMode="auto">
            <a:xfrm>
              <a:off x="1827" y="2600"/>
              <a:ext cx="101" cy="93"/>
            </a:xfrm>
            <a:custGeom>
              <a:avLst/>
              <a:gdLst>
                <a:gd name="T0" fmla="*/ 56 w 62"/>
                <a:gd name="T1" fmla="*/ 10 h 57"/>
                <a:gd name="T2" fmla="*/ 58 w 62"/>
                <a:gd name="T3" fmla="*/ 16 h 57"/>
                <a:gd name="T4" fmla="*/ 59 w 62"/>
                <a:gd name="T5" fmla="*/ 21 h 57"/>
                <a:gd name="T6" fmla="*/ 61 w 62"/>
                <a:gd name="T7" fmla="*/ 26 h 57"/>
                <a:gd name="T8" fmla="*/ 62 w 62"/>
                <a:gd name="T9" fmla="*/ 32 h 57"/>
                <a:gd name="T10" fmla="*/ 58 w 62"/>
                <a:gd name="T11" fmla="*/ 38 h 57"/>
                <a:gd name="T12" fmla="*/ 53 w 62"/>
                <a:gd name="T13" fmla="*/ 45 h 57"/>
                <a:gd name="T14" fmla="*/ 48 w 62"/>
                <a:gd name="T15" fmla="*/ 51 h 57"/>
                <a:gd name="T16" fmla="*/ 43 w 62"/>
                <a:gd name="T17" fmla="*/ 57 h 57"/>
                <a:gd name="T18" fmla="*/ 32 w 62"/>
                <a:gd name="T19" fmla="*/ 54 h 57"/>
                <a:gd name="T20" fmla="*/ 23 w 62"/>
                <a:gd name="T21" fmla="*/ 49 h 57"/>
                <a:gd name="T22" fmla="*/ 11 w 62"/>
                <a:gd name="T23" fmla="*/ 45 h 57"/>
                <a:gd name="T24" fmla="*/ 0 w 62"/>
                <a:gd name="T25" fmla="*/ 42 h 57"/>
                <a:gd name="T26" fmla="*/ 3 w 62"/>
                <a:gd name="T27" fmla="*/ 35 h 57"/>
                <a:gd name="T28" fmla="*/ 7 w 62"/>
                <a:gd name="T29" fmla="*/ 29 h 57"/>
                <a:gd name="T30" fmla="*/ 10 w 62"/>
                <a:gd name="T31" fmla="*/ 24 h 57"/>
                <a:gd name="T32" fmla="*/ 13 w 62"/>
                <a:gd name="T33" fmla="*/ 18 h 57"/>
                <a:gd name="T34" fmla="*/ 16 w 62"/>
                <a:gd name="T35" fmla="*/ 13 h 57"/>
                <a:gd name="T36" fmla="*/ 21 w 62"/>
                <a:gd name="T37" fmla="*/ 8 h 57"/>
                <a:gd name="T38" fmla="*/ 24 w 62"/>
                <a:gd name="T39" fmla="*/ 5 h 57"/>
                <a:gd name="T40" fmla="*/ 27 w 62"/>
                <a:gd name="T41" fmla="*/ 0 h 57"/>
                <a:gd name="T42" fmla="*/ 34 w 62"/>
                <a:gd name="T43" fmla="*/ 2 h 57"/>
                <a:gd name="T44" fmla="*/ 42 w 62"/>
                <a:gd name="T45" fmla="*/ 5 h 57"/>
                <a:gd name="T46" fmla="*/ 48 w 62"/>
                <a:gd name="T47" fmla="*/ 7 h 57"/>
                <a:gd name="T48" fmla="*/ 56 w 62"/>
                <a:gd name="T49" fmla="*/ 10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6" y="10"/>
                  </a:moveTo>
                  <a:lnTo>
                    <a:pt x="58" y="16"/>
                  </a:lnTo>
                  <a:lnTo>
                    <a:pt x="59" y="21"/>
                  </a:lnTo>
                  <a:lnTo>
                    <a:pt x="61" y="26"/>
                  </a:lnTo>
                  <a:lnTo>
                    <a:pt x="62" y="32"/>
                  </a:lnTo>
                  <a:lnTo>
                    <a:pt x="58" y="38"/>
                  </a:lnTo>
                  <a:lnTo>
                    <a:pt x="53" y="45"/>
                  </a:lnTo>
                  <a:lnTo>
                    <a:pt x="48" y="51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3" y="49"/>
                  </a:lnTo>
                  <a:lnTo>
                    <a:pt x="11" y="45"/>
                  </a:lnTo>
                  <a:lnTo>
                    <a:pt x="0" y="42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21" y="8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42" y="5"/>
                  </a:lnTo>
                  <a:lnTo>
                    <a:pt x="48" y="7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54" name="Freeform 546"/>
            <p:cNvSpPr>
              <a:spLocks/>
            </p:cNvSpPr>
            <p:nvPr/>
          </p:nvSpPr>
          <p:spPr bwMode="auto">
            <a:xfrm>
              <a:off x="1838" y="2608"/>
              <a:ext cx="84" cy="79"/>
            </a:xfrm>
            <a:custGeom>
              <a:avLst/>
              <a:gdLst>
                <a:gd name="T0" fmla="*/ 46 w 51"/>
                <a:gd name="T1" fmla="*/ 8 h 48"/>
                <a:gd name="T2" fmla="*/ 47 w 51"/>
                <a:gd name="T3" fmla="*/ 13 h 48"/>
                <a:gd name="T4" fmla="*/ 49 w 51"/>
                <a:gd name="T5" fmla="*/ 17 h 48"/>
                <a:gd name="T6" fmla="*/ 51 w 51"/>
                <a:gd name="T7" fmla="*/ 22 h 48"/>
                <a:gd name="T8" fmla="*/ 51 w 51"/>
                <a:gd name="T9" fmla="*/ 27 h 48"/>
                <a:gd name="T10" fmla="*/ 47 w 51"/>
                <a:gd name="T11" fmla="*/ 32 h 48"/>
                <a:gd name="T12" fmla="*/ 43 w 51"/>
                <a:gd name="T13" fmla="*/ 37 h 48"/>
                <a:gd name="T14" fmla="*/ 39 w 51"/>
                <a:gd name="T15" fmla="*/ 43 h 48"/>
                <a:gd name="T16" fmla="*/ 35 w 51"/>
                <a:gd name="T17" fmla="*/ 48 h 48"/>
                <a:gd name="T18" fmla="*/ 27 w 51"/>
                <a:gd name="T19" fmla="*/ 44 h 48"/>
                <a:gd name="T20" fmla="*/ 17 w 51"/>
                <a:gd name="T21" fmla="*/ 40 h 48"/>
                <a:gd name="T22" fmla="*/ 8 w 51"/>
                <a:gd name="T23" fmla="*/ 37 h 48"/>
                <a:gd name="T24" fmla="*/ 0 w 51"/>
                <a:gd name="T25" fmla="*/ 33 h 48"/>
                <a:gd name="T26" fmla="*/ 3 w 51"/>
                <a:gd name="T27" fmla="*/ 29 h 48"/>
                <a:gd name="T28" fmla="*/ 4 w 51"/>
                <a:gd name="T29" fmla="*/ 24 h 48"/>
                <a:gd name="T30" fmla="*/ 8 w 51"/>
                <a:gd name="T31" fmla="*/ 19 h 48"/>
                <a:gd name="T32" fmla="*/ 9 w 51"/>
                <a:gd name="T33" fmla="*/ 14 h 48"/>
                <a:gd name="T34" fmla="*/ 12 w 51"/>
                <a:gd name="T35" fmla="*/ 11 h 48"/>
                <a:gd name="T36" fmla="*/ 16 w 51"/>
                <a:gd name="T37" fmla="*/ 6 h 48"/>
                <a:gd name="T38" fmla="*/ 17 w 51"/>
                <a:gd name="T39" fmla="*/ 3 h 48"/>
                <a:gd name="T40" fmla="*/ 20 w 51"/>
                <a:gd name="T41" fmla="*/ 0 h 48"/>
                <a:gd name="T42" fmla="*/ 27 w 51"/>
                <a:gd name="T43" fmla="*/ 2 h 48"/>
                <a:gd name="T44" fmla="*/ 33 w 51"/>
                <a:gd name="T45" fmla="*/ 5 h 48"/>
                <a:gd name="T46" fmla="*/ 39 w 51"/>
                <a:gd name="T47" fmla="*/ 6 h 48"/>
                <a:gd name="T48" fmla="*/ 46 w 51"/>
                <a:gd name="T49" fmla="*/ 8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48"/>
                <a:gd name="T77" fmla="*/ 51 w 51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48">
                  <a:moveTo>
                    <a:pt x="46" y="8"/>
                  </a:moveTo>
                  <a:lnTo>
                    <a:pt x="47" y="13"/>
                  </a:lnTo>
                  <a:lnTo>
                    <a:pt x="49" y="17"/>
                  </a:lnTo>
                  <a:lnTo>
                    <a:pt x="51" y="22"/>
                  </a:lnTo>
                  <a:lnTo>
                    <a:pt x="51" y="27"/>
                  </a:lnTo>
                  <a:lnTo>
                    <a:pt x="47" y="32"/>
                  </a:lnTo>
                  <a:lnTo>
                    <a:pt x="43" y="37"/>
                  </a:lnTo>
                  <a:lnTo>
                    <a:pt x="39" y="43"/>
                  </a:lnTo>
                  <a:lnTo>
                    <a:pt x="35" y="48"/>
                  </a:lnTo>
                  <a:lnTo>
                    <a:pt x="27" y="44"/>
                  </a:lnTo>
                  <a:lnTo>
                    <a:pt x="17" y="40"/>
                  </a:lnTo>
                  <a:lnTo>
                    <a:pt x="8" y="37"/>
                  </a:lnTo>
                  <a:lnTo>
                    <a:pt x="0" y="33"/>
                  </a:lnTo>
                  <a:lnTo>
                    <a:pt x="3" y="29"/>
                  </a:lnTo>
                  <a:lnTo>
                    <a:pt x="4" y="24"/>
                  </a:lnTo>
                  <a:lnTo>
                    <a:pt x="8" y="19"/>
                  </a:lnTo>
                  <a:lnTo>
                    <a:pt x="9" y="14"/>
                  </a:lnTo>
                  <a:lnTo>
                    <a:pt x="12" y="11"/>
                  </a:lnTo>
                  <a:lnTo>
                    <a:pt x="16" y="6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3" y="5"/>
                  </a:lnTo>
                  <a:lnTo>
                    <a:pt x="39" y="6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55" name="Freeform 547"/>
            <p:cNvSpPr>
              <a:spLocks/>
            </p:cNvSpPr>
            <p:nvPr/>
          </p:nvSpPr>
          <p:spPr bwMode="auto">
            <a:xfrm>
              <a:off x="1892" y="2621"/>
              <a:ext cx="30" cy="66"/>
            </a:xfrm>
            <a:custGeom>
              <a:avLst/>
              <a:gdLst>
                <a:gd name="T0" fmla="*/ 0 w 18"/>
                <a:gd name="T1" fmla="*/ 14 h 40"/>
                <a:gd name="T2" fmla="*/ 2 w 18"/>
                <a:gd name="T3" fmla="*/ 21 h 40"/>
                <a:gd name="T4" fmla="*/ 2 w 18"/>
                <a:gd name="T5" fmla="*/ 27 h 40"/>
                <a:gd name="T6" fmla="*/ 2 w 18"/>
                <a:gd name="T7" fmla="*/ 33 h 40"/>
                <a:gd name="T8" fmla="*/ 2 w 18"/>
                <a:gd name="T9" fmla="*/ 40 h 40"/>
                <a:gd name="T10" fmla="*/ 6 w 18"/>
                <a:gd name="T11" fmla="*/ 35 h 40"/>
                <a:gd name="T12" fmla="*/ 10 w 18"/>
                <a:gd name="T13" fmla="*/ 29 h 40"/>
                <a:gd name="T14" fmla="*/ 14 w 18"/>
                <a:gd name="T15" fmla="*/ 24 h 40"/>
                <a:gd name="T16" fmla="*/ 18 w 18"/>
                <a:gd name="T17" fmla="*/ 19 h 40"/>
                <a:gd name="T18" fmla="*/ 18 w 18"/>
                <a:gd name="T19" fmla="*/ 14 h 40"/>
                <a:gd name="T20" fmla="*/ 16 w 18"/>
                <a:gd name="T21" fmla="*/ 9 h 40"/>
                <a:gd name="T22" fmla="*/ 14 w 18"/>
                <a:gd name="T23" fmla="*/ 5 h 40"/>
                <a:gd name="T24" fmla="*/ 13 w 18"/>
                <a:gd name="T25" fmla="*/ 0 h 40"/>
                <a:gd name="T26" fmla="*/ 10 w 18"/>
                <a:gd name="T27" fmla="*/ 3 h 40"/>
                <a:gd name="T28" fmla="*/ 6 w 18"/>
                <a:gd name="T29" fmla="*/ 6 h 40"/>
                <a:gd name="T30" fmla="*/ 3 w 18"/>
                <a:gd name="T31" fmla="*/ 11 h 40"/>
                <a:gd name="T32" fmla="*/ 0 w 18"/>
                <a:gd name="T33" fmla="*/ 1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40"/>
                <a:gd name="T53" fmla="*/ 18 w 1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40">
                  <a:moveTo>
                    <a:pt x="0" y="14"/>
                  </a:moveTo>
                  <a:lnTo>
                    <a:pt x="2" y="21"/>
                  </a:lnTo>
                  <a:lnTo>
                    <a:pt x="2" y="27"/>
                  </a:lnTo>
                  <a:lnTo>
                    <a:pt x="2" y="33"/>
                  </a:lnTo>
                  <a:lnTo>
                    <a:pt x="2" y="40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6" y="9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10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56" name="Freeform 548"/>
            <p:cNvSpPr>
              <a:spLocks/>
            </p:cNvSpPr>
            <p:nvPr/>
          </p:nvSpPr>
          <p:spPr bwMode="auto">
            <a:xfrm>
              <a:off x="1853" y="2608"/>
              <a:ext cx="61" cy="39"/>
            </a:xfrm>
            <a:custGeom>
              <a:avLst/>
              <a:gdLst>
                <a:gd name="T0" fmla="*/ 37 w 37"/>
                <a:gd name="T1" fmla="*/ 9 h 24"/>
                <a:gd name="T2" fmla="*/ 34 w 37"/>
                <a:gd name="T3" fmla="*/ 13 h 24"/>
                <a:gd name="T4" fmla="*/ 32 w 37"/>
                <a:gd name="T5" fmla="*/ 16 h 24"/>
                <a:gd name="T6" fmla="*/ 29 w 37"/>
                <a:gd name="T7" fmla="*/ 21 h 24"/>
                <a:gd name="T8" fmla="*/ 26 w 37"/>
                <a:gd name="T9" fmla="*/ 24 h 24"/>
                <a:gd name="T10" fmla="*/ 19 w 37"/>
                <a:gd name="T11" fmla="*/ 21 h 24"/>
                <a:gd name="T12" fmla="*/ 13 w 37"/>
                <a:gd name="T13" fmla="*/ 19 h 24"/>
                <a:gd name="T14" fmla="*/ 7 w 37"/>
                <a:gd name="T15" fmla="*/ 16 h 24"/>
                <a:gd name="T16" fmla="*/ 0 w 37"/>
                <a:gd name="T17" fmla="*/ 14 h 24"/>
                <a:gd name="T18" fmla="*/ 3 w 37"/>
                <a:gd name="T19" fmla="*/ 11 h 24"/>
                <a:gd name="T20" fmla="*/ 7 w 37"/>
                <a:gd name="T21" fmla="*/ 6 h 24"/>
                <a:gd name="T22" fmla="*/ 8 w 37"/>
                <a:gd name="T23" fmla="*/ 3 h 24"/>
                <a:gd name="T24" fmla="*/ 11 w 37"/>
                <a:gd name="T25" fmla="*/ 0 h 24"/>
                <a:gd name="T26" fmla="*/ 18 w 37"/>
                <a:gd name="T27" fmla="*/ 2 h 24"/>
                <a:gd name="T28" fmla="*/ 24 w 37"/>
                <a:gd name="T29" fmla="*/ 5 h 24"/>
                <a:gd name="T30" fmla="*/ 30 w 37"/>
                <a:gd name="T31" fmla="*/ 6 h 24"/>
                <a:gd name="T32" fmla="*/ 37 w 37"/>
                <a:gd name="T33" fmla="*/ 9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37" y="9"/>
                  </a:moveTo>
                  <a:lnTo>
                    <a:pt x="34" y="13"/>
                  </a:lnTo>
                  <a:lnTo>
                    <a:pt x="32" y="16"/>
                  </a:lnTo>
                  <a:lnTo>
                    <a:pt x="29" y="21"/>
                  </a:lnTo>
                  <a:lnTo>
                    <a:pt x="26" y="24"/>
                  </a:lnTo>
                  <a:lnTo>
                    <a:pt x="19" y="21"/>
                  </a:lnTo>
                  <a:lnTo>
                    <a:pt x="13" y="19"/>
                  </a:lnTo>
                  <a:lnTo>
                    <a:pt x="7" y="16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7" y="6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8" y="2"/>
                  </a:lnTo>
                  <a:lnTo>
                    <a:pt x="24" y="5"/>
                  </a:lnTo>
                  <a:lnTo>
                    <a:pt x="30" y="6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57" name="Freeform 549"/>
            <p:cNvSpPr>
              <a:spLocks/>
            </p:cNvSpPr>
            <p:nvPr/>
          </p:nvSpPr>
          <p:spPr bwMode="auto">
            <a:xfrm>
              <a:off x="1896" y="2623"/>
              <a:ext cx="101" cy="95"/>
            </a:xfrm>
            <a:custGeom>
              <a:avLst/>
              <a:gdLst>
                <a:gd name="T0" fmla="*/ 55 w 62"/>
                <a:gd name="T1" fmla="*/ 12 h 58"/>
                <a:gd name="T2" fmla="*/ 57 w 62"/>
                <a:gd name="T3" fmla="*/ 16 h 58"/>
                <a:gd name="T4" fmla="*/ 58 w 62"/>
                <a:gd name="T5" fmla="*/ 21 h 58"/>
                <a:gd name="T6" fmla="*/ 60 w 62"/>
                <a:gd name="T7" fmla="*/ 26 h 58"/>
                <a:gd name="T8" fmla="*/ 62 w 62"/>
                <a:gd name="T9" fmla="*/ 32 h 58"/>
                <a:gd name="T10" fmla="*/ 57 w 62"/>
                <a:gd name="T11" fmla="*/ 39 h 58"/>
                <a:gd name="T12" fmla="*/ 52 w 62"/>
                <a:gd name="T13" fmla="*/ 45 h 58"/>
                <a:gd name="T14" fmla="*/ 47 w 62"/>
                <a:gd name="T15" fmla="*/ 51 h 58"/>
                <a:gd name="T16" fmla="*/ 43 w 62"/>
                <a:gd name="T17" fmla="*/ 58 h 58"/>
                <a:gd name="T18" fmla="*/ 31 w 62"/>
                <a:gd name="T19" fmla="*/ 55 h 58"/>
                <a:gd name="T20" fmla="*/ 22 w 62"/>
                <a:gd name="T21" fmla="*/ 50 h 58"/>
                <a:gd name="T22" fmla="*/ 11 w 62"/>
                <a:gd name="T23" fmla="*/ 45 h 58"/>
                <a:gd name="T24" fmla="*/ 0 w 62"/>
                <a:gd name="T25" fmla="*/ 42 h 58"/>
                <a:gd name="T26" fmla="*/ 3 w 62"/>
                <a:gd name="T27" fmla="*/ 35 h 58"/>
                <a:gd name="T28" fmla="*/ 6 w 62"/>
                <a:gd name="T29" fmla="*/ 29 h 58"/>
                <a:gd name="T30" fmla="*/ 9 w 62"/>
                <a:gd name="T31" fmla="*/ 24 h 58"/>
                <a:gd name="T32" fmla="*/ 12 w 62"/>
                <a:gd name="T33" fmla="*/ 18 h 58"/>
                <a:gd name="T34" fmla="*/ 16 w 62"/>
                <a:gd name="T35" fmla="*/ 13 h 58"/>
                <a:gd name="T36" fmla="*/ 20 w 62"/>
                <a:gd name="T37" fmla="*/ 8 h 58"/>
                <a:gd name="T38" fmla="*/ 23 w 62"/>
                <a:gd name="T39" fmla="*/ 5 h 58"/>
                <a:gd name="T40" fmla="*/ 27 w 62"/>
                <a:gd name="T41" fmla="*/ 0 h 58"/>
                <a:gd name="T42" fmla="*/ 33 w 62"/>
                <a:gd name="T43" fmla="*/ 4 h 58"/>
                <a:gd name="T44" fmla="*/ 41 w 62"/>
                <a:gd name="T45" fmla="*/ 5 h 58"/>
                <a:gd name="T46" fmla="*/ 47 w 62"/>
                <a:gd name="T47" fmla="*/ 8 h 58"/>
                <a:gd name="T48" fmla="*/ 55 w 62"/>
                <a:gd name="T49" fmla="*/ 12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8"/>
                <a:gd name="T77" fmla="*/ 62 w 62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8">
                  <a:moveTo>
                    <a:pt x="55" y="12"/>
                  </a:moveTo>
                  <a:lnTo>
                    <a:pt x="57" y="16"/>
                  </a:lnTo>
                  <a:lnTo>
                    <a:pt x="58" y="21"/>
                  </a:lnTo>
                  <a:lnTo>
                    <a:pt x="60" y="26"/>
                  </a:lnTo>
                  <a:lnTo>
                    <a:pt x="62" y="32"/>
                  </a:lnTo>
                  <a:lnTo>
                    <a:pt x="57" y="39"/>
                  </a:lnTo>
                  <a:lnTo>
                    <a:pt x="52" y="45"/>
                  </a:lnTo>
                  <a:lnTo>
                    <a:pt x="47" y="51"/>
                  </a:lnTo>
                  <a:lnTo>
                    <a:pt x="43" y="58"/>
                  </a:lnTo>
                  <a:lnTo>
                    <a:pt x="31" y="55"/>
                  </a:lnTo>
                  <a:lnTo>
                    <a:pt x="22" y="50"/>
                  </a:lnTo>
                  <a:lnTo>
                    <a:pt x="11" y="45"/>
                  </a:lnTo>
                  <a:lnTo>
                    <a:pt x="0" y="42"/>
                  </a:lnTo>
                  <a:lnTo>
                    <a:pt x="3" y="35"/>
                  </a:lnTo>
                  <a:lnTo>
                    <a:pt x="6" y="29"/>
                  </a:lnTo>
                  <a:lnTo>
                    <a:pt x="9" y="24"/>
                  </a:lnTo>
                  <a:lnTo>
                    <a:pt x="12" y="18"/>
                  </a:lnTo>
                  <a:lnTo>
                    <a:pt x="16" y="13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7" y="0"/>
                  </a:lnTo>
                  <a:lnTo>
                    <a:pt x="33" y="4"/>
                  </a:lnTo>
                  <a:lnTo>
                    <a:pt x="41" y="5"/>
                  </a:lnTo>
                  <a:lnTo>
                    <a:pt x="47" y="8"/>
                  </a:lnTo>
                  <a:lnTo>
                    <a:pt x="5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58" name="Freeform 550"/>
            <p:cNvSpPr>
              <a:spLocks/>
            </p:cNvSpPr>
            <p:nvPr/>
          </p:nvSpPr>
          <p:spPr bwMode="auto">
            <a:xfrm>
              <a:off x="1905" y="2631"/>
              <a:ext cx="85" cy="78"/>
            </a:xfrm>
            <a:custGeom>
              <a:avLst/>
              <a:gdLst>
                <a:gd name="T0" fmla="*/ 46 w 52"/>
                <a:gd name="T1" fmla="*/ 10 h 48"/>
                <a:gd name="T2" fmla="*/ 48 w 52"/>
                <a:gd name="T3" fmla="*/ 13 h 48"/>
                <a:gd name="T4" fmla="*/ 49 w 52"/>
                <a:gd name="T5" fmla="*/ 18 h 48"/>
                <a:gd name="T6" fmla="*/ 51 w 52"/>
                <a:gd name="T7" fmla="*/ 23 h 48"/>
                <a:gd name="T8" fmla="*/ 52 w 52"/>
                <a:gd name="T9" fmla="*/ 27 h 48"/>
                <a:gd name="T10" fmla="*/ 48 w 52"/>
                <a:gd name="T11" fmla="*/ 32 h 48"/>
                <a:gd name="T12" fmla="*/ 45 w 52"/>
                <a:gd name="T13" fmla="*/ 37 h 48"/>
                <a:gd name="T14" fmla="*/ 40 w 52"/>
                <a:gd name="T15" fmla="*/ 43 h 48"/>
                <a:gd name="T16" fmla="*/ 35 w 52"/>
                <a:gd name="T17" fmla="*/ 48 h 48"/>
                <a:gd name="T18" fmla="*/ 27 w 52"/>
                <a:gd name="T19" fmla="*/ 45 h 48"/>
                <a:gd name="T20" fmla="*/ 17 w 52"/>
                <a:gd name="T21" fmla="*/ 42 h 48"/>
                <a:gd name="T22" fmla="*/ 8 w 52"/>
                <a:gd name="T23" fmla="*/ 38 h 48"/>
                <a:gd name="T24" fmla="*/ 0 w 52"/>
                <a:gd name="T25" fmla="*/ 35 h 48"/>
                <a:gd name="T26" fmla="*/ 3 w 52"/>
                <a:gd name="T27" fmla="*/ 29 h 48"/>
                <a:gd name="T28" fmla="*/ 5 w 52"/>
                <a:gd name="T29" fmla="*/ 24 h 48"/>
                <a:gd name="T30" fmla="*/ 8 w 52"/>
                <a:gd name="T31" fmla="*/ 19 h 48"/>
                <a:gd name="T32" fmla="*/ 10 w 52"/>
                <a:gd name="T33" fmla="*/ 15 h 48"/>
                <a:gd name="T34" fmla="*/ 13 w 52"/>
                <a:gd name="T35" fmla="*/ 11 h 48"/>
                <a:gd name="T36" fmla="*/ 16 w 52"/>
                <a:gd name="T37" fmla="*/ 7 h 48"/>
                <a:gd name="T38" fmla="*/ 19 w 52"/>
                <a:gd name="T39" fmla="*/ 3 h 48"/>
                <a:gd name="T40" fmla="*/ 22 w 52"/>
                <a:gd name="T41" fmla="*/ 0 h 48"/>
                <a:gd name="T42" fmla="*/ 29 w 52"/>
                <a:gd name="T43" fmla="*/ 2 h 48"/>
                <a:gd name="T44" fmla="*/ 35 w 52"/>
                <a:gd name="T45" fmla="*/ 5 h 48"/>
                <a:gd name="T46" fmla="*/ 40 w 52"/>
                <a:gd name="T47" fmla="*/ 7 h 48"/>
                <a:gd name="T48" fmla="*/ 46 w 52"/>
                <a:gd name="T49" fmla="*/ 1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8"/>
                <a:gd name="T77" fmla="*/ 52 w 52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8">
                  <a:moveTo>
                    <a:pt x="46" y="10"/>
                  </a:moveTo>
                  <a:lnTo>
                    <a:pt x="48" y="13"/>
                  </a:lnTo>
                  <a:lnTo>
                    <a:pt x="49" y="18"/>
                  </a:lnTo>
                  <a:lnTo>
                    <a:pt x="51" y="23"/>
                  </a:lnTo>
                  <a:lnTo>
                    <a:pt x="52" y="27"/>
                  </a:lnTo>
                  <a:lnTo>
                    <a:pt x="48" y="32"/>
                  </a:lnTo>
                  <a:lnTo>
                    <a:pt x="45" y="37"/>
                  </a:lnTo>
                  <a:lnTo>
                    <a:pt x="40" y="43"/>
                  </a:lnTo>
                  <a:lnTo>
                    <a:pt x="35" y="48"/>
                  </a:lnTo>
                  <a:lnTo>
                    <a:pt x="27" y="45"/>
                  </a:lnTo>
                  <a:lnTo>
                    <a:pt x="17" y="42"/>
                  </a:lnTo>
                  <a:lnTo>
                    <a:pt x="8" y="38"/>
                  </a:lnTo>
                  <a:lnTo>
                    <a:pt x="0" y="35"/>
                  </a:lnTo>
                  <a:lnTo>
                    <a:pt x="3" y="29"/>
                  </a:lnTo>
                  <a:lnTo>
                    <a:pt x="5" y="24"/>
                  </a:lnTo>
                  <a:lnTo>
                    <a:pt x="8" y="19"/>
                  </a:lnTo>
                  <a:lnTo>
                    <a:pt x="10" y="15"/>
                  </a:lnTo>
                  <a:lnTo>
                    <a:pt x="13" y="11"/>
                  </a:lnTo>
                  <a:lnTo>
                    <a:pt x="16" y="7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5" y="5"/>
                  </a:lnTo>
                  <a:lnTo>
                    <a:pt x="40" y="7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59" name="Freeform 551"/>
            <p:cNvSpPr>
              <a:spLocks/>
            </p:cNvSpPr>
            <p:nvPr/>
          </p:nvSpPr>
          <p:spPr bwMode="auto">
            <a:xfrm>
              <a:off x="1963" y="2647"/>
              <a:ext cx="27" cy="62"/>
            </a:xfrm>
            <a:custGeom>
              <a:avLst/>
              <a:gdLst>
                <a:gd name="T0" fmla="*/ 0 w 17"/>
                <a:gd name="T1" fmla="*/ 14 h 38"/>
                <a:gd name="T2" fmla="*/ 0 w 17"/>
                <a:gd name="T3" fmla="*/ 20 h 38"/>
                <a:gd name="T4" fmla="*/ 0 w 17"/>
                <a:gd name="T5" fmla="*/ 25 h 38"/>
                <a:gd name="T6" fmla="*/ 0 w 17"/>
                <a:gd name="T7" fmla="*/ 32 h 38"/>
                <a:gd name="T8" fmla="*/ 0 w 17"/>
                <a:gd name="T9" fmla="*/ 38 h 38"/>
                <a:gd name="T10" fmla="*/ 5 w 17"/>
                <a:gd name="T11" fmla="*/ 33 h 38"/>
                <a:gd name="T12" fmla="*/ 10 w 17"/>
                <a:gd name="T13" fmla="*/ 27 h 38"/>
                <a:gd name="T14" fmla="*/ 13 w 17"/>
                <a:gd name="T15" fmla="*/ 22 h 38"/>
                <a:gd name="T16" fmla="*/ 17 w 17"/>
                <a:gd name="T17" fmla="*/ 17 h 38"/>
                <a:gd name="T18" fmla="*/ 16 w 17"/>
                <a:gd name="T19" fmla="*/ 13 h 38"/>
                <a:gd name="T20" fmla="*/ 14 w 17"/>
                <a:gd name="T21" fmla="*/ 8 h 38"/>
                <a:gd name="T22" fmla="*/ 13 w 17"/>
                <a:gd name="T23" fmla="*/ 3 h 38"/>
                <a:gd name="T24" fmla="*/ 11 w 17"/>
                <a:gd name="T25" fmla="*/ 0 h 38"/>
                <a:gd name="T26" fmla="*/ 8 w 17"/>
                <a:gd name="T27" fmla="*/ 3 h 38"/>
                <a:gd name="T28" fmla="*/ 6 w 17"/>
                <a:gd name="T29" fmla="*/ 6 h 38"/>
                <a:gd name="T30" fmla="*/ 3 w 17"/>
                <a:gd name="T31" fmla="*/ 11 h 38"/>
                <a:gd name="T32" fmla="*/ 0 w 17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38"/>
                <a:gd name="T53" fmla="*/ 17 w 1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38">
                  <a:moveTo>
                    <a:pt x="0" y="14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5" y="33"/>
                  </a:lnTo>
                  <a:lnTo>
                    <a:pt x="10" y="27"/>
                  </a:lnTo>
                  <a:lnTo>
                    <a:pt x="13" y="22"/>
                  </a:lnTo>
                  <a:lnTo>
                    <a:pt x="17" y="17"/>
                  </a:lnTo>
                  <a:lnTo>
                    <a:pt x="16" y="13"/>
                  </a:lnTo>
                  <a:lnTo>
                    <a:pt x="14" y="8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60" name="Freeform 552"/>
            <p:cNvSpPr>
              <a:spLocks/>
            </p:cNvSpPr>
            <p:nvPr/>
          </p:nvSpPr>
          <p:spPr bwMode="auto">
            <a:xfrm>
              <a:off x="1922" y="2631"/>
              <a:ext cx="59" cy="39"/>
            </a:xfrm>
            <a:custGeom>
              <a:avLst/>
              <a:gdLst>
                <a:gd name="T0" fmla="*/ 36 w 36"/>
                <a:gd name="T1" fmla="*/ 10 h 24"/>
                <a:gd name="T2" fmla="*/ 33 w 36"/>
                <a:gd name="T3" fmla="*/ 13 h 24"/>
                <a:gd name="T4" fmla="*/ 31 w 36"/>
                <a:gd name="T5" fmla="*/ 16 h 24"/>
                <a:gd name="T6" fmla="*/ 28 w 36"/>
                <a:gd name="T7" fmla="*/ 21 h 24"/>
                <a:gd name="T8" fmla="*/ 25 w 36"/>
                <a:gd name="T9" fmla="*/ 24 h 24"/>
                <a:gd name="T10" fmla="*/ 19 w 36"/>
                <a:gd name="T11" fmla="*/ 21 h 24"/>
                <a:gd name="T12" fmla="*/ 12 w 36"/>
                <a:gd name="T13" fmla="*/ 19 h 24"/>
                <a:gd name="T14" fmla="*/ 6 w 36"/>
                <a:gd name="T15" fmla="*/ 16 h 24"/>
                <a:gd name="T16" fmla="*/ 0 w 36"/>
                <a:gd name="T17" fmla="*/ 15 h 24"/>
                <a:gd name="T18" fmla="*/ 3 w 36"/>
                <a:gd name="T19" fmla="*/ 11 h 24"/>
                <a:gd name="T20" fmla="*/ 6 w 36"/>
                <a:gd name="T21" fmla="*/ 7 h 24"/>
                <a:gd name="T22" fmla="*/ 9 w 36"/>
                <a:gd name="T23" fmla="*/ 3 h 24"/>
                <a:gd name="T24" fmla="*/ 12 w 36"/>
                <a:gd name="T25" fmla="*/ 0 h 24"/>
                <a:gd name="T26" fmla="*/ 19 w 36"/>
                <a:gd name="T27" fmla="*/ 2 h 24"/>
                <a:gd name="T28" fmla="*/ 25 w 36"/>
                <a:gd name="T29" fmla="*/ 5 h 24"/>
                <a:gd name="T30" fmla="*/ 30 w 36"/>
                <a:gd name="T31" fmla="*/ 7 h 24"/>
                <a:gd name="T32" fmla="*/ 36 w 36"/>
                <a:gd name="T33" fmla="*/ 1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36" y="10"/>
                  </a:moveTo>
                  <a:lnTo>
                    <a:pt x="33" y="13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4"/>
                  </a:lnTo>
                  <a:lnTo>
                    <a:pt x="19" y="21"/>
                  </a:lnTo>
                  <a:lnTo>
                    <a:pt x="12" y="19"/>
                  </a:lnTo>
                  <a:lnTo>
                    <a:pt x="6" y="16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5" y="5"/>
                  </a:lnTo>
                  <a:lnTo>
                    <a:pt x="30" y="7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61" name="Freeform 553"/>
            <p:cNvSpPr>
              <a:spLocks/>
            </p:cNvSpPr>
            <p:nvPr/>
          </p:nvSpPr>
          <p:spPr bwMode="auto">
            <a:xfrm>
              <a:off x="1966" y="2647"/>
              <a:ext cx="101" cy="94"/>
            </a:xfrm>
            <a:custGeom>
              <a:avLst/>
              <a:gdLst>
                <a:gd name="T0" fmla="*/ 54 w 62"/>
                <a:gd name="T1" fmla="*/ 11 h 57"/>
                <a:gd name="T2" fmla="*/ 55 w 62"/>
                <a:gd name="T3" fmla="*/ 16 h 57"/>
                <a:gd name="T4" fmla="*/ 58 w 62"/>
                <a:gd name="T5" fmla="*/ 20 h 57"/>
                <a:gd name="T6" fmla="*/ 60 w 62"/>
                <a:gd name="T7" fmla="*/ 25 h 57"/>
                <a:gd name="T8" fmla="*/ 62 w 62"/>
                <a:gd name="T9" fmla="*/ 32 h 57"/>
                <a:gd name="T10" fmla="*/ 55 w 62"/>
                <a:gd name="T11" fmla="*/ 38 h 57"/>
                <a:gd name="T12" fmla="*/ 50 w 62"/>
                <a:gd name="T13" fmla="*/ 44 h 57"/>
                <a:gd name="T14" fmla="*/ 46 w 62"/>
                <a:gd name="T15" fmla="*/ 51 h 57"/>
                <a:gd name="T16" fmla="*/ 41 w 62"/>
                <a:gd name="T17" fmla="*/ 57 h 57"/>
                <a:gd name="T18" fmla="*/ 30 w 62"/>
                <a:gd name="T19" fmla="*/ 54 h 57"/>
                <a:gd name="T20" fmla="*/ 20 w 62"/>
                <a:gd name="T21" fmla="*/ 49 h 57"/>
                <a:gd name="T22" fmla="*/ 9 w 62"/>
                <a:gd name="T23" fmla="*/ 44 h 57"/>
                <a:gd name="T24" fmla="*/ 0 w 62"/>
                <a:gd name="T25" fmla="*/ 41 h 57"/>
                <a:gd name="T26" fmla="*/ 3 w 62"/>
                <a:gd name="T27" fmla="*/ 35 h 57"/>
                <a:gd name="T28" fmla="*/ 6 w 62"/>
                <a:gd name="T29" fmla="*/ 28 h 57"/>
                <a:gd name="T30" fmla="*/ 9 w 62"/>
                <a:gd name="T31" fmla="*/ 24 h 57"/>
                <a:gd name="T32" fmla="*/ 12 w 62"/>
                <a:gd name="T33" fmla="*/ 17 h 57"/>
                <a:gd name="T34" fmla="*/ 15 w 62"/>
                <a:gd name="T35" fmla="*/ 13 h 57"/>
                <a:gd name="T36" fmla="*/ 19 w 62"/>
                <a:gd name="T37" fmla="*/ 8 h 57"/>
                <a:gd name="T38" fmla="*/ 22 w 62"/>
                <a:gd name="T39" fmla="*/ 5 h 57"/>
                <a:gd name="T40" fmla="*/ 25 w 62"/>
                <a:gd name="T41" fmla="*/ 0 h 57"/>
                <a:gd name="T42" fmla="*/ 33 w 62"/>
                <a:gd name="T43" fmla="*/ 3 h 57"/>
                <a:gd name="T44" fmla="*/ 39 w 62"/>
                <a:gd name="T45" fmla="*/ 5 h 57"/>
                <a:gd name="T46" fmla="*/ 47 w 62"/>
                <a:gd name="T47" fmla="*/ 8 h 57"/>
                <a:gd name="T48" fmla="*/ 54 w 62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4" y="11"/>
                  </a:moveTo>
                  <a:lnTo>
                    <a:pt x="55" y="16"/>
                  </a:lnTo>
                  <a:lnTo>
                    <a:pt x="58" y="20"/>
                  </a:lnTo>
                  <a:lnTo>
                    <a:pt x="60" y="25"/>
                  </a:lnTo>
                  <a:lnTo>
                    <a:pt x="62" y="32"/>
                  </a:lnTo>
                  <a:lnTo>
                    <a:pt x="55" y="38"/>
                  </a:lnTo>
                  <a:lnTo>
                    <a:pt x="50" y="44"/>
                  </a:lnTo>
                  <a:lnTo>
                    <a:pt x="46" y="51"/>
                  </a:lnTo>
                  <a:lnTo>
                    <a:pt x="41" y="57"/>
                  </a:lnTo>
                  <a:lnTo>
                    <a:pt x="30" y="54"/>
                  </a:lnTo>
                  <a:lnTo>
                    <a:pt x="20" y="49"/>
                  </a:lnTo>
                  <a:lnTo>
                    <a:pt x="9" y="44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8"/>
                  </a:lnTo>
                  <a:lnTo>
                    <a:pt x="9" y="24"/>
                  </a:lnTo>
                  <a:lnTo>
                    <a:pt x="12" y="17"/>
                  </a:lnTo>
                  <a:lnTo>
                    <a:pt x="15" y="13"/>
                  </a:lnTo>
                  <a:lnTo>
                    <a:pt x="19" y="8"/>
                  </a:lnTo>
                  <a:lnTo>
                    <a:pt x="22" y="5"/>
                  </a:lnTo>
                  <a:lnTo>
                    <a:pt x="25" y="0"/>
                  </a:lnTo>
                  <a:lnTo>
                    <a:pt x="33" y="3"/>
                  </a:lnTo>
                  <a:lnTo>
                    <a:pt x="39" y="5"/>
                  </a:lnTo>
                  <a:lnTo>
                    <a:pt x="47" y="8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62" name="Freeform 554"/>
            <p:cNvSpPr>
              <a:spLocks/>
            </p:cNvSpPr>
            <p:nvPr/>
          </p:nvSpPr>
          <p:spPr bwMode="auto">
            <a:xfrm>
              <a:off x="1972" y="2656"/>
              <a:ext cx="87" cy="76"/>
            </a:xfrm>
            <a:custGeom>
              <a:avLst/>
              <a:gdLst>
                <a:gd name="T0" fmla="*/ 46 w 53"/>
                <a:gd name="T1" fmla="*/ 9 h 47"/>
                <a:gd name="T2" fmla="*/ 48 w 53"/>
                <a:gd name="T3" fmla="*/ 12 h 47"/>
                <a:gd name="T4" fmla="*/ 50 w 53"/>
                <a:gd name="T5" fmla="*/ 17 h 47"/>
                <a:gd name="T6" fmla="*/ 51 w 53"/>
                <a:gd name="T7" fmla="*/ 22 h 47"/>
                <a:gd name="T8" fmla="*/ 53 w 53"/>
                <a:gd name="T9" fmla="*/ 27 h 47"/>
                <a:gd name="T10" fmla="*/ 50 w 53"/>
                <a:gd name="T11" fmla="*/ 31 h 47"/>
                <a:gd name="T12" fmla="*/ 45 w 53"/>
                <a:gd name="T13" fmla="*/ 36 h 47"/>
                <a:gd name="T14" fmla="*/ 40 w 53"/>
                <a:gd name="T15" fmla="*/ 42 h 47"/>
                <a:gd name="T16" fmla="*/ 35 w 53"/>
                <a:gd name="T17" fmla="*/ 47 h 47"/>
                <a:gd name="T18" fmla="*/ 27 w 53"/>
                <a:gd name="T19" fmla="*/ 44 h 47"/>
                <a:gd name="T20" fmla="*/ 18 w 53"/>
                <a:gd name="T21" fmla="*/ 41 h 47"/>
                <a:gd name="T22" fmla="*/ 8 w 53"/>
                <a:gd name="T23" fmla="*/ 38 h 47"/>
                <a:gd name="T24" fmla="*/ 0 w 53"/>
                <a:gd name="T25" fmla="*/ 35 h 47"/>
                <a:gd name="T26" fmla="*/ 4 w 53"/>
                <a:gd name="T27" fmla="*/ 30 h 47"/>
                <a:gd name="T28" fmla="*/ 5 w 53"/>
                <a:gd name="T29" fmla="*/ 23 h 47"/>
                <a:gd name="T30" fmla="*/ 8 w 53"/>
                <a:gd name="T31" fmla="*/ 19 h 47"/>
                <a:gd name="T32" fmla="*/ 10 w 53"/>
                <a:gd name="T33" fmla="*/ 14 h 47"/>
                <a:gd name="T34" fmla="*/ 13 w 53"/>
                <a:gd name="T35" fmla="*/ 11 h 47"/>
                <a:gd name="T36" fmla="*/ 16 w 53"/>
                <a:gd name="T37" fmla="*/ 6 h 47"/>
                <a:gd name="T38" fmla="*/ 18 w 53"/>
                <a:gd name="T39" fmla="*/ 3 h 47"/>
                <a:gd name="T40" fmla="*/ 21 w 53"/>
                <a:gd name="T41" fmla="*/ 0 h 47"/>
                <a:gd name="T42" fmla="*/ 27 w 53"/>
                <a:gd name="T43" fmla="*/ 1 h 47"/>
                <a:gd name="T44" fmla="*/ 34 w 53"/>
                <a:gd name="T45" fmla="*/ 4 h 47"/>
                <a:gd name="T46" fmla="*/ 40 w 53"/>
                <a:gd name="T47" fmla="*/ 6 h 47"/>
                <a:gd name="T48" fmla="*/ 46 w 53"/>
                <a:gd name="T49" fmla="*/ 9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47"/>
                <a:gd name="T77" fmla="*/ 53 w 53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47">
                  <a:moveTo>
                    <a:pt x="46" y="9"/>
                  </a:moveTo>
                  <a:lnTo>
                    <a:pt x="48" y="12"/>
                  </a:lnTo>
                  <a:lnTo>
                    <a:pt x="50" y="17"/>
                  </a:lnTo>
                  <a:lnTo>
                    <a:pt x="51" y="22"/>
                  </a:lnTo>
                  <a:lnTo>
                    <a:pt x="53" y="27"/>
                  </a:lnTo>
                  <a:lnTo>
                    <a:pt x="50" y="31"/>
                  </a:lnTo>
                  <a:lnTo>
                    <a:pt x="45" y="36"/>
                  </a:lnTo>
                  <a:lnTo>
                    <a:pt x="40" y="42"/>
                  </a:lnTo>
                  <a:lnTo>
                    <a:pt x="35" y="47"/>
                  </a:lnTo>
                  <a:lnTo>
                    <a:pt x="27" y="44"/>
                  </a:lnTo>
                  <a:lnTo>
                    <a:pt x="18" y="41"/>
                  </a:lnTo>
                  <a:lnTo>
                    <a:pt x="8" y="38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5" y="23"/>
                  </a:lnTo>
                  <a:lnTo>
                    <a:pt x="8" y="19"/>
                  </a:lnTo>
                  <a:lnTo>
                    <a:pt x="10" y="14"/>
                  </a:lnTo>
                  <a:lnTo>
                    <a:pt x="13" y="11"/>
                  </a:lnTo>
                  <a:lnTo>
                    <a:pt x="16" y="6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4" y="4"/>
                  </a:lnTo>
                  <a:lnTo>
                    <a:pt x="40" y="6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63" name="Freeform 555"/>
            <p:cNvSpPr>
              <a:spLocks/>
            </p:cNvSpPr>
            <p:nvPr/>
          </p:nvSpPr>
          <p:spPr bwMode="auto">
            <a:xfrm>
              <a:off x="2030" y="2670"/>
              <a:ext cx="29" cy="62"/>
            </a:xfrm>
            <a:custGeom>
              <a:avLst/>
              <a:gdLst>
                <a:gd name="T0" fmla="*/ 0 w 18"/>
                <a:gd name="T1" fmla="*/ 14 h 38"/>
                <a:gd name="T2" fmla="*/ 0 w 18"/>
                <a:gd name="T3" fmla="*/ 21 h 38"/>
                <a:gd name="T4" fmla="*/ 0 w 18"/>
                <a:gd name="T5" fmla="*/ 26 h 38"/>
                <a:gd name="T6" fmla="*/ 0 w 18"/>
                <a:gd name="T7" fmla="*/ 32 h 38"/>
                <a:gd name="T8" fmla="*/ 0 w 18"/>
                <a:gd name="T9" fmla="*/ 38 h 38"/>
                <a:gd name="T10" fmla="*/ 5 w 18"/>
                <a:gd name="T11" fmla="*/ 33 h 38"/>
                <a:gd name="T12" fmla="*/ 10 w 18"/>
                <a:gd name="T13" fmla="*/ 27 h 38"/>
                <a:gd name="T14" fmla="*/ 15 w 18"/>
                <a:gd name="T15" fmla="*/ 22 h 38"/>
                <a:gd name="T16" fmla="*/ 18 w 18"/>
                <a:gd name="T17" fmla="*/ 18 h 38"/>
                <a:gd name="T18" fmla="*/ 16 w 18"/>
                <a:gd name="T19" fmla="*/ 13 h 38"/>
                <a:gd name="T20" fmla="*/ 15 w 18"/>
                <a:gd name="T21" fmla="*/ 8 h 38"/>
                <a:gd name="T22" fmla="*/ 13 w 18"/>
                <a:gd name="T23" fmla="*/ 3 h 38"/>
                <a:gd name="T24" fmla="*/ 11 w 18"/>
                <a:gd name="T25" fmla="*/ 0 h 38"/>
                <a:gd name="T26" fmla="*/ 8 w 18"/>
                <a:gd name="T27" fmla="*/ 3 h 38"/>
                <a:gd name="T28" fmla="*/ 7 w 18"/>
                <a:gd name="T29" fmla="*/ 6 h 38"/>
                <a:gd name="T30" fmla="*/ 3 w 18"/>
                <a:gd name="T31" fmla="*/ 11 h 38"/>
                <a:gd name="T32" fmla="*/ 0 w 18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8"/>
                <a:gd name="T53" fmla="*/ 18 w 1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8">
                  <a:moveTo>
                    <a:pt x="0" y="14"/>
                  </a:moveTo>
                  <a:lnTo>
                    <a:pt x="0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5" y="33"/>
                  </a:lnTo>
                  <a:lnTo>
                    <a:pt x="10" y="27"/>
                  </a:lnTo>
                  <a:lnTo>
                    <a:pt x="15" y="22"/>
                  </a:lnTo>
                  <a:lnTo>
                    <a:pt x="18" y="18"/>
                  </a:lnTo>
                  <a:lnTo>
                    <a:pt x="16" y="13"/>
                  </a:lnTo>
                  <a:lnTo>
                    <a:pt x="15" y="8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64" name="Freeform 556"/>
            <p:cNvSpPr>
              <a:spLocks/>
            </p:cNvSpPr>
            <p:nvPr/>
          </p:nvSpPr>
          <p:spPr bwMode="auto">
            <a:xfrm>
              <a:off x="1989" y="2656"/>
              <a:ext cx="59" cy="37"/>
            </a:xfrm>
            <a:custGeom>
              <a:avLst/>
              <a:gdLst>
                <a:gd name="T0" fmla="*/ 36 w 36"/>
                <a:gd name="T1" fmla="*/ 9 h 23"/>
                <a:gd name="T2" fmla="*/ 33 w 36"/>
                <a:gd name="T3" fmla="*/ 12 h 23"/>
                <a:gd name="T4" fmla="*/ 32 w 36"/>
                <a:gd name="T5" fmla="*/ 15 h 23"/>
                <a:gd name="T6" fmla="*/ 28 w 36"/>
                <a:gd name="T7" fmla="*/ 20 h 23"/>
                <a:gd name="T8" fmla="*/ 25 w 36"/>
                <a:gd name="T9" fmla="*/ 23 h 23"/>
                <a:gd name="T10" fmla="*/ 19 w 36"/>
                <a:gd name="T11" fmla="*/ 20 h 23"/>
                <a:gd name="T12" fmla="*/ 13 w 36"/>
                <a:gd name="T13" fmla="*/ 19 h 23"/>
                <a:gd name="T14" fmla="*/ 6 w 36"/>
                <a:gd name="T15" fmla="*/ 15 h 23"/>
                <a:gd name="T16" fmla="*/ 0 w 36"/>
                <a:gd name="T17" fmla="*/ 14 h 23"/>
                <a:gd name="T18" fmla="*/ 3 w 36"/>
                <a:gd name="T19" fmla="*/ 11 h 23"/>
                <a:gd name="T20" fmla="*/ 6 w 36"/>
                <a:gd name="T21" fmla="*/ 6 h 23"/>
                <a:gd name="T22" fmla="*/ 8 w 36"/>
                <a:gd name="T23" fmla="*/ 3 h 23"/>
                <a:gd name="T24" fmla="*/ 11 w 36"/>
                <a:gd name="T25" fmla="*/ 0 h 23"/>
                <a:gd name="T26" fmla="*/ 17 w 36"/>
                <a:gd name="T27" fmla="*/ 1 h 23"/>
                <a:gd name="T28" fmla="*/ 24 w 36"/>
                <a:gd name="T29" fmla="*/ 4 h 23"/>
                <a:gd name="T30" fmla="*/ 30 w 36"/>
                <a:gd name="T31" fmla="*/ 6 h 23"/>
                <a:gd name="T32" fmla="*/ 36 w 36"/>
                <a:gd name="T33" fmla="*/ 9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3"/>
                <a:gd name="T53" fmla="*/ 36 w 3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3">
                  <a:moveTo>
                    <a:pt x="36" y="9"/>
                  </a:moveTo>
                  <a:lnTo>
                    <a:pt x="33" y="12"/>
                  </a:lnTo>
                  <a:lnTo>
                    <a:pt x="32" y="15"/>
                  </a:lnTo>
                  <a:lnTo>
                    <a:pt x="28" y="20"/>
                  </a:lnTo>
                  <a:lnTo>
                    <a:pt x="25" y="23"/>
                  </a:lnTo>
                  <a:lnTo>
                    <a:pt x="19" y="20"/>
                  </a:lnTo>
                  <a:lnTo>
                    <a:pt x="13" y="19"/>
                  </a:lnTo>
                  <a:lnTo>
                    <a:pt x="6" y="15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6" y="6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4" y="4"/>
                  </a:lnTo>
                  <a:lnTo>
                    <a:pt x="30" y="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65" name="Freeform 557"/>
            <p:cNvSpPr>
              <a:spLocks/>
            </p:cNvSpPr>
            <p:nvPr/>
          </p:nvSpPr>
          <p:spPr bwMode="auto">
            <a:xfrm>
              <a:off x="2033" y="2670"/>
              <a:ext cx="101" cy="93"/>
            </a:xfrm>
            <a:custGeom>
              <a:avLst/>
              <a:gdLst>
                <a:gd name="T0" fmla="*/ 54 w 62"/>
                <a:gd name="T1" fmla="*/ 11 h 57"/>
                <a:gd name="T2" fmla="*/ 56 w 62"/>
                <a:gd name="T3" fmla="*/ 16 h 57"/>
                <a:gd name="T4" fmla="*/ 59 w 62"/>
                <a:gd name="T5" fmla="*/ 21 h 57"/>
                <a:gd name="T6" fmla="*/ 60 w 62"/>
                <a:gd name="T7" fmla="*/ 26 h 57"/>
                <a:gd name="T8" fmla="*/ 62 w 62"/>
                <a:gd name="T9" fmla="*/ 32 h 57"/>
                <a:gd name="T10" fmla="*/ 56 w 62"/>
                <a:gd name="T11" fmla="*/ 38 h 57"/>
                <a:gd name="T12" fmla="*/ 51 w 62"/>
                <a:gd name="T13" fmla="*/ 45 h 57"/>
                <a:gd name="T14" fmla="*/ 46 w 62"/>
                <a:gd name="T15" fmla="*/ 51 h 57"/>
                <a:gd name="T16" fmla="*/ 41 w 62"/>
                <a:gd name="T17" fmla="*/ 57 h 57"/>
                <a:gd name="T18" fmla="*/ 30 w 62"/>
                <a:gd name="T19" fmla="*/ 54 h 57"/>
                <a:gd name="T20" fmla="*/ 21 w 62"/>
                <a:gd name="T21" fmla="*/ 49 h 57"/>
                <a:gd name="T22" fmla="*/ 9 w 62"/>
                <a:gd name="T23" fmla="*/ 45 h 57"/>
                <a:gd name="T24" fmla="*/ 0 w 62"/>
                <a:gd name="T25" fmla="*/ 41 h 57"/>
                <a:gd name="T26" fmla="*/ 3 w 62"/>
                <a:gd name="T27" fmla="*/ 35 h 57"/>
                <a:gd name="T28" fmla="*/ 6 w 62"/>
                <a:gd name="T29" fmla="*/ 29 h 57"/>
                <a:gd name="T30" fmla="*/ 9 w 62"/>
                <a:gd name="T31" fmla="*/ 24 h 57"/>
                <a:gd name="T32" fmla="*/ 13 w 62"/>
                <a:gd name="T33" fmla="*/ 18 h 57"/>
                <a:gd name="T34" fmla="*/ 16 w 62"/>
                <a:gd name="T35" fmla="*/ 13 h 57"/>
                <a:gd name="T36" fmla="*/ 19 w 62"/>
                <a:gd name="T37" fmla="*/ 8 h 57"/>
                <a:gd name="T38" fmla="*/ 22 w 62"/>
                <a:gd name="T39" fmla="*/ 5 h 57"/>
                <a:gd name="T40" fmla="*/ 25 w 62"/>
                <a:gd name="T41" fmla="*/ 0 h 57"/>
                <a:gd name="T42" fmla="*/ 33 w 62"/>
                <a:gd name="T43" fmla="*/ 3 h 57"/>
                <a:gd name="T44" fmla="*/ 40 w 62"/>
                <a:gd name="T45" fmla="*/ 5 h 57"/>
                <a:gd name="T46" fmla="*/ 48 w 62"/>
                <a:gd name="T47" fmla="*/ 8 h 57"/>
                <a:gd name="T48" fmla="*/ 54 w 62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4" y="11"/>
                  </a:moveTo>
                  <a:lnTo>
                    <a:pt x="56" y="16"/>
                  </a:lnTo>
                  <a:lnTo>
                    <a:pt x="59" y="21"/>
                  </a:lnTo>
                  <a:lnTo>
                    <a:pt x="60" y="26"/>
                  </a:lnTo>
                  <a:lnTo>
                    <a:pt x="62" y="32"/>
                  </a:lnTo>
                  <a:lnTo>
                    <a:pt x="56" y="38"/>
                  </a:lnTo>
                  <a:lnTo>
                    <a:pt x="51" y="45"/>
                  </a:lnTo>
                  <a:lnTo>
                    <a:pt x="46" y="51"/>
                  </a:lnTo>
                  <a:lnTo>
                    <a:pt x="41" y="57"/>
                  </a:lnTo>
                  <a:lnTo>
                    <a:pt x="30" y="54"/>
                  </a:lnTo>
                  <a:lnTo>
                    <a:pt x="21" y="49"/>
                  </a:lnTo>
                  <a:lnTo>
                    <a:pt x="9" y="45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9"/>
                  </a:lnTo>
                  <a:lnTo>
                    <a:pt x="9" y="24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19" y="8"/>
                  </a:lnTo>
                  <a:lnTo>
                    <a:pt x="22" y="5"/>
                  </a:lnTo>
                  <a:lnTo>
                    <a:pt x="25" y="0"/>
                  </a:lnTo>
                  <a:lnTo>
                    <a:pt x="33" y="3"/>
                  </a:lnTo>
                  <a:lnTo>
                    <a:pt x="40" y="5"/>
                  </a:lnTo>
                  <a:lnTo>
                    <a:pt x="48" y="8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66" name="Freeform 558"/>
            <p:cNvSpPr>
              <a:spLocks/>
            </p:cNvSpPr>
            <p:nvPr/>
          </p:nvSpPr>
          <p:spPr bwMode="auto">
            <a:xfrm>
              <a:off x="2041" y="2678"/>
              <a:ext cx="85" cy="79"/>
            </a:xfrm>
            <a:custGeom>
              <a:avLst/>
              <a:gdLst>
                <a:gd name="T0" fmla="*/ 46 w 52"/>
                <a:gd name="T1" fmla="*/ 9 h 48"/>
                <a:gd name="T2" fmla="*/ 47 w 52"/>
                <a:gd name="T3" fmla="*/ 13 h 48"/>
                <a:gd name="T4" fmla="*/ 49 w 52"/>
                <a:gd name="T5" fmla="*/ 17 h 48"/>
                <a:gd name="T6" fmla="*/ 51 w 52"/>
                <a:gd name="T7" fmla="*/ 22 h 48"/>
                <a:gd name="T8" fmla="*/ 52 w 52"/>
                <a:gd name="T9" fmla="*/ 27 h 48"/>
                <a:gd name="T10" fmla="*/ 49 w 52"/>
                <a:gd name="T11" fmla="*/ 32 h 48"/>
                <a:gd name="T12" fmla="*/ 44 w 52"/>
                <a:gd name="T13" fmla="*/ 36 h 48"/>
                <a:gd name="T14" fmla="*/ 39 w 52"/>
                <a:gd name="T15" fmla="*/ 43 h 48"/>
                <a:gd name="T16" fmla="*/ 36 w 52"/>
                <a:gd name="T17" fmla="*/ 48 h 48"/>
                <a:gd name="T18" fmla="*/ 27 w 52"/>
                <a:gd name="T19" fmla="*/ 44 h 48"/>
                <a:gd name="T20" fmla="*/ 17 w 52"/>
                <a:gd name="T21" fmla="*/ 41 h 48"/>
                <a:gd name="T22" fmla="*/ 8 w 52"/>
                <a:gd name="T23" fmla="*/ 38 h 48"/>
                <a:gd name="T24" fmla="*/ 0 w 52"/>
                <a:gd name="T25" fmla="*/ 35 h 48"/>
                <a:gd name="T26" fmla="*/ 3 w 52"/>
                <a:gd name="T27" fmla="*/ 30 h 48"/>
                <a:gd name="T28" fmla="*/ 4 w 52"/>
                <a:gd name="T29" fmla="*/ 25 h 48"/>
                <a:gd name="T30" fmla="*/ 8 w 52"/>
                <a:gd name="T31" fmla="*/ 21 h 48"/>
                <a:gd name="T32" fmla="*/ 9 w 52"/>
                <a:gd name="T33" fmla="*/ 14 h 48"/>
                <a:gd name="T34" fmla="*/ 12 w 52"/>
                <a:gd name="T35" fmla="*/ 11 h 48"/>
                <a:gd name="T36" fmla="*/ 16 w 52"/>
                <a:gd name="T37" fmla="*/ 6 h 48"/>
                <a:gd name="T38" fmla="*/ 19 w 52"/>
                <a:gd name="T39" fmla="*/ 3 h 48"/>
                <a:gd name="T40" fmla="*/ 22 w 52"/>
                <a:gd name="T41" fmla="*/ 0 h 48"/>
                <a:gd name="T42" fmla="*/ 28 w 52"/>
                <a:gd name="T43" fmla="*/ 1 h 48"/>
                <a:gd name="T44" fmla="*/ 35 w 52"/>
                <a:gd name="T45" fmla="*/ 5 h 48"/>
                <a:gd name="T46" fmla="*/ 39 w 52"/>
                <a:gd name="T47" fmla="*/ 6 h 48"/>
                <a:gd name="T48" fmla="*/ 46 w 52"/>
                <a:gd name="T49" fmla="*/ 9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8"/>
                <a:gd name="T77" fmla="*/ 52 w 52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8">
                  <a:moveTo>
                    <a:pt x="46" y="9"/>
                  </a:moveTo>
                  <a:lnTo>
                    <a:pt x="47" y="13"/>
                  </a:lnTo>
                  <a:lnTo>
                    <a:pt x="49" y="17"/>
                  </a:lnTo>
                  <a:lnTo>
                    <a:pt x="51" y="22"/>
                  </a:lnTo>
                  <a:lnTo>
                    <a:pt x="52" y="27"/>
                  </a:lnTo>
                  <a:lnTo>
                    <a:pt x="49" y="32"/>
                  </a:lnTo>
                  <a:lnTo>
                    <a:pt x="44" y="36"/>
                  </a:lnTo>
                  <a:lnTo>
                    <a:pt x="39" y="43"/>
                  </a:lnTo>
                  <a:lnTo>
                    <a:pt x="36" y="48"/>
                  </a:lnTo>
                  <a:lnTo>
                    <a:pt x="27" y="44"/>
                  </a:lnTo>
                  <a:lnTo>
                    <a:pt x="17" y="41"/>
                  </a:lnTo>
                  <a:lnTo>
                    <a:pt x="8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4" y="25"/>
                  </a:lnTo>
                  <a:lnTo>
                    <a:pt x="8" y="21"/>
                  </a:lnTo>
                  <a:lnTo>
                    <a:pt x="9" y="14"/>
                  </a:lnTo>
                  <a:lnTo>
                    <a:pt x="12" y="11"/>
                  </a:lnTo>
                  <a:lnTo>
                    <a:pt x="16" y="6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5"/>
                  </a:lnTo>
                  <a:lnTo>
                    <a:pt x="39" y="6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67" name="Freeform 559"/>
            <p:cNvSpPr>
              <a:spLocks/>
            </p:cNvSpPr>
            <p:nvPr/>
          </p:nvSpPr>
          <p:spPr bwMode="auto">
            <a:xfrm>
              <a:off x="2098" y="2693"/>
              <a:ext cx="28" cy="64"/>
            </a:xfrm>
            <a:custGeom>
              <a:avLst/>
              <a:gdLst>
                <a:gd name="T0" fmla="*/ 0 w 17"/>
                <a:gd name="T1" fmla="*/ 15 h 39"/>
                <a:gd name="T2" fmla="*/ 0 w 17"/>
                <a:gd name="T3" fmla="*/ 21 h 39"/>
                <a:gd name="T4" fmla="*/ 0 w 17"/>
                <a:gd name="T5" fmla="*/ 26 h 39"/>
                <a:gd name="T6" fmla="*/ 0 w 17"/>
                <a:gd name="T7" fmla="*/ 32 h 39"/>
                <a:gd name="T8" fmla="*/ 1 w 17"/>
                <a:gd name="T9" fmla="*/ 39 h 39"/>
                <a:gd name="T10" fmla="*/ 4 w 17"/>
                <a:gd name="T11" fmla="*/ 34 h 39"/>
                <a:gd name="T12" fmla="*/ 9 w 17"/>
                <a:gd name="T13" fmla="*/ 27 h 39"/>
                <a:gd name="T14" fmla="*/ 14 w 17"/>
                <a:gd name="T15" fmla="*/ 23 h 39"/>
                <a:gd name="T16" fmla="*/ 17 w 17"/>
                <a:gd name="T17" fmla="*/ 18 h 39"/>
                <a:gd name="T18" fmla="*/ 16 w 17"/>
                <a:gd name="T19" fmla="*/ 13 h 39"/>
                <a:gd name="T20" fmla="*/ 14 w 17"/>
                <a:gd name="T21" fmla="*/ 8 h 39"/>
                <a:gd name="T22" fmla="*/ 12 w 17"/>
                <a:gd name="T23" fmla="*/ 4 h 39"/>
                <a:gd name="T24" fmla="*/ 11 w 17"/>
                <a:gd name="T25" fmla="*/ 0 h 39"/>
                <a:gd name="T26" fmla="*/ 8 w 17"/>
                <a:gd name="T27" fmla="*/ 4 h 39"/>
                <a:gd name="T28" fmla="*/ 6 w 17"/>
                <a:gd name="T29" fmla="*/ 7 h 39"/>
                <a:gd name="T30" fmla="*/ 3 w 17"/>
                <a:gd name="T31" fmla="*/ 12 h 39"/>
                <a:gd name="T32" fmla="*/ 0 w 17"/>
                <a:gd name="T33" fmla="*/ 1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39"/>
                <a:gd name="T53" fmla="*/ 17 w 17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39">
                  <a:moveTo>
                    <a:pt x="0" y="15"/>
                  </a:moveTo>
                  <a:lnTo>
                    <a:pt x="0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9"/>
                  </a:lnTo>
                  <a:lnTo>
                    <a:pt x="4" y="34"/>
                  </a:lnTo>
                  <a:lnTo>
                    <a:pt x="9" y="27"/>
                  </a:lnTo>
                  <a:lnTo>
                    <a:pt x="14" y="23"/>
                  </a:lnTo>
                  <a:lnTo>
                    <a:pt x="17" y="18"/>
                  </a:lnTo>
                  <a:lnTo>
                    <a:pt x="16" y="13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1" y="0"/>
                  </a:lnTo>
                  <a:lnTo>
                    <a:pt x="8" y="4"/>
                  </a:lnTo>
                  <a:lnTo>
                    <a:pt x="6" y="7"/>
                  </a:lnTo>
                  <a:lnTo>
                    <a:pt x="3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68" name="Freeform 560"/>
            <p:cNvSpPr>
              <a:spLocks/>
            </p:cNvSpPr>
            <p:nvPr/>
          </p:nvSpPr>
          <p:spPr bwMode="auto">
            <a:xfrm>
              <a:off x="2056" y="2678"/>
              <a:ext cx="62" cy="40"/>
            </a:xfrm>
            <a:custGeom>
              <a:avLst/>
              <a:gdLst>
                <a:gd name="T0" fmla="*/ 38 w 38"/>
                <a:gd name="T1" fmla="*/ 9 h 24"/>
                <a:gd name="T2" fmla="*/ 35 w 38"/>
                <a:gd name="T3" fmla="*/ 13 h 24"/>
                <a:gd name="T4" fmla="*/ 32 w 38"/>
                <a:gd name="T5" fmla="*/ 16 h 24"/>
                <a:gd name="T6" fmla="*/ 29 w 38"/>
                <a:gd name="T7" fmla="*/ 21 h 24"/>
                <a:gd name="T8" fmla="*/ 26 w 38"/>
                <a:gd name="T9" fmla="*/ 24 h 24"/>
                <a:gd name="T10" fmla="*/ 19 w 38"/>
                <a:gd name="T11" fmla="*/ 21 h 24"/>
                <a:gd name="T12" fmla="*/ 13 w 38"/>
                <a:gd name="T13" fmla="*/ 19 h 24"/>
                <a:gd name="T14" fmla="*/ 7 w 38"/>
                <a:gd name="T15" fmla="*/ 16 h 24"/>
                <a:gd name="T16" fmla="*/ 0 w 38"/>
                <a:gd name="T17" fmla="*/ 14 h 24"/>
                <a:gd name="T18" fmla="*/ 3 w 38"/>
                <a:gd name="T19" fmla="*/ 11 h 24"/>
                <a:gd name="T20" fmla="*/ 7 w 38"/>
                <a:gd name="T21" fmla="*/ 6 h 24"/>
                <a:gd name="T22" fmla="*/ 10 w 38"/>
                <a:gd name="T23" fmla="*/ 3 h 24"/>
                <a:gd name="T24" fmla="*/ 13 w 38"/>
                <a:gd name="T25" fmla="*/ 0 h 24"/>
                <a:gd name="T26" fmla="*/ 19 w 38"/>
                <a:gd name="T27" fmla="*/ 1 h 24"/>
                <a:gd name="T28" fmla="*/ 26 w 38"/>
                <a:gd name="T29" fmla="*/ 5 h 24"/>
                <a:gd name="T30" fmla="*/ 32 w 38"/>
                <a:gd name="T31" fmla="*/ 6 h 24"/>
                <a:gd name="T32" fmla="*/ 38 w 38"/>
                <a:gd name="T33" fmla="*/ 9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4"/>
                <a:gd name="T53" fmla="*/ 38 w 3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4">
                  <a:moveTo>
                    <a:pt x="38" y="9"/>
                  </a:moveTo>
                  <a:lnTo>
                    <a:pt x="35" y="13"/>
                  </a:lnTo>
                  <a:lnTo>
                    <a:pt x="32" y="16"/>
                  </a:lnTo>
                  <a:lnTo>
                    <a:pt x="29" y="21"/>
                  </a:lnTo>
                  <a:lnTo>
                    <a:pt x="26" y="24"/>
                  </a:lnTo>
                  <a:lnTo>
                    <a:pt x="19" y="21"/>
                  </a:lnTo>
                  <a:lnTo>
                    <a:pt x="13" y="19"/>
                  </a:lnTo>
                  <a:lnTo>
                    <a:pt x="7" y="16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6" y="5"/>
                  </a:lnTo>
                  <a:lnTo>
                    <a:pt x="32" y="6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69" name="Freeform 561"/>
            <p:cNvSpPr>
              <a:spLocks/>
            </p:cNvSpPr>
            <p:nvPr/>
          </p:nvSpPr>
          <p:spPr bwMode="auto">
            <a:xfrm>
              <a:off x="2100" y="2693"/>
              <a:ext cx="101" cy="95"/>
            </a:xfrm>
            <a:custGeom>
              <a:avLst/>
              <a:gdLst>
                <a:gd name="T0" fmla="*/ 54 w 62"/>
                <a:gd name="T1" fmla="*/ 12 h 58"/>
                <a:gd name="T2" fmla="*/ 56 w 62"/>
                <a:gd name="T3" fmla="*/ 16 h 58"/>
                <a:gd name="T4" fmla="*/ 59 w 62"/>
                <a:gd name="T5" fmla="*/ 21 h 58"/>
                <a:gd name="T6" fmla="*/ 61 w 62"/>
                <a:gd name="T7" fmla="*/ 27 h 58"/>
                <a:gd name="T8" fmla="*/ 62 w 62"/>
                <a:gd name="T9" fmla="*/ 32 h 58"/>
                <a:gd name="T10" fmla="*/ 57 w 62"/>
                <a:gd name="T11" fmla="*/ 39 h 58"/>
                <a:gd name="T12" fmla="*/ 53 w 62"/>
                <a:gd name="T13" fmla="*/ 45 h 58"/>
                <a:gd name="T14" fmla="*/ 48 w 62"/>
                <a:gd name="T15" fmla="*/ 51 h 58"/>
                <a:gd name="T16" fmla="*/ 42 w 62"/>
                <a:gd name="T17" fmla="*/ 58 h 58"/>
                <a:gd name="T18" fmla="*/ 32 w 62"/>
                <a:gd name="T19" fmla="*/ 54 h 58"/>
                <a:gd name="T20" fmla="*/ 21 w 62"/>
                <a:gd name="T21" fmla="*/ 50 h 58"/>
                <a:gd name="T22" fmla="*/ 10 w 62"/>
                <a:gd name="T23" fmla="*/ 45 h 58"/>
                <a:gd name="T24" fmla="*/ 0 w 62"/>
                <a:gd name="T25" fmla="*/ 42 h 58"/>
                <a:gd name="T26" fmla="*/ 3 w 62"/>
                <a:gd name="T27" fmla="*/ 35 h 58"/>
                <a:gd name="T28" fmla="*/ 7 w 62"/>
                <a:gd name="T29" fmla="*/ 29 h 58"/>
                <a:gd name="T30" fmla="*/ 10 w 62"/>
                <a:gd name="T31" fmla="*/ 24 h 58"/>
                <a:gd name="T32" fmla="*/ 13 w 62"/>
                <a:gd name="T33" fmla="*/ 18 h 58"/>
                <a:gd name="T34" fmla="*/ 16 w 62"/>
                <a:gd name="T35" fmla="*/ 13 h 58"/>
                <a:gd name="T36" fmla="*/ 19 w 62"/>
                <a:gd name="T37" fmla="*/ 8 h 58"/>
                <a:gd name="T38" fmla="*/ 22 w 62"/>
                <a:gd name="T39" fmla="*/ 5 h 58"/>
                <a:gd name="T40" fmla="*/ 26 w 62"/>
                <a:gd name="T41" fmla="*/ 0 h 58"/>
                <a:gd name="T42" fmla="*/ 34 w 62"/>
                <a:gd name="T43" fmla="*/ 4 h 58"/>
                <a:gd name="T44" fmla="*/ 40 w 62"/>
                <a:gd name="T45" fmla="*/ 5 h 58"/>
                <a:gd name="T46" fmla="*/ 48 w 62"/>
                <a:gd name="T47" fmla="*/ 8 h 58"/>
                <a:gd name="T48" fmla="*/ 54 w 62"/>
                <a:gd name="T49" fmla="*/ 12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8"/>
                <a:gd name="T77" fmla="*/ 62 w 62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8">
                  <a:moveTo>
                    <a:pt x="54" y="12"/>
                  </a:moveTo>
                  <a:lnTo>
                    <a:pt x="56" y="16"/>
                  </a:lnTo>
                  <a:lnTo>
                    <a:pt x="59" y="21"/>
                  </a:lnTo>
                  <a:lnTo>
                    <a:pt x="61" y="27"/>
                  </a:lnTo>
                  <a:lnTo>
                    <a:pt x="62" y="32"/>
                  </a:lnTo>
                  <a:lnTo>
                    <a:pt x="57" y="39"/>
                  </a:lnTo>
                  <a:lnTo>
                    <a:pt x="53" y="45"/>
                  </a:lnTo>
                  <a:lnTo>
                    <a:pt x="48" y="51"/>
                  </a:lnTo>
                  <a:lnTo>
                    <a:pt x="42" y="58"/>
                  </a:lnTo>
                  <a:lnTo>
                    <a:pt x="32" y="54"/>
                  </a:lnTo>
                  <a:lnTo>
                    <a:pt x="21" y="50"/>
                  </a:lnTo>
                  <a:lnTo>
                    <a:pt x="10" y="45"/>
                  </a:lnTo>
                  <a:lnTo>
                    <a:pt x="0" y="42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19" y="8"/>
                  </a:lnTo>
                  <a:lnTo>
                    <a:pt x="22" y="5"/>
                  </a:lnTo>
                  <a:lnTo>
                    <a:pt x="26" y="0"/>
                  </a:lnTo>
                  <a:lnTo>
                    <a:pt x="34" y="4"/>
                  </a:lnTo>
                  <a:lnTo>
                    <a:pt x="40" y="5"/>
                  </a:lnTo>
                  <a:lnTo>
                    <a:pt x="48" y="8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70" name="Freeform 562"/>
            <p:cNvSpPr>
              <a:spLocks/>
            </p:cNvSpPr>
            <p:nvPr/>
          </p:nvSpPr>
          <p:spPr bwMode="auto">
            <a:xfrm>
              <a:off x="2108" y="2701"/>
              <a:ext cx="85" cy="79"/>
            </a:xfrm>
            <a:custGeom>
              <a:avLst/>
              <a:gdLst>
                <a:gd name="T0" fmla="*/ 48 w 52"/>
                <a:gd name="T1" fmla="*/ 10 h 48"/>
                <a:gd name="T2" fmla="*/ 49 w 52"/>
                <a:gd name="T3" fmla="*/ 13 h 48"/>
                <a:gd name="T4" fmla="*/ 51 w 52"/>
                <a:gd name="T5" fmla="*/ 18 h 48"/>
                <a:gd name="T6" fmla="*/ 51 w 52"/>
                <a:gd name="T7" fmla="*/ 22 h 48"/>
                <a:gd name="T8" fmla="*/ 52 w 52"/>
                <a:gd name="T9" fmla="*/ 27 h 48"/>
                <a:gd name="T10" fmla="*/ 49 w 52"/>
                <a:gd name="T11" fmla="*/ 32 h 48"/>
                <a:gd name="T12" fmla="*/ 44 w 52"/>
                <a:gd name="T13" fmla="*/ 37 h 48"/>
                <a:gd name="T14" fmla="*/ 40 w 52"/>
                <a:gd name="T15" fmla="*/ 43 h 48"/>
                <a:gd name="T16" fmla="*/ 37 w 52"/>
                <a:gd name="T17" fmla="*/ 48 h 48"/>
                <a:gd name="T18" fmla="*/ 27 w 52"/>
                <a:gd name="T19" fmla="*/ 45 h 48"/>
                <a:gd name="T20" fmla="*/ 19 w 52"/>
                <a:gd name="T21" fmla="*/ 41 h 48"/>
                <a:gd name="T22" fmla="*/ 10 w 52"/>
                <a:gd name="T23" fmla="*/ 38 h 48"/>
                <a:gd name="T24" fmla="*/ 0 w 52"/>
                <a:gd name="T25" fmla="*/ 35 h 48"/>
                <a:gd name="T26" fmla="*/ 3 w 52"/>
                <a:gd name="T27" fmla="*/ 30 h 48"/>
                <a:gd name="T28" fmla="*/ 5 w 52"/>
                <a:gd name="T29" fmla="*/ 26 h 48"/>
                <a:gd name="T30" fmla="*/ 8 w 52"/>
                <a:gd name="T31" fmla="*/ 21 h 48"/>
                <a:gd name="T32" fmla="*/ 11 w 52"/>
                <a:gd name="T33" fmla="*/ 14 h 48"/>
                <a:gd name="T34" fmla="*/ 14 w 52"/>
                <a:gd name="T35" fmla="*/ 11 h 48"/>
                <a:gd name="T36" fmla="*/ 17 w 52"/>
                <a:gd name="T37" fmla="*/ 7 h 48"/>
                <a:gd name="T38" fmla="*/ 19 w 52"/>
                <a:gd name="T39" fmla="*/ 3 h 48"/>
                <a:gd name="T40" fmla="*/ 22 w 52"/>
                <a:gd name="T41" fmla="*/ 0 h 48"/>
                <a:gd name="T42" fmla="*/ 29 w 52"/>
                <a:gd name="T43" fmla="*/ 2 h 48"/>
                <a:gd name="T44" fmla="*/ 35 w 52"/>
                <a:gd name="T45" fmla="*/ 5 h 48"/>
                <a:gd name="T46" fmla="*/ 41 w 52"/>
                <a:gd name="T47" fmla="*/ 7 h 48"/>
                <a:gd name="T48" fmla="*/ 48 w 52"/>
                <a:gd name="T49" fmla="*/ 1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8"/>
                <a:gd name="T77" fmla="*/ 52 w 52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8">
                  <a:moveTo>
                    <a:pt x="48" y="10"/>
                  </a:moveTo>
                  <a:lnTo>
                    <a:pt x="49" y="13"/>
                  </a:lnTo>
                  <a:lnTo>
                    <a:pt x="51" y="18"/>
                  </a:lnTo>
                  <a:lnTo>
                    <a:pt x="51" y="22"/>
                  </a:lnTo>
                  <a:lnTo>
                    <a:pt x="52" y="27"/>
                  </a:lnTo>
                  <a:lnTo>
                    <a:pt x="49" y="32"/>
                  </a:lnTo>
                  <a:lnTo>
                    <a:pt x="44" y="37"/>
                  </a:lnTo>
                  <a:lnTo>
                    <a:pt x="40" y="43"/>
                  </a:lnTo>
                  <a:lnTo>
                    <a:pt x="37" y="48"/>
                  </a:lnTo>
                  <a:lnTo>
                    <a:pt x="27" y="45"/>
                  </a:lnTo>
                  <a:lnTo>
                    <a:pt x="19" y="41"/>
                  </a:lnTo>
                  <a:lnTo>
                    <a:pt x="10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5" y="26"/>
                  </a:lnTo>
                  <a:lnTo>
                    <a:pt x="8" y="21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7" y="7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5" y="5"/>
                  </a:lnTo>
                  <a:lnTo>
                    <a:pt x="41" y="7"/>
                  </a:lnTo>
                  <a:lnTo>
                    <a:pt x="48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71" name="Freeform 563"/>
            <p:cNvSpPr>
              <a:spLocks/>
            </p:cNvSpPr>
            <p:nvPr/>
          </p:nvSpPr>
          <p:spPr bwMode="auto">
            <a:xfrm>
              <a:off x="2165" y="2718"/>
              <a:ext cx="28" cy="62"/>
            </a:xfrm>
            <a:custGeom>
              <a:avLst/>
              <a:gdLst>
                <a:gd name="T0" fmla="*/ 0 w 17"/>
                <a:gd name="T1" fmla="*/ 14 h 38"/>
                <a:gd name="T2" fmla="*/ 0 w 17"/>
                <a:gd name="T3" fmla="*/ 20 h 38"/>
                <a:gd name="T4" fmla="*/ 0 w 17"/>
                <a:gd name="T5" fmla="*/ 25 h 38"/>
                <a:gd name="T6" fmla="*/ 0 w 17"/>
                <a:gd name="T7" fmla="*/ 31 h 38"/>
                <a:gd name="T8" fmla="*/ 2 w 17"/>
                <a:gd name="T9" fmla="*/ 38 h 38"/>
                <a:gd name="T10" fmla="*/ 5 w 17"/>
                <a:gd name="T11" fmla="*/ 33 h 38"/>
                <a:gd name="T12" fmla="*/ 9 w 17"/>
                <a:gd name="T13" fmla="*/ 27 h 38"/>
                <a:gd name="T14" fmla="*/ 14 w 17"/>
                <a:gd name="T15" fmla="*/ 22 h 38"/>
                <a:gd name="T16" fmla="*/ 17 w 17"/>
                <a:gd name="T17" fmla="*/ 17 h 38"/>
                <a:gd name="T18" fmla="*/ 16 w 17"/>
                <a:gd name="T19" fmla="*/ 12 h 38"/>
                <a:gd name="T20" fmla="*/ 14 w 17"/>
                <a:gd name="T21" fmla="*/ 8 h 38"/>
                <a:gd name="T22" fmla="*/ 13 w 17"/>
                <a:gd name="T23" fmla="*/ 3 h 38"/>
                <a:gd name="T24" fmla="*/ 11 w 17"/>
                <a:gd name="T25" fmla="*/ 0 h 38"/>
                <a:gd name="T26" fmla="*/ 8 w 17"/>
                <a:gd name="T27" fmla="*/ 3 h 38"/>
                <a:gd name="T28" fmla="*/ 6 w 17"/>
                <a:gd name="T29" fmla="*/ 6 h 38"/>
                <a:gd name="T30" fmla="*/ 3 w 17"/>
                <a:gd name="T31" fmla="*/ 11 h 38"/>
                <a:gd name="T32" fmla="*/ 0 w 17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38"/>
                <a:gd name="T53" fmla="*/ 17 w 1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38">
                  <a:moveTo>
                    <a:pt x="0" y="14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2" y="38"/>
                  </a:lnTo>
                  <a:lnTo>
                    <a:pt x="5" y="33"/>
                  </a:lnTo>
                  <a:lnTo>
                    <a:pt x="9" y="27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16" y="12"/>
                  </a:lnTo>
                  <a:lnTo>
                    <a:pt x="14" y="8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72" name="Freeform 564"/>
            <p:cNvSpPr>
              <a:spLocks/>
            </p:cNvSpPr>
            <p:nvPr/>
          </p:nvSpPr>
          <p:spPr bwMode="auto">
            <a:xfrm>
              <a:off x="2126" y="2701"/>
              <a:ext cx="61" cy="40"/>
            </a:xfrm>
            <a:custGeom>
              <a:avLst/>
              <a:gdLst>
                <a:gd name="T0" fmla="*/ 37 w 37"/>
                <a:gd name="T1" fmla="*/ 10 h 24"/>
                <a:gd name="T2" fmla="*/ 33 w 37"/>
                <a:gd name="T3" fmla="*/ 13 h 24"/>
                <a:gd name="T4" fmla="*/ 30 w 37"/>
                <a:gd name="T5" fmla="*/ 16 h 24"/>
                <a:gd name="T6" fmla="*/ 27 w 37"/>
                <a:gd name="T7" fmla="*/ 21 h 24"/>
                <a:gd name="T8" fmla="*/ 24 w 37"/>
                <a:gd name="T9" fmla="*/ 24 h 24"/>
                <a:gd name="T10" fmla="*/ 18 w 37"/>
                <a:gd name="T11" fmla="*/ 22 h 24"/>
                <a:gd name="T12" fmla="*/ 13 w 37"/>
                <a:gd name="T13" fmla="*/ 19 h 24"/>
                <a:gd name="T14" fmla="*/ 6 w 37"/>
                <a:gd name="T15" fmla="*/ 18 h 24"/>
                <a:gd name="T16" fmla="*/ 0 w 37"/>
                <a:gd name="T17" fmla="*/ 16 h 24"/>
                <a:gd name="T18" fmla="*/ 3 w 37"/>
                <a:gd name="T19" fmla="*/ 11 h 24"/>
                <a:gd name="T20" fmla="*/ 6 w 37"/>
                <a:gd name="T21" fmla="*/ 8 h 24"/>
                <a:gd name="T22" fmla="*/ 8 w 37"/>
                <a:gd name="T23" fmla="*/ 3 h 24"/>
                <a:gd name="T24" fmla="*/ 11 w 37"/>
                <a:gd name="T25" fmla="*/ 0 h 24"/>
                <a:gd name="T26" fmla="*/ 18 w 37"/>
                <a:gd name="T27" fmla="*/ 2 h 24"/>
                <a:gd name="T28" fmla="*/ 24 w 37"/>
                <a:gd name="T29" fmla="*/ 5 h 24"/>
                <a:gd name="T30" fmla="*/ 30 w 37"/>
                <a:gd name="T31" fmla="*/ 7 h 24"/>
                <a:gd name="T32" fmla="*/ 37 w 37"/>
                <a:gd name="T33" fmla="*/ 1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37" y="10"/>
                  </a:moveTo>
                  <a:lnTo>
                    <a:pt x="33" y="13"/>
                  </a:lnTo>
                  <a:lnTo>
                    <a:pt x="30" y="16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18" y="22"/>
                  </a:lnTo>
                  <a:lnTo>
                    <a:pt x="13" y="19"/>
                  </a:lnTo>
                  <a:lnTo>
                    <a:pt x="6" y="18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6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8" y="2"/>
                  </a:lnTo>
                  <a:lnTo>
                    <a:pt x="24" y="5"/>
                  </a:lnTo>
                  <a:lnTo>
                    <a:pt x="30" y="7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73" name="Freeform 565"/>
            <p:cNvSpPr>
              <a:spLocks/>
            </p:cNvSpPr>
            <p:nvPr/>
          </p:nvSpPr>
          <p:spPr bwMode="auto">
            <a:xfrm>
              <a:off x="2169" y="2718"/>
              <a:ext cx="101" cy="93"/>
            </a:xfrm>
            <a:custGeom>
              <a:avLst/>
              <a:gdLst>
                <a:gd name="T0" fmla="*/ 54 w 62"/>
                <a:gd name="T1" fmla="*/ 11 h 57"/>
                <a:gd name="T2" fmla="*/ 55 w 62"/>
                <a:gd name="T3" fmla="*/ 16 h 57"/>
                <a:gd name="T4" fmla="*/ 58 w 62"/>
                <a:gd name="T5" fmla="*/ 20 h 57"/>
                <a:gd name="T6" fmla="*/ 60 w 62"/>
                <a:gd name="T7" fmla="*/ 27 h 57"/>
                <a:gd name="T8" fmla="*/ 62 w 62"/>
                <a:gd name="T9" fmla="*/ 31 h 57"/>
                <a:gd name="T10" fmla="*/ 57 w 62"/>
                <a:gd name="T11" fmla="*/ 38 h 57"/>
                <a:gd name="T12" fmla="*/ 52 w 62"/>
                <a:gd name="T13" fmla="*/ 44 h 57"/>
                <a:gd name="T14" fmla="*/ 46 w 62"/>
                <a:gd name="T15" fmla="*/ 51 h 57"/>
                <a:gd name="T16" fmla="*/ 41 w 62"/>
                <a:gd name="T17" fmla="*/ 57 h 57"/>
                <a:gd name="T18" fmla="*/ 31 w 62"/>
                <a:gd name="T19" fmla="*/ 54 h 57"/>
                <a:gd name="T20" fmla="*/ 20 w 62"/>
                <a:gd name="T21" fmla="*/ 49 h 57"/>
                <a:gd name="T22" fmla="*/ 11 w 62"/>
                <a:gd name="T23" fmla="*/ 44 h 57"/>
                <a:gd name="T24" fmla="*/ 0 w 62"/>
                <a:gd name="T25" fmla="*/ 41 h 57"/>
                <a:gd name="T26" fmla="*/ 3 w 62"/>
                <a:gd name="T27" fmla="*/ 35 h 57"/>
                <a:gd name="T28" fmla="*/ 6 w 62"/>
                <a:gd name="T29" fmla="*/ 28 h 57"/>
                <a:gd name="T30" fmla="*/ 9 w 62"/>
                <a:gd name="T31" fmla="*/ 24 h 57"/>
                <a:gd name="T32" fmla="*/ 12 w 62"/>
                <a:gd name="T33" fmla="*/ 17 h 57"/>
                <a:gd name="T34" fmla="*/ 15 w 62"/>
                <a:gd name="T35" fmla="*/ 14 h 57"/>
                <a:gd name="T36" fmla="*/ 20 w 62"/>
                <a:gd name="T37" fmla="*/ 9 h 57"/>
                <a:gd name="T38" fmla="*/ 23 w 62"/>
                <a:gd name="T39" fmla="*/ 4 h 57"/>
                <a:gd name="T40" fmla="*/ 27 w 62"/>
                <a:gd name="T41" fmla="*/ 0 h 57"/>
                <a:gd name="T42" fmla="*/ 33 w 62"/>
                <a:gd name="T43" fmla="*/ 3 h 57"/>
                <a:gd name="T44" fmla="*/ 39 w 62"/>
                <a:gd name="T45" fmla="*/ 6 h 57"/>
                <a:gd name="T46" fmla="*/ 47 w 62"/>
                <a:gd name="T47" fmla="*/ 8 h 57"/>
                <a:gd name="T48" fmla="*/ 54 w 62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4" y="11"/>
                  </a:moveTo>
                  <a:lnTo>
                    <a:pt x="55" y="16"/>
                  </a:lnTo>
                  <a:lnTo>
                    <a:pt x="58" y="20"/>
                  </a:lnTo>
                  <a:lnTo>
                    <a:pt x="60" y="27"/>
                  </a:lnTo>
                  <a:lnTo>
                    <a:pt x="62" y="31"/>
                  </a:lnTo>
                  <a:lnTo>
                    <a:pt x="57" y="38"/>
                  </a:lnTo>
                  <a:lnTo>
                    <a:pt x="52" y="44"/>
                  </a:lnTo>
                  <a:lnTo>
                    <a:pt x="46" y="51"/>
                  </a:lnTo>
                  <a:lnTo>
                    <a:pt x="41" y="57"/>
                  </a:lnTo>
                  <a:lnTo>
                    <a:pt x="31" y="54"/>
                  </a:lnTo>
                  <a:lnTo>
                    <a:pt x="20" y="49"/>
                  </a:lnTo>
                  <a:lnTo>
                    <a:pt x="11" y="44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8"/>
                  </a:lnTo>
                  <a:lnTo>
                    <a:pt x="9" y="24"/>
                  </a:lnTo>
                  <a:lnTo>
                    <a:pt x="12" y="17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39" y="6"/>
                  </a:lnTo>
                  <a:lnTo>
                    <a:pt x="47" y="8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74" name="Freeform 566"/>
            <p:cNvSpPr>
              <a:spLocks/>
            </p:cNvSpPr>
            <p:nvPr/>
          </p:nvSpPr>
          <p:spPr bwMode="auto">
            <a:xfrm>
              <a:off x="2175" y="2724"/>
              <a:ext cx="87" cy="79"/>
            </a:xfrm>
            <a:custGeom>
              <a:avLst/>
              <a:gdLst>
                <a:gd name="T0" fmla="*/ 48 w 53"/>
                <a:gd name="T1" fmla="*/ 10 h 48"/>
                <a:gd name="T2" fmla="*/ 48 w 53"/>
                <a:gd name="T3" fmla="*/ 15 h 48"/>
                <a:gd name="T4" fmla="*/ 50 w 53"/>
                <a:gd name="T5" fmla="*/ 18 h 48"/>
                <a:gd name="T6" fmla="*/ 51 w 53"/>
                <a:gd name="T7" fmla="*/ 23 h 48"/>
                <a:gd name="T8" fmla="*/ 53 w 53"/>
                <a:gd name="T9" fmla="*/ 27 h 48"/>
                <a:gd name="T10" fmla="*/ 50 w 53"/>
                <a:gd name="T11" fmla="*/ 34 h 48"/>
                <a:gd name="T12" fmla="*/ 45 w 53"/>
                <a:gd name="T13" fmla="*/ 39 h 48"/>
                <a:gd name="T14" fmla="*/ 40 w 53"/>
                <a:gd name="T15" fmla="*/ 43 h 48"/>
                <a:gd name="T16" fmla="*/ 37 w 53"/>
                <a:gd name="T17" fmla="*/ 48 h 48"/>
                <a:gd name="T18" fmla="*/ 27 w 53"/>
                <a:gd name="T19" fmla="*/ 45 h 48"/>
                <a:gd name="T20" fmla="*/ 19 w 53"/>
                <a:gd name="T21" fmla="*/ 42 h 48"/>
                <a:gd name="T22" fmla="*/ 10 w 53"/>
                <a:gd name="T23" fmla="*/ 39 h 48"/>
                <a:gd name="T24" fmla="*/ 0 w 53"/>
                <a:gd name="T25" fmla="*/ 35 h 48"/>
                <a:gd name="T26" fmla="*/ 3 w 53"/>
                <a:gd name="T27" fmla="*/ 31 h 48"/>
                <a:gd name="T28" fmla="*/ 7 w 53"/>
                <a:gd name="T29" fmla="*/ 26 h 48"/>
                <a:gd name="T30" fmla="*/ 8 w 53"/>
                <a:gd name="T31" fmla="*/ 21 h 48"/>
                <a:gd name="T32" fmla="*/ 11 w 53"/>
                <a:gd name="T33" fmla="*/ 16 h 48"/>
                <a:gd name="T34" fmla="*/ 15 w 53"/>
                <a:gd name="T35" fmla="*/ 12 h 48"/>
                <a:gd name="T36" fmla="*/ 18 w 53"/>
                <a:gd name="T37" fmla="*/ 8 h 48"/>
                <a:gd name="T38" fmla="*/ 19 w 53"/>
                <a:gd name="T39" fmla="*/ 4 h 48"/>
                <a:gd name="T40" fmla="*/ 23 w 53"/>
                <a:gd name="T41" fmla="*/ 0 h 48"/>
                <a:gd name="T42" fmla="*/ 29 w 53"/>
                <a:gd name="T43" fmla="*/ 2 h 48"/>
                <a:gd name="T44" fmla="*/ 35 w 53"/>
                <a:gd name="T45" fmla="*/ 5 h 48"/>
                <a:gd name="T46" fmla="*/ 42 w 53"/>
                <a:gd name="T47" fmla="*/ 7 h 48"/>
                <a:gd name="T48" fmla="*/ 48 w 53"/>
                <a:gd name="T49" fmla="*/ 1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48"/>
                <a:gd name="T77" fmla="*/ 53 w 53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48">
                  <a:moveTo>
                    <a:pt x="48" y="10"/>
                  </a:moveTo>
                  <a:lnTo>
                    <a:pt x="48" y="15"/>
                  </a:lnTo>
                  <a:lnTo>
                    <a:pt x="50" y="18"/>
                  </a:lnTo>
                  <a:lnTo>
                    <a:pt x="51" y="23"/>
                  </a:lnTo>
                  <a:lnTo>
                    <a:pt x="53" y="27"/>
                  </a:lnTo>
                  <a:lnTo>
                    <a:pt x="50" y="34"/>
                  </a:lnTo>
                  <a:lnTo>
                    <a:pt x="45" y="39"/>
                  </a:lnTo>
                  <a:lnTo>
                    <a:pt x="40" y="43"/>
                  </a:lnTo>
                  <a:lnTo>
                    <a:pt x="37" y="48"/>
                  </a:lnTo>
                  <a:lnTo>
                    <a:pt x="27" y="45"/>
                  </a:lnTo>
                  <a:lnTo>
                    <a:pt x="19" y="42"/>
                  </a:lnTo>
                  <a:lnTo>
                    <a:pt x="10" y="39"/>
                  </a:lnTo>
                  <a:lnTo>
                    <a:pt x="0" y="35"/>
                  </a:lnTo>
                  <a:lnTo>
                    <a:pt x="3" y="31"/>
                  </a:lnTo>
                  <a:lnTo>
                    <a:pt x="7" y="26"/>
                  </a:lnTo>
                  <a:lnTo>
                    <a:pt x="8" y="21"/>
                  </a:lnTo>
                  <a:lnTo>
                    <a:pt x="11" y="16"/>
                  </a:lnTo>
                  <a:lnTo>
                    <a:pt x="15" y="12"/>
                  </a:lnTo>
                  <a:lnTo>
                    <a:pt x="18" y="8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5" y="5"/>
                  </a:lnTo>
                  <a:lnTo>
                    <a:pt x="42" y="7"/>
                  </a:lnTo>
                  <a:lnTo>
                    <a:pt x="48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75" name="Freeform 567"/>
            <p:cNvSpPr>
              <a:spLocks/>
            </p:cNvSpPr>
            <p:nvPr/>
          </p:nvSpPr>
          <p:spPr bwMode="auto">
            <a:xfrm>
              <a:off x="2232" y="2741"/>
              <a:ext cx="30" cy="62"/>
            </a:xfrm>
            <a:custGeom>
              <a:avLst/>
              <a:gdLst>
                <a:gd name="T0" fmla="*/ 0 w 18"/>
                <a:gd name="T1" fmla="*/ 14 h 38"/>
                <a:gd name="T2" fmla="*/ 0 w 18"/>
                <a:gd name="T3" fmla="*/ 21 h 38"/>
                <a:gd name="T4" fmla="*/ 2 w 18"/>
                <a:gd name="T5" fmla="*/ 25 h 38"/>
                <a:gd name="T6" fmla="*/ 2 w 18"/>
                <a:gd name="T7" fmla="*/ 32 h 38"/>
                <a:gd name="T8" fmla="*/ 2 w 18"/>
                <a:gd name="T9" fmla="*/ 38 h 38"/>
                <a:gd name="T10" fmla="*/ 5 w 18"/>
                <a:gd name="T11" fmla="*/ 33 h 38"/>
                <a:gd name="T12" fmla="*/ 10 w 18"/>
                <a:gd name="T13" fmla="*/ 29 h 38"/>
                <a:gd name="T14" fmla="*/ 15 w 18"/>
                <a:gd name="T15" fmla="*/ 24 h 38"/>
                <a:gd name="T16" fmla="*/ 18 w 18"/>
                <a:gd name="T17" fmla="*/ 17 h 38"/>
                <a:gd name="T18" fmla="*/ 16 w 18"/>
                <a:gd name="T19" fmla="*/ 13 h 38"/>
                <a:gd name="T20" fmla="*/ 15 w 18"/>
                <a:gd name="T21" fmla="*/ 8 h 38"/>
                <a:gd name="T22" fmla="*/ 13 w 18"/>
                <a:gd name="T23" fmla="*/ 5 h 38"/>
                <a:gd name="T24" fmla="*/ 13 w 18"/>
                <a:gd name="T25" fmla="*/ 0 h 38"/>
                <a:gd name="T26" fmla="*/ 10 w 18"/>
                <a:gd name="T27" fmla="*/ 3 h 38"/>
                <a:gd name="T28" fmla="*/ 7 w 18"/>
                <a:gd name="T29" fmla="*/ 6 h 38"/>
                <a:gd name="T30" fmla="*/ 3 w 18"/>
                <a:gd name="T31" fmla="*/ 11 h 38"/>
                <a:gd name="T32" fmla="*/ 0 w 18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8"/>
                <a:gd name="T53" fmla="*/ 18 w 1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8">
                  <a:moveTo>
                    <a:pt x="0" y="14"/>
                  </a:moveTo>
                  <a:lnTo>
                    <a:pt x="0" y="21"/>
                  </a:lnTo>
                  <a:lnTo>
                    <a:pt x="2" y="25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5" y="33"/>
                  </a:lnTo>
                  <a:lnTo>
                    <a:pt x="10" y="29"/>
                  </a:lnTo>
                  <a:lnTo>
                    <a:pt x="15" y="24"/>
                  </a:lnTo>
                  <a:lnTo>
                    <a:pt x="18" y="17"/>
                  </a:lnTo>
                  <a:lnTo>
                    <a:pt x="16" y="13"/>
                  </a:lnTo>
                  <a:lnTo>
                    <a:pt x="15" y="8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10" y="3"/>
                  </a:lnTo>
                  <a:lnTo>
                    <a:pt x="7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76" name="Freeform 568"/>
            <p:cNvSpPr>
              <a:spLocks/>
            </p:cNvSpPr>
            <p:nvPr/>
          </p:nvSpPr>
          <p:spPr bwMode="auto">
            <a:xfrm>
              <a:off x="2193" y="2724"/>
              <a:ext cx="61" cy="39"/>
            </a:xfrm>
            <a:custGeom>
              <a:avLst/>
              <a:gdLst>
                <a:gd name="T0" fmla="*/ 37 w 37"/>
                <a:gd name="T1" fmla="*/ 10 h 24"/>
                <a:gd name="T2" fmla="*/ 34 w 37"/>
                <a:gd name="T3" fmla="*/ 13 h 24"/>
                <a:gd name="T4" fmla="*/ 31 w 37"/>
                <a:gd name="T5" fmla="*/ 16 h 24"/>
                <a:gd name="T6" fmla="*/ 27 w 37"/>
                <a:gd name="T7" fmla="*/ 21 h 24"/>
                <a:gd name="T8" fmla="*/ 24 w 37"/>
                <a:gd name="T9" fmla="*/ 24 h 24"/>
                <a:gd name="T10" fmla="*/ 18 w 37"/>
                <a:gd name="T11" fmla="*/ 23 h 24"/>
                <a:gd name="T12" fmla="*/ 13 w 37"/>
                <a:gd name="T13" fmla="*/ 21 h 24"/>
                <a:gd name="T14" fmla="*/ 7 w 37"/>
                <a:gd name="T15" fmla="*/ 18 h 24"/>
                <a:gd name="T16" fmla="*/ 0 w 37"/>
                <a:gd name="T17" fmla="*/ 16 h 24"/>
                <a:gd name="T18" fmla="*/ 4 w 37"/>
                <a:gd name="T19" fmla="*/ 12 h 24"/>
                <a:gd name="T20" fmla="*/ 7 w 37"/>
                <a:gd name="T21" fmla="*/ 8 h 24"/>
                <a:gd name="T22" fmla="*/ 8 w 37"/>
                <a:gd name="T23" fmla="*/ 4 h 24"/>
                <a:gd name="T24" fmla="*/ 12 w 37"/>
                <a:gd name="T25" fmla="*/ 0 h 24"/>
                <a:gd name="T26" fmla="*/ 18 w 37"/>
                <a:gd name="T27" fmla="*/ 2 h 24"/>
                <a:gd name="T28" fmla="*/ 24 w 37"/>
                <a:gd name="T29" fmla="*/ 5 h 24"/>
                <a:gd name="T30" fmla="*/ 31 w 37"/>
                <a:gd name="T31" fmla="*/ 7 h 24"/>
                <a:gd name="T32" fmla="*/ 37 w 37"/>
                <a:gd name="T33" fmla="*/ 1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37" y="10"/>
                  </a:moveTo>
                  <a:lnTo>
                    <a:pt x="34" y="13"/>
                  </a:lnTo>
                  <a:lnTo>
                    <a:pt x="31" y="16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18" y="23"/>
                  </a:lnTo>
                  <a:lnTo>
                    <a:pt x="13" y="21"/>
                  </a:lnTo>
                  <a:lnTo>
                    <a:pt x="7" y="18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4" y="5"/>
                  </a:lnTo>
                  <a:lnTo>
                    <a:pt x="31" y="7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77" name="Freeform 569"/>
            <p:cNvSpPr>
              <a:spLocks/>
            </p:cNvSpPr>
            <p:nvPr/>
          </p:nvSpPr>
          <p:spPr bwMode="auto">
            <a:xfrm>
              <a:off x="2236" y="2741"/>
              <a:ext cx="101" cy="93"/>
            </a:xfrm>
            <a:custGeom>
              <a:avLst/>
              <a:gdLst>
                <a:gd name="T0" fmla="*/ 54 w 62"/>
                <a:gd name="T1" fmla="*/ 11 h 57"/>
                <a:gd name="T2" fmla="*/ 56 w 62"/>
                <a:gd name="T3" fmla="*/ 16 h 57"/>
                <a:gd name="T4" fmla="*/ 59 w 62"/>
                <a:gd name="T5" fmla="*/ 21 h 57"/>
                <a:gd name="T6" fmla="*/ 60 w 62"/>
                <a:gd name="T7" fmla="*/ 27 h 57"/>
                <a:gd name="T8" fmla="*/ 62 w 62"/>
                <a:gd name="T9" fmla="*/ 32 h 57"/>
                <a:gd name="T10" fmla="*/ 57 w 62"/>
                <a:gd name="T11" fmla="*/ 38 h 57"/>
                <a:gd name="T12" fmla="*/ 52 w 62"/>
                <a:gd name="T13" fmla="*/ 44 h 57"/>
                <a:gd name="T14" fmla="*/ 48 w 62"/>
                <a:gd name="T15" fmla="*/ 51 h 57"/>
                <a:gd name="T16" fmla="*/ 43 w 62"/>
                <a:gd name="T17" fmla="*/ 57 h 57"/>
                <a:gd name="T18" fmla="*/ 32 w 62"/>
                <a:gd name="T19" fmla="*/ 54 h 57"/>
                <a:gd name="T20" fmla="*/ 22 w 62"/>
                <a:gd name="T21" fmla="*/ 49 h 57"/>
                <a:gd name="T22" fmla="*/ 11 w 62"/>
                <a:gd name="T23" fmla="*/ 46 h 57"/>
                <a:gd name="T24" fmla="*/ 0 w 62"/>
                <a:gd name="T25" fmla="*/ 41 h 57"/>
                <a:gd name="T26" fmla="*/ 3 w 62"/>
                <a:gd name="T27" fmla="*/ 35 h 57"/>
                <a:gd name="T28" fmla="*/ 6 w 62"/>
                <a:gd name="T29" fmla="*/ 29 h 57"/>
                <a:gd name="T30" fmla="*/ 8 w 62"/>
                <a:gd name="T31" fmla="*/ 24 h 57"/>
                <a:gd name="T32" fmla="*/ 11 w 62"/>
                <a:gd name="T33" fmla="*/ 17 h 57"/>
                <a:gd name="T34" fmla="*/ 16 w 62"/>
                <a:gd name="T35" fmla="*/ 14 h 57"/>
                <a:gd name="T36" fmla="*/ 19 w 62"/>
                <a:gd name="T37" fmla="*/ 10 h 57"/>
                <a:gd name="T38" fmla="*/ 24 w 62"/>
                <a:gd name="T39" fmla="*/ 5 h 57"/>
                <a:gd name="T40" fmla="*/ 27 w 62"/>
                <a:gd name="T41" fmla="*/ 0 h 57"/>
                <a:gd name="T42" fmla="*/ 33 w 62"/>
                <a:gd name="T43" fmla="*/ 3 h 57"/>
                <a:gd name="T44" fmla="*/ 40 w 62"/>
                <a:gd name="T45" fmla="*/ 6 h 57"/>
                <a:gd name="T46" fmla="*/ 48 w 62"/>
                <a:gd name="T47" fmla="*/ 8 h 57"/>
                <a:gd name="T48" fmla="*/ 54 w 62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4" y="11"/>
                  </a:moveTo>
                  <a:lnTo>
                    <a:pt x="56" y="16"/>
                  </a:lnTo>
                  <a:lnTo>
                    <a:pt x="59" y="21"/>
                  </a:lnTo>
                  <a:lnTo>
                    <a:pt x="60" y="27"/>
                  </a:lnTo>
                  <a:lnTo>
                    <a:pt x="62" y="32"/>
                  </a:lnTo>
                  <a:lnTo>
                    <a:pt x="57" y="38"/>
                  </a:lnTo>
                  <a:lnTo>
                    <a:pt x="52" y="44"/>
                  </a:lnTo>
                  <a:lnTo>
                    <a:pt x="48" y="51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2" y="49"/>
                  </a:lnTo>
                  <a:lnTo>
                    <a:pt x="11" y="46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9"/>
                  </a:lnTo>
                  <a:lnTo>
                    <a:pt x="8" y="24"/>
                  </a:lnTo>
                  <a:lnTo>
                    <a:pt x="11" y="17"/>
                  </a:lnTo>
                  <a:lnTo>
                    <a:pt x="16" y="14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40" y="6"/>
                  </a:lnTo>
                  <a:lnTo>
                    <a:pt x="48" y="8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78" name="Freeform 570"/>
            <p:cNvSpPr>
              <a:spLocks/>
            </p:cNvSpPr>
            <p:nvPr/>
          </p:nvSpPr>
          <p:spPr bwMode="auto">
            <a:xfrm>
              <a:off x="2244" y="2749"/>
              <a:ext cx="88" cy="80"/>
            </a:xfrm>
            <a:custGeom>
              <a:avLst/>
              <a:gdLst>
                <a:gd name="T0" fmla="*/ 47 w 54"/>
                <a:gd name="T1" fmla="*/ 9 h 49"/>
                <a:gd name="T2" fmla="*/ 49 w 54"/>
                <a:gd name="T3" fmla="*/ 14 h 49"/>
                <a:gd name="T4" fmla="*/ 51 w 54"/>
                <a:gd name="T5" fmla="*/ 17 h 49"/>
                <a:gd name="T6" fmla="*/ 52 w 54"/>
                <a:gd name="T7" fmla="*/ 22 h 49"/>
                <a:gd name="T8" fmla="*/ 54 w 54"/>
                <a:gd name="T9" fmla="*/ 27 h 49"/>
                <a:gd name="T10" fmla="*/ 49 w 54"/>
                <a:gd name="T11" fmla="*/ 33 h 49"/>
                <a:gd name="T12" fmla="*/ 44 w 54"/>
                <a:gd name="T13" fmla="*/ 38 h 49"/>
                <a:gd name="T14" fmla="*/ 39 w 54"/>
                <a:gd name="T15" fmla="*/ 43 h 49"/>
                <a:gd name="T16" fmla="*/ 36 w 54"/>
                <a:gd name="T17" fmla="*/ 49 h 49"/>
                <a:gd name="T18" fmla="*/ 27 w 54"/>
                <a:gd name="T19" fmla="*/ 46 h 49"/>
                <a:gd name="T20" fmla="*/ 19 w 54"/>
                <a:gd name="T21" fmla="*/ 41 h 49"/>
                <a:gd name="T22" fmla="*/ 9 w 54"/>
                <a:gd name="T23" fmla="*/ 38 h 49"/>
                <a:gd name="T24" fmla="*/ 0 w 54"/>
                <a:gd name="T25" fmla="*/ 35 h 49"/>
                <a:gd name="T26" fmla="*/ 3 w 54"/>
                <a:gd name="T27" fmla="*/ 30 h 49"/>
                <a:gd name="T28" fmla="*/ 4 w 54"/>
                <a:gd name="T29" fmla="*/ 25 h 49"/>
                <a:gd name="T30" fmla="*/ 8 w 54"/>
                <a:gd name="T31" fmla="*/ 20 h 49"/>
                <a:gd name="T32" fmla="*/ 11 w 54"/>
                <a:gd name="T33" fmla="*/ 16 h 49"/>
                <a:gd name="T34" fmla="*/ 14 w 54"/>
                <a:gd name="T35" fmla="*/ 12 h 49"/>
                <a:gd name="T36" fmla="*/ 17 w 54"/>
                <a:gd name="T37" fmla="*/ 8 h 49"/>
                <a:gd name="T38" fmla="*/ 19 w 54"/>
                <a:gd name="T39" fmla="*/ 3 h 49"/>
                <a:gd name="T40" fmla="*/ 22 w 54"/>
                <a:gd name="T41" fmla="*/ 0 h 49"/>
                <a:gd name="T42" fmla="*/ 28 w 54"/>
                <a:gd name="T43" fmla="*/ 1 h 49"/>
                <a:gd name="T44" fmla="*/ 35 w 54"/>
                <a:gd name="T45" fmla="*/ 5 h 49"/>
                <a:gd name="T46" fmla="*/ 41 w 54"/>
                <a:gd name="T47" fmla="*/ 6 h 49"/>
                <a:gd name="T48" fmla="*/ 47 w 54"/>
                <a:gd name="T49" fmla="*/ 9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9"/>
                <a:gd name="T77" fmla="*/ 54 w 54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9">
                  <a:moveTo>
                    <a:pt x="47" y="9"/>
                  </a:moveTo>
                  <a:lnTo>
                    <a:pt x="49" y="14"/>
                  </a:lnTo>
                  <a:lnTo>
                    <a:pt x="51" y="17"/>
                  </a:lnTo>
                  <a:lnTo>
                    <a:pt x="52" y="22"/>
                  </a:lnTo>
                  <a:lnTo>
                    <a:pt x="54" y="27"/>
                  </a:lnTo>
                  <a:lnTo>
                    <a:pt x="49" y="33"/>
                  </a:lnTo>
                  <a:lnTo>
                    <a:pt x="44" y="38"/>
                  </a:lnTo>
                  <a:lnTo>
                    <a:pt x="39" y="43"/>
                  </a:lnTo>
                  <a:lnTo>
                    <a:pt x="36" y="49"/>
                  </a:lnTo>
                  <a:lnTo>
                    <a:pt x="27" y="46"/>
                  </a:lnTo>
                  <a:lnTo>
                    <a:pt x="19" y="41"/>
                  </a:lnTo>
                  <a:lnTo>
                    <a:pt x="9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4" y="25"/>
                  </a:lnTo>
                  <a:lnTo>
                    <a:pt x="8" y="20"/>
                  </a:lnTo>
                  <a:lnTo>
                    <a:pt x="11" y="16"/>
                  </a:lnTo>
                  <a:lnTo>
                    <a:pt x="14" y="12"/>
                  </a:lnTo>
                  <a:lnTo>
                    <a:pt x="17" y="8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5"/>
                  </a:lnTo>
                  <a:lnTo>
                    <a:pt x="41" y="6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79" name="Freeform 571"/>
            <p:cNvSpPr>
              <a:spLocks/>
            </p:cNvSpPr>
            <p:nvPr/>
          </p:nvSpPr>
          <p:spPr bwMode="auto">
            <a:xfrm>
              <a:off x="2301" y="2763"/>
              <a:ext cx="31" cy="66"/>
            </a:xfrm>
            <a:custGeom>
              <a:avLst/>
              <a:gdLst>
                <a:gd name="T0" fmla="*/ 0 w 19"/>
                <a:gd name="T1" fmla="*/ 15 h 40"/>
                <a:gd name="T2" fmla="*/ 0 w 19"/>
                <a:gd name="T3" fmla="*/ 21 h 40"/>
                <a:gd name="T4" fmla="*/ 1 w 19"/>
                <a:gd name="T5" fmla="*/ 27 h 40"/>
                <a:gd name="T6" fmla="*/ 1 w 19"/>
                <a:gd name="T7" fmla="*/ 34 h 40"/>
                <a:gd name="T8" fmla="*/ 1 w 19"/>
                <a:gd name="T9" fmla="*/ 40 h 40"/>
                <a:gd name="T10" fmla="*/ 4 w 19"/>
                <a:gd name="T11" fmla="*/ 34 h 40"/>
                <a:gd name="T12" fmla="*/ 9 w 19"/>
                <a:gd name="T13" fmla="*/ 29 h 40"/>
                <a:gd name="T14" fmla="*/ 14 w 19"/>
                <a:gd name="T15" fmla="*/ 24 h 40"/>
                <a:gd name="T16" fmla="*/ 19 w 19"/>
                <a:gd name="T17" fmla="*/ 18 h 40"/>
                <a:gd name="T18" fmla="*/ 17 w 19"/>
                <a:gd name="T19" fmla="*/ 13 h 40"/>
                <a:gd name="T20" fmla="*/ 14 w 19"/>
                <a:gd name="T21" fmla="*/ 8 h 40"/>
                <a:gd name="T22" fmla="*/ 12 w 19"/>
                <a:gd name="T23" fmla="*/ 5 h 40"/>
                <a:gd name="T24" fmla="*/ 12 w 19"/>
                <a:gd name="T25" fmla="*/ 0 h 40"/>
                <a:gd name="T26" fmla="*/ 9 w 19"/>
                <a:gd name="T27" fmla="*/ 3 h 40"/>
                <a:gd name="T28" fmla="*/ 6 w 19"/>
                <a:gd name="T29" fmla="*/ 7 h 40"/>
                <a:gd name="T30" fmla="*/ 3 w 19"/>
                <a:gd name="T31" fmla="*/ 11 h 40"/>
                <a:gd name="T32" fmla="*/ 0 w 19"/>
                <a:gd name="T33" fmla="*/ 1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40"/>
                <a:gd name="T53" fmla="*/ 19 w 1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40">
                  <a:moveTo>
                    <a:pt x="0" y="15"/>
                  </a:moveTo>
                  <a:lnTo>
                    <a:pt x="0" y="21"/>
                  </a:lnTo>
                  <a:lnTo>
                    <a:pt x="1" y="27"/>
                  </a:lnTo>
                  <a:lnTo>
                    <a:pt x="1" y="34"/>
                  </a:lnTo>
                  <a:lnTo>
                    <a:pt x="1" y="40"/>
                  </a:lnTo>
                  <a:lnTo>
                    <a:pt x="4" y="34"/>
                  </a:lnTo>
                  <a:lnTo>
                    <a:pt x="9" y="29"/>
                  </a:lnTo>
                  <a:lnTo>
                    <a:pt x="14" y="24"/>
                  </a:lnTo>
                  <a:lnTo>
                    <a:pt x="19" y="18"/>
                  </a:lnTo>
                  <a:lnTo>
                    <a:pt x="17" y="13"/>
                  </a:lnTo>
                  <a:lnTo>
                    <a:pt x="14" y="8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7"/>
                  </a:lnTo>
                  <a:lnTo>
                    <a:pt x="3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80" name="Freeform 572"/>
            <p:cNvSpPr>
              <a:spLocks/>
            </p:cNvSpPr>
            <p:nvPr/>
          </p:nvSpPr>
          <p:spPr bwMode="auto">
            <a:xfrm>
              <a:off x="2262" y="2749"/>
              <a:ext cx="59" cy="41"/>
            </a:xfrm>
            <a:custGeom>
              <a:avLst/>
              <a:gdLst>
                <a:gd name="T0" fmla="*/ 36 w 36"/>
                <a:gd name="T1" fmla="*/ 9 h 25"/>
                <a:gd name="T2" fmla="*/ 33 w 36"/>
                <a:gd name="T3" fmla="*/ 12 h 25"/>
                <a:gd name="T4" fmla="*/ 30 w 36"/>
                <a:gd name="T5" fmla="*/ 17 h 25"/>
                <a:gd name="T6" fmla="*/ 27 w 36"/>
                <a:gd name="T7" fmla="*/ 20 h 25"/>
                <a:gd name="T8" fmla="*/ 24 w 36"/>
                <a:gd name="T9" fmla="*/ 25 h 25"/>
                <a:gd name="T10" fmla="*/ 17 w 36"/>
                <a:gd name="T11" fmla="*/ 22 h 25"/>
                <a:gd name="T12" fmla="*/ 12 w 36"/>
                <a:gd name="T13" fmla="*/ 20 h 25"/>
                <a:gd name="T14" fmla="*/ 6 w 36"/>
                <a:gd name="T15" fmla="*/ 17 h 25"/>
                <a:gd name="T16" fmla="*/ 0 w 36"/>
                <a:gd name="T17" fmla="*/ 16 h 25"/>
                <a:gd name="T18" fmla="*/ 3 w 36"/>
                <a:gd name="T19" fmla="*/ 11 h 25"/>
                <a:gd name="T20" fmla="*/ 6 w 36"/>
                <a:gd name="T21" fmla="*/ 8 h 25"/>
                <a:gd name="T22" fmla="*/ 8 w 36"/>
                <a:gd name="T23" fmla="*/ 3 h 25"/>
                <a:gd name="T24" fmla="*/ 11 w 36"/>
                <a:gd name="T25" fmla="*/ 0 h 25"/>
                <a:gd name="T26" fmla="*/ 17 w 36"/>
                <a:gd name="T27" fmla="*/ 1 h 25"/>
                <a:gd name="T28" fmla="*/ 24 w 36"/>
                <a:gd name="T29" fmla="*/ 5 h 25"/>
                <a:gd name="T30" fmla="*/ 30 w 36"/>
                <a:gd name="T31" fmla="*/ 6 h 25"/>
                <a:gd name="T32" fmla="*/ 36 w 36"/>
                <a:gd name="T33" fmla="*/ 9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5"/>
                <a:gd name="T53" fmla="*/ 36 w 36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5">
                  <a:moveTo>
                    <a:pt x="36" y="9"/>
                  </a:moveTo>
                  <a:lnTo>
                    <a:pt x="33" y="12"/>
                  </a:lnTo>
                  <a:lnTo>
                    <a:pt x="30" y="17"/>
                  </a:lnTo>
                  <a:lnTo>
                    <a:pt x="27" y="20"/>
                  </a:lnTo>
                  <a:lnTo>
                    <a:pt x="24" y="25"/>
                  </a:lnTo>
                  <a:lnTo>
                    <a:pt x="17" y="22"/>
                  </a:lnTo>
                  <a:lnTo>
                    <a:pt x="12" y="20"/>
                  </a:lnTo>
                  <a:lnTo>
                    <a:pt x="6" y="17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6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4" y="5"/>
                  </a:lnTo>
                  <a:lnTo>
                    <a:pt x="30" y="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81" name="Freeform 573"/>
            <p:cNvSpPr>
              <a:spLocks/>
            </p:cNvSpPr>
            <p:nvPr/>
          </p:nvSpPr>
          <p:spPr bwMode="auto">
            <a:xfrm>
              <a:off x="2293" y="2767"/>
              <a:ext cx="103" cy="93"/>
            </a:xfrm>
            <a:custGeom>
              <a:avLst/>
              <a:gdLst>
                <a:gd name="T0" fmla="*/ 55 w 63"/>
                <a:gd name="T1" fmla="*/ 11 h 57"/>
                <a:gd name="T2" fmla="*/ 57 w 63"/>
                <a:gd name="T3" fmla="*/ 16 h 57"/>
                <a:gd name="T4" fmla="*/ 60 w 63"/>
                <a:gd name="T5" fmla="*/ 21 h 57"/>
                <a:gd name="T6" fmla="*/ 62 w 63"/>
                <a:gd name="T7" fmla="*/ 25 h 57"/>
                <a:gd name="T8" fmla="*/ 63 w 63"/>
                <a:gd name="T9" fmla="*/ 32 h 57"/>
                <a:gd name="T10" fmla="*/ 59 w 63"/>
                <a:gd name="T11" fmla="*/ 38 h 57"/>
                <a:gd name="T12" fmla="*/ 54 w 63"/>
                <a:gd name="T13" fmla="*/ 44 h 57"/>
                <a:gd name="T14" fmla="*/ 48 w 63"/>
                <a:gd name="T15" fmla="*/ 51 h 57"/>
                <a:gd name="T16" fmla="*/ 43 w 63"/>
                <a:gd name="T17" fmla="*/ 57 h 57"/>
                <a:gd name="T18" fmla="*/ 32 w 63"/>
                <a:gd name="T19" fmla="*/ 54 h 57"/>
                <a:gd name="T20" fmla="*/ 22 w 63"/>
                <a:gd name="T21" fmla="*/ 49 h 57"/>
                <a:gd name="T22" fmla="*/ 11 w 63"/>
                <a:gd name="T23" fmla="*/ 44 h 57"/>
                <a:gd name="T24" fmla="*/ 0 w 63"/>
                <a:gd name="T25" fmla="*/ 41 h 57"/>
                <a:gd name="T26" fmla="*/ 3 w 63"/>
                <a:gd name="T27" fmla="*/ 35 h 57"/>
                <a:gd name="T28" fmla="*/ 8 w 63"/>
                <a:gd name="T29" fmla="*/ 28 h 57"/>
                <a:gd name="T30" fmla="*/ 11 w 63"/>
                <a:gd name="T31" fmla="*/ 24 h 57"/>
                <a:gd name="T32" fmla="*/ 14 w 63"/>
                <a:gd name="T33" fmla="*/ 17 h 57"/>
                <a:gd name="T34" fmla="*/ 17 w 63"/>
                <a:gd name="T35" fmla="*/ 13 h 57"/>
                <a:gd name="T36" fmla="*/ 21 w 63"/>
                <a:gd name="T37" fmla="*/ 8 h 57"/>
                <a:gd name="T38" fmla="*/ 24 w 63"/>
                <a:gd name="T39" fmla="*/ 5 h 57"/>
                <a:gd name="T40" fmla="*/ 27 w 63"/>
                <a:gd name="T41" fmla="*/ 0 h 57"/>
                <a:gd name="T42" fmla="*/ 35 w 63"/>
                <a:gd name="T43" fmla="*/ 3 h 57"/>
                <a:gd name="T44" fmla="*/ 41 w 63"/>
                <a:gd name="T45" fmla="*/ 5 h 57"/>
                <a:gd name="T46" fmla="*/ 49 w 63"/>
                <a:gd name="T47" fmla="*/ 8 h 57"/>
                <a:gd name="T48" fmla="*/ 55 w 63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57"/>
                <a:gd name="T77" fmla="*/ 63 w 63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57">
                  <a:moveTo>
                    <a:pt x="55" y="11"/>
                  </a:moveTo>
                  <a:lnTo>
                    <a:pt x="57" y="16"/>
                  </a:lnTo>
                  <a:lnTo>
                    <a:pt x="60" y="21"/>
                  </a:lnTo>
                  <a:lnTo>
                    <a:pt x="62" y="25"/>
                  </a:lnTo>
                  <a:lnTo>
                    <a:pt x="63" y="32"/>
                  </a:lnTo>
                  <a:lnTo>
                    <a:pt x="59" y="38"/>
                  </a:lnTo>
                  <a:lnTo>
                    <a:pt x="54" y="44"/>
                  </a:lnTo>
                  <a:lnTo>
                    <a:pt x="48" y="51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2" y="49"/>
                  </a:lnTo>
                  <a:lnTo>
                    <a:pt x="11" y="44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8" y="28"/>
                  </a:lnTo>
                  <a:lnTo>
                    <a:pt x="11" y="24"/>
                  </a:lnTo>
                  <a:lnTo>
                    <a:pt x="14" y="17"/>
                  </a:lnTo>
                  <a:lnTo>
                    <a:pt x="17" y="13"/>
                  </a:lnTo>
                  <a:lnTo>
                    <a:pt x="21" y="8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5" y="3"/>
                  </a:lnTo>
                  <a:lnTo>
                    <a:pt x="41" y="5"/>
                  </a:lnTo>
                  <a:lnTo>
                    <a:pt x="49" y="8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82" name="Freeform 574"/>
            <p:cNvSpPr>
              <a:spLocks/>
            </p:cNvSpPr>
            <p:nvPr/>
          </p:nvSpPr>
          <p:spPr bwMode="auto">
            <a:xfrm>
              <a:off x="2303" y="2775"/>
              <a:ext cx="86" cy="77"/>
            </a:xfrm>
            <a:custGeom>
              <a:avLst/>
              <a:gdLst>
                <a:gd name="T0" fmla="*/ 46 w 53"/>
                <a:gd name="T1" fmla="*/ 9 h 47"/>
                <a:gd name="T2" fmla="*/ 48 w 53"/>
                <a:gd name="T3" fmla="*/ 12 h 47"/>
                <a:gd name="T4" fmla="*/ 49 w 53"/>
                <a:gd name="T5" fmla="*/ 17 h 47"/>
                <a:gd name="T6" fmla="*/ 51 w 53"/>
                <a:gd name="T7" fmla="*/ 22 h 47"/>
                <a:gd name="T8" fmla="*/ 53 w 53"/>
                <a:gd name="T9" fmla="*/ 27 h 47"/>
                <a:gd name="T10" fmla="*/ 48 w 53"/>
                <a:gd name="T11" fmla="*/ 31 h 47"/>
                <a:gd name="T12" fmla="*/ 45 w 53"/>
                <a:gd name="T13" fmla="*/ 36 h 47"/>
                <a:gd name="T14" fmla="*/ 40 w 53"/>
                <a:gd name="T15" fmla="*/ 43 h 47"/>
                <a:gd name="T16" fmla="*/ 35 w 53"/>
                <a:gd name="T17" fmla="*/ 47 h 47"/>
                <a:gd name="T18" fmla="*/ 26 w 53"/>
                <a:gd name="T19" fmla="*/ 44 h 47"/>
                <a:gd name="T20" fmla="*/ 18 w 53"/>
                <a:gd name="T21" fmla="*/ 41 h 47"/>
                <a:gd name="T22" fmla="*/ 8 w 53"/>
                <a:gd name="T23" fmla="*/ 38 h 47"/>
                <a:gd name="T24" fmla="*/ 0 w 53"/>
                <a:gd name="T25" fmla="*/ 35 h 47"/>
                <a:gd name="T26" fmla="*/ 3 w 53"/>
                <a:gd name="T27" fmla="*/ 30 h 47"/>
                <a:gd name="T28" fmla="*/ 5 w 53"/>
                <a:gd name="T29" fmla="*/ 23 h 47"/>
                <a:gd name="T30" fmla="*/ 8 w 53"/>
                <a:gd name="T31" fmla="*/ 19 h 47"/>
                <a:gd name="T32" fmla="*/ 10 w 53"/>
                <a:gd name="T33" fmla="*/ 14 h 47"/>
                <a:gd name="T34" fmla="*/ 13 w 53"/>
                <a:gd name="T35" fmla="*/ 11 h 47"/>
                <a:gd name="T36" fmla="*/ 16 w 53"/>
                <a:gd name="T37" fmla="*/ 6 h 47"/>
                <a:gd name="T38" fmla="*/ 19 w 53"/>
                <a:gd name="T39" fmla="*/ 3 h 47"/>
                <a:gd name="T40" fmla="*/ 22 w 53"/>
                <a:gd name="T41" fmla="*/ 0 h 47"/>
                <a:gd name="T42" fmla="*/ 29 w 53"/>
                <a:gd name="T43" fmla="*/ 1 h 47"/>
                <a:gd name="T44" fmla="*/ 35 w 53"/>
                <a:gd name="T45" fmla="*/ 4 h 47"/>
                <a:gd name="T46" fmla="*/ 40 w 53"/>
                <a:gd name="T47" fmla="*/ 6 h 47"/>
                <a:gd name="T48" fmla="*/ 46 w 53"/>
                <a:gd name="T49" fmla="*/ 9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47"/>
                <a:gd name="T77" fmla="*/ 53 w 53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47">
                  <a:moveTo>
                    <a:pt x="46" y="9"/>
                  </a:moveTo>
                  <a:lnTo>
                    <a:pt x="48" y="12"/>
                  </a:lnTo>
                  <a:lnTo>
                    <a:pt x="49" y="17"/>
                  </a:lnTo>
                  <a:lnTo>
                    <a:pt x="51" y="22"/>
                  </a:lnTo>
                  <a:lnTo>
                    <a:pt x="53" y="27"/>
                  </a:lnTo>
                  <a:lnTo>
                    <a:pt x="48" y="31"/>
                  </a:lnTo>
                  <a:lnTo>
                    <a:pt x="45" y="36"/>
                  </a:lnTo>
                  <a:lnTo>
                    <a:pt x="40" y="43"/>
                  </a:lnTo>
                  <a:lnTo>
                    <a:pt x="35" y="47"/>
                  </a:lnTo>
                  <a:lnTo>
                    <a:pt x="26" y="44"/>
                  </a:lnTo>
                  <a:lnTo>
                    <a:pt x="18" y="41"/>
                  </a:lnTo>
                  <a:lnTo>
                    <a:pt x="8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5" y="23"/>
                  </a:lnTo>
                  <a:lnTo>
                    <a:pt x="8" y="19"/>
                  </a:lnTo>
                  <a:lnTo>
                    <a:pt x="10" y="14"/>
                  </a:lnTo>
                  <a:lnTo>
                    <a:pt x="13" y="11"/>
                  </a:lnTo>
                  <a:lnTo>
                    <a:pt x="16" y="6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5" y="4"/>
                  </a:lnTo>
                  <a:lnTo>
                    <a:pt x="40" y="6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83" name="Freeform 575"/>
            <p:cNvSpPr>
              <a:spLocks/>
            </p:cNvSpPr>
            <p:nvPr/>
          </p:nvSpPr>
          <p:spPr bwMode="auto">
            <a:xfrm>
              <a:off x="2360" y="2790"/>
              <a:ext cx="29" cy="62"/>
            </a:xfrm>
            <a:custGeom>
              <a:avLst/>
              <a:gdLst>
                <a:gd name="T0" fmla="*/ 0 w 18"/>
                <a:gd name="T1" fmla="*/ 14 h 38"/>
                <a:gd name="T2" fmla="*/ 0 w 18"/>
                <a:gd name="T3" fmla="*/ 21 h 38"/>
                <a:gd name="T4" fmla="*/ 0 w 18"/>
                <a:gd name="T5" fmla="*/ 26 h 38"/>
                <a:gd name="T6" fmla="*/ 0 w 18"/>
                <a:gd name="T7" fmla="*/ 32 h 38"/>
                <a:gd name="T8" fmla="*/ 0 w 18"/>
                <a:gd name="T9" fmla="*/ 38 h 38"/>
                <a:gd name="T10" fmla="*/ 5 w 18"/>
                <a:gd name="T11" fmla="*/ 34 h 38"/>
                <a:gd name="T12" fmla="*/ 10 w 18"/>
                <a:gd name="T13" fmla="*/ 27 h 38"/>
                <a:gd name="T14" fmla="*/ 13 w 18"/>
                <a:gd name="T15" fmla="*/ 22 h 38"/>
                <a:gd name="T16" fmla="*/ 18 w 18"/>
                <a:gd name="T17" fmla="*/ 18 h 38"/>
                <a:gd name="T18" fmla="*/ 16 w 18"/>
                <a:gd name="T19" fmla="*/ 13 h 38"/>
                <a:gd name="T20" fmla="*/ 14 w 18"/>
                <a:gd name="T21" fmla="*/ 8 h 38"/>
                <a:gd name="T22" fmla="*/ 13 w 18"/>
                <a:gd name="T23" fmla="*/ 3 h 38"/>
                <a:gd name="T24" fmla="*/ 11 w 18"/>
                <a:gd name="T25" fmla="*/ 0 h 38"/>
                <a:gd name="T26" fmla="*/ 8 w 18"/>
                <a:gd name="T27" fmla="*/ 3 h 38"/>
                <a:gd name="T28" fmla="*/ 7 w 18"/>
                <a:gd name="T29" fmla="*/ 7 h 38"/>
                <a:gd name="T30" fmla="*/ 3 w 18"/>
                <a:gd name="T31" fmla="*/ 11 h 38"/>
                <a:gd name="T32" fmla="*/ 0 w 18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8"/>
                <a:gd name="T53" fmla="*/ 18 w 1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8">
                  <a:moveTo>
                    <a:pt x="0" y="14"/>
                  </a:moveTo>
                  <a:lnTo>
                    <a:pt x="0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5" y="34"/>
                  </a:lnTo>
                  <a:lnTo>
                    <a:pt x="10" y="27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16" y="13"/>
                  </a:lnTo>
                  <a:lnTo>
                    <a:pt x="14" y="8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84" name="Freeform 576"/>
            <p:cNvSpPr>
              <a:spLocks/>
            </p:cNvSpPr>
            <p:nvPr/>
          </p:nvSpPr>
          <p:spPr bwMode="auto">
            <a:xfrm>
              <a:off x="2319" y="2775"/>
              <a:ext cx="59" cy="37"/>
            </a:xfrm>
            <a:custGeom>
              <a:avLst/>
              <a:gdLst>
                <a:gd name="T0" fmla="*/ 36 w 36"/>
                <a:gd name="T1" fmla="*/ 9 h 23"/>
                <a:gd name="T2" fmla="*/ 33 w 36"/>
                <a:gd name="T3" fmla="*/ 12 h 23"/>
                <a:gd name="T4" fmla="*/ 32 w 36"/>
                <a:gd name="T5" fmla="*/ 16 h 23"/>
                <a:gd name="T6" fmla="*/ 28 w 36"/>
                <a:gd name="T7" fmla="*/ 20 h 23"/>
                <a:gd name="T8" fmla="*/ 25 w 36"/>
                <a:gd name="T9" fmla="*/ 23 h 23"/>
                <a:gd name="T10" fmla="*/ 19 w 36"/>
                <a:gd name="T11" fmla="*/ 20 h 23"/>
                <a:gd name="T12" fmla="*/ 12 w 36"/>
                <a:gd name="T13" fmla="*/ 19 h 23"/>
                <a:gd name="T14" fmla="*/ 6 w 36"/>
                <a:gd name="T15" fmla="*/ 16 h 23"/>
                <a:gd name="T16" fmla="*/ 0 w 36"/>
                <a:gd name="T17" fmla="*/ 14 h 23"/>
                <a:gd name="T18" fmla="*/ 3 w 36"/>
                <a:gd name="T19" fmla="*/ 11 h 23"/>
                <a:gd name="T20" fmla="*/ 6 w 36"/>
                <a:gd name="T21" fmla="*/ 6 h 23"/>
                <a:gd name="T22" fmla="*/ 9 w 36"/>
                <a:gd name="T23" fmla="*/ 3 h 23"/>
                <a:gd name="T24" fmla="*/ 12 w 36"/>
                <a:gd name="T25" fmla="*/ 0 h 23"/>
                <a:gd name="T26" fmla="*/ 19 w 36"/>
                <a:gd name="T27" fmla="*/ 1 h 23"/>
                <a:gd name="T28" fmla="*/ 25 w 36"/>
                <a:gd name="T29" fmla="*/ 4 h 23"/>
                <a:gd name="T30" fmla="*/ 30 w 36"/>
                <a:gd name="T31" fmla="*/ 6 h 23"/>
                <a:gd name="T32" fmla="*/ 36 w 36"/>
                <a:gd name="T33" fmla="*/ 9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3"/>
                <a:gd name="T53" fmla="*/ 36 w 3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3">
                  <a:moveTo>
                    <a:pt x="36" y="9"/>
                  </a:moveTo>
                  <a:lnTo>
                    <a:pt x="33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5" y="23"/>
                  </a:lnTo>
                  <a:lnTo>
                    <a:pt x="19" y="20"/>
                  </a:lnTo>
                  <a:lnTo>
                    <a:pt x="12" y="19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9" y="1"/>
                  </a:lnTo>
                  <a:lnTo>
                    <a:pt x="25" y="4"/>
                  </a:lnTo>
                  <a:lnTo>
                    <a:pt x="30" y="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85" name="Freeform 577"/>
            <p:cNvSpPr>
              <a:spLocks/>
            </p:cNvSpPr>
            <p:nvPr/>
          </p:nvSpPr>
          <p:spPr bwMode="auto">
            <a:xfrm>
              <a:off x="2643" y="2883"/>
              <a:ext cx="99" cy="95"/>
            </a:xfrm>
            <a:custGeom>
              <a:avLst/>
              <a:gdLst>
                <a:gd name="T0" fmla="*/ 54 w 61"/>
                <a:gd name="T1" fmla="*/ 10 h 58"/>
                <a:gd name="T2" fmla="*/ 56 w 61"/>
                <a:gd name="T3" fmla="*/ 16 h 58"/>
                <a:gd name="T4" fmla="*/ 58 w 61"/>
                <a:gd name="T5" fmla="*/ 21 h 58"/>
                <a:gd name="T6" fmla="*/ 59 w 61"/>
                <a:gd name="T7" fmla="*/ 26 h 58"/>
                <a:gd name="T8" fmla="*/ 61 w 61"/>
                <a:gd name="T9" fmla="*/ 31 h 58"/>
                <a:gd name="T10" fmla="*/ 56 w 61"/>
                <a:gd name="T11" fmla="*/ 37 h 58"/>
                <a:gd name="T12" fmla="*/ 51 w 61"/>
                <a:gd name="T13" fmla="*/ 43 h 58"/>
                <a:gd name="T14" fmla="*/ 47 w 61"/>
                <a:gd name="T15" fmla="*/ 51 h 58"/>
                <a:gd name="T16" fmla="*/ 42 w 61"/>
                <a:gd name="T17" fmla="*/ 58 h 58"/>
                <a:gd name="T18" fmla="*/ 31 w 61"/>
                <a:gd name="T19" fmla="*/ 53 h 58"/>
                <a:gd name="T20" fmla="*/ 21 w 61"/>
                <a:gd name="T21" fmla="*/ 50 h 58"/>
                <a:gd name="T22" fmla="*/ 10 w 61"/>
                <a:gd name="T23" fmla="*/ 45 h 58"/>
                <a:gd name="T24" fmla="*/ 0 w 61"/>
                <a:gd name="T25" fmla="*/ 42 h 58"/>
                <a:gd name="T26" fmla="*/ 4 w 61"/>
                <a:gd name="T27" fmla="*/ 35 h 58"/>
                <a:gd name="T28" fmla="*/ 7 w 61"/>
                <a:gd name="T29" fmla="*/ 29 h 58"/>
                <a:gd name="T30" fmla="*/ 10 w 61"/>
                <a:gd name="T31" fmla="*/ 24 h 58"/>
                <a:gd name="T32" fmla="*/ 13 w 61"/>
                <a:gd name="T33" fmla="*/ 18 h 58"/>
                <a:gd name="T34" fmla="*/ 16 w 61"/>
                <a:gd name="T35" fmla="*/ 13 h 58"/>
                <a:gd name="T36" fmla="*/ 20 w 61"/>
                <a:gd name="T37" fmla="*/ 8 h 58"/>
                <a:gd name="T38" fmla="*/ 23 w 61"/>
                <a:gd name="T39" fmla="*/ 4 h 58"/>
                <a:gd name="T40" fmla="*/ 26 w 61"/>
                <a:gd name="T41" fmla="*/ 0 h 58"/>
                <a:gd name="T42" fmla="*/ 34 w 61"/>
                <a:gd name="T43" fmla="*/ 2 h 58"/>
                <a:gd name="T44" fmla="*/ 40 w 61"/>
                <a:gd name="T45" fmla="*/ 5 h 58"/>
                <a:gd name="T46" fmla="*/ 48 w 61"/>
                <a:gd name="T47" fmla="*/ 7 h 58"/>
                <a:gd name="T48" fmla="*/ 54 w 61"/>
                <a:gd name="T49" fmla="*/ 10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8"/>
                <a:gd name="T77" fmla="*/ 61 w 61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8">
                  <a:moveTo>
                    <a:pt x="54" y="10"/>
                  </a:moveTo>
                  <a:lnTo>
                    <a:pt x="56" y="16"/>
                  </a:lnTo>
                  <a:lnTo>
                    <a:pt x="58" y="21"/>
                  </a:lnTo>
                  <a:lnTo>
                    <a:pt x="59" y="26"/>
                  </a:lnTo>
                  <a:lnTo>
                    <a:pt x="61" y="31"/>
                  </a:lnTo>
                  <a:lnTo>
                    <a:pt x="56" y="37"/>
                  </a:lnTo>
                  <a:lnTo>
                    <a:pt x="51" y="43"/>
                  </a:lnTo>
                  <a:lnTo>
                    <a:pt x="47" y="51"/>
                  </a:lnTo>
                  <a:lnTo>
                    <a:pt x="42" y="58"/>
                  </a:lnTo>
                  <a:lnTo>
                    <a:pt x="31" y="53"/>
                  </a:lnTo>
                  <a:lnTo>
                    <a:pt x="21" y="50"/>
                  </a:lnTo>
                  <a:lnTo>
                    <a:pt x="10" y="45"/>
                  </a:lnTo>
                  <a:lnTo>
                    <a:pt x="0" y="42"/>
                  </a:lnTo>
                  <a:lnTo>
                    <a:pt x="4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20" y="8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5"/>
                  </a:lnTo>
                  <a:lnTo>
                    <a:pt x="48" y="7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86" name="Freeform 578"/>
            <p:cNvSpPr>
              <a:spLocks/>
            </p:cNvSpPr>
            <p:nvPr/>
          </p:nvSpPr>
          <p:spPr bwMode="auto">
            <a:xfrm>
              <a:off x="2651" y="2891"/>
              <a:ext cx="87" cy="78"/>
            </a:xfrm>
            <a:custGeom>
              <a:avLst/>
              <a:gdLst>
                <a:gd name="T0" fmla="*/ 46 w 53"/>
                <a:gd name="T1" fmla="*/ 8 h 48"/>
                <a:gd name="T2" fmla="*/ 48 w 53"/>
                <a:gd name="T3" fmla="*/ 13 h 48"/>
                <a:gd name="T4" fmla="*/ 49 w 53"/>
                <a:gd name="T5" fmla="*/ 18 h 48"/>
                <a:gd name="T6" fmla="*/ 51 w 53"/>
                <a:gd name="T7" fmla="*/ 22 h 48"/>
                <a:gd name="T8" fmla="*/ 53 w 53"/>
                <a:gd name="T9" fmla="*/ 27 h 48"/>
                <a:gd name="T10" fmla="*/ 49 w 53"/>
                <a:gd name="T11" fmla="*/ 32 h 48"/>
                <a:gd name="T12" fmla="*/ 45 w 53"/>
                <a:gd name="T13" fmla="*/ 37 h 48"/>
                <a:gd name="T14" fmla="*/ 40 w 53"/>
                <a:gd name="T15" fmla="*/ 41 h 48"/>
                <a:gd name="T16" fmla="*/ 37 w 53"/>
                <a:gd name="T17" fmla="*/ 48 h 48"/>
                <a:gd name="T18" fmla="*/ 27 w 53"/>
                <a:gd name="T19" fmla="*/ 45 h 48"/>
                <a:gd name="T20" fmla="*/ 18 w 53"/>
                <a:gd name="T21" fmla="*/ 40 h 48"/>
                <a:gd name="T22" fmla="*/ 8 w 53"/>
                <a:gd name="T23" fmla="*/ 37 h 48"/>
                <a:gd name="T24" fmla="*/ 0 w 53"/>
                <a:gd name="T25" fmla="*/ 34 h 48"/>
                <a:gd name="T26" fmla="*/ 3 w 53"/>
                <a:gd name="T27" fmla="*/ 29 h 48"/>
                <a:gd name="T28" fmla="*/ 5 w 53"/>
                <a:gd name="T29" fmla="*/ 24 h 48"/>
                <a:gd name="T30" fmla="*/ 8 w 53"/>
                <a:gd name="T31" fmla="*/ 19 h 48"/>
                <a:gd name="T32" fmla="*/ 10 w 53"/>
                <a:gd name="T33" fmla="*/ 14 h 48"/>
                <a:gd name="T34" fmla="*/ 13 w 53"/>
                <a:gd name="T35" fmla="*/ 11 h 48"/>
                <a:gd name="T36" fmla="*/ 16 w 53"/>
                <a:gd name="T37" fmla="*/ 7 h 48"/>
                <a:gd name="T38" fmla="*/ 18 w 53"/>
                <a:gd name="T39" fmla="*/ 3 h 48"/>
                <a:gd name="T40" fmla="*/ 21 w 53"/>
                <a:gd name="T41" fmla="*/ 0 h 48"/>
                <a:gd name="T42" fmla="*/ 27 w 53"/>
                <a:gd name="T43" fmla="*/ 2 h 48"/>
                <a:gd name="T44" fmla="*/ 34 w 53"/>
                <a:gd name="T45" fmla="*/ 3 h 48"/>
                <a:gd name="T46" fmla="*/ 40 w 53"/>
                <a:gd name="T47" fmla="*/ 7 h 48"/>
                <a:gd name="T48" fmla="*/ 46 w 53"/>
                <a:gd name="T49" fmla="*/ 8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48"/>
                <a:gd name="T77" fmla="*/ 53 w 53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48">
                  <a:moveTo>
                    <a:pt x="46" y="8"/>
                  </a:moveTo>
                  <a:lnTo>
                    <a:pt x="48" y="13"/>
                  </a:lnTo>
                  <a:lnTo>
                    <a:pt x="49" y="18"/>
                  </a:lnTo>
                  <a:lnTo>
                    <a:pt x="51" y="22"/>
                  </a:lnTo>
                  <a:lnTo>
                    <a:pt x="53" y="27"/>
                  </a:lnTo>
                  <a:lnTo>
                    <a:pt x="49" y="32"/>
                  </a:lnTo>
                  <a:lnTo>
                    <a:pt x="45" y="37"/>
                  </a:lnTo>
                  <a:lnTo>
                    <a:pt x="40" y="41"/>
                  </a:lnTo>
                  <a:lnTo>
                    <a:pt x="37" y="48"/>
                  </a:lnTo>
                  <a:lnTo>
                    <a:pt x="27" y="45"/>
                  </a:lnTo>
                  <a:lnTo>
                    <a:pt x="18" y="40"/>
                  </a:lnTo>
                  <a:lnTo>
                    <a:pt x="8" y="37"/>
                  </a:lnTo>
                  <a:lnTo>
                    <a:pt x="0" y="34"/>
                  </a:lnTo>
                  <a:lnTo>
                    <a:pt x="3" y="29"/>
                  </a:lnTo>
                  <a:lnTo>
                    <a:pt x="5" y="24"/>
                  </a:lnTo>
                  <a:lnTo>
                    <a:pt x="8" y="19"/>
                  </a:lnTo>
                  <a:lnTo>
                    <a:pt x="10" y="14"/>
                  </a:lnTo>
                  <a:lnTo>
                    <a:pt x="13" y="11"/>
                  </a:lnTo>
                  <a:lnTo>
                    <a:pt x="16" y="7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4" y="3"/>
                  </a:lnTo>
                  <a:lnTo>
                    <a:pt x="40" y="7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87" name="Freeform 579"/>
            <p:cNvSpPr>
              <a:spLocks/>
            </p:cNvSpPr>
            <p:nvPr/>
          </p:nvSpPr>
          <p:spPr bwMode="auto">
            <a:xfrm>
              <a:off x="2708" y="2904"/>
              <a:ext cx="30" cy="65"/>
            </a:xfrm>
            <a:custGeom>
              <a:avLst/>
              <a:gdLst>
                <a:gd name="T0" fmla="*/ 0 w 18"/>
                <a:gd name="T1" fmla="*/ 14 h 40"/>
                <a:gd name="T2" fmla="*/ 0 w 18"/>
                <a:gd name="T3" fmla="*/ 21 h 40"/>
                <a:gd name="T4" fmla="*/ 0 w 18"/>
                <a:gd name="T5" fmla="*/ 27 h 40"/>
                <a:gd name="T6" fmla="*/ 0 w 18"/>
                <a:gd name="T7" fmla="*/ 33 h 40"/>
                <a:gd name="T8" fmla="*/ 2 w 18"/>
                <a:gd name="T9" fmla="*/ 40 h 40"/>
                <a:gd name="T10" fmla="*/ 5 w 18"/>
                <a:gd name="T11" fmla="*/ 33 h 40"/>
                <a:gd name="T12" fmla="*/ 10 w 18"/>
                <a:gd name="T13" fmla="*/ 29 h 40"/>
                <a:gd name="T14" fmla="*/ 14 w 18"/>
                <a:gd name="T15" fmla="*/ 24 h 40"/>
                <a:gd name="T16" fmla="*/ 18 w 18"/>
                <a:gd name="T17" fmla="*/ 19 h 40"/>
                <a:gd name="T18" fmla="*/ 16 w 18"/>
                <a:gd name="T19" fmla="*/ 14 h 40"/>
                <a:gd name="T20" fmla="*/ 14 w 18"/>
                <a:gd name="T21" fmla="*/ 10 h 40"/>
                <a:gd name="T22" fmla="*/ 13 w 18"/>
                <a:gd name="T23" fmla="*/ 5 h 40"/>
                <a:gd name="T24" fmla="*/ 11 w 18"/>
                <a:gd name="T25" fmla="*/ 0 h 40"/>
                <a:gd name="T26" fmla="*/ 8 w 18"/>
                <a:gd name="T27" fmla="*/ 3 h 40"/>
                <a:gd name="T28" fmla="*/ 7 w 18"/>
                <a:gd name="T29" fmla="*/ 6 h 40"/>
                <a:gd name="T30" fmla="*/ 3 w 18"/>
                <a:gd name="T31" fmla="*/ 11 h 40"/>
                <a:gd name="T32" fmla="*/ 0 w 18"/>
                <a:gd name="T33" fmla="*/ 1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40"/>
                <a:gd name="T53" fmla="*/ 18 w 1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40">
                  <a:moveTo>
                    <a:pt x="0" y="14"/>
                  </a:moveTo>
                  <a:lnTo>
                    <a:pt x="0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40"/>
                  </a:lnTo>
                  <a:lnTo>
                    <a:pt x="5" y="33"/>
                  </a:lnTo>
                  <a:lnTo>
                    <a:pt x="10" y="29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16" y="14"/>
                  </a:lnTo>
                  <a:lnTo>
                    <a:pt x="14" y="10"/>
                  </a:lnTo>
                  <a:lnTo>
                    <a:pt x="13" y="5"/>
                  </a:lnTo>
                  <a:lnTo>
                    <a:pt x="11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88" name="Freeform 580"/>
            <p:cNvSpPr>
              <a:spLocks/>
            </p:cNvSpPr>
            <p:nvPr/>
          </p:nvSpPr>
          <p:spPr bwMode="auto">
            <a:xfrm>
              <a:off x="2667" y="2889"/>
              <a:ext cx="62" cy="41"/>
            </a:xfrm>
            <a:custGeom>
              <a:avLst/>
              <a:gdLst>
                <a:gd name="T0" fmla="*/ 38 w 38"/>
                <a:gd name="T1" fmla="*/ 9 h 25"/>
                <a:gd name="T2" fmla="*/ 35 w 38"/>
                <a:gd name="T3" fmla="*/ 14 h 25"/>
                <a:gd name="T4" fmla="*/ 32 w 38"/>
                <a:gd name="T5" fmla="*/ 17 h 25"/>
                <a:gd name="T6" fmla="*/ 28 w 38"/>
                <a:gd name="T7" fmla="*/ 22 h 25"/>
                <a:gd name="T8" fmla="*/ 25 w 38"/>
                <a:gd name="T9" fmla="*/ 25 h 25"/>
                <a:gd name="T10" fmla="*/ 19 w 38"/>
                <a:gd name="T11" fmla="*/ 22 h 25"/>
                <a:gd name="T12" fmla="*/ 12 w 38"/>
                <a:gd name="T13" fmla="*/ 20 h 25"/>
                <a:gd name="T14" fmla="*/ 6 w 38"/>
                <a:gd name="T15" fmla="*/ 17 h 25"/>
                <a:gd name="T16" fmla="*/ 0 w 38"/>
                <a:gd name="T17" fmla="*/ 15 h 25"/>
                <a:gd name="T18" fmla="*/ 3 w 38"/>
                <a:gd name="T19" fmla="*/ 12 h 25"/>
                <a:gd name="T20" fmla="*/ 6 w 38"/>
                <a:gd name="T21" fmla="*/ 8 h 25"/>
                <a:gd name="T22" fmla="*/ 9 w 38"/>
                <a:gd name="T23" fmla="*/ 4 h 25"/>
                <a:gd name="T24" fmla="*/ 12 w 38"/>
                <a:gd name="T25" fmla="*/ 0 h 25"/>
                <a:gd name="T26" fmla="*/ 19 w 38"/>
                <a:gd name="T27" fmla="*/ 1 h 25"/>
                <a:gd name="T28" fmla="*/ 25 w 38"/>
                <a:gd name="T29" fmla="*/ 4 h 25"/>
                <a:gd name="T30" fmla="*/ 32 w 38"/>
                <a:gd name="T31" fmla="*/ 6 h 25"/>
                <a:gd name="T32" fmla="*/ 38 w 38"/>
                <a:gd name="T33" fmla="*/ 9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5"/>
                <a:gd name="T53" fmla="*/ 38 w 38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5">
                  <a:moveTo>
                    <a:pt x="38" y="9"/>
                  </a:moveTo>
                  <a:lnTo>
                    <a:pt x="35" y="14"/>
                  </a:lnTo>
                  <a:lnTo>
                    <a:pt x="32" y="17"/>
                  </a:lnTo>
                  <a:lnTo>
                    <a:pt x="28" y="22"/>
                  </a:lnTo>
                  <a:lnTo>
                    <a:pt x="25" y="25"/>
                  </a:lnTo>
                  <a:lnTo>
                    <a:pt x="19" y="22"/>
                  </a:lnTo>
                  <a:lnTo>
                    <a:pt x="12" y="20"/>
                  </a:lnTo>
                  <a:lnTo>
                    <a:pt x="6" y="17"/>
                  </a:lnTo>
                  <a:lnTo>
                    <a:pt x="0" y="15"/>
                  </a:lnTo>
                  <a:lnTo>
                    <a:pt x="3" y="12"/>
                  </a:lnTo>
                  <a:lnTo>
                    <a:pt x="6" y="8"/>
                  </a:lnTo>
                  <a:lnTo>
                    <a:pt x="9" y="4"/>
                  </a:lnTo>
                  <a:lnTo>
                    <a:pt x="12" y="0"/>
                  </a:lnTo>
                  <a:lnTo>
                    <a:pt x="19" y="1"/>
                  </a:lnTo>
                  <a:lnTo>
                    <a:pt x="25" y="4"/>
                  </a:lnTo>
                  <a:lnTo>
                    <a:pt x="32" y="6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89" name="Freeform 581"/>
            <p:cNvSpPr>
              <a:spLocks/>
            </p:cNvSpPr>
            <p:nvPr/>
          </p:nvSpPr>
          <p:spPr bwMode="auto">
            <a:xfrm>
              <a:off x="2711" y="2907"/>
              <a:ext cx="102" cy="93"/>
            </a:xfrm>
            <a:custGeom>
              <a:avLst/>
              <a:gdLst>
                <a:gd name="T0" fmla="*/ 54 w 62"/>
                <a:gd name="T1" fmla="*/ 9 h 57"/>
                <a:gd name="T2" fmla="*/ 55 w 62"/>
                <a:gd name="T3" fmla="*/ 16 h 57"/>
                <a:gd name="T4" fmla="*/ 59 w 62"/>
                <a:gd name="T5" fmla="*/ 20 h 57"/>
                <a:gd name="T6" fmla="*/ 60 w 62"/>
                <a:gd name="T7" fmla="*/ 25 h 57"/>
                <a:gd name="T8" fmla="*/ 62 w 62"/>
                <a:gd name="T9" fmla="*/ 31 h 57"/>
                <a:gd name="T10" fmla="*/ 57 w 62"/>
                <a:gd name="T11" fmla="*/ 38 h 57"/>
                <a:gd name="T12" fmla="*/ 52 w 62"/>
                <a:gd name="T13" fmla="*/ 44 h 57"/>
                <a:gd name="T14" fmla="*/ 46 w 62"/>
                <a:gd name="T15" fmla="*/ 51 h 57"/>
                <a:gd name="T16" fmla="*/ 41 w 62"/>
                <a:gd name="T17" fmla="*/ 57 h 57"/>
                <a:gd name="T18" fmla="*/ 30 w 62"/>
                <a:gd name="T19" fmla="*/ 52 h 57"/>
                <a:gd name="T20" fmla="*/ 20 w 62"/>
                <a:gd name="T21" fmla="*/ 49 h 57"/>
                <a:gd name="T22" fmla="*/ 9 w 62"/>
                <a:gd name="T23" fmla="*/ 44 h 57"/>
                <a:gd name="T24" fmla="*/ 0 w 62"/>
                <a:gd name="T25" fmla="*/ 41 h 57"/>
                <a:gd name="T26" fmla="*/ 3 w 62"/>
                <a:gd name="T27" fmla="*/ 35 h 57"/>
                <a:gd name="T28" fmla="*/ 6 w 62"/>
                <a:gd name="T29" fmla="*/ 28 h 57"/>
                <a:gd name="T30" fmla="*/ 9 w 62"/>
                <a:gd name="T31" fmla="*/ 24 h 57"/>
                <a:gd name="T32" fmla="*/ 12 w 62"/>
                <a:gd name="T33" fmla="*/ 17 h 57"/>
                <a:gd name="T34" fmla="*/ 16 w 62"/>
                <a:gd name="T35" fmla="*/ 12 h 57"/>
                <a:gd name="T36" fmla="*/ 19 w 62"/>
                <a:gd name="T37" fmla="*/ 8 h 57"/>
                <a:gd name="T38" fmla="*/ 22 w 62"/>
                <a:gd name="T39" fmla="*/ 3 h 57"/>
                <a:gd name="T40" fmla="*/ 25 w 62"/>
                <a:gd name="T41" fmla="*/ 0 h 57"/>
                <a:gd name="T42" fmla="*/ 33 w 62"/>
                <a:gd name="T43" fmla="*/ 1 h 57"/>
                <a:gd name="T44" fmla="*/ 40 w 62"/>
                <a:gd name="T45" fmla="*/ 4 h 57"/>
                <a:gd name="T46" fmla="*/ 47 w 62"/>
                <a:gd name="T47" fmla="*/ 6 h 57"/>
                <a:gd name="T48" fmla="*/ 54 w 62"/>
                <a:gd name="T49" fmla="*/ 9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4" y="9"/>
                  </a:moveTo>
                  <a:lnTo>
                    <a:pt x="55" y="16"/>
                  </a:lnTo>
                  <a:lnTo>
                    <a:pt x="59" y="20"/>
                  </a:lnTo>
                  <a:lnTo>
                    <a:pt x="60" y="25"/>
                  </a:lnTo>
                  <a:lnTo>
                    <a:pt x="62" y="31"/>
                  </a:lnTo>
                  <a:lnTo>
                    <a:pt x="57" y="38"/>
                  </a:lnTo>
                  <a:lnTo>
                    <a:pt x="52" y="44"/>
                  </a:lnTo>
                  <a:lnTo>
                    <a:pt x="46" y="51"/>
                  </a:lnTo>
                  <a:lnTo>
                    <a:pt x="41" y="57"/>
                  </a:lnTo>
                  <a:lnTo>
                    <a:pt x="30" y="52"/>
                  </a:lnTo>
                  <a:lnTo>
                    <a:pt x="20" y="49"/>
                  </a:lnTo>
                  <a:lnTo>
                    <a:pt x="9" y="44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8"/>
                  </a:lnTo>
                  <a:lnTo>
                    <a:pt x="9" y="24"/>
                  </a:lnTo>
                  <a:lnTo>
                    <a:pt x="12" y="17"/>
                  </a:lnTo>
                  <a:lnTo>
                    <a:pt x="16" y="12"/>
                  </a:lnTo>
                  <a:lnTo>
                    <a:pt x="19" y="8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33" y="1"/>
                  </a:lnTo>
                  <a:lnTo>
                    <a:pt x="40" y="4"/>
                  </a:lnTo>
                  <a:lnTo>
                    <a:pt x="47" y="6"/>
                  </a:lnTo>
                  <a:lnTo>
                    <a:pt x="5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90" name="Freeform 582"/>
            <p:cNvSpPr>
              <a:spLocks/>
            </p:cNvSpPr>
            <p:nvPr/>
          </p:nvSpPr>
          <p:spPr bwMode="auto">
            <a:xfrm>
              <a:off x="2720" y="2914"/>
              <a:ext cx="85" cy="78"/>
            </a:xfrm>
            <a:custGeom>
              <a:avLst/>
              <a:gdLst>
                <a:gd name="T0" fmla="*/ 46 w 52"/>
                <a:gd name="T1" fmla="*/ 8 h 48"/>
                <a:gd name="T2" fmla="*/ 47 w 52"/>
                <a:gd name="T3" fmla="*/ 13 h 48"/>
                <a:gd name="T4" fmla="*/ 49 w 52"/>
                <a:gd name="T5" fmla="*/ 18 h 48"/>
                <a:gd name="T6" fmla="*/ 50 w 52"/>
                <a:gd name="T7" fmla="*/ 23 h 48"/>
                <a:gd name="T8" fmla="*/ 52 w 52"/>
                <a:gd name="T9" fmla="*/ 27 h 48"/>
                <a:gd name="T10" fmla="*/ 49 w 52"/>
                <a:gd name="T11" fmla="*/ 32 h 48"/>
                <a:gd name="T12" fmla="*/ 44 w 52"/>
                <a:gd name="T13" fmla="*/ 37 h 48"/>
                <a:gd name="T14" fmla="*/ 39 w 52"/>
                <a:gd name="T15" fmla="*/ 43 h 48"/>
                <a:gd name="T16" fmla="*/ 36 w 52"/>
                <a:gd name="T17" fmla="*/ 48 h 48"/>
                <a:gd name="T18" fmla="*/ 27 w 52"/>
                <a:gd name="T19" fmla="*/ 45 h 48"/>
                <a:gd name="T20" fmla="*/ 17 w 52"/>
                <a:gd name="T21" fmla="*/ 40 h 48"/>
                <a:gd name="T22" fmla="*/ 7 w 52"/>
                <a:gd name="T23" fmla="*/ 37 h 48"/>
                <a:gd name="T24" fmla="*/ 0 w 52"/>
                <a:gd name="T25" fmla="*/ 34 h 48"/>
                <a:gd name="T26" fmla="*/ 3 w 52"/>
                <a:gd name="T27" fmla="*/ 29 h 48"/>
                <a:gd name="T28" fmla="*/ 4 w 52"/>
                <a:gd name="T29" fmla="*/ 24 h 48"/>
                <a:gd name="T30" fmla="*/ 7 w 52"/>
                <a:gd name="T31" fmla="*/ 20 h 48"/>
                <a:gd name="T32" fmla="*/ 11 w 52"/>
                <a:gd name="T33" fmla="*/ 15 h 48"/>
                <a:gd name="T34" fmla="*/ 14 w 52"/>
                <a:gd name="T35" fmla="*/ 12 h 48"/>
                <a:gd name="T36" fmla="*/ 17 w 52"/>
                <a:gd name="T37" fmla="*/ 7 h 48"/>
                <a:gd name="T38" fmla="*/ 19 w 52"/>
                <a:gd name="T39" fmla="*/ 4 h 48"/>
                <a:gd name="T40" fmla="*/ 22 w 52"/>
                <a:gd name="T41" fmla="*/ 0 h 48"/>
                <a:gd name="T42" fmla="*/ 28 w 52"/>
                <a:gd name="T43" fmla="*/ 2 h 48"/>
                <a:gd name="T44" fmla="*/ 35 w 52"/>
                <a:gd name="T45" fmla="*/ 4 h 48"/>
                <a:gd name="T46" fmla="*/ 39 w 52"/>
                <a:gd name="T47" fmla="*/ 7 h 48"/>
                <a:gd name="T48" fmla="*/ 46 w 52"/>
                <a:gd name="T49" fmla="*/ 8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8"/>
                <a:gd name="T77" fmla="*/ 52 w 52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8">
                  <a:moveTo>
                    <a:pt x="46" y="8"/>
                  </a:moveTo>
                  <a:lnTo>
                    <a:pt x="47" y="13"/>
                  </a:lnTo>
                  <a:lnTo>
                    <a:pt x="49" y="18"/>
                  </a:lnTo>
                  <a:lnTo>
                    <a:pt x="50" y="23"/>
                  </a:lnTo>
                  <a:lnTo>
                    <a:pt x="52" y="27"/>
                  </a:lnTo>
                  <a:lnTo>
                    <a:pt x="49" y="32"/>
                  </a:lnTo>
                  <a:lnTo>
                    <a:pt x="44" y="37"/>
                  </a:lnTo>
                  <a:lnTo>
                    <a:pt x="39" y="43"/>
                  </a:lnTo>
                  <a:lnTo>
                    <a:pt x="36" y="48"/>
                  </a:lnTo>
                  <a:lnTo>
                    <a:pt x="27" y="45"/>
                  </a:lnTo>
                  <a:lnTo>
                    <a:pt x="17" y="40"/>
                  </a:lnTo>
                  <a:lnTo>
                    <a:pt x="7" y="37"/>
                  </a:lnTo>
                  <a:lnTo>
                    <a:pt x="0" y="34"/>
                  </a:lnTo>
                  <a:lnTo>
                    <a:pt x="3" y="29"/>
                  </a:lnTo>
                  <a:lnTo>
                    <a:pt x="4" y="24"/>
                  </a:lnTo>
                  <a:lnTo>
                    <a:pt x="7" y="20"/>
                  </a:lnTo>
                  <a:lnTo>
                    <a:pt x="11" y="15"/>
                  </a:lnTo>
                  <a:lnTo>
                    <a:pt x="14" y="12"/>
                  </a:lnTo>
                  <a:lnTo>
                    <a:pt x="17" y="7"/>
                  </a:lnTo>
                  <a:lnTo>
                    <a:pt x="19" y="4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5" y="4"/>
                  </a:lnTo>
                  <a:lnTo>
                    <a:pt x="39" y="7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91" name="Freeform 583"/>
            <p:cNvSpPr>
              <a:spLocks/>
            </p:cNvSpPr>
            <p:nvPr/>
          </p:nvSpPr>
          <p:spPr bwMode="auto">
            <a:xfrm>
              <a:off x="2777" y="2927"/>
              <a:ext cx="28" cy="65"/>
            </a:xfrm>
            <a:custGeom>
              <a:avLst/>
              <a:gdLst>
                <a:gd name="T0" fmla="*/ 0 w 17"/>
                <a:gd name="T1" fmla="*/ 15 h 40"/>
                <a:gd name="T2" fmla="*/ 0 w 17"/>
                <a:gd name="T3" fmla="*/ 21 h 40"/>
                <a:gd name="T4" fmla="*/ 0 w 17"/>
                <a:gd name="T5" fmla="*/ 27 h 40"/>
                <a:gd name="T6" fmla="*/ 0 w 17"/>
                <a:gd name="T7" fmla="*/ 34 h 40"/>
                <a:gd name="T8" fmla="*/ 1 w 17"/>
                <a:gd name="T9" fmla="*/ 40 h 40"/>
                <a:gd name="T10" fmla="*/ 4 w 17"/>
                <a:gd name="T11" fmla="*/ 35 h 40"/>
                <a:gd name="T12" fmla="*/ 9 w 17"/>
                <a:gd name="T13" fmla="*/ 29 h 40"/>
                <a:gd name="T14" fmla="*/ 14 w 17"/>
                <a:gd name="T15" fmla="*/ 24 h 40"/>
                <a:gd name="T16" fmla="*/ 17 w 17"/>
                <a:gd name="T17" fmla="*/ 19 h 40"/>
                <a:gd name="T18" fmla="*/ 15 w 17"/>
                <a:gd name="T19" fmla="*/ 15 h 40"/>
                <a:gd name="T20" fmla="*/ 14 w 17"/>
                <a:gd name="T21" fmla="*/ 10 h 40"/>
                <a:gd name="T22" fmla="*/ 12 w 17"/>
                <a:gd name="T23" fmla="*/ 5 h 40"/>
                <a:gd name="T24" fmla="*/ 11 w 17"/>
                <a:gd name="T25" fmla="*/ 0 h 40"/>
                <a:gd name="T26" fmla="*/ 7 w 17"/>
                <a:gd name="T27" fmla="*/ 4 h 40"/>
                <a:gd name="T28" fmla="*/ 6 w 17"/>
                <a:gd name="T29" fmla="*/ 7 h 40"/>
                <a:gd name="T30" fmla="*/ 3 w 17"/>
                <a:gd name="T31" fmla="*/ 12 h 40"/>
                <a:gd name="T32" fmla="*/ 0 w 17"/>
                <a:gd name="T33" fmla="*/ 1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40"/>
                <a:gd name="T53" fmla="*/ 17 w 17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40">
                  <a:moveTo>
                    <a:pt x="0" y="15"/>
                  </a:move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4" y="35"/>
                  </a:lnTo>
                  <a:lnTo>
                    <a:pt x="9" y="29"/>
                  </a:lnTo>
                  <a:lnTo>
                    <a:pt x="14" y="24"/>
                  </a:lnTo>
                  <a:lnTo>
                    <a:pt x="17" y="19"/>
                  </a:lnTo>
                  <a:lnTo>
                    <a:pt x="15" y="15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1" y="0"/>
                  </a:lnTo>
                  <a:lnTo>
                    <a:pt x="7" y="4"/>
                  </a:lnTo>
                  <a:lnTo>
                    <a:pt x="6" y="7"/>
                  </a:lnTo>
                  <a:lnTo>
                    <a:pt x="3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92" name="Freeform 584"/>
            <p:cNvSpPr>
              <a:spLocks/>
            </p:cNvSpPr>
            <p:nvPr/>
          </p:nvSpPr>
          <p:spPr bwMode="auto">
            <a:xfrm>
              <a:off x="2734" y="2912"/>
              <a:ext cx="62" cy="41"/>
            </a:xfrm>
            <a:custGeom>
              <a:avLst/>
              <a:gdLst>
                <a:gd name="T0" fmla="*/ 38 w 38"/>
                <a:gd name="T1" fmla="*/ 9 h 25"/>
                <a:gd name="T2" fmla="*/ 35 w 38"/>
                <a:gd name="T3" fmla="*/ 14 h 25"/>
                <a:gd name="T4" fmla="*/ 32 w 38"/>
                <a:gd name="T5" fmla="*/ 17 h 25"/>
                <a:gd name="T6" fmla="*/ 29 w 38"/>
                <a:gd name="T7" fmla="*/ 22 h 25"/>
                <a:gd name="T8" fmla="*/ 26 w 38"/>
                <a:gd name="T9" fmla="*/ 25 h 25"/>
                <a:gd name="T10" fmla="*/ 19 w 38"/>
                <a:gd name="T11" fmla="*/ 22 h 25"/>
                <a:gd name="T12" fmla="*/ 13 w 38"/>
                <a:gd name="T13" fmla="*/ 21 h 25"/>
                <a:gd name="T14" fmla="*/ 6 w 38"/>
                <a:gd name="T15" fmla="*/ 17 h 25"/>
                <a:gd name="T16" fmla="*/ 0 w 38"/>
                <a:gd name="T17" fmla="*/ 16 h 25"/>
                <a:gd name="T18" fmla="*/ 3 w 38"/>
                <a:gd name="T19" fmla="*/ 13 h 25"/>
                <a:gd name="T20" fmla="*/ 6 w 38"/>
                <a:gd name="T21" fmla="*/ 8 h 25"/>
                <a:gd name="T22" fmla="*/ 10 w 38"/>
                <a:gd name="T23" fmla="*/ 5 h 25"/>
                <a:gd name="T24" fmla="*/ 13 w 38"/>
                <a:gd name="T25" fmla="*/ 0 h 25"/>
                <a:gd name="T26" fmla="*/ 19 w 38"/>
                <a:gd name="T27" fmla="*/ 1 h 25"/>
                <a:gd name="T28" fmla="*/ 26 w 38"/>
                <a:gd name="T29" fmla="*/ 5 h 25"/>
                <a:gd name="T30" fmla="*/ 32 w 38"/>
                <a:gd name="T31" fmla="*/ 6 h 25"/>
                <a:gd name="T32" fmla="*/ 38 w 38"/>
                <a:gd name="T33" fmla="*/ 9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5"/>
                <a:gd name="T53" fmla="*/ 38 w 38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5">
                  <a:moveTo>
                    <a:pt x="38" y="9"/>
                  </a:moveTo>
                  <a:lnTo>
                    <a:pt x="35" y="14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26" y="25"/>
                  </a:lnTo>
                  <a:lnTo>
                    <a:pt x="19" y="22"/>
                  </a:lnTo>
                  <a:lnTo>
                    <a:pt x="13" y="21"/>
                  </a:lnTo>
                  <a:lnTo>
                    <a:pt x="6" y="17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6" y="5"/>
                  </a:lnTo>
                  <a:lnTo>
                    <a:pt x="32" y="6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93" name="Freeform 585"/>
            <p:cNvSpPr>
              <a:spLocks/>
            </p:cNvSpPr>
            <p:nvPr/>
          </p:nvSpPr>
          <p:spPr bwMode="auto">
            <a:xfrm>
              <a:off x="2778" y="2930"/>
              <a:ext cx="102" cy="93"/>
            </a:xfrm>
            <a:custGeom>
              <a:avLst/>
              <a:gdLst>
                <a:gd name="T0" fmla="*/ 54 w 62"/>
                <a:gd name="T1" fmla="*/ 10 h 57"/>
                <a:gd name="T2" fmla="*/ 56 w 62"/>
                <a:gd name="T3" fmla="*/ 16 h 57"/>
                <a:gd name="T4" fmla="*/ 59 w 62"/>
                <a:gd name="T5" fmla="*/ 21 h 57"/>
                <a:gd name="T6" fmla="*/ 61 w 62"/>
                <a:gd name="T7" fmla="*/ 25 h 57"/>
                <a:gd name="T8" fmla="*/ 62 w 62"/>
                <a:gd name="T9" fmla="*/ 32 h 57"/>
                <a:gd name="T10" fmla="*/ 57 w 62"/>
                <a:gd name="T11" fmla="*/ 38 h 57"/>
                <a:gd name="T12" fmla="*/ 53 w 62"/>
                <a:gd name="T13" fmla="*/ 44 h 57"/>
                <a:gd name="T14" fmla="*/ 46 w 62"/>
                <a:gd name="T15" fmla="*/ 51 h 57"/>
                <a:gd name="T16" fmla="*/ 41 w 62"/>
                <a:gd name="T17" fmla="*/ 57 h 57"/>
                <a:gd name="T18" fmla="*/ 32 w 62"/>
                <a:gd name="T19" fmla="*/ 52 h 57"/>
                <a:gd name="T20" fmla="*/ 21 w 62"/>
                <a:gd name="T21" fmla="*/ 49 h 57"/>
                <a:gd name="T22" fmla="*/ 11 w 62"/>
                <a:gd name="T23" fmla="*/ 44 h 57"/>
                <a:gd name="T24" fmla="*/ 0 w 62"/>
                <a:gd name="T25" fmla="*/ 41 h 57"/>
                <a:gd name="T26" fmla="*/ 3 w 62"/>
                <a:gd name="T27" fmla="*/ 35 h 57"/>
                <a:gd name="T28" fmla="*/ 6 w 62"/>
                <a:gd name="T29" fmla="*/ 29 h 57"/>
                <a:gd name="T30" fmla="*/ 10 w 62"/>
                <a:gd name="T31" fmla="*/ 24 h 57"/>
                <a:gd name="T32" fmla="*/ 13 w 62"/>
                <a:gd name="T33" fmla="*/ 17 h 57"/>
                <a:gd name="T34" fmla="*/ 16 w 62"/>
                <a:gd name="T35" fmla="*/ 13 h 57"/>
                <a:gd name="T36" fmla="*/ 19 w 62"/>
                <a:gd name="T37" fmla="*/ 8 h 57"/>
                <a:gd name="T38" fmla="*/ 22 w 62"/>
                <a:gd name="T39" fmla="*/ 5 h 57"/>
                <a:gd name="T40" fmla="*/ 26 w 62"/>
                <a:gd name="T41" fmla="*/ 0 h 57"/>
                <a:gd name="T42" fmla="*/ 33 w 62"/>
                <a:gd name="T43" fmla="*/ 2 h 57"/>
                <a:gd name="T44" fmla="*/ 40 w 62"/>
                <a:gd name="T45" fmla="*/ 5 h 57"/>
                <a:gd name="T46" fmla="*/ 48 w 62"/>
                <a:gd name="T47" fmla="*/ 6 h 57"/>
                <a:gd name="T48" fmla="*/ 54 w 62"/>
                <a:gd name="T49" fmla="*/ 10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4" y="10"/>
                  </a:moveTo>
                  <a:lnTo>
                    <a:pt x="56" y="16"/>
                  </a:lnTo>
                  <a:lnTo>
                    <a:pt x="59" y="21"/>
                  </a:lnTo>
                  <a:lnTo>
                    <a:pt x="61" y="25"/>
                  </a:lnTo>
                  <a:lnTo>
                    <a:pt x="62" y="32"/>
                  </a:lnTo>
                  <a:lnTo>
                    <a:pt x="57" y="38"/>
                  </a:lnTo>
                  <a:lnTo>
                    <a:pt x="53" y="44"/>
                  </a:lnTo>
                  <a:lnTo>
                    <a:pt x="46" y="51"/>
                  </a:lnTo>
                  <a:lnTo>
                    <a:pt x="41" y="57"/>
                  </a:lnTo>
                  <a:lnTo>
                    <a:pt x="32" y="52"/>
                  </a:lnTo>
                  <a:lnTo>
                    <a:pt x="21" y="49"/>
                  </a:lnTo>
                  <a:lnTo>
                    <a:pt x="11" y="44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9"/>
                  </a:lnTo>
                  <a:lnTo>
                    <a:pt x="10" y="24"/>
                  </a:lnTo>
                  <a:lnTo>
                    <a:pt x="13" y="17"/>
                  </a:lnTo>
                  <a:lnTo>
                    <a:pt x="16" y="13"/>
                  </a:lnTo>
                  <a:lnTo>
                    <a:pt x="19" y="8"/>
                  </a:lnTo>
                  <a:lnTo>
                    <a:pt x="22" y="5"/>
                  </a:lnTo>
                  <a:lnTo>
                    <a:pt x="26" y="0"/>
                  </a:lnTo>
                  <a:lnTo>
                    <a:pt x="33" y="2"/>
                  </a:lnTo>
                  <a:lnTo>
                    <a:pt x="40" y="5"/>
                  </a:lnTo>
                  <a:lnTo>
                    <a:pt x="48" y="6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94" name="Freeform 586"/>
            <p:cNvSpPr>
              <a:spLocks/>
            </p:cNvSpPr>
            <p:nvPr/>
          </p:nvSpPr>
          <p:spPr bwMode="auto">
            <a:xfrm>
              <a:off x="2787" y="2938"/>
              <a:ext cx="85" cy="77"/>
            </a:xfrm>
            <a:custGeom>
              <a:avLst/>
              <a:gdLst>
                <a:gd name="T0" fmla="*/ 48 w 52"/>
                <a:gd name="T1" fmla="*/ 8 h 47"/>
                <a:gd name="T2" fmla="*/ 49 w 52"/>
                <a:gd name="T3" fmla="*/ 12 h 47"/>
                <a:gd name="T4" fmla="*/ 51 w 52"/>
                <a:gd name="T5" fmla="*/ 17 h 47"/>
                <a:gd name="T6" fmla="*/ 51 w 52"/>
                <a:gd name="T7" fmla="*/ 22 h 47"/>
                <a:gd name="T8" fmla="*/ 52 w 52"/>
                <a:gd name="T9" fmla="*/ 27 h 47"/>
                <a:gd name="T10" fmla="*/ 49 w 52"/>
                <a:gd name="T11" fmla="*/ 32 h 47"/>
                <a:gd name="T12" fmla="*/ 44 w 52"/>
                <a:gd name="T13" fmla="*/ 36 h 47"/>
                <a:gd name="T14" fmla="*/ 40 w 52"/>
                <a:gd name="T15" fmla="*/ 43 h 47"/>
                <a:gd name="T16" fmla="*/ 36 w 52"/>
                <a:gd name="T17" fmla="*/ 47 h 47"/>
                <a:gd name="T18" fmla="*/ 27 w 52"/>
                <a:gd name="T19" fmla="*/ 44 h 47"/>
                <a:gd name="T20" fmla="*/ 19 w 52"/>
                <a:gd name="T21" fmla="*/ 39 h 47"/>
                <a:gd name="T22" fmla="*/ 9 w 52"/>
                <a:gd name="T23" fmla="*/ 36 h 47"/>
                <a:gd name="T24" fmla="*/ 0 w 52"/>
                <a:gd name="T25" fmla="*/ 33 h 47"/>
                <a:gd name="T26" fmla="*/ 3 w 52"/>
                <a:gd name="T27" fmla="*/ 28 h 47"/>
                <a:gd name="T28" fmla="*/ 5 w 52"/>
                <a:gd name="T29" fmla="*/ 24 h 47"/>
                <a:gd name="T30" fmla="*/ 8 w 52"/>
                <a:gd name="T31" fmla="*/ 19 h 47"/>
                <a:gd name="T32" fmla="*/ 11 w 52"/>
                <a:gd name="T33" fmla="*/ 14 h 47"/>
                <a:gd name="T34" fmla="*/ 14 w 52"/>
                <a:gd name="T35" fmla="*/ 11 h 47"/>
                <a:gd name="T36" fmla="*/ 17 w 52"/>
                <a:gd name="T37" fmla="*/ 6 h 47"/>
                <a:gd name="T38" fmla="*/ 19 w 52"/>
                <a:gd name="T39" fmla="*/ 3 h 47"/>
                <a:gd name="T40" fmla="*/ 22 w 52"/>
                <a:gd name="T41" fmla="*/ 0 h 47"/>
                <a:gd name="T42" fmla="*/ 28 w 52"/>
                <a:gd name="T43" fmla="*/ 1 h 47"/>
                <a:gd name="T44" fmla="*/ 35 w 52"/>
                <a:gd name="T45" fmla="*/ 5 h 47"/>
                <a:gd name="T46" fmla="*/ 41 w 52"/>
                <a:gd name="T47" fmla="*/ 6 h 47"/>
                <a:gd name="T48" fmla="*/ 48 w 52"/>
                <a:gd name="T49" fmla="*/ 8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7"/>
                <a:gd name="T77" fmla="*/ 52 w 52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7">
                  <a:moveTo>
                    <a:pt x="48" y="8"/>
                  </a:moveTo>
                  <a:lnTo>
                    <a:pt x="49" y="12"/>
                  </a:lnTo>
                  <a:lnTo>
                    <a:pt x="51" y="17"/>
                  </a:lnTo>
                  <a:lnTo>
                    <a:pt x="51" y="22"/>
                  </a:lnTo>
                  <a:lnTo>
                    <a:pt x="52" y="27"/>
                  </a:lnTo>
                  <a:lnTo>
                    <a:pt x="49" y="32"/>
                  </a:lnTo>
                  <a:lnTo>
                    <a:pt x="44" y="36"/>
                  </a:lnTo>
                  <a:lnTo>
                    <a:pt x="40" y="43"/>
                  </a:lnTo>
                  <a:lnTo>
                    <a:pt x="36" y="47"/>
                  </a:lnTo>
                  <a:lnTo>
                    <a:pt x="27" y="44"/>
                  </a:lnTo>
                  <a:lnTo>
                    <a:pt x="19" y="39"/>
                  </a:lnTo>
                  <a:lnTo>
                    <a:pt x="9" y="36"/>
                  </a:lnTo>
                  <a:lnTo>
                    <a:pt x="0" y="33"/>
                  </a:lnTo>
                  <a:lnTo>
                    <a:pt x="3" y="28"/>
                  </a:lnTo>
                  <a:lnTo>
                    <a:pt x="5" y="24"/>
                  </a:lnTo>
                  <a:lnTo>
                    <a:pt x="8" y="19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7" y="6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5"/>
                  </a:lnTo>
                  <a:lnTo>
                    <a:pt x="41" y="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95" name="Freeform 587"/>
            <p:cNvSpPr>
              <a:spLocks/>
            </p:cNvSpPr>
            <p:nvPr/>
          </p:nvSpPr>
          <p:spPr bwMode="auto">
            <a:xfrm>
              <a:off x="2844" y="2951"/>
              <a:ext cx="28" cy="64"/>
            </a:xfrm>
            <a:custGeom>
              <a:avLst/>
              <a:gdLst>
                <a:gd name="T0" fmla="*/ 0 w 17"/>
                <a:gd name="T1" fmla="*/ 14 h 39"/>
                <a:gd name="T2" fmla="*/ 0 w 17"/>
                <a:gd name="T3" fmla="*/ 20 h 39"/>
                <a:gd name="T4" fmla="*/ 0 w 17"/>
                <a:gd name="T5" fmla="*/ 27 h 39"/>
                <a:gd name="T6" fmla="*/ 0 w 17"/>
                <a:gd name="T7" fmla="*/ 33 h 39"/>
                <a:gd name="T8" fmla="*/ 1 w 17"/>
                <a:gd name="T9" fmla="*/ 39 h 39"/>
                <a:gd name="T10" fmla="*/ 5 w 17"/>
                <a:gd name="T11" fmla="*/ 35 h 39"/>
                <a:gd name="T12" fmla="*/ 9 w 17"/>
                <a:gd name="T13" fmla="*/ 28 h 39"/>
                <a:gd name="T14" fmla="*/ 14 w 17"/>
                <a:gd name="T15" fmla="*/ 24 h 39"/>
                <a:gd name="T16" fmla="*/ 17 w 17"/>
                <a:gd name="T17" fmla="*/ 19 h 39"/>
                <a:gd name="T18" fmla="*/ 16 w 17"/>
                <a:gd name="T19" fmla="*/ 14 h 39"/>
                <a:gd name="T20" fmla="*/ 16 w 17"/>
                <a:gd name="T21" fmla="*/ 9 h 39"/>
                <a:gd name="T22" fmla="*/ 14 w 17"/>
                <a:gd name="T23" fmla="*/ 4 h 39"/>
                <a:gd name="T24" fmla="*/ 13 w 17"/>
                <a:gd name="T25" fmla="*/ 0 h 39"/>
                <a:gd name="T26" fmla="*/ 9 w 17"/>
                <a:gd name="T27" fmla="*/ 3 h 39"/>
                <a:gd name="T28" fmla="*/ 6 w 17"/>
                <a:gd name="T29" fmla="*/ 6 h 39"/>
                <a:gd name="T30" fmla="*/ 3 w 17"/>
                <a:gd name="T31" fmla="*/ 11 h 39"/>
                <a:gd name="T32" fmla="*/ 0 w 17"/>
                <a:gd name="T33" fmla="*/ 1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39"/>
                <a:gd name="T53" fmla="*/ 17 w 17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39">
                  <a:moveTo>
                    <a:pt x="0" y="14"/>
                  </a:move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1" y="39"/>
                  </a:lnTo>
                  <a:lnTo>
                    <a:pt x="5" y="35"/>
                  </a:lnTo>
                  <a:lnTo>
                    <a:pt x="9" y="28"/>
                  </a:lnTo>
                  <a:lnTo>
                    <a:pt x="14" y="24"/>
                  </a:lnTo>
                  <a:lnTo>
                    <a:pt x="17" y="19"/>
                  </a:lnTo>
                  <a:lnTo>
                    <a:pt x="16" y="14"/>
                  </a:lnTo>
                  <a:lnTo>
                    <a:pt x="16" y="9"/>
                  </a:lnTo>
                  <a:lnTo>
                    <a:pt x="14" y="4"/>
                  </a:lnTo>
                  <a:lnTo>
                    <a:pt x="13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96" name="Freeform 588"/>
            <p:cNvSpPr>
              <a:spLocks/>
            </p:cNvSpPr>
            <p:nvPr/>
          </p:nvSpPr>
          <p:spPr bwMode="auto">
            <a:xfrm>
              <a:off x="2805" y="2938"/>
              <a:ext cx="60" cy="40"/>
            </a:xfrm>
            <a:custGeom>
              <a:avLst/>
              <a:gdLst>
                <a:gd name="T0" fmla="*/ 37 w 37"/>
                <a:gd name="T1" fmla="*/ 8 h 24"/>
                <a:gd name="T2" fmla="*/ 33 w 37"/>
                <a:gd name="T3" fmla="*/ 12 h 24"/>
                <a:gd name="T4" fmla="*/ 30 w 37"/>
                <a:gd name="T5" fmla="*/ 16 h 24"/>
                <a:gd name="T6" fmla="*/ 27 w 37"/>
                <a:gd name="T7" fmla="*/ 20 h 24"/>
                <a:gd name="T8" fmla="*/ 24 w 37"/>
                <a:gd name="T9" fmla="*/ 24 h 24"/>
                <a:gd name="T10" fmla="*/ 17 w 37"/>
                <a:gd name="T11" fmla="*/ 20 h 24"/>
                <a:gd name="T12" fmla="*/ 13 w 37"/>
                <a:gd name="T13" fmla="*/ 19 h 24"/>
                <a:gd name="T14" fmla="*/ 6 w 37"/>
                <a:gd name="T15" fmla="*/ 16 h 24"/>
                <a:gd name="T16" fmla="*/ 0 w 37"/>
                <a:gd name="T17" fmla="*/ 14 h 24"/>
                <a:gd name="T18" fmla="*/ 3 w 37"/>
                <a:gd name="T19" fmla="*/ 11 h 24"/>
                <a:gd name="T20" fmla="*/ 6 w 37"/>
                <a:gd name="T21" fmla="*/ 6 h 24"/>
                <a:gd name="T22" fmla="*/ 8 w 37"/>
                <a:gd name="T23" fmla="*/ 3 h 24"/>
                <a:gd name="T24" fmla="*/ 11 w 37"/>
                <a:gd name="T25" fmla="*/ 0 h 24"/>
                <a:gd name="T26" fmla="*/ 17 w 37"/>
                <a:gd name="T27" fmla="*/ 1 h 24"/>
                <a:gd name="T28" fmla="*/ 24 w 37"/>
                <a:gd name="T29" fmla="*/ 3 h 24"/>
                <a:gd name="T30" fmla="*/ 30 w 37"/>
                <a:gd name="T31" fmla="*/ 6 h 24"/>
                <a:gd name="T32" fmla="*/ 37 w 37"/>
                <a:gd name="T33" fmla="*/ 8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37" y="8"/>
                  </a:moveTo>
                  <a:lnTo>
                    <a:pt x="33" y="12"/>
                  </a:lnTo>
                  <a:lnTo>
                    <a:pt x="30" y="16"/>
                  </a:lnTo>
                  <a:lnTo>
                    <a:pt x="27" y="20"/>
                  </a:lnTo>
                  <a:lnTo>
                    <a:pt x="24" y="24"/>
                  </a:lnTo>
                  <a:lnTo>
                    <a:pt x="17" y="20"/>
                  </a:lnTo>
                  <a:lnTo>
                    <a:pt x="13" y="19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6" y="6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4" y="3"/>
                  </a:lnTo>
                  <a:lnTo>
                    <a:pt x="30" y="6"/>
                  </a:lnTo>
                  <a:lnTo>
                    <a:pt x="37" y="8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97" name="Freeform 589"/>
            <p:cNvSpPr>
              <a:spLocks/>
            </p:cNvSpPr>
            <p:nvPr/>
          </p:nvSpPr>
          <p:spPr bwMode="auto">
            <a:xfrm>
              <a:off x="2845" y="2953"/>
              <a:ext cx="102" cy="93"/>
            </a:xfrm>
            <a:custGeom>
              <a:avLst/>
              <a:gdLst>
                <a:gd name="T0" fmla="*/ 54 w 62"/>
                <a:gd name="T1" fmla="*/ 10 h 57"/>
                <a:gd name="T2" fmla="*/ 62 w 62"/>
                <a:gd name="T3" fmla="*/ 32 h 57"/>
                <a:gd name="T4" fmla="*/ 43 w 62"/>
                <a:gd name="T5" fmla="*/ 57 h 57"/>
                <a:gd name="T6" fmla="*/ 0 w 62"/>
                <a:gd name="T7" fmla="*/ 42 h 57"/>
                <a:gd name="T8" fmla="*/ 13 w 62"/>
                <a:gd name="T9" fmla="*/ 18 h 57"/>
                <a:gd name="T10" fmla="*/ 27 w 62"/>
                <a:gd name="T11" fmla="*/ 0 h 57"/>
                <a:gd name="T12" fmla="*/ 54 w 62"/>
                <a:gd name="T13" fmla="*/ 1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57"/>
                <a:gd name="T23" fmla="*/ 62 w 62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57">
                  <a:moveTo>
                    <a:pt x="54" y="10"/>
                  </a:moveTo>
                  <a:lnTo>
                    <a:pt x="62" y="32"/>
                  </a:lnTo>
                  <a:lnTo>
                    <a:pt x="43" y="57"/>
                  </a:lnTo>
                  <a:lnTo>
                    <a:pt x="0" y="42"/>
                  </a:lnTo>
                  <a:lnTo>
                    <a:pt x="13" y="18"/>
                  </a:lnTo>
                  <a:lnTo>
                    <a:pt x="27" y="0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98" name="Freeform 590"/>
            <p:cNvSpPr>
              <a:spLocks/>
            </p:cNvSpPr>
            <p:nvPr/>
          </p:nvSpPr>
          <p:spPr bwMode="auto">
            <a:xfrm>
              <a:off x="2854" y="2961"/>
              <a:ext cx="86" cy="79"/>
            </a:xfrm>
            <a:custGeom>
              <a:avLst/>
              <a:gdLst>
                <a:gd name="T0" fmla="*/ 48 w 53"/>
                <a:gd name="T1" fmla="*/ 8 h 48"/>
                <a:gd name="T2" fmla="*/ 53 w 53"/>
                <a:gd name="T3" fmla="*/ 27 h 48"/>
                <a:gd name="T4" fmla="*/ 37 w 53"/>
                <a:gd name="T5" fmla="*/ 48 h 48"/>
                <a:gd name="T6" fmla="*/ 0 w 53"/>
                <a:gd name="T7" fmla="*/ 33 h 48"/>
                <a:gd name="T8" fmla="*/ 11 w 53"/>
                <a:gd name="T9" fmla="*/ 14 h 48"/>
                <a:gd name="T10" fmla="*/ 22 w 53"/>
                <a:gd name="T11" fmla="*/ 0 h 48"/>
                <a:gd name="T12" fmla="*/ 48 w 53"/>
                <a:gd name="T13" fmla="*/ 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48"/>
                <a:gd name="T23" fmla="*/ 53 w 53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48">
                  <a:moveTo>
                    <a:pt x="48" y="8"/>
                  </a:moveTo>
                  <a:lnTo>
                    <a:pt x="53" y="27"/>
                  </a:lnTo>
                  <a:lnTo>
                    <a:pt x="37" y="48"/>
                  </a:lnTo>
                  <a:lnTo>
                    <a:pt x="0" y="33"/>
                  </a:lnTo>
                  <a:lnTo>
                    <a:pt x="11" y="14"/>
                  </a:lnTo>
                  <a:lnTo>
                    <a:pt x="22" y="0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599" name="Freeform 591"/>
            <p:cNvSpPr>
              <a:spLocks/>
            </p:cNvSpPr>
            <p:nvPr/>
          </p:nvSpPr>
          <p:spPr bwMode="auto">
            <a:xfrm>
              <a:off x="2911" y="2974"/>
              <a:ext cx="29" cy="66"/>
            </a:xfrm>
            <a:custGeom>
              <a:avLst/>
              <a:gdLst>
                <a:gd name="T0" fmla="*/ 0 w 18"/>
                <a:gd name="T1" fmla="*/ 14 h 40"/>
                <a:gd name="T2" fmla="*/ 2 w 18"/>
                <a:gd name="T3" fmla="*/ 40 h 40"/>
                <a:gd name="T4" fmla="*/ 18 w 18"/>
                <a:gd name="T5" fmla="*/ 19 h 40"/>
                <a:gd name="T6" fmla="*/ 13 w 18"/>
                <a:gd name="T7" fmla="*/ 0 h 40"/>
                <a:gd name="T8" fmla="*/ 0 w 18"/>
                <a:gd name="T9" fmla="*/ 1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40"/>
                <a:gd name="T17" fmla="*/ 18 w 18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40">
                  <a:moveTo>
                    <a:pt x="0" y="14"/>
                  </a:moveTo>
                  <a:lnTo>
                    <a:pt x="2" y="40"/>
                  </a:lnTo>
                  <a:lnTo>
                    <a:pt x="18" y="19"/>
                  </a:lnTo>
                  <a:lnTo>
                    <a:pt x="13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00" name="Freeform 592"/>
            <p:cNvSpPr>
              <a:spLocks/>
            </p:cNvSpPr>
            <p:nvPr/>
          </p:nvSpPr>
          <p:spPr bwMode="auto">
            <a:xfrm>
              <a:off x="2872" y="2961"/>
              <a:ext cx="60" cy="39"/>
            </a:xfrm>
            <a:custGeom>
              <a:avLst/>
              <a:gdLst>
                <a:gd name="T0" fmla="*/ 37 w 37"/>
                <a:gd name="T1" fmla="*/ 8 h 24"/>
                <a:gd name="T2" fmla="*/ 24 w 37"/>
                <a:gd name="T3" fmla="*/ 24 h 24"/>
                <a:gd name="T4" fmla="*/ 0 w 37"/>
                <a:gd name="T5" fmla="*/ 14 h 24"/>
                <a:gd name="T6" fmla="*/ 11 w 37"/>
                <a:gd name="T7" fmla="*/ 0 h 24"/>
                <a:gd name="T8" fmla="*/ 37 w 37"/>
                <a:gd name="T9" fmla="*/ 8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4"/>
                <a:gd name="T17" fmla="*/ 37 w 3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4">
                  <a:moveTo>
                    <a:pt x="37" y="8"/>
                  </a:moveTo>
                  <a:lnTo>
                    <a:pt x="24" y="24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37" y="8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01" name="Freeform 593"/>
            <p:cNvSpPr>
              <a:spLocks/>
            </p:cNvSpPr>
            <p:nvPr/>
          </p:nvSpPr>
          <p:spPr bwMode="auto">
            <a:xfrm>
              <a:off x="1783" y="2649"/>
              <a:ext cx="101" cy="92"/>
            </a:xfrm>
            <a:custGeom>
              <a:avLst/>
              <a:gdLst>
                <a:gd name="T0" fmla="*/ 54 w 62"/>
                <a:gd name="T1" fmla="*/ 10 h 56"/>
                <a:gd name="T2" fmla="*/ 56 w 62"/>
                <a:gd name="T3" fmla="*/ 15 h 56"/>
                <a:gd name="T4" fmla="*/ 59 w 62"/>
                <a:gd name="T5" fmla="*/ 19 h 56"/>
                <a:gd name="T6" fmla="*/ 61 w 62"/>
                <a:gd name="T7" fmla="*/ 26 h 56"/>
                <a:gd name="T8" fmla="*/ 62 w 62"/>
                <a:gd name="T9" fmla="*/ 31 h 56"/>
                <a:gd name="T10" fmla="*/ 58 w 62"/>
                <a:gd name="T11" fmla="*/ 37 h 56"/>
                <a:gd name="T12" fmla="*/ 53 w 62"/>
                <a:gd name="T13" fmla="*/ 43 h 56"/>
                <a:gd name="T14" fmla="*/ 48 w 62"/>
                <a:gd name="T15" fmla="*/ 50 h 56"/>
                <a:gd name="T16" fmla="*/ 43 w 62"/>
                <a:gd name="T17" fmla="*/ 56 h 56"/>
                <a:gd name="T18" fmla="*/ 32 w 62"/>
                <a:gd name="T19" fmla="*/ 53 h 56"/>
                <a:gd name="T20" fmla="*/ 23 w 62"/>
                <a:gd name="T21" fmla="*/ 48 h 56"/>
                <a:gd name="T22" fmla="*/ 11 w 62"/>
                <a:gd name="T23" fmla="*/ 45 h 56"/>
                <a:gd name="T24" fmla="*/ 0 w 62"/>
                <a:gd name="T25" fmla="*/ 40 h 56"/>
                <a:gd name="T26" fmla="*/ 3 w 62"/>
                <a:gd name="T27" fmla="*/ 34 h 56"/>
                <a:gd name="T28" fmla="*/ 7 w 62"/>
                <a:gd name="T29" fmla="*/ 27 h 56"/>
                <a:gd name="T30" fmla="*/ 10 w 62"/>
                <a:gd name="T31" fmla="*/ 23 h 56"/>
                <a:gd name="T32" fmla="*/ 13 w 62"/>
                <a:gd name="T33" fmla="*/ 16 h 56"/>
                <a:gd name="T34" fmla="*/ 16 w 62"/>
                <a:gd name="T35" fmla="*/ 13 h 56"/>
                <a:gd name="T36" fmla="*/ 19 w 62"/>
                <a:gd name="T37" fmla="*/ 8 h 56"/>
                <a:gd name="T38" fmla="*/ 23 w 62"/>
                <a:gd name="T39" fmla="*/ 4 h 56"/>
                <a:gd name="T40" fmla="*/ 26 w 62"/>
                <a:gd name="T41" fmla="*/ 0 h 56"/>
                <a:gd name="T42" fmla="*/ 34 w 62"/>
                <a:gd name="T43" fmla="*/ 2 h 56"/>
                <a:gd name="T44" fmla="*/ 42 w 62"/>
                <a:gd name="T45" fmla="*/ 5 h 56"/>
                <a:gd name="T46" fmla="*/ 48 w 62"/>
                <a:gd name="T47" fmla="*/ 7 h 56"/>
                <a:gd name="T48" fmla="*/ 54 w 62"/>
                <a:gd name="T49" fmla="*/ 1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6"/>
                <a:gd name="T77" fmla="*/ 62 w 62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6">
                  <a:moveTo>
                    <a:pt x="54" y="10"/>
                  </a:moveTo>
                  <a:lnTo>
                    <a:pt x="56" y="15"/>
                  </a:lnTo>
                  <a:lnTo>
                    <a:pt x="59" y="19"/>
                  </a:lnTo>
                  <a:lnTo>
                    <a:pt x="61" y="26"/>
                  </a:lnTo>
                  <a:lnTo>
                    <a:pt x="62" y="31"/>
                  </a:lnTo>
                  <a:lnTo>
                    <a:pt x="58" y="37"/>
                  </a:lnTo>
                  <a:lnTo>
                    <a:pt x="53" y="43"/>
                  </a:lnTo>
                  <a:lnTo>
                    <a:pt x="48" y="50"/>
                  </a:lnTo>
                  <a:lnTo>
                    <a:pt x="43" y="56"/>
                  </a:lnTo>
                  <a:lnTo>
                    <a:pt x="32" y="53"/>
                  </a:lnTo>
                  <a:lnTo>
                    <a:pt x="23" y="48"/>
                  </a:lnTo>
                  <a:lnTo>
                    <a:pt x="11" y="45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7" y="27"/>
                  </a:lnTo>
                  <a:lnTo>
                    <a:pt x="10" y="23"/>
                  </a:lnTo>
                  <a:lnTo>
                    <a:pt x="13" y="16"/>
                  </a:lnTo>
                  <a:lnTo>
                    <a:pt x="16" y="13"/>
                  </a:lnTo>
                  <a:lnTo>
                    <a:pt x="19" y="8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2" y="5"/>
                  </a:lnTo>
                  <a:lnTo>
                    <a:pt x="48" y="7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02" name="Freeform 594"/>
            <p:cNvSpPr>
              <a:spLocks/>
            </p:cNvSpPr>
            <p:nvPr/>
          </p:nvSpPr>
          <p:spPr bwMode="auto">
            <a:xfrm>
              <a:off x="1791" y="2656"/>
              <a:ext cx="88" cy="80"/>
            </a:xfrm>
            <a:custGeom>
              <a:avLst/>
              <a:gdLst>
                <a:gd name="T0" fmla="*/ 48 w 54"/>
                <a:gd name="T1" fmla="*/ 9 h 49"/>
                <a:gd name="T2" fmla="*/ 49 w 54"/>
                <a:gd name="T3" fmla="*/ 14 h 49"/>
                <a:gd name="T4" fmla="*/ 51 w 54"/>
                <a:gd name="T5" fmla="*/ 17 h 49"/>
                <a:gd name="T6" fmla="*/ 53 w 54"/>
                <a:gd name="T7" fmla="*/ 22 h 49"/>
                <a:gd name="T8" fmla="*/ 54 w 54"/>
                <a:gd name="T9" fmla="*/ 27 h 49"/>
                <a:gd name="T10" fmla="*/ 49 w 54"/>
                <a:gd name="T11" fmla="*/ 33 h 49"/>
                <a:gd name="T12" fmla="*/ 46 w 54"/>
                <a:gd name="T13" fmla="*/ 38 h 49"/>
                <a:gd name="T14" fmla="*/ 41 w 54"/>
                <a:gd name="T15" fmla="*/ 42 h 49"/>
                <a:gd name="T16" fmla="*/ 37 w 54"/>
                <a:gd name="T17" fmla="*/ 49 h 49"/>
                <a:gd name="T18" fmla="*/ 27 w 54"/>
                <a:gd name="T19" fmla="*/ 46 h 49"/>
                <a:gd name="T20" fmla="*/ 19 w 54"/>
                <a:gd name="T21" fmla="*/ 41 h 49"/>
                <a:gd name="T22" fmla="*/ 10 w 54"/>
                <a:gd name="T23" fmla="*/ 38 h 49"/>
                <a:gd name="T24" fmla="*/ 0 w 54"/>
                <a:gd name="T25" fmla="*/ 35 h 49"/>
                <a:gd name="T26" fmla="*/ 3 w 54"/>
                <a:gd name="T27" fmla="*/ 30 h 49"/>
                <a:gd name="T28" fmla="*/ 6 w 54"/>
                <a:gd name="T29" fmla="*/ 25 h 49"/>
                <a:gd name="T30" fmla="*/ 8 w 54"/>
                <a:gd name="T31" fmla="*/ 20 h 49"/>
                <a:gd name="T32" fmla="*/ 11 w 54"/>
                <a:gd name="T33" fmla="*/ 15 h 49"/>
                <a:gd name="T34" fmla="*/ 14 w 54"/>
                <a:gd name="T35" fmla="*/ 12 h 49"/>
                <a:gd name="T36" fmla="*/ 18 w 54"/>
                <a:gd name="T37" fmla="*/ 8 h 49"/>
                <a:gd name="T38" fmla="*/ 19 w 54"/>
                <a:gd name="T39" fmla="*/ 4 h 49"/>
                <a:gd name="T40" fmla="*/ 22 w 54"/>
                <a:gd name="T41" fmla="*/ 0 h 49"/>
                <a:gd name="T42" fmla="*/ 29 w 54"/>
                <a:gd name="T43" fmla="*/ 1 h 49"/>
                <a:gd name="T44" fmla="*/ 35 w 54"/>
                <a:gd name="T45" fmla="*/ 4 h 49"/>
                <a:gd name="T46" fmla="*/ 41 w 54"/>
                <a:gd name="T47" fmla="*/ 6 h 49"/>
                <a:gd name="T48" fmla="*/ 48 w 54"/>
                <a:gd name="T49" fmla="*/ 9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9"/>
                <a:gd name="T77" fmla="*/ 54 w 54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9">
                  <a:moveTo>
                    <a:pt x="48" y="9"/>
                  </a:moveTo>
                  <a:lnTo>
                    <a:pt x="49" y="14"/>
                  </a:lnTo>
                  <a:lnTo>
                    <a:pt x="51" y="17"/>
                  </a:lnTo>
                  <a:lnTo>
                    <a:pt x="53" y="22"/>
                  </a:lnTo>
                  <a:lnTo>
                    <a:pt x="54" y="27"/>
                  </a:lnTo>
                  <a:lnTo>
                    <a:pt x="49" y="33"/>
                  </a:lnTo>
                  <a:lnTo>
                    <a:pt x="46" y="38"/>
                  </a:lnTo>
                  <a:lnTo>
                    <a:pt x="41" y="42"/>
                  </a:lnTo>
                  <a:lnTo>
                    <a:pt x="37" y="49"/>
                  </a:lnTo>
                  <a:lnTo>
                    <a:pt x="27" y="46"/>
                  </a:lnTo>
                  <a:lnTo>
                    <a:pt x="19" y="41"/>
                  </a:lnTo>
                  <a:lnTo>
                    <a:pt x="10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6" y="25"/>
                  </a:lnTo>
                  <a:lnTo>
                    <a:pt x="8" y="20"/>
                  </a:lnTo>
                  <a:lnTo>
                    <a:pt x="11" y="15"/>
                  </a:lnTo>
                  <a:lnTo>
                    <a:pt x="14" y="12"/>
                  </a:lnTo>
                  <a:lnTo>
                    <a:pt x="18" y="8"/>
                  </a:lnTo>
                  <a:lnTo>
                    <a:pt x="19" y="4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5" y="4"/>
                  </a:lnTo>
                  <a:lnTo>
                    <a:pt x="41" y="6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03" name="Freeform 595"/>
            <p:cNvSpPr>
              <a:spLocks/>
            </p:cNvSpPr>
            <p:nvPr/>
          </p:nvSpPr>
          <p:spPr bwMode="auto">
            <a:xfrm>
              <a:off x="1848" y="2670"/>
              <a:ext cx="31" cy="66"/>
            </a:xfrm>
            <a:custGeom>
              <a:avLst/>
              <a:gdLst>
                <a:gd name="T0" fmla="*/ 0 w 19"/>
                <a:gd name="T1" fmla="*/ 14 h 40"/>
                <a:gd name="T2" fmla="*/ 0 w 19"/>
                <a:gd name="T3" fmla="*/ 21 h 40"/>
                <a:gd name="T4" fmla="*/ 2 w 19"/>
                <a:gd name="T5" fmla="*/ 27 h 40"/>
                <a:gd name="T6" fmla="*/ 2 w 19"/>
                <a:gd name="T7" fmla="*/ 33 h 40"/>
                <a:gd name="T8" fmla="*/ 2 w 19"/>
                <a:gd name="T9" fmla="*/ 40 h 40"/>
                <a:gd name="T10" fmla="*/ 6 w 19"/>
                <a:gd name="T11" fmla="*/ 33 h 40"/>
                <a:gd name="T12" fmla="*/ 11 w 19"/>
                <a:gd name="T13" fmla="*/ 29 h 40"/>
                <a:gd name="T14" fmla="*/ 14 w 19"/>
                <a:gd name="T15" fmla="*/ 24 h 40"/>
                <a:gd name="T16" fmla="*/ 19 w 19"/>
                <a:gd name="T17" fmla="*/ 18 h 40"/>
                <a:gd name="T18" fmla="*/ 18 w 19"/>
                <a:gd name="T19" fmla="*/ 13 h 40"/>
                <a:gd name="T20" fmla="*/ 16 w 19"/>
                <a:gd name="T21" fmla="*/ 8 h 40"/>
                <a:gd name="T22" fmla="*/ 14 w 19"/>
                <a:gd name="T23" fmla="*/ 5 h 40"/>
                <a:gd name="T24" fmla="*/ 13 w 19"/>
                <a:gd name="T25" fmla="*/ 0 h 40"/>
                <a:gd name="T26" fmla="*/ 10 w 19"/>
                <a:gd name="T27" fmla="*/ 3 h 40"/>
                <a:gd name="T28" fmla="*/ 6 w 19"/>
                <a:gd name="T29" fmla="*/ 6 h 40"/>
                <a:gd name="T30" fmla="*/ 3 w 19"/>
                <a:gd name="T31" fmla="*/ 11 h 40"/>
                <a:gd name="T32" fmla="*/ 0 w 19"/>
                <a:gd name="T33" fmla="*/ 1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40"/>
                <a:gd name="T53" fmla="*/ 19 w 1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40">
                  <a:moveTo>
                    <a:pt x="0" y="14"/>
                  </a:moveTo>
                  <a:lnTo>
                    <a:pt x="0" y="21"/>
                  </a:lnTo>
                  <a:lnTo>
                    <a:pt x="2" y="27"/>
                  </a:lnTo>
                  <a:lnTo>
                    <a:pt x="2" y="33"/>
                  </a:lnTo>
                  <a:lnTo>
                    <a:pt x="2" y="40"/>
                  </a:lnTo>
                  <a:lnTo>
                    <a:pt x="6" y="33"/>
                  </a:lnTo>
                  <a:lnTo>
                    <a:pt x="11" y="29"/>
                  </a:lnTo>
                  <a:lnTo>
                    <a:pt x="14" y="24"/>
                  </a:lnTo>
                  <a:lnTo>
                    <a:pt x="19" y="18"/>
                  </a:lnTo>
                  <a:lnTo>
                    <a:pt x="18" y="13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10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04" name="Freeform 596"/>
            <p:cNvSpPr>
              <a:spLocks/>
            </p:cNvSpPr>
            <p:nvPr/>
          </p:nvSpPr>
          <p:spPr bwMode="auto">
            <a:xfrm>
              <a:off x="1809" y="2656"/>
              <a:ext cx="60" cy="40"/>
            </a:xfrm>
            <a:custGeom>
              <a:avLst/>
              <a:gdLst>
                <a:gd name="T0" fmla="*/ 37 w 37"/>
                <a:gd name="T1" fmla="*/ 9 h 25"/>
                <a:gd name="T2" fmla="*/ 34 w 37"/>
                <a:gd name="T3" fmla="*/ 12 h 25"/>
                <a:gd name="T4" fmla="*/ 30 w 37"/>
                <a:gd name="T5" fmla="*/ 17 h 25"/>
                <a:gd name="T6" fmla="*/ 27 w 37"/>
                <a:gd name="T7" fmla="*/ 20 h 25"/>
                <a:gd name="T8" fmla="*/ 24 w 37"/>
                <a:gd name="T9" fmla="*/ 25 h 25"/>
                <a:gd name="T10" fmla="*/ 18 w 37"/>
                <a:gd name="T11" fmla="*/ 22 h 25"/>
                <a:gd name="T12" fmla="*/ 13 w 37"/>
                <a:gd name="T13" fmla="*/ 20 h 25"/>
                <a:gd name="T14" fmla="*/ 7 w 37"/>
                <a:gd name="T15" fmla="*/ 17 h 25"/>
                <a:gd name="T16" fmla="*/ 0 w 37"/>
                <a:gd name="T17" fmla="*/ 15 h 25"/>
                <a:gd name="T18" fmla="*/ 3 w 37"/>
                <a:gd name="T19" fmla="*/ 12 h 25"/>
                <a:gd name="T20" fmla="*/ 7 w 37"/>
                <a:gd name="T21" fmla="*/ 8 h 25"/>
                <a:gd name="T22" fmla="*/ 10 w 37"/>
                <a:gd name="T23" fmla="*/ 3 h 25"/>
                <a:gd name="T24" fmla="*/ 13 w 37"/>
                <a:gd name="T25" fmla="*/ 0 h 25"/>
                <a:gd name="T26" fmla="*/ 19 w 37"/>
                <a:gd name="T27" fmla="*/ 1 h 25"/>
                <a:gd name="T28" fmla="*/ 26 w 37"/>
                <a:gd name="T29" fmla="*/ 4 h 25"/>
                <a:gd name="T30" fmla="*/ 30 w 37"/>
                <a:gd name="T31" fmla="*/ 6 h 25"/>
                <a:gd name="T32" fmla="*/ 37 w 37"/>
                <a:gd name="T33" fmla="*/ 9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5"/>
                <a:gd name="T53" fmla="*/ 37 w 37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5">
                  <a:moveTo>
                    <a:pt x="37" y="9"/>
                  </a:moveTo>
                  <a:lnTo>
                    <a:pt x="34" y="12"/>
                  </a:lnTo>
                  <a:lnTo>
                    <a:pt x="30" y="17"/>
                  </a:lnTo>
                  <a:lnTo>
                    <a:pt x="27" y="20"/>
                  </a:lnTo>
                  <a:lnTo>
                    <a:pt x="24" y="25"/>
                  </a:lnTo>
                  <a:lnTo>
                    <a:pt x="18" y="22"/>
                  </a:lnTo>
                  <a:lnTo>
                    <a:pt x="13" y="20"/>
                  </a:lnTo>
                  <a:lnTo>
                    <a:pt x="7" y="17"/>
                  </a:lnTo>
                  <a:lnTo>
                    <a:pt x="0" y="15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6" y="4"/>
                  </a:lnTo>
                  <a:lnTo>
                    <a:pt x="30" y="6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05" name="Freeform 597"/>
            <p:cNvSpPr>
              <a:spLocks/>
            </p:cNvSpPr>
            <p:nvPr/>
          </p:nvSpPr>
          <p:spPr bwMode="auto">
            <a:xfrm>
              <a:off x="1851" y="2673"/>
              <a:ext cx="102" cy="90"/>
            </a:xfrm>
            <a:custGeom>
              <a:avLst/>
              <a:gdLst>
                <a:gd name="T0" fmla="*/ 55 w 62"/>
                <a:gd name="T1" fmla="*/ 9 h 55"/>
                <a:gd name="T2" fmla="*/ 57 w 62"/>
                <a:gd name="T3" fmla="*/ 14 h 55"/>
                <a:gd name="T4" fmla="*/ 58 w 62"/>
                <a:gd name="T5" fmla="*/ 19 h 55"/>
                <a:gd name="T6" fmla="*/ 60 w 62"/>
                <a:gd name="T7" fmla="*/ 25 h 55"/>
                <a:gd name="T8" fmla="*/ 62 w 62"/>
                <a:gd name="T9" fmla="*/ 30 h 55"/>
                <a:gd name="T10" fmla="*/ 57 w 62"/>
                <a:gd name="T11" fmla="*/ 36 h 55"/>
                <a:gd name="T12" fmla="*/ 52 w 62"/>
                <a:gd name="T13" fmla="*/ 43 h 55"/>
                <a:gd name="T14" fmla="*/ 47 w 62"/>
                <a:gd name="T15" fmla="*/ 49 h 55"/>
                <a:gd name="T16" fmla="*/ 43 w 62"/>
                <a:gd name="T17" fmla="*/ 55 h 55"/>
                <a:gd name="T18" fmla="*/ 31 w 62"/>
                <a:gd name="T19" fmla="*/ 52 h 55"/>
                <a:gd name="T20" fmla="*/ 22 w 62"/>
                <a:gd name="T21" fmla="*/ 47 h 55"/>
                <a:gd name="T22" fmla="*/ 11 w 62"/>
                <a:gd name="T23" fmla="*/ 44 h 55"/>
                <a:gd name="T24" fmla="*/ 0 w 62"/>
                <a:gd name="T25" fmla="*/ 39 h 55"/>
                <a:gd name="T26" fmla="*/ 3 w 62"/>
                <a:gd name="T27" fmla="*/ 33 h 55"/>
                <a:gd name="T28" fmla="*/ 6 w 62"/>
                <a:gd name="T29" fmla="*/ 27 h 55"/>
                <a:gd name="T30" fmla="*/ 9 w 62"/>
                <a:gd name="T31" fmla="*/ 22 h 55"/>
                <a:gd name="T32" fmla="*/ 12 w 62"/>
                <a:gd name="T33" fmla="*/ 16 h 55"/>
                <a:gd name="T34" fmla="*/ 16 w 62"/>
                <a:gd name="T35" fmla="*/ 12 h 55"/>
                <a:gd name="T36" fmla="*/ 20 w 62"/>
                <a:gd name="T37" fmla="*/ 8 h 55"/>
                <a:gd name="T38" fmla="*/ 23 w 62"/>
                <a:gd name="T39" fmla="*/ 3 h 55"/>
                <a:gd name="T40" fmla="*/ 27 w 62"/>
                <a:gd name="T41" fmla="*/ 0 h 55"/>
                <a:gd name="T42" fmla="*/ 35 w 62"/>
                <a:gd name="T43" fmla="*/ 1 h 55"/>
                <a:gd name="T44" fmla="*/ 41 w 62"/>
                <a:gd name="T45" fmla="*/ 4 h 55"/>
                <a:gd name="T46" fmla="*/ 49 w 62"/>
                <a:gd name="T47" fmla="*/ 6 h 55"/>
                <a:gd name="T48" fmla="*/ 55 w 62"/>
                <a:gd name="T49" fmla="*/ 9 h 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5"/>
                <a:gd name="T77" fmla="*/ 62 w 62"/>
                <a:gd name="T78" fmla="*/ 55 h 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5">
                  <a:moveTo>
                    <a:pt x="55" y="9"/>
                  </a:moveTo>
                  <a:lnTo>
                    <a:pt x="57" y="14"/>
                  </a:lnTo>
                  <a:lnTo>
                    <a:pt x="58" y="19"/>
                  </a:lnTo>
                  <a:lnTo>
                    <a:pt x="60" y="25"/>
                  </a:lnTo>
                  <a:lnTo>
                    <a:pt x="62" y="30"/>
                  </a:lnTo>
                  <a:lnTo>
                    <a:pt x="57" y="36"/>
                  </a:lnTo>
                  <a:lnTo>
                    <a:pt x="52" y="43"/>
                  </a:lnTo>
                  <a:lnTo>
                    <a:pt x="47" y="49"/>
                  </a:lnTo>
                  <a:lnTo>
                    <a:pt x="43" y="55"/>
                  </a:lnTo>
                  <a:lnTo>
                    <a:pt x="31" y="52"/>
                  </a:lnTo>
                  <a:lnTo>
                    <a:pt x="22" y="47"/>
                  </a:lnTo>
                  <a:lnTo>
                    <a:pt x="11" y="44"/>
                  </a:lnTo>
                  <a:lnTo>
                    <a:pt x="0" y="39"/>
                  </a:lnTo>
                  <a:lnTo>
                    <a:pt x="3" y="33"/>
                  </a:lnTo>
                  <a:lnTo>
                    <a:pt x="6" y="27"/>
                  </a:lnTo>
                  <a:lnTo>
                    <a:pt x="9" y="22"/>
                  </a:lnTo>
                  <a:lnTo>
                    <a:pt x="12" y="16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3" y="3"/>
                  </a:lnTo>
                  <a:lnTo>
                    <a:pt x="27" y="0"/>
                  </a:lnTo>
                  <a:lnTo>
                    <a:pt x="35" y="1"/>
                  </a:lnTo>
                  <a:lnTo>
                    <a:pt x="41" y="4"/>
                  </a:lnTo>
                  <a:lnTo>
                    <a:pt x="49" y="6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06" name="Freeform 598"/>
            <p:cNvSpPr>
              <a:spLocks/>
            </p:cNvSpPr>
            <p:nvPr/>
          </p:nvSpPr>
          <p:spPr bwMode="auto">
            <a:xfrm>
              <a:off x="1858" y="2678"/>
              <a:ext cx="88" cy="80"/>
            </a:xfrm>
            <a:custGeom>
              <a:avLst/>
              <a:gdLst>
                <a:gd name="T0" fmla="*/ 48 w 54"/>
                <a:gd name="T1" fmla="*/ 9 h 49"/>
                <a:gd name="T2" fmla="*/ 50 w 54"/>
                <a:gd name="T3" fmla="*/ 14 h 49"/>
                <a:gd name="T4" fmla="*/ 51 w 54"/>
                <a:gd name="T5" fmla="*/ 19 h 49"/>
                <a:gd name="T6" fmla="*/ 53 w 54"/>
                <a:gd name="T7" fmla="*/ 24 h 49"/>
                <a:gd name="T8" fmla="*/ 54 w 54"/>
                <a:gd name="T9" fmla="*/ 27 h 49"/>
                <a:gd name="T10" fmla="*/ 50 w 54"/>
                <a:gd name="T11" fmla="*/ 33 h 49"/>
                <a:gd name="T12" fmla="*/ 46 w 54"/>
                <a:gd name="T13" fmla="*/ 38 h 49"/>
                <a:gd name="T14" fmla="*/ 42 w 54"/>
                <a:gd name="T15" fmla="*/ 43 h 49"/>
                <a:gd name="T16" fmla="*/ 37 w 54"/>
                <a:gd name="T17" fmla="*/ 49 h 49"/>
                <a:gd name="T18" fmla="*/ 29 w 54"/>
                <a:gd name="T19" fmla="*/ 46 h 49"/>
                <a:gd name="T20" fmla="*/ 19 w 54"/>
                <a:gd name="T21" fmla="*/ 41 h 49"/>
                <a:gd name="T22" fmla="*/ 10 w 54"/>
                <a:gd name="T23" fmla="*/ 38 h 49"/>
                <a:gd name="T24" fmla="*/ 0 w 54"/>
                <a:gd name="T25" fmla="*/ 35 h 49"/>
                <a:gd name="T26" fmla="*/ 4 w 54"/>
                <a:gd name="T27" fmla="*/ 30 h 49"/>
                <a:gd name="T28" fmla="*/ 7 w 54"/>
                <a:gd name="T29" fmla="*/ 25 h 49"/>
                <a:gd name="T30" fmla="*/ 8 w 54"/>
                <a:gd name="T31" fmla="*/ 21 h 49"/>
                <a:gd name="T32" fmla="*/ 12 w 54"/>
                <a:gd name="T33" fmla="*/ 16 h 49"/>
                <a:gd name="T34" fmla="*/ 15 w 54"/>
                <a:gd name="T35" fmla="*/ 13 h 49"/>
                <a:gd name="T36" fmla="*/ 18 w 54"/>
                <a:gd name="T37" fmla="*/ 8 h 49"/>
                <a:gd name="T38" fmla="*/ 21 w 54"/>
                <a:gd name="T39" fmla="*/ 5 h 49"/>
                <a:gd name="T40" fmla="*/ 24 w 54"/>
                <a:gd name="T41" fmla="*/ 0 h 49"/>
                <a:gd name="T42" fmla="*/ 31 w 54"/>
                <a:gd name="T43" fmla="*/ 1 h 49"/>
                <a:gd name="T44" fmla="*/ 35 w 54"/>
                <a:gd name="T45" fmla="*/ 5 h 49"/>
                <a:gd name="T46" fmla="*/ 42 w 54"/>
                <a:gd name="T47" fmla="*/ 6 h 49"/>
                <a:gd name="T48" fmla="*/ 48 w 54"/>
                <a:gd name="T49" fmla="*/ 9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9"/>
                <a:gd name="T77" fmla="*/ 54 w 54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9">
                  <a:moveTo>
                    <a:pt x="48" y="9"/>
                  </a:moveTo>
                  <a:lnTo>
                    <a:pt x="50" y="14"/>
                  </a:lnTo>
                  <a:lnTo>
                    <a:pt x="51" y="19"/>
                  </a:lnTo>
                  <a:lnTo>
                    <a:pt x="53" y="24"/>
                  </a:lnTo>
                  <a:lnTo>
                    <a:pt x="54" y="27"/>
                  </a:lnTo>
                  <a:lnTo>
                    <a:pt x="50" y="33"/>
                  </a:lnTo>
                  <a:lnTo>
                    <a:pt x="46" y="38"/>
                  </a:lnTo>
                  <a:lnTo>
                    <a:pt x="42" y="43"/>
                  </a:lnTo>
                  <a:lnTo>
                    <a:pt x="37" y="49"/>
                  </a:lnTo>
                  <a:lnTo>
                    <a:pt x="29" y="46"/>
                  </a:lnTo>
                  <a:lnTo>
                    <a:pt x="19" y="41"/>
                  </a:lnTo>
                  <a:lnTo>
                    <a:pt x="10" y="38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5"/>
                  </a:lnTo>
                  <a:lnTo>
                    <a:pt x="8" y="21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8"/>
                  </a:lnTo>
                  <a:lnTo>
                    <a:pt x="21" y="5"/>
                  </a:lnTo>
                  <a:lnTo>
                    <a:pt x="24" y="0"/>
                  </a:lnTo>
                  <a:lnTo>
                    <a:pt x="31" y="1"/>
                  </a:lnTo>
                  <a:lnTo>
                    <a:pt x="35" y="5"/>
                  </a:lnTo>
                  <a:lnTo>
                    <a:pt x="42" y="6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07" name="Freeform 599"/>
            <p:cNvSpPr>
              <a:spLocks/>
            </p:cNvSpPr>
            <p:nvPr/>
          </p:nvSpPr>
          <p:spPr bwMode="auto">
            <a:xfrm>
              <a:off x="1915" y="2693"/>
              <a:ext cx="31" cy="65"/>
            </a:xfrm>
            <a:custGeom>
              <a:avLst/>
              <a:gdLst>
                <a:gd name="T0" fmla="*/ 0 w 19"/>
                <a:gd name="T1" fmla="*/ 15 h 40"/>
                <a:gd name="T2" fmla="*/ 2 w 19"/>
                <a:gd name="T3" fmla="*/ 21 h 40"/>
                <a:gd name="T4" fmla="*/ 2 w 19"/>
                <a:gd name="T5" fmla="*/ 27 h 40"/>
                <a:gd name="T6" fmla="*/ 2 w 19"/>
                <a:gd name="T7" fmla="*/ 34 h 40"/>
                <a:gd name="T8" fmla="*/ 2 w 19"/>
                <a:gd name="T9" fmla="*/ 40 h 40"/>
                <a:gd name="T10" fmla="*/ 7 w 19"/>
                <a:gd name="T11" fmla="*/ 34 h 40"/>
                <a:gd name="T12" fmla="*/ 11 w 19"/>
                <a:gd name="T13" fmla="*/ 29 h 40"/>
                <a:gd name="T14" fmla="*/ 15 w 19"/>
                <a:gd name="T15" fmla="*/ 24 h 40"/>
                <a:gd name="T16" fmla="*/ 19 w 19"/>
                <a:gd name="T17" fmla="*/ 18 h 40"/>
                <a:gd name="T18" fmla="*/ 18 w 19"/>
                <a:gd name="T19" fmla="*/ 13 h 40"/>
                <a:gd name="T20" fmla="*/ 16 w 19"/>
                <a:gd name="T21" fmla="*/ 8 h 40"/>
                <a:gd name="T22" fmla="*/ 15 w 19"/>
                <a:gd name="T23" fmla="*/ 5 h 40"/>
                <a:gd name="T24" fmla="*/ 13 w 19"/>
                <a:gd name="T25" fmla="*/ 0 h 40"/>
                <a:gd name="T26" fmla="*/ 10 w 19"/>
                <a:gd name="T27" fmla="*/ 4 h 40"/>
                <a:gd name="T28" fmla="*/ 7 w 19"/>
                <a:gd name="T29" fmla="*/ 7 h 40"/>
                <a:gd name="T30" fmla="*/ 4 w 19"/>
                <a:gd name="T31" fmla="*/ 12 h 40"/>
                <a:gd name="T32" fmla="*/ 0 w 19"/>
                <a:gd name="T33" fmla="*/ 1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40"/>
                <a:gd name="T53" fmla="*/ 19 w 1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40">
                  <a:moveTo>
                    <a:pt x="0" y="15"/>
                  </a:moveTo>
                  <a:lnTo>
                    <a:pt x="2" y="21"/>
                  </a:lnTo>
                  <a:lnTo>
                    <a:pt x="2" y="27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7" y="34"/>
                  </a:lnTo>
                  <a:lnTo>
                    <a:pt x="11" y="29"/>
                  </a:lnTo>
                  <a:lnTo>
                    <a:pt x="15" y="24"/>
                  </a:lnTo>
                  <a:lnTo>
                    <a:pt x="19" y="18"/>
                  </a:lnTo>
                  <a:lnTo>
                    <a:pt x="18" y="13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08" name="Freeform 600"/>
            <p:cNvSpPr>
              <a:spLocks/>
            </p:cNvSpPr>
            <p:nvPr/>
          </p:nvSpPr>
          <p:spPr bwMode="auto">
            <a:xfrm>
              <a:off x="1878" y="2678"/>
              <a:ext cx="58" cy="41"/>
            </a:xfrm>
            <a:custGeom>
              <a:avLst/>
              <a:gdLst>
                <a:gd name="T0" fmla="*/ 36 w 36"/>
                <a:gd name="T1" fmla="*/ 9 h 25"/>
                <a:gd name="T2" fmla="*/ 33 w 36"/>
                <a:gd name="T3" fmla="*/ 13 h 25"/>
                <a:gd name="T4" fmla="*/ 30 w 36"/>
                <a:gd name="T5" fmla="*/ 17 h 25"/>
                <a:gd name="T6" fmla="*/ 28 w 36"/>
                <a:gd name="T7" fmla="*/ 21 h 25"/>
                <a:gd name="T8" fmla="*/ 25 w 36"/>
                <a:gd name="T9" fmla="*/ 25 h 25"/>
                <a:gd name="T10" fmla="*/ 19 w 36"/>
                <a:gd name="T11" fmla="*/ 22 h 25"/>
                <a:gd name="T12" fmla="*/ 12 w 36"/>
                <a:gd name="T13" fmla="*/ 21 h 25"/>
                <a:gd name="T14" fmla="*/ 6 w 36"/>
                <a:gd name="T15" fmla="*/ 17 h 25"/>
                <a:gd name="T16" fmla="*/ 0 w 36"/>
                <a:gd name="T17" fmla="*/ 16 h 25"/>
                <a:gd name="T18" fmla="*/ 3 w 36"/>
                <a:gd name="T19" fmla="*/ 13 h 25"/>
                <a:gd name="T20" fmla="*/ 6 w 36"/>
                <a:gd name="T21" fmla="*/ 8 h 25"/>
                <a:gd name="T22" fmla="*/ 9 w 36"/>
                <a:gd name="T23" fmla="*/ 3 h 25"/>
                <a:gd name="T24" fmla="*/ 12 w 36"/>
                <a:gd name="T25" fmla="*/ 0 h 25"/>
                <a:gd name="T26" fmla="*/ 19 w 36"/>
                <a:gd name="T27" fmla="*/ 1 h 25"/>
                <a:gd name="T28" fmla="*/ 23 w 36"/>
                <a:gd name="T29" fmla="*/ 5 h 25"/>
                <a:gd name="T30" fmla="*/ 30 w 36"/>
                <a:gd name="T31" fmla="*/ 6 h 25"/>
                <a:gd name="T32" fmla="*/ 36 w 36"/>
                <a:gd name="T33" fmla="*/ 9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5"/>
                <a:gd name="T53" fmla="*/ 36 w 36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5">
                  <a:moveTo>
                    <a:pt x="36" y="9"/>
                  </a:moveTo>
                  <a:lnTo>
                    <a:pt x="33" y="13"/>
                  </a:lnTo>
                  <a:lnTo>
                    <a:pt x="30" y="17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19" y="22"/>
                  </a:lnTo>
                  <a:lnTo>
                    <a:pt x="12" y="21"/>
                  </a:lnTo>
                  <a:lnTo>
                    <a:pt x="6" y="17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6" y="8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9" y="1"/>
                  </a:lnTo>
                  <a:lnTo>
                    <a:pt x="23" y="5"/>
                  </a:lnTo>
                  <a:lnTo>
                    <a:pt x="30" y="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09" name="Freeform 601"/>
            <p:cNvSpPr>
              <a:spLocks/>
            </p:cNvSpPr>
            <p:nvPr/>
          </p:nvSpPr>
          <p:spPr bwMode="auto">
            <a:xfrm>
              <a:off x="1918" y="2696"/>
              <a:ext cx="105" cy="94"/>
            </a:xfrm>
            <a:custGeom>
              <a:avLst/>
              <a:gdLst>
                <a:gd name="T0" fmla="*/ 54 w 64"/>
                <a:gd name="T1" fmla="*/ 10 h 57"/>
                <a:gd name="T2" fmla="*/ 56 w 64"/>
                <a:gd name="T3" fmla="*/ 14 h 57"/>
                <a:gd name="T4" fmla="*/ 59 w 64"/>
                <a:gd name="T5" fmla="*/ 19 h 57"/>
                <a:gd name="T6" fmla="*/ 60 w 64"/>
                <a:gd name="T7" fmla="*/ 25 h 57"/>
                <a:gd name="T8" fmla="*/ 64 w 64"/>
                <a:gd name="T9" fmla="*/ 30 h 57"/>
                <a:gd name="T10" fmla="*/ 57 w 64"/>
                <a:gd name="T11" fmla="*/ 37 h 57"/>
                <a:gd name="T12" fmla="*/ 52 w 64"/>
                <a:gd name="T13" fmla="*/ 43 h 57"/>
                <a:gd name="T14" fmla="*/ 48 w 64"/>
                <a:gd name="T15" fmla="*/ 51 h 57"/>
                <a:gd name="T16" fmla="*/ 43 w 64"/>
                <a:gd name="T17" fmla="*/ 57 h 57"/>
                <a:gd name="T18" fmla="*/ 32 w 64"/>
                <a:gd name="T19" fmla="*/ 52 h 57"/>
                <a:gd name="T20" fmla="*/ 22 w 64"/>
                <a:gd name="T21" fmla="*/ 48 h 57"/>
                <a:gd name="T22" fmla="*/ 11 w 64"/>
                <a:gd name="T23" fmla="*/ 44 h 57"/>
                <a:gd name="T24" fmla="*/ 0 w 64"/>
                <a:gd name="T25" fmla="*/ 40 h 57"/>
                <a:gd name="T26" fmla="*/ 3 w 64"/>
                <a:gd name="T27" fmla="*/ 33 h 57"/>
                <a:gd name="T28" fmla="*/ 6 w 64"/>
                <a:gd name="T29" fmla="*/ 27 h 57"/>
                <a:gd name="T30" fmla="*/ 9 w 64"/>
                <a:gd name="T31" fmla="*/ 22 h 57"/>
                <a:gd name="T32" fmla="*/ 13 w 64"/>
                <a:gd name="T33" fmla="*/ 16 h 57"/>
                <a:gd name="T34" fmla="*/ 16 w 64"/>
                <a:gd name="T35" fmla="*/ 13 h 57"/>
                <a:gd name="T36" fmla="*/ 21 w 64"/>
                <a:gd name="T37" fmla="*/ 8 h 57"/>
                <a:gd name="T38" fmla="*/ 24 w 64"/>
                <a:gd name="T39" fmla="*/ 3 h 57"/>
                <a:gd name="T40" fmla="*/ 27 w 64"/>
                <a:gd name="T41" fmla="*/ 0 h 57"/>
                <a:gd name="T42" fmla="*/ 33 w 64"/>
                <a:gd name="T43" fmla="*/ 2 h 57"/>
                <a:gd name="T44" fmla="*/ 41 w 64"/>
                <a:gd name="T45" fmla="*/ 5 h 57"/>
                <a:gd name="T46" fmla="*/ 48 w 64"/>
                <a:gd name="T47" fmla="*/ 6 h 57"/>
                <a:gd name="T48" fmla="*/ 54 w 64"/>
                <a:gd name="T49" fmla="*/ 10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57"/>
                <a:gd name="T77" fmla="*/ 64 w 6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57">
                  <a:moveTo>
                    <a:pt x="54" y="10"/>
                  </a:moveTo>
                  <a:lnTo>
                    <a:pt x="56" y="14"/>
                  </a:lnTo>
                  <a:lnTo>
                    <a:pt x="59" y="19"/>
                  </a:lnTo>
                  <a:lnTo>
                    <a:pt x="60" y="25"/>
                  </a:lnTo>
                  <a:lnTo>
                    <a:pt x="64" y="30"/>
                  </a:lnTo>
                  <a:lnTo>
                    <a:pt x="57" y="37"/>
                  </a:lnTo>
                  <a:lnTo>
                    <a:pt x="52" y="43"/>
                  </a:lnTo>
                  <a:lnTo>
                    <a:pt x="48" y="51"/>
                  </a:lnTo>
                  <a:lnTo>
                    <a:pt x="43" y="57"/>
                  </a:lnTo>
                  <a:lnTo>
                    <a:pt x="32" y="52"/>
                  </a:lnTo>
                  <a:lnTo>
                    <a:pt x="22" y="48"/>
                  </a:lnTo>
                  <a:lnTo>
                    <a:pt x="11" y="44"/>
                  </a:lnTo>
                  <a:lnTo>
                    <a:pt x="0" y="40"/>
                  </a:lnTo>
                  <a:lnTo>
                    <a:pt x="3" y="33"/>
                  </a:lnTo>
                  <a:lnTo>
                    <a:pt x="6" y="27"/>
                  </a:lnTo>
                  <a:lnTo>
                    <a:pt x="9" y="22"/>
                  </a:lnTo>
                  <a:lnTo>
                    <a:pt x="13" y="16"/>
                  </a:lnTo>
                  <a:lnTo>
                    <a:pt x="16" y="13"/>
                  </a:lnTo>
                  <a:lnTo>
                    <a:pt x="21" y="8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33" y="2"/>
                  </a:lnTo>
                  <a:lnTo>
                    <a:pt x="41" y="5"/>
                  </a:lnTo>
                  <a:lnTo>
                    <a:pt x="48" y="6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10" name="Freeform 602"/>
            <p:cNvSpPr>
              <a:spLocks/>
            </p:cNvSpPr>
            <p:nvPr/>
          </p:nvSpPr>
          <p:spPr bwMode="auto">
            <a:xfrm>
              <a:off x="1928" y="2705"/>
              <a:ext cx="87" cy="76"/>
            </a:xfrm>
            <a:custGeom>
              <a:avLst/>
              <a:gdLst>
                <a:gd name="T0" fmla="*/ 46 w 53"/>
                <a:gd name="T1" fmla="*/ 8 h 47"/>
                <a:gd name="T2" fmla="*/ 48 w 53"/>
                <a:gd name="T3" fmla="*/ 12 h 47"/>
                <a:gd name="T4" fmla="*/ 50 w 53"/>
                <a:gd name="T5" fmla="*/ 17 h 47"/>
                <a:gd name="T6" fmla="*/ 51 w 53"/>
                <a:gd name="T7" fmla="*/ 22 h 47"/>
                <a:gd name="T8" fmla="*/ 53 w 53"/>
                <a:gd name="T9" fmla="*/ 25 h 47"/>
                <a:gd name="T10" fmla="*/ 48 w 53"/>
                <a:gd name="T11" fmla="*/ 32 h 47"/>
                <a:gd name="T12" fmla="*/ 45 w 53"/>
                <a:gd name="T13" fmla="*/ 36 h 47"/>
                <a:gd name="T14" fmla="*/ 40 w 53"/>
                <a:gd name="T15" fmla="*/ 41 h 47"/>
                <a:gd name="T16" fmla="*/ 35 w 53"/>
                <a:gd name="T17" fmla="*/ 47 h 47"/>
                <a:gd name="T18" fmla="*/ 27 w 53"/>
                <a:gd name="T19" fmla="*/ 44 h 47"/>
                <a:gd name="T20" fmla="*/ 18 w 53"/>
                <a:gd name="T21" fmla="*/ 39 h 47"/>
                <a:gd name="T22" fmla="*/ 8 w 53"/>
                <a:gd name="T23" fmla="*/ 36 h 47"/>
                <a:gd name="T24" fmla="*/ 0 w 53"/>
                <a:gd name="T25" fmla="*/ 33 h 47"/>
                <a:gd name="T26" fmla="*/ 3 w 53"/>
                <a:gd name="T27" fmla="*/ 28 h 47"/>
                <a:gd name="T28" fmla="*/ 5 w 53"/>
                <a:gd name="T29" fmla="*/ 24 h 47"/>
                <a:gd name="T30" fmla="*/ 8 w 53"/>
                <a:gd name="T31" fmla="*/ 19 h 47"/>
                <a:gd name="T32" fmla="*/ 10 w 53"/>
                <a:gd name="T33" fmla="*/ 14 h 47"/>
                <a:gd name="T34" fmla="*/ 13 w 53"/>
                <a:gd name="T35" fmla="*/ 11 h 47"/>
                <a:gd name="T36" fmla="*/ 16 w 53"/>
                <a:gd name="T37" fmla="*/ 6 h 47"/>
                <a:gd name="T38" fmla="*/ 19 w 53"/>
                <a:gd name="T39" fmla="*/ 3 h 47"/>
                <a:gd name="T40" fmla="*/ 23 w 53"/>
                <a:gd name="T41" fmla="*/ 0 h 47"/>
                <a:gd name="T42" fmla="*/ 29 w 53"/>
                <a:gd name="T43" fmla="*/ 1 h 47"/>
                <a:gd name="T44" fmla="*/ 35 w 53"/>
                <a:gd name="T45" fmla="*/ 3 h 47"/>
                <a:gd name="T46" fmla="*/ 40 w 53"/>
                <a:gd name="T47" fmla="*/ 6 h 47"/>
                <a:gd name="T48" fmla="*/ 46 w 53"/>
                <a:gd name="T49" fmla="*/ 8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47"/>
                <a:gd name="T77" fmla="*/ 53 w 53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47">
                  <a:moveTo>
                    <a:pt x="46" y="8"/>
                  </a:moveTo>
                  <a:lnTo>
                    <a:pt x="48" y="12"/>
                  </a:lnTo>
                  <a:lnTo>
                    <a:pt x="50" y="17"/>
                  </a:lnTo>
                  <a:lnTo>
                    <a:pt x="51" y="22"/>
                  </a:lnTo>
                  <a:lnTo>
                    <a:pt x="53" y="25"/>
                  </a:lnTo>
                  <a:lnTo>
                    <a:pt x="48" y="32"/>
                  </a:lnTo>
                  <a:lnTo>
                    <a:pt x="45" y="36"/>
                  </a:lnTo>
                  <a:lnTo>
                    <a:pt x="40" y="41"/>
                  </a:lnTo>
                  <a:lnTo>
                    <a:pt x="35" y="47"/>
                  </a:lnTo>
                  <a:lnTo>
                    <a:pt x="27" y="44"/>
                  </a:lnTo>
                  <a:lnTo>
                    <a:pt x="18" y="39"/>
                  </a:lnTo>
                  <a:lnTo>
                    <a:pt x="8" y="36"/>
                  </a:lnTo>
                  <a:lnTo>
                    <a:pt x="0" y="33"/>
                  </a:lnTo>
                  <a:lnTo>
                    <a:pt x="3" y="28"/>
                  </a:lnTo>
                  <a:lnTo>
                    <a:pt x="5" y="24"/>
                  </a:lnTo>
                  <a:lnTo>
                    <a:pt x="8" y="19"/>
                  </a:lnTo>
                  <a:lnTo>
                    <a:pt x="10" y="14"/>
                  </a:lnTo>
                  <a:lnTo>
                    <a:pt x="13" y="11"/>
                  </a:lnTo>
                  <a:lnTo>
                    <a:pt x="16" y="6"/>
                  </a:lnTo>
                  <a:lnTo>
                    <a:pt x="19" y="3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5" y="3"/>
                  </a:lnTo>
                  <a:lnTo>
                    <a:pt x="40" y="6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11" name="Freeform 603"/>
            <p:cNvSpPr>
              <a:spLocks/>
            </p:cNvSpPr>
            <p:nvPr/>
          </p:nvSpPr>
          <p:spPr bwMode="auto">
            <a:xfrm>
              <a:off x="1984" y="2718"/>
              <a:ext cx="31" cy="63"/>
            </a:xfrm>
            <a:custGeom>
              <a:avLst/>
              <a:gdLst>
                <a:gd name="T0" fmla="*/ 0 w 19"/>
                <a:gd name="T1" fmla="*/ 14 h 39"/>
                <a:gd name="T2" fmla="*/ 1 w 19"/>
                <a:gd name="T3" fmla="*/ 20 h 39"/>
                <a:gd name="T4" fmla="*/ 1 w 19"/>
                <a:gd name="T5" fmla="*/ 27 h 39"/>
                <a:gd name="T6" fmla="*/ 1 w 19"/>
                <a:gd name="T7" fmla="*/ 33 h 39"/>
                <a:gd name="T8" fmla="*/ 1 w 19"/>
                <a:gd name="T9" fmla="*/ 39 h 39"/>
                <a:gd name="T10" fmla="*/ 6 w 19"/>
                <a:gd name="T11" fmla="*/ 33 h 39"/>
                <a:gd name="T12" fmla="*/ 11 w 19"/>
                <a:gd name="T13" fmla="*/ 28 h 39"/>
                <a:gd name="T14" fmla="*/ 14 w 19"/>
                <a:gd name="T15" fmla="*/ 24 h 39"/>
                <a:gd name="T16" fmla="*/ 19 w 19"/>
                <a:gd name="T17" fmla="*/ 17 h 39"/>
                <a:gd name="T18" fmla="*/ 17 w 19"/>
                <a:gd name="T19" fmla="*/ 14 h 39"/>
                <a:gd name="T20" fmla="*/ 16 w 19"/>
                <a:gd name="T21" fmla="*/ 9 h 39"/>
                <a:gd name="T22" fmla="*/ 14 w 19"/>
                <a:gd name="T23" fmla="*/ 4 h 39"/>
                <a:gd name="T24" fmla="*/ 12 w 19"/>
                <a:gd name="T25" fmla="*/ 0 h 39"/>
                <a:gd name="T26" fmla="*/ 9 w 19"/>
                <a:gd name="T27" fmla="*/ 3 h 39"/>
                <a:gd name="T28" fmla="*/ 6 w 19"/>
                <a:gd name="T29" fmla="*/ 6 h 39"/>
                <a:gd name="T30" fmla="*/ 3 w 19"/>
                <a:gd name="T31" fmla="*/ 11 h 39"/>
                <a:gd name="T32" fmla="*/ 0 w 19"/>
                <a:gd name="T33" fmla="*/ 1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9"/>
                <a:gd name="T53" fmla="*/ 19 w 1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9">
                  <a:moveTo>
                    <a:pt x="0" y="14"/>
                  </a:moveTo>
                  <a:lnTo>
                    <a:pt x="1" y="20"/>
                  </a:lnTo>
                  <a:lnTo>
                    <a:pt x="1" y="27"/>
                  </a:lnTo>
                  <a:lnTo>
                    <a:pt x="1" y="33"/>
                  </a:lnTo>
                  <a:lnTo>
                    <a:pt x="1" y="39"/>
                  </a:lnTo>
                  <a:lnTo>
                    <a:pt x="6" y="33"/>
                  </a:lnTo>
                  <a:lnTo>
                    <a:pt x="11" y="28"/>
                  </a:lnTo>
                  <a:lnTo>
                    <a:pt x="14" y="24"/>
                  </a:lnTo>
                  <a:lnTo>
                    <a:pt x="19" y="17"/>
                  </a:lnTo>
                  <a:lnTo>
                    <a:pt x="17" y="14"/>
                  </a:lnTo>
                  <a:lnTo>
                    <a:pt x="16" y="9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12" name="Freeform 604"/>
            <p:cNvSpPr>
              <a:spLocks/>
            </p:cNvSpPr>
            <p:nvPr/>
          </p:nvSpPr>
          <p:spPr bwMode="auto">
            <a:xfrm>
              <a:off x="1945" y="2701"/>
              <a:ext cx="58" cy="43"/>
            </a:xfrm>
            <a:custGeom>
              <a:avLst/>
              <a:gdLst>
                <a:gd name="T0" fmla="*/ 36 w 36"/>
                <a:gd name="T1" fmla="*/ 10 h 26"/>
                <a:gd name="T2" fmla="*/ 33 w 36"/>
                <a:gd name="T3" fmla="*/ 13 h 26"/>
                <a:gd name="T4" fmla="*/ 30 w 36"/>
                <a:gd name="T5" fmla="*/ 18 h 26"/>
                <a:gd name="T6" fmla="*/ 28 w 36"/>
                <a:gd name="T7" fmla="*/ 22 h 26"/>
                <a:gd name="T8" fmla="*/ 25 w 36"/>
                <a:gd name="T9" fmla="*/ 26 h 26"/>
                <a:gd name="T10" fmla="*/ 19 w 36"/>
                <a:gd name="T11" fmla="*/ 22 h 26"/>
                <a:gd name="T12" fmla="*/ 13 w 36"/>
                <a:gd name="T13" fmla="*/ 21 h 26"/>
                <a:gd name="T14" fmla="*/ 6 w 36"/>
                <a:gd name="T15" fmla="*/ 18 h 26"/>
                <a:gd name="T16" fmla="*/ 0 w 36"/>
                <a:gd name="T17" fmla="*/ 16 h 26"/>
                <a:gd name="T18" fmla="*/ 3 w 36"/>
                <a:gd name="T19" fmla="*/ 13 h 26"/>
                <a:gd name="T20" fmla="*/ 6 w 36"/>
                <a:gd name="T21" fmla="*/ 8 h 26"/>
                <a:gd name="T22" fmla="*/ 9 w 36"/>
                <a:gd name="T23" fmla="*/ 3 h 26"/>
                <a:gd name="T24" fmla="*/ 13 w 36"/>
                <a:gd name="T25" fmla="*/ 0 h 26"/>
                <a:gd name="T26" fmla="*/ 19 w 36"/>
                <a:gd name="T27" fmla="*/ 2 h 26"/>
                <a:gd name="T28" fmla="*/ 25 w 36"/>
                <a:gd name="T29" fmla="*/ 5 h 26"/>
                <a:gd name="T30" fmla="*/ 30 w 36"/>
                <a:gd name="T31" fmla="*/ 7 h 26"/>
                <a:gd name="T32" fmla="*/ 36 w 36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6"/>
                <a:gd name="T53" fmla="*/ 36 w 3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6">
                  <a:moveTo>
                    <a:pt x="36" y="10"/>
                  </a:moveTo>
                  <a:lnTo>
                    <a:pt x="33" y="13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5" y="26"/>
                  </a:lnTo>
                  <a:lnTo>
                    <a:pt x="19" y="22"/>
                  </a:lnTo>
                  <a:lnTo>
                    <a:pt x="13" y="21"/>
                  </a:lnTo>
                  <a:lnTo>
                    <a:pt x="6" y="18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6" y="8"/>
                  </a:lnTo>
                  <a:lnTo>
                    <a:pt x="9" y="3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5" y="5"/>
                  </a:lnTo>
                  <a:lnTo>
                    <a:pt x="30" y="7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13" name="Freeform 605"/>
            <p:cNvSpPr>
              <a:spLocks/>
            </p:cNvSpPr>
            <p:nvPr/>
          </p:nvSpPr>
          <p:spPr bwMode="auto">
            <a:xfrm>
              <a:off x="1985" y="2719"/>
              <a:ext cx="105" cy="93"/>
            </a:xfrm>
            <a:custGeom>
              <a:avLst/>
              <a:gdLst>
                <a:gd name="T0" fmla="*/ 56 w 64"/>
                <a:gd name="T1" fmla="*/ 10 h 57"/>
                <a:gd name="T2" fmla="*/ 58 w 64"/>
                <a:gd name="T3" fmla="*/ 16 h 57"/>
                <a:gd name="T4" fmla="*/ 59 w 64"/>
                <a:gd name="T5" fmla="*/ 21 h 57"/>
                <a:gd name="T6" fmla="*/ 62 w 64"/>
                <a:gd name="T7" fmla="*/ 26 h 57"/>
                <a:gd name="T8" fmla="*/ 64 w 64"/>
                <a:gd name="T9" fmla="*/ 30 h 57"/>
                <a:gd name="T10" fmla="*/ 59 w 64"/>
                <a:gd name="T11" fmla="*/ 37 h 57"/>
                <a:gd name="T12" fmla="*/ 54 w 64"/>
                <a:gd name="T13" fmla="*/ 43 h 57"/>
                <a:gd name="T14" fmla="*/ 48 w 64"/>
                <a:gd name="T15" fmla="*/ 51 h 57"/>
                <a:gd name="T16" fmla="*/ 43 w 64"/>
                <a:gd name="T17" fmla="*/ 57 h 57"/>
                <a:gd name="T18" fmla="*/ 32 w 64"/>
                <a:gd name="T19" fmla="*/ 53 h 57"/>
                <a:gd name="T20" fmla="*/ 23 w 64"/>
                <a:gd name="T21" fmla="*/ 48 h 57"/>
                <a:gd name="T22" fmla="*/ 11 w 64"/>
                <a:gd name="T23" fmla="*/ 45 h 57"/>
                <a:gd name="T24" fmla="*/ 0 w 64"/>
                <a:gd name="T25" fmla="*/ 40 h 57"/>
                <a:gd name="T26" fmla="*/ 3 w 64"/>
                <a:gd name="T27" fmla="*/ 34 h 57"/>
                <a:gd name="T28" fmla="*/ 7 w 64"/>
                <a:gd name="T29" fmla="*/ 27 h 57"/>
                <a:gd name="T30" fmla="*/ 10 w 64"/>
                <a:gd name="T31" fmla="*/ 23 h 57"/>
                <a:gd name="T32" fmla="*/ 13 w 64"/>
                <a:gd name="T33" fmla="*/ 16 h 57"/>
                <a:gd name="T34" fmla="*/ 16 w 64"/>
                <a:gd name="T35" fmla="*/ 13 h 57"/>
                <a:gd name="T36" fmla="*/ 21 w 64"/>
                <a:gd name="T37" fmla="*/ 8 h 57"/>
                <a:gd name="T38" fmla="*/ 24 w 64"/>
                <a:gd name="T39" fmla="*/ 3 h 57"/>
                <a:gd name="T40" fmla="*/ 27 w 64"/>
                <a:gd name="T41" fmla="*/ 0 h 57"/>
                <a:gd name="T42" fmla="*/ 35 w 64"/>
                <a:gd name="T43" fmla="*/ 2 h 57"/>
                <a:gd name="T44" fmla="*/ 42 w 64"/>
                <a:gd name="T45" fmla="*/ 5 h 57"/>
                <a:gd name="T46" fmla="*/ 50 w 64"/>
                <a:gd name="T47" fmla="*/ 7 h 57"/>
                <a:gd name="T48" fmla="*/ 56 w 64"/>
                <a:gd name="T49" fmla="*/ 10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57"/>
                <a:gd name="T77" fmla="*/ 64 w 6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57">
                  <a:moveTo>
                    <a:pt x="56" y="10"/>
                  </a:moveTo>
                  <a:lnTo>
                    <a:pt x="58" y="16"/>
                  </a:lnTo>
                  <a:lnTo>
                    <a:pt x="59" y="21"/>
                  </a:lnTo>
                  <a:lnTo>
                    <a:pt x="62" y="26"/>
                  </a:lnTo>
                  <a:lnTo>
                    <a:pt x="64" y="30"/>
                  </a:lnTo>
                  <a:lnTo>
                    <a:pt x="59" y="37"/>
                  </a:lnTo>
                  <a:lnTo>
                    <a:pt x="54" y="43"/>
                  </a:lnTo>
                  <a:lnTo>
                    <a:pt x="48" y="51"/>
                  </a:lnTo>
                  <a:lnTo>
                    <a:pt x="43" y="57"/>
                  </a:lnTo>
                  <a:lnTo>
                    <a:pt x="32" y="53"/>
                  </a:lnTo>
                  <a:lnTo>
                    <a:pt x="23" y="48"/>
                  </a:lnTo>
                  <a:lnTo>
                    <a:pt x="11" y="45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7" y="27"/>
                  </a:lnTo>
                  <a:lnTo>
                    <a:pt x="10" y="23"/>
                  </a:lnTo>
                  <a:lnTo>
                    <a:pt x="13" y="16"/>
                  </a:lnTo>
                  <a:lnTo>
                    <a:pt x="16" y="13"/>
                  </a:lnTo>
                  <a:lnTo>
                    <a:pt x="21" y="8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35" y="2"/>
                  </a:lnTo>
                  <a:lnTo>
                    <a:pt x="42" y="5"/>
                  </a:lnTo>
                  <a:lnTo>
                    <a:pt x="50" y="7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14" name="Freeform 606"/>
            <p:cNvSpPr>
              <a:spLocks/>
            </p:cNvSpPr>
            <p:nvPr/>
          </p:nvSpPr>
          <p:spPr bwMode="auto">
            <a:xfrm>
              <a:off x="1997" y="2727"/>
              <a:ext cx="85" cy="79"/>
            </a:xfrm>
            <a:custGeom>
              <a:avLst/>
              <a:gdLst>
                <a:gd name="T0" fmla="*/ 46 w 52"/>
                <a:gd name="T1" fmla="*/ 8 h 48"/>
                <a:gd name="T2" fmla="*/ 47 w 52"/>
                <a:gd name="T3" fmla="*/ 13 h 48"/>
                <a:gd name="T4" fmla="*/ 49 w 52"/>
                <a:gd name="T5" fmla="*/ 18 h 48"/>
                <a:gd name="T6" fmla="*/ 51 w 52"/>
                <a:gd name="T7" fmla="*/ 22 h 48"/>
                <a:gd name="T8" fmla="*/ 52 w 52"/>
                <a:gd name="T9" fmla="*/ 25 h 48"/>
                <a:gd name="T10" fmla="*/ 47 w 52"/>
                <a:gd name="T11" fmla="*/ 32 h 48"/>
                <a:gd name="T12" fmla="*/ 44 w 52"/>
                <a:gd name="T13" fmla="*/ 37 h 48"/>
                <a:gd name="T14" fmla="*/ 39 w 52"/>
                <a:gd name="T15" fmla="*/ 41 h 48"/>
                <a:gd name="T16" fmla="*/ 35 w 52"/>
                <a:gd name="T17" fmla="*/ 48 h 48"/>
                <a:gd name="T18" fmla="*/ 27 w 52"/>
                <a:gd name="T19" fmla="*/ 45 h 48"/>
                <a:gd name="T20" fmla="*/ 17 w 52"/>
                <a:gd name="T21" fmla="*/ 40 h 48"/>
                <a:gd name="T22" fmla="*/ 8 w 52"/>
                <a:gd name="T23" fmla="*/ 37 h 48"/>
                <a:gd name="T24" fmla="*/ 0 w 52"/>
                <a:gd name="T25" fmla="*/ 33 h 48"/>
                <a:gd name="T26" fmla="*/ 3 w 52"/>
                <a:gd name="T27" fmla="*/ 29 h 48"/>
                <a:gd name="T28" fmla="*/ 4 w 52"/>
                <a:gd name="T29" fmla="*/ 24 h 48"/>
                <a:gd name="T30" fmla="*/ 8 w 52"/>
                <a:gd name="T31" fmla="*/ 19 h 48"/>
                <a:gd name="T32" fmla="*/ 9 w 52"/>
                <a:gd name="T33" fmla="*/ 14 h 48"/>
                <a:gd name="T34" fmla="*/ 12 w 52"/>
                <a:gd name="T35" fmla="*/ 11 h 48"/>
                <a:gd name="T36" fmla="*/ 16 w 52"/>
                <a:gd name="T37" fmla="*/ 6 h 48"/>
                <a:gd name="T38" fmla="*/ 19 w 52"/>
                <a:gd name="T39" fmla="*/ 3 h 48"/>
                <a:gd name="T40" fmla="*/ 22 w 52"/>
                <a:gd name="T41" fmla="*/ 0 h 48"/>
                <a:gd name="T42" fmla="*/ 27 w 52"/>
                <a:gd name="T43" fmla="*/ 2 h 48"/>
                <a:gd name="T44" fmla="*/ 33 w 52"/>
                <a:gd name="T45" fmla="*/ 3 h 48"/>
                <a:gd name="T46" fmla="*/ 39 w 52"/>
                <a:gd name="T47" fmla="*/ 6 h 48"/>
                <a:gd name="T48" fmla="*/ 46 w 52"/>
                <a:gd name="T49" fmla="*/ 8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8"/>
                <a:gd name="T77" fmla="*/ 52 w 52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8">
                  <a:moveTo>
                    <a:pt x="46" y="8"/>
                  </a:moveTo>
                  <a:lnTo>
                    <a:pt x="47" y="13"/>
                  </a:lnTo>
                  <a:lnTo>
                    <a:pt x="49" y="18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47" y="32"/>
                  </a:lnTo>
                  <a:lnTo>
                    <a:pt x="44" y="37"/>
                  </a:lnTo>
                  <a:lnTo>
                    <a:pt x="39" y="41"/>
                  </a:lnTo>
                  <a:lnTo>
                    <a:pt x="35" y="48"/>
                  </a:lnTo>
                  <a:lnTo>
                    <a:pt x="27" y="45"/>
                  </a:lnTo>
                  <a:lnTo>
                    <a:pt x="17" y="40"/>
                  </a:lnTo>
                  <a:lnTo>
                    <a:pt x="8" y="37"/>
                  </a:lnTo>
                  <a:lnTo>
                    <a:pt x="0" y="33"/>
                  </a:lnTo>
                  <a:lnTo>
                    <a:pt x="3" y="29"/>
                  </a:lnTo>
                  <a:lnTo>
                    <a:pt x="4" y="24"/>
                  </a:lnTo>
                  <a:lnTo>
                    <a:pt x="8" y="19"/>
                  </a:lnTo>
                  <a:lnTo>
                    <a:pt x="9" y="14"/>
                  </a:lnTo>
                  <a:lnTo>
                    <a:pt x="12" y="11"/>
                  </a:lnTo>
                  <a:lnTo>
                    <a:pt x="16" y="6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3" y="3"/>
                  </a:lnTo>
                  <a:lnTo>
                    <a:pt x="39" y="6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15" name="Freeform 607"/>
            <p:cNvSpPr>
              <a:spLocks/>
            </p:cNvSpPr>
            <p:nvPr/>
          </p:nvSpPr>
          <p:spPr bwMode="auto">
            <a:xfrm>
              <a:off x="2054" y="2741"/>
              <a:ext cx="28" cy="65"/>
            </a:xfrm>
            <a:custGeom>
              <a:avLst/>
              <a:gdLst>
                <a:gd name="T0" fmla="*/ 0 w 17"/>
                <a:gd name="T1" fmla="*/ 14 h 40"/>
                <a:gd name="T2" fmla="*/ 0 w 17"/>
                <a:gd name="T3" fmla="*/ 21 h 40"/>
                <a:gd name="T4" fmla="*/ 0 w 17"/>
                <a:gd name="T5" fmla="*/ 27 h 40"/>
                <a:gd name="T6" fmla="*/ 0 w 17"/>
                <a:gd name="T7" fmla="*/ 33 h 40"/>
                <a:gd name="T8" fmla="*/ 0 w 17"/>
                <a:gd name="T9" fmla="*/ 40 h 40"/>
                <a:gd name="T10" fmla="*/ 4 w 17"/>
                <a:gd name="T11" fmla="*/ 33 h 40"/>
                <a:gd name="T12" fmla="*/ 9 w 17"/>
                <a:gd name="T13" fmla="*/ 29 h 40"/>
                <a:gd name="T14" fmla="*/ 12 w 17"/>
                <a:gd name="T15" fmla="*/ 24 h 40"/>
                <a:gd name="T16" fmla="*/ 17 w 17"/>
                <a:gd name="T17" fmla="*/ 17 h 40"/>
                <a:gd name="T18" fmla="*/ 16 w 17"/>
                <a:gd name="T19" fmla="*/ 14 h 40"/>
                <a:gd name="T20" fmla="*/ 14 w 17"/>
                <a:gd name="T21" fmla="*/ 10 h 40"/>
                <a:gd name="T22" fmla="*/ 12 w 17"/>
                <a:gd name="T23" fmla="*/ 5 h 40"/>
                <a:gd name="T24" fmla="*/ 11 w 17"/>
                <a:gd name="T25" fmla="*/ 0 h 40"/>
                <a:gd name="T26" fmla="*/ 8 w 17"/>
                <a:gd name="T27" fmla="*/ 3 h 40"/>
                <a:gd name="T28" fmla="*/ 6 w 17"/>
                <a:gd name="T29" fmla="*/ 6 h 40"/>
                <a:gd name="T30" fmla="*/ 3 w 17"/>
                <a:gd name="T31" fmla="*/ 11 h 40"/>
                <a:gd name="T32" fmla="*/ 0 w 17"/>
                <a:gd name="T33" fmla="*/ 1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40"/>
                <a:gd name="T53" fmla="*/ 17 w 17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40">
                  <a:moveTo>
                    <a:pt x="0" y="14"/>
                  </a:moveTo>
                  <a:lnTo>
                    <a:pt x="0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4" y="33"/>
                  </a:lnTo>
                  <a:lnTo>
                    <a:pt x="9" y="29"/>
                  </a:lnTo>
                  <a:lnTo>
                    <a:pt x="12" y="24"/>
                  </a:lnTo>
                  <a:lnTo>
                    <a:pt x="17" y="17"/>
                  </a:lnTo>
                  <a:lnTo>
                    <a:pt x="16" y="14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1" y="0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16" name="Freeform 608"/>
            <p:cNvSpPr>
              <a:spLocks/>
            </p:cNvSpPr>
            <p:nvPr/>
          </p:nvSpPr>
          <p:spPr bwMode="auto">
            <a:xfrm>
              <a:off x="2012" y="2724"/>
              <a:ext cx="60" cy="43"/>
            </a:xfrm>
            <a:custGeom>
              <a:avLst/>
              <a:gdLst>
                <a:gd name="T0" fmla="*/ 37 w 37"/>
                <a:gd name="T1" fmla="*/ 10 h 26"/>
                <a:gd name="T2" fmla="*/ 34 w 37"/>
                <a:gd name="T3" fmla="*/ 13 h 26"/>
                <a:gd name="T4" fmla="*/ 32 w 37"/>
                <a:gd name="T5" fmla="*/ 18 h 26"/>
                <a:gd name="T6" fmla="*/ 29 w 37"/>
                <a:gd name="T7" fmla="*/ 23 h 26"/>
                <a:gd name="T8" fmla="*/ 26 w 37"/>
                <a:gd name="T9" fmla="*/ 26 h 26"/>
                <a:gd name="T10" fmla="*/ 19 w 37"/>
                <a:gd name="T11" fmla="*/ 23 h 26"/>
                <a:gd name="T12" fmla="*/ 13 w 37"/>
                <a:gd name="T13" fmla="*/ 21 h 26"/>
                <a:gd name="T14" fmla="*/ 7 w 37"/>
                <a:gd name="T15" fmla="*/ 18 h 26"/>
                <a:gd name="T16" fmla="*/ 0 w 37"/>
                <a:gd name="T17" fmla="*/ 16 h 26"/>
                <a:gd name="T18" fmla="*/ 3 w 37"/>
                <a:gd name="T19" fmla="*/ 13 h 26"/>
                <a:gd name="T20" fmla="*/ 7 w 37"/>
                <a:gd name="T21" fmla="*/ 8 h 26"/>
                <a:gd name="T22" fmla="*/ 10 w 37"/>
                <a:gd name="T23" fmla="*/ 4 h 26"/>
                <a:gd name="T24" fmla="*/ 13 w 37"/>
                <a:gd name="T25" fmla="*/ 0 h 26"/>
                <a:gd name="T26" fmla="*/ 19 w 37"/>
                <a:gd name="T27" fmla="*/ 2 h 26"/>
                <a:gd name="T28" fmla="*/ 26 w 37"/>
                <a:gd name="T29" fmla="*/ 5 h 26"/>
                <a:gd name="T30" fmla="*/ 30 w 37"/>
                <a:gd name="T31" fmla="*/ 7 h 26"/>
                <a:gd name="T32" fmla="*/ 37 w 37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6"/>
                <a:gd name="T53" fmla="*/ 37 w 37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6">
                  <a:moveTo>
                    <a:pt x="37" y="10"/>
                  </a:moveTo>
                  <a:lnTo>
                    <a:pt x="34" y="13"/>
                  </a:lnTo>
                  <a:lnTo>
                    <a:pt x="32" y="18"/>
                  </a:lnTo>
                  <a:lnTo>
                    <a:pt x="29" y="23"/>
                  </a:lnTo>
                  <a:lnTo>
                    <a:pt x="26" y="26"/>
                  </a:lnTo>
                  <a:lnTo>
                    <a:pt x="19" y="23"/>
                  </a:lnTo>
                  <a:lnTo>
                    <a:pt x="13" y="21"/>
                  </a:lnTo>
                  <a:lnTo>
                    <a:pt x="7" y="18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7" y="8"/>
                  </a:lnTo>
                  <a:lnTo>
                    <a:pt x="10" y="4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6" y="5"/>
                  </a:lnTo>
                  <a:lnTo>
                    <a:pt x="30" y="7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17" name="Freeform 609"/>
            <p:cNvSpPr>
              <a:spLocks/>
            </p:cNvSpPr>
            <p:nvPr/>
          </p:nvSpPr>
          <p:spPr bwMode="auto">
            <a:xfrm>
              <a:off x="2054" y="2744"/>
              <a:ext cx="103" cy="93"/>
            </a:xfrm>
            <a:custGeom>
              <a:avLst/>
              <a:gdLst>
                <a:gd name="T0" fmla="*/ 55 w 63"/>
                <a:gd name="T1" fmla="*/ 9 h 57"/>
                <a:gd name="T2" fmla="*/ 57 w 63"/>
                <a:gd name="T3" fmla="*/ 15 h 57"/>
                <a:gd name="T4" fmla="*/ 60 w 63"/>
                <a:gd name="T5" fmla="*/ 20 h 57"/>
                <a:gd name="T6" fmla="*/ 62 w 63"/>
                <a:gd name="T7" fmla="*/ 25 h 57"/>
                <a:gd name="T8" fmla="*/ 63 w 63"/>
                <a:gd name="T9" fmla="*/ 30 h 57"/>
                <a:gd name="T10" fmla="*/ 58 w 63"/>
                <a:gd name="T11" fmla="*/ 36 h 57"/>
                <a:gd name="T12" fmla="*/ 54 w 63"/>
                <a:gd name="T13" fmla="*/ 42 h 57"/>
                <a:gd name="T14" fmla="*/ 47 w 63"/>
                <a:gd name="T15" fmla="*/ 50 h 57"/>
                <a:gd name="T16" fmla="*/ 43 w 63"/>
                <a:gd name="T17" fmla="*/ 57 h 57"/>
                <a:gd name="T18" fmla="*/ 31 w 63"/>
                <a:gd name="T19" fmla="*/ 52 h 57"/>
                <a:gd name="T20" fmla="*/ 22 w 63"/>
                <a:gd name="T21" fmla="*/ 47 h 57"/>
                <a:gd name="T22" fmla="*/ 11 w 63"/>
                <a:gd name="T23" fmla="*/ 44 h 57"/>
                <a:gd name="T24" fmla="*/ 0 w 63"/>
                <a:gd name="T25" fmla="*/ 39 h 57"/>
                <a:gd name="T26" fmla="*/ 3 w 63"/>
                <a:gd name="T27" fmla="*/ 33 h 57"/>
                <a:gd name="T28" fmla="*/ 8 w 63"/>
                <a:gd name="T29" fmla="*/ 28 h 57"/>
                <a:gd name="T30" fmla="*/ 11 w 63"/>
                <a:gd name="T31" fmla="*/ 23 h 57"/>
                <a:gd name="T32" fmla="*/ 14 w 63"/>
                <a:gd name="T33" fmla="*/ 17 h 57"/>
                <a:gd name="T34" fmla="*/ 17 w 63"/>
                <a:gd name="T35" fmla="*/ 12 h 57"/>
                <a:gd name="T36" fmla="*/ 20 w 63"/>
                <a:gd name="T37" fmla="*/ 8 h 57"/>
                <a:gd name="T38" fmla="*/ 23 w 63"/>
                <a:gd name="T39" fmla="*/ 3 h 57"/>
                <a:gd name="T40" fmla="*/ 27 w 63"/>
                <a:gd name="T41" fmla="*/ 0 h 57"/>
                <a:gd name="T42" fmla="*/ 35 w 63"/>
                <a:gd name="T43" fmla="*/ 1 h 57"/>
                <a:gd name="T44" fmla="*/ 41 w 63"/>
                <a:gd name="T45" fmla="*/ 4 h 57"/>
                <a:gd name="T46" fmla="*/ 49 w 63"/>
                <a:gd name="T47" fmla="*/ 6 h 57"/>
                <a:gd name="T48" fmla="*/ 55 w 63"/>
                <a:gd name="T49" fmla="*/ 9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57"/>
                <a:gd name="T77" fmla="*/ 63 w 63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57">
                  <a:moveTo>
                    <a:pt x="55" y="9"/>
                  </a:moveTo>
                  <a:lnTo>
                    <a:pt x="57" y="15"/>
                  </a:lnTo>
                  <a:lnTo>
                    <a:pt x="60" y="20"/>
                  </a:lnTo>
                  <a:lnTo>
                    <a:pt x="62" y="25"/>
                  </a:lnTo>
                  <a:lnTo>
                    <a:pt x="63" y="30"/>
                  </a:lnTo>
                  <a:lnTo>
                    <a:pt x="58" y="36"/>
                  </a:lnTo>
                  <a:lnTo>
                    <a:pt x="54" y="42"/>
                  </a:lnTo>
                  <a:lnTo>
                    <a:pt x="47" y="50"/>
                  </a:lnTo>
                  <a:lnTo>
                    <a:pt x="43" y="57"/>
                  </a:lnTo>
                  <a:lnTo>
                    <a:pt x="31" y="52"/>
                  </a:lnTo>
                  <a:lnTo>
                    <a:pt x="22" y="47"/>
                  </a:lnTo>
                  <a:lnTo>
                    <a:pt x="11" y="44"/>
                  </a:lnTo>
                  <a:lnTo>
                    <a:pt x="0" y="39"/>
                  </a:lnTo>
                  <a:lnTo>
                    <a:pt x="3" y="33"/>
                  </a:lnTo>
                  <a:lnTo>
                    <a:pt x="8" y="28"/>
                  </a:lnTo>
                  <a:lnTo>
                    <a:pt x="11" y="23"/>
                  </a:lnTo>
                  <a:lnTo>
                    <a:pt x="14" y="17"/>
                  </a:lnTo>
                  <a:lnTo>
                    <a:pt x="17" y="12"/>
                  </a:lnTo>
                  <a:lnTo>
                    <a:pt x="20" y="8"/>
                  </a:lnTo>
                  <a:lnTo>
                    <a:pt x="23" y="3"/>
                  </a:lnTo>
                  <a:lnTo>
                    <a:pt x="27" y="0"/>
                  </a:lnTo>
                  <a:lnTo>
                    <a:pt x="35" y="1"/>
                  </a:lnTo>
                  <a:lnTo>
                    <a:pt x="41" y="4"/>
                  </a:lnTo>
                  <a:lnTo>
                    <a:pt x="49" y="6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18" name="Freeform 610"/>
            <p:cNvSpPr>
              <a:spLocks/>
            </p:cNvSpPr>
            <p:nvPr/>
          </p:nvSpPr>
          <p:spPr bwMode="auto">
            <a:xfrm>
              <a:off x="2064" y="2750"/>
              <a:ext cx="85" cy="79"/>
            </a:xfrm>
            <a:custGeom>
              <a:avLst/>
              <a:gdLst>
                <a:gd name="T0" fmla="*/ 46 w 52"/>
                <a:gd name="T1" fmla="*/ 8 h 48"/>
                <a:gd name="T2" fmla="*/ 48 w 52"/>
                <a:gd name="T3" fmla="*/ 13 h 48"/>
                <a:gd name="T4" fmla="*/ 49 w 52"/>
                <a:gd name="T5" fmla="*/ 18 h 48"/>
                <a:gd name="T6" fmla="*/ 51 w 52"/>
                <a:gd name="T7" fmla="*/ 23 h 48"/>
                <a:gd name="T8" fmla="*/ 52 w 52"/>
                <a:gd name="T9" fmla="*/ 26 h 48"/>
                <a:gd name="T10" fmla="*/ 48 w 52"/>
                <a:gd name="T11" fmla="*/ 32 h 48"/>
                <a:gd name="T12" fmla="*/ 44 w 52"/>
                <a:gd name="T13" fmla="*/ 37 h 48"/>
                <a:gd name="T14" fmla="*/ 40 w 52"/>
                <a:gd name="T15" fmla="*/ 42 h 48"/>
                <a:gd name="T16" fmla="*/ 35 w 52"/>
                <a:gd name="T17" fmla="*/ 48 h 48"/>
                <a:gd name="T18" fmla="*/ 25 w 52"/>
                <a:gd name="T19" fmla="*/ 45 h 48"/>
                <a:gd name="T20" fmla="*/ 17 w 52"/>
                <a:gd name="T21" fmla="*/ 40 h 48"/>
                <a:gd name="T22" fmla="*/ 8 w 52"/>
                <a:gd name="T23" fmla="*/ 37 h 48"/>
                <a:gd name="T24" fmla="*/ 0 w 52"/>
                <a:gd name="T25" fmla="*/ 34 h 48"/>
                <a:gd name="T26" fmla="*/ 3 w 52"/>
                <a:gd name="T27" fmla="*/ 29 h 48"/>
                <a:gd name="T28" fmla="*/ 5 w 52"/>
                <a:gd name="T29" fmla="*/ 24 h 48"/>
                <a:gd name="T30" fmla="*/ 8 w 52"/>
                <a:gd name="T31" fmla="*/ 19 h 48"/>
                <a:gd name="T32" fmla="*/ 10 w 52"/>
                <a:gd name="T33" fmla="*/ 15 h 48"/>
                <a:gd name="T34" fmla="*/ 13 w 52"/>
                <a:gd name="T35" fmla="*/ 11 h 48"/>
                <a:gd name="T36" fmla="*/ 16 w 52"/>
                <a:gd name="T37" fmla="*/ 7 h 48"/>
                <a:gd name="T38" fmla="*/ 19 w 52"/>
                <a:gd name="T39" fmla="*/ 4 h 48"/>
                <a:gd name="T40" fmla="*/ 22 w 52"/>
                <a:gd name="T41" fmla="*/ 0 h 48"/>
                <a:gd name="T42" fmla="*/ 29 w 52"/>
                <a:gd name="T43" fmla="*/ 2 h 48"/>
                <a:gd name="T44" fmla="*/ 35 w 52"/>
                <a:gd name="T45" fmla="*/ 4 h 48"/>
                <a:gd name="T46" fmla="*/ 40 w 52"/>
                <a:gd name="T47" fmla="*/ 7 h 48"/>
                <a:gd name="T48" fmla="*/ 46 w 52"/>
                <a:gd name="T49" fmla="*/ 8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8"/>
                <a:gd name="T77" fmla="*/ 52 w 52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8">
                  <a:moveTo>
                    <a:pt x="46" y="8"/>
                  </a:moveTo>
                  <a:lnTo>
                    <a:pt x="48" y="13"/>
                  </a:lnTo>
                  <a:lnTo>
                    <a:pt x="49" y="18"/>
                  </a:lnTo>
                  <a:lnTo>
                    <a:pt x="51" y="23"/>
                  </a:lnTo>
                  <a:lnTo>
                    <a:pt x="52" y="26"/>
                  </a:lnTo>
                  <a:lnTo>
                    <a:pt x="48" y="32"/>
                  </a:lnTo>
                  <a:lnTo>
                    <a:pt x="44" y="37"/>
                  </a:lnTo>
                  <a:lnTo>
                    <a:pt x="40" y="42"/>
                  </a:lnTo>
                  <a:lnTo>
                    <a:pt x="35" y="48"/>
                  </a:lnTo>
                  <a:lnTo>
                    <a:pt x="25" y="45"/>
                  </a:lnTo>
                  <a:lnTo>
                    <a:pt x="17" y="40"/>
                  </a:lnTo>
                  <a:lnTo>
                    <a:pt x="8" y="37"/>
                  </a:lnTo>
                  <a:lnTo>
                    <a:pt x="0" y="34"/>
                  </a:lnTo>
                  <a:lnTo>
                    <a:pt x="3" y="29"/>
                  </a:lnTo>
                  <a:lnTo>
                    <a:pt x="5" y="24"/>
                  </a:lnTo>
                  <a:lnTo>
                    <a:pt x="8" y="19"/>
                  </a:lnTo>
                  <a:lnTo>
                    <a:pt x="10" y="15"/>
                  </a:lnTo>
                  <a:lnTo>
                    <a:pt x="13" y="11"/>
                  </a:lnTo>
                  <a:lnTo>
                    <a:pt x="16" y="7"/>
                  </a:lnTo>
                  <a:lnTo>
                    <a:pt x="19" y="4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5" y="4"/>
                  </a:lnTo>
                  <a:lnTo>
                    <a:pt x="40" y="7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19" name="Freeform 611"/>
            <p:cNvSpPr>
              <a:spLocks/>
            </p:cNvSpPr>
            <p:nvPr/>
          </p:nvSpPr>
          <p:spPr bwMode="auto">
            <a:xfrm>
              <a:off x="2121" y="2763"/>
              <a:ext cx="28" cy="66"/>
            </a:xfrm>
            <a:custGeom>
              <a:avLst/>
              <a:gdLst>
                <a:gd name="T0" fmla="*/ 0 w 17"/>
                <a:gd name="T1" fmla="*/ 15 h 40"/>
                <a:gd name="T2" fmla="*/ 0 w 17"/>
                <a:gd name="T3" fmla="*/ 21 h 40"/>
                <a:gd name="T4" fmla="*/ 0 w 17"/>
                <a:gd name="T5" fmla="*/ 27 h 40"/>
                <a:gd name="T6" fmla="*/ 0 w 17"/>
                <a:gd name="T7" fmla="*/ 34 h 40"/>
                <a:gd name="T8" fmla="*/ 0 w 17"/>
                <a:gd name="T9" fmla="*/ 40 h 40"/>
                <a:gd name="T10" fmla="*/ 5 w 17"/>
                <a:gd name="T11" fmla="*/ 34 h 40"/>
                <a:gd name="T12" fmla="*/ 9 w 17"/>
                <a:gd name="T13" fmla="*/ 29 h 40"/>
                <a:gd name="T14" fmla="*/ 13 w 17"/>
                <a:gd name="T15" fmla="*/ 24 h 40"/>
                <a:gd name="T16" fmla="*/ 17 w 17"/>
                <a:gd name="T17" fmla="*/ 18 h 40"/>
                <a:gd name="T18" fmla="*/ 16 w 17"/>
                <a:gd name="T19" fmla="*/ 15 h 40"/>
                <a:gd name="T20" fmla="*/ 14 w 17"/>
                <a:gd name="T21" fmla="*/ 10 h 40"/>
                <a:gd name="T22" fmla="*/ 13 w 17"/>
                <a:gd name="T23" fmla="*/ 5 h 40"/>
                <a:gd name="T24" fmla="*/ 11 w 17"/>
                <a:gd name="T25" fmla="*/ 0 h 40"/>
                <a:gd name="T26" fmla="*/ 8 w 17"/>
                <a:gd name="T27" fmla="*/ 3 h 40"/>
                <a:gd name="T28" fmla="*/ 6 w 17"/>
                <a:gd name="T29" fmla="*/ 7 h 40"/>
                <a:gd name="T30" fmla="*/ 3 w 17"/>
                <a:gd name="T31" fmla="*/ 11 h 40"/>
                <a:gd name="T32" fmla="*/ 0 w 17"/>
                <a:gd name="T33" fmla="*/ 1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40"/>
                <a:gd name="T53" fmla="*/ 17 w 17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40">
                  <a:moveTo>
                    <a:pt x="0" y="15"/>
                  </a:move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5" y="34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7" y="18"/>
                  </a:lnTo>
                  <a:lnTo>
                    <a:pt x="16" y="15"/>
                  </a:lnTo>
                  <a:lnTo>
                    <a:pt x="14" y="10"/>
                  </a:lnTo>
                  <a:lnTo>
                    <a:pt x="13" y="5"/>
                  </a:lnTo>
                  <a:lnTo>
                    <a:pt x="11" y="0"/>
                  </a:lnTo>
                  <a:lnTo>
                    <a:pt x="8" y="3"/>
                  </a:lnTo>
                  <a:lnTo>
                    <a:pt x="6" y="7"/>
                  </a:lnTo>
                  <a:lnTo>
                    <a:pt x="3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20" name="Freeform 612"/>
            <p:cNvSpPr>
              <a:spLocks/>
            </p:cNvSpPr>
            <p:nvPr/>
          </p:nvSpPr>
          <p:spPr bwMode="auto">
            <a:xfrm>
              <a:off x="2080" y="2749"/>
              <a:ext cx="59" cy="41"/>
            </a:xfrm>
            <a:custGeom>
              <a:avLst/>
              <a:gdLst>
                <a:gd name="T0" fmla="*/ 36 w 36"/>
                <a:gd name="T1" fmla="*/ 9 h 25"/>
                <a:gd name="T2" fmla="*/ 33 w 36"/>
                <a:gd name="T3" fmla="*/ 12 h 25"/>
                <a:gd name="T4" fmla="*/ 31 w 36"/>
                <a:gd name="T5" fmla="*/ 17 h 25"/>
                <a:gd name="T6" fmla="*/ 28 w 36"/>
                <a:gd name="T7" fmla="*/ 22 h 25"/>
                <a:gd name="T8" fmla="*/ 25 w 36"/>
                <a:gd name="T9" fmla="*/ 25 h 25"/>
                <a:gd name="T10" fmla="*/ 19 w 36"/>
                <a:gd name="T11" fmla="*/ 22 h 25"/>
                <a:gd name="T12" fmla="*/ 12 w 36"/>
                <a:gd name="T13" fmla="*/ 20 h 25"/>
                <a:gd name="T14" fmla="*/ 6 w 36"/>
                <a:gd name="T15" fmla="*/ 17 h 25"/>
                <a:gd name="T16" fmla="*/ 0 w 36"/>
                <a:gd name="T17" fmla="*/ 16 h 25"/>
                <a:gd name="T18" fmla="*/ 3 w 36"/>
                <a:gd name="T19" fmla="*/ 12 h 25"/>
                <a:gd name="T20" fmla="*/ 6 w 36"/>
                <a:gd name="T21" fmla="*/ 8 h 25"/>
                <a:gd name="T22" fmla="*/ 9 w 36"/>
                <a:gd name="T23" fmla="*/ 5 h 25"/>
                <a:gd name="T24" fmla="*/ 12 w 36"/>
                <a:gd name="T25" fmla="*/ 0 h 25"/>
                <a:gd name="T26" fmla="*/ 19 w 36"/>
                <a:gd name="T27" fmla="*/ 1 h 25"/>
                <a:gd name="T28" fmla="*/ 25 w 36"/>
                <a:gd name="T29" fmla="*/ 5 h 25"/>
                <a:gd name="T30" fmla="*/ 30 w 36"/>
                <a:gd name="T31" fmla="*/ 6 h 25"/>
                <a:gd name="T32" fmla="*/ 36 w 36"/>
                <a:gd name="T33" fmla="*/ 9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5"/>
                <a:gd name="T53" fmla="*/ 36 w 36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5">
                  <a:moveTo>
                    <a:pt x="36" y="9"/>
                  </a:moveTo>
                  <a:lnTo>
                    <a:pt x="33" y="12"/>
                  </a:lnTo>
                  <a:lnTo>
                    <a:pt x="31" y="17"/>
                  </a:lnTo>
                  <a:lnTo>
                    <a:pt x="28" y="22"/>
                  </a:lnTo>
                  <a:lnTo>
                    <a:pt x="25" y="25"/>
                  </a:lnTo>
                  <a:lnTo>
                    <a:pt x="19" y="22"/>
                  </a:lnTo>
                  <a:lnTo>
                    <a:pt x="12" y="20"/>
                  </a:lnTo>
                  <a:lnTo>
                    <a:pt x="6" y="17"/>
                  </a:lnTo>
                  <a:lnTo>
                    <a:pt x="0" y="16"/>
                  </a:lnTo>
                  <a:lnTo>
                    <a:pt x="3" y="12"/>
                  </a:lnTo>
                  <a:lnTo>
                    <a:pt x="6" y="8"/>
                  </a:lnTo>
                  <a:lnTo>
                    <a:pt x="9" y="5"/>
                  </a:lnTo>
                  <a:lnTo>
                    <a:pt x="12" y="0"/>
                  </a:lnTo>
                  <a:lnTo>
                    <a:pt x="19" y="1"/>
                  </a:lnTo>
                  <a:lnTo>
                    <a:pt x="25" y="5"/>
                  </a:lnTo>
                  <a:lnTo>
                    <a:pt x="30" y="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21" name="Freeform 613"/>
            <p:cNvSpPr>
              <a:spLocks/>
            </p:cNvSpPr>
            <p:nvPr/>
          </p:nvSpPr>
          <p:spPr bwMode="auto">
            <a:xfrm>
              <a:off x="2121" y="2767"/>
              <a:ext cx="105" cy="93"/>
            </a:xfrm>
            <a:custGeom>
              <a:avLst/>
              <a:gdLst>
                <a:gd name="T0" fmla="*/ 56 w 64"/>
                <a:gd name="T1" fmla="*/ 9 h 57"/>
                <a:gd name="T2" fmla="*/ 57 w 64"/>
                <a:gd name="T3" fmla="*/ 16 h 57"/>
                <a:gd name="T4" fmla="*/ 60 w 64"/>
                <a:gd name="T5" fmla="*/ 21 h 57"/>
                <a:gd name="T6" fmla="*/ 62 w 64"/>
                <a:gd name="T7" fmla="*/ 25 h 57"/>
                <a:gd name="T8" fmla="*/ 64 w 64"/>
                <a:gd name="T9" fmla="*/ 30 h 57"/>
                <a:gd name="T10" fmla="*/ 59 w 64"/>
                <a:gd name="T11" fmla="*/ 36 h 57"/>
                <a:gd name="T12" fmla="*/ 54 w 64"/>
                <a:gd name="T13" fmla="*/ 43 h 57"/>
                <a:gd name="T14" fmla="*/ 49 w 64"/>
                <a:gd name="T15" fmla="*/ 51 h 57"/>
                <a:gd name="T16" fmla="*/ 43 w 64"/>
                <a:gd name="T17" fmla="*/ 57 h 57"/>
                <a:gd name="T18" fmla="*/ 32 w 64"/>
                <a:gd name="T19" fmla="*/ 52 h 57"/>
                <a:gd name="T20" fmla="*/ 22 w 64"/>
                <a:gd name="T21" fmla="*/ 49 h 57"/>
                <a:gd name="T22" fmla="*/ 11 w 64"/>
                <a:gd name="T23" fmla="*/ 44 h 57"/>
                <a:gd name="T24" fmla="*/ 0 w 64"/>
                <a:gd name="T25" fmla="*/ 41 h 57"/>
                <a:gd name="T26" fmla="*/ 3 w 64"/>
                <a:gd name="T27" fmla="*/ 35 h 57"/>
                <a:gd name="T28" fmla="*/ 8 w 64"/>
                <a:gd name="T29" fmla="*/ 28 h 57"/>
                <a:gd name="T30" fmla="*/ 11 w 64"/>
                <a:gd name="T31" fmla="*/ 24 h 57"/>
                <a:gd name="T32" fmla="*/ 14 w 64"/>
                <a:gd name="T33" fmla="*/ 17 h 57"/>
                <a:gd name="T34" fmla="*/ 17 w 64"/>
                <a:gd name="T35" fmla="*/ 13 h 57"/>
                <a:gd name="T36" fmla="*/ 21 w 64"/>
                <a:gd name="T37" fmla="*/ 8 h 57"/>
                <a:gd name="T38" fmla="*/ 24 w 64"/>
                <a:gd name="T39" fmla="*/ 3 h 57"/>
                <a:gd name="T40" fmla="*/ 27 w 64"/>
                <a:gd name="T41" fmla="*/ 0 h 57"/>
                <a:gd name="T42" fmla="*/ 35 w 64"/>
                <a:gd name="T43" fmla="*/ 1 h 57"/>
                <a:gd name="T44" fmla="*/ 41 w 64"/>
                <a:gd name="T45" fmla="*/ 5 h 57"/>
                <a:gd name="T46" fmla="*/ 49 w 64"/>
                <a:gd name="T47" fmla="*/ 6 h 57"/>
                <a:gd name="T48" fmla="*/ 56 w 64"/>
                <a:gd name="T49" fmla="*/ 9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57"/>
                <a:gd name="T77" fmla="*/ 64 w 6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57">
                  <a:moveTo>
                    <a:pt x="56" y="9"/>
                  </a:moveTo>
                  <a:lnTo>
                    <a:pt x="57" y="16"/>
                  </a:lnTo>
                  <a:lnTo>
                    <a:pt x="60" y="21"/>
                  </a:lnTo>
                  <a:lnTo>
                    <a:pt x="62" y="25"/>
                  </a:lnTo>
                  <a:lnTo>
                    <a:pt x="64" y="30"/>
                  </a:lnTo>
                  <a:lnTo>
                    <a:pt x="59" y="36"/>
                  </a:lnTo>
                  <a:lnTo>
                    <a:pt x="54" y="43"/>
                  </a:lnTo>
                  <a:lnTo>
                    <a:pt x="49" y="51"/>
                  </a:lnTo>
                  <a:lnTo>
                    <a:pt x="43" y="57"/>
                  </a:lnTo>
                  <a:lnTo>
                    <a:pt x="32" y="52"/>
                  </a:lnTo>
                  <a:lnTo>
                    <a:pt x="22" y="49"/>
                  </a:lnTo>
                  <a:lnTo>
                    <a:pt x="11" y="44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8" y="28"/>
                  </a:lnTo>
                  <a:lnTo>
                    <a:pt x="11" y="24"/>
                  </a:lnTo>
                  <a:lnTo>
                    <a:pt x="14" y="17"/>
                  </a:lnTo>
                  <a:lnTo>
                    <a:pt x="17" y="13"/>
                  </a:lnTo>
                  <a:lnTo>
                    <a:pt x="21" y="8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35" y="1"/>
                  </a:lnTo>
                  <a:lnTo>
                    <a:pt x="41" y="5"/>
                  </a:lnTo>
                  <a:lnTo>
                    <a:pt x="49" y="6"/>
                  </a:lnTo>
                  <a:lnTo>
                    <a:pt x="5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22" name="Freeform 614"/>
            <p:cNvSpPr>
              <a:spLocks/>
            </p:cNvSpPr>
            <p:nvPr/>
          </p:nvSpPr>
          <p:spPr bwMode="auto">
            <a:xfrm>
              <a:off x="2131" y="2775"/>
              <a:ext cx="87" cy="77"/>
            </a:xfrm>
            <a:custGeom>
              <a:avLst/>
              <a:gdLst>
                <a:gd name="T0" fmla="*/ 46 w 53"/>
                <a:gd name="T1" fmla="*/ 8 h 47"/>
                <a:gd name="T2" fmla="*/ 48 w 53"/>
                <a:gd name="T3" fmla="*/ 12 h 47"/>
                <a:gd name="T4" fmla="*/ 50 w 53"/>
                <a:gd name="T5" fmla="*/ 17 h 47"/>
                <a:gd name="T6" fmla="*/ 51 w 53"/>
                <a:gd name="T7" fmla="*/ 22 h 47"/>
                <a:gd name="T8" fmla="*/ 53 w 53"/>
                <a:gd name="T9" fmla="*/ 27 h 47"/>
                <a:gd name="T10" fmla="*/ 48 w 53"/>
                <a:gd name="T11" fmla="*/ 31 h 47"/>
                <a:gd name="T12" fmla="*/ 45 w 53"/>
                <a:gd name="T13" fmla="*/ 36 h 47"/>
                <a:gd name="T14" fmla="*/ 40 w 53"/>
                <a:gd name="T15" fmla="*/ 41 h 47"/>
                <a:gd name="T16" fmla="*/ 37 w 53"/>
                <a:gd name="T17" fmla="*/ 47 h 47"/>
                <a:gd name="T18" fmla="*/ 27 w 53"/>
                <a:gd name="T19" fmla="*/ 44 h 47"/>
                <a:gd name="T20" fmla="*/ 18 w 53"/>
                <a:gd name="T21" fmla="*/ 39 h 47"/>
                <a:gd name="T22" fmla="*/ 8 w 53"/>
                <a:gd name="T23" fmla="*/ 36 h 47"/>
                <a:gd name="T24" fmla="*/ 0 w 53"/>
                <a:gd name="T25" fmla="*/ 33 h 47"/>
                <a:gd name="T26" fmla="*/ 3 w 53"/>
                <a:gd name="T27" fmla="*/ 28 h 47"/>
                <a:gd name="T28" fmla="*/ 5 w 53"/>
                <a:gd name="T29" fmla="*/ 23 h 47"/>
                <a:gd name="T30" fmla="*/ 8 w 53"/>
                <a:gd name="T31" fmla="*/ 19 h 47"/>
                <a:gd name="T32" fmla="*/ 10 w 53"/>
                <a:gd name="T33" fmla="*/ 14 h 47"/>
                <a:gd name="T34" fmla="*/ 13 w 53"/>
                <a:gd name="T35" fmla="*/ 11 h 47"/>
                <a:gd name="T36" fmla="*/ 16 w 53"/>
                <a:gd name="T37" fmla="*/ 6 h 47"/>
                <a:gd name="T38" fmla="*/ 19 w 53"/>
                <a:gd name="T39" fmla="*/ 3 h 47"/>
                <a:gd name="T40" fmla="*/ 23 w 53"/>
                <a:gd name="T41" fmla="*/ 0 h 47"/>
                <a:gd name="T42" fmla="*/ 29 w 53"/>
                <a:gd name="T43" fmla="*/ 1 h 47"/>
                <a:gd name="T44" fmla="*/ 35 w 53"/>
                <a:gd name="T45" fmla="*/ 3 h 47"/>
                <a:gd name="T46" fmla="*/ 40 w 53"/>
                <a:gd name="T47" fmla="*/ 6 h 47"/>
                <a:gd name="T48" fmla="*/ 46 w 53"/>
                <a:gd name="T49" fmla="*/ 8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47"/>
                <a:gd name="T77" fmla="*/ 53 w 53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47">
                  <a:moveTo>
                    <a:pt x="46" y="8"/>
                  </a:moveTo>
                  <a:lnTo>
                    <a:pt x="48" y="12"/>
                  </a:lnTo>
                  <a:lnTo>
                    <a:pt x="50" y="17"/>
                  </a:lnTo>
                  <a:lnTo>
                    <a:pt x="51" y="22"/>
                  </a:lnTo>
                  <a:lnTo>
                    <a:pt x="53" y="27"/>
                  </a:lnTo>
                  <a:lnTo>
                    <a:pt x="48" y="31"/>
                  </a:lnTo>
                  <a:lnTo>
                    <a:pt x="45" y="36"/>
                  </a:lnTo>
                  <a:lnTo>
                    <a:pt x="40" y="41"/>
                  </a:lnTo>
                  <a:lnTo>
                    <a:pt x="37" y="47"/>
                  </a:lnTo>
                  <a:lnTo>
                    <a:pt x="27" y="44"/>
                  </a:lnTo>
                  <a:lnTo>
                    <a:pt x="18" y="39"/>
                  </a:lnTo>
                  <a:lnTo>
                    <a:pt x="8" y="36"/>
                  </a:lnTo>
                  <a:lnTo>
                    <a:pt x="0" y="33"/>
                  </a:lnTo>
                  <a:lnTo>
                    <a:pt x="3" y="28"/>
                  </a:lnTo>
                  <a:lnTo>
                    <a:pt x="5" y="23"/>
                  </a:lnTo>
                  <a:lnTo>
                    <a:pt x="8" y="19"/>
                  </a:lnTo>
                  <a:lnTo>
                    <a:pt x="10" y="14"/>
                  </a:lnTo>
                  <a:lnTo>
                    <a:pt x="13" y="11"/>
                  </a:lnTo>
                  <a:lnTo>
                    <a:pt x="16" y="6"/>
                  </a:lnTo>
                  <a:lnTo>
                    <a:pt x="19" y="3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5" y="3"/>
                  </a:lnTo>
                  <a:lnTo>
                    <a:pt x="40" y="6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23" name="Freeform 615"/>
            <p:cNvSpPr>
              <a:spLocks/>
            </p:cNvSpPr>
            <p:nvPr/>
          </p:nvSpPr>
          <p:spPr bwMode="auto">
            <a:xfrm>
              <a:off x="2188" y="2788"/>
              <a:ext cx="30" cy="64"/>
            </a:xfrm>
            <a:custGeom>
              <a:avLst/>
              <a:gdLst>
                <a:gd name="T0" fmla="*/ 0 w 18"/>
                <a:gd name="T1" fmla="*/ 14 h 39"/>
                <a:gd name="T2" fmla="*/ 0 w 18"/>
                <a:gd name="T3" fmla="*/ 20 h 39"/>
                <a:gd name="T4" fmla="*/ 0 w 18"/>
                <a:gd name="T5" fmla="*/ 27 h 39"/>
                <a:gd name="T6" fmla="*/ 0 w 18"/>
                <a:gd name="T7" fmla="*/ 33 h 39"/>
                <a:gd name="T8" fmla="*/ 2 w 18"/>
                <a:gd name="T9" fmla="*/ 39 h 39"/>
                <a:gd name="T10" fmla="*/ 5 w 18"/>
                <a:gd name="T11" fmla="*/ 33 h 39"/>
                <a:gd name="T12" fmla="*/ 10 w 18"/>
                <a:gd name="T13" fmla="*/ 28 h 39"/>
                <a:gd name="T14" fmla="*/ 13 w 18"/>
                <a:gd name="T15" fmla="*/ 23 h 39"/>
                <a:gd name="T16" fmla="*/ 18 w 18"/>
                <a:gd name="T17" fmla="*/ 19 h 39"/>
                <a:gd name="T18" fmla="*/ 16 w 18"/>
                <a:gd name="T19" fmla="*/ 14 h 39"/>
                <a:gd name="T20" fmla="*/ 15 w 18"/>
                <a:gd name="T21" fmla="*/ 9 h 39"/>
                <a:gd name="T22" fmla="*/ 13 w 18"/>
                <a:gd name="T23" fmla="*/ 4 h 39"/>
                <a:gd name="T24" fmla="*/ 11 w 18"/>
                <a:gd name="T25" fmla="*/ 0 h 39"/>
                <a:gd name="T26" fmla="*/ 8 w 18"/>
                <a:gd name="T27" fmla="*/ 3 h 39"/>
                <a:gd name="T28" fmla="*/ 7 w 18"/>
                <a:gd name="T29" fmla="*/ 6 h 39"/>
                <a:gd name="T30" fmla="*/ 3 w 18"/>
                <a:gd name="T31" fmla="*/ 11 h 39"/>
                <a:gd name="T32" fmla="*/ 0 w 18"/>
                <a:gd name="T33" fmla="*/ 1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9"/>
                <a:gd name="T53" fmla="*/ 18 w 1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9">
                  <a:moveTo>
                    <a:pt x="0" y="14"/>
                  </a:move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39"/>
                  </a:lnTo>
                  <a:lnTo>
                    <a:pt x="5" y="33"/>
                  </a:lnTo>
                  <a:lnTo>
                    <a:pt x="10" y="28"/>
                  </a:lnTo>
                  <a:lnTo>
                    <a:pt x="13" y="23"/>
                  </a:lnTo>
                  <a:lnTo>
                    <a:pt x="18" y="19"/>
                  </a:lnTo>
                  <a:lnTo>
                    <a:pt x="16" y="14"/>
                  </a:lnTo>
                  <a:lnTo>
                    <a:pt x="15" y="9"/>
                  </a:lnTo>
                  <a:lnTo>
                    <a:pt x="13" y="4"/>
                  </a:lnTo>
                  <a:lnTo>
                    <a:pt x="11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24" name="Freeform 616"/>
            <p:cNvSpPr>
              <a:spLocks/>
            </p:cNvSpPr>
            <p:nvPr/>
          </p:nvSpPr>
          <p:spPr bwMode="auto">
            <a:xfrm>
              <a:off x="2147" y="2772"/>
              <a:ext cx="59" cy="40"/>
            </a:xfrm>
            <a:custGeom>
              <a:avLst/>
              <a:gdLst>
                <a:gd name="T0" fmla="*/ 36 w 36"/>
                <a:gd name="T1" fmla="*/ 10 h 25"/>
                <a:gd name="T2" fmla="*/ 33 w 36"/>
                <a:gd name="T3" fmla="*/ 14 h 25"/>
                <a:gd name="T4" fmla="*/ 32 w 36"/>
                <a:gd name="T5" fmla="*/ 18 h 25"/>
                <a:gd name="T6" fmla="*/ 28 w 36"/>
                <a:gd name="T7" fmla="*/ 22 h 25"/>
                <a:gd name="T8" fmla="*/ 25 w 36"/>
                <a:gd name="T9" fmla="*/ 25 h 25"/>
                <a:gd name="T10" fmla="*/ 19 w 36"/>
                <a:gd name="T11" fmla="*/ 22 h 25"/>
                <a:gd name="T12" fmla="*/ 13 w 36"/>
                <a:gd name="T13" fmla="*/ 21 h 25"/>
                <a:gd name="T14" fmla="*/ 6 w 36"/>
                <a:gd name="T15" fmla="*/ 18 h 25"/>
                <a:gd name="T16" fmla="*/ 0 w 36"/>
                <a:gd name="T17" fmla="*/ 16 h 25"/>
                <a:gd name="T18" fmla="*/ 3 w 36"/>
                <a:gd name="T19" fmla="*/ 13 h 25"/>
                <a:gd name="T20" fmla="*/ 6 w 36"/>
                <a:gd name="T21" fmla="*/ 8 h 25"/>
                <a:gd name="T22" fmla="*/ 9 w 36"/>
                <a:gd name="T23" fmla="*/ 5 h 25"/>
                <a:gd name="T24" fmla="*/ 13 w 36"/>
                <a:gd name="T25" fmla="*/ 0 h 25"/>
                <a:gd name="T26" fmla="*/ 19 w 36"/>
                <a:gd name="T27" fmla="*/ 2 h 25"/>
                <a:gd name="T28" fmla="*/ 25 w 36"/>
                <a:gd name="T29" fmla="*/ 5 h 25"/>
                <a:gd name="T30" fmla="*/ 30 w 36"/>
                <a:gd name="T31" fmla="*/ 6 h 25"/>
                <a:gd name="T32" fmla="*/ 36 w 36"/>
                <a:gd name="T33" fmla="*/ 1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5"/>
                <a:gd name="T53" fmla="*/ 36 w 36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5">
                  <a:moveTo>
                    <a:pt x="36" y="10"/>
                  </a:moveTo>
                  <a:lnTo>
                    <a:pt x="33" y="14"/>
                  </a:lnTo>
                  <a:lnTo>
                    <a:pt x="32" y="18"/>
                  </a:lnTo>
                  <a:lnTo>
                    <a:pt x="28" y="22"/>
                  </a:lnTo>
                  <a:lnTo>
                    <a:pt x="25" y="25"/>
                  </a:lnTo>
                  <a:lnTo>
                    <a:pt x="19" y="22"/>
                  </a:lnTo>
                  <a:lnTo>
                    <a:pt x="13" y="21"/>
                  </a:lnTo>
                  <a:lnTo>
                    <a:pt x="6" y="18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6" y="8"/>
                  </a:lnTo>
                  <a:lnTo>
                    <a:pt x="9" y="5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5" y="5"/>
                  </a:lnTo>
                  <a:lnTo>
                    <a:pt x="30" y="6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25" name="Freeform 617"/>
            <p:cNvSpPr>
              <a:spLocks/>
            </p:cNvSpPr>
            <p:nvPr/>
          </p:nvSpPr>
          <p:spPr bwMode="auto">
            <a:xfrm>
              <a:off x="2191" y="2790"/>
              <a:ext cx="102" cy="93"/>
            </a:xfrm>
            <a:custGeom>
              <a:avLst/>
              <a:gdLst>
                <a:gd name="T0" fmla="*/ 54 w 62"/>
                <a:gd name="T1" fmla="*/ 10 h 57"/>
                <a:gd name="T2" fmla="*/ 55 w 62"/>
                <a:gd name="T3" fmla="*/ 16 h 57"/>
                <a:gd name="T4" fmla="*/ 57 w 62"/>
                <a:gd name="T5" fmla="*/ 21 h 57"/>
                <a:gd name="T6" fmla="*/ 60 w 62"/>
                <a:gd name="T7" fmla="*/ 26 h 57"/>
                <a:gd name="T8" fmla="*/ 62 w 62"/>
                <a:gd name="T9" fmla="*/ 32 h 57"/>
                <a:gd name="T10" fmla="*/ 57 w 62"/>
                <a:gd name="T11" fmla="*/ 38 h 57"/>
                <a:gd name="T12" fmla="*/ 52 w 62"/>
                <a:gd name="T13" fmla="*/ 45 h 57"/>
                <a:gd name="T14" fmla="*/ 48 w 62"/>
                <a:gd name="T15" fmla="*/ 51 h 57"/>
                <a:gd name="T16" fmla="*/ 41 w 62"/>
                <a:gd name="T17" fmla="*/ 57 h 57"/>
                <a:gd name="T18" fmla="*/ 30 w 62"/>
                <a:gd name="T19" fmla="*/ 53 h 57"/>
                <a:gd name="T20" fmla="*/ 21 w 62"/>
                <a:gd name="T21" fmla="*/ 49 h 57"/>
                <a:gd name="T22" fmla="*/ 11 w 62"/>
                <a:gd name="T23" fmla="*/ 45 h 57"/>
                <a:gd name="T24" fmla="*/ 0 w 62"/>
                <a:gd name="T25" fmla="*/ 41 h 57"/>
                <a:gd name="T26" fmla="*/ 3 w 62"/>
                <a:gd name="T27" fmla="*/ 35 h 57"/>
                <a:gd name="T28" fmla="*/ 6 w 62"/>
                <a:gd name="T29" fmla="*/ 29 h 57"/>
                <a:gd name="T30" fmla="*/ 9 w 62"/>
                <a:gd name="T31" fmla="*/ 24 h 57"/>
                <a:gd name="T32" fmla="*/ 13 w 62"/>
                <a:gd name="T33" fmla="*/ 18 h 57"/>
                <a:gd name="T34" fmla="*/ 16 w 62"/>
                <a:gd name="T35" fmla="*/ 13 h 57"/>
                <a:gd name="T36" fmla="*/ 19 w 62"/>
                <a:gd name="T37" fmla="*/ 8 h 57"/>
                <a:gd name="T38" fmla="*/ 22 w 62"/>
                <a:gd name="T39" fmla="*/ 3 h 57"/>
                <a:gd name="T40" fmla="*/ 25 w 62"/>
                <a:gd name="T41" fmla="*/ 0 h 57"/>
                <a:gd name="T42" fmla="*/ 33 w 62"/>
                <a:gd name="T43" fmla="*/ 2 h 57"/>
                <a:gd name="T44" fmla="*/ 40 w 62"/>
                <a:gd name="T45" fmla="*/ 5 h 57"/>
                <a:gd name="T46" fmla="*/ 48 w 62"/>
                <a:gd name="T47" fmla="*/ 7 h 57"/>
                <a:gd name="T48" fmla="*/ 54 w 62"/>
                <a:gd name="T49" fmla="*/ 10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4" y="10"/>
                  </a:moveTo>
                  <a:lnTo>
                    <a:pt x="55" y="16"/>
                  </a:lnTo>
                  <a:lnTo>
                    <a:pt x="57" y="21"/>
                  </a:lnTo>
                  <a:lnTo>
                    <a:pt x="60" y="26"/>
                  </a:lnTo>
                  <a:lnTo>
                    <a:pt x="62" y="32"/>
                  </a:lnTo>
                  <a:lnTo>
                    <a:pt x="57" y="38"/>
                  </a:lnTo>
                  <a:lnTo>
                    <a:pt x="52" y="45"/>
                  </a:lnTo>
                  <a:lnTo>
                    <a:pt x="48" y="51"/>
                  </a:lnTo>
                  <a:lnTo>
                    <a:pt x="41" y="57"/>
                  </a:lnTo>
                  <a:lnTo>
                    <a:pt x="30" y="53"/>
                  </a:lnTo>
                  <a:lnTo>
                    <a:pt x="21" y="49"/>
                  </a:lnTo>
                  <a:lnTo>
                    <a:pt x="11" y="45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9"/>
                  </a:lnTo>
                  <a:lnTo>
                    <a:pt x="9" y="24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19" y="8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40" y="5"/>
                  </a:lnTo>
                  <a:lnTo>
                    <a:pt x="48" y="7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26" name="Freeform 618"/>
            <p:cNvSpPr>
              <a:spLocks/>
            </p:cNvSpPr>
            <p:nvPr/>
          </p:nvSpPr>
          <p:spPr bwMode="auto">
            <a:xfrm>
              <a:off x="2196" y="2798"/>
              <a:ext cx="89" cy="78"/>
            </a:xfrm>
            <a:custGeom>
              <a:avLst/>
              <a:gdLst>
                <a:gd name="T0" fmla="*/ 49 w 54"/>
                <a:gd name="T1" fmla="*/ 8 h 48"/>
                <a:gd name="T2" fmla="*/ 51 w 54"/>
                <a:gd name="T3" fmla="*/ 13 h 48"/>
                <a:gd name="T4" fmla="*/ 52 w 54"/>
                <a:gd name="T5" fmla="*/ 17 h 48"/>
                <a:gd name="T6" fmla="*/ 52 w 54"/>
                <a:gd name="T7" fmla="*/ 22 h 48"/>
                <a:gd name="T8" fmla="*/ 54 w 54"/>
                <a:gd name="T9" fmla="*/ 27 h 48"/>
                <a:gd name="T10" fmla="*/ 51 w 54"/>
                <a:gd name="T11" fmla="*/ 32 h 48"/>
                <a:gd name="T12" fmla="*/ 46 w 54"/>
                <a:gd name="T13" fmla="*/ 36 h 48"/>
                <a:gd name="T14" fmla="*/ 41 w 54"/>
                <a:gd name="T15" fmla="*/ 43 h 48"/>
                <a:gd name="T16" fmla="*/ 38 w 54"/>
                <a:gd name="T17" fmla="*/ 48 h 48"/>
                <a:gd name="T18" fmla="*/ 29 w 54"/>
                <a:gd name="T19" fmla="*/ 44 h 48"/>
                <a:gd name="T20" fmla="*/ 19 w 54"/>
                <a:gd name="T21" fmla="*/ 40 h 48"/>
                <a:gd name="T22" fmla="*/ 10 w 54"/>
                <a:gd name="T23" fmla="*/ 36 h 48"/>
                <a:gd name="T24" fmla="*/ 0 w 54"/>
                <a:gd name="T25" fmla="*/ 33 h 48"/>
                <a:gd name="T26" fmla="*/ 3 w 54"/>
                <a:gd name="T27" fmla="*/ 29 h 48"/>
                <a:gd name="T28" fmla="*/ 6 w 54"/>
                <a:gd name="T29" fmla="*/ 24 h 48"/>
                <a:gd name="T30" fmla="*/ 10 w 54"/>
                <a:gd name="T31" fmla="*/ 19 h 48"/>
                <a:gd name="T32" fmla="*/ 13 w 54"/>
                <a:gd name="T33" fmla="*/ 14 h 48"/>
                <a:gd name="T34" fmla="*/ 16 w 54"/>
                <a:gd name="T35" fmla="*/ 11 h 48"/>
                <a:gd name="T36" fmla="*/ 19 w 54"/>
                <a:gd name="T37" fmla="*/ 6 h 48"/>
                <a:gd name="T38" fmla="*/ 21 w 54"/>
                <a:gd name="T39" fmla="*/ 3 h 48"/>
                <a:gd name="T40" fmla="*/ 24 w 54"/>
                <a:gd name="T41" fmla="*/ 0 h 48"/>
                <a:gd name="T42" fmla="*/ 30 w 54"/>
                <a:gd name="T43" fmla="*/ 2 h 48"/>
                <a:gd name="T44" fmla="*/ 37 w 54"/>
                <a:gd name="T45" fmla="*/ 3 h 48"/>
                <a:gd name="T46" fmla="*/ 43 w 54"/>
                <a:gd name="T47" fmla="*/ 6 h 48"/>
                <a:gd name="T48" fmla="*/ 49 w 54"/>
                <a:gd name="T49" fmla="*/ 8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9" y="8"/>
                  </a:moveTo>
                  <a:lnTo>
                    <a:pt x="51" y="13"/>
                  </a:lnTo>
                  <a:lnTo>
                    <a:pt x="52" y="17"/>
                  </a:lnTo>
                  <a:lnTo>
                    <a:pt x="52" y="22"/>
                  </a:lnTo>
                  <a:lnTo>
                    <a:pt x="54" y="27"/>
                  </a:lnTo>
                  <a:lnTo>
                    <a:pt x="51" y="32"/>
                  </a:lnTo>
                  <a:lnTo>
                    <a:pt x="46" y="36"/>
                  </a:lnTo>
                  <a:lnTo>
                    <a:pt x="41" y="43"/>
                  </a:lnTo>
                  <a:lnTo>
                    <a:pt x="38" y="48"/>
                  </a:lnTo>
                  <a:lnTo>
                    <a:pt x="29" y="44"/>
                  </a:lnTo>
                  <a:lnTo>
                    <a:pt x="19" y="40"/>
                  </a:lnTo>
                  <a:lnTo>
                    <a:pt x="10" y="36"/>
                  </a:lnTo>
                  <a:lnTo>
                    <a:pt x="0" y="33"/>
                  </a:lnTo>
                  <a:lnTo>
                    <a:pt x="3" y="29"/>
                  </a:lnTo>
                  <a:lnTo>
                    <a:pt x="6" y="24"/>
                  </a:lnTo>
                  <a:lnTo>
                    <a:pt x="10" y="19"/>
                  </a:lnTo>
                  <a:lnTo>
                    <a:pt x="13" y="14"/>
                  </a:lnTo>
                  <a:lnTo>
                    <a:pt x="16" y="11"/>
                  </a:lnTo>
                  <a:lnTo>
                    <a:pt x="19" y="6"/>
                  </a:lnTo>
                  <a:lnTo>
                    <a:pt x="21" y="3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7" y="3"/>
                  </a:lnTo>
                  <a:lnTo>
                    <a:pt x="43" y="6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27" name="Freeform 619"/>
            <p:cNvSpPr>
              <a:spLocks/>
            </p:cNvSpPr>
            <p:nvPr/>
          </p:nvSpPr>
          <p:spPr bwMode="auto">
            <a:xfrm>
              <a:off x="2254" y="2811"/>
              <a:ext cx="31" cy="65"/>
            </a:xfrm>
            <a:custGeom>
              <a:avLst/>
              <a:gdLst>
                <a:gd name="T0" fmla="*/ 0 w 19"/>
                <a:gd name="T1" fmla="*/ 14 h 40"/>
                <a:gd name="T2" fmla="*/ 2 w 19"/>
                <a:gd name="T3" fmla="*/ 21 h 40"/>
                <a:gd name="T4" fmla="*/ 2 w 19"/>
                <a:gd name="T5" fmla="*/ 27 h 40"/>
                <a:gd name="T6" fmla="*/ 2 w 19"/>
                <a:gd name="T7" fmla="*/ 33 h 40"/>
                <a:gd name="T8" fmla="*/ 3 w 19"/>
                <a:gd name="T9" fmla="*/ 40 h 40"/>
                <a:gd name="T10" fmla="*/ 6 w 19"/>
                <a:gd name="T11" fmla="*/ 35 h 40"/>
                <a:gd name="T12" fmla="*/ 11 w 19"/>
                <a:gd name="T13" fmla="*/ 28 h 40"/>
                <a:gd name="T14" fmla="*/ 16 w 19"/>
                <a:gd name="T15" fmla="*/ 24 h 40"/>
                <a:gd name="T16" fmla="*/ 19 w 19"/>
                <a:gd name="T17" fmla="*/ 19 h 40"/>
                <a:gd name="T18" fmla="*/ 17 w 19"/>
                <a:gd name="T19" fmla="*/ 14 h 40"/>
                <a:gd name="T20" fmla="*/ 16 w 19"/>
                <a:gd name="T21" fmla="*/ 9 h 40"/>
                <a:gd name="T22" fmla="*/ 14 w 19"/>
                <a:gd name="T23" fmla="*/ 5 h 40"/>
                <a:gd name="T24" fmla="*/ 13 w 19"/>
                <a:gd name="T25" fmla="*/ 0 h 40"/>
                <a:gd name="T26" fmla="*/ 10 w 19"/>
                <a:gd name="T27" fmla="*/ 3 h 40"/>
                <a:gd name="T28" fmla="*/ 6 w 19"/>
                <a:gd name="T29" fmla="*/ 6 h 40"/>
                <a:gd name="T30" fmla="*/ 3 w 19"/>
                <a:gd name="T31" fmla="*/ 11 h 40"/>
                <a:gd name="T32" fmla="*/ 0 w 19"/>
                <a:gd name="T33" fmla="*/ 1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40"/>
                <a:gd name="T53" fmla="*/ 19 w 1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40">
                  <a:moveTo>
                    <a:pt x="0" y="14"/>
                  </a:moveTo>
                  <a:lnTo>
                    <a:pt x="2" y="21"/>
                  </a:lnTo>
                  <a:lnTo>
                    <a:pt x="2" y="27"/>
                  </a:lnTo>
                  <a:lnTo>
                    <a:pt x="2" y="33"/>
                  </a:lnTo>
                  <a:lnTo>
                    <a:pt x="3" y="40"/>
                  </a:lnTo>
                  <a:lnTo>
                    <a:pt x="6" y="35"/>
                  </a:lnTo>
                  <a:lnTo>
                    <a:pt x="11" y="28"/>
                  </a:lnTo>
                  <a:lnTo>
                    <a:pt x="16" y="24"/>
                  </a:lnTo>
                  <a:lnTo>
                    <a:pt x="19" y="19"/>
                  </a:lnTo>
                  <a:lnTo>
                    <a:pt x="17" y="14"/>
                  </a:lnTo>
                  <a:lnTo>
                    <a:pt x="16" y="9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10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28" name="Freeform 620"/>
            <p:cNvSpPr>
              <a:spLocks/>
            </p:cNvSpPr>
            <p:nvPr/>
          </p:nvSpPr>
          <p:spPr bwMode="auto">
            <a:xfrm>
              <a:off x="2218" y="2794"/>
              <a:ext cx="58" cy="43"/>
            </a:xfrm>
            <a:custGeom>
              <a:avLst/>
              <a:gdLst>
                <a:gd name="T0" fmla="*/ 36 w 36"/>
                <a:gd name="T1" fmla="*/ 10 h 26"/>
                <a:gd name="T2" fmla="*/ 33 w 36"/>
                <a:gd name="T3" fmla="*/ 15 h 26"/>
                <a:gd name="T4" fmla="*/ 30 w 36"/>
                <a:gd name="T5" fmla="*/ 18 h 26"/>
                <a:gd name="T6" fmla="*/ 27 w 36"/>
                <a:gd name="T7" fmla="*/ 23 h 26"/>
                <a:gd name="T8" fmla="*/ 24 w 36"/>
                <a:gd name="T9" fmla="*/ 26 h 26"/>
                <a:gd name="T10" fmla="*/ 17 w 36"/>
                <a:gd name="T11" fmla="*/ 23 h 26"/>
                <a:gd name="T12" fmla="*/ 12 w 36"/>
                <a:gd name="T13" fmla="*/ 21 h 26"/>
                <a:gd name="T14" fmla="*/ 6 w 36"/>
                <a:gd name="T15" fmla="*/ 18 h 26"/>
                <a:gd name="T16" fmla="*/ 0 w 36"/>
                <a:gd name="T17" fmla="*/ 16 h 26"/>
                <a:gd name="T18" fmla="*/ 3 w 36"/>
                <a:gd name="T19" fmla="*/ 13 h 26"/>
                <a:gd name="T20" fmla="*/ 6 w 36"/>
                <a:gd name="T21" fmla="*/ 8 h 26"/>
                <a:gd name="T22" fmla="*/ 8 w 36"/>
                <a:gd name="T23" fmla="*/ 5 h 26"/>
                <a:gd name="T24" fmla="*/ 11 w 36"/>
                <a:gd name="T25" fmla="*/ 0 h 26"/>
                <a:gd name="T26" fmla="*/ 17 w 36"/>
                <a:gd name="T27" fmla="*/ 2 h 26"/>
                <a:gd name="T28" fmla="*/ 24 w 36"/>
                <a:gd name="T29" fmla="*/ 5 h 26"/>
                <a:gd name="T30" fmla="*/ 30 w 36"/>
                <a:gd name="T31" fmla="*/ 7 h 26"/>
                <a:gd name="T32" fmla="*/ 36 w 36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6"/>
                <a:gd name="T53" fmla="*/ 36 w 3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6">
                  <a:moveTo>
                    <a:pt x="36" y="10"/>
                  </a:moveTo>
                  <a:lnTo>
                    <a:pt x="33" y="15"/>
                  </a:lnTo>
                  <a:lnTo>
                    <a:pt x="30" y="18"/>
                  </a:lnTo>
                  <a:lnTo>
                    <a:pt x="27" y="23"/>
                  </a:lnTo>
                  <a:lnTo>
                    <a:pt x="24" y="26"/>
                  </a:lnTo>
                  <a:lnTo>
                    <a:pt x="17" y="23"/>
                  </a:lnTo>
                  <a:lnTo>
                    <a:pt x="12" y="21"/>
                  </a:lnTo>
                  <a:lnTo>
                    <a:pt x="6" y="18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6" y="8"/>
                  </a:lnTo>
                  <a:lnTo>
                    <a:pt x="8" y="5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4" y="5"/>
                  </a:lnTo>
                  <a:lnTo>
                    <a:pt x="30" y="7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29" name="Freeform 621"/>
            <p:cNvSpPr>
              <a:spLocks/>
            </p:cNvSpPr>
            <p:nvPr/>
          </p:nvSpPr>
          <p:spPr bwMode="auto">
            <a:xfrm>
              <a:off x="2360" y="2845"/>
              <a:ext cx="104" cy="93"/>
            </a:xfrm>
            <a:custGeom>
              <a:avLst/>
              <a:gdLst>
                <a:gd name="T0" fmla="*/ 56 w 64"/>
                <a:gd name="T1" fmla="*/ 11 h 57"/>
                <a:gd name="T2" fmla="*/ 57 w 64"/>
                <a:gd name="T3" fmla="*/ 15 h 57"/>
                <a:gd name="T4" fmla="*/ 61 w 64"/>
                <a:gd name="T5" fmla="*/ 20 h 57"/>
                <a:gd name="T6" fmla="*/ 62 w 64"/>
                <a:gd name="T7" fmla="*/ 27 h 57"/>
                <a:gd name="T8" fmla="*/ 64 w 64"/>
                <a:gd name="T9" fmla="*/ 31 h 57"/>
                <a:gd name="T10" fmla="*/ 59 w 64"/>
                <a:gd name="T11" fmla="*/ 38 h 57"/>
                <a:gd name="T12" fmla="*/ 54 w 64"/>
                <a:gd name="T13" fmla="*/ 44 h 57"/>
                <a:gd name="T14" fmla="*/ 48 w 64"/>
                <a:gd name="T15" fmla="*/ 50 h 57"/>
                <a:gd name="T16" fmla="*/ 43 w 64"/>
                <a:gd name="T17" fmla="*/ 57 h 57"/>
                <a:gd name="T18" fmla="*/ 32 w 64"/>
                <a:gd name="T19" fmla="*/ 54 h 57"/>
                <a:gd name="T20" fmla="*/ 22 w 64"/>
                <a:gd name="T21" fmla="*/ 49 h 57"/>
                <a:gd name="T22" fmla="*/ 11 w 64"/>
                <a:gd name="T23" fmla="*/ 44 h 57"/>
                <a:gd name="T24" fmla="*/ 0 w 64"/>
                <a:gd name="T25" fmla="*/ 41 h 57"/>
                <a:gd name="T26" fmla="*/ 3 w 64"/>
                <a:gd name="T27" fmla="*/ 35 h 57"/>
                <a:gd name="T28" fmla="*/ 8 w 64"/>
                <a:gd name="T29" fmla="*/ 28 h 57"/>
                <a:gd name="T30" fmla="*/ 11 w 64"/>
                <a:gd name="T31" fmla="*/ 23 h 57"/>
                <a:gd name="T32" fmla="*/ 14 w 64"/>
                <a:gd name="T33" fmla="*/ 17 h 57"/>
                <a:gd name="T34" fmla="*/ 18 w 64"/>
                <a:gd name="T35" fmla="*/ 14 h 57"/>
                <a:gd name="T36" fmla="*/ 21 w 64"/>
                <a:gd name="T37" fmla="*/ 9 h 57"/>
                <a:gd name="T38" fmla="*/ 24 w 64"/>
                <a:gd name="T39" fmla="*/ 4 h 57"/>
                <a:gd name="T40" fmla="*/ 27 w 64"/>
                <a:gd name="T41" fmla="*/ 0 h 57"/>
                <a:gd name="T42" fmla="*/ 35 w 64"/>
                <a:gd name="T43" fmla="*/ 3 h 57"/>
                <a:gd name="T44" fmla="*/ 42 w 64"/>
                <a:gd name="T45" fmla="*/ 4 h 57"/>
                <a:gd name="T46" fmla="*/ 49 w 64"/>
                <a:gd name="T47" fmla="*/ 7 h 57"/>
                <a:gd name="T48" fmla="*/ 56 w 64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57"/>
                <a:gd name="T77" fmla="*/ 64 w 6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57">
                  <a:moveTo>
                    <a:pt x="56" y="11"/>
                  </a:moveTo>
                  <a:lnTo>
                    <a:pt x="57" y="15"/>
                  </a:lnTo>
                  <a:lnTo>
                    <a:pt x="61" y="20"/>
                  </a:lnTo>
                  <a:lnTo>
                    <a:pt x="62" y="27"/>
                  </a:lnTo>
                  <a:lnTo>
                    <a:pt x="64" y="31"/>
                  </a:lnTo>
                  <a:lnTo>
                    <a:pt x="59" y="38"/>
                  </a:lnTo>
                  <a:lnTo>
                    <a:pt x="54" y="44"/>
                  </a:lnTo>
                  <a:lnTo>
                    <a:pt x="48" y="50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2" y="49"/>
                  </a:lnTo>
                  <a:lnTo>
                    <a:pt x="11" y="44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8" y="28"/>
                  </a:lnTo>
                  <a:lnTo>
                    <a:pt x="11" y="23"/>
                  </a:lnTo>
                  <a:lnTo>
                    <a:pt x="14" y="17"/>
                  </a:lnTo>
                  <a:lnTo>
                    <a:pt x="18" y="14"/>
                  </a:lnTo>
                  <a:lnTo>
                    <a:pt x="21" y="9"/>
                  </a:lnTo>
                  <a:lnTo>
                    <a:pt x="24" y="4"/>
                  </a:lnTo>
                  <a:lnTo>
                    <a:pt x="27" y="0"/>
                  </a:lnTo>
                  <a:lnTo>
                    <a:pt x="35" y="3"/>
                  </a:lnTo>
                  <a:lnTo>
                    <a:pt x="42" y="4"/>
                  </a:lnTo>
                  <a:lnTo>
                    <a:pt x="49" y="7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30" name="Freeform 622"/>
            <p:cNvSpPr>
              <a:spLocks/>
            </p:cNvSpPr>
            <p:nvPr/>
          </p:nvSpPr>
          <p:spPr bwMode="auto">
            <a:xfrm>
              <a:off x="2368" y="2852"/>
              <a:ext cx="88" cy="78"/>
            </a:xfrm>
            <a:custGeom>
              <a:avLst/>
              <a:gdLst>
                <a:gd name="T0" fmla="*/ 48 w 54"/>
                <a:gd name="T1" fmla="*/ 10 h 48"/>
                <a:gd name="T2" fmla="*/ 49 w 54"/>
                <a:gd name="T3" fmla="*/ 15 h 48"/>
                <a:gd name="T4" fmla="*/ 51 w 54"/>
                <a:gd name="T5" fmla="*/ 18 h 48"/>
                <a:gd name="T6" fmla="*/ 52 w 54"/>
                <a:gd name="T7" fmla="*/ 23 h 48"/>
                <a:gd name="T8" fmla="*/ 54 w 54"/>
                <a:gd name="T9" fmla="*/ 27 h 48"/>
                <a:gd name="T10" fmla="*/ 49 w 54"/>
                <a:gd name="T11" fmla="*/ 34 h 48"/>
                <a:gd name="T12" fmla="*/ 46 w 54"/>
                <a:gd name="T13" fmla="*/ 38 h 48"/>
                <a:gd name="T14" fmla="*/ 41 w 54"/>
                <a:gd name="T15" fmla="*/ 43 h 48"/>
                <a:gd name="T16" fmla="*/ 38 w 54"/>
                <a:gd name="T17" fmla="*/ 48 h 48"/>
                <a:gd name="T18" fmla="*/ 29 w 54"/>
                <a:gd name="T19" fmla="*/ 45 h 48"/>
                <a:gd name="T20" fmla="*/ 19 w 54"/>
                <a:gd name="T21" fmla="*/ 42 h 48"/>
                <a:gd name="T22" fmla="*/ 9 w 54"/>
                <a:gd name="T23" fmla="*/ 38 h 48"/>
                <a:gd name="T24" fmla="*/ 0 w 54"/>
                <a:gd name="T25" fmla="*/ 35 h 48"/>
                <a:gd name="T26" fmla="*/ 3 w 54"/>
                <a:gd name="T27" fmla="*/ 31 h 48"/>
                <a:gd name="T28" fmla="*/ 6 w 54"/>
                <a:gd name="T29" fmla="*/ 26 h 48"/>
                <a:gd name="T30" fmla="*/ 8 w 54"/>
                <a:gd name="T31" fmla="*/ 21 h 48"/>
                <a:gd name="T32" fmla="*/ 11 w 54"/>
                <a:gd name="T33" fmla="*/ 16 h 48"/>
                <a:gd name="T34" fmla="*/ 14 w 54"/>
                <a:gd name="T35" fmla="*/ 11 h 48"/>
                <a:gd name="T36" fmla="*/ 17 w 54"/>
                <a:gd name="T37" fmla="*/ 8 h 48"/>
                <a:gd name="T38" fmla="*/ 21 w 54"/>
                <a:gd name="T39" fmla="*/ 3 h 48"/>
                <a:gd name="T40" fmla="*/ 24 w 54"/>
                <a:gd name="T41" fmla="*/ 0 h 48"/>
                <a:gd name="T42" fmla="*/ 30 w 54"/>
                <a:gd name="T43" fmla="*/ 2 h 48"/>
                <a:gd name="T44" fmla="*/ 37 w 54"/>
                <a:gd name="T45" fmla="*/ 5 h 48"/>
                <a:gd name="T46" fmla="*/ 41 w 54"/>
                <a:gd name="T47" fmla="*/ 7 h 48"/>
                <a:gd name="T48" fmla="*/ 48 w 54"/>
                <a:gd name="T49" fmla="*/ 1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8" y="10"/>
                  </a:moveTo>
                  <a:lnTo>
                    <a:pt x="49" y="15"/>
                  </a:lnTo>
                  <a:lnTo>
                    <a:pt x="51" y="18"/>
                  </a:lnTo>
                  <a:lnTo>
                    <a:pt x="52" y="23"/>
                  </a:lnTo>
                  <a:lnTo>
                    <a:pt x="54" y="27"/>
                  </a:lnTo>
                  <a:lnTo>
                    <a:pt x="49" y="34"/>
                  </a:lnTo>
                  <a:lnTo>
                    <a:pt x="46" y="38"/>
                  </a:lnTo>
                  <a:lnTo>
                    <a:pt x="41" y="43"/>
                  </a:lnTo>
                  <a:lnTo>
                    <a:pt x="38" y="48"/>
                  </a:lnTo>
                  <a:lnTo>
                    <a:pt x="29" y="45"/>
                  </a:lnTo>
                  <a:lnTo>
                    <a:pt x="19" y="42"/>
                  </a:lnTo>
                  <a:lnTo>
                    <a:pt x="9" y="38"/>
                  </a:lnTo>
                  <a:lnTo>
                    <a:pt x="0" y="35"/>
                  </a:lnTo>
                  <a:lnTo>
                    <a:pt x="3" y="31"/>
                  </a:lnTo>
                  <a:lnTo>
                    <a:pt x="6" y="26"/>
                  </a:lnTo>
                  <a:lnTo>
                    <a:pt x="8" y="21"/>
                  </a:lnTo>
                  <a:lnTo>
                    <a:pt x="11" y="16"/>
                  </a:lnTo>
                  <a:lnTo>
                    <a:pt x="14" y="11"/>
                  </a:lnTo>
                  <a:lnTo>
                    <a:pt x="17" y="8"/>
                  </a:lnTo>
                  <a:lnTo>
                    <a:pt x="21" y="3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7" y="5"/>
                  </a:lnTo>
                  <a:lnTo>
                    <a:pt x="41" y="7"/>
                  </a:lnTo>
                  <a:lnTo>
                    <a:pt x="48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31" name="Freeform 623"/>
            <p:cNvSpPr>
              <a:spLocks/>
            </p:cNvSpPr>
            <p:nvPr/>
          </p:nvSpPr>
          <p:spPr bwMode="auto">
            <a:xfrm>
              <a:off x="2425" y="2868"/>
              <a:ext cx="31" cy="62"/>
            </a:xfrm>
            <a:custGeom>
              <a:avLst/>
              <a:gdLst>
                <a:gd name="T0" fmla="*/ 0 w 19"/>
                <a:gd name="T1" fmla="*/ 14 h 38"/>
                <a:gd name="T2" fmla="*/ 0 w 19"/>
                <a:gd name="T3" fmla="*/ 21 h 38"/>
                <a:gd name="T4" fmla="*/ 2 w 19"/>
                <a:gd name="T5" fmla="*/ 25 h 38"/>
                <a:gd name="T6" fmla="*/ 2 w 19"/>
                <a:gd name="T7" fmla="*/ 32 h 38"/>
                <a:gd name="T8" fmla="*/ 3 w 19"/>
                <a:gd name="T9" fmla="*/ 38 h 38"/>
                <a:gd name="T10" fmla="*/ 6 w 19"/>
                <a:gd name="T11" fmla="*/ 33 h 38"/>
                <a:gd name="T12" fmla="*/ 11 w 19"/>
                <a:gd name="T13" fmla="*/ 28 h 38"/>
                <a:gd name="T14" fmla="*/ 14 w 19"/>
                <a:gd name="T15" fmla="*/ 24 h 38"/>
                <a:gd name="T16" fmla="*/ 19 w 19"/>
                <a:gd name="T17" fmla="*/ 17 h 38"/>
                <a:gd name="T18" fmla="*/ 17 w 19"/>
                <a:gd name="T19" fmla="*/ 13 h 38"/>
                <a:gd name="T20" fmla="*/ 16 w 19"/>
                <a:gd name="T21" fmla="*/ 8 h 38"/>
                <a:gd name="T22" fmla="*/ 14 w 19"/>
                <a:gd name="T23" fmla="*/ 5 h 38"/>
                <a:gd name="T24" fmla="*/ 13 w 19"/>
                <a:gd name="T25" fmla="*/ 0 h 38"/>
                <a:gd name="T26" fmla="*/ 9 w 19"/>
                <a:gd name="T27" fmla="*/ 3 h 38"/>
                <a:gd name="T28" fmla="*/ 6 w 19"/>
                <a:gd name="T29" fmla="*/ 6 h 38"/>
                <a:gd name="T30" fmla="*/ 3 w 19"/>
                <a:gd name="T31" fmla="*/ 11 h 38"/>
                <a:gd name="T32" fmla="*/ 0 w 19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8"/>
                <a:gd name="T53" fmla="*/ 19 w 1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8">
                  <a:moveTo>
                    <a:pt x="0" y="14"/>
                  </a:moveTo>
                  <a:lnTo>
                    <a:pt x="0" y="21"/>
                  </a:lnTo>
                  <a:lnTo>
                    <a:pt x="2" y="25"/>
                  </a:lnTo>
                  <a:lnTo>
                    <a:pt x="2" y="32"/>
                  </a:lnTo>
                  <a:lnTo>
                    <a:pt x="3" y="38"/>
                  </a:lnTo>
                  <a:lnTo>
                    <a:pt x="6" y="33"/>
                  </a:lnTo>
                  <a:lnTo>
                    <a:pt x="11" y="28"/>
                  </a:lnTo>
                  <a:lnTo>
                    <a:pt x="14" y="24"/>
                  </a:lnTo>
                  <a:lnTo>
                    <a:pt x="19" y="17"/>
                  </a:lnTo>
                  <a:lnTo>
                    <a:pt x="17" y="13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32" name="Freeform 624"/>
            <p:cNvSpPr>
              <a:spLocks/>
            </p:cNvSpPr>
            <p:nvPr/>
          </p:nvSpPr>
          <p:spPr bwMode="auto">
            <a:xfrm>
              <a:off x="2386" y="2852"/>
              <a:ext cx="60" cy="39"/>
            </a:xfrm>
            <a:custGeom>
              <a:avLst/>
              <a:gdLst>
                <a:gd name="T0" fmla="*/ 37 w 37"/>
                <a:gd name="T1" fmla="*/ 10 h 24"/>
                <a:gd name="T2" fmla="*/ 33 w 37"/>
                <a:gd name="T3" fmla="*/ 13 h 24"/>
                <a:gd name="T4" fmla="*/ 30 w 37"/>
                <a:gd name="T5" fmla="*/ 16 h 24"/>
                <a:gd name="T6" fmla="*/ 27 w 37"/>
                <a:gd name="T7" fmla="*/ 21 h 24"/>
                <a:gd name="T8" fmla="*/ 24 w 37"/>
                <a:gd name="T9" fmla="*/ 24 h 24"/>
                <a:gd name="T10" fmla="*/ 19 w 37"/>
                <a:gd name="T11" fmla="*/ 23 h 24"/>
                <a:gd name="T12" fmla="*/ 13 w 37"/>
                <a:gd name="T13" fmla="*/ 21 h 24"/>
                <a:gd name="T14" fmla="*/ 6 w 37"/>
                <a:gd name="T15" fmla="*/ 18 h 24"/>
                <a:gd name="T16" fmla="*/ 0 w 37"/>
                <a:gd name="T17" fmla="*/ 16 h 24"/>
                <a:gd name="T18" fmla="*/ 3 w 37"/>
                <a:gd name="T19" fmla="*/ 11 h 24"/>
                <a:gd name="T20" fmla="*/ 6 w 37"/>
                <a:gd name="T21" fmla="*/ 8 h 24"/>
                <a:gd name="T22" fmla="*/ 10 w 37"/>
                <a:gd name="T23" fmla="*/ 3 h 24"/>
                <a:gd name="T24" fmla="*/ 13 w 37"/>
                <a:gd name="T25" fmla="*/ 0 h 24"/>
                <a:gd name="T26" fmla="*/ 19 w 37"/>
                <a:gd name="T27" fmla="*/ 2 h 24"/>
                <a:gd name="T28" fmla="*/ 26 w 37"/>
                <a:gd name="T29" fmla="*/ 5 h 24"/>
                <a:gd name="T30" fmla="*/ 30 w 37"/>
                <a:gd name="T31" fmla="*/ 7 h 24"/>
                <a:gd name="T32" fmla="*/ 37 w 37"/>
                <a:gd name="T33" fmla="*/ 1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37" y="10"/>
                  </a:moveTo>
                  <a:lnTo>
                    <a:pt x="33" y="13"/>
                  </a:lnTo>
                  <a:lnTo>
                    <a:pt x="30" y="16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19" y="23"/>
                  </a:lnTo>
                  <a:lnTo>
                    <a:pt x="13" y="21"/>
                  </a:lnTo>
                  <a:lnTo>
                    <a:pt x="6" y="18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6" y="8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6" y="5"/>
                  </a:lnTo>
                  <a:lnTo>
                    <a:pt x="30" y="7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33" name="Freeform 625"/>
            <p:cNvSpPr>
              <a:spLocks/>
            </p:cNvSpPr>
            <p:nvPr/>
          </p:nvSpPr>
          <p:spPr bwMode="auto">
            <a:xfrm>
              <a:off x="2430" y="2868"/>
              <a:ext cx="102" cy="93"/>
            </a:xfrm>
            <a:custGeom>
              <a:avLst/>
              <a:gdLst>
                <a:gd name="T0" fmla="*/ 54 w 62"/>
                <a:gd name="T1" fmla="*/ 11 h 57"/>
                <a:gd name="T2" fmla="*/ 56 w 62"/>
                <a:gd name="T3" fmla="*/ 16 h 57"/>
                <a:gd name="T4" fmla="*/ 57 w 62"/>
                <a:gd name="T5" fmla="*/ 21 h 57"/>
                <a:gd name="T6" fmla="*/ 61 w 62"/>
                <a:gd name="T7" fmla="*/ 27 h 57"/>
                <a:gd name="T8" fmla="*/ 62 w 62"/>
                <a:gd name="T9" fmla="*/ 32 h 57"/>
                <a:gd name="T10" fmla="*/ 57 w 62"/>
                <a:gd name="T11" fmla="*/ 38 h 57"/>
                <a:gd name="T12" fmla="*/ 53 w 62"/>
                <a:gd name="T13" fmla="*/ 44 h 57"/>
                <a:gd name="T14" fmla="*/ 48 w 62"/>
                <a:gd name="T15" fmla="*/ 51 h 57"/>
                <a:gd name="T16" fmla="*/ 41 w 62"/>
                <a:gd name="T17" fmla="*/ 57 h 57"/>
                <a:gd name="T18" fmla="*/ 30 w 62"/>
                <a:gd name="T19" fmla="*/ 54 h 57"/>
                <a:gd name="T20" fmla="*/ 21 w 62"/>
                <a:gd name="T21" fmla="*/ 49 h 57"/>
                <a:gd name="T22" fmla="*/ 11 w 62"/>
                <a:gd name="T23" fmla="*/ 46 h 57"/>
                <a:gd name="T24" fmla="*/ 0 w 62"/>
                <a:gd name="T25" fmla="*/ 41 h 57"/>
                <a:gd name="T26" fmla="*/ 3 w 62"/>
                <a:gd name="T27" fmla="*/ 35 h 57"/>
                <a:gd name="T28" fmla="*/ 6 w 62"/>
                <a:gd name="T29" fmla="*/ 28 h 57"/>
                <a:gd name="T30" fmla="*/ 10 w 62"/>
                <a:gd name="T31" fmla="*/ 24 h 57"/>
                <a:gd name="T32" fmla="*/ 13 w 62"/>
                <a:gd name="T33" fmla="*/ 17 h 57"/>
                <a:gd name="T34" fmla="*/ 16 w 62"/>
                <a:gd name="T35" fmla="*/ 14 h 57"/>
                <a:gd name="T36" fmla="*/ 19 w 62"/>
                <a:gd name="T37" fmla="*/ 9 h 57"/>
                <a:gd name="T38" fmla="*/ 22 w 62"/>
                <a:gd name="T39" fmla="*/ 5 h 57"/>
                <a:gd name="T40" fmla="*/ 26 w 62"/>
                <a:gd name="T41" fmla="*/ 0 h 57"/>
                <a:gd name="T42" fmla="*/ 33 w 62"/>
                <a:gd name="T43" fmla="*/ 3 h 57"/>
                <a:gd name="T44" fmla="*/ 40 w 62"/>
                <a:gd name="T45" fmla="*/ 6 h 57"/>
                <a:gd name="T46" fmla="*/ 48 w 62"/>
                <a:gd name="T47" fmla="*/ 8 h 57"/>
                <a:gd name="T48" fmla="*/ 54 w 62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4" y="11"/>
                  </a:moveTo>
                  <a:lnTo>
                    <a:pt x="56" y="16"/>
                  </a:lnTo>
                  <a:lnTo>
                    <a:pt x="57" y="21"/>
                  </a:lnTo>
                  <a:lnTo>
                    <a:pt x="61" y="27"/>
                  </a:lnTo>
                  <a:lnTo>
                    <a:pt x="62" y="32"/>
                  </a:lnTo>
                  <a:lnTo>
                    <a:pt x="57" y="38"/>
                  </a:lnTo>
                  <a:lnTo>
                    <a:pt x="53" y="44"/>
                  </a:lnTo>
                  <a:lnTo>
                    <a:pt x="48" y="51"/>
                  </a:lnTo>
                  <a:lnTo>
                    <a:pt x="41" y="57"/>
                  </a:lnTo>
                  <a:lnTo>
                    <a:pt x="30" y="54"/>
                  </a:lnTo>
                  <a:lnTo>
                    <a:pt x="21" y="49"/>
                  </a:lnTo>
                  <a:lnTo>
                    <a:pt x="11" y="46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8"/>
                  </a:lnTo>
                  <a:lnTo>
                    <a:pt x="10" y="24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9" y="9"/>
                  </a:lnTo>
                  <a:lnTo>
                    <a:pt x="22" y="5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40" y="6"/>
                  </a:lnTo>
                  <a:lnTo>
                    <a:pt x="48" y="8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34" name="Freeform 626"/>
            <p:cNvSpPr>
              <a:spLocks/>
            </p:cNvSpPr>
            <p:nvPr/>
          </p:nvSpPr>
          <p:spPr bwMode="auto">
            <a:xfrm>
              <a:off x="2435" y="2876"/>
              <a:ext cx="88" cy="80"/>
            </a:xfrm>
            <a:custGeom>
              <a:avLst/>
              <a:gdLst>
                <a:gd name="T0" fmla="*/ 48 w 54"/>
                <a:gd name="T1" fmla="*/ 9 h 49"/>
                <a:gd name="T2" fmla="*/ 50 w 54"/>
                <a:gd name="T3" fmla="*/ 14 h 49"/>
                <a:gd name="T4" fmla="*/ 51 w 54"/>
                <a:gd name="T5" fmla="*/ 17 h 49"/>
                <a:gd name="T6" fmla="*/ 53 w 54"/>
                <a:gd name="T7" fmla="*/ 22 h 49"/>
                <a:gd name="T8" fmla="*/ 54 w 54"/>
                <a:gd name="T9" fmla="*/ 27 h 49"/>
                <a:gd name="T10" fmla="*/ 51 w 54"/>
                <a:gd name="T11" fmla="*/ 33 h 49"/>
                <a:gd name="T12" fmla="*/ 46 w 54"/>
                <a:gd name="T13" fmla="*/ 38 h 49"/>
                <a:gd name="T14" fmla="*/ 42 w 54"/>
                <a:gd name="T15" fmla="*/ 43 h 49"/>
                <a:gd name="T16" fmla="*/ 38 w 54"/>
                <a:gd name="T17" fmla="*/ 49 h 49"/>
                <a:gd name="T18" fmla="*/ 29 w 54"/>
                <a:gd name="T19" fmla="*/ 46 h 49"/>
                <a:gd name="T20" fmla="*/ 19 w 54"/>
                <a:gd name="T21" fmla="*/ 41 h 49"/>
                <a:gd name="T22" fmla="*/ 10 w 54"/>
                <a:gd name="T23" fmla="*/ 38 h 49"/>
                <a:gd name="T24" fmla="*/ 0 w 54"/>
                <a:gd name="T25" fmla="*/ 35 h 49"/>
                <a:gd name="T26" fmla="*/ 3 w 54"/>
                <a:gd name="T27" fmla="*/ 30 h 49"/>
                <a:gd name="T28" fmla="*/ 7 w 54"/>
                <a:gd name="T29" fmla="*/ 25 h 49"/>
                <a:gd name="T30" fmla="*/ 10 w 54"/>
                <a:gd name="T31" fmla="*/ 20 h 49"/>
                <a:gd name="T32" fmla="*/ 13 w 54"/>
                <a:gd name="T33" fmla="*/ 16 h 49"/>
                <a:gd name="T34" fmla="*/ 16 w 54"/>
                <a:gd name="T35" fmla="*/ 12 h 49"/>
                <a:gd name="T36" fmla="*/ 19 w 54"/>
                <a:gd name="T37" fmla="*/ 8 h 49"/>
                <a:gd name="T38" fmla="*/ 21 w 54"/>
                <a:gd name="T39" fmla="*/ 3 h 49"/>
                <a:gd name="T40" fmla="*/ 24 w 54"/>
                <a:gd name="T41" fmla="*/ 0 h 49"/>
                <a:gd name="T42" fmla="*/ 30 w 54"/>
                <a:gd name="T43" fmla="*/ 1 h 49"/>
                <a:gd name="T44" fmla="*/ 37 w 54"/>
                <a:gd name="T45" fmla="*/ 4 h 49"/>
                <a:gd name="T46" fmla="*/ 42 w 54"/>
                <a:gd name="T47" fmla="*/ 6 h 49"/>
                <a:gd name="T48" fmla="*/ 48 w 54"/>
                <a:gd name="T49" fmla="*/ 9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9"/>
                <a:gd name="T77" fmla="*/ 54 w 54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9">
                  <a:moveTo>
                    <a:pt x="48" y="9"/>
                  </a:moveTo>
                  <a:lnTo>
                    <a:pt x="50" y="14"/>
                  </a:lnTo>
                  <a:lnTo>
                    <a:pt x="51" y="17"/>
                  </a:lnTo>
                  <a:lnTo>
                    <a:pt x="53" y="22"/>
                  </a:lnTo>
                  <a:lnTo>
                    <a:pt x="54" y="27"/>
                  </a:lnTo>
                  <a:lnTo>
                    <a:pt x="51" y="33"/>
                  </a:lnTo>
                  <a:lnTo>
                    <a:pt x="46" y="38"/>
                  </a:lnTo>
                  <a:lnTo>
                    <a:pt x="42" y="43"/>
                  </a:lnTo>
                  <a:lnTo>
                    <a:pt x="38" y="49"/>
                  </a:lnTo>
                  <a:lnTo>
                    <a:pt x="29" y="46"/>
                  </a:lnTo>
                  <a:lnTo>
                    <a:pt x="19" y="41"/>
                  </a:lnTo>
                  <a:lnTo>
                    <a:pt x="10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7" y="25"/>
                  </a:lnTo>
                  <a:lnTo>
                    <a:pt x="10" y="20"/>
                  </a:lnTo>
                  <a:lnTo>
                    <a:pt x="13" y="16"/>
                  </a:lnTo>
                  <a:lnTo>
                    <a:pt x="16" y="12"/>
                  </a:lnTo>
                  <a:lnTo>
                    <a:pt x="19" y="8"/>
                  </a:lnTo>
                  <a:lnTo>
                    <a:pt x="21" y="3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7" y="4"/>
                  </a:lnTo>
                  <a:lnTo>
                    <a:pt x="42" y="6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35" name="Freeform 627"/>
            <p:cNvSpPr>
              <a:spLocks/>
            </p:cNvSpPr>
            <p:nvPr/>
          </p:nvSpPr>
          <p:spPr bwMode="auto">
            <a:xfrm>
              <a:off x="2492" y="2891"/>
              <a:ext cx="31" cy="65"/>
            </a:xfrm>
            <a:custGeom>
              <a:avLst/>
              <a:gdLst>
                <a:gd name="T0" fmla="*/ 0 w 19"/>
                <a:gd name="T1" fmla="*/ 14 h 40"/>
                <a:gd name="T2" fmla="*/ 2 w 19"/>
                <a:gd name="T3" fmla="*/ 21 h 40"/>
                <a:gd name="T4" fmla="*/ 2 w 19"/>
                <a:gd name="T5" fmla="*/ 27 h 40"/>
                <a:gd name="T6" fmla="*/ 2 w 19"/>
                <a:gd name="T7" fmla="*/ 34 h 40"/>
                <a:gd name="T8" fmla="*/ 3 w 19"/>
                <a:gd name="T9" fmla="*/ 40 h 40"/>
                <a:gd name="T10" fmla="*/ 7 w 19"/>
                <a:gd name="T11" fmla="*/ 34 h 40"/>
                <a:gd name="T12" fmla="*/ 11 w 19"/>
                <a:gd name="T13" fmla="*/ 29 h 40"/>
                <a:gd name="T14" fmla="*/ 16 w 19"/>
                <a:gd name="T15" fmla="*/ 24 h 40"/>
                <a:gd name="T16" fmla="*/ 19 w 19"/>
                <a:gd name="T17" fmla="*/ 18 h 40"/>
                <a:gd name="T18" fmla="*/ 18 w 19"/>
                <a:gd name="T19" fmla="*/ 13 h 40"/>
                <a:gd name="T20" fmla="*/ 16 w 19"/>
                <a:gd name="T21" fmla="*/ 8 h 40"/>
                <a:gd name="T22" fmla="*/ 15 w 19"/>
                <a:gd name="T23" fmla="*/ 5 h 40"/>
                <a:gd name="T24" fmla="*/ 13 w 19"/>
                <a:gd name="T25" fmla="*/ 0 h 40"/>
                <a:gd name="T26" fmla="*/ 10 w 19"/>
                <a:gd name="T27" fmla="*/ 3 h 40"/>
                <a:gd name="T28" fmla="*/ 7 w 19"/>
                <a:gd name="T29" fmla="*/ 7 h 40"/>
                <a:gd name="T30" fmla="*/ 3 w 19"/>
                <a:gd name="T31" fmla="*/ 11 h 40"/>
                <a:gd name="T32" fmla="*/ 0 w 19"/>
                <a:gd name="T33" fmla="*/ 1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40"/>
                <a:gd name="T53" fmla="*/ 19 w 1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40">
                  <a:moveTo>
                    <a:pt x="0" y="14"/>
                  </a:moveTo>
                  <a:lnTo>
                    <a:pt x="2" y="21"/>
                  </a:lnTo>
                  <a:lnTo>
                    <a:pt x="2" y="27"/>
                  </a:lnTo>
                  <a:lnTo>
                    <a:pt x="2" y="34"/>
                  </a:lnTo>
                  <a:lnTo>
                    <a:pt x="3" y="40"/>
                  </a:lnTo>
                  <a:lnTo>
                    <a:pt x="7" y="34"/>
                  </a:lnTo>
                  <a:lnTo>
                    <a:pt x="11" y="29"/>
                  </a:lnTo>
                  <a:lnTo>
                    <a:pt x="16" y="24"/>
                  </a:lnTo>
                  <a:lnTo>
                    <a:pt x="19" y="18"/>
                  </a:lnTo>
                  <a:lnTo>
                    <a:pt x="18" y="13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10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36" name="Freeform 628"/>
            <p:cNvSpPr>
              <a:spLocks/>
            </p:cNvSpPr>
            <p:nvPr/>
          </p:nvSpPr>
          <p:spPr bwMode="auto">
            <a:xfrm>
              <a:off x="2453" y="2876"/>
              <a:ext cx="64" cy="41"/>
            </a:xfrm>
            <a:custGeom>
              <a:avLst/>
              <a:gdLst>
                <a:gd name="T0" fmla="*/ 39 w 39"/>
                <a:gd name="T1" fmla="*/ 9 h 25"/>
                <a:gd name="T2" fmla="*/ 35 w 39"/>
                <a:gd name="T3" fmla="*/ 12 h 25"/>
                <a:gd name="T4" fmla="*/ 32 w 39"/>
                <a:gd name="T5" fmla="*/ 17 h 25"/>
                <a:gd name="T6" fmla="*/ 29 w 39"/>
                <a:gd name="T7" fmla="*/ 20 h 25"/>
                <a:gd name="T8" fmla="*/ 24 w 39"/>
                <a:gd name="T9" fmla="*/ 25 h 25"/>
                <a:gd name="T10" fmla="*/ 19 w 39"/>
                <a:gd name="T11" fmla="*/ 22 h 25"/>
                <a:gd name="T12" fmla="*/ 13 w 39"/>
                <a:gd name="T13" fmla="*/ 20 h 25"/>
                <a:gd name="T14" fmla="*/ 7 w 39"/>
                <a:gd name="T15" fmla="*/ 17 h 25"/>
                <a:gd name="T16" fmla="*/ 0 w 39"/>
                <a:gd name="T17" fmla="*/ 16 h 25"/>
                <a:gd name="T18" fmla="*/ 4 w 39"/>
                <a:gd name="T19" fmla="*/ 11 h 25"/>
                <a:gd name="T20" fmla="*/ 7 w 39"/>
                <a:gd name="T21" fmla="*/ 8 h 25"/>
                <a:gd name="T22" fmla="*/ 10 w 39"/>
                <a:gd name="T23" fmla="*/ 3 h 25"/>
                <a:gd name="T24" fmla="*/ 13 w 39"/>
                <a:gd name="T25" fmla="*/ 0 h 25"/>
                <a:gd name="T26" fmla="*/ 19 w 39"/>
                <a:gd name="T27" fmla="*/ 1 h 25"/>
                <a:gd name="T28" fmla="*/ 26 w 39"/>
                <a:gd name="T29" fmla="*/ 4 h 25"/>
                <a:gd name="T30" fmla="*/ 32 w 39"/>
                <a:gd name="T31" fmla="*/ 6 h 25"/>
                <a:gd name="T32" fmla="*/ 39 w 39"/>
                <a:gd name="T33" fmla="*/ 9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25"/>
                <a:gd name="T53" fmla="*/ 39 w 39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25">
                  <a:moveTo>
                    <a:pt x="39" y="9"/>
                  </a:moveTo>
                  <a:lnTo>
                    <a:pt x="35" y="12"/>
                  </a:lnTo>
                  <a:lnTo>
                    <a:pt x="32" y="17"/>
                  </a:lnTo>
                  <a:lnTo>
                    <a:pt x="29" y="20"/>
                  </a:lnTo>
                  <a:lnTo>
                    <a:pt x="24" y="25"/>
                  </a:lnTo>
                  <a:lnTo>
                    <a:pt x="19" y="22"/>
                  </a:lnTo>
                  <a:lnTo>
                    <a:pt x="13" y="20"/>
                  </a:lnTo>
                  <a:lnTo>
                    <a:pt x="7" y="17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6" y="4"/>
                  </a:lnTo>
                  <a:lnTo>
                    <a:pt x="32" y="6"/>
                  </a:lnTo>
                  <a:lnTo>
                    <a:pt x="39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37" name="Freeform 629"/>
            <p:cNvSpPr>
              <a:spLocks/>
            </p:cNvSpPr>
            <p:nvPr/>
          </p:nvSpPr>
          <p:spPr bwMode="auto">
            <a:xfrm>
              <a:off x="2497" y="2891"/>
              <a:ext cx="102" cy="93"/>
            </a:xfrm>
            <a:custGeom>
              <a:avLst/>
              <a:gdLst>
                <a:gd name="T0" fmla="*/ 54 w 62"/>
                <a:gd name="T1" fmla="*/ 11 h 57"/>
                <a:gd name="T2" fmla="*/ 56 w 62"/>
                <a:gd name="T3" fmla="*/ 16 h 57"/>
                <a:gd name="T4" fmla="*/ 59 w 62"/>
                <a:gd name="T5" fmla="*/ 21 h 57"/>
                <a:gd name="T6" fmla="*/ 61 w 62"/>
                <a:gd name="T7" fmla="*/ 27 h 57"/>
                <a:gd name="T8" fmla="*/ 62 w 62"/>
                <a:gd name="T9" fmla="*/ 32 h 57"/>
                <a:gd name="T10" fmla="*/ 58 w 62"/>
                <a:gd name="T11" fmla="*/ 38 h 57"/>
                <a:gd name="T12" fmla="*/ 53 w 62"/>
                <a:gd name="T13" fmla="*/ 45 h 57"/>
                <a:gd name="T14" fmla="*/ 48 w 62"/>
                <a:gd name="T15" fmla="*/ 51 h 57"/>
                <a:gd name="T16" fmla="*/ 42 w 62"/>
                <a:gd name="T17" fmla="*/ 57 h 57"/>
                <a:gd name="T18" fmla="*/ 32 w 62"/>
                <a:gd name="T19" fmla="*/ 54 h 57"/>
                <a:gd name="T20" fmla="*/ 21 w 62"/>
                <a:gd name="T21" fmla="*/ 49 h 57"/>
                <a:gd name="T22" fmla="*/ 12 w 62"/>
                <a:gd name="T23" fmla="*/ 46 h 57"/>
                <a:gd name="T24" fmla="*/ 0 w 62"/>
                <a:gd name="T25" fmla="*/ 41 h 57"/>
                <a:gd name="T26" fmla="*/ 4 w 62"/>
                <a:gd name="T27" fmla="*/ 35 h 57"/>
                <a:gd name="T28" fmla="*/ 7 w 62"/>
                <a:gd name="T29" fmla="*/ 29 h 57"/>
                <a:gd name="T30" fmla="*/ 10 w 62"/>
                <a:gd name="T31" fmla="*/ 24 h 57"/>
                <a:gd name="T32" fmla="*/ 13 w 62"/>
                <a:gd name="T33" fmla="*/ 18 h 57"/>
                <a:gd name="T34" fmla="*/ 16 w 62"/>
                <a:gd name="T35" fmla="*/ 14 h 57"/>
                <a:gd name="T36" fmla="*/ 20 w 62"/>
                <a:gd name="T37" fmla="*/ 10 h 57"/>
                <a:gd name="T38" fmla="*/ 23 w 62"/>
                <a:gd name="T39" fmla="*/ 5 h 57"/>
                <a:gd name="T40" fmla="*/ 26 w 62"/>
                <a:gd name="T41" fmla="*/ 0 h 57"/>
                <a:gd name="T42" fmla="*/ 34 w 62"/>
                <a:gd name="T43" fmla="*/ 3 h 57"/>
                <a:gd name="T44" fmla="*/ 40 w 62"/>
                <a:gd name="T45" fmla="*/ 7 h 57"/>
                <a:gd name="T46" fmla="*/ 48 w 62"/>
                <a:gd name="T47" fmla="*/ 8 h 57"/>
                <a:gd name="T48" fmla="*/ 54 w 62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4" y="11"/>
                  </a:moveTo>
                  <a:lnTo>
                    <a:pt x="56" y="16"/>
                  </a:lnTo>
                  <a:lnTo>
                    <a:pt x="59" y="21"/>
                  </a:lnTo>
                  <a:lnTo>
                    <a:pt x="61" y="27"/>
                  </a:lnTo>
                  <a:lnTo>
                    <a:pt x="62" y="32"/>
                  </a:lnTo>
                  <a:lnTo>
                    <a:pt x="58" y="38"/>
                  </a:lnTo>
                  <a:lnTo>
                    <a:pt x="53" y="45"/>
                  </a:lnTo>
                  <a:lnTo>
                    <a:pt x="48" y="51"/>
                  </a:lnTo>
                  <a:lnTo>
                    <a:pt x="42" y="57"/>
                  </a:lnTo>
                  <a:lnTo>
                    <a:pt x="32" y="54"/>
                  </a:lnTo>
                  <a:lnTo>
                    <a:pt x="21" y="49"/>
                  </a:lnTo>
                  <a:lnTo>
                    <a:pt x="12" y="46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3" y="18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23" y="5"/>
                  </a:lnTo>
                  <a:lnTo>
                    <a:pt x="26" y="0"/>
                  </a:lnTo>
                  <a:lnTo>
                    <a:pt x="34" y="3"/>
                  </a:lnTo>
                  <a:lnTo>
                    <a:pt x="40" y="7"/>
                  </a:lnTo>
                  <a:lnTo>
                    <a:pt x="48" y="8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38" name="Freeform 630"/>
            <p:cNvSpPr>
              <a:spLocks/>
            </p:cNvSpPr>
            <p:nvPr/>
          </p:nvSpPr>
          <p:spPr bwMode="auto">
            <a:xfrm>
              <a:off x="2505" y="2899"/>
              <a:ext cx="87" cy="80"/>
            </a:xfrm>
            <a:custGeom>
              <a:avLst/>
              <a:gdLst>
                <a:gd name="T0" fmla="*/ 48 w 53"/>
                <a:gd name="T1" fmla="*/ 9 h 49"/>
                <a:gd name="T2" fmla="*/ 49 w 53"/>
                <a:gd name="T3" fmla="*/ 14 h 49"/>
                <a:gd name="T4" fmla="*/ 51 w 53"/>
                <a:gd name="T5" fmla="*/ 17 h 49"/>
                <a:gd name="T6" fmla="*/ 51 w 53"/>
                <a:gd name="T7" fmla="*/ 22 h 49"/>
                <a:gd name="T8" fmla="*/ 53 w 53"/>
                <a:gd name="T9" fmla="*/ 27 h 49"/>
                <a:gd name="T10" fmla="*/ 49 w 53"/>
                <a:gd name="T11" fmla="*/ 33 h 49"/>
                <a:gd name="T12" fmla="*/ 45 w 53"/>
                <a:gd name="T13" fmla="*/ 38 h 49"/>
                <a:gd name="T14" fmla="*/ 40 w 53"/>
                <a:gd name="T15" fmla="*/ 43 h 49"/>
                <a:gd name="T16" fmla="*/ 37 w 53"/>
                <a:gd name="T17" fmla="*/ 49 h 49"/>
                <a:gd name="T18" fmla="*/ 27 w 53"/>
                <a:gd name="T19" fmla="*/ 46 h 49"/>
                <a:gd name="T20" fmla="*/ 19 w 53"/>
                <a:gd name="T21" fmla="*/ 41 h 49"/>
                <a:gd name="T22" fmla="*/ 10 w 53"/>
                <a:gd name="T23" fmla="*/ 38 h 49"/>
                <a:gd name="T24" fmla="*/ 0 w 53"/>
                <a:gd name="T25" fmla="*/ 35 h 49"/>
                <a:gd name="T26" fmla="*/ 3 w 53"/>
                <a:gd name="T27" fmla="*/ 30 h 49"/>
                <a:gd name="T28" fmla="*/ 5 w 53"/>
                <a:gd name="T29" fmla="*/ 25 h 49"/>
                <a:gd name="T30" fmla="*/ 8 w 53"/>
                <a:gd name="T31" fmla="*/ 21 h 49"/>
                <a:gd name="T32" fmla="*/ 10 w 53"/>
                <a:gd name="T33" fmla="*/ 16 h 49"/>
                <a:gd name="T34" fmla="*/ 13 w 53"/>
                <a:gd name="T35" fmla="*/ 13 h 49"/>
                <a:gd name="T36" fmla="*/ 16 w 53"/>
                <a:gd name="T37" fmla="*/ 8 h 49"/>
                <a:gd name="T38" fmla="*/ 19 w 53"/>
                <a:gd name="T39" fmla="*/ 5 h 49"/>
                <a:gd name="T40" fmla="*/ 22 w 53"/>
                <a:gd name="T41" fmla="*/ 0 h 49"/>
                <a:gd name="T42" fmla="*/ 29 w 53"/>
                <a:gd name="T43" fmla="*/ 2 h 49"/>
                <a:gd name="T44" fmla="*/ 35 w 53"/>
                <a:gd name="T45" fmla="*/ 5 h 49"/>
                <a:gd name="T46" fmla="*/ 42 w 53"/>
                <a:gd name="T47" fmla="*/ 6 h 49"/>
                <a:gd name="T48" fmla="*/ 48 w 53"/>
                <a:gd name="T49" fmla="*/ 9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49"/>
                <a:gd name="T77" fmla="*/ 53 w 53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49">
                  <a:moveTo>
                    <a:pt x="48" y="9"/>
                  </a:moveTo>
                  <a:lnTo>
                    <a:pt x="49" y="14"/>
                  </a:lnTo>
                  <a:lnTo>
                    <a:pt x="51" y="17"/>
                  </a:lnTo>
                  <a:lnTo>
                    <a:pt x="51" y="22"/>
                  </a:lnTo>
                  <a:lnTo>
                    <a:pt x="53" y="27"/>
                  </a:lnTo>
                  <a:lnTo>
                    <a:pt x="49" y="33"/>
                  </a:lnTo>
                  <a:lnTo>
                    <a:pt x="45" y="38"/>
                  </a:lnTo>
                  <a:lnTo>
                    <a:pt x="40" y="43"/>
                  </a:lnTo>
                  <a:lnTo>
                    <a:pt x="37" y="49"/>
                  </a:lnTo>
                  <a:lnTo>
                    <a:pt x="27" y="46"/>
                  </a:lnTo>
                  <a:lnTo>
                    <a:pt x="19" y="41"/>
                  </a:lnTo>
                  <a:lnTo>
                    <a:pt x="10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5" y="25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13" y="13"/>
                  </a:lnTo>
                  <a:lnTo>
                    <a:pt x="16" y="8"/>
                  </a:lnTo>
                  <a:lnTo>
                    <a:pt x="19" y="5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5" y="5"/>
                  </a:lnTo>
                  <a:lnTo>
                    <a:pt x="42" y="6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39" name="Freeform 631"/>
            <p:cNvSpPr>
              <a:spLocks/>
            </p:cNvSpPr>
            <p:nvPr/>
          </p:nvSpPr>
          <p:spPr bwMode="auto">
            <a:xfrm>
              <a:off x="2561" y="2914"/>
              <a:ext cx="31" cy="65"/>
            </a:xfrm>
            <a:custGeom>
              <a:avLst/>
              <a:gdLst>
                <a:gd name="T0" fmla="*/ 0 w 19"/>
                <a:gd name="T1" fmla="*/ 15 h 40"/>
                <a:gd name="T2" fmla="*/ 1 w 19"/>
                <a:gd name="T3" fmla="*/ 21 h 40"/>
                <a:gd name="T4" fmla="*/ 1 w 19"/>
                <a:gd name="T5" fmla="*/ 27 h 40"/>
                <a:gd name="T6" fmla="*/ 1 w 19"/>
                <a:gd name="T7" fmla="*/ 34 h 40"/>
                <a:gd name="T8" fmla="*/ 3 w 19"/>
                <a:gd name="T9" fmla="*/ 40 h 40"/>
                <a:gd name="T10" fmla="*/ 6 w 19"/>
                <a:gd name="T11" fmla="*/ 34 h 40"/>
                <a:gd name="T12" fmla="*/ 11 w 19"/>
                <a:gd name="T13" fmla="*/ 29 h 40"/>
                <a:gd name="T14" fmla="*/ 15 w 19"/>
                <a:gd name="T15" fmla="*/ 24 h 40"/>
                <a:gd name="T16" fmla="*/ 19 w 19"/>
                <a:gd name="T17" fmla="*/ 18 h 40"/>
                <a:gd name="T18" fmla="*/ 17 w 19"/>
                <a:gd name="T19" fmla="*/ 13 h 40"/>
                <a:gd name="T20" fmla="*/ 17 w 19"/>
                <a:gd name="T21" fmla="*/ 8 h 40"/>
                <a:gd name="T22" fmla="*/ 15 w 19"/>
                <a:gd name="T23" fmla="*/ 5 h 40"/>
                <a:gd name="T24" fmla="*/ 14 w 19"/>
                <a:gd name="T25" fmla="*/ 0 h 40"/>
                <a:gd name="T26" fmla="*/ 11 w 19"/>
                <a:gd name="T27" fmla="*/ 4 h 40"/>
                <a:gd name="T28" fmla="*/ 8 w 19"/>
                <a:gd name="T29" fmla="*/ 7 h 40"/>
                <a:gd name="T30" fmla="*/ 3 w 19"/>
                <a:gd name="T31" fmla="*/ 12 h 40"/>
                <a:gd name="T32" fmla="*/ 0 w 19"/>
                <a:gd name="T33" fmla="*/ 1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40"/>
                <a:gd name="T53" fmla="*/ 19 w 1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40">
                  <a:moveTo>
                    <a:pt x="0" y="15"/>
                  </a:moveTo>
                  <a:lnTo>
                    <a:pt x="1" y="21"/>
                  </a:lnTo>
                  <a:lnTo>
                    <a:pt x="1" y="27"/>
                  </a:lnTo>
                  <a:lnTo>
                    <a:pt x="1" y="34"/>
                  </a:lnTo>
                  <a:lnTo>
                    <a:pt x="3" y="40"/>
                  </a:lnTo>
                  <a:lnTo>
                    <a:pt x="6" y="34"/>
                  </a:lnTo>
                  <a:lnTo>
                    <a:pt x="11" y="29"/>
                  </a:lnTo>
                  <a:lnTo>
                    <a:pt x="15" y="24"/>
                  </a:lnTo>
                  <a:lnTo>
                    <a:pt x="19" y="18"/>
                  </a:lnTo>
                  <a:lnTo>
                    <a:pt x="17" y="13"/>
                  </a:lnTo>
                  <a:lnTo>
                    <a:pt x="17" y="8"/>
                  </a:lnTo>
                  <a:lnTo>
                    <a:pt x="15" y="5"/>
                  </a:lnTo>
                  <a:lnTo>
                    <a:pt x="14" y="0"/>
                  </a:lnTo>
                  <a:lnTo>
                    <a:pt x="11" y="4"/>
                  </a:lnTo>
                  <a:lnTo>
                    <a:pt x="8" y="7"/>
                  </a:lnTo>
                  <a:lnTo>
                    <a:pt x="3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40" name="Freeform 632"/>
            <p:cNvSpPr>
              <a:spLocks/>
            </p:cNvSpPr>
            <p:nvPr/>
          </p:nvSpPr>
          <p:spPr bwMode="auto">
            <a:xfrm>
              <a:off x="2522" y="2899"/>
              <a:ext cx="62" cy="41"/>
            </a:xfrm>
            <a:custGeom>
              <a:avLst/>
              <a:gdLst>
                <a:gd name="T0" fmla="*/ 38 w 38"/>
                <a:gd name="T1" fmla="*/ 9 h 25"/>
                <a:gd name="T2" fmla="*/ 35 w 38"/>
                <a:gd name="T3" fmla="*/ 13 h 25"/>
                <a:gd name="T4" fmla="*/ 32 w 38"/>
                <a:gd name="T5" fmla="*/ 17 h 25"/>
                <a:gd name="T6" fmla="*/ 28 w 38"/>
                <a:gd name="T7" fmla="*/ 21 h 25"/>
                <a:gd name="T8" fmla="*/ 25 w 38"/>
                <a:gd name="T9" fmla="*/ 25 h 25"/>
                <a:gd name="T10" fmla="*/ 19 w 38"/>
                <a:gd name="T11" fmla="*/ 22 h 25"/>
                <a:gd name="T12" fmla="*/ 12 w 38"/>
                <a:gd name="T13" fmla="*/ 21 h 25"/>
                <a:gd name="T14" fmla="*/ 6 w 38"/>
                <a:gd name="T15" fmla="*/ 17 h 25"/>
                <a:gd name="T16" fmla="*/ 0 w 38"/>
                <a:gd name="T17" fmla="*/ 16 h 25"/>
                <a:gd name="T18" fmla="*/ 3 w 38"/>
                <a:gd name="T19" fmla="*/ 13 h 25"/>
                <a:gd name="T20" fmla="*/ 6 w 38"/>
                <a:gd name="T21" fmla="*/ 8 h 25"/>
                <a:gd name="T22" fmla="*/ 9 w 38"/>
                <a:gd name="T23" fmla="*/ 3 h 25"/>
                <a:gd name="T24" fmla="*/ 12 w 38"/>
                <a:gd name="T25" fmla="*/ 0 h 25"/>
                <a:gd name="T26" fmla="*/ 19 w 38"/>
                <a:gd name="T27" fmla="*/ 2 h 25"/>
                <a:gd name="T28" fmla="*/ 25 w 38"/>
                <a:gd name="T29" fmla="*/ 5 h 25"/>
                <a:gd name="T30" fmla="*/ 32 w 38"/>
                <a:gd name="T31" fmla="*/ 6 h 25"/>
                <a:gd name="T32" fmla="*/ 38 w 38"/>
                <a:gd name="T33" fmla="*/ 9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5"/>
                <a:gd name="T53" fmla="*/ 38 w 38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5">
                  <a:moveTo>
                    <a:pt x="38" y="9"/>
                  </a:moveTo>
                  <a:lnTo>
                    <a:pt x="35" y="13"/>
                  </a:lnTo>
                  <a:lnTo>
                    <a:pt x="32" y="17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19" y="22"/>
                  </a:lnTo>
                  <a:lnTo>
                    <a:pt x="12" y="21"/>
                  </a:lnTo>
                  <a:lnTo>
                    <a:pt x="6" y="17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6" y="8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5" y="5"/>
                  </a:lnTo>
                  <a:lnTo>
                    <a:pt x="32" y="6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41" name="Freeform 633"/>
            <p:cNvSpPr>
              <a:spLocks/>
            </p:cNvSpPr>
            <p:nvPr/>
          </p:nvSpPr>
          <p:spPr bwMode="auto">
            <a:xfrm>
              <a:off x="2597" y="2930"/>
              <a:ext cx="103" cy="93"/>
            </a:xfrm>
            <a:custGeom>
              <a:avLst/>
              <a:gdLst>
                <a:gd name="T0" fmla="*/ 54 w 63"/>
                <a:gd name="T1" fmla="*/ 11 h 57"/>
                <a:gd name="T2" fmla="*/ 57 w 63"/>
                <a:gd name="T3" fmla="*/ 16 h 57"/>
                <a:gd name="T4" fmla="*/ 59 w 63"/>
                <a:gd name="T5" fmla="*/ 21 h 57"/>
                <a:gd name="T6" fmla="*/ 62 w 63"/>
                <a:gd name="T7" fmla="*/ 27 h 57"/>
                <a:gd name="T8" fmla="*/ 63 w 63"/>
                <a:gd name="T9" fmla="*/ 32 h 57"/>
                <a:gd name="T10" fmla="*/ 57 w 63"/>
                <a:gd name="T11" fmla="*/ 38 h 57"/>
                <a:gd name="T12" fmla="*/ 52 w 63"/>
                <a:gd name="T13" fmla="*/ 44 h 57"/>
                <a:gd name="T14" fmla="*/ 48 w 63"/>
                <a:gd name="T15" fmla="*/ 51 h 57"/>
                <a:gd name="T16" fmla="*/ 43 w 63"/>
                <a:gd name="T17" fmla="*/ 57 h 57"/>
                <a:gd name="T18" fmla="*/ 32 w 63"/>
                <a:gd name="T19" fmla="*/ 54 h 57"/>
                <a:gd name="T20" fmla="*/ 22 w 63"/>
                <a:gd name="T21" fmla="*/ 49 h 57"/>
                <a:gd name="T22" fmla="*/ 11 w 63"/>
                <a:gd name="T23" fmla="*/ 44 h 57"/>
                <a:gd name="T24" fmla="*/ 0 w 63"/>
                <a:gd name="T25" fmla="*/ 41 h 57"/>
                <a:gd name="T26" fmla="*/ 3 w 63"/>
                <a:gd name="T27" fmla="*/ 35 h 57"/>
                <a:gd name="T28" fmla="*/ 6 w 63"/>
                <a:gd name="T29" fmla="*/ 29 h 57"/>
                <a:gd name="T30" fmla="*/ 9 w 63"/>
                <a:gd name="T31" fmla="*/ 24 h 57"/>
                <a:gd name="T32" fmla="*/ 13 w 63"/>
                <a:gd name="T33" fmla="*/ 17 h 57"/>
                <a:gd name="T34" fmla="*/ 16 w 63"/>
                <a:gd name="T35" fmla="*/ 13 h 57"/>
                <a:gd name="T36" fmla="*/ 20 w 63"/>
                <a:gd name="T37" fmla="*/ 8 h 57"/>
                <a:gd name="T38" fmla="*/ 24 w 63"/>
                <a:gd name="T39" fmla="*/ 5 h 57"/>
                <a:gd name="T40" fmla="*/ 27 w 63"/>
                <a:gd name="T41" fmla="*/ 0 h 57"/>
                <a:gd name="T42" fmla="*/ 33 w 63"/>
                <a:gd name="T43" fmla="*/ 3 h 57"/>
                <a:gd name="T44" fmla="*/ 41 w 63"/>
                <a:gd name="T45" fmla="*/ 5 h 57"/>
                <a:gd name="T46" fmla="*/ 48 w 63"/>
                <a:gd name="T47" fmla="*/ 8 h 57"/>
                <a:gd name="T48" fmla="*/ 54 w 63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57"/>
                <a:gd name="T77" fmla="*/ 63 w 63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57">
                  <a:moveTo>
                    <a:pt x="54" y="11"/>
                  </a:moveTo>
                  <a:lnTo>
                    <a:pt x="57" y="16"/>
                  </a:lnTo>
                  <a:lnTo>
                    <a:pt x="59" y="21"/>
                  </a:lnTo>
                  <a:lnTo>
                    <a:pt x="62" y="27"/>
                  </a:lnTo>
                  <a:lnTo>
                    <a:pt x="63" y="32"/>
                  </a:lnTo>
                  <a:lnTo>
                    <a:pt x="57" y="38"/>
                  </a:lnTo>
                  <a:lnTo>
                    <a:pt x="52" y="44"/>
                  </a:lnTo>
                  <a:lnTo>
                    <a:pt x="48" y="51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2" y="49"/>
                  </a:lnTo>
                  <a:lnTo>
                    <a:pt x="11" y="44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9"/>
                  </a:lnTo>
                  <a:lnTo>
                    <a:pt x="9" y="24"/>
                  </a:lnTo>
                  <a:lnTo>
                    <a:pt x="13" y="17"/>
                  </a:lnTo>
                  <a:lnTo>
                    <a:pt x="16" y="13"/>
                  </a:lnTo>
                  <a:lnTo>
                    <a:pt x="20" y="8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41" y="5"/>
                  </a:lnTo>
                  <a:lnTo>
                    <a:pt x="48" y="8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42" name="Freeform 634"/>
            <p:cNvSpPr>
              <a:spLocks/>
            </p:cNvSpPr>
            <p:nvPr/>
          </p:nvSpPr>
          <p:spPr bwMode="auto">
            <a:xfrm>
              <a:off x="2607" y="2938"/>
              <a:ext cx="86" cy="77"/>
            </a:xfrm>
            <a:custGeom>
              <a:avLst/>
              <a:gdLst>
                <a:gd name="T0" fmla="*/ 46 w 53"/>
                <a:gd name="T1" fmla="*/ 9 h 47"/>
                <a:gd name="T2" fmla="*/ 48 w 53"/>
                <a:gd name="T3" fmla="*/ 12 h 47"/>
                <a:gd name="T4" fmla="*/ 49 w 53"/>
                <a:gd name="T5" fmla="*/ 17 h 47"/>
                <a:gd name="T6" fmla="*/ 51 w 53"/>
                <a:gd name="T7" fmla="*/ 22 h 47"/>
                <a:gd name="T8" fmla="*/ 53 w 53"/>
                <a:gd name="T9" fmla="*/ 27 h 47"/>
                <a:gd name="T10" fmla="*/ 48 w 53"/>
                <a:gd name="T11" fmla="*/ 32 h 47"/>
                <a:gd name="T12" fmla="*/ 45 w 53"/>
                <a:gd name="T13" fmla="*/ 36 h 47"/>
                <a:gd name="T14" fmla="*/ 40 w 53"/>
                <a:gd name="T15" fmla="*/ 43 h 47"/>
                <a:gd name="T16" fmla="*/ 35 w 53"/>
                <a:gd name="T17" fmla="*/ 47 h 47"/>
                <a:gd name="T18" fmla="*/ 27 w 53"/>
                <a:gd name="T19" fmla="*/ 44 h 47"/>
                <a:gd name="T20" fmla="*/ 18 w 53"/>
                <a:gd name="T21" fmla="*/ 41 h 47"/>
                <a:gd name="T22" fmla="*/ 8 w 53"/>
                <a:gd name="T23" fmla="*/ 38 h 47"/>
                <a:gd name="T24" fmla="*/ 0 w 53"/>
                <a:gd name="T25" fmla="*/ 35 h 47"/>
                <a:gd name="T26" fmla="*/ 3 w 53"/>
                <a:gd name="T27" fmla="*/ 30 h 47"/>
                <a:gd name="T28" fmla="*/ 5 w 53"/>
                <a:gd name="T29" fmla="*/ 25 h 47"/>
                <a:gd name="T30" fmla="*/ 8 w 53"/>
                <a:gd name="T31" fmla="*/ 20 h 47"/>
                <a:gd name="T32" fmla="*/ 10 w 53"/>
                <a:gd name="T33" fmla="*/ 14 h 47"/>
                <a:gd name="T34" fmla="*/ 13 w 53"/>
                <a:gd name="T35" fmla="*/ 11 h 47"/>
                <a:gd name="T36" fmla="*/ 16 w 53"/>
                <a:gd name="T37" fmla="*/ 6 h 47"/>
                <a:gd name="T38" fmla="*/ 19 w 53"/>
                <a:gd name="T39" fmla="*/ 3 h 47"/>
                <a:gd name="T40" fmla="*/ 22 w 53"/>
                <a:gd name="T41" fmla="*/ 0 h 47"/>
                <a:gd name="T42" fmla="*/ 29 w 53"/>
                <a:gd name="T43" fmla="*/ 1 h 47"/>
                <a:gd name="T44" fmla="*/ 35 w 53"/>
                <a:gd name="T45" fmla="*/ 5 h 47"/>
                <a:gd name="T46" fmla="*/ 40 w 53"/>
                <a:gd name="T47" fmla="*/ 6 h 47"/>
                <a:gd name="T48" fmla="*/ 46 w 53"/>
                <a:gd name="T49" fmla="*/ 9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47"/>
                <a:gd name="T77" fmla="*/ 53 w 53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47">
                  <a:moveTo>
                    <a:pt x="46" y="9"/>
                  </a:moveTo>
                  <a:lnTo>
                    <a:pt x="48" y="12"/>
                  </a:lnTo>
                  <a:lnTo>
                    <a:pt x="49" y="17"/>
                  </a:lnTo>
                  <a:lnTo>
                    <a:pt x="51" y="22"/>
                  </a:lnTo>
                  <a:lnTo>
                    <a:pt x="53" y="27"/>
                  </a:lnTo>
                  <a:lnTo>
                    <a:pt x="48" y="32"/>
                  </a:lnTo>
                  <a:lnTo>
                    <a:pt x="45" y="36"/>
                  </a:lnTo>
                  <a:lnTo>
                    <a:pt x="40" y="43"/>
                  </a:lnTo>
                  <a:lnTo>
                    <a:pt x="35" y="47"/>
                  </a:lnTo>
                  <a:lnTo>
                    <a:pt x="27" y="44"/>
                  </a:lnTo>
                  <a:lnTo>
                    <a:pt x="18" y="41"/>
                  </a:lnTo>
                  <a:lnTo>
                    <a:pt x="8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5" y="25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3" y="11"/>
                  </a:lnTo>
                  <a:lnTo>
                    <a:pt x="16" y="6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5" y="5"/>
                  </a:lnTo>
                  <a:lnTo>
                    <a:pt x="40" y="6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43" name="Freeform 635"/>
            <p:cNvSpPr>
              <a:spLocks/>
            </p:cNvSpPr>
            <p:nvPr/>
          </p:nvSpPr>
          <p:spPr bwMode="auto">
            <a:xfrm>
              <a:off x="2662" y="2953"/>
              <a:ext cx="31" cy="62"/>
            </a:xfrm>
            <a:custGeom>
              <a:avLst/>
              <a:gdLst>
                <a:gd name="T0" fmla="*/ 0 w 19"/>
                <a:gd name="T1" fmla="*/ 15 h 38"/>
                <a:gd name="T2" fmla="*/ 1 w 19"/>
                <a:gd name="T3" fmla="*/ 21 h 38"/>
                <a:gd name="T4" fmla="*/ 1 w 19"/>
                <a:gd name="T5" fmla="*/ 26 h 38"/>
                <a:gd name="T6" fmla="*/ 1 w 19"/>
                <a:gd name="T7" fmla="*/ 32 h 38"/>
                <a:gd name="T8" fmla="*/ 1 w 19"/>
                <a:gd name="T9" fmla="*/ 38 h 38"/>
                <a:gd name="T10" fmla="*/ 6 w 19"/>
                <a:gd name="T11" fmla="*/ 34 h 38"/>
                <a:gd name="T12" fmla="*/ 11 w 19"/>
                <a:gd name="T13" fmla="*/ 27 h 38"/>
                <a:gd name="T14" fmla="*/ 14 w 19"/>
                <a:gd name="T15" fmla="*/ 23 h 38"/>
                <a:gd name="T16" fmla="*/ 19 w 19"/>
                <a:gd name="T17" fmla="*/ 18 h 38"/>
                <a:gd name="T18" fmla="*/ 17 w 19"/>
                <a:gd name="T19" fmla="*/ 13 h 38"/>
                <a:gd name="T20" fmla="*/ 15 w 19"/>
                <a:gd name="T21" fmla="*/ 8 h 38"/>
                <a:gd name="T22" fmla="*/ 14 w 19"/>
                <a:gd name="T23" fmla="*/ 3 h 38"/>
                <a:gd name="T24" fmla="*/ 12 w 19"/>
                <a:gd name="T25" fmla="*/ 0 h 38"/>
                <a:gd name="T26" fmla="*/ 9 w 19"/>
                <a:gd name="T27" fmla="*/ 3 h 38"/>
                <a:gd name="T28" fmla="*/ 6 w 19"/>
                <a:gd name="T29" fmla="*/ 7 h 38"/>
                <a:gd name="T30" fmla="*/ 3 w 19"/>
                <a:gd name="T31" fmla="*/ 11 h 38"/>
                <a:gd name="T32" fmla="*/ 0 w 19"/>
                <a:gd name="T33" fmla="*/ 1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8"/>
                <a:gd name="T53" fmla="*/ 19 w 1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8">
                  <a:moveTo>
                    <a:pt x="0" y="15"/>
                  </a:moveTo>
                  <a:lnTo>
                    <a:pt x="1" y="21"/>
                  </a:lnTo>
                  <a:lnTo>
                    <a:pt x="1" y="26"/>
                  </a:lnTo>
                  <a:lnTo>
                    <a:pt x="1" y="32"/>
                  </a:lnTo>
                  <a:lnTo>
                    <a:pt x="1" y="38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4" y="23"/>
                  </a:lnTo>
                  <a:lnTo>
                    <a:pt x="19" y="18"/>
                  </a:lnTo>
                  <a:lnTo>
                    <a:pt x="17" y="13"/>
                  </a:lnTo>
                  <a:lnTo>
                    <a:pt x="15" y="8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7"/>
                  </a:lnTo>
                  <a:lnTo>
                    <a:pt x="3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44" name="Freeform 636"/>
            <p:cNvSpPr>
              <a:spLocks/>
            </p:cNvSpPr>
            <p:nvPr/>
          </p:nvSpPr>
          <p:spPr bwMode="auto">
            <a:xfrm>
              <a:off x="2623" y="2938"/>
              <a:ext cx="59" cy="40"/>
            </a:xfrm>
            <a:custGeom>
              <a:avLst/>
              <a:gdLst>
                <a:gd name="T0" fmla="*/ 36 w 36"/>
                <a:gd name="T1" fmla="*/ 9 h 24"/>
                <a:gd name="T2" fmla="*/ 33 w 36"/>
                <a:gd name="T3" fmla="*/ 12 h 24"/>
                <a:gd name="T4" fmla="*/ 30 w 36"/>
                <a:gd name="T5" fmla="*/ 16 h 24"/>
                <a:gd name="T6" fmla="*/ 28 w 36"/>
                <a:gd name="T7" fmla="*/ 20 h 24"/>
                <a:gd name="T8" fmla="*/ 25 w 36"/>
                <a:gd name="T9" fmla="*/ 24 h 24"/>
                <a:gd name="T10" fmla="*/ 19 w 36"/>
                <a:gd name="T11" fmla="*/ 20 h 24"/>
                <a:gd name="T12" fmla="*/ 12 w 36"/>
                <a:gd name="T13" fmla="*/ 19 h 24"/>
                <a:gd name="T14" fmla="*/ 6 w 36"/>
                <a:gd name="T15" fmla="*/ 16 h 24"/>
                <a:gd name="T16" fmla="*/ 0 w 36"/>
                <a:gd name="T17" fmla="*/ 14 h 24"/>
                <a:gd name="T18" fmla="*/ 3 w 36"/>
                <a:gd name="T19" fmla="*/ 11 h 24"/>
                <a:gd name="T20" fmla="*/ 6 w 36"/>
                <a:gd name="T21" fmla="*/ 6 h 24"/>
                <a:gd name="T22" fmla="*/ 9 w 36"/>
                <a:gd name="T23" fmla="*/ 3 h 24"/>
                <a:gd name="T24" fmla="*/ 12 w 36"/>
                <a:gd name="T25" fmla="*/ 0 h 24"/>
                <a:gd name="T26" fmla="*/ 19 w 36"/>
                <a:gd name="T27" fmla="*/ 1 h 24"/>
                <a:gd name="T28" fmla="*/ 25 w 36"/>
                <a:gd name="T29" fmla="*/ 5 h 24"/>
                <a:gd name="T30" fmla="*/ 30 w 36"/>
                <a:gd name="T31" fmla="*/ 6 h 24"/>
                <a:gd name="T32" fmla="*/ 36 w 36"/>
                <a:gd name="T33" fmla="*/ 9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36" y="9"/>
                  </a:moveTo>
                  <a:lnTo>
                    <a:pt x="33" y="12"/>
                  </a:lnTo>
                  <a:lnTo>
                    <a:pt x="30" y="16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19" y="20"/>
                  </a:lnTo>
                  <a:lnTo>
                    <a:pt x="12" y="19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9" y="1"/>
                  </a:lnTo>
                  <a:lnTo>
                    <a:pt x="25" y="5"/>
                  </a:lnTo>
                  <a:lnTo>
                    <a:pt x="30" y="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45" name="Freeform 637"/>
            <p:cNvSpPr>
              <a:spLocks/>
            </p:cNvSpPr>
            <p:nvPr/>
          </p:nvSpPr>
          <p:spPr bwMode="auto">
            <a:xfrm>
              <a:off x="2664" y="2953"/>
              <a:ext cx="105" cy="93"/>
            </a:xfrm>
            <a:custGeom>
              <a:avLst/>
              <a:gdLst>
                <a:gd name="T0" fmla="*/ 56 w 64"/>
                <a:gd name="T1" fmla="*/ 11 h 57"/>
                <a:gd name="T2" fmla="*/ 57 w 64"/>
                <a:gd name="T3" fmla="*/ 16 h 57"/>
                <a:gd name="T4" fmla="*/ 61 w 64"/>
                <a:gd name="T5" fmla="*/ 21 h 57"/>
                <a:gd name="T6" fmla="*/ 62 w 64"/>
                <a:gd name="T7" fmla="*/ 27 h 57"/>
                <a:gd name="T8" fmla="*/ 64 w 64"/>
                <a:gd name="T9" fmla="*/ 32 h 57"/>
                <a:gd name="T10" fmla="*/ 59 w 64"/>
                <a:gd name="T11" fmla="*/ 38 h 57"/>
                <a:gd name="T12" fmla="*/ 54 w 64"/>
                <a:gd name="T13" fmla="*/ 45 h 57"/>
                <a:gd name="T14" fmla="*/ 48 w 64"/>
                <a:gd name="T15" fmla="*/ 51 h 57"/>
                <a:gd name="T16" fmla="*/ 43 w 64"/>
                <a:gd name="T17" fmla="*/ 57 h 57"/>
                <a:gd name="T18" fmla="*/ 32 w 64"/>
                <a:gd name="T19" fmla="*/ 54 h 57"/>
                <a:gd name="T20" fmla="*/ 22 w 64"/>
                <a:gd name="T21" fmla="*/ 50 h 57"/>
                <a:gd name="T22" fmla="*/ 11 w 64"/>
                <a:gd name="T23" fmla="*/ 45 h 57"/>
                <a:gd name="T24" fmla="*/ 0 w 64"/>
                <a:gd name="T25" fmla="*/ 42 h 57"/>
                <a:gd name="T26" fmla="*/ 3 w 64"/>
                <a:gd name="T27" fmla="*/ 35 h 57"/>
                <a:gd name="T28" fmla="*/ 7 w 64"/>
                <a:gd name="T29" fmla="*/ 29 h 57"/>
                <a:gd name="T30" fmla="*/ 10 w 64"/>
                <a:gd name="T31" fmla="*/ 24 h 57"/>
                <a:gd name="T32" fmla="*/ 13 w 64"/>
                <a:gd name="T33" fmla="*/ 18 h 57"/>
                <a:gd name="T34" fmla="*/ 16 w 64"/>
                <a:gd name="T35" fmla="*/ 15 h 57"/>
                <a:gd name="T36" fmla="*/ 21 w 64"/>
                <a:gd name="T37" fmla="*/ 10 h 57"/>
                <a:gd name="T38" fmla="*/ 24 w 64"/>
                <a:gd name="T39" fmla="*/ 5 h 57"/>
                <a:gd name="T40" fmla="*/ 27 w 64"/>
                <a:gd name="T41" fmla="*/ 0 h 57"/>
                <a:gd name="T42" fmla="*/ 35 w 64"/>
                <a:gd name="T43" fmla="*/ 3 h 57"/>
                <a:gd name="T44" fmla="*/ 41 w 64"/>
                <a:gd name="T45" fmla="*/ 5 h 57"/>
                <a:gd name="T46" fmla="*/ 49 w 64"/>
                <a:gd name="T47" fmla="*/ 8 h 57"/>
                <a:gd name="T48" fmla="*/ 56 w 64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57"/>
                <a:gd name="T77" fmla="*/ 64 w 6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57">
                  <a:moveTo>
                    <a:pt x="56" y="11"/>
                  </a:moveTo>
                  <a:lnTo>
                    <a:pt x="57" y="16"/>
                  </a:lnTo>
                  <a:lnTo>
                    <a:pt x="61" y="21"/>
                  </a:lnTo>
                  <a:lnTo>
                    <a:pt x="62" y="27"/>
                  </a:lnTo>
                  <a:lnTo>
                    <a:pt x="64" y="32"/>
                  </a:lnTo>
                  <a:lnTo>
                    <a:pt x="59" y="38"/>
                  </a:lnTo>
                  <a:lnTo>
                    <a:pt x="54" y="45"/>
                  </a:lnTo>
                  <a:lnTo>
                    <a:pt x="48" y="51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2" y="50"/>
                  </a:lnTo>
                  <a:lnTo>
                    <a:pt x="11" y="45"/>
                  </a:lnTo>
                  <a:lnTo>
                    <a:pt x="0" y="42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3" y="18"/>
                  </a:lnTo>
                  <a:lnTo>
                    <a:pt x="16" y="15"/>
                  </a:lnTo>
                  <a:lnTo>
                    <a:pt x="21" y="10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5" y="3"/>
                  </a:lnTo>
                  <a:lnTo>
                    <a:pt x="41" y="5"/>
                  </a:lnTo>
                  <a:lnTo>
                    <a:pt x="49" y="8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46" name="Freeform 638"/>
            <p:cNvSpPr>
              <a:spLocks/>
            </p:cNvSpPr>
            <p:nvPr/>
          </p:nvSpPr>
          <p:spPr bwMode="auto">
            <a:xfrm>
              <a:off x="2675" y="2961"/>
              <a:ext cx="85" cy="79"/>
            </a:xfrm>
            <a:custGeom>
              <a:avLst/>
              <a:gdLst>
                <a:gd name="T0" fmla="*/ 46 w 52"/>
                <a:gd name="T1" fmla="*/ 10 h 48"/>
                <a:gd name="T2" fmla="*/ 47 w 52"/>
                <a:gd name="T3" fmla="*/ 14 h 48"/>
                <a:gd name="T4" fmla="*/ 49 w 52"/>
                <a:gd name="T5" fmla="*/ 18 h 48"/>
                <a:gd name="T6" fmla="*/ 50 w 52"/>
                <a:gd name="T7" fmla="*/ 22 h 48"/>
                <a:gd name="T8" fmla="*/ 52 w 52"/>
                <a:gd name="T9" fmla="*/ 27 h 48"/>
                <a:gd name="T10" fmla="*/ 47 w 52"/>
                <a:gd name="T11" fmla="*/ 32 h 48"/>
                <a:gd name="T12" fmla="*/ 44 w 52"/>
                <a:gd name="T13" fmla="*/ 37 h 48"/>
                <a:gd name="T14" fmla="*/ 39 w 52"/>
                <a:gd name="T15" fmla="*/ 43 h 48"/>
                <a:gd name="T16" fmla="*/ 34 w 52"/>
                <a:gd name="T17" fmla="*/ 48 h 48"/>
                <a:gd name="T18" fmla="*/ 27 w 52"/>
                <a:gd name="T19" fmla="*/ 45 h 48"/>
                <a:gd name="T20" fmla="*/ 17 w 52"/>
                <a:gd name="T21" fmla="*/ 41 h 48"/>
                <a:gd name="T22" fmla="*/ 7 w 52"/>
                <a:gd name="T23" fmla="*/ 38 h 48"/>
                <a:gd name="T24" fmla="*/ 0 w 52"/>
                <a:gd name="T25" fmla="*/ 35 h 48"/>
                <a:gd name="T26" fmla="*/ 3 w 52"/>
                <a:gd name="T27" fmla="*/ 30 h 48"/>
                <a:gd name="T28" fmla="*/ 4 w 52"/>
                <a:gd name="T29" fmla="*/ 25 h 48"/>
                <a:gd name="T30" fmla="*/ 7 w 52"/>
                <a:gd name="T31" fmla="*/ 21 h 48"/>
                <a:gd name="T32" fmla="*/ 9 w 52"/>
                <a:gd name="T33" fmla="*/ 16 h 48"/>
                <a:gd name="T34" fmla="*/ 12 w 52"/>
                <a:gd name="T35" fmla="*/ 11 h 48"/>
                <a:gd name="T36" fmla="*/ 15 w 52"/>
                <a:gd name="T37" fmla="*/ 8 h 48"/>
                <a:gd name="T38" fmla="*/ 19 w 52"/>
                <a:gd name="T39" fmla="*/ 3 h 48"/>
                <a:gd name="T40" fmla="*/ 22 w 52"/>
                <a:gd name="T41" fmla="*/ 0 h 48"/>
                <a:gd name="T42" fmla="*/ 27 w 52"/>
                <a:gd name="T43" fmla="*/ 2 h 48"/>
                <a:gd name="T44" fmla="*/ 33 w 52"/>
                <a:gd name="T45" fmla="*/ 5 h 48"/>
                <a:gd name="T46" fmla="*/ 39 w 52"/>
                <a:gd name="T47" fmla="*/ 6 h 48"/>
                <a:gd name="T48" fmla="*/ 46 w 52"/>
                <a:gd name="T49" fmla="*/ 1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8"/>
                <a:gd name="T77" fmla="*/ 52 w 52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8">
                  <a:moveTo>
                    <a:pt x="46" y="10"/>
                  </a:moveTo>
                  <a:lnTo>
                    <a:pt x="47" y="14"/>
                  </a:lnTo>
                  <a:lnTo>
                    <a:pt x="49" y="18"/>
                  </a:lnTo>
                  <a:lnTo>
                    <a:pt x="50" y="22"/>
                  </a:lnTo>
                  <a:lnTo>
                    <a:pt x="52" y="27"/>
                  </a:lnTo>
                  <a:lnTo>
                    <a:pt x="47" y="32"/>
                  </a:lnTo>
                  <a:lnTo>
                    <a:pt x="44" y="37"/>
                  </a:lnTo>
                  <a:lnTo>
                    <a:pt x="39" y="43"/>
                  </a:lnTo>
                  <a:lnTo>
                    <a:pt x="34" y="48"/>
                  </a:lnTo>
                  <a:lnTo>
                    <a:pt x="27" y="45"/>
                  </a:lnTo>
                  <a:lnTo>
                    <a:pt x="17" y="41"/>
                  </a:lnTo>
                  <a:lnTo>
                    <a:pt x="7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4" y="25"/>
                  </a:lnTo>
                  <a:lnTo>
                    <a:pt x="7" y="21"/>
                  </a:lnTo>
                  <a:lnTo>
                    <a:pt x="9" y="16"/>
                  </a:lnTo>
                  <a:lnTo>
                    <a:pt x="12" y="11"/>
                  </a:lnTo>
                  <a:lnTo>
                    <a:pt x="15" y="8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3" y="5"/>
                  </a:lnTo>
                  <a:lnTo>
                    <a:pt x="39" y="6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47" name="Freeform 639"/>
            <p:cNvSpPr>
              <a:spLocks/>
            </p:cNvSpPr>
            <p:nvPr/>
          </p:nvSpPr>
          <p:spPr bwMode="auto">
            <a:xfrm>
              <a:off x="2731" y="2978"/>
              <a:ext cx="29" cy="62"/>
            </a:xfrm>
            <a:custGeom>
              <a:avLst/>
              <a:gdLst>
                <a:gd name="T0" fmla="*/ 0 w 18"/>
                <a:gd name="T1" fmla="*/ 14 h 38"/>
                <a:gd name="T2" fmla="*/ 0 w 18"/>
                <a:gd name="T3" fmla="*/ 20 h 38"/>
                <a:gd name="T4" fmla="*/ 0 w 18"/>
                <a:gd name="T5" fmla="*/ 25 h 38"/>
                <a:gd name="T6" fmla="*/ 0 w 18"/>
                <a:gd name="T7" fmla="*/ 31 h 38"/>
                <a:gd name="T8" fmla="*/ 0 w 18"/>
                <a:gd name="T9" fmla="*/ 38 h 38"/>
                <a:gd name="T10" fmla="*/ 5 w 18"/>
                <a:gd name="T11" fmla="*/ 33 h 38"/>
                <a:gd name="T12" fmla="*/ 10 w 18"/>
                <a:gd name="T13" fmla="*/ 27 h 38"/>
                <a:gd name="T14" fmla="*/ 13 w 18"/>
                <a:gd name="T15" fmla="*/ 22 h 38"/>
                <a:gd name="T16" fmla="*/ 18 w 18"/>
                <a:gd name="T17" fmla="*/ 17 h 38"/>
                <a:gd name="T18" fmla="*/ 16 w 18"/>
                <a:gd name="T19" fmla="*/ 12 h 38"/>
                <a:gd name="T20" fmla="*/ 15 w 18"/>
                <a:gd name="T21" fmla="*/ 8 h 38"/>
                <a:gd name="T22" fmla="*/ 13 w 18"/>
                <a:gd name="T23" fmla="*/ 4 h 38"/>
                <a:gd name="T24" fmla="*/ 12 w 18"/>
                <a:gd name="T25" fmla="*/ 0 h 38"/>
                <a:gd name="T26" fmla="*/ 8 w 18"/>
                <a:gd name="T27" fmla="*/ 3 h 38"/>
                <a:gd name="T28" fmla="*/ 5 w 18"/>
                <a:gd name="T29" fmla="*/ 6 h 38"/>
                <a:gd name="T30" fmla="*/ 4 w 18"/>
                <a:gd name="T31" fmla="*/ 11 h 38"/>
                <a:gd name="T32" fmla="*/ 0 w 18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8"/>
                <a:gd name="T53" fmla="*/ 18 w 1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8">
                  <a:moveTo>
                    <a:pt x="0" y="14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5" y="33"/>
                  </a:lnTo>
                  <a:lnTo>
                    <a:pt x="10" y="27"/>
                  </a:lnTo>
                  <a:lnTo>
                    <a:pt x="13" y="22"/>
                  </a:lnTo>
                  <a:lnTo>
                    <a:pt x="18" y="17"/>
                  </a:lnTo>
                  <a:lnTo>
                    <a:pt x="16" y="12"/>
                  </a:lnTo>
                  <a:lnTo>
                    <a:pt x="15" y="8"/>
                  </a:lnTo>
                  <a:lnTo>
                    <a:pt x="13" y="4"/>
                  </a:lnTo>
                  <a:lnTo>
                    <a:pt x="12" y="0"/>
                  </a:lnTo>
                  <a:lnTo>
                    <a:pt x="8" y="3"/>
                  </a:lnTo>
                  <a:lnTo>
                    <a:pt x="5" y="6"/>
                  </a:lnTo>
                  <a:lnTo>
                    <a:pt x="4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48" name="Freeform 640"/>
            <p:cNvSpPr>
              <a:spLocks/>
            </p:cNvSpPr>
            <p:nvPr/>
          </p:nvSpPr>
          <p:spPr bwMode="auto">
            <a:xfrm>
              <a:off x="2690" y="2961"/>
              <a:ext cx="61" cy="39"/>
            </a:xfrm>
            <a:custGeom>
              <a:avLst/>
              <a:gdLst>
                <a:gd name="T0" fmla="*/ 37 w 37"/>
                <a:gd name="T1" fmla="*/ 10 h 24"/>
                <a:gd name="T2" fmla="*/ 33 w 37"/>
                <a:gd name="T3" fmla="*/ 13 h 24"/>
                <a:gd name="T4" fmla="*/ 30 w 37"/>
                <a:gd name="T5" fmla="*/ 16 h 24"/>
                <a:gd name="T6" fmla="*/ 29 w 37"/>
                <a:gd name="T7" fmla="*/ 21 h 24"/>
                <a:gd name="T8" fmla="*/ 25 w 37"/>
                <a:gd name="T9" fmla="*/ 24 h 24"/>
                <a:gd name="T10" fmla="*/ 19 w 37"/>
                <a:gd name="T11" fmla="*/ 22 h 24"/>
                <a:gd name="T12" fmla="*/ 13 w 37"/>
                <a:gd name="T13" fmla="*/ 19 h 24"/>
                <a:gd name="T14" fmla="*/ 6 w 37"/>
                <a:gd name="T15" fmla="*/ 18 h 24"/>
                <a:gd name="T16" fmla="*/ 0 w 37"/>
                <a:gd name="T17" fmla="*/ 16 h 24"/>
                <a:gd name="T18" fmla="*/ 3 w 37"/>
                <a:gd name="T19" fmla="*/ 11 h 24"/>
                <a:gd name="T20" fmla="*/ 6 w 37"/>
                <a:gd name="T21" fmla="*/ 8 h 24"/>
                <a:gd name="T22" fmla="*/ 10 w 37"/>
                <a:gd name="T23" fmla="*/ 3 h 24"/>
                <a:gd name="T24" fmla="*/ 13 w 37"/>
                <a:gd name="T25" fmla="*/ 0 h 24"/>
                <a:gd name="T26" fmla="*/ 19 w 37"/>
                <a:gd name="T27" fmla="*/ 2 h 24"/>
                <a:gd name="T28" fmla="*/ 25 w 37"/>
                <a:gd name="T29" fmla="*/ 5 h 24"/>
                <a:gd name="T30" fmla="*/ 30 w 37"/>
                <a:gd name="T31" fmla="*/ 6 h 24"/>
                <a:gd name="T32" fmla="*/ 37 w 37"/>
                <a:gd name="T33" fmla="*/ 1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37" y="10"/>
                  </a:moveTo>
                  <a:lnTo>
                    <a:pt x="33" y="13"/>
                  </a:lnTo>
                  <a:lnTo>
                    <a:pt x="30" y="16"/>
                  </a:lnTo>
                  <a:lnTo>
                    <a:pt x="29" y="21"/>
                  </a:lnTo>
                  <a:lnTo>
                    <a:pt x="25" y="24"/>
                  </a:lnTo>
                  <a:lnTo>
                    <a:pt x="19" y="22"/>
                  </a:lnTo>
                  <a:lnTo>
                    <a:pt x="13" y="19"/>
                  </a:lnTo>
                  <a:lnTo>
                    <a:pt x="6" y="18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6" y="8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5" y="5"/>
                  </a:lnTo>
                  <a:lnTo>
                    <a:pt x="30" y="6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49" name="Freeform 641"/>
            <p:cNvSpPr>
              <a:spLocks/>
            </p:cNvSpPr>
            <p:nvPr/>
          </p:nvSpPr>
          <p:spPr bwMode="auto">
            <a:xfrm>
              <a:off x="2731" y="2978"/>
              <a:ext cx="105" cy="93"/>
            </a:xfrm>
            <a:custGeom>
              <a:avLst/>
              <a:gdLst>
                <a:gd name="T0" fmla="*/ 56 w 64"/>
                <a:gd name="T1" fmla="*/ 11 h 57"/>
                <a:gd name="T2" fmla="*/ 58 w 64"/>
                <a:gd name="T3" fmla="*/ 15 h 57"/>
                <a:gd name="T4" fmla="*/ 61 w 64"/>
                <a:gd name="T5" fmla="*/ 20 h 57"/>
                <a:gd name="T6" fmla="*/ 62 w 64"/>
                <a:gd name="T7" fmla="*/ 27 h 57"/>
                <a:gd name="T8" fmla="*/ 64 w 64"/>
                <a:gd name="T9" fmla="*/ 31 h 57"/>
                <a:gd name="T10" fmla="*/ 59 w 64"/>
                <a:gd name="T11" fmla="*/ 38 h 57"/>
                <a:gd name="T12" fmla="*/ 55 w 64"/>
                <a:gd name="T13" fmla="*/ 44 h 57"/>
                <a:gd name="T14" fmla="*/ 48 w 64"/>
                <a:gd name="T15" fmla="*/ 50 h 57"/>
                <a:gd name="T16" fmla="*/ 43 w 64"/>
                <a:gd name="T17" fmla="*/ 57 h 57"/>
                <a:gd name="T18" fmla="*/ 32 w 64"/>
                <a:gd name="T19" fmla="*/ 54 h 57"/>
                <a:gd name="T20" fmla="*/ 23 w 64"/>
                <a:gd name="T21" fmla="*/ 49 h 57"/>
                <a:gd name="T22" fmla="*/ 12 w 64"/>
                <a:gd name="T23" fmla="*/ 46 h 57"/>
                <a:gd name="T24" fmla="*/ 0 w 64"/>
                <a:gd name="T25" fmla="*/ 41 h 57"/>
                <a:gd name="T26" fmla="*/ 4 w 64"/>
                <a:gd name="T27" fmla="*/ 35 h 57"/>
                <a:gd name="T28" fmla="*/ 8 w 64"/>
                <a:gd name="T29" fmla="*/ 28 h 57"/>
                <a:gd name="T30" fmla="*/ 12 w 64"/>
                <a:gd name="T31" fmla="*/ 23 h 57"/>
                <a:gd name="T32" fmla="*/ 15 w 64"/>
                <a:gd name="T33" fmla="*/ 17 h 57"/>
                <a:gd name="T34" fmla="*/ 18 w 64"/>
                <a:gd name="T35" fmla="*/ 14 h 57"/>
                <a:gd name="T36" fmla="*/ 21 w 64"/>
                <a:gd name="T37" fmla="*/ 9 h 57"/>
                <a:gd name="T38" fmla="*/ 24 w 64"/>
                <a:gd name="T39" fmla="*/ 4 h 57"/>
                <a:gd name="T40" fmla="*/ 28 w 64"/>
                <a:gd name="T41" fmla="*/ 0 h 57"/>
                <a:gd name="T42" fmla="*/ 35 w 64"/>
                <a:gd name="T43" fmla="*/ 3 h 57"/>
                <a:gd name="T44" fmla="*/ 42 w 64"/>
                <a:gd name="T45" fmla="*/ 6 h 57"/>
                <a:gd name="T46" fmla="*/ 50 w 64"/>
                <a:gd name="T47" fmla="*/ 8 h 57"/>
                <a:gd name="T48" fmla="*/ 56 w 64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57"/>
                <a:gd name="T77" fmla="*/ 64 w 6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57">
                  <a:moveTo>
                    <a:pt x="56" y="11"/>
                  </a:moveTo>
                  <a:lnTo>
                    <a:pt x="58" y="15"/>
                  </a:lnTo>
                  <a:lnTo>
                    <a:pt x="61" y="20"/>
                  </a:lnTo>
                  <a:lnTo>
                    <a:pt x="62" y="27"/>
                  </a:lnTo>
                  <a:lnTo>
                    <a:pt x="64" y="31"/>
                  </a:lnTo>
                  <a:lnTo>
                    <a:pt x="59" y="38"/>
                  </a:lnTo>
                  <a:lnTo>
                    <a:pt x="55" y="44"/>
                  </a:lnTo>
                  <a:lnTo>
                    <a:pt x="48" y="50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3" y="49"/>
                  </a:lnTo>
                  <a:lnTo>
                    <a:pt x="12" y="46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8" y="28"/>
                  </a:lnTo>
                  <a:lnTo>
                    <a:pt x="12" y="23"/>
                  </a:lnTo>
                  <a:lnTo>
                    <a:pt x="15" y="17"/>
                  </a:lnTo>
                  <a:lnTo>
                    <a:pt x="18" y="14"/>
                  </a:lnTo>
                  <a:lnTo>
                    <a:pt x="21" y="9"/>
                  </a:lnTo>
                  <a:lnTo>
                    <a:pt x="24" y="4"/>
                  </a:lnTo>
                  <a:lnTo>
                    <a:pt x="28" y="0"/>
                  </a:lnTo>
                  <a:lnTo>
                    <a:pt x="35" y="3"/>
                  </a:lnTo>
                  <a:lnTo>
                    <a:pt x="42" y="6"/>
                  </a:lnTo>
                  <a:lnTo>
                    <a:pt x="50" y="8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50" name="Freeform 642"/>
            <p:cNvSpPr>
              <a:spLocks/>
            </p:cNvSpPr>
            <p:nvPr/>
          </p:nvSpPr>
          <p:spPr bwMode="auto">
            <a:xfrm>
              <a:off x="2742" y="2984"/>
              <a:ext cx="85" cy="79"/>
            </a:xfrm>
            <a:custGeom>
              <a:avLst/>
              <a:gdLst>
                <a:gd name="T0" fmla="*/ 46 w 52"/>
                <a:gd name="T1" fmla="*/ 10 h 48"/>
                <a:gd name="T2" fmla="*/ 48 w 52"/>
                <a:gd name="T3" fmla="*/ 15 h 48"/>
                <a:gd name="T4" fmla="*/ 49 w 52"/>
                <a:gd name="T5" fmla="*/ 18 h 48"/>
                <a:gd name="T6" fmla="*/ 51 w 52"/>
                <a:gd name="T7" fmla="*/ 23 h 48"/>
                <a:gd name="T8" fmla="*/ 52 w 52"/>
                <a:gd name="T9" fmla="*/ 27 h 48"/>
                <a:gd name="T10" fmla="*/ 48 w 52"/>
                <a:gd name="T11" fmla="*/ 34 h 48"/>
                <a:gd name="T12" fmla="*/ 44 w 52"/>
                <a:gd name="T13" fmla="*/ 38 h 48"/>
                <a:gd name="T14" fmla="*/ 40 w 52"/>
                <a:gd name="T15" fmla="*/ 43 h 48"/>
                <a:gd name="T16" fmla="*/ 35 w 52"/>
                <a:gd name="T17" fmla="*/ 48 h 48"/>
                <a:gd name="T18" fmla="*/ 27 w 52"/>
                <a:gd name="T19" fmla="*/ 45 h 48"/>
                <a:gd name="T20" fmla="*/ 17 w 52"/>
                <a:gd name="T21" fmla="*/ 42 h 48"/>
                <a:gd name="T22" fmla="*/ 8 w 52"/>
                <a:gd name="T23" fmla="*/ 38 h 48"/>
                <a:gd name="T24" fmla="*/ 0 w 52"/>
                <a:gd name="T25" fmla="*/ 35 h 48"/>
                <a:gd name="T26" fmla="*/ 3 w 52"/>
                <a:gd name="T27" fmla="*/ 31 h 48"/>
                <a:gd name="T28" fmla="*/ 5 w 52"/>
                <a:gd name="T29" fmla="*/ 26 h 48"/>
                <a:gd name="T30" fmla="*/ 8 w 52"/>
                <a:gd name="T31" fmla="*/ 21 h 48"/>
                <a:gd name="T32" fmla="*/ 9 w 52"/>
                <a:gd name="T33" fmla="*/ 16 h 48"/>
                <a:gd name="T34" fmla="*/ 13 w 52"/>
                <a:gd name="T35" fmla="*/ 13 h 48"/>
                <a:gd name="T36" fmla="*/ 16 w 52"/>
                <a:gd name="T37" fmla="*/ 8 h 48"/>
                <a:gd name="T38" fmla="*/ 19 w 52"/>
                <a:gd name="T39" fmla="*/ 4 h 48"/>
                <a:gd name="T40" fmla="*/ 22 w 52"/>
                <a:gd name="T41" fmla="*/ 0 h 48"/>
                <a:gd name="T42" fmla="*/ 28 w 52"/>
                <a:gd name="T43" fmla="*/ 2 h 48"/>
                <a:gd name="T44" fmla="*/ 35 w 52"/>
                <a:gd name="T45" fmla="*/ 5 h 48"/>
                <a:gd name="T46" fmla="*/ 40 w 52"/>
                <a:gd name="T47" fmla="*/ 7 h 48"/>
                <a:gd name="T48" fmla="*/ 46 w 52"/>
                <a:gd name="T49" fmla="*/ 1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8"/>
                <a:gd name="T77" fmla="*/ 52 w 52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8">
                  <a:moveTo>
                    <a:pt x="46" y="10"/>
                  </a:moveTo>
                  <a:lnTo>
                    <a:pt x="48" y="15"/>
                  </a:lnTo>
                  <a:lnTo>
                    <a:pt x="49" y="18"/>
                  </a:lnTo>
                  <a:lnTo>
                    <a:pt x="51" y="23"/>
                  </a:lnTo>
                  <a:lnTo>
                    <a:pt x="52" y="27"/>
                  </a:lnTo>
                  <a:lnTo>
                    <a:pt x="48" y="34"/>
                  </a:lnTo>
                  <a:lnTo>
                    <a:pt x="44" y="38"/>
                  </a:lnTo>
                  <a:lnTo>
                    <a:pt x="40" y="43"/>
                  </a:lnTo>
                  <a:lnTo>
                    <a:pt x="35" y="48"/>
                  </a:lnTo>
                  <a:lnTo>
                    <a:pt x="27" y="45"/>
                  </a:lnTo>
                  <a:lnTo>
                    <a:pt x="17" y="42"/>
                  </a:lnTo>
                  <a:lnTo>
                    <a:pt x="8" y="38"/>
                  </a:lnTo>
                  <a:lnTo>
                    <a:pt x="0" y="35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8" y="21"/>
                  </a:lnTo>
                  <a:lnTo>
                    <a:pt x="9" y="16"/>
                  </a:lnTo>
                  <a:lnTo>
                    <a:pt x="13" y="13"/>
                  </a:lnTo>
                  <a:lnTo>
                    <a:pt x="16" y="8"/>
                  </a:lnTo>
                  <a:lnTo>
                    <a:pt x="19" y="4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5" y="5"/>
                  </a:lnTo>
                  <a:lnTo>
                    <a:pt x="40" y="7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51" name="Freeform 643"/>
            <p:cNvSpPr>
              <a:spLocks/>
            </p:cNvSpPr>
            <p:nvPr/>
          </p:nvSpPr>
          <p:spPr bwMode="auto">
            <a:xfrm>
              <a:off x="2800" y="3000"/>
              <a:ext cx="27" cy="63"/>
            </a:xfrm>
            <a:custGeom>
              <a:avLst/>
              <a:gdLst>
                <a:gd name="T0" fmla="*/ 0 w 17"/>
                <a:gd name="T1" fmla="*/ 14 h 38"/>
                <a:gd name="T2" fmla="*/ 0 w 17"/>
                <a:gd name="T3" fmla="*/ 21 h 38"/>
                <a:gd name="T4" fmla="*/ 0 w 17"/>
                <a:gd name="T5" fmla="*/ 25 h 38"/>
                <a:gd name="T6" fmla="*/ 0 w 17"/>
                <a:gd name="T7" fmla="*/ 32 h 38"/>
                <a:gd name="T8" fmla="*/ 0 w 17"/>
                <a:gd name="T9" fmla="*/ 38 h 38"/>
                <a:gd name="T10" fmla="*/ 5 w 17"/>
                <a:gd name="T11" fmla="*/ 33 h 38"/>
                <a:gd name="T12" fmla="*/ 9 w 17"/>
                <a:gd name="T13" fmla="*/ 28 h 38"/>
                <a:gd name="T14" fmla="*/ 13 w 17"/>
                <a:gd name="T15" fmla="*/ 24 h 38"/>
                <a:gd name="T16" fmla="*/ 17 w 17"/>
                <a:gd name="T17" fmla="*/ 17 h 38"/>
                <a:gd name="T18" fmla="*/ 16 w 17"/>
                <a:gd name="T19" fmla="*/ 13 h 38"/>
                <a:gd name="T20" fmla="*/ 14 w 17"/>
                <a:gd name="T21" fmla="*/ 8 h 38"/>
                <a:gd name="T22" fmla="*/ 13 w 17"/>
                <a:gd name="T23" fmla="*/ 5 h 38"/>
                <a:gd name="T24" fmla="*/ 11 w 17"/>
                <a:gd name="T25" fmla="*/ 0 h 38"/>
                <a:gd name="T26" fmla="*/ 8 w 17"/>
                <a:gd name="T27" fmla="*/ 3 h 38"/>
                <a:gd name="T28" fmla="*/ 6 w 17"/>
                <a:gd name="T29" fmla="*/ 6 h 38"/>
                <a:gd name="T30" fmla="*/ 3 w 17"/>
                <a:gd name="T31" fmla="*/ 11 h 38"/>
                <a:gd name="T32" fmla="*/ 0 w 17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38"/>
                <a:gd name="T53" fmla="*/ 17 w 1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38">
                  <a:moveTo>
                    <a:pt x="0" y="14"/>
                  </a:moveTo>
                  <a:lnTo>
                    <a:pt x="0" y="21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5" y="33"/>
                  </a:lnTo>
                  <a:lnTo>
                    <a:pt x="9" y="28"/>
                  </a:lnTo>
                  <a:lnTo>
                    <a:pt x="13" y="24"/>
                  </a:lnTo>
                  <a:lnTo>
                    <a:pt x="17" y="17"/>
                  </a:lnTo>
                  <a:lnTo>
                    <a:pt x="16" y="13"/>
                  </a:lnTo>
                  <a:lnTo>
                    <a:pt x="14" y="8"/>
                  </a:lnTo>
                  <a:lnTo>
                    <a:pt x="13" y="5"/>
                  </a:lnTo>
                  <a:lnTo>
                    <a:pt x="11" y="0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52" name="Freeform 644"/>
            <p:cNvSpPr>
              <a:spLocks/>
            </p:cNvSpPr>
            <p:nvPr/>
          </p:nvSpPr>
          <p:spPr bwMode="auto">
            <a:xfrm>
              <a:off x="2757" y="2984"/>
              <a:ext cx="61" cy="43"/>
            </a:xfrm>
            <a:custGeom>
              <a:avLst/>
              <a:gdLst>
                <a:gd name="T0" fmla="*/ 37 w 37"/>
                <a:gd name="T1" fmla="*/ 10 h 26"/>
                <a:gd name="T2" fmla="*/ 34 w 37"/>
                <a:gd name="T3" fmla="*/ 13 h 26"/>
                <a:gd name="T4" fmla="*/ 32 w 37"/>
                <a:gd name="T5" fmla="*/ 18 h 26"/>
                <a:gd name="T6" fmla="*/ 29 w 37"/>
                <a:gd name="T7" fmla="*/ 21 h 26"/>
                <a:gd name="T8" fmla="*/ 26 w 37"/>
                <a:gd name="T9" fmla="*/ 26 h 26"/>
                <a:gd name="T10" fmla="*/ 19 w 37"/>
                <a:gd name="T11" fmla="*/ 23 h 26"/>
                <a:gd name="T12" fmla="*/ 13 w 37"/>
                <a:gd name="T13" fmla="*/ 21 h 26"/>
                <a:gd name="T14" fmla="*/ 7 w 37"/>
                <a:gd name="T15" fmla="*/ 18 h 26"/>
                <a:gd name="T16" fmla="*/ 0 w 37"/>
                <a:gd name="T17" fmla="*/ 16 h 26"/>
                <a:gd name="T18" fmla="*/ 4 w 37"/>
                <a:gd name="T19" fmla="*/ 11 h 26"/>
                <a:gd name="T20" fmla="*/ 7 w 37"/>
                <a:gd name="T21" fmla="*/ 8 h 26"/>
                <a:gd name="T22" fmla="*/ 10 w 37"/>
                <a:gd name="T23" fmla="*/ 4 h 26"/>
                <a:gd name="T24" fmla="*/ 13 w 37"/>
                <a:gd name="T25" fmla="*/ 0 h 26"/>
                <a:gd name="T26" fmla="*/ 19 w 37"/>
                <a:gd name="T27" fmla="*/ 2 h 26"/>
                <a:gd name="T28" fmla="*/ 26 w 37"/>
                <a:gd name="T29" fmla="*/ 5 h 26"/>
                <a:gd name="T30" fmla="*/ 31 w 37"/>
                <a:gd name="T31" fmla="*/ 7 h 26"/>
                <a:gd name="T32" fmla="*/ 37 w 37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6"/>
                <a:gd name="T53" fmla="*/ 37 w 37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6">
                  <a:moveTo>
                    <a:pt x="37" y="10"/>
                  </a:moveTo>
                  <a:lnTo>
                    <a:pt x="34" y="13"/>
                  </a:lnTo>
                  <a:lnTo>
                    <a:pt x="32" y="18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19" y="23"/>
                  </a:lnTo>
                  <a:lnTo>
                    <a:pt x="13" y="21"/>
                  </a:lnTo>
                  <a:lnTo>
                    <a:pt x="7" y="18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0" y="4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6" y="5"/>
                  </a:lnTo>
                  <a:lnTo>
                    <a:pt x="31" y="7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53" name="Freeform 645"/>
            <p:cNvSpPr>
              <a:spLocks/>
            </p:cNvSpPr>
            <p:nvPr/>
          </p:nvSpPr>
          <p:spPr bwMode="auto">
            <a:xfrm>
              <a:off x="1565" y="2701"/>
              <a:ext cx="169" cy="118"/>
            </a:xfrm>
            <a:custGeom>
              <a:avLst/>
              <a:gdLst>
                <a:gd name="T0" fmla="*/ 95 w 103"/>
                <a:gd name="T1" fmla="*/ 24 h 72"/>
                <a:gd name="T2" fmla="*/ 97 w 103"/>
                <a:gd name="T3" fmla="*/ 30 h 72"/>
                <a:gd name="T4" fmla="*/ 100 w 103"/>
                <a:gd name="T5" fmla="*/ 35 h 72"/>
                <a:gd name="T6" fmla="*/ 101 w 103"/>
                <a:gd name="T7" fmla="*/ 40 h 72"/>
                <a:gd name="T8" fmla="*/ 103 w 103"/>
                <a:gd name="T9" fmla="*/ 46 h 72"/>
                <a:gd name="T10" fmla="*/ 98 w 103"/>
                <a:gd name="T11" fmla="*/ 53 h 72"/>
                <a:gd name="T12" fmla="*/ 94 w 103"/>
                <a:gd name="T13" fmla="*/ 59 h 72"/>
                <a:gd name="T14" fmla="*/ 89 w 103"/>
                <a:gd name="T15" fmla="*/ 65 h 72"/>
                <a:gd name="T16" fmla="*/ 82 w 103"/>
                <a:gd name="T17" fmla="*/ 72 h 72"/>
                <a:gd name="T18" fmla="*/ 73 w 103"/>
                <a:gd name="T19" fmla="*/ 68 h 72"/>
                <a:gd name="T20" fmla="*/ 63 w 103"/>
                <a:gd name="T21" fmla="*/ 64 h 72"/>
                <a:gd name="T22" fmla="*/ 54 w 103"/>
                <a:gd name="T23" fmla="*/ 59 h 72"/>
                <a:gd name="T24" fmla="*/ 43 w 103"/>
                <a:gd name="T25" fmla="*/ 56 h 72"/>
                <a:gd name="T26" fmla="*/ 41 w 103"/>
                <a:gd name="T27" fmla="*/ 57 h 72"/>
                <a:gd name="T28" fmla="*/ 0 w 103"/>
                <a:gd name="T29" fmla="*/ 41 h 72"/>
                <a:gd name="T30" fmla="*/ 12 w 103"/>
                <a:gd name="T31" fmla="*/ 18 h 72"/>
                <a:gd name="T32" fmla="*/ 25 w 103"/>
                <a:gd name="T33" fmla="*/ 0 h 72"/>
                <a:gd name="T34" fmla="*/ 36 w 103"/>
                <a:gd name="T35" fmla="*/ 5 h 72"/>
                <a:gd name="T36" fmla="*/ 46 w 103"/>
                <a:gd name="T37" fmla="*/ 8 h 72"/>
                <a:gd name="T38" fmla="*/ 54 w 103"/>
                <a:gd name="T39" fmla="*/ 10 h 72"/>
                <a:gd name="T40" fmla="*/ 60 w 103"/>
                <a:gd name="T41" fmla="*/ 13 h 72"/>
                <a:gd name="T42" fmla="*/ 68 w 103"/>
                <a:gd name="T43" fmla="*/ 14 h 72"/>
                <a:gd name="T44" fmla="*/ 76 w 103"/>
                <a:gd name="T45" fmla="*/ 18 h 72"/>
                <a:gd name="T46" fmla="*/ 84 w 103"/>
                <a:gd name="T47" fmla="*/ 21 h 72"/>
                <a:gd name="T48" fmla="*/ 95 w 103"/>
                <a:gd name="T49" fmla="*/ 24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72"/>
                <a:gd name="T77" fmla="*/ 103 w 103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72">
                  <a:moveTo>
                    <a:pt x="95" y="24"/>
                  </a:moveTo>
                  <a:lnTo>
                    <a:pt x="97" y="30"/>
                  </a:lnTo>
                  <a:lnTo>
                    <a:pt x="100" y="35"/>
                  </a:lnTo>
                  <a:lnTo>
                    <a:pt x="101" y="40"/>
                  </a:lnTo>
                  <a:lnTo>
                    <a:pt x="103" y="46"/>
                  </a:lnTo>
                  <a:lnTo>
                    <a:pt x="98" y="53"/>
                  </a:lnTo>
                  <a:lnTo>
                    <a:pt x="94" y="59"/>
                  </a:lnTo>
                  <a:lnTo>
                    <a:pt x="89" y="65"/>
                  </a:lnTo>
                  <a:lnTo>
                    <a:pt x="82" y="72"/>
                  </a:lnTo>
                  <a:lnTo>
                    <a:pt x="73" y="68"/>
                  </a:lnTo>
                  <a:lnTo>
                    <a:pt x="63" y="64"/>
                  </a:lnTo>
                  <a:lnTo>
                    <a:pt x="54" y="59"/>
                  </a:lnTo>
                  <a:lnTo>
                    <a:pt x="43" y="56"/>
                  </a:lnTo>
                  <a:lnTo>
                    <a:pt x="41" y="57"/>
                  </a:lnTo>
                  <a:lnTo>
                    <a:pt x="0" y="41"/>
                  </a:lnTo>
                  <a:lnTo>
                    <a:pt x="12" y="18"/>
                  </a:lnTo>
                  <a:lnTo>
                    <a:pt x="25" y="0"/>
                  </a:lnTo>
                  <a:lnTo>
                    <a:pt x="36" y="5"/>
                  </a:lnTo>
                  <a:lnTo>
                    <a:pt x="46" y="8"/>
                  </a:lnTo>
                  <a:lnTo>
                    <a:pt x="54" y="10"/>
                  </a:lnTo>
                  <a:lnTo>
                    <a:pt x="60" y="13"/>
                  </a:lnTo>
                  <a:lnTo>
                    <a:pt x="68" y="14"/>
                  </a:lnTo>
                  <a:lnTo>
                    <a:pt x="76" y="18"/>
                  </a:lnTo>
                  <a:lnTo>
                    <a:pt x="84" y="21"/>
                  </a:lnTo>
                  <a:lnTo>
                    <a:pt x="95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54" name="Freeform 646"/>
            <p:cNvSpPr>
              <a:spLocks/>
            </p:cNvSpPr>
            <p:nvPr/>
          </p:nvSpPr>
          <p:spPr bwMode="auto">
            <a:xfrm>
              <a:off x="1573" y="2709"/>
              <a:ext cx="152" cy="102"/>
            </a:xfrm>
            <a:custGeom>
              <a:avLst/>
              <a:gdLst>
                <a:gd name="T0" fmla="*/ 87 w 93"/>
                <a:gd name="T1" fmla="*/ 22 h 62"/>
                <a:gd name="T2" fmla="*/ 89 w 93"/>
                <a:gd name="T3" fmla="*/ 27 h 62"/>
                <a:gd name="T4" fmla="*/ 90 w 93"/>
                <a:gd name="T5" fmla="*/ 32 h 62"/>
                <a:gd name="T6" fmla="*/ 92 w 93"/>
                <a:gd name="T7" fmla="*/ 36 h 62"/>
                <a:gd name="T8" fmla="*/ 93 w 93"/>
                <a:gd name="T9" fmla="*/ 41 h 62"/>
                <a:gd name="T10" fmla="*/ 90 w 93"/>
                <a:gd name="T11" fmla="*/ 46 h 62"/>
                <a:gd name="T12" fmla="*/ 85 w 93"/>
                <a:gd name="T13" fmla="*/ 51 h 62"/>
                <a:gd name="T14" fmla="*/ 81 w 93"/>
                <a:gd name="T15" fmla="*/ 57 h 62"/>
                <a:gd name="T16" fmla="*/ 77 w 93"/>
                <a:gd name="T17" fmla="*/ 62 h 62"/>
                <a:gd name="T18" fmla="*/ 68 w 93"/>
                <a:gd name="T19" fmla="*/ 59 h 62"/>
                <a:gd name="T20" fmla="*/ 60 w 93"/>
                <a:gd name="T21" fmla="*/ 56 h 62"/>
                <a:gd name="T22" fmla="*/ 50 w 93"/>
                <a:gd name="T23" fmla="*/ 52 h 62"/>
                <a:gd name="T24" fmla="*/ 41 w 93"/>
                <a:gd name="T25" fmla="*/ 49 h 62"/>
                <a:gd name="T26" fmla="*/ 41 w 93"/>
                <a:gd name="T27" fmla="*/ 48 h 62"/>
                <a:gd name="T28" fmla="*/ 41 w 93"/>
                <a:gd name="T29" fmla="*/ 48 h 62"/>
                <a:gd name="T30" fmla="*/ 41 w 93"/>
                <a:gd name="T31" fmla="*/ 48 h 62"/>
                <a:gd name="T32" fmla="*/ 41 w 93"/>
                <a:gd name="T33" fmla="*/ 48 h 62"/>
                <a:gd name="T34" fmla="*/ 0 w 93"/>
                <a:gd name="T35" fmla="*/ 33 h 62"/>
                <a:gd name="T36" fmla="*/ 11 w 93"/>
                <a:gd name="T37" fmla="*/ 14 h 62"/>
                <a:gd name="T38" fmla="*/ 22 w 93"/>
                <a:gd name="T39" fmla="*/ 0 h 62"/>
                <a:gd name="T40" fmla="*/ 87 w 93"/>
                <a:gd name="T41" fmla="*/ 22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3"/>
                <a:gd name="T64" fmla="*/ 0 h 62"/>
                <a:gd name="T65" fmla="*/ 93 w 93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3" h="62">
                  <a:moveTo>
                    <a:pt x="87" y="22"/>
                  </a:moveTo>
                  <a:lnTo>
                    <a:pt x="89" y="27"/>
                  </a:lnTo>
                  <a:lnTo>
                    <a:pt x="90" y="32"/>
                  </a:lnTo>
                  <a:lnTo>
                    <a:pt x="92" y="36"/>
                  </a:lnTo>
                  <a:lnTo>
                    <a:pt x="93" y="41"/>
                  </a:lnTo>
                  <a:lnTo>
                    <a:pt x="90" y="46"/>
                  </a:lnTo>
                  <a:lnTo>
                    <a:pt x="85" y="51"/>
                  </a:lnTo>
                  <a:lnTo>
                    <a:pt x="81" y="57"/>
                  </a:lnTo>
                  <a:lnTo>
                    <a:pt x="77" y="62"/>
                  </a:lnTo>
                  <a:lnTo>
                    <a:pt x="68" y="59"/>
                  </a:lnTo>
                  <a:lnTo>
                    <a:pt x="60" y="56"/>
                  </a:lnTo>
                  <a:lnTo>
                    <a:pt x="50" y="52"/>
                  </a:lnTo>
                  <a:lnTo>
                    <a:pt x="41" y="49"/>
                  </a:lnTo>
                  <a:lnTo>
                    <a:pt x="41" y="48"/>
                  </a:lnTo>
                  <a:lnTo>
                    <a:pt x="0" y="33"/>
                  </a:lnTo>
                  <a:lnTo>
                    <a:pt x="11" y="14"/>
                  </a:lnTo>
                  <a:lnTo>
                    <a:pt x="22" y="0"/>
                  </a:lnTo>
                  <a:lnTo>
                    <a:pt x="87" y="22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55" name="Freeform 647"/>
            <p:cNvSpPr>
              <a:spLocks/>
            </p:cNvSpPr>
            <p:nvPr/>
          </p:nvSpPr>
          <p:spPr bwMode="auto">
            <a:xfrm>
              <a:off x="1698" y="2745"/>
              <a:ext cx="27" cy="66"/>
            </a:xfrm>
            <a:custGeom>
              <a:avLst/>
              <a:gdLst>
                <a:gd name="T0" fmla="*/ 0 w 17"/>
                <a:gd name="T1" fmla="*/ 16 h 40"/>
                <a:gd name="T2" fmla="*/ 0 w 17"/>
                <a:gd name="T3" fmla="*/ 22 h 40"/>
                <a:gd name="T4" fmla="*/ 1 w 17"/>
                <a:gd name="T5" fmla="*/ 27 h 40"/>
                <a:gd name="T6" fmla="*/ 1 w 17"/>
                <a:gd name="T7" fmla="*/ 34 h 40"/>
                <a:gd name="T8" fmla="*/ 1 w 17"/>
                <a:gd name="T9" fmla="*/ 40 h 40"/>
                <a:gd name="T10" fmla="*/ 5 w 17"/>
                <a:gd name="T11" fmla="*/ 35 h 40"/>
                <a:gd name="T12" fmla="*/ 9 w 17"/>
                <a:gd name="T13" fmla="*/ 29 h 40"/>
                <a:gd name="T14" fmla="*/ 14 w 17"/>
                <a:gd name="T15" fmla="*/ 24 h 40"/>
                <a:gd name="T16" fmla="*/ 17 w 17"/>
                <a:gd name="T17" fmla="*/ 19 h 40"/>
                <a:gd name="T18" fmla="*/ 16 w 17"/>
                <a:gd name="T19" fmla="*/ 14 h 40"/>
                <a:gd name="T20" fmla="*/ 14 w 17"/>
                <a:gd name="T21" fmla="*/ 10 h 40"/>
                <a:gd name="T22" fmla="*/ 13 w 17"/>
                <a:gd name="T23" fmla="*/ 5 h 40"/>
                <a:gd name="T24" fmla="*/ 13 w 17"/>
                <a:gd name="T25" fmla="*/ 0 h 40"/>
                <a:gd name="T26" fmla="*/ 9 w 17"/>
                <a:gd name="T27" fmla="*/ 3 h 40"/>
                <a:gd name="T28" fmla="*/ 6 w 17"/>
                <a:gd name="T29" fmla="*/ 8 h 40"/>
                <a:gd name="T30" fmla="*/ 3 w 17"/>
                <a:gd name="T31" fmla="*/ 13 h 40"/>
                <a:gd name="T32" fmla="*/ 0 w 17"/>
                <a:gd name="T33" fmla="*/ 16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40"/>
                <a:gd name="T53" fmla="*/ 17 w 17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40">
                  <a:moveTo>
                    <a:pt x="0" y="16"/>
                  </a:moveTo>
                  <a:lnTo>
                    <a:pt x="0" y="22"/>
                  </a:lnTo>
                  <a:lnTo>
                    <a:pt x="1" y="27"/>
                  </a:lnTo>
                  <a:lnTo>
                    <a:pt x="1" y="34"/>
                  </a:lnTo>
                  <a:lnTo>
                    <a:pt x="1" y="40"/>
                  </a:lnTo>
                  <a:lnTo>
                    <a:pt x="5" y="35"/>
                  </a:lnTo>
                  <a:lnTo>
                    <a:pt x="9" y="29"/>
                  </a:lnTo>
                  <a:lnTo>
                    <a:pt x="14" y="24"/>
                  </a:lnTo>
                  <a:lnTo>
                    <a:pt x="17" y="19"/>
                  </a:lnTo>
                  <a:lnTo>
                    <a:pt x="16" y="14"/>
                  </a:lnTo>
                  <a:lnTo>
                    <a:pt x="14" y="10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9" y="3"/>
                  </a:lnTo>
                  <a:lnTo>
                    <a:pt x="6" y="8"/>
                  </a:lnTo>
                  <a:lnTo>
                    <a:pt x="3" y="1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56" name="Freeform 648"/>
            <p:cNvSpPr>
              <a:spLocks/>
            </p:cNvSpPr>
            <p:nvPr/>
          </p:nvSpPr>
          <p:spPr bwMode="auto">
            <a:xfrm>
              <a:off x="1591" y="2709"/>
              <a:ext cx="128" cy="63"/>
            </a:xfrm>
            <a:custGeom>
              <a:avLst/>
              <a:gdLst>
                <a:gd name="T0" fmla="*/ 78 w 78"/>
                <a:gd name="T1" fmla="*/ 24 h 38"/>
                <a:gd name="T2" fmla="*/ 74 w 78"/>
                <a:gd name="T3" fmla="*/ 27 h 38"/>
                <a:gd name="T4" fmla="*/ 71 w 78"/>
                <a:gd name="T5" fmla="*/ 30 h 38"/>
                <a:gd name="T6" fmla="*/ 68 w 78"/>
                <a:gd name="T7" fmla="*/ 35 h 38"/>
                <a:gd name="T8" fmla="*/ 65 w 78"/>
                <a:gd name="T9" fmla="*/ 38 h 38"/>
                <a:gd name="T10" fmla="*/ 58 w 78"/>
                <a:gd name="T11" fmla="*/ 36 h 38"/>
                <a:gd name="T12" fmla="*/ 54 w 78"/>
                <a:gd name="T13" fmla="*/ 33 h 38"/>
                <a:gd name="T14" fmla="*/ 47 w 78"/>
                <a:gd name="T15" fmla="*/ 32 h 38"/>
                <a:gd name="T16" fmla="*/ 43 w 78"/>
                <a:gd name="T17" fmla="*/ 30 h 38"/>
                <a:gd name="T18" fmla="*/ 43 w 78"/>
                <a:gd name="T19" fmla="*/ 30 h 38"/>
                <a:gd name="T20" fmla="*/ 0 w 78"/>
                <a:gd name="T21" fmla="*/ 14 h 38"/>
                <a:gd name="T22" fmla="*/ 11 w 78"/>
                <a:gd name="T23" fmla="*/ 0 h 38"/>
                <a:gd name="T24" fmla="*/ 52 w 78"/>
                <a:gd name="T25" fmla="*/ 14 h 38"/>
                <a:gd name="T26" fmla="*/ 52 w 78"/>
                <a:gd name="T27" fmla="*/ 14 h 38"/>
                <a:gd name="T28" fmla="*/ 58 w 78"/>
                <a:gd name="T29" fmla="*/ 16 h 38"/>
                <a:gd name="T30" fmla="*/ 65 w 78"/>
                <a:gd name="T31" fmla="*/ 19 h 38"/>
                <a:gd name="T32" fmla="*/ 71 w 78"/>
                <a:gd name="T33" fmla="*/ 21 h 38"/>
                <a:gd name="T34" fmla="*/ 78 w 78"/>
                <a:gd name="T35" fmla="*/ 24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8"/>
                <a:gd name="T55" fmla="*/ 0 h 38"/>
                <a:gd name="T56" fmla="*/ 78 w 78"/>
                <a:gd name="T57" fmla="*/ 38 h 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8" h="38">
                  <a:moveTo>
                    <a:pt x="78" y="24"/>
                  </a:moveTo>
                  <a:lnTo>
                    <a:pt x="74" y="27"/>
                  </a:lnTo>
                  <a:lnTo>
                    <a:pt x="71" y="30"/>
                  </a:lnTo>
                  <a:lnTo>
                    <a:pt x="68" y="35"/>
                  </a:lnTo>
                  <a:lnTo>
                    <a:pt x="65" y="38"/>
                  </a:lnTo>
                  <a:lnTo>
                    <a:pt x="58" y="36"/>
                  </a:lnTo>
                  <a:lnTo>
                    <a:pt x="54" y="33"/>
                  </a:lnTo>
                  <a:lnTo>
                    <a:pt x="47" y="32"/>
                  </a:lnTo>
                  <a:lnTo>
                    <a:pt x="43" y="30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52" y="14"/>
                  </a:lnTo>
                  <a:lnTo>
                    <a:pt x="58" y="16"/>
                  </a:lnTo>
                  <a:lnTo>
                    <a:pt x="65" y="19"/>
                  </a:lnTo>
                  <a:lnTo>
                    <a:pt x="71" y="21"/>
                  </a:lnTo>
                  <a:lnTo>
                    <a:pt x="78" y="24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57" name="Freeform 649"/>
            <p:cNvSpPr>
              <a:spLocks/>
            </p:cNvSpPr>
            <p:nvPr/>
          </p:nvSpPr>
          <p:spPr bwMode="auto">
            <a:xfrm>
              <a:off x="1743" y="2700"/>
              <a:ext cx="100" cy="93"/>
            </a:xfrm>
            <a:custGeom>
              <a:avLst/>
              <a:gdLst>
                <a:gd name="T0" fmla="*/ 54 w 61"/>
                <a:gd name="T1" fmla="*/ 9 h 57"/>
                <a:gd name="T2" fmla="*/ 56 w 61"/>
                <a:gd name="T3" fmla="*/ 15 h 57"/>
                <a:gd name="T4" fmla="*/ 58 w 61"/>
                <a:gd name="T5" fmla="*/ 20 h 57"/>
                <a:gd name="T6" fmla="*/ 59 w 61"/>
                <a:gd name="T7" fmla="*/ 25 h 57"/>
                <a:gd name="T8" fmla="*/ 61 w 61"/>
                <a:gd name="T9" fmla="*/ 31 h 57"/>
                <a:gd name="T10" fmla="*/ 58 w 61"/>
                <a:gd name="T11" fmla="*/ 38 h 57"/>
                <a:gd name="T12" fmla="*/ 53 w 61"/>
                <a:gd name="T13" fmla="*/ 44 h 57"/>
                <a:gd name="T14" fmla="*/ 48 w 61"/>
                <a:gd name="T15" fmla="*/ 50 h 57"/>
                <a:gd name="T16" fmla="*/ 42 w 61"/>
                <a:gd name="T17" fmla="*/ 57 h 57"/>
                <a:gd name="T18" fmla="*/ 32 w 61"/>
                <a:gd name="T19" fmla="*/ 52 h 57"/>
                <a:gd name="T20" fmla="*/ 21 w 61"/>
                <a:gd name="T21" fmla="*/ 49 h 57"/>
                <a:gd name="T22" fmla="*/ 12 w 61"/>
                <a:gd name="T23" fmla="*/ 44 h 57"/>
                <a:gd name="T24" fmla="*/ 0 w 61"/>
                <a:gd name="T25" fmla="*/ 41 h 57"/>
                <a:gd name="T26" fmla="*/ 4 w 61"/>
                <a:gd name="T27" fmla="*/ 35 h 57"/>
                <a:gd name="T28" fmla="*/ 7 w 61"/>
                <a:gd name="T29" fmla="*/ 28 h 57"/>
                <a:gd name="T30" fmla="*/ 10 w 61"/>
                <a:gd name="T31" fmla="*/ 23 h 57"/>
                <a:gd name="T32" fmla="*/ 13 w 61"/>
                <a:gd name="T33" fmla="*/ 17 h 57"/>
                <a:gd name="T34" fmla="*/ 16 w 61"/>
                <a:gd name="T35" fmla="*/ 12 h 57"/>
                <a:gd name="T36" fmla="*/ 20 w 61"/>
                <a:gd name="T37" fmla="*/ 8 h 57"/>
                <a:gd name="T38" fmla="*/ 23 w 61"/>
                <a:gd name="T39" fmla="*/ 4 h 57"/>
                <a:gd name="T40" fmla="*/ 26 w 61"/>
                <a:gd name="T41" fmla="*/ 0 h 57"/>
                <a:gd name="T42" fmla="*/ 34 w 61"/>
                <a:gd name="T43" fmla="*/ 1 h 57"/>
                <a:gd name="T44" fmla="*/ 40 w 61"/>
                <a:gd name="T45" fmla="*/ 4 h 57"/>
                <a:gd name="T46" fmla="*/ 48 w 61"/>
                <a:gd name="T47" fmla="*/ 6 h 57"/>
                <a:gd name="T48" fmla="*/ 54 w 61"/>
                <a:gd name="T49" fmla="*/ 9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7"/>
                <a:gd name="T77" fmla="*/ 61 w 61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7">
                  <a:moveTo>
                    <a:pt x="54" y="9"/>
                  </a:moveTo>
                  <a:lnTo>
                    <a:pt x="56" y="15"/>
                  </a:lnTo>
                  <a:lnTo>
                    <a:pt x="58" y="20"/>
                  </a:lnTo>
                  <a:lnTo>
                    <a:pt x="59" y="25"/>
                  </a:lnTo>
                  <a:lnTo>
                    <a:pt x="61" y="31"/>
                  </a:lnTo>
                  <a:lnTo>
                    <a:pt x="58" y="38"/>
                  </a:lnTo>
                  <a:lnTo>
                    <a:pt x="53" y="44"/>
                  </a:lnTo>
                  <a:lnTo>
                    <a:pt x="48" y="50"/>
                  </a:lnTo>
                  <a:lnTo>
                    <a:pt x="42" y="57"/>
                  </a:lnTo>
                  <a:lnTo>
                    <a:pt x="32" y="52"/>
                  </a:lnTo>
                  <a:lnTo>
                    <a:pt x="21" y="49"/>
                  </a:lnTo>
                  <a:lnTo>
                    <a:pt x="12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7" y="28"/>
                  </a:lnTo>
                  <a:lnTo>
                    <a:pt x="10" y="23"/>
                  </a:lnTo>
                  <a:lnTo>
                    <a:pt x="13" y="17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34" y="1"/>
                  </a:lnTo>
                  <a:lnTo>
                    <a:pt x="40" y="4"/>
                  </a:lnTo>
                  <a:lnTo>
                    <a:pt x="48" y="6"/>
                  </a:lnTo>
                  <a:lnTo>
                    <a:pt x="5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58" name="Freeform 650"/>
            <p:cNvSpPr>
              <a:spLocks/>
            </p:cNvSpPr>
            <p:nvPr/>
          </p:nvSpPr>
          <p:spPr bwMode="auto">
            <a:xfrm>
              <a:off x="1752" y="2706"/>
              <a:ext cx="86" cy="79"/>
            </a:xfrm>
            <a:custGeom>
              <a:avLst/>
              <a:gdLst>
                <a:gd name="T0" fmla="*/ 48 w 53"/>
                <a:gd name="T1" fmla="*/ 8 h 48"/>
                <a:gd name="T2" fmla="*/ 49 w 53"/>
                <a:gd name="T3" fmla="*/ 13 h 48"/>
                <a:gd name="T4" fmla="*/ 51 w 53"/>
                <a:gd name="T5" fmla="*/ 18 h 48"/>
                <a:gd name="T6" fmla="*/ 51 w 53"/>
                <a:gd name="T7" fmla="*/ 23 h 48"/>
                <a:gd name="T8" fmla="*/ 53 w 53"/>
                <a:gd name="T9" fmla="*/ 27 h 48"/>
                <a:gd name="T10" fmla="*/ 49 w 53"/>
                <a:gd name="T11" fmla="*/ 32 h 48"/>
                <a:gd name="T12" fmla="*/ 45 w 53"/>
                <a:gd name="T13" fmla="*/ 37 h 48"/>
                <a:gd name="T14" fmla="*/ 40 w 53"/>
                <a:gd name="T15" fmla="*/ 43 h 48"/>
                <a:gd name="T16" fmla="*/ 37 w 53"/>
                <a:gd name="T17" fmla="*/ 48 h 48"/>
                <a:gd name="T18" fmla="*/ 27 w 53"/>
                <a:gd name="T19" fmla="*/ 45 h 48"/>
                <a:gd name="T20" fmla="*/ 19 w 53"/>
                <a:gd name="T21" fmla="*/ 40 h 48"/>
                <a:gd name="T22" fmla="*/ 10 w 53"/>
                <a:gd name="T23" fmla="*/ 37 h 48"/>
                <a:gd name="T24" fmla="*/ 0 w 53"/>
                <a:gd name="T25" fmla="*/ 34 h 48"/>
                <a:gd name="T26" fmla="*/ 3 w 53"/>
                <a:gd name="T27" fmla="*/ 29 h 48"/>
                <a:gd name="T28" fmla="*/ 5 w 53"/>
                <a:gd name="T29" fmla="*/ 24 h 48"/>
                <a:gd name="T30" fmla="*/ 8 w 53"/>
                <a:gd name="T31" fmla="*/ 19 h 48"/>
                <a:gd name="T32" fmla="*/ 10 w 53"/>
                <a:gd name="T33" fmla="*/ 15 h 48"/>
                <a:gd name="T34" fmla="*/ 13 w 53"/>
                <a:gd name="T35" fmla="*/ 11 h 48"/>
                <a:gd name="T36" fmla="*/ 16 w 53"/>
                <a:gd name="T37" fmla="*/ 7 h 48"/>
                <a:gd name="T38" fmla="*/ 19 w 53"/>
                <a:gd name="T39" fmla="*/ 4 h 48"/>
                <a:gd name="T40" fmla="*/ 22 w 53"/>
                <a:gd name="T41" fmla="*/ 0 h 48"/>
                <a:gd name="T42" fmla="*/ 29 w 53"/>
                <a:gd name="T43" fmla="*/ 2 h 48"/>
                <a:gd name="T44" fmla="*/ 35 w 53"/>
                <a:gd name="T45" fmla="*/ 5 h 48"/>
                <a:gd name="T46" fmla="*/ 42 w 53"/>
                <a:gd name="T47" fmla="*/ 7 h 48"/>
                <a:gd name="T48" fmla="*/ 48 w 53"/>
                <a:gd name="T49" fmla="*/ 8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48"/>
                <a:gd name="T77" fmla="*/ 53 w 53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48">
                  <a:moveTo>
                    <a:pt x="48" y="8"/>
                  </a:moveTo>
                  <a:lnTo>
                    <a:pt x="49" y="13"/>
                  </a:lnTo>
                  <a:lnTo>
                    <a:pt x="51" y="18"/>
                  </a:lnTo>
                  <a:lnTo>
                    <a:pt x="51" y="23"/>
                  </a:lnTo>
                  <a:lnTo>
                    <a:pt x="53" y="27"/>
                  </a:lnTo>
                  <a:lnTo>
                    <a:pt x="49" y="32"/>
                  </a:lnTo>
                  <a:lnTo>
                    <a:pt x="45" y="37"/>
                  </a:lnTo>
                  <a:lnTo>
                    <a:pt x="40" y="43"/>
                  </a:lnTo>
                  <a:lnTo>
                    <a:pt x="37" y="48"/>
                  </a:lnTo>
                  <a:lnTo>
                    <a:pt x="27" y="45"/>
                  </a:lnTo>
                  <a:lnTo>
                    <a:pt x="19" y="40"/>
                  </a:lnTo>
                  <a:lnTo>
                    <a:pt x="10" y="37"/>
                  </a:lnTo>
                  <a:lnTo>
                    <a:pt x="0" y="34"/>
                  </a:lnTo>
                  <a:lnTo>
                    <a:pt x="3" y="29"/>
                  </a:lnTo>
                  <a:lnTo>
                    <a:pt x="5" y="24"/>
                  </a:lnTo>
                  <a:lnTo>
                    <a:pt x="8" y="19"/>
                  </a:lnTo>
                  <a:lnTo>
                    <a:pt x="10" y="15"/>
                  </a:lnTo>
                  <a:lnTo>
                    <a:pt x="13" y="11"/>
                  </a:lnTo>
                  <a:lnTo>
                    <a:pt x="16" y="7"/>
                  </a:lnTo>
                  <a:lnTo>
                    <a:pt x="19" y="4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5" y="5"/>
                  </a:lnTo>
                  <a:lnTo>
                    <a:pt x="42" y="7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59" name="Freeform 651"/>
            <p:cNvSpPr>
              <a:spLocks/>
            </p:cNvSpPr>
            <p:nvPr/>
          </p:nvSpPr>
          <p:spPr bwMode="auto">
            <a:xfrm>
              <a:off x="1809" y="2719"/>
              <a:ext cx="29" cy="66"/>
            </a:xfrm>
            <a:custGeom>
              <a:avLst/>
              <a:gdLst>
                <a:gd name="T0" fmla="*/ 0 w 18"/>
                <a:gd name="T1" fmla="*/ 15 h 40"/>
                <a:gd name="T2" fmla="*/ 0 w 18"/>
                <a:gd name="T3" fmla="*/ 21 h 40"/>
                <a:gd name="T4" fmla="*/ 0 w 18"/>
                <a:gd name="T5" fmla="*/ 27 h 40"/>
                <a:gd name="T6" fmla="*/ 0 w 18"/>
                <a:gd name="T7" fmla="*/ 34 h 40"/>
                <a:gd name="T8" fmla="*/ 2 w 18"/>
                <a:gd name="T9" fmla="*/ 40 h 40"/>
                <a:gd name="T10" fmla="*/ 5 w 18"/>
                <a:gd name="T11" fmla="*/ 35 h 40"/>
                <a:gd name="T12" fmla="*/ 10 w 18"/>
                <a:gd name="T13" fmla="*/ 29 h 40"/>
                <a:gd name="T14" fmla="*/ 14 w 18"/>
                <a:gd name="T15" fmla="*/ 24 h 40"/>
                <a:gd name="T16" fmla="*/ 18 w 18"/>
                <a:gd name="T17" fmla="*/ 19 h 40"/>
                <a:gd name="T18" fmla="*/ 16 w 18"/>
                <a:gd name="T19" fmla="*/ 15 h 40"/>
                <a:gd name="T20" fmla="*/ 14 w 18"/>
                <a:gd name="T21" fmla="*/ 10 h 40"/>
                <a:gd name="T22" fmla="*/ 13 w 18"/>
                <a:gd name="T23" fmla="*/ 5 h 40"/>
                <a:gd name="T24" fmla="*/ 11 w 18"/>
                <a:gd name="T25" fmla="*/ 0 h 40"/>
                <a:gd name="T26" fmla="*/ 8 w 18"/>
                <a:gd name="T27" fmla="*/ 3 h 40"/>
                <a:gd name="T28" fmla="*/ 7 w 18"/>
                <a:gd name="T29" fmla="*/ 7 h 40"/>
                <a:gd name="T30" fmla="*/ 3 w 18"/>
                <a:gd name="T31" fmla="*/ 11 h 40"/>
                <a:gd name="T32" fmla="*/ 0 w 18"/>
                <a:gd name="T33" fmla="*/ 1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40"/>
                <a:gd name="T53" fmla="*/ 18 w 1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40">
                  <a:moveTo>
                    <a:pt x="0" y="15"/>
                  </a:move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5" y="35"/>
                  </a:lnTo>
                  <a:lnTo>
                    <a:pt x="10" y="29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16" y="15"/>
                  </a:lnTo>
                  <a:lnTo>
                    <a:pt x="14" y="10"/>
                  </a:lnTo>
                  <a:lnTo>
                    <a:pt x="13" y="5"/>
                  </a:lnTo>
                  <a:lnTo>
                    <a:pt x="11" y="0"/>
                  </a:lnTo>
                  <a:lnTo>
                    <a:pt x="8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60" name="Freeform 652"/>
            <p:cNvSpPr>
              <a:spLocks/>
            </p:cNvSpPr>
            <p:nvPr/>
          </p:nvSpPr>
          <p:spPr bwMode="auto">
            <a:xfrm>
              <a:off x="1768" y="2706"/>
              <a:ext cx="62" cy="39"/>
            </a:xfrm>
            <a:custGeom>
              <a:avLst/>
              <a:gdLst>
                <a:gd name="T0" fmla="*/ 38 w 38"/>
                <a:gd name="T1" fmla="*/ 8 h 24"/>
                <a:gd name="T2" fmla="*/ 35 w 38"/>
                <a:gd name="T3" fmla="*/ 13 h 24"/>
                <a:gd name="T4" fmla="*/ 32 w 38"/>
                <a:gd name="T5" fmla="*/ 16 h 24"/>
                <a:gd name="T6" fmla="*/ 28 w 38"/>
                <a:gd name="T7" fmla="*/ 21 h 24"/>
                <a:gd name="T8" fmla="*/ 25 w 38"/>
                <a:gd name="T9" fmla="*/ 24 h 24"/>
                <a:gd name="T10" fmla="*/ 19 w 38"/>
                <a:gd name="T11" fmla="*/ 21 h 24"/>
                <a:gd name="T12" fmla="*/ 12 w 38"/>
                <a:gd name="T13" fmla="*/ 19 h 24"/>
                <a:gd name="T14" fmla="*/ 6 w 38"/>
                <a:gd name="T15" fmla="*/ 16 h 24"/>
                <a:gd name="T16" fmla="*/ 0 w 38"/>
                <a:gd name="T17" fmla="*/ 15 h 24"/>
                <a:gd name="T18" fmla="*/ 3 w 38"/>
                <a:gd name="T19" fmla="*/ 11 h 24"/>
                <a:gd name="T20" fmla="*/ 6 w 38"/>
                <a:gd name="T21" fmla="*/ 7 h 24"/>
                <a:gd name="T22" fmla="*/ 9 w 38"/>
                <a:gd name="T23" fmla="*/ 4 h 24"/>
                <a:gd name="T24" fmla="*/ 12 w 38"/>
                <a:gd name="T25" fmla="*/ 0 h 24"/>
                <a:gd name="T26" fmla="*/ 19 w 38"/>
                <a:gd name="T27" fmla="*/ 2 h 24"/>
                <a:gd name="T28" fmla="*/ 25 w 38"/>
                <a:gd name="T29" fmla="*/ 4 h 24"/>
                <a:gd name="T30" fmla="*/ 32 w 38"/>
                <a:gd name="T31" fmla="*/ 7 h 24"/>
                <a:gd name="T32" fmla="*/ 38 w 38"/>
                <a:gd name="T33" fmla="*/ 8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4"/>
                <a:gd name="T53" fmla="*/ 38 w 3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4">
                  <a:moveTo>
                    <a:pt x="38" y="8"/>
                  </a:moveTo>
                  <a:lnTo>
                    <a:pt x="35" y="13"/>
                  </a:lnTo>
                  <a:lnTo>
                    <a:pt x="32" y="16"/>
                  </a:lnTo>
                  <a:lnTo>
                    <a:pt x="28" y="21"/>
                  </a:lnTo>
                  <a:lnTo>
                    <a:pt x="25" y="24"/>
                  </a:lnTo>
                  <a:lnTo>
                    <a:pt x="19" y="21"/>
                  </a:lnTo>
                  <a:lnTo>
                    <a:pt x="12" y="19"/>
                  </a:lnTo>
                  <a:lnTo>
                    <a:pt x="6" y="16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6" y="7"/>
                  </a:lnTo>
                  <a:lnTo>
                    <a:pt x="9" y="4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5" y="4"/>
                  </a:lnTo>
                  <a:lnTo>
                    <a:pt x="32" y="7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61" name="Freeform 653"/>
            <p:cNvSpPr>
              <a:spLocks/>
            </p:cNvSpPr>
            <p:nvPr/>
          </p:nvSpPr>
          <p:spPr bwMode="auto">
            <a:xfrm>
              <a:off x="1812" y="2723"/>
              <a:ext cx="102" cy="93"/>
            </a:xfrm>
            <a:custGeom>
              <a:avLst/>
              <a:gdLst>
                <a:gd name="T0" fmla="*/ 54 w 62"/>
                <a:gd name="T1" fmla="*/ 9 h 57"/>
                <a:gd name="T2" fmla="*/ 55 w 62"/>
                <a:gd name="T3" fmla="*/ 16 h 57"/>
                <a:gd name="T4" fmla="*/ 59 w 62"/>
                <a:gd name="T5" fmla="*/ 21 h 57"/>
                <a:gd name="T6" fmla="*/ 60 w 62"/>
                <a:gd name="T7" fmla="*/ 25 h 57"/>
                <a:gd name="T8" fmla="*/ 62 w 62"/>
                <a:gd name="T9" fmla="*/ 32 h 57"/>
                <a:gd name="T10" fmla="*/ 57 w 62"/>
                <a:gd name="T11" fmla="*/ 38 h 57"/>
                <a:gd name="T12" fmla="*/ 52 w 62"/>
                <a:gd name="T13" fmla="*/ 44 h 57"/>
                <a:gd name="T14" fmla="*/ 47 w 62"/>
                <a:gd name="T15" fmla="*/ 51 h 57"/>
                <a:gd name="T16" fmla="*/ 43 w 62"/>
                <a:gd name="T17" fmla="*/ 57 h 57"/>
                <a:gd name="T18" fmla="*/ 32 w 62"/>
                <a:gd name="T19" fmla="*/ 54 h 57"/>
                <a:gd name="T20" fmla="*/ 22 w 62"/>
                <a:gd name="T21" fmla="*/ 49 h 57"/>
                <a:gd name="T22" fmla="*/ 11 w 62"/>
                <a:gd name="T23" fmla="*/ 44 h 57"/>
                <a:gd name="T24" fmla="*/ 0 w 62"/>
                <a:gd name="T25" fmla="*/ 41 h 57"/>
                <a:gd name="T26" fmla="*/ 3 w 62"/>
                <a:gd name="T27" fmla="*/ 35 h 57"/>
                <a:gd name="T28" fmla="*/ 6 w 62"/>
                <a:gd name="T29" fmla="*/ 28 h 57"/>
                <a:gd name="T30" fmla="*/ 9 w 62"/>
                <a:gd name="T31" fmla="*/ 24 h 57"/>
                <a:gd name="T32" fmla="*/ 12 w 62"/>
                <a:gd name="T33" fmla="*/ 17 h 57"/>
                <a:gd name="T34" fmla="*/ 16 w 62"/>
                <a:gd name="T35" fmla="*/ 13 h 57"/>
                <a:gd name="T36" fmla="*/ 20 w 62"/>
                <a:gd name="T37" fmla="*/ 8 h 57"/>
                <a:gd name="T38" fmla="*/ 24 w 62"/>
                <a:gd name="T39" fmla="*/ 5 h 57"/>
                <a:gd name="T40" fmla="*/ 27 w 62"/>
                <a:gd name="T41" fmla="*/ 0 h 57"/>
                <a:gd name="T42" fmla="*/ 33 w 62"/>
                <a:gd name="T43" fmla="*/ 1 h 57"/>
                <a:gd name="T44" fmla="*/ 40 w 62"/>
                <a:gd name="T45" fmla="*/ 5 h 57"/>
                <a:gd name="T46" fmla="*/ 47 w 62"/>
                <a:gd name="T47" fmla="*/ 6 h 57"/>
                <a:gd name="T48" fmla="*/ 54 w 62"/>
                <a:gd name="T49" fmla="*/ 9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4" y="9"/>
                  </a:moveTo>
                  <a:lnTo>
                    <a:pt x="55" y="16"/>
                  </a:lnTo>
                  <a:lnTo>
                    <a:pt x="59" y="21"/>
                  </a:lnTo>
                  <a:lnTo>
                    <a:pt x="60" y="25"/>
                  </a:lnTo>
                  <a:lnTo>
                    <a:pt x="62" y="32"/>
                  </a:lnTo>
                  <a:lnTo>
                    <a:pt x="57" y="38"/>
                  </a:lnTo>
                  <a:lnTo>
                    <a:pt x="52" y="44"/>
                  </a:lnTo>
                  <a:lnTo>
                    <a:pt x="47" y="51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2" y="49"/>
                  </a:lnTo>
                  <a:lnTo>
                    <a:pt x="11" y="44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8"/>
                  </a:lnTo>
                  <a:lnTo>
                    <a:pt x="9" y="24"/>
                  </a:lnTo>
                  <a:lnTo>
                    <a:pt x="12" y="17"/>
                  </a:lnTo>
                  <a:lnTo>
                    <a:pt x="16" y="13"/>
                  </a:lnTo>
                  <a:lnTo>
                    <a:pt x="20" y="8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40" y="5"/>
                  </a:lnTo>
                  <a:lnTo>
                    <a:pt x="47" y="6"/>
                  </a:lnTo>
                  <a:lnTo>
                    <a:pt x="5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62" name="Freeform 654"/>
            <p:cNvSpPr>
              <a:spLocks/>
            </p:cNvSpPr>
            <p:nvPr/>
          </p:nvSpPr>
          <p:spPr bwMode="auto">
            <a:xfrm>
              <a:off x="1820" y="2731"/>
              <a:ext cx="85" cy="77"/>
            </a:xfrm>
            <a:custGeom>
              <a:avLst/>
              <a:gdLst>
                <a:gd name="T0" fmla="*/ 47 w 52"/>
                <a:gd name="T1" fmla="*/ 8 h 47"/>
                <a:gd name="T2" fmla="*/ 49 w 52"/>
                <a:gd name="T3" fmla="*/ 12 h 47"/>
                <a:gd name="T4" fmla="*/ 50 w 52"/>
                <a:gd name="T5" fmla="*/ 17 h 47"/>
                <a:gd name="T6" fmla="*/ 50 w 52"/>
                <a:gd name="T7" fmla="*/ 22 h 47"/>
                <a:gd name="T8" fmla="*/ 52 w 52"/>
                <a:gd name="T9" fmla="*/ 27 h 47"/>
                <a:gd name="T10" fmla="*/ 49 w 52"/>
                <a:gd name="T11" fmla="*/ 31 h 47"/>
                <a:gd name="T12" fmla="*/ 44 w 52"/>
                <a:gd name="T13" fmla="*/ 36 h 47"/>
                <a:gd name="T14" fmla="*/ 39 w 52"/>
                <a:gd name="T15" fmla="*/ 43 h 47"/>
                <a:gd name="T16" fmla="*/ 36 w 52"/>
                <a:gd name="T17" fmla="*/ 47 h 47"/>
                <a:gd name="T18" fmla="*/ 27 w 52"/>
                <a:gd name="T19" fmla="*/ 44 h 47"/>
                <a:gd name="T20" fmla="*/ 19 w 52"/>
                <a:gd name="T21" fmla="*/ 39 h 47"/>
                <a:gd name="T22" fmla="*/ 9 w 52"/>
                <a:gd name="T23" fmla="*/ 36 h 47"/>
                <a:gd name="T24" fmla="*/ 0 w 52"/>
                <a:gd name="T25" fmla="*/ 33 h 47"/>
                <a:gd name="T26" fmla="*/ 3 w 52"/>
                <a:gd name="T27" fmla="*/ 28 h 47"/>
                <a:gd name="T28" fmla="*/ 4 w 52"/>
                <a:gd name="T29" fmla="*/ 23 h 47"/>
                <a:gd name="T30" fmla="*/ 7 w 52"/>
                <a:gd name="T31" fmla="*/ 19 h 47"/>
                <a:gd name="T32" fmla="*/ 11 w 52"/>
                <a:gd name="T33" fmla="*/ 14 h 47"/>
                <a:gd name="T34" fmla="*/ 14 w 52"/>
                <a:gd name="T35" fmla="*/ 11 h 47"/>
                <a:gd name="T36" fmla="*/ 17 w 52"/>
                <a:gd name="T37" fmla="*/ 6 h 47"/>
                <a:gd name="T38" fmla="*/ 19 w 52"/>
                <a:gd name="T39" fmla="*/ 3 h 47"/>
                <a:gd name="T40" fmla="*/ 22 w 52"/>
                <a:gd name="T41" fmla="*/ 0 h 47"/>
                <a:gd name="T42" fmla="*/ 28 w 52"/>
                <a:gd name="T43" fmla="*/ 1 h 47"/>
                <a:gd name="T44" fmla="*/ 35 w 52"/>
                <a:gd name="T45" fmla="*/ 4 h 47"/>
                <a:gd name="T46" fmla="*/ 41 w 52"/>
                <a:gd name="T47" fmla="*/ 6 h 47"/>
                <a:gd name="T48" fmla="*/ 47 w 52"/>
                <a:gd name="T49" fmla="*/ 8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7"/>
                <a:gd name="T77" fmla="*/ 52 w 52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7">
                  <a:moveTo>
                    <a:pt x="47" y="8"/>
                  </a:moveTo>
                  <a:lnTo>
                    <a:pt x="49" y="12"/>
                  </a:lnTo>
                  <a:lnTo>
                    <a:pt x="50" y="17"/>
                  </a:lnTo>
                  <a:lnTo>
                    <a:pt x="50" y="22"/>
                  </a:lnTo>
                  <a:lnTo>
                    <a:pt x="52" y="27"/>
                  </a:lnTo>
                  <a:lnTo>
                    <a:pt x="49" y="31"/>
                  </a:lnTo>
                  <a:lnTo>
                    <a:pt x="44" y="36"/>
                  </a:lnTo>
                  <a:lnTo>
                    <a:pt x="39" y="43"/>
                  </a:lnTo>
                  <a:lnTo>
                    <a:pt x="36" y="47"/>
                  </a:lnTo>
                  <a:lnTo>
                    <a:pt x="27" y="44"/>
                  </a:lnTo>
                  <a:lnTo>
                    <a:pt x="19" y="39"/>
                  </a:lnTo>
                  <a:lnTo>
                    <a:pt x="9" y="36"/>
                  </a:lnTo>
                  <a:lnTo>
                    <a:pt x="0" y="33"/>
                  </a:lnTo>
                  <a:lnTo>
                    <a:pt x="3" y="28"/>
                  </a:lnTo>
                  <a:lnTo>
                    <a:pt x="4" y="23"/>
                  </a:lnTo>
                  <a:lnTo>
                    <a:pt x="7" y="19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7" y="6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4"/>
                  </a:lnTo>
                  <a:lnTo>
                    <a:pt x="41" y="6"/>
                  </a:lnTo>
                  <a:lnTo>
                    <a:pt x="47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63" name="Freeform 655"/>
            <p:cNvSpPr>
              <a:spLocks/>
            </p:cNvSpPr>
            <p:nvPr/>
          </p:nvSpPr>
          <p:spPr bwMode="auto">
            <a:xfrm>
              <a:off x="1878" y="2744"/>
              <a:ext cx="27" cy="64"/>
            </a:xfrm>
            <a:custGeom>
              <a:avLst/>
              <a:gdLst>
                <a:gd name="T0" fmla="*/ 0 w 17"/>
                <a:gd name="T1" fmla="*/ 14 h 39"/>
                <a:gd name="T2" fmla="*/ 0 w 17"/>
                <a:gd name="T3" fmla="*/ 20 h 39"/>
                <a:gd name="T4" fmla="*/ 0 w 17"/>
                <a:gd name="T5" fmla="*/ 27 h 39"/>
                <a:gd name="T6" fmla="*/ 0 w 17"/>
                <a:gd name="T7" fmla="*/ 33 h 39"/>
                <a:gd name="T8" fmla="*/ 1 w 17"/>
                <a:gd name="T9" fmla="*/ 39 h 39"/>
                <a:gd name="T10" fmla="*/ 4 w 17"/>
                <a:gd name="T11" fmla="*/ 35 h 39"/>
                <a:gd name="T12" fmla="*/ 9 w 17"/>
                <a:gd name="T13" fmla="*/ 28 h 39"/>
                <a:gd name="T14" fmla="*/ 14 w 17"/>
                <a:gd name="T15" fmla="*/ 23 h 39"/>
                <a:gd name="T16" fmla="*/ 17 w 17"/>
                <a:gd name="T17" fmla="*/ 19 h 39"/>
                <a:gd name="T18" fmla="*/ 15 w 17"/>
                <a:gd name="T19" fmla="*/ 14 h 39"/>
                <a:gd name="T20" fmla="*/ 15 w 17"/>
                <a:gd name="T21" fmla="*/ 9 h 39"/>
                <a:gd name="T22" fmla="*/ 14 w 17"/>
                <a:gd name="T23" fmla="*/ 4 h 39"/>
                <a:gd name="T24" fmla="*/ 12 w 17"/>
                <a:gd name="T25" fmla="*/ 0 h 39"/>
                <a:gd name="T26" fmla="*/ 9 w 17"/>
                <a:gd name="T27" fmla="*/ 3 h 39"/>
                <a:gd name="T28" fmla="*/ 6 w 17"/>
                <a:gd name="T29" fmla="*/ 6 h 39"/>
                <a:gd name="T30" fmla="*/ 3 w 17"/>
                <a:gd name="T31" fmla="*/ 11 h 39"/>
                <a:gd name="T32" fmla="*/ 0 w 17"/>
                <a:gd name="T33" fmla="*/ 1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39"/>
                <a:gd name="T53" fmla="*/ 17 w 17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39">
                  <a:moveTo>
                    <a:pt x="0" y="14"/>
                  </a:move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1" y="39"/>
                  </a:lnTo>
                  <a:lnTo>
                    <a:pt x="4" y="35"/>
                  </a:lnTo>
                  <a:lnTo>
                    <a:pt x="9" y="28"/>
                  </a:lnTo>
                  <a:lnTo>
                    <a:pt x="14" y="23"/>
                  </a:lnTo>
                  <a:lnTo>
                    <a:pt x="17" y="19"/>
                  </a:lnTo>
                  <a:lnTo>
                    <a:pt x="15" y="14"/>
                  </a:lnTo>
                  <a:lnTo>
                    <a:pt x="15" y="9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64" name="Freeform 656"/>
            <p:cNvSpPr>
              <a:spLocks/>
            </p:cNvSpPr>
            <p:nvPr/>
          </p:nvSpPr>
          <p:spPr bwMode="auto">
            <a:xfrm>
              <a:off x="1838" y="2731"/>
              <a:ext cx="59" cy="37"/>
            </a:xfrm>
            <a:custGeom>
              <a:avLst/>
              <a:gdLst>
                <a:gd name="T0" fmla="*/ 36 w 36"/>
                <a:gd name="T1" fmla="*/ 9 h 23"/>
                <a:gd name="T2" fmla="*/ 33 w 36"/>
                <a:gd name="T3" fmla="*/ 12 h 23"/>
                <a:gd name="T4" fmla="*/ 30 w 36"/>
                <a:gd name="T5" fmla="*/ 16 h 23"/>
                <a:gd name="T6" fmla="*/ 27 w 36"/>
                <a:gd name="T7" fmla="*/ 20 h 23"/>
                <a:gd name="T8" fmla="*/ 24 w 36"/>
                <a:gd name="T9" fmla="*/ 23 h 23"/>
                <a:gd name="T10" fmla="*/ 17 w 36"/>
                <a:gd name="T11" fmla="*/ 20 h 23"/>
                <a:gd name="T12" fmla="*/ 12 w 36"/>
                <a:gd name="T13" fmla="*/ 19 h 23"/>
                <a:gd name="T14" fmla="*/ 6 w 36"/>
                <a:gd name="T15" fmla="*/ 16 h 23"/>
                <a:gd name="T16" fmla="*/ 0 w 36"/>
                <a:gd name="T17" fmla="*/ 14 h 23"/>
                <a:gd name="T18" fmla="*/ 3 w 36"/>
                <a:gd name="T19" fmla="*/ 11 h 23"/>
                <a:gd name="T20" fmla="*/ 6 w 36"/>
                <a:gd name="T21" fmla="*/ 6 h 23"/>
                <a:gd name="T22" fmla="*/ 8 w 36"/>
                <a:gd name="T23" fmla="*/ 3 h 23"/>
                <a:gd name="T24" fmla="*/ 11 w 36"/>
                <a:gd name="T25" fmla="*/ 0 h 23"/>
                <a:gd name="T26" fmla="*/ 17 w 36"/>
                <a:gd name="T27" fmla="*/ 1 h 23"/>
                <a:gd name="T28" fmla="*/ 24 w 36"/>
                <a:gd name="T29" fmla="*/ 4 h 23"/>
                <a:gd name="T30" fmla="*/ 30 w 36"/>
                <a:gd name="T31" fmla="*/ 6 h 23"/>
                <a:gd name="T32" fmla="*/ 36 w 36"/>
                <a:gd name="T33" fmla="*/ 9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3"/>
                <a:gd name="T53" fmla="*/ 36 w 3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3">
                  <a:moveTo>
                    <a:pt x="36" y="9"/>
                  </a:moveTo>
                  <a:lnTo>
                    <a:pt x="33" y="12"/>
                  </a:lnTo>
                  <a:lnTo>
                    <a:pt x="30" y="16"/>
                  </a:lnTo>
                  <a:lnTo>
                    <a:pt x="27" y="20"/>
                  </a:lnTo>
                  <a:lnTo>
                    <a:pt x="24" y="23"/>
                  </a:lnTo>
                  <a:lnTo>
                    <a:pt x="17" y="20"/>
                  </a:lnTo>
                  <a:lnTo>
                    <a:pt x="12" y="19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6" y="6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4" y="4"/>
                  </a:lnTo>
                  <a:lnTo>
                    <a:pt x="30" y="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65" name="Freeform 657"/>
            <p:cNvSpPr>
              <a:spLocks/>
            </p:cNvSpPr>
            <p:nvPr/>
          </p:nvSpPr>
          <p:spPr bwMode="auto">
            <a:xfrm>
              <a:off x="1879" y="2745"/>
              <a:ext cx="102" cy="94"/>
            </a:xfrm>
            <a:custGeom>
              <a:avLst/>
              <a:gdLst>
                <a:gd name="T0" fmla="*/ 54 w 62"/>
                <a:gd name="T1" fmla="*/ 11 h 57"/>
                <a:gd name="T2" fmla="*/ 56 w 62"/>
                <a:gd name="T3" fmla="*/ 16 h 57"/>
                <a:gd name="T4" fmla="*/ 59 w 62"/>
                <a:gd name="T5" fmla="*/ 21 h 57"/>
                <a:gd name="T6" fmla="*/ 61 w 62"/>
                <a:gd name="T7" fmla="*/ 26 h 57"/>
                <a:gd name="T8" fmla="*/ 62 w 62"/>
                <a:gd name="T9" fmla="*/ 32 h 57"/>
                <a:gd name="T10" fmla="*/ 57 w 62"/>
                <a:gd name="T11" fmla="*/ 38 h 57"/>
                <a:gd name="T12" fmla="*/ 53 w 62"/>
                <a:gd name="T13" fmla="*/ 45 h 57"/>
                <a:gd name="T14" fmla="*/ 48 w 62"/>
                <a:gd name="T15" fmla="*/ 51 h 57"/>
                <a:gd name="T16" fmla="*/ 43 w 62"/>
                <a:gd name="T17" fmla="*/ 57 h 57"/>
                <a:gd name="T18" fmla="*/ 32 w 62"/>
                <a:gd name="T19" fmla="*/ 54 h 57"/>
                <a:gd name="T20" fmla="*/ 21 w 62"/>
                <a:gd name="T21" fmla="*/ 49 h 57"/>
                <a:gd name="T22" fmla="*/ 10 w 62"/>
                <a:gd name="T23" fmla="*/ 45 h 57"/>
                <a:gd name="T24" fmla="*/ 0 w 62"/>
                <a:gd name="T25" fmla="*/ 41 h 57"/>
                <a:gd name="T26" fmla="*/ 3 w 62"/>
                <a:gd name="T27" fmla="*/ 35 h 57"/>
                <a:gd name="T28" fmla="*/ 6 w 62"/>
                <a:gd name="T29" fmla="*/ 29 h 57"/>
                <a:gd name="T30" fmla="*/ 10 w 62"/>
                <a:gd name="T31" fmla="*/ 24 h 57"/>
                <a:gd name="T32" fmla="*/ 13 w 62"/>
                <a:gd name="T33" fmla="*/ 18 h 57"/>
                <a:gd name="T34" fmla="*/ 16 w 62"/>
                <a:gd name="T35" fmla="*/ 13 h 57"/>
                <a:gd name="T36" fmla="*/ 19 w 62"/>
                <a:gd name="T37" fmla="*/ 8 h 57"/>
                <a:gd name="T38" fmla="*/ 22 w 62"/>
                <a:gd name="T39" fmla="*/ 5 h 57"/>
                <a:gd name="T40" fmla="*/ 26 w 62"/>
                <a:gd name="T41" fmla="*/ 0 h 57"/>
                <a:gd name="T42" fmla="*/ 33 w 62"/>
                <a:gd name="T43" fmla="*/ 3 h 57"/>
                <a:gd name="T44" fmla="*/ 40 w 62"/>
                <a:gd name="T45" fmla="*/ 5 h 57"/>
                <a:gd name="T46" fmla="*/ 48 w 62"/>
                <a:gd name="T47" fmla="*/ 8 h 57"/>
                <a:gd name="T48" fmla="*/ 54 w 62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4" y="11"/>
                  </a:moveTo>
                  <a:lnTo>
                    <a:pt x="56" y="16"/>
                  </a:lnTo>
                  <a:lnTo>
                    <a:pt x="59" y="21"/>
                  </a:lnTo>
                  <a:lnTo>
                    <a:pt x="61" y="26"/>
                  </a:lnTo>
                  <a:lnTo>
                    <a:pt x="62" y="32"/>
                  </a:lnTo>
                  <a:lnTo>
                    <a:pt x="57" y="38"/>
                  </a:lnTo>
                  <a:lnTo>
                    <a:pt x="53" y="45"/>
                  </a:lnTo>
                  <a:lnTo>
                    <a:pt x="48" y="51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1" y="49"/>
                  </a:lnTo>
                  <a:lnTo>
                    <a:pt x="10" y="45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9"/>
                  </a:lnTo>
                  <a:lnTo>
                    <a:pt x="10" y="24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19" y="8"/>
                  </a:lnTo>
                  <a:lnTo>
                    <a:pt x="22" y="5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40" y="5"/>
                  </a:lnTo>
                  <a:lnTo>
                    <a:pt x="48" y="8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66" name="Freeform 658"/>
            <p:cNvSpPr>
              <a:spLocks/>
            </p:cNvSpPr>
            <p:nvPr/>
          </p:nvSpPr>
          <p:spPr bwMode="auto">
            <a:xfrm>
              <a:off x="1887" y="2754"/>
              <a:ext cx="85" cy="78"/>
            </a:xfrm>
            <a:custGeom>
              <a:avLst/>
              <a:gdLst>
                <a:gd name="T0" fmla="*/ 48 w 52"/>
                <a:gd name="T1" fmla="*/ 9 h 48"/>
                <a:gd name="T2" fmla="*/ 49 w 52"/>
                <a:gd name="T3" fmla="*/ 13 h 48"/>
                <a:gd name="T4" fmla="*/ 51 w 52"/>
                <a:gd name="T5" fmla="*/ 17 h 48"/>
                <a:gd name="T6" fmla="*/ 51 w 52"/>
                <a:gd name="T7" fmla="*/ 22 h 48"/>
                <a:gd name="T8" fmla="*/ 52 w 52"/>
                <a:gd name="T9" fmla="*/ 27 h 48"/>
                <a:gd name="T10" fmla="*/ 49 w 52"/>
                <a:gd name="T11" fmla="*/ 32 h 48"/>
                <a:gd name="T12" fmla="*/ 44 w 52"/>
                <a:gd name="T13" fmla="*/ 36 h 48"/>
                <a:gd name="T14" fmla="*/ 40 w 52"/>
                <a:gd name="T15" fmla="*/ 43 h 48"/>
                <a:gd name="T16" fmla="*/ 36 w 52"/>
                <a:gd name="T17" fmla="*/ 48 h 48"/>
                <a:gd name="T18" fmla="*/ 27 w 52"/>
                <a:gd name="T19" fmla="*/ 44 h 48"/>
                <a:gd name="T20" fmla="*/ 19 w 52"/>
                <a:gd name="T21" fmla="*/ 41 h 48"/>
                <a:gd name="T22" fmla="*/ 9 w 52"/>
                <a:gd name="T23" fmla="*/ 38 h 48"/>
                <a:gd name="T24" fmla="*/ 0 w 52"/>
                <a:gd name="T25" fmla="*/ 35 h 48"/>
                <a:gd name="T26" fmla="*/ 3 w 52"/>
                <a:gd name="T27" fmla="*/ 29 h 48"/>
                <a:gd name="T28" fmla="*/ 6 w 52"/>
                <a:gd name="T29" fmla="*/ 24 h 48"/>
                <a:gd name="T30" fmla="*/ 8 w 52"/>
                <a:gd name="T31" fmla="*/ 19 h 48"/>
                <a:gd name="T32" fmla="*/ 11 w 52"/>
                <a:gd name="T33" fmla="*/ 14 h 48"/>
                <a:gd name="T34" fmla="*/ 14 w 52"/>
                <a:gd name="T35" fmla="*/ 11 h 48"/>
                <a:gd name="T36" fmla="*/ 17 w 52"/>
                <a:gd name="T37" fmla="*/ 6 h 48"/>
                <a:gd name="T38" fmla="*/ 19 w 52"/>
                <a:gd name="T39" fmla="*/ 3 h 48"/>
                <a:gd name="T40" fmla="*/ 22 w 52"/>
                <a:gd name="T41" fmla="*/ 0 h 48"/>
                <a:gd name="T42" fmla="*/ 28 w 52"/>
                <a:gd name="T43" fmla="*/ 2 h 48"/>
                <a:gd name="T44" fmla="*/ 35 w 52"/>
                <a:gd name="T45" fmla="*/ 5 h 48"/>
                <a:gd name="T46" fmla="*/ 41 w 52"/>
                <a:gd name="T47" fmla="*/ 6 h 48"/>
                <a:gd name="T48" fmla="*/ 48 w 52"/>
                <a:gd name="T49" fmla="*/ 9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8"/>
                <a:gd name="T77" fmla="*/ 52 w 52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8">
                  <a:moveTo>
                    <a:pt x="48" y="9"/>
                  </a:moveTo>
                  <a:lnTo>
                    <a:pt x="49" y="13"/>
                  </a:lnTo>
                  <a:lnTo>
                    <a:pt x="51" y="17"/>
                  </a:lnTo>
                  <a:lnTo>
                    <a:pt x="51" y="22"/>
                  </a:lnTo>
                  <a:lnTo>
                    <a:pt x="52" y="27"/>
                  </a:lnTo>
                  <a:lnTo>
                    <a:pt x="49" y="32"/>
                  </a:lnTo>
                  <a:lnTo>
                    <a:pt x="44" y="36"/>
                  </a:lnTo>
                  <a:lnTo>
                    <a:pt x="40" y="43"/>
                  </a:lnTo>
                  <a:lnTo>
                    <a:pt x="36" y="48"/>
                  </a:lnTo>
                  <a:lnTo>
                    <a:pt x="27" y="44"/>
                  </a:lnTo>
                  <a:lnTo>
                    <a:pt x="19" y="41"/>
                  </a:lnTo>
                  <a:lnTo>
                    <a:pt x="9" y="38"/>
                  </a:lnTo>
                  <a:lnTo>
                    <a:pt x="0" y="35"/>
                  </a:lnTo>
                  <a:lnTo>
                    <a:pt x="3" y="29"/>
                  </a:lnTo>
                  <a:lnTo>
                    <a:pt x="6" y="24"/>
                  </a:lnTo>
                  <a:lnTo>
                    <a:pt x="8" y="19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7" y="6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5" y="5"/>
                  </a:lnTo>
                  <a:lnTo>
                    <a:pt x="41" y="6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67" name="Freeform 659"/>
            <p:cNvSpPr>
              <a:spLocks/>
            </p:cNvSpPr>
            <p:nvPr/>
          </p:nvSpPr>
          <p:spPr bwMode="auto">
            <a:xfrm>
              <a:off x="1945" y="2768"/>
              <a:ext cx="27" cy="64"/>
            </a:xfrm>
            <a:custGeom>
              <a:avLst/>
              <a:gdLst>
                <a:gd name="T0" fmla="*/ 0 w 17"/>
                <a:gd name="T1" fmla="*/ 15 h 39"/>
                <a:gd name="T2" fmla="*/ 0 w 17"/>
                <a:gd name="T3" fmla="*/ 21 h 39"/>
                <a:gd name="T4" fmla="*/ 1 w 17"/>
                <a:gd name="T5" fmla="*/ 26 h 39"/>
                <a:gd name="T6" fmla="*/ 1 w 17"/>
                <a:gd name="T7" fmla="*/ 32 h 39"/>
                <a:gd name="T8" fmla="*/ 1 w 17"/>
                <a:gd name="T9" fmla="*/ 39 h 39"/>
                <a:gd name="T10" fmla="*/ 5 w 17"/>
                <a:gd name="T11" fmla="*/ 34 h 39"/>
                <a:gd name="T12" fmla="*/ 9 w 17"/>
                <a:gd name="T13" fmla="*/ 27 h 39"/>
                <a:gd name="T14" fmla="*/ 14 w 17"/>
                <a:gd name="T15" fmla="*/ 23 h 39"/>
                <a:gd name="T16" fmla="*/ 17 w 17"/>
                <a:gd name="T17" fmla="*/ 18 h 39"/>
                <a:gd name="T18" fmla="*/ 16 w 17"/>
                <a:gd name="T19" fmla="*/ 13 h 39"/>
                <a:gd name="T20" fmla="*/ 16 w 17"/>
                <a:gd name="T21" fmla="*/ 8 h 39"/>
                <a:gd name="T22" fmla="*/ 14 w 17"/>
                <a:gd name="T23" fmla="*/ 4 h 39"/>
                <a:gd name="T24" fmla="*/ 13 w 17"/>
                <a:gd name="T25" fmla="*/ 0 h 39"/>
                <a:gd name="T26" fmla="*/ 9 w 17"/>
                <a:gd name="T27" fmla="*/ 4 h 39"/>
                <a:gd name="T28" fmla="*/ 6 w 17"/>
                <a:gd name="T29" fmla="*/ 7 h 39"/>
                <a:gd name="T30" fmla="*/ 3 w 17"/>
                <a:gd name="T31" fmla="*/ 12 h 39"/>
                <a:gd name="T32" fmla="*/ 0 w 17"/>
                <a:gd name="T33" fmla="*/ 1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39"/>
                <a:gd name="T53" fmla="*/ 17 w 17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39">
                  <a:moveTo>
                    <a:pt x="0" y="15"/>
                  </a:moveTo>
                  <a:lnTo>
                    <a:pt x="0" y="21"/>
                  </a:lnTo>
                  <a:lnTo>
                    <a:pt x="1" y="26"/>
                  </a:lnTo>
                  <a:lnTo>
                    <a:pt x="1" y="32"/>
                  </a:lnTo>
                  <a:lnTo>
                    <a:pt x="1" y="39"/>
                  </a:lnTo>
                  <a:lnTo>
                    <a:pt x="5" y="34"/>
                  </a:lnTo>
                  <a:lnTo>
                    <a:pt x="9" y="27"/>
                  </a:lnTo>
                  <a:lnTo>
                    <a:pt x="14" y="23"/>
                  </a:lnTo>
                  <a:lnTo>
                    <a:pt x="17" y="18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3" y="0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68" name="Freeform 660"/>
            <p:cNvSpPr>
              <a:spLocks/>
            </p:cNvSpPr>
            <p:nvPr/>
          </p:nvSpPr>
          <p:spPr bwMode="auto">
            <a:xfrm>
              <a:off x="1905" y="2754"/>
              <a:ext cx="61" cy="39"/>
            </a:xfrm>
            <a:custGeom>
              <a:avLst/>
              <a:gdLst>
                <a:gd name="T0" fmla="*/ 37 w 37"/>
                <a:gd name="T1" fmla="*/ 9 h 24"/>
                <a:gd name="T2" fmla="*/ 33 w 37"/>
                <a:gd name="T3" fmla="*/ 13 h 24"/>
                <a:gd name="T4" fmla="*/ 30 w 37"/>
                <a:gd name="T5" fmla="*/ 16 h 24"/>
                <a:gd name="T6" fmla="*/ 27 w 37"/>
                <a:gd name="T7" fmla="*/ 21 h 24"/>
                <a:gd name="T8" fmla="*/ 24 w 37"/>
                <a:gd name="T9" fmla="*/ 24 h 24"/>
                <a:gd name="T10" fmla="*/ 17 w 37"/>
                <a:gd name="T11" fmla="*/ 21 h 24"/>
                <a:gd name="T12" fmla="*/ 13 w 37"/>
                <a:gd name="T13" fmla="*/ 19 h 24"/>
                <a:gd name="T14" fmla="*/ 6 w 37"/>
                <a:gd name="T15" fmla="*/ 16 h 24"/>
                <a:gd name="T16" fmla="*/ 0 w 37"/>
                <a:gd name="T17" fmla="*/ 14 h 24"/>
                <a:gd name="T18" fmla="*/ 3 w 37"/>
                <a:gd name="T19" fmla="*/ 11 h 24"/>
                <a:gd name="T20" fmla="*/ 6 w 37"/>
                <a:gd name="T21" fmla="*/ 6 h 24"/>
                <a:gd name="T22" fmla="*/ 8 w 37"/>
                <a:gd name="T23" fmla="*/ 3 h 24"/>
                <a:gd name="T24" fmla="*/ 11 w 37"/>
                <a:gd name="T25" fmla="*/ 0 h 24"/>
                <a:gd name="T26" fmla="*/ 17 w 37"/>
                <a:gd name="T27" fmla="*/ 2 h 24"/>
                <a:gd name="T28" fmla="*/ 24 w 37"/>
                <a:gd name="T29" fmla="*/ 5 h 24"/>
                <a:gd name="T30" fmla="*/ 30 w 37"/>
                <a:gd name="T31" fmla="*/ 6 h 24"/>
                <a:gd name="T32" fmla="*/ 37 w 37"/>
                <a:gd name="T33" fmla="*/ 9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37" y="9"/>
                  </a:moveTo>
                  <a:lnTo>
                    <a:pt x="33" y="13"/>
                  </a:lnTo>
                  <a:lnTo>
                    <a:pt x="30" y="16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6" y="6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4" y="5"/>
                  </a:lnTo>
                  <a:lnTo>
                    <a:pt x="30" y="6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69" name="Freeform 661"/>
            <p:cNvSpPr>
              <a:spLocks/>
            </p:cNvSpPr>
            <p:nvPr/>
          </p:nvSpPr>
          <p:spPr bwMode="auto">
            <a:xfrm>
              <a:off x="1946" y="2768"/>
              <a:ext cx="101" cy="95"/>
            </a:xfrm>
            <a:custGeom>
              <a:avLst/>
              <a:gdLst>
                <a:gd name="T0" fmla="*/ 54 w 62"/>
                <a:gd name="T1" fmla="*/ 12 h 58"/>
                <a:gd name="T2" fmla="*/ 56 w 62"/>
                <a:gd name="T3" fmla="*/ 16 h 58"/>
                <a:gd name="T4" fmla="*/ 59 w 62"/>
                <a:gd name="T5" fmla="*/ 21 h 58"/>
                <a:gd name="T6" fmla="*/ 61 w 62"/>
                <a:gd name="T7" fmla="*/ 26 h 58"/>
                <a:gd name="T8" fmla="*/ 62 w 62"/>
                <a:gd name="T9" fmla="*/ 32 h 58"/>
                <a:gd name="T10" fmla="*/ 58 w 62"/>
                <a:gd name="T11" fmla="*/ 39 h 58"/>
                <a:gd name="T12" fmla="*/ 53 w 62"/>
                <a:gd name="T13" fmla="*/ 45 h 58"/>
                <a:gd name="T14" fmla="*/ 47 w 62"/>
                <a:gd name="T15" fmla="*/ 51 h 58"/>
                <a:gd name="T16" fmla="*/ 42 w 62"/>
                <a:gd name="T17" fmla="*/ 58 h 58"/>
                <a:gd name="T18" fmla="*/ 32 w 62"/>
                <a:gd name="T19" fmla="*/ 54 h 58"/>
                <a:gd name="T20" fmla="*/ 21 w 62"/>
                <a:gd name="T21" fmla="*/ 50 h 58"/>
                <a:gd name="T22" fmla="*/ 10 w 62"/>
                <a:gd name="T23" fmla="*/ 45 h 58"/>
                <a:gd name="T24" fmla="*/ 0 w 62"/>
                <a:gd name="T25" fmla="*/ 42 h 58"/>
                <a:gd name="T26" fmla="*/ 4 w 62"/>
                <a:gd name="T27" fmla="*/ 35 h 58"/>
                <a:gd name="T28" fmla="*/ 7 w 62"/>
                <a:gd name="T29" fmla="*/ 29 h 58"/>
                <a:gd name="T30" fmla="*/ 10 w 62"/>
                <a:gd name="T31" fmla="*/ 24 h 58"/>
                <a:gd name="T32" fmla="*/ 13 w 62"/>
                <a:gd name="T33" fmla="*/ 18 h 58"/>
                <a:gd name="T34" fmla="*/ 16 w 62"/>
                <a:gd name="T35" fmla="*/ 13 h 58"/>
                <a:gd name="T36" fmla="*/ 21 w 62"/>
                <a:gd name="T37" fmla="*/ 8 h 58"/>
                <a:gd name="T38" fmla="*/ 24 w 62"/>
                <a:gd name="T39" fmla="*/ 5 h 58"/>
                <a:gd name="T40" fmla="*/ 27 w 62"/>
                <a:gd name="T41" fmla="*/ 0 h 58"/>
                <a:gd name="T42" fmla="*/ 34 w 62"/>
                <a:gd name="T43" fmla="*/ 4 h 58"/>
                <a:gd name="T44" fmla="*/ 42 w 62"/>
                <a:gd name="T45" fmla="*/ 5 h 58"/>
                <a:gd name="T46" fmla="*/ 48 w 62"/>
                <a:gd name="T47" fmla="*/ 8 h 58"/>
                <a:gd name="T48" fmla="*/ 54 w 62"/>
                <a:gd name="T49" fmla="*/ 12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8"/>
                <a:gd name="T77" fmla="*/ 62 w 62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8">
                  <a:moveTo>
                    <a:pt x="54" y="12"/>
                  </a:moveTo>
                  <a:lnTo>
                    <a:pt x="56" y="16"/>
                  </a:lnTo>
                  <a:lnTo>
                    <a:pt x="59" y="21"/>
                  </a:lnTo>
                  <a:lnTo>
                    <a:pt x="61" y="26"/>
                  </a:lnTo>
                  <a:lnTo>
                    <a:pt x="62" y="32"/>
                  </a:lnTo>
                  <a:lnTo>
                    <a:pt x="58" y="39"/>
                  </a:lnTo>
                  <a:lnTo>
                    <a:pt x="53" y="45"/>
                  </a:lnTo>
                  <a:lnTo>
                    <a:pt x="47" y="51"/>
                  </a:lnTo>
                  <a:lnTo>
                    <a:pt x="42" y="58"/>
                  </a:lnTo>
                  <a:lnTo>
                    <a:pt x="32" y="54"/>
                  </a:lnTo>
                  <a:lnTo>
                    <a:pt x="21" y="50"/>
                  </a:lnTo>
                  <a:lnTo>
                    <a:pt x="10" y="45"/>
                  </a:lnTo>
                  <a:lnTo>
                    <a:pt x="0" y="42"/>
                  </a:lnTo>
                  <a:lnTo>
                    <a:pt x="4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21" y="8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4" y="4"/>
                  </a:lnTo>
                  <a:lnTo>
                    <a:pt x="42" y="5"/>
                  </a:lnTo>
                  <a:lnTo>
                    <a:pt x="48" y="8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70" name="Freeform 662"/>
            <p:cNvSpPr>
              <a:spLocks/>
            </p:cNvSpPr>
            <p:nvPr/>
          </p:nvSpPr>
          <p:spPr bwMode="auto">
            <a:xfrm>
              <a:off x="1954" y="2776"/>
              <a:ext cx="89" cy="79"/>
            </a:xfrm>
            <a:custGeom>
              <a:avLst/>
              <a:gdLst>
                <a:gd name="T0" fmla="*/ 48 w 54"/>
                <a:gd name="T1" fmla="*/ 10 h 48"/>
                <a:gd name="T2" fmla="*/ 49 w 54"/>
                <a:gd name="T3" fmla="*/ 13 h 48"/>
                <a:gd name="T4" fmla="*/ 51 w 54"/>
                <a:gd name="T5" fmla="*/ 18 h 48"/>
                <a:gd name="T6" fmla="*/ 53 w 54"/>
                <a:gd name="T7" fmla="*/ 22 h 48"/>
                <a:gd name="T8" fmla="*/ 54 w 54"/>
                <a:gd name="T9" fmla="*/ 27 h 48"/>
                <a:gd name="T10" fmla="*/ 49 w 54"/>
                <a:gd name="T11" fmla="*/ 32 h 48"/>
                <a:gd name="T12" fmla="*/ 46 w 54"/>
                <a:gd name="T13" fmla="*/ 37 h 48"/>
                <a:gd name="T14" fmla="*/ 42 w 54"/>
                <a:gd name="T15" fmla="*/ 43 h 48"/>
                <a:gd name="T16" fmla="*/ 37 w 54"/>
                <a:gd name="T17" fmla="*/ 48 h 48"/>
                <a:gd name="T18" fmla="*/ 27 w 54"/>
                <a:gd name="T19" fmla="*/ 45 h 48"/>
                <a:gd name="T20" fmla="*/ 19 w 54"/>
                <a:gd name="T21" fmla="*/ 42 h 48"/>
                <a:gd name="T22" fmla="*/ 10 w 54"/>
                <a:gd name="T23" fmla="*/ 38 h 48"/>
                <a:gd name="T24" fmla="*/ 0 w 54"/>
                <a:gd name="T25" fmla="*/ 35 h 48"/>
                <a:gd name="T26" fmla="*/ 3 w 54"/>
                <a:gd name="T27" fmla="*/ 30 h 48"/>
                <a:gd name="T28" fmla="*/ 7 w 54"/>
                <a:gd name="T29" fmla="*/ 24 h 48"/>
                <a:gd name="T30" fmla="*/ 8 w 54"/>
                <a:gd name="T31" fmla="*/ 19 h 48"/>
                <a:gd name="T32" fmla="*/ 11 w 54"/>
                <a:gd name="T33" fmla="*/ 15 h 48"/>
                <a:gd name="T34" fmla="*/ 15 w 54"/>
                <a:gd name="T35" fmla="*/ 11 h 48"/>
                <a:gd name="T36" fmla="*/ 18 w 54"/>
                <a:gd name="T37" fmla="*/ 7 h 48"/>
                <a:gd name="T38" fmla="*/ 19 w 54"/>
                <a:gd name="T39" fmla="*/ 3 h 48"/>
                <a:gd name="T40" fmla="*/ 22 w 54"/>
                <a:gd name="T41" fmla="*/ 0 h 48"/>
                <a:gd name="T42" fmla="*/ 29 w 54"/>
                <a:gd name="T43" fmla="*/ 2 h 48"/>
                <a:gd name="T44" fmla="*/ 35 w 54"/>
                <a:gd name="T45" fmla="*/ 5 h 48"/>
                <a:gd name="T46" fmla="*/ 42 w 54"/>
                <a:gd name="T47" fmla="*/ 7 h 48"/>
                <a:gd name="T48" fmla="*/ 48 w 54"/>
                <a:gd name="T49" fmla="*/ 1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8" y="10"/>
                  </a:moveTo>
                  <a:lnTo>
                    <a:pt x="49" y="13"/>
                  </a:lnTo>
                  <a:lnTo>
                    <a:pt x="51" y="18"/>
                  </a:lnTo>
                  <a:lnTo>
                    <a:pt x="53" y="22"/>
                  </a:lnTo>
                  <a:lnTo>
                    <a:pt x="54" y="27"/>
                  </a:lnTo>
                  <a:lnTo>
                    <a:pt x="49" y="32"/>
                  </a:lnTo>
                  <a:lnTo>
                    <a:pt x="46" y="37"/>
                  </a:lnTo>
                  <a:lnTo>
                    <a:pt x="42" y="43"/>
                  </a:lnTo>
                  <a:lnTo>
                    <a:pt x="37" y="48"/>
                  </a:lnTo>
                  <a:lnTo>
                    <a:pt x="27" y="45"/>
                  </a:lnTo>
                  <a:lnTo>
                    <a:pt x="19" y="42"/>
                  </a:lnTo>
                  <a:lnTo>
                    <a:pt x="10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7" y="24"/>
                  </a:lnTo>
                  <a:lnTo>
                    <a:pt x="8" y="19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8" y="7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5" y="5"/>
                  </a:lnTo>
                  <a:lnTo>
                    <a:pt x="42" y="7"/>
                  </a:lnTo>
                  <a:lnTo>
                    <a:pt x="48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71" name="Freeform 663"/>
            <p:cNvSpPr>
              <a:spLocks/>
            </p:cNvSpPr>
            <p:nvPr/>
          </p:nvSpPr>
          <p:spPr bwMode="auto">
            <a:xfrm>
              <a:off x="2011" y="2793"/>
              <a:ext cx="32" cy="62"/>
            </a:xfrm>
            <a:custGeom>
              <a:avLst/>
              <a:gdLst>
                <a:gd name="T0" fmla="*/ 0 w 19"/>
                <a:gd name="T1" fmla="*/ 14 h 38"/>
                <a:gd name="T2" fmla="*/ 0 w 19"/>
                <a:gd name="T3" fmla="*/ 20 h 38"/>
                <a:gd name="T4" fmla="*/ 2 w 19"/>
                <a:gd name="T5" fmla="*/ 25 h 38"/>
                <a:gd name="T6" fmla="*/ 2 w 19"/>
                <a:gd name="T7" fmla="*/ 32 h 38"/>
                <a:gd name="T8" fmla="*/ 2 w 19"/>
                <a:gd name="T9" fmla="*/ 38 h 38"/>
                <a:gd name="T10" fmla="*/ 7 w 19"/>
                <a:gd name="T11" fmla="*/ 33 h 38"/>
                <a:gd name="T12" fmla="*/ 11 w 19"/>
                <a:gd name="T13" fmla="*/ 27 h 38"/>
                <a:gd name="T14" fmla="*/ 14 w 19"/>
                <a:gd name="T15" fmla="*/ 22 h 38"/>
                <a:gd name="T16" fmla="*/ 19 w 19"/>
                <a:gd name="T17" fmla="*/ 17 h 38"/>
                <a:gd name="T18" fmla="*/ 18 w 19"/>
                <a:gd name="T19" fmla="*/ 12 h 38"/>
                <a:gd name="T20" fmla="*/ 16 w 19"/>
                <a:gd name="T21" fmla="*/ 8 h 38"/>
                <a:gd name="T22" fmla="*/ 14 w 19"/>
                <a:gd name="T23" fmla="*/ 3 h 38"/>
                <a:gd name="T24" fmla="*/ 13 w 19"/>
                <a:gd name="T25" fmla="*/ 0 h 38"/>
                <a:gd name="T26" fmla="*/ 10 w 19"/>
                <a:gd name="T27" fmla="*/ 3 h 38"/>
                <a:gd name="T28" fmla="*/ 7 w 19"/>
                <a:gd name="T29" fmla="*/ 6 h 38"/>
                <a:gd name="T30" fmla="*/ 3 w 19"/>
                <a:gd name="T31" fmla="*/ 11 h 38"/>
                <a:gd name="T32" fmla="*/ 0 w 19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8"/>
                <a:gd name="T53" fmla="*/ 19 w 1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8">
                  <a:moveTo>
                    <a:pt x="0" y="14"/>
                  </a:moveTo>
                  <a:lnTo>
                    <a:pt x="0" y="20"/>
                  </a:lnTo>
                  <a:lnTo>
                    <a:pt x="2" y="25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7" y="33"/>
                  </a:lnTo>
                  <a:lnTo>
                    <a:pt x="11" y="27"/>
                  </a:lnTo>
                  <a:lnTo>
                    <a:pt x="14" y="22"/>
                  </a:lnTo>
                  <a:lnTo>
                    <a:pt x="19" y="17"/>
                  </a:lnTo>
                  <a:lnTo>
                    <a:pt x="18" y="12"/>
                  </a:lnTo>
                  <a:lnTo>
                    <a:pt x="16" y="8"/>
                  </a:lnTo>
                  <a:lnTo>
                    <a:pt x="14" y="3"/>
                  </a:lnTo>
                  <a:lnTo>
                    <a:pt x="13" y="0"/>
                  </a:lnTo>
                  <a:lnTo>
                    <a:pt x="10" y="3"/>
                  </a:lnTo>
                  <a:lnTo>
                    <a:pt x="7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72" name="Freeform 664"/>
            <p:cNvSpPr>
              <a:spLocks/>
            </p:cNvSpPr>
            <p:nvPr/>
          </p:nvSpPr>
          <p:spPr bwMode="auto">
            <a:xfrm>
              <a:off x="1972" y="2776"/>
              <a:ext cx="61" cy="40"/>
            </a:xfrm>
            <a:custGeom>
              <a:avLst/>
              <a:gdLst>
                <a:gd name="T0" fmla="*/ 37 w 37"/>
                <a:gd name="T1" fmla="*/ 10 h 24"/>
                <a:gd name="T2" fmla="*/ 34 w 37"/>
                <a:gd name="T3" fmla="*/ 13 h 24"/>
                <a:gd name="T4" fmla="*/ 31 w 37"/>
                <a:gd name="T5" fmla="*/ 16 h 24"/>
                <a:gd name="T6" fmla="*/ 27 w 37"/>
                <a:gd name="T7" fmla="*/ 21 h 24"/>
                <a:gd name="T8" fmla="*/ 24 w 37"/>
                <a:gd name="T9" fmla="*/ 24 h 24"/>
                <a:gd name="T10" fmla="*/ 18 w 37"/>
                <a:gd name="T11" fmla="*/ 21 h 24"/>
                <a:gd name="T12" fmla="*/ 13 w 37"/>
                <a:gd name="T13" fmla="*/ 19 h 24"/>
                <a:gd name="T14" fmla="*/ 7 w 37"/>
                <a:gd name="T15" fmla="*/ 16 h 24"/>
                <a:gd name="T16" fmla="*/ 0 w 37"/>
                <a:gd name="T17" fmla="*/ 15 h 24"/>
                <a:gd name="T18" fmla="*/ 4 w 37"/>
                <a:gd name="T19" fmla="*/ 11 h 24"/>
                <a:gd name="T20" fmla="*/ 7 w 37"/>
                <a:gd name="T21" fmla="*/ 7 h 24"/>
                <a:gd name="T22" fmla="*/ 8 w 37"/>
                <a:gd name="T23" fmla="*/ 3 h 24"/>
                <a:gd name="T24" fmla="*/ 11 w 37"/>
                <a:gd name="T25" fmla="*/ 0 h 24"/>
                <a:gd name="T26" fmla="*/ 18 w 37"/>
                <a:gd name="T27" fmla="*/ 2 h 24"/>
                <a:gd name="T28" fmla="*/ 24 w 37"/>
                <a:gd name="T29" fmla="*/ 5 h 24"/>
                <a:gd name="T30" fmla="*/ 31 w 37"/>
                <a:gd name="T31" fmla="*/ 7 h 24"/>
                <a:gd name="T32" fmla="*/ 37 w 37"/>
                <a:gd name="T33" fmla="*/ 1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37" y="10"/>
                  </a:moveTo>
                  <a:lnTo>
                    <a:pt x="34" y="13"/>
                  </a:lnTo>
                  <a:lnTo>
                    <a:pt x="31" y="16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18" y="21"/>
                  </a:lnTo>
                  <a:lnTo>
                    <a:pt x="13" y="19"/>
                  </a:lnTo>
                  <a:lnTo>
                    <a:pt x="7" y="16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8" y="2"/>
                  </a:lnTo>
                  <a:lnTo>
                    <a:pt x="24" y="5"/>
                  </a:lnTo>
                  <a:lnTo>
                    <a:pt x="31" y="7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73" name="Freeform 665"/>
            <p:cNvSpPr>
              <a:spLocks/>
            </p:cNvSpPr>
            <p:nvPr/>
          </p:nvSpPr>
          <p:spPr bwMode="auto">
            <a:xfrm>
              <a:off x="2015" y="2793"/>
              <a:ext cx="101" cy="93"/>
            </a:xfrm>
            <a:custGeom>
              <a:avLst/>
              <a:gdLst>
                <a:gd name="T0" fmla="*/ 55 w 62"/>
                <a:gd name="T1" fmla="*/ 11 h 57"/>
                <a:gd name="T2" fmla="*/ 57 w 62"/>
                <a:gd name="T3" fmla="*/ 16 h 57"/>
                <a:gd name="T4" fmla="*/ 59 w 62"/>
                <a:gd name="T5" fmla="*/ 20 h 57"/>
                <a:gd name="T6" fmla="*/ 60 w 62"/>
                <a:gd name="T7" fmla="*/ 25 h 57"/>
                <a:gd name="T8" fmla="*/ 62 w 62"/>
                <a:gd name="T9" fmla="*/ 32 h 57"/>
                <a:gd name="T10" fmla="*/ 57 w 62"/>
                <a:gd name="T11" fmla="*/ 38 h 57"/>
                <a:gd name="T12" fmla="*/ 52 w 62"/>
                <a:gd name="T13" fmla="*/ 44 h 57"/>
                <a:gd name="T14" fmla="*/ 47 w 62"/>
                <a:gd name="T15" fmla="*/ 51 h 57"/>
                <a:gd name="T16" fmla="*/ 41 w 62"/>
                <a:gd name="T17" fmla="*/ 57 h 57"/>
                <a:gd name="T18" fmla="*/ 32 w 62"/>
                <a:gd name="T19" fmla="*/ 54 h 57"/>
                <a:gd name="T20" fmla="*/ 20 w 62"/>
                <a:gd name="T21" fmla="*/ 49 h 57"/>
                <a:gd name="T22" fmla="*/ 11 w 62"/>
                <a:gd name="T23" fmla="*/ 44 h 57"/>
                <a:gd name="T24" fmla="*/ 0 w 62"/>
                <a:gd name="T25" fmla="*/ 41 h 57"/>
                <a:gd name="T26" fmla="*/ 3 w 62"/>
                <a:gd name="T27" fmla="*/ 35 h 57"/>
                <a:gd name="T28" fmla="*/ 6 w 62"/>
                <a:gd name="T29" fmla="*/ 28 h 57"/>
                <a:gd name="T30" fmla="*/ 9 w 62"/>
                <a:gd name="T31" fmla="*/ 24 h 57"/>
                <a:gd name="T32" fmla="*/ 12 w 62"/>
                <a:gd name="T33" fmla="*/ 17 h 57"/>
                <a:gd name="T34" fmla="*/ 16 w 62"/>
                <a:gd name="T35" fmla="*/ 12 h 57"/>
                <a:gd name="T36" fmla="*/ 20 w 62"/>
                <a:gd name="T37" fmla="*/ 8 h 57"/>
                <a:gd name="T38" fmla="*/ 24 w 62"/>
                <a:gd name="T39" fmla="*/ 5 h 57"/>
                <a:gd name="T40" fmla="*/ 27 w 62"/>
                <a:gd name="T41" fmla="*/ 0 h 57"/>
                <a:gd name="T42" fmla="*/ 33 w 62"/>
                <a:gd name="T43" fmla="*/ 3 h 57"/>
                <a:gd name="T44" fmla="*/ 41 w 62"/>
                <a:gd name="T45" fmla="*/ 5 h 57"/>
                <a:gd name="T46" fmla="*/ 47 w 62"/>
                <a:gd name="T47" fmla="*/ 8 h 57"/>
                <a:gd name="T48" fmla="*/ 55 w 62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5" y="11"/>
                  </a:moveTo>
                  <a:lnTo>
                    <a:pt x="57" y="16"/>
                  </a:lnTo>
                  <a:lnTo>
                    <a:pt x="59" y="20"/>
                  </a:lnTo>
                  <a:lnTo>
                    <a:pt x="60" y="25"/>
                  </a:lnTo>
                  <a:lnTo>
                    <a:pt x="62" y="32"/>
                  </a:lnTo>
                  <a:lnTo>
                    <a:pt x="57" y="38"/>
                  </a:lnTo>
                  <a:lnTo>
                    <a:pt x="52" y="44"/>
                  </a:lnTo>
                  <a:lnTo>
                    <a:pt x="47" y="51"/>
                  </a:lnTo>
                  <a:lnTo>
                    <a:pt x="41" y="57"/>
                  </a:lnTo>
                  <a:lnTo>
                    <a:pt x="32" y="54"/>
                  </a:lnTo>
                  <a:lnTo>
                    <a:pt x="20" y="49"/>
                  </a:lnTo>
                  <a:lnTo>
                    <a:pt x="11" y="44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8"/>
                  </a:lnTo>
                  <a:lnTo>
                    <a:pt x="9" y="24"/>
                  </a:lnTo>
                  <a:lnTo>
                    <a:pt x="12" y="17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41" y="5"/>
                  </a:lnTo>
                  <a:lnTo>
                    <a:pt x="47" y="8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74" name="Freeform 666"/>
            <p:cNvSpPr>
              <a:spLocks/>
            </p:cNvSpPr>
            <p:nvPr/>
          </p:nvSpPr>
          <p:spPr bwMode="auto">
            <a:xfrm>
              <a:off x="2023" y="2801"/>
              <a:ext cx="88" cy="77"/>
            </a:xfrm>
            <a:custGeom>
              <a:avLst/>
              <a:gdLst>
                <a:gd name="T0" fmla="*/ 47 w 54"/>
                <a:gd name="T1" fmla="*/ 9 h 47"/>
                <a:gd name="T2" fmla="*/ 49 w 54"/>
                <a:gd name="T3" fmla="*/ 12 h 47"/>
                <a:gd name="T4" fmla="*/ 50 w 54"/>
                <a:gd name="T5" fmla="*/ 17 h 47"/>
                <a:gd name="T6" fmla="*/ 52 w 54"/>
                <a:gd name="T7" fmla="*/ 22 h 47"/>
                <a:gd name="T8" fmla="*/ 54 w 54"/>
                <a:gd name="T9" fmla="*/ 27 h 47"/>
                <a:gd name="T10" fmla="*/ 49 w 54"/>
                <a:gd name="T11" fmla="*/ 31 h 47"/>
                <a:gd name="T12" fmla="*/ 46 w 54"/>
                <a:gd name="T13" fmla="*/ 36 h 47"/>
                <a:gd name="T14" fmla="*/ 41 w 54"/>
                <a:gd name="T15" fmla="*/ 42 h 47"/>
                <a:gd name="T16" fmla="*/ 36 w 54"/>
                <a:gd name="T17" fmla="*/ 47 h 47"/>
                <a:gd name="T18" fmla="*/ 27 w 54"/>
                <a:gd name="T19" fmla="*/ 44 h 47"/>
                <a:gd name="T20" fmla="*/ 19 w 54"/>
                <a:gd name="T21" fmla="*/ 41 h 47"/>
                <a:gd name="T22" fmla="*/ 9 w 54"/>
                <a:gd name="T23" fmla="*/ 38 h 47"/>
                <a:gd name="T24" fmla="*/ 0 w 54"/>
                <a:gd name="T25" fmla="*/ 34 h 47"/>
                <a:gd name="T26" fmla="*/ 3 w 54"/>
                <a:gd name="T27" fmla="*/ 30 h 47"/>
                <a:gd name="T28" fmla="*/ 6 w 54"/>
                <a:gd name="T29" fmla="*/ 23 h 47"/>
                <a:gd name="T30" fmla="*/ 7 w 54"/>
                <a:gd name="T31" fmla="*/ 19 h 47"/>
                <a:gd name="T32" fmla="*/ 11 w 54"/>
                <a:gd name="T33" fmla="*/ 14 h 47"/>
                <a:gd name="T34" fmla="*/ 14 w 54"/>
                <a:gd name="T35" fmla="*/ 11 h 47"/>
                <a:gd name="T36" fmla="*/ 17 w 54"/>
                <a:gd name="T37" fmla="*/ 6 h 47"/>
                <a:gd name="T38" fmla="*/ 19 w 54"/>
                <a:gd name="T39" fmla="*/ 3 h 47"/>
                <a:gd name="T40" fmla="*/ 22 w 54"/>
                <a:gd name="T41" fmla="*/ 0 h 47"/>
                <a:gd name="T42" fmla="*/ 28 w 54"/>
                <a:gd name="T43" fmla="*/ 1 h 47"/>
                <a:gd name="T44" fmla="*/ 35 w 54"/>
                <a:gd name="T45" fmla="*/ 4 h 47"/>
                <a:gd name="T46" fmla="*/ 41 w 54"/>
                <a:gd name="T47" fmla="*/ 6 h 47"/>
                <a:gd name="T48" fmla="*/ 47 w 54"/>
                <a:gd name="T49" fmla="*/ 9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7"/>
                <a:gd name="T77" fmla="*/ 54 w 54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7">
                  <a:moveTo>
                    <a:pt x="47" y="9"/>
                  </a:moveTo>
                  <a:lnTo>
                    <a:pt x="49" y="12"/>
                  </a:lnTo>
                  <a:lnTo>
                    <a:pt x="50" y="17"/>
                  </a:lnTo>
                  <a:lnTo>
                    <a:pt x="52" y="22"/>
                  </a:lnTo>
                  <a:lnTo>
                    <a:pt x="54" y="27"/>
                  </a:lnTo>
                  <a:lnTo>
                    <a:pt x="49" y="31"/>
                  </a:lnTo>
                  <a:lnTo>
                    <a:pt x="46" y="36"/>
                  </a:lnTo>
                  <a:lnTo>
                    <a:pt x="41" y="42"/>
                  </a:lnTo>
                  <a:lnTo>
                    <a:pt x="36" y="47"/>
                  </a:lnTo>
                  <a:lnTo>
                    <a:pt x="27" y="44"/>
                  </a:lnTo>
                  <a:lnTo>
                    <a:pt x="19" y="41"/>
                  </a:lnTo>
                  <a:lnTo>
                    <a:pt x="9" y="38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6" y="23"/>
                  </a:lnTo>
                  <a:lnTo>
                    <a:pt x="7" y="19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7" y="6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4"/>
                  </a:lnTo>
                  <a:lnTo>
                    <a:pt x="41" y="6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75" name="Freeform 667"/>
            <p:cNvSpPr>
              <a:spLocks/>
            </p:cNvSpPr>
            <p:nvPr/>
          </p:nvSpPr>
          <p:spPr bwMode="auto">
            <a:xfrm>
              <a:off x="2080" y="2816"/>
              <a:ext cx="31" cy="62"/>
            </a:xfrm>
            <a:custGeom>
              <a:avLst/>
              <a:gdLst>
                <a:gd name="T0" fmla="*/ 0 w 19"/>
                <a:gd name="T1" fmla="*/ 14 h 38"/>
                <a:gd name="T2" fmla="*/ 0 w 19"/>
                <a:gd name="T3" fmla="*/ 21 h 38"/>
                <a:gd name="T4" fmla="*/ 1 w 19"/>
                <a:gd name="T5" fmla="*/ 25 h 38"/>
                <a:gd name="T6" fmla="*/ 1 w 19"/>
                <a:gd name="T7" fmla="*/ 32 h 38"/>
                <a:gd name="T8" fmla="*/ 1 w 19"/>
                <a:gd name="T9" fmla="*/ 38 h 38"/>
                <a:gd name="T10" fmla="*/ 6 w 19"/>
                <a:gd name="T11" fmla="*/ 33 h 38"/>
                <a:gd name="T12" fmla="*/ 11 w 19"/>
                <a:gd name="T13" fmla="*/ 27 h 38"/>
                <a:gd name="T14" fmla="*/ 14 w 19"/>
                <a:gd name="T15" fmla="*/ 22 h 38"/>
                <a:gd name="T16" fmla="*/ 19 w 19"/>
                <a:gd name="T17" fmla="*/ 18 h 38"/>
                <a:gd name="T18" fmla="*/ 17 w 19"/>
                <a:gd name="T19" fmla="*/ 13 h 38"/>
                <a:gd name="T20" fmla="*/ 15 w 19"/>
                <a:gd name="T21" fmla="*/ 8 h 38"/>
                <a:gd name="T22" fmla="*/ 14 w 19"/>
                <a:gd name="T23" fmla="*/ 3 h 38"/>
                <a:gd name="T24" fmla="*/ 12 w 19"/>
                <a:gd name="T25" fmla="*/ 0 h 38"/>
                <a:gd name="T26" fmla="*/ 9 w 19"/>
                <a:gd name="T27" fmla="*/ 3 h 38"/>
                <a:gd name="T28" fmla="*/ 6 w 19"/>
                <a:gd name="T29" fmla="*/ 6 h 38"/>
                <a:gd name="T30" fmla="*/ 3 w 19"/>
                <a:gd name="T31" fmla="*/ 11 h 38"/>
                <a:gd name="T32" fmla="*/ 0 w 19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8"/>
                <a:gd name="T53" fmla="*/ 19 w 1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8">
                  <a:moveTo>
                    <a:pt x="0" y="14"/>
                  </a:moveTo>
                  <a:lnTo>
                    <a:pt x="0" y="21"/>
                  </a:lnTo>
                  <a:lnTo>
                    <a:pt x="1" y="25"/>
                  </a:lnTo>
                  <a:lnTo>
                    <a:pt x="1" y="32"/>
                  </a:lnTo>
                  <a:lnTo>
                    <a:pt x="1" y="38"/>
                  </a:lnTo>
                  <a:lnTo>
                    <a:pt x="6" y="33"/>
                  </a:lnTo>
                  <a:lnTo>
                    <a:pt x="11" y="27"/>
                  </a:lnTo>
                  <a:lnTo>
                    <a:pt x="14" y="22"/>
                  </a:lnTo>
                  <a:lnTo>
                    <a:pt x="19" y="18"/>
                  </a:lnTo>
                  <a:lnTo>
                    <a:pt x="17" y="13"/>
                  </a:lnTo>
                  <a:lnTo>
                    <a:pt x="15" y="8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76" name="Freeform 668"/>
            <p:cNvSpPr>
              <a:spLocks/>
            </p:cNvSpPr>
            <p:nvPr/>
          </p:nvSpPr>
          <p:spPr bwMode="auto">
            <a:xfrm>
              <a:off x="2041" y="2801"/>
              <a:ext cx="59" cy="38"/>
            </a:xfrm>
            <a:custGeom>
              <a:avLst/>
              <a:gdLst>
                <a:gd name="T0" fmla="*/ 36 w 36"/>
                <a:gd name="T1" fmla="*/ 9 h 23"/>
                <a:gd name="T2" fmla="*/ 33 w 36"/>
                <a:gd name="T3" fmla="*/ 12 h 23"/>
                <a:gd name="T4" fmla="*/ 30 w 36"/>
                <a:gd name="T5" fmla="*/ 15 h 23"/>
                <a:gd name="T6" fmla="*/ 27 w 36"/>
                <a:gd name="T7" fmla="*/ 20 h 23"/>
                <a:gd name="T8" fmla="*/ 24 w 36"/>
                <a:gd name="T9" fmla="*/ 23 h 23"/>
                <a:gd name="T10" fmla="*/ 17 w 36"/>
                <a:gd name="T11" fmla="*/ 20 h 23"/>
                <a:gd name="T12" fmla="*/ 12 w 36"/>
                <a:gd name="T13" fmla="*/ 19 h 23"/>
                <a:gd name="T14" fmla="*/ 6 w 36"/>
                <a:gd name="T15" fmla="*/ 15 h 23"/>
                <a:gd name="T16" fmla="*/ 0 w 36"/>
                <a:gd name="T17" fmla="*/ 14 h 23"/>
                <a:gd name="T18" fmla="*/ 3 w 36"/>
                <a:gd name="T19" fmla="*/ 11 h 23"/>
                <a:gd name="T20" fmla="*/ 6 w 36"/>
                <a:gd name="T21" fmla="*/ 6 h 23"/>
                <a:gd name="T22" fmla="*/ 9 w 36"/>
                <a:gd name="T23" fmla="*/ 3 h 23"/>
                <a:gd name="T24" fmla="*/ 12 w 36"/>
                <a:gd name="T25" fmla="*/ 0 h 23"/>
                <a:gd name="T26" fmla="*/ 17 w 36"/>
                <a:gd name="T27" fmla="*/ 1 h 23"/>
                <a:gd name="T28" fmla="*/ 24 w 36"/>
                <a:gd name="T29" fmla="*/ 4 h 23"/>
                <a:gd name="T30" fmla="*/ 30 w 36"/>
                <a:gd name="T31" fmla="*/ 6 h 23"/>
                <a:gd name="T32" fmla="*/ 36 w 36"/>
                <a:gd name="T33" fmla="*/ 9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3"/>
                <a:gd name="T53" fmla="*/ 36 w 3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3">
                  <a:moveTo>
                    <a:pt x="36" y="9"/>
                  </a:moveTo>
                  <a:lnTo>
                    <a:pt x="33" y="12"/>
                  </a:lnTo>
                  <a:lnTo>
                    <a:pt x="30" y="15"/>
                  </a:lnTo>
                  <a:lnTo>
                    <a:pt x="27" y="20"/>
                  </a:lnTo>
                  <a:lnTo>
                    <a:pt x="24" y="23"/>
                  </a:lnTo>
                  <a:lnTo>
                    <a:pt x="17" y="20"/>
                  </a:lnTo>
                  <a:lnTo>
                    <a:pt x="12" y="19"/>
                  </a:lnTo>
                  <a:lnTo>
                    <a:pt x="6" y="15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6" y="6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4" y="4"/>
                  </a:lnTo>
                  <a:lnTo>
                    <a:pt x="30" y="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77" name="Freeform 669"/>
            <p:cNvSpPr>
              <a:spLocks/>
            </p:cNvSpPr>
            <p:nvPr/>
          </p:nvSpPr>
          <p:spPr bwMode="auto">
            <a:xfrm>
              <a:off x="2082" y="2816"/>
              <a:ext cx="104" cy="93"/>
            </a:xfrm>
            <a:custGeom>
              <a:avLst/>
              <a:gdLst>
                <a:gd name="T0" fmla="*/ 56 w 64"/>
                <a:gd name="T1" fmla="*/ 11 h 57"/>
                <a:gd name="T2" fmla="*/ 57 w 64"/>
                <a:gd name="T3" fmla="*/ 16 h 57"/>
                <a:gd name="T4" fmla="*/ 59 w 64"/>
                <a:gd name="T5" fmla="*/ 21 h 57"/>
                <a:gd name="T6" fmla="*/ 62 w 64"/>
                <a:gd name="T7" fmla="*/ 27 h 57"/>
                <a:gd name="T8" fmla="*/ 64 w 64"/>
                <a:gd name="T9" fmla="*/ 32 h 57"/>
                <a:gd name="T10" fmla="*/ 57 w 64"/>
                <a:gd name="T11" fmla="*/ 38 h 57"/>
                <a:gd name="T12" fmla="*/ 53 w 64"/>
                <a:gd name="T13" fmla="*/ 45 h 57"/>
                <a:gd name="T14" fmla="*/ 48 w 64"/>
                <a:gd name="T15" fmla="*/ 51 h 57"/>
                <a:gd name="T16" fmla="*/ 43 w 64"/>
                <a:gd name="T17" fmla="*/ 57 h 57"/>
                <a:gd name="T18" fmla="*/ 32 w 64"/>
                <a:gd name="T19" fmla="*/ 54 h 57"/>
                <a:gd name="T20" fmla="*/ 22 w 64"/>
                <a:gd name="T21" fmla="*/ 49 h 57"/>
                <a:gd name="T22" fmla="*/ 11 w 64"/>
                <a:gd name="T23" fmla="*/ 45 h 57"/>
                <a:gd name="T24" fmla="*/ 0 w 64"/>
                <a:gd name="T25" fmla="*/ 41 h 57"/>
                <a:gd name="T26" fmla="*/ 3 w 64"/>
                <a:gd name="T27" fmla="*/ 35 h 57"/>
                <a:gd name="T28" fmla="*/ 6 w 64"/>
                <a:gd name="T29" fmla="*/ 29 h 57"/>
                <a:gd name="T30" fmla="*/ 10 w 64"/>
                <a:gd name="T31" fmla="*/ 24 h 57"/>
                <a:gd name="T32" fmla="*/ 13 w 64"/>
                <a:gd name="T33" fmla="*/ 18 h 57"/>
                <a:gd name="T34" fmla="*/ 16 w 64"/>
                <a:gd name="T35" fmla="*/ 13 h 57"/>
                <a:gd name="T36" fmla="*/ 21 w 64"/>
                <a:gd name="T37" fmla="*/ 8 h 57"/>
                <a:gd name="T38" fmla="*/ 24 w 64"/>
                <a:gd name="T39" fmla="*/ 5 h 57"/>
                <a:gd name="T40" fmla="*/ 27 w 64"/>
                <a:gd name="T41" fmla="*/ 0 h 57"/>
                <a:gd name="T42" fmla="*/ 33 w 64"/>
                <a:gd name="T43" fmla="*/ 3 h 57"/>
                <a:gd name="T44" fmla="*/ 41 w 64"/>
                <a:gd name="T45" fmla="*/ 5 h 57"/>
                <a:gd name="T46" fmla="*/ 48 w 64"/>
                <a:gd name="T47" fmla="*/ 8 h 57"/>
                <a:gd name="T48" fmla="*/ 56 w 64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57"/>
                <a:gd name="T77" fmla="*/ 64 w 6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57">
                  <a:moveTo>
                    <a:pt x="56" y="11"/>
                  </a:moveTo>
                  <a:lnTo>
                    <a:pt x="57" y="16"/>
                  </a:lnTo>
                  <a:lnTo>
                    <a:pt x="59" y="21"/>
                  </a:lnTo>
                  <a:lnTo>
                    <a:pt x="62" y="27"/>
                  </a:lnTo>
                  <a:lnTo>
                    <a:pt x="64" y="32"/>
                  </a:lnTo>
                  <a:lnTo>
                    <a:pt x="57" y="38"/>
                  </a:lnTo>
                  <a:lnTo>
                    <a:pt x="53" y="45"/>
                  </a:lnTo>
                  <a:lnTo>
                    <a:pt x="48" y="51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2" y="49"/>
                  </a:lnTo>
                  <a:lnTo>
                    <a:pt x="11" y="45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9"/>
                  </a:lnTo>
                  <a:lnTo>
                    <a:pt x="10" y="24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21" y="8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41" y="5"/>
                  </a:lnTo>
                  <a:lnTo>
                    <a:pt x="48" y="8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78" name="Freeform 670"/>
            <p:cNvSpPr>
              <a:spLocks/>
            </p:cNvSpPr>
            <p:nvPr/>
          </p:nvSpPr>
          <p:spPr bwMode="auto">
            <a:xfrm>
              <a:off x="2090" y="2824"/>
              <a:ext cx="88" cy="78"/>
            </a:xfrm>
            <a:custGeom>
              <a:avLst/>
              <a:gdLst>
                <a:gd name="T0" fmla="*/ 48 w 54"/>
                <a:gd name="T1" fmla="*/ 9 h 48"/>
                <a:gd name="T2" fmla="*/ 49 w 54"/>
                <a:gd name="T3" fmla="*/ 13 h 48"/>
                <a:gd name="T4" fmla="*/ 51 w 54"/>
                <a:gd name="T5" fmla="*/ 17 h 48"/>
                <a:gd name="T6" fmla="*/ 52 w 54"/>
                <a:gd name="T7" fmla="*/ 22 h 48"/>
                <a:gd name="T8" fmla="*/ 54 w 54"/>
                <a:gd name="T9" fmla="*/ 27 h 48"/>
                <a:gd name="T10" fmla="*/ 49 w 54"/>
                <a:gd name="T11" fmla="*/ 32 h 48"/>
                <a:gd name="T12" fmla="*/ 46 w 54"/>
                <a:gd name="T13" fmla="*/ 36 h 48"/>
                <a:gd name="T14" fmla="*/ 41 w 54"/>
                <a:gd name="T15" fmla="*/ 43 h 48"/>
                <a:gd name="T16" fmla="*/ 36 w 54"/>
                <a:gd name="T17" fmla="*/ 48 h 48"/>
                <a:gd name="T18" fmla="*/ 28 w 54"/>
                <a:gd name="T19" fmla="*/ 44 h 48"/>
                <a:gd name="T20" fmla="*/ 19 w 54"/>
                <a:gd name="T21" fmla="*/ 41 h 48"/>
                <a:gd name="T22" fmla="*/ 9 w 54"/>
                <a:gd name="T23" fmla="*/ 38 h 48"/>
                <a:gd name="T24" fmla="*/ 0 w 54"/>
                <a:gd name="T25" fmla="*/ 35 h 48"/>
                <a:gd name="T26" fmla="*/ 3 w 54"/>
                <a:gd name="T27" fmla="*/ 30 h 48"/>
                <a:gd name="T28" fmla="*/ 6 w 54"/>
                <a:gd name="T29" fmla="*/ 25 h 48"/>
                <a:gd name="T30" fmla="*/ 8 w 54"/>
                <a:gd name="T31" fmla="*/ 20 h 48"/>
                <a:gd name="T32" fmla="*/ 11 w 54"/>
                <a:gd name="T33" fmla="*/ 14 h 48"/>
                <a:gd name="T34" fmla="*/ 14 w 54"/>
                <a:gd name="T35" fmla="*/ 11 h 48"/>
                <a:gd name="T36" fmla="*/ 17 w 54"/>
                <a:gd name="T37" fmla="*/ 6 h 48"/>
                <a:gd name="T38" fmla="*/ 21 w 54"/>
                <a:gd name="T39" fmla="*/ 3 h 48"/>
                <a:gd name="T40" fmla="*/ 24 w 54"/>
                <a:gd name="T41" fmla="*/ 0 h 48"/>
                <a:gd name="T42" fmla="*/ 28 w 54"/>
                <a:gd name="T43" fmla="*/ 1 h 48"/>
                <a:gd name="T44" fmla="*/ 35 w 54"/>
                <a:gd name="T45" fmla="*/ 5 h 48"/>
                <a:gd name="T46" fmla="*/ 41 w 54"/>
                <a:gd name="T47" fmla="*/ 6 h 48"/>
                <a:gd name="T48" fmla="*/ 48 w 54"/>
                <a:gd name="T49" fmla="*/ 9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8" y="9"/>
                  </a:moveTo>
                  <a:lnTo>
                    <a:pt x="49" y="13"/>
                  </a:lnTo>
                  <a:lnTo>
                    <a:pt x="51" y="17"/>
                  </a:lnTo>
                  <a:lnTo>
                    <a:pt x="52" y="22"/>
                  </a:lnTo>
                  <a:lnTo>
                    <a:pt x="54" y="27"/>
                  </a:lnTo>
                  <a:lnTo>
                    <a:pt x="49" y="32"/>
                  </a:lnTo>
                  <a:lnTo>
                    <a:pt x="46" y="36"/>
                  </a:lnTo>
                  <a:lnTo>
                    <a:pt x="41" y="43"/>
                  </a:lnTo>
                  <a:lnTo>
                    <a:pt x="36" y="48"/>
                  </a:lnTo>
                  <a:lnTo>
                    <a:pt x="28" y="44"/>
                  </a:lnTo>
                  <a:lnTo>
                    <a:pt x="19" y="41"/>
                  </a:lnTo>
                  <a:lnTo>
                    <a:pt x="9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6" y="25"/>
                  </a:lnTo>
                  <a:lnTo>
                    <a:pt x="8" y="20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5" y="5"/>
                  </a:lnTo>
                  <a:lnTo>
                    <a:pt x="41" y="6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79" name="Freeform 671"/>
            <p:cNvSpPr>
              <a:spLocks/>
            </p:cNvSpPr>
            <p:nvPr/>
          </p:nvSpPr>
          <p:spPr bwMode="auto">
            <a:xfrm>
              <a:off x="2147" y="2839"/>
              <a:ext cx="31" cy="63"/>
            </a:xfrm>
            <a:custGeom>
              <a:avLst/>
              <a:gdLst>
                <a:gd name="T0" fmla="*/ 0 w 19"/>
                <a:gd name="T1" fmla="*/ 15 h 39"/>
                <a:gd name="T2" fmla="*/ 1 w 19"/>
                <a:gd name="T3" fmla="*/ 21 h 39"/>
                <a:gd name="T4" fmla="*/ 1 w 19"/>
                <a:gd name="T5" fmla="*/ 26 h 39"/>
                <a:gd name="T6" fmla="*/ 1 w 19"/>
                <a:gd name="T7" fmla="*/ 32 h 39"/>
                <a:gd name="T8" fmla="*/ 1 w 19"/>
                <a:gd name="T9" fmla="*/ 39 h 39"/>
                <a:gd name="T10" fmla="*/ 6 w 19"/>
                <a:gd name="T11" fmla="*/ 34 h 39"/>
                <a:gd name="T12" fmla="*/ 11 w 19"/>
                <a:gd name="T13" fmla="*/ 27 h 39"/>
                <a:gd name="T14" fmla="*/ 14 w 19"/>
                <a:gd name="T15" fmla="*/ 23 h 39"/>
                <a:gd name="T16" fmla="*/ 19 w 19"/>
                <a:gd name="T17" fmla="*/ 18 h 39"/>
                <a:gd name="T18" fmla="*/ 17 w 19"/>
                <a:gd name="T19" fmla="*/ 13 h 39"/>
                <a:gd name="T20" fmla="*/ 16 w 19"/>
                <a:gd name="T21" fmla="*/ 8 h 39"/>
                <a:gd name="T22" fmla="*/ 14 w 19"/>
                <a:gd name="T23" fmla="*/ 4 h 39"/>
                <a:gd name="T24" fmla="*/ 13 w 19"/>
                <a:gd name="T25" fmla="*/ 0 h 39"/>
                <a:gd name="T26" fmla="*/ 9 w 19"/>
                <a:gd name="T27" fmla="*/ 4 h 39"/>
                <a:gd name="T28" fmla="*/ 6 w 19"/>
                <a:gd name="T29" fmla="*/ 7 h 39"/>
                <a:gd name="T30" fmla="*/ 3 w 19"/>
                <a:gd name="T31" fmla="*/ 11 h 39"/>
                <a:gd name="T32" fmla="*/ 0 w 19"/>
                <a:gd name="T33" fmla="*/ 1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9"/>
                <a:gd name="T53" fmla="*/ 19 w 1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9">
                  <a:moveTo>
                    <a:pt x="0" y="15"/>
                  </a:moveTo>
                  <a:lnTo>
                    <a:pt x="1" y="21"/>
                  </a:lnTo>
                  <a:lnTo>
                    <a:pt x="1" y="26"/>
                  </a:lnTo>
                  <a:lnTo>
                    <a:pt x="1" y="32"/>
                  </a:lnTo>
                  <a:lnTo>
                    <a:pt x="1" y="39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4" y="23"/>
                  </a:lnTo>
                  <a:lnTo>
                    <a:pt x="19" y="18"/>
                  </a:lnTo>
                  <a:lnTo>
                    <a:pt x="17" y="13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3" y="0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80" name="Freeform 672"/>
            <p:cNvSpPr>
              <a:spLocks/>
            </p:cNvSpPr>
            <p:nvPr/>
          </p:nvSpPr>
          <p:spPr bwMode="auto">
            <a:xfrm>
              <a:off x="2108" y="2824"/>
              <a:ext cx="60" cy="39"/>
            </a:xfrm>
            <a:custGeom>
              <a:avLst/>
              <a:gdLst>
                <a:gd name="T0" fmla="*/ 37 w 37"/>
                <a:gd name="T1" fmla="*/ 9 h 24"/>
                <a:gd name="T2" fmla="*/ 33 w 37"/>
                <a:gd name="T3" fmla="*/ 13 h 24"/>
                <a:gd name="T4" fmla="*/ 32 w 37"/>
                <a:gd name="T5" fmla="*/ 16 h 24"/>
                <a:gd name="T6" fmla="*/ 29 w 37"/>
                <a:gd name="T7" fmla="*/ 20 h 24"/>
                <a:gd name="T8" fmla="*/ 25 w 37"/>
                <a:gd name="T9" fmla="*/ 24 h 24"/>
                <a:gd name="T10" fmla="*/ 19 w 37"/>
                <a:gd name="T11" fmla="*/ 22 h 24"/>
                <a:gd name="T12" fmla="*/ 13 w 37"/>
                <a:gd name="T13" fmla="*/ 19 h 24"/>
                <a:gd name="T14" fmla="*/ 6 w 37"/>
                <a:gd name="T15" fmla="*/ 17 h 24"/>
                <a:gd name="T16" fmla="*/ 0 w 37"/>
                <a:gd name="T17" fmla="*/ 16 h 24"/>
                <a:gd name="T18" fmla="*/ 3 w 37"/>
                <a:gd name="T19" fmla="*/ 11 h 24"/>
                <a:gd name="T20" fmla="*/ 6 w 37"/>
                <a:gd name="T21" fmla="*/ 8 h 24"/>
                <a:gd name="T22" fmla="*/ 10 w 37"/>
                <a:gd name="T23" fmla="*/ 3 h 24"/>
                <a:gd name="T24" fmla="*/ 13 w 37"/>
                <a:gd name="T25" fmla="*/ 0 h 24"/>
                <a:gd name="T26" fmla="*/ 17 w 37"/>
                <a:gd name="T27" fmla="*/ 1 h 24"/>
                <a:gd name="T28" fmla="*/ 24 w 37"/>
                <a:gd name="T29" fmla="*/ 5 h 24"/>
                <a:gd name="T30" fmla="*/ 30 w 37"/>
                <a:gd name="T31" fmla="*/ 6 h 24"/>
                <a:gd name="T32" fmla="*/ 37 w 37"/>
                <a:gd name="T33" fmla="*/ 9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37" y="9"/>
                  </a:moveTo>
                  <a:lnTo>
                    <a:pt x="33" y="13"/>
                  </a:lnTo>
                  <a:lnTo>
                    <a:pt x="32" y="16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19" y="22"/>
                  </a:lnTo>
                  <a:lnTo>
                    <a:pt x="13" y="19"/>
                  </a:lnTo>
                  <a:lnTo>
                    <a:pt x="6" y="17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6" y="8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4" y="5"/>
                  </a:lnTo>
                  <a:lnTo>
                    <a:pt x="30" y="6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81" name="Freeform 673"/>
            <p:cNvSpPr>
              <a:spLocks/>
            </p:cNvSpPr>
            <p:nvPr/>
          </p:nvSpPr>
          <p:spPr bwMode="auto">
            <a:xfrm>
              <a:off x="2149" y="2819"/>
              <a:ext cx="201" cy="139"/>
            </a:xfrm>
            <a:custGeom>
              <a:avLst/>
              <a:gdLst>
                <a:gd name="T0" fmla="*/ 115 w 123"/>
                <a:gd name="T1" fmla="*/ 8 h 85"/>
                <a:gd name="T2" fmla="*/ 123 w 123"/>
                <a:gd name="T3" fmla="*/ 30 h 85"/>
                <a:gd name="T4" fmla="*/ 78 w 123"/>
                <a:gd name="T5" fmla="*/ 85 h 85"/>
                <a:gd name="T6" fmla="*/ 35 w 123"/>
                <a:gd name="T7" fmla="*/ 71 h 85"/>
                <a:gd name="T8" fmla="*/ 35 w 123"/>
                <a:gd name="T9" fmla="*/ 68 h 85"/>
                <a:gd name="T10" fmla="*/ 27 w 123"/>
                <a:gd name="T11" fmla="*/ 65 h 85"/>
                <a:gd name="T12" fmla="*/ 18 w 123"/>
                <a:gd name="T13" fmla="*/ 60 h 85"/>
                <a:gd name="T14" fmla="*/ 8 w 123"/>
                <a:gd name="T15" fmla="*/ 57 h 85"/>
                <a:gd name="T16" fmla="*/ 0 w 123"/>
                <a:gd name="T17" fmla="*/ 54 h 85"/>
                <a:gd name="T18" fmla="*/ 4 w 123"/>
                <a:gd name="T19" fmla="*/ 47 h 85"/>
                <a:gd name="T20" fmla="*/ 7 w 123"/>
                <a:gd name="T21" fmla="*/ 41 h 85"/>
                <a:gd name="T22" fmla="*/ 10 w 123"/>
                <a:gd name="T23" fmla="*/ 36 h 85"/>
                <a:gd name="T24" fmla="*/ 13 w 123"/>
                <a:gd name="T25" fmla="*/ 30 h 85"/>
                <a:gd name="T26" fmla="*/ 16 w 123"/>
                <a:gd name="T27" fmla="*/ 27 h 85"/>
                <a:gd name="T28" fmla="*/ 21 w 123"/>
                <a:gd name="T29" fmla="*/ 22 h 85"/>
                <a:gd name="T30" fmla="*/ 24 w 123"/>
                <a:gd name="T31" fmla="*/ 17 h 85"/>
                <a:gd name="T32" fmla="*/ 27 w 123"/>
                <a:gd name="T33" fmla="*/ 12 h 85"/>
                <a:gd name="T34" fmla="*/ 62 w 123"/>
                <a:gd name="T35" fmla="*/ 27 h 85"/>
                <a:gd name="T36" fmla="*/ 86 w 123"/>
                <a:gd name="T37" fmla="*/ 0 h 85"/>
                <a:gd name="T38" fmla="*/ 115 w 123"/>
                <a:gd name="T39" fmla="*/ 8 h 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3"/>
                <a:gd name="T61" fmla="*/ 0 h 85"/>
                <a:gd name="T62" fmla="*/ 123 w 123"/>
                <a:gd name="T63" fmla="*/ 85 h 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3" h="85">
                  <a:moveTo>
                    <a:pt x="115" y="8"/>
                  </a:moveTo>
                  <a:lnTo>
                    <a:pt x="123" y="30"/>
                  </a:lnTo>
                  <a:lnTo>
                    <a:pt x="78" y="85"/>
                  </a:lnTo>
                  <a:lnTo>
                    <a:pt x="35" y="71"/>
                  </a:lnTo>
                  <a:lnTo>
                    <a:pt x="35" y="68"/>
                  </a:lnTo>
                  <a:lnTo>
                    <a:pt x="27" y="65"/>
                  </a:lnTo>
                  <a:lnTo>
                    <a:pt x="18" y="60"/>
                  </a:lnTo>
                  <a:lnTo>
                    <a:pt x="8" y="57"/>
                  </a:lnTo>
                  <a:lnTo>
                    <a:pt x="0" y="54"/>
                  </a:lnTo>
                  <a:lnTo>
                    <a:pt x="4" y="47"/>
                  </a:lnTo>
                  <a:lnTo>
                    <a:pt x="7" y="41"/>
                  </a:lnTo>
                  <a:lnTo>
                    <a:pt x="10" y="36"/>
                  </a:lnTo>
                  <a:lnTo>
                    <a:pt x="13" y="30"/>
                  </a:lnTo>
                  <a:lnTo>
                    <a:pt x="16" y="27"/>
                  </a:lnTo>
                  <a:lnTo>
                    <a:pt x="21" y="22"/>
                  </a:lnTo>
                  <a:lnTo>
                    <a:pt x="24" y="17"/>
                  </a:lnTo>
                  <a:lnTo>
                    <a:pt x="27" y="12"/>
                  </a:lnTo>
                  <a:lnTo>
                    <a:pt x="62" y="27"/>
                  </a:lnTo>
                  <a:lnTo>
                    <a:pt x="86" y="0"/>
                  </a:lnTo>
                  <a:lnTo>
                    <a:pt x="11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82" name="Freeform 674"/>
            <p:cNvSpPr>
              <a:spLocks/>
            </p:cNvSpPr>
            <p:nvPr/>
          </p:nvSpPr>
          <p:spPr bwMode="auto">
            <a:xfrm>
              <a:off x="2160" y="2824"/>
              <a:ext cx="185" cy="127"/>
            </a:xfrm>
            <a:custGeom>
              <a:avLst/>
              <a:gdLst>
                <a:gd name="T0" fmla="*/ 105 w 113"/>
                <a:gd name="T1" fmla="*/ 8 h 78"/>
                <a:gd name="T2" fmla="*/ 113 w 113"/>
                <a:gd name="T3" fmla="*/ 25 h 78"/>
                <a:gd name="T4" fmla="*/ 70 w 113"/>
                <a:gd name="T5" fmla="*/ 78 h 78"/>
                <a:gd name="T6" fmla="*/ 33 w 113"/>
                <a:gd name="T7" fmla="*/ 65 h 78"/>
                <a:gd name="T8" fmla="*/ 35 w 113"/>
                <a:gd name="T9" fmla="*/ 62 h 78"/>
                <a:gd name="T10" fmla="*/ 25 w 113"/>
                <a:gd name="T11" fmla="*/ 59 h 78"/>
                <a:gd name="T12" fmla="*/ 17 w 113"/>
                <a:gd name="T13" fmla="*/ 55 h 78"/>
                <a:gd name="T14" fmla="*/ 8 w 113"/>
                <a:gd name="T15" fmla="*/ 52 h 78"/>
                <a:gd name="T16" fmla="*/ 0 w 113"/>
                <a:gd name="T17" fmla="*/ 49 h 78"/>
                <a:gd name="T18" fmla="*/ 1 w 113"/>
                <a:gd name="T19" fmla="*/ 44 h 78"/>
                <a:gd name="T20" fmla="*/ 5 w 113"/>
                <a:gd name="T21" fmla="*/ 40 h 78"/>
                <a:gd name="T22" fmla="*/ 6 w 113"/>
                <a:gd name="T23" fmla="*/ 35 h 78"/>
                <a:gd name="T24" fmla="*/ 9 w 113"/>
                <a:gd name="T25" fmla="*/ 30 h 78"/>
                <a:gd name="T26" fmla="*/ 12 w 113"/>
                <a:gd name="T27" fmla="*/ 25 h 78"/>
                <a:gd name="T28" fmla="*/ 16 w 113"/>
                <a:gd name="T29" fmla="*/ 22 h 78"/>
                <a:gd name="T30" fmla="*/ 19 w 113"/>
                <a:gd name="T31" fmla="*/ 17 h 78"/>
                <a:gd name="T32" fmla="*/ 22 w 113"/>
                <a:gd name="T33" fmla="*/ 14 h 78"/>
                <a:gd name="T34" fmla="*/ 57 w 113"/>
                <a:gd name="T35" fmla="*/ 28 h 78"/>
                <a:gd name="T36" fmla="*/ 81 w 113"/>
                <a:gd name="T37" fmla="*/ 0 h 78"/>
                <a:gd name="T38" fmla="*/ 105 w 113"/>
                <a:gd name="T39" fmla="*/ 8 h 7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3"/>
                <a:gd name="T61" fmla="*/ 0 h 78"/>
                <a:gd name="T62" fmla="*/ 113 w 113"/>
                <a:gd name="T63" fmla="*/ 78 h 7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3" h="78">
                  <a:moveTo>
                    <a:pt x="105" y="8"/>
                  </a:moveTo>
                  <a:lnTo>
                    <a:pt x="113" y="25"/>
                  </a:lnTo>
                  <a:lnTo>
                    <a:pt x="70" y="78"/>
                  </a:lnTo>
                  <a:lnTo>
                    <a:pt x="33" y="65"/>
                  </a:lnTo>
                  <a:lnTo>
                    <a:pt x="35" y="62"/>
                  </a:lnTo>
                  <a:lnTo>
                    <a:pt x="25" y="59"/>
                  </a:lnTo>
                  <a:lnTo>
                    <a:pt x="17" y="55"/>
                  </a:lnTo>
                  <a:lnTo>
                    <a:pt x="8" y="52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5" y="40"/>
                  </a:lnTo>
                  <a:lnTo>
                    <a:pt x="6" y="35"/>
                  </a:lnTo>
                  <a:lnTo>
                    <a:pt x="9" y="30"/>
                  </a:lnTo>
                  <a:lnTo>
                    <a:pt x="12" y="25"/>
                  </a:lnTo>
                  <a:lnTo>
                    <a:pt x="16" y="22"/>
                  </a:lnTo>
                  <a:lnTo>
                    <a:pt x="19" y="17"/>
                  </a:lnTo>
                  <a:lnTo>
                    <a:pt x="22" y="14"/>
                  </a:lnTo>
                  <a:lnTo>
                    <a:pt x="57" y="28"/>
                  </a:lnTo>
                  <a:lnTo>
                    <a:pt x="81" y="0"/>
                  </a:lnTo>
                  <a:lnTo>
                    <a:pt x="105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83" name="Freeform 675"/>
            <p:cNvSpPr>
              <a:spLocks/>
            </p:cNvSpPr>
            <p:nvPr/>
          </p:nvSpPr>
          <p:spPr bwMode="auto">
            <a:xfrm>
              <a:off x="2175" y="2824"/>
              <a:ext cx="157" cy="88"/>
            </a:xfrm>
            <a:custGeom>
              <a:avLst/>
              <a:gdLst>
                <a:gd name="T0" fmla="*/ 59 w 96"/>
                <a:gd name="T1" fmla="*/ 54 h 54"/>
                <a:gd name="T2" fmla="*/ 0 w 96"/>
                <a:gd name="T3" fmla="*/ 30 h 54"/>
                <a:gd name="T4" fmla="*/ 3 w 96"/>
                <a:gd name="T5" fmla="*/ 25 h 54"/>
                <a:gd name="T6" fmla="*/ 7 w 96"/>
                <a:gd name="T7" fmla="*/ 22 h 54"/>
                <a:gd name="T8" fmla="*/ 10 w 96"/>
                <a:gd name="T9" fmla="*/ 17 h 54"/>
                <a:gd name="T10" fmla="*/ 13 w 96"/>
                <a:gd name="T11" fmla="*/ 14 h 54"/>
                <a:gd name="T12" fmla="*/ 48 w 96"/>
                <a:gd name="T13" fmla="*/ 27 h 54"/>
                <a:gd name="T14" fmla="*/ 72 w 96"/>
                <a:gd name="T15" fmla="*/ 0 h 54"/>
                <a:gd name="T16" fmla="*/ 96 w 96"/>
                <a:gd name="T17" fmla="*/ 8 h 54"/>
                <a:gd name="T18" fmla="*/ 59 w 96"/>
                <a:gd name="T19" fmla="*/ 54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54"/>
                <a:gd name="T32" fmla="*/ 96 w 96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54">
                  <a:moveTo>
                    <a:pt x="59" y="54"/>
                  </a:moveTo>
                  <a:lnTo>
                    <a:pt x="0" y="30"/>
                  </a:lnTo>
                  <a:lnTo>
                    <a:pt x="3" y="25"/>
                  </a:lnTo>
                  <a:lnTo>
                    <a:pt x="7" y="22"/>
                  </a:lnTo>
                  <a:lnTo>
                    <a:pt x="10" y="17"/>
                  </a:lnTo>
                  <a:lnTo>
                    <a:pt x="13" y="14"/>
                  </a:lnTo>
                  <a:lnTo>
                    <a:pt x="48" y="27"/>
                  </a:lnTo>
                  <a:lnTo>
                    <a:pt x="72" y="0"/>
                  </a:lnTo>
                  <a:lnTo>
                    <a:pt x="96" y="8"/>
                  </a:lnTo>
                  <a:lnTo>
                    <a:pt x="59" y="54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84" name="Freeform 676"/>
            <p:cNvSpPr>
              <a:spLocks/>
            </p:cNvSpPr>
            <p:nvPr/>
          </p:nvSpPr>
          <p:spPr bwMode="auto">
            <a:xfrm>
              <a:off x="2558" y="2982"/>
              <a:ext cx="101" cy="94"/>
            </a:xfrm>
            <a:custGeom>
              <a:avLst/>
              <a:gdLst>
                <a:gd name="T0" fmla="*/ 54 w 62"/>
                <a:gd name="T1" fmla="*/ 9 h 57"/>
                <a:gd name="T2" fmla="*/ 56 w 62"/>
                <a:gd name="T3" fmla="*/ 16 h 57"/>
                <a:gd name="T4" fmla="*/ 59 w 62"/>
                <a:gd name="T5" fmla="*/ 20 h 57"/>
                <a:gd name="T6" fmla="*/ 60 w 62"/>
                <a:gd name="T7" fmla="*/ 25 h 57"/>
                <a:gd name="T8" fmla="*/ 62 w 62"/>
                <a:gd name="T9" fmla="*/ 30 h 57"/>
                <a:gd name="T10" fmla="*/ 57 w 62"/>
                <a:gd name="T11" fmla="*/ 36 h 57"/>
                <a:gd name="T12" fmla="*/ 52 w 62"/>
                <a:gd name="T13" fmla="*/ 43 h 57"/>
                <a:gd name="T14" fmla="*/ 48 w 62"/>
                <a:gd name="T15" fmla="*/ 51 h 57"/>
                <a:gd name="T16" fmla="*/ 43 w 62"/>
                <a:gd name="T17" fmla="*/ 57 h 57"/>
                <a:gd name="T18" fmla="*/ 32 w 62"/>
                <a:gd name="T19" fmla="*/ 52 h 57"/>
                <a:gd name="T20" fmla="*/ 21 w 62"/>
                <a:gd name="T21" fmla="*/ 47 h 57"/>
                <a:gd name="T22" fmla="*/ 10 w 62"/>
                <a:gd name="T23" fmla="*/ 44 h 57"/>
                <a:gd name="T24" fmla="*/ 0 w 62"/>
                <a:gd name="T25" fmla="*/ 39 h 57"/>
                <a:gd name="T26" fmla="*/ 3 w 62"/>
                <a:gd name="T27" fmla="*/ 33 h 57"/>
                <a:gd name="T28" fmla="*/ 6 w 62"/>
                <a:gd name="T29" fmla="*/ 27 h 57"/>
                <a:gd name="T30" fmla="*/ 10 w 62"/>
                <a:gd name="T31" fmla="*/ 22 h 57"/>
                <a:gd name="T32" fmla="*/ 13 w 62"/>
                <a:gd name="T33" fmla="*/ 16 h 57"/>
                <a:gd name="T34" fmla="*/ 16 w 62"/>
                <a:gd name="T35" fmla="*/ 12 h 57"/>
                <a:gd name="T36" fmla="*/ 21 w 62"/>
                <a:gd name="T37" fmla="*/ 8 h 57"/>
                <a:gd name="T38" fmla="*/ 24 w 62"/>
                <a:gd name="T39" fmla="*/ 3 h 57"/>
                <a:gd name="T40" fmla="*/ 27 w 62"/>
                <a:gd name="T41" fmla="*/ 0 h 57"/>
                <a:gd name="T42" fmla="*/ 33 w 62"/>
                <a:gd name="T43" fmla="*/ 1 h 57"/>
                <a:gd name="T44" fmla="*/ 41 w 62"/>
                <a:gd name="T45" fmla="*/ 5 h 57"/>
                <a:gd name="T46" fmla="*/ 48 w 62"/>
                <a:gd name="T47" fmla="*/ 6 h 57"/>
                <a:gd name="T48" fmla="*/ 54 w 62"/>
                <a:gd name="T49" fmla="*/ 9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4" y="9"/>
                  </a:moveTo>
                  <a:lnTo>
                    <a:pt x="56" y="16"/>
                  </a:lnTo>
                  <a:lnTo>
                    <a:pt x="59" y="20"/>
                  </a:lnTo>
                  <a:lnTo>
                    <a:pt x="60" y="25"/>
                  </a:lnTo>
                  <a:lnTo>
                    <a:pt x="62" y="30"/>
                  </a:lnTo>
                  <a:lnTo>
                    <a:pt x="57" y="36"/>
                  </a:lnTo>
                  <a:lnTo>
                    <a:pt x="52" y="43"/>
                  </a:lnTo>
                  <a:lnTo>
                    <a:pt x="48" y="51"/>
                  </a:lnTo>
                  <a:lnTo>
                    <a:pt x="43" y="57"/>
                  </a:lnTo>
                  <a:lnTo>
                    <a:pt x="32" y="52"/>
                  </a:lnTo>
                  <a:lnTo>
                    <a:pt x="21" y="47"/>
                  </a:lnTo>
                  <a:lnTo>
                    <a:pt x="10" y="44"/>
                  </a:lnTo>
                  <a:lnTo>
                    <a:pt x="0" y="39"/>
                  </a:lnTo>
                  <a:lnTo>
                    <a:pt x="3" y="33"/>
                  </a:lnTo>
                  <a:lnTo>
                    <a:pt x="6" y="27"/>
                  </a:lnTo>
                  <a:lnTo>
                    <a:pt x="10" y="22"/>
                  </a:lnTo>
                  <a:lnTo>
                    <a:pt x="13" y="16"/>
                  </a:lnTo>
                  <a:lnTo>
                    <a:pt x="16" y="12"/>
                  </a:lnTo>
                  <a:lnTo>
                    <a:pt x="21" y="8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41" y="5"/>
                  </a:lnTo>
                  <a:lnTo>
                    <a:pt x="48" y="6"/>
                  </a:lnTo>
                  <a:lnTo>
                    <a:pt x="5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85" name="Freeform 677"/>
            <p:cNvSpPr>
              <a:spLocks/>
            </p:cNvSpPr>
            <p:nvPr/>
          </p:nvSpPr>
          <p:spPr bwMode="auto">
            <a:xfrm>
              <a:off x="2566" y="2991"/>
              <a:ext cx="88" cy="76"/>
            </a:xfrm>
            <a:custGeom>
              <a:avLst/>
              <a:gdLst>
                <a:gd name="T0" fmla="*/ 47 w 54"/>
                <a:gd name="T1" fmla="*/ 7 h 47"/>
                <a:gd name="T2" fmla="*/ 49 w 54"/>
                <a:gd name="T3" fmla="*/ 12 h 47"/>
                <a:gd name="T4" fmla="*/ 51 w 54"/>
                <a:gd name="T5" fmla="*/ 17 h 47"/>
                <a:gd name="T6" fmla="*/ 52 w 54"/>
                <a:gd name="T7" fmla="*/ 22 h 47"/>
                <a:gd name="T8" fmla="*/ 54 w 54"/>
                <a:gd name="T9" fmla="*/ 25 h 47"/>
                <a:gd name="T10" fmla="*/ 49 w 54"/>
                <a:gd name="T11" fmla="*/ 31 h 47"/>
                <a:gd name="T12" fmla="*/ 44 w 54"/>
                <a:gd name="T13" fmla="*/ 36 h 47"/>
                <a:gd name="T14" fmla="*/ 39 w 54"/>
                <a:gd name="T15" fmla="*/ 41 h 47"/>
                <a:gd name="T16" fmla="*/ 36 w 54"/>
                <a:gd name="T17" fmla="*/ 47 h 47"/>
                <a:gd name="T18" fmla="*/ 27 w 54"/>
                <a:gd name="T19" fmla="*/ 44 h 47"/>
                <a:gd name="T20" fmla="*/ 19 w 54"/>
                <a:gd name="T21" fmla="*/ 39 h 47"/>
                <a:gd name="T22" fmla="*/ 9 w 54"/>
                <a:gd name="T23" fmla="*/ 36 h 47"/>
                <a:gd name="T24" fmla="*/ 0 w 54"/>
                <a:gd name="T25" fmla="*/ 33 h 47"/>
                <a:gd name="T26" fmla="*/ 3 w 54"/>
                <a:gd name="T27" fmla="*/ 28 h 47"/>
                <a:gd name="T28" fmla="*/ 6 w 54"/>
                <a:gd name="T29" fmla="*/ 23 h 47"/>
                <a:gd name="T30" fmla="*/ 8 w 54"/>
                <a:gd name="T31" fmla="*/ 19 h 47"/>
                <a:gd name="T32" fmla="*/ 11 w 54"/>
                <a:gd name="T33" fmla="*/ 14 h 47"/>
                <a:gd name="T34" fmla="*/ 14 w 54"/>
                <a:gd name="T35" fmla="*/ 11 h 47"/>
                <a:gd name="T36" fmla="*/ 17 w 54"/>
                <a:gd name="T37" fmla="*/ 6 h 47"/>
                <a:gd name="T38" fmla="*/ 19 w 54"/>
                <a:gd name="T39" fmla="*/ 3 h 47"/>
                <a:gd name="T40" fmla="*/ 22 w 54"/>
                <a:gd name="T41" fmla="*/ 0 h 47"/>
                <a:gd name="T42" fmla="*/ 28 w 54"/>
                <a:gd name="T43" fmla="*/ 1 h 47"/>
                <a:gd name="T44" fmla="*/ 35 w 54"/>
                <a:gd name="T45" fmla="*/ 3 h 47"/>
                <a:gd name="T46" fmla="*/ 41 w 54"/>
                <a:gd name="T47" fmla="*/ 6 h 47"/>
                <a:gd name="T48" fmla="*/ 47 w 54"/>
                <a:gd name="T49" fmla="*/ 7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7"/>
                <a:gd name="T77" fmla="*/ 54 w 54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7">
                  <a:moveTo>
                    <a:pt x="47" y="7"/>
                  </a:moveTo>
                  <a:lnTo>
                    <a:pt x="49" y="12"/>
                  </a:lnTo>
                  <a:lnTo>
                    <a:pt x="51" y="17"/>
                  </a:lnTo>
                  <a:lnTo>
                    <a:pt x="52" y="22"/>
                  </a:lnTo>
                  <a:lnTo>
                    <a:pt x="54" y="25"/>
                  </a:lnTo>
                  <a:lnTo>
                    <a:pt x="49" y="31"/>
                  </a:lnTo>
                  <a:lnTo>
                    <a:pt x="44" y="36"/>
                  </a:lnTo>
                  <a:lnTo>
                    <a:pt x="39" y="41"/>
                  </a:lnTo>
                  <a:lnTo>
                    <a:pt x="36" y="47"/>
                  </a:lnTo>
                  <a:lnTo>
                    <a:pt x="27" y="44"/>
                  </a:lnTo>
                  <a:lnTo>
                    <a:pt x="19" y="39"/>
                  </a:lnTo>
                  <a:lnTo>
                    <a:pt x="9" y="36"/>
                  </a:lnTo>
                  <a:lnTo>
                    <a:pt x="0" y="33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9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7" y="6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1" y="6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86" name="Freeform 678"/>
            <p:cNvSpPr>
              <a:spLocks/>
            </p:cNvSpPr>
            <p:nvPr/>
          </p:nvSpPr>
          <p:spPr bwMode="auto">
            <a:xfrm>
              <a:off x="2623" y="3002"/>
              <a:ext cx="31" cy="65"/>
            </a:xfrm>
            <a:custGeom>
              <a:avLst/>
              <a:gdLst>
                <a:gd name="T0" fmla="*/ 0 w 19"/>
                <a:gd name="T1" fmla="*/ 15 h 40"/>
                <a:gd name="T2" fmla="*/ 0 w 19"/>
                <a:gd name="T3" fmla="*/ 21 h 40"/>
                <a:gd name="T4" fmla="*/ 1 w 19"/>
                <a:gd name="T5" fmla="*/ 27 h 40"/>
                <a:gd name="T6" fmla="*/ 1 w 19"/>
                <a:gd name="T7" fmla="*/ 34 h 40"/>
                <a:gd name="T8" fmla="*/ 1 w 19"/>
                <a:gd name="T9" fmla="*/ 40 h 40"/>
                <a:gd name="T10" fmla="*/ 4 w 19"/>
                <a:gd name="T11" fmla="*/ 34 h 40"/>
                <a:gd name="T12" fmla="*/ 9 w 19"/>
                <a:gd name="T13" fmla="*/ 29 h 40"/>
                <a:gd name="T14" fmla="*/ 14 w 19"/>
                <a:gd name="T15" fmla="*/ 24 h 40"/>
                <a:gd name="T16" fmla="*/ 19 w 19"/>
                <a:gd name="T17" fmla="*/ 18 h 40"/>
                <a:gd name="T18" fmla="*/ 17 w 19"/>
                <a:gd name="T19" fmla="*/ 15 h 40"/>
                <a:gd name="T20" fmla="*/ 16 w 19"/>
                <a:gd name="T21" fmla="*/ 10 h 40"/>
                <a:gd name="T22" fmla="*/ 14 w 19"/>
                <a:gd name="T23" fmla="*/ 5 h 40"/>
                <a:gd name="T24" fmla="*/ 12 w 19"/>
                <a:gd name="T25" fmla="*/ 0 h 40"/>
                <a:gd name="T26" fmla="*/ 9 w 19"/>
                <a:gd name="T27" fmla="*/ 4 h 40"/>
                <a:gd name="T28" fmla="*/ 6 w 19"/>
                <a:gd name="T29" fmla="*/ 7 h 40"/>
                <a:gd name="T30" fmla="*/ 3 w 19"/>
                <a:gd name="T31" fmla="*/ 12 h 40"/>
                <a:gd name="T32" fmla="*/ 0 w 19"/>
                <a:gd name="T33" fmla="*/ 1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40"/>
                <a:gd name="T53" fmla="*/ 19 w 1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40">
                  <a:moveTo>
                    <a:pt x="0" y="15"/>
                  </a:moveTo>
                  <a:lnTo>
                    <a:pt x="0" y="21"/>
                  </a:lnTo>
                  <a:lnTo>
                    <a:pt x="1" y="27"/>
                  </a:lnTo>
                  <a:lnTo>
                    <a:pt x="1" y="34"/>
                  </a:lnTo>
                  <a:lnTo>
                    <a:pt x="1" y="40"/>
                  </a:lnTo>
                  <a:lnTo>
                    <a:pt x="4" y="34"/>
                  </a:lnTo>
                  <a:lnTo>
                    <a:pt x="9" y="29"/>
                  </a:lnTo>
                  <a:lnTo>
                    <a:pt x="14" y="24"/>
                  </a:lnTo>
                  <a:lnTo>
                    <a:pt x="19" y="18"/>
                  </a:lnTo>
                  <a:lnTo>
                    <a:pt x="17" y="15"/>
                  </a:lnTo>
                  <a:lnTo>
                    <a:pt x="16" y="10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87" name="Freeform 679"/>
            <p:cNvSpPr>
              <a:spLocks/>
            </p:cNvSpPr>
            <p:nvPr/>
          </p:nvSpPr>
          <p:spPr bwMode="auto">
            <a:xfrm>
              <a:off x="2584" y="2987"/>
              <a:ext cx="59" cy="41"/>
            </a:xfrm>
            <a:custGeom>
              <a:avLst/>
              <a:gdLst>
                <a:gd name="T0" fmla="*/ 36 w 36"/>
                <a:gd name="T1" fmla="*/ 9 h 25"/>
                <a:gd name="T2" fmla="*/ 33 w 36"/>
                <a:gd name="T3" fmla="*/ 13 h 25"/>
                <a:gd name="T4" fmla="*/ 30 w 36"/>
                <a:gd name="T5" fmla="*/ 17 h 25"/>
                <a:gd name="T6" fmla="*/ 27 w 36"/>
                <a:gd name="T7" fmla="*/ 22 h 25"/>
                <a:gd name="T8" fmla="*/ 24 w 36"/>
                <a:gd name="T9" fmla="*/ 25 h 25"/>
                <a:gd name="T10" fmla="*/ 17 w 36"/>
                <a:gd name="T11" fmla="*/ 22 h 25"/>
                <a:gd name="T12" fmla="*/ 13 w 36"/>
                <a:gd name="T13" fmla="*/ 21 h 25"/>
                <a:gd name="T14" fmla="*/ 6 w 36"/>
                <a:gd name="T15" fmla="*/ 17 h 25"/>
                <a:gd name="T16" fmla="*/ 0 w 36"/>
                <a:gd name="T17" fmla="*/ 16 h 25"/>
                <a:gd name="T18" fmla="*/ 3 w 36"/>
                <a:gd name="T19" fmla="*/ 13 h 25"/>
                <a:gd name="T20" fmla="*/ 6 w 36"/>
                <a:gd name="T21" fmla="*/ 8 h 25"/>
                <a:gd name="T22" fmla="*/ 8 w 36"/>
                <a:gd name="T23" fmla="*/ 5 h 25"/>
                <a:gd name="T24" fmla="*/ 11 w 36"/>
                <a:gd name="T25" fmla="*/ 0 h 25"/>
                <a:gd name="T26" fmla="*/ 17 w 36"/>
                <a:gd name="T27" fmla="*/ 2 h 25"/>
                <a:gd name="T28" fmla="*/ 24 w 36"/>
                <a:gd name="T29" fmla="*/ 5 h 25"/>
                <a:gd name="T30" fmla="*/ 30 w 36"/>
                <a:gd name="T31" fmla="*/ 6 h 25"/>
                <a:gd name="T32" fmla="*/ 36 w 36"/>
                <a:gd name="T33" fmla="*/ 9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5"/>
                <a:gd name="T53" fmla="*/ 36 w 36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5">
                  <a:moveTo>
                    <a:pt x="36" y="9"/>
                  </a:moveTo>
                  <a:lnTo>
                    <a:pt x="33" y="13"/>
                  </a:lnTo>
                  <a:lnTo>
                    <a:pt x="30" y="17"/>
                  </a:lnTo>
                  <a:lnTo>
                    <a:pt x="27" y="22"/>
                  </a:lnTo>
                  <a:lnTo>
                    <a:pt x="24" y="25"/>
                  </a:lnTo>
                  <a:lnTo>
                    <a:pt x="17" y="22"/>
                  </a:lnTo>
                  <a:lnTo>
                    <a:pt x="13" y="21"/>
                  </a:lnTo>
                  <a:lnTo>
                    <a:pt x="6" y="17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6" y="8"/>
                  </a:lnTo>
                  <a:lnTo>
                    <a:pt x="8" y="5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4" y="5"/>
                  </a:lnTo>
                  <a:lnTo>
                    <a:pt x="30" y="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88" name="Freeform 680"/>
            <p:cNvSpPr>
              <a:spLocks/>
            </p:cNvSpPr>
            <p:nvPr/>
          </p:nvSpPr>
          <p:spPr bwMode="auto">
            <a:xfrm>
              <a:off x="2625" y="3005"/>
              <a:ext cx="101" cy="93"/>
            </a:xfrm>
            <a:custGeom>
              <a:avLst/>
              <a:gdLst>
                <a:gd name="T0" fmla="*/ 54 w 62"/>
                <a:gd name="T1" fmla="*/ 10 h 57"/>
                <a:gd name="T2" fmla="*/ 56 w 62"/>
                <a:gd name="T3" fmla="*/ 16 h 57"/>
                <a:gd name="T4" fmla="*/ 59 w 62"/>
                <a:gd name="T5" fmla="*/ 21 h 57"/>
                <a:gd name="T6" fmla="*/ 61 w 62"/>
                <a:gd name="T7" fmla="*/ 25 h 57"/>
                <a:gd name="T8" fmla="*/ 62 w 62"/>
                <a:gd name="T9" fmla="*/ 30 h 57"/>
                <a:gd name="T10" fmla="*/ 58 w 62"/>
                <a:gd name="T11" fmla="*/ 37 h 57"/>
                <a:gd name="T12" fmla="*/ 53 w 62"/>
                <a:gd name="T13" fmla="*/ 43 h 57"/>
                <a:gd name="T14" fmla="*/ 46 w 62"/>
                <a:gd name="T15" fmla="*/ 51 h 57"/>
                <a:gd name="T16" fmla="*/ 42 w 62"/>
                <a:gd name="T17" fmla="*/ 57 h 57"/>
                <a:gd name="T18" fmla="*/ 32 w 62"/>
                <a:gd name="T19" fmla="*/ 52 h 57"/>
                <a:gd name="T20" fmla="*/ 21 w 62"/>
                <a:gd name="T21" fmla="*/ 49 h 57"/>
                <a:gd name="T22" fmla="*/ 10 w 62"/>
                <a:gd name="T23" fmla="*/ 45 h 57"/>
                <a:gd name="T24" fmla="*/ 0 w 62"/>
                <a:gd name="T25" fmla="*/ 41 h 57"/>
                <a:gd name="T26" fmla="*/ 3 w 62"/>
                <a:gd name="T27" fmla="*/ 35 h 57"/>
                <a:gd name="T28" fmla="*/ 7 w 62"/>
                <a:gd name="T29" fmla="*/ 29 h 57"/>
                <a:gd name="T30" fmla="*/ 10 w 62"/>
                <a:gd name="T31" fmla="*/ 24 h 57"/>
                <a:gd name="T32" fmla="*/ 13 w 62"/>
                <a:gd name="T33" fmla="*/ 18 h 57"/>
                <a:gd name="T34" fmla="*/ 16 w 62"/>
                <a:gd name="T35" fmla="*/ 13 h 57"/>
                <a:gd name="T36" fmla="*/ 21 w 62"/>
                <a:gd name="T37" fmla="*/ 8 h 57"/>
                <a:gd name="T38" fmla="*/ 24 w 62"/>
                <a:gd name="T39" fmla="*/ 3 h 57"/>
                <a:gd name="T40" fmla="*/ 27 w 62"/>
                <a:gd name="T41" fmla="*/ 0 h 57"/>
                <a:gd name="T42" fmla="*/ 34 w 62"/>
                <a:gd name="T43" fmla="*/ 2 h 57"/>
                <a:gd name="T44" fmla="*/ 42 w 62"/>
                <a:gd name="T45" fmla="*/ 5 h 57"/>
                <a:gd name="T46" fmla="*/ 48 w 62"/>
                <a:gd name="T47" fmla="*/ 6 h 57"/>
                <a:gd name="T48" fmla="*/ 54 w 62"/>
                <a:gd name="T49" fmla="*/ 10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4" y="10"/>
                  </a:moveTo>
                  <a:lnTo>
                    <a:pt x="56" y="16"/>
                  </a:lnTo>
                  <a:lnTo>
                    <a:pt x="59" y="21"/>
                  </a:lnTo>
                  <a:lnTo>
                    <a:pt x="61" y="25"/>
                  </a:lnTo>
                  <a:lnTo>
                    <a:pt x="62" y="30"/>
                  </a:lnTo>
                  <a:lnTo>
                    <a:pt x="58" y="37"/>
                  </a:lnTo>
                  <a:lnTo>
                    <a:pt x="53" y="43"/>
                  </a:lnTo>
                  <a:lnTo>
                    <a:pt x="46" y="51"/>
                  </a:lnTo>
                  <a:lnTo>
                    <a:pt x="42" y="57"/>
                  </a:lnTo>
                  <a:lnTo>
                    <a:pt x="32" y="52"/>
                  </a:lnTo>
                  <a:lnTo>
                    <a:pt x="21" y="49"/>
                  </a:lnTo>
                  <a:lnTo>
                    <a:pt x="10" y="45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21" y="8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42" y="5"/>
                  </a:lnTo>
                  <a:lnTo>
                    <a:pt x="48" y="6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89" name="Freeform 681"/>
            <p:cNvSpPr>
              <a:spLocks/>
            </p:cNvSpPr>
            <p:nvPr/>
          </p:nvSpPr>
          <p:spPr bwMode="auto">
            <a:xfrm>
              <a:off x="2633" y="3013"/>
              <a:ext cx="88" cy="77"/>
            </a:xfrm>
            <a:custGeom>
              <a:avLst/>
              <a:gdLst>
                <a:gd name="T0" fmla="*/ 48 w 54"/>
                <a:gd name="T1" fmla="*/ 8 h 47"/>
                <a:gd name="T2" fmla="*/ 49 w 54"/>
                <a:gd name="T3" fmla="*/ 13 h 47"/>
                <a:gd name="T4" fmla="*/ 51 w 54"/>
                <a:gd name="T5" fmla="*/ 17 h 47"/>
                <a:gd name="T6" fmla="*/ 53 w 54"/>
                <a:gd name="T7" fmla="*/ 22 h 47"/>
                <a:gd name="T8" fmla="*/ 54 w 54"/>
                <a:gd name="T9" fmla="*/ 25 h 47"/>
                <a:gd name="T10" fmla="*/ 49 w 54"/>
                <a:gd name="T11" fmla="*/ 32 h 47"/>
                <a:gd name="T12" fmla="*/ 46 w 54"/>
                <a:gd name="T13" fmla="*/ 36 h 47"/>
                <a:gd name="T14" fmla="*/ 41 w 54"/>
                <a:gd name="T15" fmla="*/ 41 h 47"/>
                <a:gd name="T16" fmla="*/ 37 w 54"/>
                <a:gd name="T17" fmla="*/ 47 h 47"/>
                <a:gd name="T18" fmla="*/ 27 w 54"/>
                <a:gd name="T19" fmla="*/ 44 h 47"/>
                <a:gd name="T20" fmla="*/ 19 w 54"/>
                <a:gd name="T21" fmla="*/ 40 h 47"/>
                <a:gd name="T22" fmla="*/ 10 w 54"/>
                <a:gd name="T23" fmla="*/ 36 h 47"/>
                <a:gd name="T24" fmla="*/ 0 w 54"/>
                <a:gd name="T25" fmla="*/ 33 h 47"/>
                <a:gd name="T26" fmla="*/ 3 w 54"/>
                <a:gd name="T27" fmla="*/ 28 h 47"/>
                <a:gd name="T28" fmla="*/ 6 w 54"/>
                <a:gd name="T29" fmla="*/ 24 h 47"/>
                <a:gd name="T30" fmla="*/ 8 w 54"/>
                <a:gd name="T31" fmla="*/ 19 h 47"/>
                <a:gd name="T32" fmla="*/ 11 w 54"/>
                <a:gd name="T33" fmla="*/ 14 h 47"/>
                <a:gd name="T34" fmla="*/ 14 w 54"/>
                <a:gd name="T35" fmla="*/ 11 h 47"/>
                <a:gd name="T36" fmla="*/ 18 w 54"/>
                <a:gd name="T37" fmla="*/ 6 h 47"/>
                <a:gd name="T38" fmla="*/ 19 w 54"/>
                <a:gd name="T39" fmla="*/ 3 h 47"/>
                <a:gd name="T40" fmla="*/ 22 w 54"/>
                <a:gd name="T41" fmla="*/ 0 h 47"/>
                <a:gd name="T42" fmla="*/ 29 w 54"/>
                <a:gd name="T43" fmla="*/ 1 h 47"/>
                <a:gd name="T44" fmla="*/ 35 w 54"/>
                <a:gd name="T45" fmla="*/ 3 h 47"/>
                <a:gd name="T46" fmla="*/ 41 w 54"/>
                <a:gd name="T47" fmla="*/ 6 h 47"/>
                <a:gd name="T48" fmla="*/ 48 w 54"/>
                <a:gd name="T49" fmla="*/ 8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7"/>
                <a:gd name="T77" fmla="*/ 54 w 54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7">
                  <a:moveTo>
                    <a:pt x="48" y="8"/>
                  </a:moveTo>
                  <a:lnTo>
                    <a:pt x="49" y="13"/>
                  </a:lnTo>
                  <a:lnTo>
                    <a:pt x="51" y="17"/>
                  </a:lnTo>
                  <a:lnTo>
                    <a:pt x="53" y="22"/>
                  </a:lnTo>
                  <a:lnTo>
                    <a:pt x="54" y="25"/>
                  </a:lnTo>
                  <a:lnTo>
                    <a:pt x="49" y="32"/>
                  </a:lnTo>
                  <a:lnTo>
                    <a:pt x="46" y="36"/>
                  </a:lnTo>
                  <a:lnTo>
                    <a:pt x="41" y="41"/>
                  </a:lnTo>
                  <a:lnTo>
                    <a:pt x="37" y="47"/>
                  </a:lnTo>
                  <a:lnTo>
                    <a:pt x="27" y="44"/>
                  </a:lnTo>
                  <a:lnTo>
                    <a:pt x="19" y="40"/>
                  </a:lnTo>
                  <a:lnTo>
                    <a:pt x="10" y="36"/>
                  </a:lnTo>
                  <a:lnTo>
                    <a:pt x="0" y="33"/>
                  </a:lnTo>
                  <a:lnTo>
                    <a:pt x="3" y="28"/>
                  </a:lnTo>
                  <a:lnTo>
                    <a:pt x="6" y="24"/>
                  </a:lnTo>
                  <a:lnTo>
                    <a:pt x="8" y="19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8" y="6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5" y="3"/>
                  </a:lnTo>
                  <a:lnTo>
                    <a:pt x="41" y="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90" name="Freeform 682"/>
            <p:cNvSpPr>
              <a:spLocks/>
            </p:cNvSpPr>
            <p:nvPr/>
          </p:nvSpPr>
          <p:spPr bwMode="auto">
            <a:xfrm>
              <a:off x="2690" y="3027"/>
              <a:ext cx="31" cy="63"/>
            </a:xfrm>
            <a:custGeom>
              <a:avLst/>
              <a:gdLst>
                <a:gd name="T0" fmla="*/ 0 w 19"/>
                <a:gd name="T1" fmla="*/ 14 h 39"/>
                <a:gd name="T2" fmla="*/ 0 w 19"/>
                <a:gd name="T3" fmla="*/ 20 h 39"/>
                <a:gd name="T4" fmla="*/ 2 w 19"/>
                <a:gd name="T5" fmla="*/ 27 h 39"/>
                <a:gd name="T6" fmla="*/ 2 w 19"/>
                <a:gd name="T7" fmla="*/ 33 h 39"/>
                <a:gd name="T8" fmla="*/ 2 w 19"/>
                <a:gd name="T9" fmla="*/ 39 h 39"/>
                <a:gd name="T10" fmla="*/ 6 w 19"/>
                <a:gd name="T11" fmla="*/ 33 h 39"/>
                <a:gd name="T12" fmla="*/ 11 w 19"/>
                <a:gd name="T13" fmla="*/ 28 h 39"/>
                <a:gd name="T14" fmla="*/ 14 w 19"/>
                <a:gd name="T15" fmla="*/ 24 h 39"/>
                <a:gd name="T16" fmla="*/ 19 w 19"/>
                <a:gd name="T17" fmla="*/ 17 h 39"/>
                <a:gd name="T18" fmla="*/ 18 w 19"/>
                <a:gd name="T19" fmla="*/ 14 h 39"/>
                <a:gd name="T20" fmla="*/ 16 w 19"/>
                <a:gd name="T21" fmla="*/ 9 h 39"/>
                <a:gd name="T22" fmla="*/ 14 w 19"/>
                <a:gd name="T23" fmla="*/ 5 h 39"/>
                <a:gd name="T24" fmla="*/ 13 w 19"/>
                <a:gd name="T25" fmla="*/ 0 h 39"/>
                <a:gd name="T26" fmla="*/ 10 w 19"/>
                <a:gd name="T27" fmla="*/ 3 h 39"/>
                <a:gd name="T28" fmla="*/ 6 w 19"/>
                <a:gd name="T29" fmla="*/ 6 h 39"/>
                <a:gd name="T30" fmla="*/ 3 w 19"/>
                <a:gd name="T31" fmla="*/ 11 h 39"/>
                <a:gd name="T32" fmla="*/ 0 w 19"/>
                <a:gd name="T33" fmla="*/ 1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9"/>
                <a:gd name="T53" fmla="*/ 19 w 1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9">
                  <a:moveTo>
                    <a:pt x="0" y="14"/>
                  </a:moveTo>
                  <a:lnTo>
                    <a:pt x="0" y="20"/>
                  </a:lnTo>
                  <a:lnTo>
                    <a:pt x="2" y="27"/>
                  </a:lnTo>
                  <a:lnTo>
                    <a:pt x="2" y="33"/>
                  </a:lnTo>
                  <a:lnTo>
                    <a:pt x="2" y="39"/>
                  </a:lnTo>
                  <a:lnTo>
                    <a:pt x="6" y="33"/>
                  </a:lnTo>
                  <a:lnTo>
                    <a:pt x="11" y="28"/>
                  </a:lnTo>
                  <a:lnTo>
                    <a:pt x="14" y="24"/>
                  </a:lnTo>
                  <a:lnTo>
                    <a:pt x="19" y="17"/>
                  </a:lnTo>
                  <a:lnTo>
                    <a:pt x="18" y="14"/>
                  </a:lnTo>
                  <a:lnTo>
                    <a:pt x="16" y="9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10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91" name="Freeform 683"/>
            <p:cNvSpPr>
              <a:spLocks/>
            </p:cNvSpPr>
            <p:nvPr/>
          </p:nvSpPr>
          <p:spPr bwMode="auto">
            <a:xfrm>
              <a:off x="2651" y="3010"/>
              <a:ext cx="60" cy="43"/>
            </a:xfrm>
            <a:custGeom>
              <a:avLst/>
              <a:gdLst>
                <a:gd name="T0" fmla="*/ 37 w 37"/>
                <a:gd name="T1" fmla="*/ 10 h 26"/>
                <a:gd name="T2" fmla="*/ 34 w 37"/>
                <a:gd name="T3" fmla="*/ 13 h 26"/>
                <a:gd name="T4" fmla="*/ 30 w 37"/>
                <a:gd name="T5" fmla="*/ 18 h 26"/>
                <a:gd name="T6" fmla="*/ 27 w 37"/>
                <a:gd name="T7" fmla="*/ 22 h 26"/>
                <a:gd name="T8" fmla="*/ 24 w 37"/>
                <a:gd name="T9" fmla="*/ 26 h 26"/>
                <a:gd name="T10" fmla="*/ 18 w 37"/>
                <a:gd name="T11" fmla="*/ 22 h 26"/>
                <a:gd name="T12" fmla="*/ 13 w 37"/>
                <a:gd name="T13" fmla="*/ 21 h 26"/>
                <a:gd name="T14" fmla="*/ 7 w 37"/>
                <a:gd name="T15" fmla="*/ 18 h 26"/>
                <a:gd name="T16" fmla="*/ 0 w 37"/>
                <a:gd name="T17" fmla="*/ 16 h 26"/>
                <a:gd name="T18" fmla="*/ 3 w 37"/>
                <a:gd name="T19" fmla="*/ 13 h 26"/>
                <a:gd name="T20" fmla="*/ 7 w 37"/>
                <a:gd name="T21" fmla="*/ 8 h 26"/>
                <a:gd name="T22" fmla="*/ 10 w 37"/>
                <a:gd name="T23" fmla="*/ 5 h 26"/>
                <a:gd name="T24" fmla="*/ 13 w 37"/>
                <a:gd name="T25" fmla="*/ 0 h 26"/>
                <a:gd name="T26" fmla="*/ 19 w 37"/>
                <a:gd name="T27" fmla="*/ 2 h 26"/>
                <a:gd name="T28" fmla="*/ 26 w 37"/>
                <a:gd name="T29" fmla="*/ 5 h 26"/>
                <a:gd name="T30" fmla="*/ 30 w 37"/>
                <a:gd name="T31" fmla="*/ 7 h 26"/>
                <a:gd name="T32" fmla="*/ 37 w 37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6"/>
                <a:gd name="T53" fmla="*/ 37 w 37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6">
                  <a:moveTo>
                    <a:pt x="37" y="10"/>
                  </a:moveTo>
                  <a:lnTo>
                    <a:pt x="34" y="13"/>
                  </a:lnTo>
                  <a:lnTo>
                    <a:pt x="30" y="18"/>
                  </a:lnTo>
                  <a:lnTo>
                    <a:pt x="27" y="22"/>
                  </a:lnTo>
                  <a:lnTo>
                    <a:pt x="24" y="26"/>
                  </a:lnTo>
                  <a:lnTo>
                    <a:pt x="18" y="22"/>
                  </a:lnTo>
                  <a:lnTo>
                    <a:pt x="13" y="21"/>
                  </a:lnTo>
                  <a:lnTo>
                    <a:pt x="7" y="18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6" y="5"/>
                  </a:lnTo>
                  <a:lnTo>
                    <a:pt x="30" y="7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92" name="Freeform 684"/>
            <p:cNvSpPr>
              <a:spLocks/>
            </p:cNvSpPr>
            <p:nvPr/>
          </p:nvSpPr>
          <p:spPr bwMode="auto">
            <a:xfrm>
              <a:off x="2693" y="3028"/>
              <a:ext cx="102" cy="95"/>
            </a:xfrm>
            <a:custGeom>
              <a:avLst/>
              <a:gdLst>
                <a:gd name="T0" fmla="*/ 55 w 62"/>
                <a:gd name="T1" fmla="*/ 10 h 58"/>
                <a:gd name="T2" fmla="*/ 57 w 62"/>
                <a:gd name="T3" fmla="*/ 16 h 58"/>
                <a:gd name="T4" fmla="*/ 58 w 62"/>
                <a:gd name="T5" fmla="*/ 21 h 58"/>
                <a:gd name="T6" fmla="*/ 60 w 62"/>
                <a:gd name="T7" fmla="*/ 26 h 58"/>
                <a:gd name="T8" fmla="*/ 62 w 62"/>
                <a:gd name="T9" fmla="*/ 32 h 58"/>
                <a:gd name="T10" fmla="*/ 57 w 62"/>
                <a:gd name="T11" fmla="*/ 38 h 58"/>
                <a:gd name="T12" fmla="*/ 52 w 62"/>
                <a:gd name="T13" fmla="*/ 45 h 58"/>
                <a:gd name="T14" fmla="*/ 47 w 62"/>
                <a:gd name="T15" fmla="*/ 51 h 58"/>
                <a:gd name="T16" fmla="*/ 41 w 62"/>
                <a:gd name="T17" fmla="*/ 58 h 58"/>
                <a:gd name="T18" fmla="*/ 31 w 62"/>
                <a:gd name="T19" fmla="*/ 53 h 58"/>
                <a:gd name="T20" fmla="*/ 20 w 62"/>
                <a:gd name="T21" fmla="*/ 50 h 58"/>
                <a:gd name="T22" fmla="*/ 11 w 62"/>
                <a:gd name="T23" fmla="*/ 45 h 58"/>
                <a:gd name="T24" fmla="*/ 0 w 62"/>
                <a:gd name="T25" fmla="*/ 42 h 58"/>
                <a:gd name="T26" fmla="*/ 3 w 62"/>
                <a:gd name="T27" fmla="*/ 35 h 58"/>
                <a:gd name="T28" fmla="*/ 6 w 62"/>
                <a:gd name="T29" fmla="*/ 29 h 58"/>
                <a:gd name="T30" fmla="*/ 9 w 62"/>
                <a:gd name="T31" fmla="*/ 24 h 58"/>
                <a:gd name="T32" fmla="*/ 12 w 62"/>
                <a:gd name="T33" fmla="*/ 18 h 58"/>
                <a:gd name="T34" fmla="*/ 16 w 62"/>
                <a:gd name="T35" fmla="*/ 13 h 58"/>
                <a:gd name="T36" fmla="*/ 20 w 62"/>
                <a:gd name="T37" fmla="*/ 8 h 58"/>
                <a:gd name="T38" fmla="*/ 23 w 62"/>
                <a:gd name="T39" fmla="*/ 4 h 58"/>
                <a:gd name="T40" fmla="*/ 27 w 62"/>
                <a:gd name="T41" fmla="*/ 0 h 58"/>
                <a:gd name="T42" fmla="*/ 33 w 62"/>
                <a:gd name="T43" fmla="*/ 2 h 58"/>
                <a:gd name="T44" fmla="*/ 41 w 62"/>
                <a:gd name="T45" fmla="*/ 5 h 58"/>
                <a:gd name="T46" fmla="*/ 47 w 62"/>
                <a:gd name="T47" fmla="*/ 7 h 58"/>
                <a:gd name="T48" fmla="*/ 55 w 62"/>
                <a:gd name="T49" fmla="*/ 10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8"/>
                <a:gd name="T77" fmla="*/ 62 w 62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8">
                  <a:moveTo>
                    <a:pt x="55" y="10"/>
                  </a:moveTo>
                  <a:lnTo>
                    <a:pt x="57" y="16"/>
                  </a:lnTo>
                  <a:lnTo>
                    <a:pt x="58" y="21"/>
                  </a:lnTo>
                  <a:lnTo>
                    <a:pt x="60" y="26"/>
                  </a:lnTo>
                  <a:lnTo>
                    <a:pt x="62" y="32"/>
                  </a:lnTo>
                  <a:lnTo>
                    <a:pt x="57" y="38"/>
                  </a:lnTo>
                  <a:lnTo>
                    <a:pt x="52" y="45"/>
                  </a:lnTo>
                  <a:lnTo>
                    <a:pt x="47" y="51"/>
                  </a:lnTo>
                  <a:lnTo>
                    <a:pt x="41" y="58"/>
                  </a:lnTo>
                  <a:lnTo>
                    <a:pt x="31" y="53"/>
                  </a:lnTo>
                  <a:lnTo>
                    <a:pt x="20" y="50"/>
                  </a:lnTo>
                  <a:lnTo>
                    <a:pt x="11" y="45"/>
                  </a:lnTo>
                  <a:lnTo>
                    <a:pt x="0" y="42"/>
                  </a:lnTo>
                  <a:lnTo>
                    <a:pt x="3" y="35"/>
                  </a:lnTo>
                  <a:lnTo>
                    <a:pt x="6" y="29"/>
                  </a:lnTo>
                  <a:lnTo>
                    <a:pt x="9" y="24"/>
                  </a:lnTo>
                  <a:lnTo>
                    <a:pt x="12" y="18"/>
                  </a:lnTo>
                  <a:lnTo>
                    <a:pt x="16" y="13"/>
                  </a:lnTo>
                  <a:lnTo>
                    <a:pt x="20" y="8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33" y="2"/>
                  </a:lnTo>
                  <a:lnTo>
                    <a:pt x="41" y="5"/>
                  </a:lnTo>
                  <a:lnTo>
                    <a:pt x="47" y="7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93" name="Freeform 685"/>
            <p:cNvSpPr>
              <a:spLocks/>
            </p:cNvSpPr>
            <p:nvPr/>
          </p:nvSpPr>
          <p:spPr bwMode="auto">
            <a:xfrm>
              <a:off x="2700" y="3036"/>
              <a:ext cx="88" cy="79"/>
            </a:xfrm>
            <a:custGeom>
              <a:avLst/>
              <a:gdLst>
                <a:gd name="T0" fmla="*/ 48 w 54"/>
                <a:gd name="T1" fmla="*/ 8 h 48"/>
                <a:gd name="T2" fmla="*/ 50 w 54"/>
                <a:gd name="T3" fmla="*/ 13 h 48"/>
                <a:gd name="T4" fmla="*/ 51 w 54"/>
                <a:gd name="T5" fmla="*/ 18 h 48"/>
                <a:gd name="T6" fmla="*/ 53 w 54"/>
                <a:gd name="T7" fmla="*/ 22 h 48"/>
                <a:gd name="T8" fmla="*/ 54 w 54"/>
                <a:gd name="T9" fmla="*/ 27 h 48"/>
                <a:gd name="T10" fmla="*/ 50 w 54"/>
                <a:gd name="T11" fmla="*/ 32 h 48"/>
                <a:gd name="T12" fmla="*/ 47 w 54"/>
                <a:gd name="T13" fmla="*/ 37 h 48"/>
                <a:gd name="T14" fmla="*/ 42 w 54"/>
                <a:gd name="T15" fmla="*/ 41 h 48"/>
                <a:gd name="T16" fmla="*/ 37 w 54"/>
                <a:gd name="T17" fmla="*/ 48 h 48"/>
                <a:gd name="T18" fmla="*/ 29 w 54"/>
                <a:gd name="T19" fmla="*/ 45 h 48"/>
                <a:gd name="T20" fmla="*/ 19 w 54"/>
                <a:gd name="T21" fmla="*/ 40 h 48"/>
                <a:gd name="T22" fmla="*/ 10 w 54"/>
                <a:gd name="T23" fmla="*/ 37 h 48"/>
                <a:gd name="T24" fmla="*/ 0 w 54"/>
                <a:gd name="T25" fmla="*/ 33 h 48"/>
                <a:gd name="T26" fmla="*/ 4 w 54"/>
                <a:gd name="T27" fmla="*/ 29 h 48"/>
                <a:gd name="T28" fmla="*/ 7 w 54"/>
                <a:gd name="T29" fmla="*/ 24 h 48"/>
                <a:gd name="T30" fmla="*/ 8 w 54"/>
                <a:gd name="T31" fmla="*/ 19 h 48"/>
                <a:gd name="T32" fmla="*/ 12 w 54"/>
                <a:gd name="T33" fmla="*/ 14 h 48"/>
                <a:gd name="T34" fmla="*/ 15 w 54"/>
                <a:gd name="T35" fmla="*/ 11 h 48"/>
                <a:gd name="T36" fmla="*/ 18 w 54"/>
                <a:gd name="T37" fmla="*/ 6 h 48"/>
                <a:gd name="T38" fmla="*/ 19 w 54"/>
                <a:gd name="T39" fmla="*/ 3 h 48"/>
                <a:gd name="T40" fmla="*/ 23 w 54"/>
                <a:gd name="T41" fmla="*/ 0 h 48"/>
                <a:gd name="T42" fmla="*/ 29 w 54"/>
                <a:gd name="T43" fmla="*/ 2 h 48"/>
                <a:gd name="T44" fmla="*/ 35 w 54"/>
                <a:gd name="T45" fmla="*/ 3 h 48"/>
                <a:gd name="T46" fmla="*/ 42 w 54"/>
                <a:gd name="T47" fmla="*/ 6 h 48"/>
                <a:gd name="T48" fmla="*/ 48 w 54"/>
                <a:gd name="T49" fmla="*/ 8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8" y="8"/>
                  </a:moveTo>
                  <a:lnTo>
                    <a:pt x="50" y="13"/>
                  </a:lnTo>
                  <a:lnTo>
                    <a:pt x="51" y="18"/>
                  </a:lnTo>
                  <a:lnTo>
                    <a:pt x="53" y="22"/>
                  </a:lnTo>
                  <a:lnTo>
                    <a:pt x="54" y="27"/>
                  </a:lnTo>
                  <a:lnTo>
                    <a:pt x="50" y="32"/>
                  </a:lnTo>
                  <a:lnTo>
                    <a:pt x="47" y="37"/>
                  </a:lnTo>
                  <a:lnTo>
                    <a:pt x="42" y="41"/>
                  </a:lnTo>
                  <a:lnTo>
                    <a:pt x="37" y="48"/>
                  </a:lnTo>
                  <a:lnTo>
                    <a:pt x="29" y="45"/>
                  </a:lnTo>
                  <a:lnTo>
                    <a:pt x="19" y="40"/>
                  </a:lnTo>
                  <a:lnTo>
                    <a:pt x="10" y="37"/>
                  </a:lnTo>
                  <a:lnTo>
                    <a:pt x="0" y="33"/>
                  </a:lnTo>
                  <a:lnTo>
                    <a:pt x="4" y="29"/>
                  </a:lnTo>
                  <a:lnTo>
                    <a:pt x="7" y="24"/>
                  </a:lnTo>
                  <a:lnTo>
                    <a:pt x="8" y="19"/>
                  </a:lnTo>
                  <a:lnTo>
                    <a:pt x="12" y="14"/>
                  </a:lnTo>
                  <a:lnTo>
                    <a:pt x="15" y="11"/>
                  </a:lnTo>
                  <a:lnTo>
                    <a:pt x="18" y="6"/>
                  </a:lnTo>
                  <a:lnTo>
                    <a:pt x="19" y="3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5" y="3"/>
                  </a:lnTo>
                  <a:lnTo>
                    <a:pt x="42" y="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94" name="Freeform 686"/>
            <p:cNvSpPr>
              <a:spLocks/>
            </p:cNvSpPr>
            <p:nvPr/>
          </p:nvSpPr>
          <p:spPr bwMode="auto">
            <a:xfrm>
              <a:off x="2757" y="3049"/>
              <a:ext cx="31" cy="66"/>
            </a:xfrm>
            <a:custGeom>
              <a:avLst/>
              <a:gdLst>
                <a:gd name="T0" fmla="*/ 0 w 19"/>
                <a:gd name="T1" fmla="*/ 14 h 40"/>
                <a:gd name="T2" fmla="*/ 2 w 19"/>
                <a:gd name="T3" fmla="*/ 21 h 40"/>
                <a:gd name="T4" fmla="*/ 2 w 19"/>
                <a:gd name="T5" fmla="*/ 27 h 40"/>
                <a:gd name="T6" fmla="*/ 2 w 19"/>
                <a:gd name="T7" fmla="*/ 33 h 40"/>
                <a:gd name="T8" fmla="*/ 2 w 19"/>
                <a:gd name="T9" fmla="*/ 40 h 40"/>
                <a:gd name="T10" fmla="*/ 7 w 19"/>
                <a:gd name="T11" fmla="*/ 33 h 40"/>
                <a:gd name="T12" fmla="*/ 12 w 19"/>
                <a:gd name="T13" fmla="*/ 29 h 40"/>
                <a:gd name="T14" fmla="*/ 15 w 19"/>
                <a:gd name="T15" fmla="*/ 24 h 40"/>
                <a:gd name="T16" fmla="*/ 19 w 19"/>
                <a:gd name="T17" fmla="*/ 19 h 40"/>
                <a:gd name="T18" fmla="*/ 18 w 19"/>
                <a:gd name="T19" fmla="*/ 14 h 40"/>
                <a:gd name="T20" fmla="*/ 16 w 19"/>
                <a:gd name="T21" fmla="*/ 10 h 40"/>
                <a:gd name="T22" fmla="*/ 15 w 19"/>
                <a:gd name="T23" fmla="*/ 5 h 40"/>
                <a:gd name="T24" fmla="*/ 13 w 19"/>
                <a:gd name="T25" fmla="*/ 0 h 40"/>
                <a:gd name="T26" fmla="*/ 10 w 19"/>
                <a:gd name="T27" fmla="*/ 3 h 40"/>
                <a:gd name="T28" fmla="*/ 7 w 19"/>
                <a:gd name="T29" fmla="*/ 6 h 40"/>
                <a:gd name="T30" fmla="*/ 4 w 19"/>
                <a:gd name="T31" fmla="*/ 11 h 40"/>
                <a:gd name="T32" fmla="*/ 0 w 19"/>
                <a:gd name="T33" fmla="*/ 1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40"/>
                <a:gd name="T53" fmla="*/ 19 w 1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40">
                  <a:moveTo>
                    <a:pt x="0" y="14"/>
                  </a:moveTo>
                  <a:lnTo>
                    <a:pt x="2" y="21"/>
                  </a:lnTo>
                  <a:lnTo>
                    <a:pt x="2" y="27"/>
                  </a:lnTo>
                  <a:lnTo>
                    <a:pt x="2" y="33"/>
                  </a:lnTo>
                  <a:lnTo>
                    <a:pt x="2" y="40"/>
                  </a:lnTo>
                  <a:lnTo>
                    <a:pt x="7" y="33"/>
                  </a:lnTo>
                  <a:lnTo>
                    <a:pt x="12" y="29"/>
                  </a:lnTo>
                  <a:lnTo>
                    <a:pt x="15" y="24"/>
                  </a:lnTo>
                  <a:lnTo>
                    <a:pt x="19" y="19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95" name="Freeform 687"/>
            <p:cNvSpPr>
              <a:spLocks/>
            </p:cNvSpPr>
            <p:nvPr/>
          </p:nvSpPr>
          <p:spPr bwMode="auto">
            <a:xfrm>
              <a:off x="2720" y="3035"/>
              <a:ext cx="58" cy="41"/>
            </a:xfrm>
            <a:custGeom>
              <a:avLst/>
              <a:gdLst>
                <a:gd name="T0" fmla="*/ 36 w 36"/>
                <a:gd name="T1" fmla="*/ 9 h 25"/>
                <a:gd name="T2" fmla="*/ 33 w 36"/>
                <a:gd name="T3" fmla="*/ 14 h 25"/>
                <a:gd name="T4" fmla="*/ 30 w 36"/>
                <a:gd name="T5" fmla="*/ 17 h 25"/>
                <a:gd name="T6" fmla="*/ 27 w 36"/>
                <a:gd name="T7" fmla="*/ 22 h 25"/>
                <a:gd name="T8" fmla="*/ 23 w 36"/>
                <a:gd name="T9" fmla="*/ 25 h 25"/>
                <a:gd name="T10" fmla="*/ 17 w 36"/>
                <a:gd name="T11" fmla="*/ 22 h 25"/>
                <a:gd name="T12" fmla="*/ 12 w 36"/>
                <a:gd name="T13" fmla="*/ 20 h 25"/>
                <a:gd name="T14" fmla="*/ 6 w 36"/>
                <a:gd name="T15" fmla="*/ 17 h 25"/>
                <a:gd name="T16" fmla="*/ 0 w 36"/>
                <a:gd name="T17" fmla="*/ 15 h 25"/>
                <a:gd name="T18" fmla="*/ 3 w 36"/>
                <a:gd name="T19" fmla="*/ 12 h 25"/>
                <a:gd name="T20" fmla="*/ 6 w 36"/>
                <a:gd name="T21" fmla="*/ 7 h 25"/>
                <a:gd name="T22" fmla="*/ 9 w 36"/>
                <a:gd name="T23" fmla="*/ 4 h 25"/>
                <a:gd name="T24" fmla="*/ 12 w 36"/>
                <a:gd name="T25" fmla="*/ 0 h 25"/>
                <a:gd name="T26" fmla="*/ 17 w 36"/>
                <a:gd name="T27" fmla="*/ 1 h 25"/>
                <a:gd name="T28" fmla="*/ 23 w 36"/>
                <a:gd name="T29" fmla="*/ 4 h 25"/>
                <a:gd name="T30" fmla="*/ 30 w 36"/>
                <a:gd name="T31" fmla="*/ 6 h 25"/>
                <a:gd name="T32" fmla="*/ 36 w 36"/>
                <a:gd name="T33" fmla="*/ 9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5"/>
                <a:gd name="T53" fmla="*/ 36 w 36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5">
                  <a:moveTo>
                    <a:pt x="36" y="9"/>
                  </a:moveTo>
                  <a:lnTo>
                    <a:pt x="33" y="14"/>
                  </a:lnTo>
                  <a:lnTo>
                    <a:pt x="30" y="17"/>
                  </a:lnTo>
                  <a:lnTo>
                    <a:pt x="27" y="22"/>
                  </a:lnTo>
                  <a:lnTo>
                    <a:pt x="23" y="25"/>
                  </a:lnTo>
                  <a:lnTo>
                    <a:pt x="17" y="22"/>
                  </a:lnTo>
                  <a:lnTo>
                    <a:pt x="12" y="20"/>
                  </a:lnTo>
                  <a:lnTo>
                    <a:pt x="6" y="17"/>
                  </a:lnTo>
                  <a:lnTo>
                    <a:pt x="0" y="15"/>
                  </a:lnTo>
                  <a:lnTo>
                    <a:pt x="3" y="12"/>
                  </a:lnTo>
                  <a:lnTo>
                    <a:pt x="6" y="7"/>
                  </a:lnTo>
                  <a:lnTo>
                    <a:pt x="9" y="4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3" y="4"/>
                  </a:lnTo>
                  <a:lnTo>
                    <a:pt x="30" y="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96" name="Freeform 688"/>
            <p:cNvSpPr>
              <a:spLocks/>
            </p:cNvSpPr>
            <p:nvPr/>
          </p:nvSpPr>
          <p:spPr bwMode="auto">
            <a:xfrm>
              <a:off x="2751" y="3009"/>
              <a:ext cx="150" cy="139"/>
            </a:xfrm>
            <a:custGeom>
              <a:avLst/>
              <a:gdLst>
                <a:gd name="T0" fmla="*/ 82 w 92"/>
                <a:gd name="T1" fmla="*/ 11 h 85"/>
                <a:gd name="T2" fmla="*/ 92 w 92"/>
                <a:gd name="T3" fmla="*/ 31 h 85"/>
                <a:gd name="T4" fmla="*/ 43 w 92"/>
                <a:gd name="T5" fmla="*/ 85 h 85"/>
                <a:gd name="T6" fmla="*/ 0 w 92"/>
                <a:gd name="T7" fmla="*/ 70 h 85"/>
                <a:gd name="T8" fmla="*/ 12 w 92"/>
                <a:gd name="T9" fmla="*/ 46 h 85"/>
                <a:gd name="T10" fmla="*/ 55 w 92"/>
                <a:gd name="T11" fmla="*/ 0 h 85"/>
                <a:gd name="T12" fmla="*/ 82 w 92"/>
                <a:gd name="T13" fmla="*/ 11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85"/>
                <a:gd name="T23" fmla="*/ 92 w 92"/>
                <a:gd name="T24" fmla="*/ 85 h 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85">
                  <a:moveTo>
                    <a:pt x="82" y="11"/>
                  </a:moveTo>
                  <a:lnTo>
                    <a:pt x="92" y="31"/>
                  </a:lnTo>
                  <a:lnTo>
                    <a:pt x="43" y="85"/>
                  </a:lnTo>
                  <a:lnTo>
                    <a:pt x="0" y="70"/>
                  </a:lnTo>
                  <a:lnTo>
                    <a:pt x="12" y="46"/>
                  </a:lnTo>
                  <a:lnTo>
                    <a:pt x="55" y="0"/>
                  </a:lnTo>
                  <a:lnTo>
                    <a:pt x="8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97" name="Freeform 689"/>
            <p:cNvSpPr>
              <a:spLocks/>
            </p:cNvSpPr>
            <p:nvPr/>
          </p:nvSpPr>
          <p:spPr bwMode="auto">
            <a:xfrm>
              <a:off x="2760" y="3015"/>
              <a:ext cx="133" cy="126"/>
            </a:xfrm>
            <a:custGeom>
              <a:avLst/>
              <a:gdLst>
                <a:gd name="T0" fmla="*/ 75 w 81"/>
                <a:gd name="T1" fmla="*/ 8 h 77"/>
                <a:gd name="T2" fmla="*/ 81 w 81"/>
                <a:gd name="T3" fmla="*/ 26 h 77"/>
                <a:gd name="T4" fmla="*/ 35 w 81"/>
                <a:gd name="T5" fmla="*/ 77 h 77"/>
                <a:gd name="T6" fmla="*/ 0 w 81"/>
                <a:gd name="T7" fmla="*/ 62 h 77"/>
                <a:gd name="T8" fmla="*/ 10 w 81"/>
                <a:gd name="T9" fmla="*/ 43 h 77"/>
                <a:gd name="T10" fmla="*/ 49 w 81"/>
                <a:gd name="T11" fmla="*/ 0 h 77"/>
                <a:gd name="T12" fmla="*/ 75 w 81"/>
                <a:gd name="T13" fmla="*/ 8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77"/>
                <a:gd name="T23" fmla="*/ 81 w 81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77">
                  <a:moveTo>
                    <a:pt x="75" y="8"/>
                  </a:moveTo>
                  <a:lnTo>
                    <a:pt x="81" y="26"/>
                  </a:lnTo>
                  <a:lnTo>
                    <a:pt x="35" y="77"/>
                  </a:lnTo>
                  <a:lnTo>
                    <a:pt x="0" y="62"/>
                  </a:lnTo>
                  <a:lnTo>
                    <a:pt x="10" y="43"/>
                  </a:lnTo>
                  <a:lnTo>
                    <a:pt x="49" y="0"/>
                  </a:lnTo>
                  <a:lnTo>
                    <a:pt x="75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98" name="Freeform 690"/>
            <p:cNvSpPr>
              <a:spLocks/>
            </p:cNvSpPr>
            <p:nvPr/>
          </p:nvSpPr>
          <p:spPr bwMode="auto">
            <a:xfrm>
              <a:off x="2818" y="3028"/>
              <a:ext cx="75" cy="113"/>
            </a:xfrm>
            <a:custGeom>
              <a:avLst/>
              <a:gdLst>
                <a:gd name="T0" fmla="*/ 0 w 46"/>
                <a:gd name="T1" fmla="*/ 43 h 69"/>
                <a:gd name="T2" fmla="*/ 0 w 46"/>
                <a:gd name="T3" fmla="*/ 69 h 69"/>
                <a:gd name="T4" fmla="*/ 46 w 46"/>
                <a:gd name="T5" fmla="*/ 18 h 69"/>
                <a:gd name="T6" fmla="*/ 40 w 46"/>
                <a:gd name="T7" fmla="*/ 0 h 69"/>
                <a:gd name="T8" fmla="*/ 0 w 46"/>
                <a:gd name="T9" fmla="*/ 43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69"/>
                <a:gd name="T17" fmla="*/ 46 w 46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69">
                  <a:moveTo>
                    <a:pt x="0" y="43"/>
                  </a:moveTo>
                  <a:lnTo>
                    <a:pt x="0" y="69"/>
                  </a:lnTo>
                  <a:lnTo>
                    <a:pt x="46" y="18"/>
                  </a:lnTo>
                  <a:lnTo>
                    <a:pt x="40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699" name="Freeform 691"/>
            <p:cNvSpPr>
              <a:spLocks/>
            </p:cNvSpPr>
            <p:nvPr/>
          </p:nvSpPr>
          <p:spPr bwMode="auto">
            <a:xfrm>
              <a:off x="2777" y="3015"/>
              <a:ext cx="106" cy="87"/>
            </a:xfrm>
            <a:custGeom>
              <a:avLst/>
              <a:gdLst>
                <a:gd name="T0" fmla="*/ 25 w 65"/>
                <a:gd name="T1" fmla="*/ 53 h 53"/>
                <a:gd name="T2" fmla="*/ 0 w 65"/>
                <a:gd name="T3" fmla="*/ 43 h 53"/>
                <a:gd name="T4" fmla="*/ 0 w 65"/>
                <a:gd name="T5" fmla="*/ 43 h 53"/>
                <a:gd name="T6" fmla="*/ 39 w 65"/>
                <a:gd name="T7" fmla="*/ 0 h 53"/>
                <a:gd name="T8" fmla="*/ 65 w 65"/>
                <a:gd name="T9" fmla="*/ 8 h 53"/>
                <a:gd name="T10" fmla="*/ 25 w 65"/>
                <a:gd name="T11" fmla="*/ 53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3"/>
                <a:gd name="T20" fmla="*/ 65 w 65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3">
                  <a:moveTo>
                    <a:pt x="25" y="53"/>
                  </a:moveTo>
                  <a:lnTo>
                    <a:pt x="0" y="43"/>
                  </a:lnTo>
                  <a:lnTo>
                    <a:pt x="39" y="0"/>
                  </a:lnTo>
                  <a:lnTo>
                    <a:pt x="65" y="8"/>
                  </a:lnTo>
                  <a:lnTo>
                    <a:pt x="25" y="53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00" name="Freeform 692"/>
            <p:cNvSpPr>
              <a:spLocks/>
            </p:cNvSpPr>
            <p:nvPr/>
          </p:nvSpPr>
          <p:spPr bwMode="auto">
            <a:xfrm>
              <a:off x="2271" y="2837"/>
              <a:ext cx="74" cy="114"/>
            </a:xfrm>
            <a:custGeom>
              <a:avLst/>
              <a:gdLst>
                <a:gd name="T0" fmla="*/ 0 w 45"/>
                <a:gd name="T1" fmla="*/ 44 h 70"/>
                <a:gd name="T2" fmla="*/ 2 w 45"/>
                <a:gd name="T3" fmla="*/ 70 h 70"/>
                <a:gd name="T4" fmla="*/ 45 w 45"/>
                <a:gd name="T5" fmla="*/ 17 h 70"/>
                <a:gd name="T6" fmla="*/ 37 w 45"/>
                <a:gd name="T7" fmla="*/ 0 h 70"/>
                <a:gd name="T8" fmla="*/ 0 w 45"/>
                <a:gd name="T9" fmla="*/ 44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70"/>
                <a:gd name="T17" fmla="*/ 45 w 4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70">
                  <a:moveTo>
                    <a:pt x="0" y="44"/>
                  </a:moveTo>
                  <a:lnTo>
                    <a:pt x="2" y="70"/>
                  </a:lnTo>
                  <a:lnTo>
                    <a:pt x="45" y="17"/>
                  </a:lnTo>
                  <a:lnTo>
                    <a:pt x="37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01" name="Freeform 693"/>
            <p:cNvSpPr>
              <a:spLocks/>
            </p:cNvSpPr>
            <p:nvPr/>
          </p:nvSpPr>
          <p:spPr bwMode="auto">
            <a:xfrm>
              <a:off x="1755" y="2459"/>
              <a:ext cx="101" cy="95"/>
            </a:xfrm>
            <a:custGeom>
              <a:avLst/>
              <a:gdLst>
                <a:gd name="T0" fmla="*/ 54 w 62"/>
                <a:gd name="T1" fmla="*/ 12 h 58"/>
                <a:gd name="T2" fmla="*/ 62 w 62"/>
                <a:gd name="T3" fmla="*/ 32 h 58"/>
                <a:gd name="T4" fmla="*/ 43 w 62"/>
                <a:gd name="T5" fmla="*/ 58 h 58"/>
                <a:gd name="T6" fmla="*/ 0 w 62"/>
                <a:gd name="T7" fmla="*/ 42 h 58"/>
                <a:gd name="T8" fmla="*/ 13 w 62"/>
                <a:gd name="T9" fmla="*/ 18 h 58"/>
                <a:gd name="T10" fmla="*/ 27 w 62"/>
                <a:gd name="T11" fmla="*/ 0 h 58"/>
                <a:gd name="T12" fmla="*/ 54 w 62"/>
                <a:gd name="T13" fmla="*/ 12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58"/>
                <a:gd name="T23" fmla="*/ 62 w 6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58">
                  <a:moveTo>
                    <a:pt x="54" y="12"/>
                  </a:moveTo>
                  <a:lnTo>
                    <a:pt x="62" y="32"/>
                  </a:lnTo>
                  <a:lnTo>
                    <a:pt x="43" y="58"/>
                  </a:lnTo>
                  <a:lnTo>
                    <a:pt x="0" y="42"/>
                  </a:lnTo>
                  <a:lnTo>
                    <a:pt x="13" y="18"/>
                  </a:lnTo>
                  <a:lnTo>
                    <a:pt x="27" y="0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02" name="Freeform 694"/>
            <p:cNvSpPr>
              <a:spLocks/>
            </p:cNvSpPr>
            <p:nvPr/>
          </p:nvSpPr>
          <p:spPr bwMode="auto">
            <a:xfrm>
              <a:off x="1763" y="2467"/>
              <a:ext cx="88" cy="79"/>
            </a:xfrm>
            <a:custGeom>
              <a:avLst/>
              <a:gdLst>
                <a:gd name="T0" fmla="*/ 47 w 54"/>
                <a:gd name="T1" fmla="*/ 10 h 48"/>
                <a:gd name="T2" fmla="*/ 54 w 54"/>
                <a:gd name="T3" fmla="*/ 27 h 48"/>
                <a:gd name="T4" fmla="*/ 36 w 54"/>
                <a:gd name="T5" fmla="*/ 48 h 48"/>
                <a:gd name="T6" fmla="*/ 0 w 54"/>
                <a:gd name="T7" fmla="*/ 35 h 48"/>
                <a:gd name="T8" fmla="*/ 11 w 54"/>
                <a:gd name="T9" fmla="*/ 14 h 48"/>
                <a:gd name="T10" fmla="*/ 22 w 54"/>
                <a:gd name="T11" fmla="*/ 0 h 48"/>
                <a:gd name="T12" fmla="*/ 47 w 54"/>
                <a:gd name="T13" fmla="*/ 1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48"/>
                <a:gd name="T23" fmla="*/ 54 w 54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48">
                  <a:moveTo>
                    <a:pt x="47" y="10"/>
                  </a:moveTo>
                  <a:lnTo>
                    <a:pt x="54" y="27"/>
                  </a:lnTo>
                  <a:lnTo>
                    <a:pt x="36" y="48"/>
                  </a:lnTo>
                  <a:lnTo>
                    <a:pt x="0" y="35"/>
                  </a:lnTo>
                  <a:lnTo>
                    <a:pt x="11" y="14"/>
                  </a:lnTo>
                  <a:lnTo>
                    <a:pt x="22" y="0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03" name="Freeform 695"/>
            <p:cNvSpPr>
              <a:spLocks/>
            </p:cNvSpPr>
            <p:nvPr/>
          </p:nvSpPr>
          <p:spPr bwMode="auto">
            <a:xfrm>
              <a:off x="1820" y="2484"/>
              <a:ext cx="31" cy="62"/>
            </a:xfrm>
            <a:custGeom>
              <a:avLst/>
              <a:gdLst>
                <a:gd name="T0" fmla="*/ 0 w 19"/>
                <a:gd name="T1" fmla="*/ 14 h 38"/>
                <a:gd name="T2" fmla="*/ 1 w 19"/>
                <a:gd name="T3" fmla="*/ 38 h 38"/>
                <a:gd name="T4" fmla="*/ 19 w 19"/>
                <a:gd name="T5" fmla="*/ 17 h 38"/>
                <a:gd name="T6" fmla="*/ 12 w 19"/>
                <a:gd name="T7" fmla="*/ 0 h 38"/>
                <a:gd name="T8" fmla="*/ 0 w 19"/>
                <a:gd name="T9" fmla="*/ 1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8"/>
                <a:gd name="T17" fmla="*/ 19 w 1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8">
                  <a:moveTo>
                    <a:pt x="0" y="14"/>
                  </a:moveTo>
                  <a:lnTo>
                    <a:pt x="1" y="38"/>
                  </a:lnTo>
                  <a:lnTo>
                    <a:pt x="19" y="17"/>
                  </a:lnTo>
                  <a:lnTo>
                    <a:pt x="1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04" name="Freeform 696"/>
            <p:cNvSpPr>
              <a:spLocks/>
            </p:cNvSpPr>
            <p:nvPr/>
          </p:nvSpPr>
          <p:spPr bwMode="auto">
            <a:xfrm>
              <a:off x="1781" y="2467"/>
              <a:ext cx="59" cy="40"/>
            </a:xfrm>
            <a:custGeom>
              <a:avLst/>
              <a:gdLst>
                <a:gd name="T0" fmla="*/ 36 w 36"/>
                <a:gd name="T1" fmla="*/ 10 h 24"/>
                <a:gd name="T2" fmla="*/ 24 w 36"/>
                <a:gd name="T3" fmla="*/ 24 h 24"/>
                <a:gd name="T4" fmla="*/ 0 w 36"/>
                <a:gd name="T5" fmla="*/ 14 h 24"/>
                <a:gd name="T6" fmla="*/ 11 w 36"/>
                <a:gd name="T7" fmla="*/ 0 h 24"/>
                <a:gd name="T8" fmla="*/ 36 w 36"/>
                <a:gd name="T9" fmla="*/ 1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4"/>
                <a:gd name="T17" fmla="*/ 36 w 3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4">
                  <a:moveTo>
                    <a:pt x="36" y="10"/>
                  </a:moveTo>
                  <a:lnTo>
                    <a:pt x="24" y="24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05" name="Freeform 697"/>
            <p:cNvSpPr>
              <a:spLocks/>
            </p:cNvSpPr>
            <p:nvPr/>
          </p:nvSpPr>
          <p:spPr bwMode="auto">
            <a:xfrm>
              <a:off x="1889" y="2507"/>
              <a:ext cx="104" cy="93"/>
            </a:xfrm>
            <a:custGeom>
              <a:avLst/>
              <a:gdLst>
                <a:gd name="T0" fmla="*/ 56 w 64"/>
                <a:gd name="T1" fmla="*/ 11 h 57"/>
                <a:gd name="T2" fmla="*/ 58 w 64"/>
                <a:gd name="T3" fmla="*/ 16 h 57"/>
                <a:gd name="T4" fmla="*/ 59 w 64"/>
                <a:gd name="T5" fmla="*/ 21 h 57"/>
                <a:gd name="T6" fmla="*/ 61 w 64"/>
                <a:gd name="T7" fmla="*/ 27 h 57"/>
                <a:gd name="T8" fmla="*/ 64 w 64"/>
                <a:gd name="T9" fmla="*/ 32 h 57"/>
                <a:gd name="T10" fmla="*/ 58 w 64"/>
                <a:gd name="T11" fmla="*/ 38 h 57"/>
                <a:gd name="T12" fmla="*/ 53 w 64"/>
                <a:gd name="T13" fmla="*/ 44 h 57"/>
                <a:gd name="T14" fmla="*/ 48 w 64"/>
                <a:gd name="T15" fmla="*/ 51 h 57"/>
                <a:gd name="T16" fmla="*/ 42 w 64"/>
                <a:gd name="T17" fmla="*/ 57 h 57"/>
                <a:gd name="T18" fmla="*/ 32 w 64"/>
                <a:gd name="T19" fmla="*/ 54 h 57"/>
                <a:gd name="T20" fmla="*/ 21 w 64"/>
                <a:gd name="T21" fmla="*/ 49 h 57"/>
                <a:gd name="T22" fmla="*/ 12 w 64"/>
                <a:gd name="T23" fmla="*/ 44 h 57"/>
                <a:gd name="T24" fmla="*/ 0 w 64"/>
                <a:gd name="T25" fmla="*/ 41 h 57"/>
                <a:gd name="T26" fmla="*/ 4 w 64"/>
                <a:gd name="T27" fmla="*/ 35 h 57"/>
                <a:gd name="T28" fmla="*/ 7 w 64"/>
                <a:gd name="T29" fmla="*/ 29 h 57"/>
                <a:gd name="T30" fmla="*/ 10 w 64"/>
                <a:gd name="T31" fmla="*/ 24 h 57"/>
                <a:gd name="T32" fmla="*/ 13 w 64"/>
                <a:gd name="T33" fmla="*/ 17 h 57"/>
                <a:gd name="T34" fmla="*/ 16 w 64"/>
                <a:gd name="T35" fmla="*/ 13 h 57"/>
                <a:gd name="T36" fmla="*/ 21 w 64"/>
                <a:gd name="T37" fmla="*/ 8 h 57"/>
                <a:gd name="T38" fmla="*/ 24 w 64"/>
                <a:gd name="T39" fmla="*/ 5 h 57"/>
                <a:gd name="T40" fmla="*/ 27 w 64"/>
                <a:gd name="T41" fmla="*/ 0 h 57"/>
                <a:gd name="T42" fmla="*/ 35 w 64"/>
                <a:gd name="T43" fmla="*/ 3 h 57"/>
                <a:gd name="T44" fmla="*/ 42 w 64"/>
                <a:gd name="T45" fmla="*/ 5 h 57"/>
                <a:gd name="T46" fmla="*/ 50 w 64"/>
                <a:gd name="T47" fmla="*/ 8 h 57"/>
                <a:gd name="T48" fmla="*/ 56 w 64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57"/>
                <a:gd name="T77" fmla="*/ 64 w 6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57">
                  <a:moveTo>
                    <a:pt x="56" y="11"/>
                  </a:moveTo>
                  <a:lnTo>
                    <a:pt x="58" y="16"/>
                  </a:lnTo>
                  <a:lnTo>
                    <a:pt x="59" y="21"/>
                  </a:lnTo>
                  <a:lnTo>
                    <a:pt x="61" y="27"/>
                  </a:lnTo>
                  <a:lnTo>
                    <a:pt x="64" y="32"/>
                  </a:lnTo>
                  <a:lnTo>
                    <a:pt x="58" y="38"/>
                  </a:lnTo>
                  <a:lnTo>
                    <a:pt x="53" y="44"/>
                  </a:lnTo>
                  <a:lnTo>
                    <a:pt x="48" y="51"/>
                  </a:lnTo>
                  <a:lnTo>
                    <a:pt x="42" y="57"/>
                  </a:lnTo>
                  <a:lnTo>
                    <a:pt x="32" y="54"/>
                  </a:lnTo>
                  <a:lnTo>
                    <a:pt x="21" y="49"/>
                  </a:lnTo>
                  <a:lnTo>
                    <a:pt x="12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3" y="17"/>
                  </a:lnTo>
                  <a:lnTo>
                    <a:pt x="16" y="13"/>
                  </a:lnTo>
                  <a:lnTo>
                    <a:pt x="21" y="8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5" y="3"/>
                  </a:lnTo>
                  <a:lnTo>
                    <a:pt x="42" y="5"/>
                  </a:lnTo>
                  <a:lnTo>
                    <a:pt x="50" y="8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06" name="Freeform 698"/>
            <p:cNvSpPr>
              <a:spLocks/>
            </p:cNvSpPr>
            <p:nvPr/>
          </p:nvSpPr>
          <p:spPr bwMode="auto">
            <a:xfrm>
              <a:off x="1897" y="2515"/>
              <a:ext cx="88" cy="77"/>
            </a:xfrm>
            <a:custGeom>
              <a:avLst/>
              <a:gdLst>
                <a:gd name="T0" fmla="*/ 48 w 54"/>
                <a:gd name="T1" fmla="*/ 9 h 47"/>
                <a:gd name="T2" fmla="*/ 50 w 54"/>
                <a:gd name="T3" fmla="*/ 12 h 47"/>
                <a:gd name="T4" fmla="*/ 51 w 54"/>
                <a:gd name="T5" fmla="*/ 17 h 47"/>
                <a:gd name="T6" fmla="*/ 53 w 54"/>
                <a:gd name="T7" fmla="*/ 22 h 47"/>
                <a:gd name="T8" fmla="*/ 54 w 54"/>
                <a:gd name="T9" fmla="*/ 27 h 47"/>
                <a:gd name="T10" fmla="*/ 50 w 54"/>
                <a:gd name="T11" fmla="*/ 32 h 47"/>
                <a:gd name="T12" fmla="*/ 46 w 54"/>
                <a:gd name="T13" fmla="*/ 36 h 47"/>
                <a:gd name="T14" fmla="*/ 42 w 54"/>
                <a:gd name="T15" fmla="*/ 43 h 47"/>
                <a:gd name="T16" fmla="*/ 37 w 54"/>
                <a:gd name="T17" fmla="*/ 47 h 47"/>
                <a:gd name="T18" fmla="*/ 29 w 54"/>
                <a:gd name="T19" fmla="*/ 44 h 47"/>
                <a:gd name="T20" fmla="*/ 19 w 54"/>
                <a:gd name="T21" fmla="*/ 41 h 47"/>
                <a:gd name="T22" fmla="*/ 10 w 54"/>
                <a:gd name="T23" fmla="*/ 38 h 47"/>
                <a:gd name="T24" fmla="*/ 0 w 54"/>
                <a:gd name="T25" fmla="*/ 35 h 47"/>
                <a:gd name="T26" fmla="*/ 3 w 54"/>
                <a:gd name="T27" fmla="*/ 30 h 47"/>
                <a:gd name="T28" fmla="*/ 7 w 54"/>
                <a:gd name="T29" fmla="*/ 25 h 47"/>
                <a:gd name="T30" fmla="*/ 8 w 54"/>
                <a:gd name="T31" fmla="*/ 20 h 47"/>
                <a:gd name="T32" fmla="*/ 11 w 54"/>
                <a:gd name="T33" fmla="*/ 14 h 47"/>
                <a:gd name="T34" fmla="*/ 15 w 54"/>
                <a:gd name="T35" fmla="*/ 11 h 47"/>
                <a:gd name="T36" fmla="*/ 18 w 54"/>
                <a:gd name="T37" fmla="*/ 6 h 47"/>
                <a:gd name="T38" fmla="*/ 21 w 54"/>
                <a:gd name="T39" fmla="*/ 3 h 47"/>
                <a:gd name="T40" fmla="*/ 24 w 54"/>
                <a:gd name="T41" fmla="*/ 0 h 47"/>
                <a:gd name="T42" fmla="*/ 30 w 54"/>
                <a:gd name="T43" fmla="*/ 1 h 47"/>
                <a:gd name="T44" fmla="*/ 37 w 54"/>
                <a:gd name="T45" fmla="*/ 5 h 47"/>
                <a:gd name="T46" fmla="*/ 42 w 54"/>
                <a:gd name="T47" fmla="*/ 6 h 47"/>
                <a:gd name="T48" fmla="*/ 48 w 54"/>
                <a:gd name="T49" fmla="*/ 9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7"/>
                <a:gd name="T77" fmla="*/ 54 w 54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7">
                  <a:moveTo>
                    <a:pt x="48" y="9"/>
                  </a:moveTo>
                  <a:lnTo>
                    <a:pt x="50" y="12"/>
                  </a:lnTo>
                  <a:lnTo>
                    <a:pt x="51" y="17"/>
                  </a:lnTo>
                  <a:lnTo>
                    <a:pt x="53" y="22"/>
                  </a:lnTo>
                  <a:lnTo>
                    <a:pt x="54" y="27"/>
                  </a:lnTo>
                  <a:lnTo>
                    <a:pt x="50" y="32"/>
                  </a:lnTo>
                  <a:lnTo>
                    <a:pt x="46" y="36"/>
                  </a:lnTo>
                  <a:lnTo>
                    <a:pt x="42" y="43"/>
                  </a:lnTo>
                  <a:lnTo>
                    <a:pt x="37" y="47"/>
                  </a:lnTo>
                  <a:lnTo>
                    <a:pt x="29" y="44"/>
                  </a:lnTo>
                  <a:lnTo>
                    <a:pt x="19" y="41"/>
                  </a:lnTo>
                  <a:lnTo>
                    <a:pt x="10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7" y="25"/>
                  </a:lnTo>
                  <a:lnTo>
                    <a:pt x="8" y="20"/>
                  </a:lnTo>
                  <a:lnTo>
                    <a:pt x="11" y="14"/>
                  </a:lnTo>
                  <a:lnTo>
                    <a:pt x="15" y="11"/>
                  </a:lnTo>
                  <a:lnTo>
                    <a:pt x="18" y="6"/>
                  </a:lnTo>
                  <a:lnTo>
                    <a:pt x="21" y="3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7" y="5"/>
                  </a:lnTo>
                  <a:lnTo>
                    <a:pt x="42" y="6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07" name="Freeform 699"/>
            <p:cNvSpPr>
              <a:spLocks/>
            </p:cNvSpPr>
            <p:nvPr/>
          </p:nvSpPr>
          <p:spPr bwMode="auto">
            <a:xfrm>
              <a:off x="1954" y="2530"/>
              <a:ext cx="31" cy="62"/>
            </a:xfrm>
            <a:custGeom>
              <a:avLst/>
              <a:gdLst>
                <a:gd name="T0" fmla="*/ 0 w 19"/>
                <a:gd name="T1" fmla="*/ 15 h 38"/>
                <a:gd name="T2" fmla="*/ 2 w 19"/>
                <a:gd name="T3" fmla="*/ 21 h 38"/>
                <a:gd name="T4" fmla="*/ 2 w 19"/>
                <a:gd name="T5" fmla="*/ 26 h 38"/>
                <a:gd name="T6" fmla="*/ 2 w 19"/>
                <a:gd name="T7" fmla="*/ 32 h 38"/>
                <a:gd name="T8" fmla="*/ 2 w 19"/>
                <a:gd name="T9" fmla="*/ 38 h 38"/>
                <a:gd name="T10" fmla="*/ 7 w 19"/>
                <a:gd name="T11" fmla="*/ 34 h 38"/>
                <a:gd name="T12" fmla="*/ 11 w 19"/>
                <a:gd name="T13" fmla="*/ 27 h 38"/>
                <a:gd name="T14" fmla="*/ 15 w 19"/>
                <a:gd name="T15" fmla="*/ 23 h 38"/>
                <a:gd name="T16" fmla="*/ 19 w 19"/>
                <a:gd name="T17" fmla="*/ 18 h 38"/>
                <a:gd name="T18" fmla="*/ 18 w 19"/>
                <a:gd name="T19" fmla="*/ 13 h 38"/>
                <a:gd name="T20" fmla="*/ 16 w 19"/>
                <a:gd name="T21" fmla="*/ 8 h 38"/>
                <a:gd name="T22" fmla="*/ 15 w 19"/>
                <a:gd name="T23" fmla="*/ 3 h 38"/>
                <a:gd name="T24" fmla="*/ 13 w 19"/>
                <a:gd name="T25" fmla="*/ 0 h 38"/>
                <a:gd name="T26" fmla="*/ 10 w 19"/>
                <a:gd name="T27" fmla="*/ 3 h 38"/>
                <a:gd name="T28" fmla="*/ 7 w 19"/>
                <a:gd name="T29" fmla="*/ 7 h 38"/>
                <a:gd name="T30" fmla="*/ 3 w 19"/>
                <a:gd name="T31" fmla="*/ 11 h 38"/>
                <a:gd name="T32" fmla="*/ 0 w 19"/>
                <a:gd name="T33" fmla="*/ 1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8"/>
                <a:gd name="T53" fmla="*/ 19 w 1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8">
                  <a:moveTo>
                    <a:pt x="0" y="15"/>
                  </a:moveTo>
                  <a:lnTo>
                    <a:pt x="2" y="21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7" y="34"/>
                  </a:lnTo>
                  <a:lnTo>
                    <a:pt x="11" y="27"/>
                  </a:lnTo>
                  <a:lnTo>
                    <a:pt x="15" y="23"/>
                  </a:lnTo>
                  <a:lnTo>
                    <a:pt x="19" y="18"/>
                  </a:lnTo>
                  <a:lnTo>
                    <a:pt x="18" y="13"/>
                  </a:lnTo>
                  <a:lnTo>
                    <a:pt x="16" y="8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10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08" name="Freeform 700"/>
            <p:cNvSpPr>
              <a:spLocks/>
            </p:cNvSpPr>
            <p:nvPr/>
          </p:nvSpPr>
          <p:spPr bwMode="auto">
            <a:xfrm>
              <a:off x="1915" y="2515"/>
              <a:ext cx="60" cy="39"/>
            </a:xfrm>
            <a:custGeom>
              <a:avLst/>
              <a:gdLst>
                <a:gd name="T0" fmla="*/ 37 w 37"/>
                <a:gd name="T1" fmla="*/ 9 h 24"/>
                <a:gd name="T2" fmla="*/ 34 w 37"/>
                <a:gd name="T3" fmla="*/ 12 h 24"/>
                <a:gd name="T4" fmla="*/ 31 w 37"/>
                <a:gd name="T5" fmla="*/ 16 h 24"/>
                <a:gd name="T6" fmla="*/ 29 w 37"/>
                <a:gd name="T7" fmla="*/ 20 h 24"/>
                <a:gd name="T8" fmla="*/ 26 w 37"/>
                <a:gd name="T9" fmla="*/ 24 h 24"/>
                <a:gd name="T10" fmla="*/ 19 w 37"/>
                <a:gd name="T11" fmla="*/ 20 h 24"/>
                <a:gd name="T12" fmla="*/ 13 w 37"/>
                <a:gd name="T13" fmla="*/ 19 h 24"/>
                <a:gd name="T14" fmla="*/ 7 w 37"/>
                <a:gd name="T15" fmla="*/ 16 h 24"/>
                <a:gd name="T16" fmla="*/ 0 w 37"/>
                <a:gd name="T17" fmla="*/ 14 h 24"/>
                <a:gd name="T18" fmla="*/ 4 w 37"/>
                <a:gd name="T19" fmla="*/ 11 h 24"/>
                <a:gd name="T20" fmla="*/ 7 w 37"/>
                <a:gd name="T21" fmla="*/ 6 h 24"/>
                <a:gd name="T22" fmla="*/ 10 w 37"/>
                <a:gd name="T23" fmla="*/ 3 h 24"/>
                <a:gd name="T24" fmla="*/ 13 w 37"/>
                <a:gd name="T25" fmla="*/ 0 h 24"/>
                <a:gd name="T26" fmla="*/ 19 w 37"/>
                <a:gd name="T27" fmla="*/ 1 h 24"/>
                <a:gd name="T28" fmla="*/ 26 w 37"/>
                <a:gd name="T29" fmla="*/ 5 h 24"/>
                <a:gd name="T30" fmla="*/ 31 w 37"/>
                <a:gd name="T31" fmla="*/ 6 h 24"/>
                <a:gd name="T32" fmla="*/ 37 w 37"/>
                <a:gd name="T33" fmla="*/ 9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37" y="9"/>
                  </a:moveTo>
                  <a:lnTo>
                    <a:pt x="34" y="12"/>
                  </a:lnTo>
                  <a:lnTo>
                    <a:pt x="31" y="16"/>
                  </a:lnTo>
                  <a:lnTo>
                    <a:pt x="29" y="20"/>
                  </a:lnTo>
                  <a:lnTo>
                    <a:pt x="26" y="24"/>
                  </a:lnTo>
                  <a:lnTo>
                    <a:pt x="19" y="20"/>
                  </a:lnTo>
                  <a:lnTo>
                    <a:pt x="13" y="19"/>
                  </a:lnTo>
                  <a:lnTo>
                    <a:pt x="7" y="16"/>
                  </a:lnTo>
                  <a:lnTo>
                    <a:pt x="0" y="14"/>
                  </a:lnTo>
                  <a:lnTo>
                    <a:pt x="4" y="11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6" y="5"/>
                  </a:lnTo>
                  <a:lnTo>
                    <a:pt x="31" y="6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09" name="Freeform 701"/>
            <p:cNvSpPr>
              <a:spLocks/>
            </p:cNvSpPr>
            <p:nvPr/>
          </p:nvSpPr>
          <p:spPr bwMode="auto">
            <a:xfrm>
              <a:off x="1958" y="2530"/>
              <a:ext cx="103" cy="93"/>
            </a:xfrm>
            <a:custGeom>
              <a:avLst/>
              <a:gdLst>
                <a:gd name="T0" fmla="*/ 55 w 63"/>
                <a:gd name="T1" fmla="*/ 11 h 57"/>
                <a:gd name="T2" fmla="*/ 57 w 63"/>
                <a:gd name="T3" fmla="*/ 16 h 57"/>
                <a:gd name="T4" fmla="*/ 59 w 63"/>
                <a:gd name="T5" fmla="*/ 21 h 57"/>
                <a:gd name="T6" fmla="*/ 62 w 63"/>
                <a:gd name="T7" fmla="*/ 27 h 57"/>
                <a:gd name="T8" fmla="*/ 63 w 63"/>
                <a:gd name="T9" fmla="*/ 32 h 57"/>
                <a:gd name="T10" fmla="*/ 57 w 63"/>
                <a:gd name="T11" fmla="*/ 38 h 57"/>
                <a:gd name="T12" fmla="*/ 52 w 63"/>
                <a:gd name="T13" fmla="*/ 45 h 57"/>
                <a:gd name="T14" fmla="*/ 47 w 63"/>
                <a:gd name="T15" fmla="*/ 51 h 57"/>
                <a:gd name="T16" fmla="*/ 43 w 63"/>
                <a:gd name="T17" fmla="*/ 57 h 57"/>
                <a:gd name="T18" fmla="*/ 32 w 63"/>
                <a:gd name="T19" fmla="*/ 54 h 57"/>
                <a:gd name="T20" fmla="*/ 22 w 63"/>
                <a:gd name="T21" fmla="*/ 50 h 57"/>
                <a:gd name="T22" fmla="*/ 11 w 63"/>
                <a:gd name="T23" fmla="*/ 45 h 57"/>
                <a:gd name="T24" fmla="*/ 0 w 63"/>
                <a:gd name="T25" fmla="*/ 42 h 57"/>
                <a:gd name="T26" fmla="*/ 3 w 63"/>
                <a:gd name="T27" fmla="*/ 35 h 57"/>
                <a:gd name="T28" fmla="*/ 6 w 63"/>
                <a:gd name="T29" fmla="*/ 29 h 57"/>
                <a:gd name="T30" fmla="*/ 9 w 63"/>
                <a:gd name="T31" fmla="*/ 24 h 57"/>
                <a:gd name="T32" fmla="*/ 13 w 63"/>
                <a:gd name="T33" fmla="*/ 18 h 57"/>
                <a:gd name="T34" fmla="*/ 16 w 63"/>
                <a:gd name="T35" fmla="*/ 15 h 57"/>
                <a:gd name="T36" fmla="*/ 20 w 63"/>
                <a:gd name="T37" fmla="*/ 10 h 57"/>
                <a:gd name="T38" fmla="*/ 24 w 63"/>
                <a:gd name="T39" fmla="*/ 5 h 57"/>
                <a:gd name="T40" fmla="*/ 27 w 63"/>
                <a:gd name="T41" fmla="*/ 0 h 57"/>
                <a:gd name="T42" fmla="*/ 33 w 63"/>
                <a:gd name="T43" fmla="*/ 3 h 57"/>
                <a:gd name="T44" fmla="*/ 41 w 63"/>
                <a:gd name="T45" fmla="*/ 5 h 57"/>
                <a:gd name="T46" fmla="*/ 47 w 63"/>
                <a:gd name="T47" fmla="*/ 8 h 57"/>
                <a:gd name="T48" fmla="*/ 55 w 63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57"/>
                <a:gd name="T77" fmla="*/ 63 w 63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57">
                  <a:moveTo>
                    <a:pt x="55" y="11"/>
                  </a:moveTo>
                  <a:lnTo>
                    <a:pt x="57" y="16"/>
                  </a:lnTo>
                  <a:lnTo>
                    <a:pt x="59" y="21"/>
                  </a:lnTo>
                  <a:lnTo>
                    <a:pt x="62" y="27"/>
                  </a:lnTo>
                  <a:lnTo>
                    <a:pt x="63" y="32"/>
                  </a:lnTo>
                  <a:lnTo>
                    <a:pt x="57" y="38"/>
                  </a:lnTo>
                  <a:lnTo>
                    <a:pt x="52" y="45"/>
                  </a:lnTo>
                  <a:lnTo>
                    <a:pt x="47" y="51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2" y="50"/>
                  </a:lnTo>
                  <a:lnTo>
                    <a:pt x="11" y="45"/>
                  </a:lnTo>
                  <a:lnTo>
                    <a:pt x="0" y="42"/>
                  </a:lnTo>
                  <a:lnTo>
                    <a:pt x="3" y="35"/>
                  </a:lnTo>
                  <a:lnTo>
                    <a:pt x="6" y="29"/>
                  </a:lnTo>
                  <a:lnTo>
                    <a:pt x="9" y="24"/>
                  </a:lnTo>
                  <a:lnTo>
                    <a:pt x="13" y="18"/>
                  </a:lnTo>
                  <a:lnTo>
                    <a:pt x="16" y="15"/>
                  </a:lnTo>
                  <a:lnTo>
                    <a:pt x="20" y="10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41" y="5"/>
                  </a:lnTo>
                  <a:lnTo>
                    <a:pt x="47" y="8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10" name="Freeform 702"/>
            <p:cNvSpPr>
              <a:spLocks/>
            </p:cNvSpPr>
            <p:nvPr/>
          </p:nvSpPr>
          <p:spPr bwMode="auto">
            <a:xfrm>
              <a:off x="1967" y="2538"/>
              <a:ext cx="87" cy="78"/>
            </a:xfrm>
            <a:custGeom>
              <a:avLst/>
              <a:gdLst>
                <a:gd name="T0" fmla="*/ 46 w 53"/>
                <a:gd name="T1" fmla="*/ 10 h 48"/>
                <a:gd name="T2" fmla="*/ 48 w 53"/>
                <a:gd name="T3" fmla="*/ 14 h 48"/>
                <a:gd name="T4" fmla="*/ 49 w 53"/>
                <a:gd name="T5" fmla="*/ 18 h 48"/>
                <a:gd name="T6" fmla="*/ 51 w 53"/>
                <a:gd name="T7" fmla="*/ 22 h 48"/>
                <a:gd name="T8" fmla="*/ 53 w 53"/>
                <a:gd name="T9" fmla="*/ 27 h 48"/>
                <a:gd name="T10" fmla="*/ 48 w 53"/>
                <a:gd name="T11" fmla="*/ 32 h 48"/>
                <a:gd name="T12" fmla="*/ 45 w 53"/>
                <a:gd name="T13" fmla="*/ 37 h 48"/>
                <a:gd name="T14" fmla="*/ 40 w 53"/>
                <a:gd name="T15" fmla="*/ 43 h 48"/>
                <a:gd name="T16" fmla="*/ 35 w 53"/>
                <a:gd name="T17" fmla="*/ 48 h 48"/>
                <a:gd name="T18" fmla="*/ 27 w 53"/>
                <a:gd name="T19" fmla="*/ 45 h 48"/>
                <a:gd name="T20" fmla="*/ 18 w 53"/>
                <a:gd name="T21" fmla="*/ 41 h 48"/>
                <a:gd name="T22" fmla="*/ 8 w 53"/>
                <a:gd name="T23" fmla="*/ 38 h 48"/>
                <a:gd name="T24" fmla="*/ 0 w 53"/>
                <a:gd name="T25" fmla="*/ 35 h 48"/>
                <a:gd name="T26" fmla="*/ 3 w 53"/>
                <a:gd name="T27" fmla="*/ 30 h 48"/>
                <a:gd name="T28" fmla="*/ 5 w 53"/>
                <a:gd name="T29" fmla="*/ 25 h 48"/>
                <a:gd name="T30" fmla="*/ 8 w 53"/>
                <a:gd name="T31" fmla="*/ 21 h 48"/>
                <a:gd name="T32" fmla="*/ 10 w 53"/>
                <a:gd name="T33" fmla="*/ 16 h 48"/>
                <a:gd name="T34" fmla="*/ 13 w 53"/>
                <a:gd name="T35" fmla="*/ 11 h 48"/>
                <a:gd name="T36" fmla="*/ 16 w 53"/>
                <a:gd name="T37" fmla="*/ 8 h 48"/>
                <a:gd name="T38" fmla="*/ 19 w 53"/>
                <a:gd name="T39" fmla="*/ 3 h 48"/>
                <a:gd name="T40" fmla="*/ 22 w 53"/>
                <a:gd name="T41" fmla="*/ 0 h 48"/>
                <a:gd name="T42" fmla="*/ 27 w 53"/>
                <a:gd name="T43" fmla="*/ 2 h 48"/>
                <a:gd name="T44" fmla="*/ 34 w 53"/>
                <a:gd name="T45" fmla="*/ 5 h 48"/>
                <a:gd name="T46" fmla="*/ 40 w 53"/>
                <a:gd name="T47" fmla="*/ 6 h 48"/>
                <a:gd name="T48" fmla="*/ 46 w 53"/>
                <a:gd name="T49" fmla="*/ 1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48"/>
                <a:gd name="T77" fmla="*/ 53 w 53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48">
                  <a:moveTo>
                    <a:pt x="46" y="10"/>
                  </a:moveTo>
                  <a:lnTo>
                    <a:pt x="48" y="14"/>
                  </a:lnTo>
                  <a:lnTo>
                    <a:pt x="49" y="18"/>
                  </a:lnTo>
                  <a:lnTo>
                    <a:pt x="51" y="22"/>
                  </a:lnTo>
                  <a:lnTo>
                    <a:pt x="53" y="27"/>
                  </a:lnTo>
                  <a:lnTo>
                    <a:pt x="48" y="32"/>
                  </a:lnTo>
                  <a:lnTo>
                    <a:pt x="45" y="37"/>
                  </a:lnTo>
                  <a:lnTo>
                    <a:pt x="40" y="43"/>
                  </a:lnTo>
                  <a:lnTo>
                    <a:pt x="35" y="48"/>
                  </a:lnTo>
                  <a:lnTo>
                    <a:pt x="27" y="45"/>
                  </a:lnTo>
                  <a:lnTo>
                    <a:pt x="18" y="41"/>
                  </a:lnTo>
                  <a:lnTo>
                    <a:pt x="8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5" y="25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13" y="11"/>
                  </a:lnTo>
                  <a:lnTo>
                    <a:pt x="16" y="8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4" y="5"/>
                  </a:lnTo>
                  <a:lnTo>
                    <a:pt x="40" y="6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11" name="Freeform 703"/>
            <p:cNvSpPr>
              <a:spLocks/>
            </p:cNvSpPr>
            <p:nvPr/>
          </p:nvSpPr>
          <p:spPr bwMode="auto">
            <a:xfrm>
              <a:off x="2023" y="2554"/>
              <a:ext cx="31" cy="62"/>
            </a:xfrm>
            <a:custGeom>
              <a:avLst/>
              <a:gdLst>
                <a:gd name="T0" fmla="*/ 0 w 19"/>
                <a:gd name="T1" fmla="*/ 14 h 38"/>
                <a:gd name="T2" fmla="*/ 1 w 19"/>
                <a:gd name="T3" fmla="*/ 20 h 38"/>
                <a:gd name="T4" fmla="*/ 1 w 19"/>
                <a:gd name="T5" fmla="*/ 25 h 38"/>
                <a:gd name="T6" fmla="*/ 1 w 19"/>
                <a:gd name="T7" fmla="*/ 31 h 38"/>
                <a:gd name="T8" fmla="*/ 1 w 19"/>
                <a:gd name="T9" fmla="*/ 38 h 38"/>
                <a:gd name="T10" fmla="*/ 6 w 19"/>
                <a:gd name="T11" fmla="*/ 33 h 38"/>
                <a:gd name="T12" fmla="*/ 11 w 19"/>
                <a:gd name="T13" fmla="*/ 27 h 38"/>
                <a:gd name="T14" fmla="*/ 14 w 19"/>
                <a:gd name="T15" fmla="*/ 22 h 38"/>
                <a:gd name="T16" fmla="*/ 19 w 19"/>
                <a:gd name="T17" fmla="*/ 17 h 38"/>
                <a:gd name="T18" fmla="*/ 17 w 19"/>
                <a:gd name="T19" fmla="*/ 12 h 38"/>
                <a:gd name="T20" fmla="*/ 15 w 19"/>
                <a:gd name="T21" fmla="*/ 8 h 38"/>
                <a:gd name="T22" fmla="*/ 14 w 19"/>
                <a:gd name="T23" fmla="*/ 3 h 38"/>
                <a:gd name="T24" fmla="*/ 12 w 19"/>
                <a:gd name="T25" fmla="*/ 0 h 38"/>
                <a:gd name="T26" fmla="*/ 9 w 19"/>
                <a:gd name="T27" fmla="*/ 3 h 38"/>
                <a:gd name="T28" fmla="*/ 6 w 19"/>
                <a:gd name="T29" fmla="*/ 6 h 38"/>
                <a:gd name="T30" fmla="*/ 3 w 19"/>
                <a:gd name="T31" fmla="*/ 11 h 38"/>
                <a:gd name="T32" fmla="*/ 0 w 19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8"/>
                <a:gd name="T53" fmla="*/ 19 w 1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8">
                  <a:moveTo>
                    <a:pt x="0" y="14"/>
                  </a:moveTo>
                  <a:lnTo>
                    <a:pt x="1" y="20"/>
                  </a:lnTo>
                  <a:lnTo>
                    <a:pt x="1" y="25"/>
                  </a:lnTo>
                  <a:lnTo>
                    <a:pt x="1" y="31"/>
                  </a:lnTo>
                  <a:lnTo>
                    <a:pt x="1" y="38"/>
                  </a:lnTo>
                  <a:lnTo>
                    <a:pt x="6" y="33"/>
                  </a:lnTo>
                  <a:lnTo>
                    <a:pt x="11" y="27"/>
                  </a:lnTo>
                  <a:lnTo>
                    <a:pt x="14" y="22"/>
                  </a:lnTo>
                  <a:lnTo>
                    <a:pt x="19" y="17"/>
                  </a:lnTo>
                  <a:lnTo>
                    <a:pt x="17" y="12"/>
                  </a:lnTo>
                  <a:lnTo>
                    <a:pt x="15" y="8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12" name="Freeform 704"/>
            <p:cNvSpPr>
              <a:spLocks/>
            </p:cNvSpPr>
            <p:nvPr/>
          </p:nvSpPr>
          <p:spPr bwMode="auto">
            <a:xfrm>
              <a:off x="1984" y="2538"/>
              <a:ext cx="59" cy="39"/>
            </a:xfrm>
            <a:custGeom>
              <a:avLst/>
              <a:gdLst>
                <a:gd name="T0" fmla="*/ 36 w 36"/>
                <a:gd name="T1" fmla="*/ 10 h 24"/>
                <a:gd name="T2" fmla="*/ 33 w 36"/>
                <a:gd name="T3" fmla="*/ 13 h 24"/>
                <a:gd name="T4" fmla="*/ 30 w 36"/>
                <a:gd name="T5" fmla="*/ 16 h 24"/>
                <a:gd name="T6" fmla="*/ 28 w 36"/>
                <a:gd name="T7" fmla="*/ 21 h 24"/>
                <a:gd name="T8" fmla="*/ 25 w 36"/>
                <a:gd name="T9" fmla="*/ 24 h 24"/>
                <a:gd name="T10" fmla="*/ 19 w 36"/>
                <a:gd name="T11" fmla="*/ 22 h 24"/>
                <a:gd name="T12" fmla="*/ 12 w 36"/>
                <a:gd name="T13" fmla="*/ 19 h 24"/>
                <a:gd name="T14" fmla="*/ 6 w 36"/>
                <a:gd name="T15" fmla="*/ 18 h 24"/>
                <a:gd name="T16" fmla="*/ 0 w 36"/>
                <a:gd name="T17" fmla="*/ 16 h 24"/>
                <a:gd name="T18" fmla="*/ 3 w 36"/>
                <a:gd name="T19" fmla="*/ 11 h 24"/>
                <a:gd name="T20" fmla="*/ 6 w 36"/>
                <a:gd name="T21" fmla="*/ 8 h 24"/>
                <a:gd name="T22" fmla="*/ 9 w 36"/>
                <a:gd name="T23" fmla="*/ 3 h 24"/>
                <a:gd name="T24" fmla="*/ 12 w 36"/>
                <a:gd name="T25" fmla="*/ 0 h 24"/>
                <a:gd name="T26" fmla="*/ 17 w 36"/>
                <a:gd name="T27" fmla="*/ 2 h 24"/>
                <a:gd name="T28" fmla="*/ 24 w 36"/>
                <a:gd name="T29" fmla="*/ 5 h 24"/>
                <a:gd name="T30" fmla="*/ 30 w 36"/>
                <a:gd name="T31" fmla="*/ 6 h 24"/>
                <a:gd name="T32" fmla="*/ 36 w 36"/>
                <a:gd name="T33" fmla="*/ 1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36" y="10"/>
                  </a:moveTo>
                  <a:lnTo>
                    <a:pt x="33" y="13"/>
                  </a:lnTo>
                  <a:lnTo>
                    <a:pt x="30" y="16"/>
                  </a:lnTo>
                  <a:lnTo>
                    <a:pt x="28" y="21"/>
                  </a:lnTo>
                  <a:lnTo>
                    <a:pt x="25" y="24"/>
                  </a:lnTo>
                  <a:lnTo>
                    <a:pt x="19" y="22"/>
                  </a:lnTo>
                  <a:lnTo>
                    <a:pt x="12" y="19"/>
                  </a:lnTo>
                  <a:lnTo>
                    <a:pt x="6" y="18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6" y="8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4" y="5"/>
                  </a:lnTo>
                  <a:lnTo>
                    <a:pt x="30" y="6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13" name="Freeform 705"/>
            <p:cNvSpPr>
              <a:spLocks/>
            </p:cNvSpPr>
            <p:nvPr/>
          </p:nvSpPr>
          <p:spPr bwMode="auto">
            <a:xfrm>
              <a:off x="2025" y="2554"/>
              <a:ext cx="104" cy="93"/>
            </a:xfrm>
            <a:custGeom>
              <a:avLst/>
              <a:gdLst>
                <a:gd name="T0" fmla="*/ 56 w 64"/>
                <a:gd name="T1" fmla="*/ 11 h 57"/>
                <a:gd name="T2" fmla="*/ 57 w 64"/>
                <a:gd name="T3" fmla="*/ 15 h 57"/>
                <a:gd name="T4" fmla="*/ 61 w 64"/>
                <a:gd name="T5" fmla="*/ 20 h 57"/>
                <a:gd name="T6" fmla="*/ 62 w 64"/>
                <a:gd name="T7" fmla="*/ 27 h 57"/>
                <a:gd name="T8" fmla="*/ 64 w 64"/>
                <a:gd name="T9" fmla="*/ 31 h 57"/>
                <a:gd name="T10" fmla="*/ 59 w 64"/>
                <a:gd name="T11" fmla="*/ 38 h 57"/>
                <a:gd name="T12" fmla="*/ 54 w 64"/>
                <a:gd name="T13" fmla="*/ 44 h 57"/>
                <a:gd name="T14" fmla="*/ 48 w 64"/>
                <a:gd name="T15" fmla="*/ 50 h 57"/>
                <a:gd name="T16" fmla="*/ 43 w 64"/>
                <a:gd name="T17" fmla="*/ 57 h 57"/>
                <a:gd name="T18" fmla="*/ 32 w 64"/>
                <a:gd name="T19" fmla="*/ 54 h 57"/>
                <a:gd name="T20" fmla="*/ 22 w 64"/>
                <a:gd name="T21" fmla="*/ 49 h 57"/>
                <a:gd name="T22" fmla="*/ 11 w 64"/>
                <a:gd name="T23" fmla="*/ 44 h 57"/>
                <a:gd name="T24" fmla="*/ 0 w 64"/>
                <a:gd name="T25" fmla="*/ 41 h 57"/>
                <a:gd name="T26" fmla="*/ 3 w 64"/>
                <a:gd name="T27" fmla="*/ 35 h 57"/>
                <a:gd name="T28" fmla="*/ 6 w 64"/>
                <a:gd name="T29" fmla="*/ 28 h 57"/>
                <a:gd name="T30" fmla="*/ 10 w 64"/>
                <a:gd name="T31" fmla="*/ 23 h 57"/>
                <a:gd name="T32" fmla="*/ 13 w 64"/>
                <a:gd name="T33" fmla="*/ 17 h 57"/>
                <a:gd name="T34" fmla="*/ 16 w 64"/>
                <a:gd name="T35" fmla="*/ 14 h 57"/>
                <a:gd name="T36" fmla="*/ 21 w 64"/>
                <a:gd name="T37" fmla="*/ 9 h 57"/>
                <a:gd name="T38" fmla="*/ 24 w 64"/>
                <a:gd name="T39" fmla="*/ 4 h 57"/>
                <a:gd name="T40" fmla="*/ 27 w 64"/>
                <a:gd name="T41" fmla="*/ 0 h 57"/>
                <a:gd name="T42" fmla="*/ 35 w 64"/>
                <a:gd name="T43" fmla="*/ 3 h 57"/>
                <a:gd name="T44" fmla="*/ 41 w 64"/>
                <a:gd name="T45" fmla="*/ 6 h 57"/>
                <a:gd name="T46" fmla="*/ 49 w 64"/>
                <a:gd name="T47" fmla="*/ 8 h 57"/>
                <a:gd name="T48" fmla="*/ 56 w 64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57"/>
                <a:gd name="T77" fmla="*/ 64 w 6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57">
                  <a:moveTo>
                    <a:pt x="56" y="11"/>
                  </a:moveTo>
                  <a:lnTo>
                    <a:pt x="57" y="15"/>
                  </a:lnTo>
                  <a:lnTo>
                    <a:pt x="61" y="20"/>
                  </a:lnTo>
                  <a:lnTo>
                    <a:pt x="62" y="27"/>
                  </a:lnTo>
                  <a:lnTo>
                    <a:pt x="64" y="31"/>
                  </a:lnTo>
                  <a:lnTo>
                    <a:pt x="59" y="38"/>
                  </a:lnTo>
                  <a:lnTo>
                    <a:pt x="54" y="44"/>
                  </a:lnTo>
                  <a:lnTo>
                    <a:pt x="48" y="50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2" y="49"/>
                  </a:lnTo>
                  <a:lnTo>
                    <a:pt x="11" y="44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8"/>
                  </a:lnTo>
                  <a:lnTo>
                    <a:pt x="10" y="23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21" y="9"/>
                  </a:lnTo>
                  <a:lnTo>
                    <a:pt x="24" y="4"/>
                  </a:lnTo>
                  <a:lnTo>
                    <a:pt x="27" y="0"/>
                  </a:lnTo>
                  <a:lnTo>
                    <a:pt x="35" y="3"/>
                  </a:lnTo>
                  <a:lnTo>
                    <a:pt x="41" y="6"/>
                  </a:lnTo>
                  <a:lnTo>
                    <a:pt x="49" y="8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14" name="Freeform 706"/>
            <p:cNvSpPr>
              <a:spLocks/>
            </p:cNvSpPr>
            <p:nvPr/>
          </p:nvSpPr>
          <p:spPr bwMode="auto">
            <a:xfrm>
              <a:off x="2034" y="2561"/>
              <a:ext cx="87" cy="78"/>
            </a:xfrm>
            <a:custGeom>
              <a:avLst/>
              <a:gdLst>
                <a:gd name="T0" fmla="*/ 47 w 53"/>
                <a:gd name="T1" fmla="*/ 10 h 48"/>
                <a:gd name="T2" fmla="*/ 48 w 53"/>
                <a:gd name="T3" fmla="*/ 15 h 48"/>
                <a:gd name="T4" fmla="*/ 50 w 53"/>
                <a:gd name="T5" fmla="*/ 18 h 48"/>
                <a:gd name="T6" fmla="*/ 51 w 53"/>
                <a:gd name="T7" fmla="*/ 23 h 48"/>
                <a:gd name="T8" fmla="*/ 53 w 53"/>
                <a:gd name="T9" fmla="*/ 27 h 48"/>
                <a:gd name="T10" fmla="*/ 48 w 53"/>
                <a:gd name="T11" fmla="*/ 34 h 48"/>
                <a:gd name="T12" fmla="*/ 43 w 53"/>
                <a:gd name="T13" fmla="*/ 38 h 48"/>
                <a:gd name="T14" fmla="*/ 39 w 53"/>
                <a:gd name="T15" fmla="*/ 43 h 48"/>
                <a:gd name="T16" fmla="*/ 35 w 53"/>
                <a:gd name="T17" fmla="*/ 48 h 48"/>
                <a:gd name="T18" fmla="*/ 26 w 53"/>
                <a:gd name="T19" fmla="*/ 45 h 48"/>
                <a:gd name="T20" fmla="*/ 18 w 53"/>
                <a:gd name="T21" fmla="*/ 42 h 48"/>
                <a:gd name="T22" fmla="*/ 8 w 53"/>
                <a:gd name="T23" fmla="*/ 38 h 48"/>
                <a:gd name="T24" fmla="*/ 0 w 53"/>
                <a:gd name="T25" fmla="*/ 35 h 48"/>
                <a:gd name="T26" fmla="*/ 4 w 53"/>
                <a:gd name="T27" fmla="*/ 31 h 48"/>
                <a:gd name="T28" fmla="*/ 5 w 53"/>
                <a:gd name="T29" fmla="*/ 26 h 48"/>
                <a:gd name="T30" fmla="*/ 8 w 53"/>
                <a:gd name="T31" fmla="*/ 21 h 48"/>
                <a:gd name="T32" fmla="*/ 10 w 53"/>
                <a:gd name="T33" fmla="*/ 16 h 48"/>
                <a:gd name="T34" fmla="*/ 13 w 53"/>
                <a:gd name="T35" fmla="*/ 11 h 48"/>
                <a:gd name="T36" fmla="*/ 16 w 53"/>
                <a:gd name="T37" fmla="*/ 8 h 48"/>
                <a:gd name="T38" fmla="*/ 20 w 53"/>
                <a:gd name="T39" fmla="*/ 4 h 48"/>
                <a:gd name="T40" fmla="*/ 23 w 53"/>
                <a:gd name="T41" fmla="*/ 0 h 48"/>
                <a:gd name="T42" fmla="*/ 28 w 53"/>
                <a:gd name="T43" fmla="*/ 2 h 48"/>
                <a:gd name="T44" fmla="*/ 34 w 53"/>
                <a:gd name="T45" fmla="*/ 5 h 48"/>
                <a:gd name="T46" fmla="*/ 40 w 53"/>
                <a:gd name="T47" fmla="*/ 7 h 48"/>
                <a:gd name="T48" fmla="*/ 47 w 53"/>
                <a:gd name="T49" fmla="*/ 1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48"/>
                <a:gd name="T77" fmla="*/ 53 w 53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48">
                  <a:moveTo>
                    <a:pt x="47" y="10"/>
                  </a:moveTo>
                  <a:lnTo>
                    <a:pt x="48" y="15"/>
                  </a:lnTo>
                  <a:lnTo>
                    <a:pt x="50" y="18"/>
                  </a:lnTo>
                  <a:lnTo>
                    <a:pt x="51" y="23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38"/>
                  </a:lnTo>
                  <a:lnTo>
                    <a:pt x="39" y="43"/>
                  </a:lnTo>
                  <a:lnTo>
                    <a:pt x="35" y="48"/>
                  </a:lnTo>
                  <a:lnTo>
                    <a:pt x="26" y="45"/>
                  </a:lnTo>
                  <a:lnTo>
                    <a:pt x="18" y="42"/>
                  </a:lnTo>
                  <a:lnTo>
                    <a:pt x="8" y="38"/>
                  </a:lnTo>
                  <a:lnTo>
                    <a:pt x="0" y="35"/>
                  </a:lnTo>
                  <a:lnTo>
                    <a:pt x="4" y="31"/>
                  </a:lnTo>
                  <a:lnTo>
                    <a:pt x="5" y="26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13" y="11"/>
                  </a:lnTo>
                  <a:lnTo>
                    <a:pt x="16" y="8"/>
                  </a:lnTo>
                  <a:lnTo>
                    <a:pt x="20" y="4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4" y="5"/>
                  </a:lnTo>
                  <a:lnTo>
                    <a:pt x="40" y="7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15" name="Freeform 707"/>
            <p:cNvSpPr>
              <a:spLocks/>
            </p:cNvSpPr>
            <p:nvPr/>
          </p:nvSpPr>
          <p:spPr bwMode="auto">
            <a:xfrm>
              <a:off x="2092" y="2577"/>
              <a:ext cx="29" cy="62"/>
            </a:xfrm>
            <a:custGeom>
              <a:avLst/>
              <a:gdLst>
                <a:gd name="T0" fmla="*/ 0 w 18"/>
                <a:gd name="T1" fmla="*/ 14 h 38"/>
                <a:gd name="T2" fmla="*/ 0 w 18"/>
                <a:gd name="T3" fmla="*/ 21 h 38"/>
                <a:gd name="T4" fmla="*/ 0 w 18"/>
                <a:gd name="T5" fmla="*/ 25 h 38"/>
                <a:gd name="T6" fmla="*/ 0 w 18"/>
                <a:gd name="T7" fmla="*/ 32 h 38"/>
                <a:gd name="T8" fmla="*/ 0 w 18"/>
                <a:gd name="T9" fmla="*/ 38 h 38"/>
                <a:gd name="T10" fmla="*/ 4 w 18"/>
                <a:gd name="T11" fmla="*/ 33 h 38"/>
                <a:gd name="T12" fmla="*/ 8 w 18"/>
                <a:gd name="T13" fmla="*/ 28 h 38"/>
                <a:gd name="T14" fmla="*/ 13 w 18"/>
                <a:gd name="T15" fmla="*/ 24 h 38"/>
                <a:gd name="T16" fmla="*/ 18 w 18"/>
                <a:gd name="T17" fmla="*/ 17 h 38"/>
                <a:gd name="T18" fmla="*/ 16 w 18"/>
                <a:gd name="T19" fmla="*/ 13 h 38"/>
                <a:gd name="T20" fmla="*/ 15 w 18"/>
                <a:gd name="T21" fmla="*/ 8 h 38"/>
                <a:gd name="T22" fmla="*/ 13 w 18"/>
                <a:gd name="T23" fmla="*/ 5 h 38"/>
                <a:gd name="T24" fmla="*/ 12 w 18"/>
                <a:gd name="T25" fmla="*/ 0 h 38"/>
                <a:gd name="T26" fmla="*/ 8 w 18"/>
                <a:gd name="T27" fmla="*/ 3 h 38"/>
                <a:gd name="T28" fmla="*/ 7 w 18"/>
                <a:gd name="T29" fmla="*/ 6 h 38"/>
                <a:gd name="T30" fmla="*/ 4 w 18"/>
                <a:gd name="T31" fmla="*/ 11 h 38"/>
                <a:gd name="T32" fmla="*/ 0 w 18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8"/>
                <a:gd name="T53" fmla="*/ 18 w 1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8">
                  <a:moveTo>
                    <a:pt x="0" y="14"/>
                  </a:moveTo>
                  <a:lnTo>
                    <a:pt x="0" y="21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4" y="33"/>
                  </a:lnTo>
                  <a:lnTo>
                    <a:pt x="8" y="28"/>
                  </a:lnTo>
                  <a:lnTo>
                    <a:pt x="13" y="24"/>
                  </a:lnTo>
                  <a:lnTo>
                    <a:pt x="18" y="17"/>
                  </a:lnTo>
                  <a:lnTo>
                    <a:pt x="16" y="13"/>
                  </a:lnTo>
                  <a:lnTo>
                    <a:pt x="15" y="8"/>
                  </a:lnTo>
                  <a:lnTo>
                    <a:pt x="13" y="5"/>
                  </a:lnTo>
                  <a:lnTo>
                    <a:pt x="12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16" name="Freeform 708"/>
            <p:cNvSpPr>
              <a:spLocks/>
            </p:cNvSpPr>
            <p:nvPr/>
          </p:nvSpPr>
          <p:spPr bwMode="auto">
            <a:xfrm>
              <a:off x="2051" y="2561"/>
              <a:ext cx="60" cy="42"/>
            </a:xfrm>
            <a:custGeom>
              <a:avLst/>
              <a:gdLst>
                <a:gd name="T0" fmla="*/ 37 w 37"/>
                <a:gd name="T1" fmla="*/ 10 h 26"/>
                <a:gd name="T2" fmla="*/ 33 w 37"/>
                <a:gd name="T3" fmla="*/ 13 h 26"/>
                <a:gd name="T4" fmla="*/ 32 w 37"/>
                <a:gd name="T5" fmla="*/ 18 h 26"/>
                <a:gd name="T6" fmla="*/ 29 w 37"/>
                <a:gd name="T7" fmla="*/ 21 h 26"/>
                <a:gd name="T8" fmla="*/ 25 w 37"/>
                <a:gd name="T9" fmla="*/ 26 h 26"/>
                <a:gd name="T10" fmla="*/ 19 w 37"/>
                <a:gd name="T11" fmla="*/ 23 h 26"/>
                <a:gd name="T12" fmla="*/ 13 w 37"/>
                <a:gd name="T13" fmla="*/ 21 h 26"/>
                <a:gd name="T14" fmla="*/ 6 w 37"/>
                <a:gd name="T15" fmla="*/ 18 h 26"/>
                <a:gd name="T16" fmla="*/ 0 w 37"/>
                <a:gd name="T17" fmla="*/ 16 h 26"/>
                <a:gd name="T18" fmla="*/ 3 w 37"/>
                <a:gd name="T19" fmla="*/ 11 h 26"/>
                <a:gd name="T20" fmla="*/ 6 w 37"/>
                <a:gd name="T21" fmla="*/ 8 h 26"/>
                <a:gd name="T22" fmla="*/ 10 w 37"/>
                <a:gd name="T23" fmla="*/ 4 h 26"/>
                <a:gd name="T24" fmla="*/ 13 w 37"/>
                <a:gd name="T25" fmla="*/ 0 h 26"/>
                <a:gd name="T26" fmla="*/ 19 w 37"/>
                <a:gd name="T27" fmla="*/ 2 h 26"/>
                <a:gd name="T28" fmla="*/ 25 w 37"/>
                <a:gd name="T29" fmla="*/ 5 h 26"/>
                <a:gd name="T30" fmla="*/ 30 w 37"/>
                <a:gd name="T31" fmla="*/ 7 h 26"/>
                <a:gd name="T32" fmla="*/ 37 w 37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6"/>
                <a:gd name="T53" fmla="*/ 37 w 37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6">
                  <a:moveTo>
                    <a:pt x="37" y="10"/>
                  </a:moveTo>
                  <a:lnTo>
                    <a:pt x="33" y="13"/>
                  </a:lnTo>
                  <a:lnTo>
                    <a:pt x="32" y="18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19" y="23"/>
                  </a:lnTo>
                  <a:lnTo>
                    <a:pt x="13" y="21"/>
                  </a:lnTo>
                  <a:lnTo>
                    <a:pt x="6" y="18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5" y="5"/>
                  </a:lnTo>
                  <a:lnTo>
                    <a:pt x="30" y="7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17" name="Freeform 709"/>
            <p:cNvSpPr>
              <a:spLocks/>
            </p:cNvSpPr>
            <p:nvPr/>
          </p:nvSpPr>
          <p:spPr bwMode="auto">
            <a:xfrm>
              <a:off x="2092" y="2577"/>
              <a:ext cx="104" cy="93"/>
            </a:xfrm>
            <a:custGeom>
              <a:avLst/>
              <a:gdLst>
                <a:gd name="T0" fmla="*/ 56 w 64"/>
                <a:gd name="T1" fmla="*/ 11 h 57"/>
                <a:gd name="T2" fmla="*/ 58 w 64"/>
                <a:gd name="T3" fmla="*/ 16 h 57"/>
                <a:gd name="T4" fmla="*/ 61 w 64"/>
                <a:gd name="T5" fmla="*/ 21 h 57"/>
                <a:gd name="T6" fmla="*/ 62 w 64"/>
                <a:gd name="T7" fmla="*/ 27 h 57"/>
                <a:gd name="T8" fmla="*/ 64 w 64"/>
                <a:gd name="T9" fmla="*/ 32 h 57"/>
                <a:gd name="T10" fmla="*/ 59 w 64"/>
                <a:gd name="T11" fmla="*/ 38 h 57"/>
                <a:gd name="T12" fmla="*/ 54 w 64"/>
                <a:gd name="T13" fmla="*/ 44 h 57"/>
                <a:gd name="T14" fmla="*/ 48 w 64"/>
                <a:gd name="T15" fmla="*/ 51 h 57"/>
                <a:gd name="T16" fmla="*/ 43 w 64"/>
                <a:gd name="T17" fmla="*/ 57 h 57"/>
                <a:gd name="T18" fmla="*/ 32 w 64"/>
                <a:gd name="T19" fmla="*/ 54 h 57"/>
                <a:gd name="T20" fmla="*/ 23 w 64"/>
                <a:gd name="T21" fmla="*/ 49 h 57"/>
                <a:gd name="T22" fmla="*/ 12 w 64"/>
                <a:gd name="T23" fmla="*/ 46 h 57"/>
                <a:gd name="T24" fmla="*/ 0 w 64"/>
                <a:gd name="T25" fmla="*/ 41 h 57"/>
                <a:gd name="T26" fmla="*/ 4 w 64"/>
                <a:gd name="T27" fmla="*/ 35 h 57"/>
                <a:gd name="T28" fmla="*/ 8 w 64"/>
                <a:gd name="T29" fmla="*/ 28 h 57"/>
                <a:gd name="T30" fmla="*/ 12 w 64"/>
                <a:gd name="T31" fmla="*/ 24 h 57"/>
                <a:gd name="T32" fmla="*/ 15 w 64"/>
                <a:gd name="T33" fmla="*/ 17 h 57"/>
                <a:gd name="T34" fmla="*/ 18 w 64"/>
                <a:gd name="T35" fmla="*/ 14 h 57"/>
                <a:gd name="T36" fmla="*/ 21 w 64"/>
                <a:gd name="T37" fmla="*/ 9 h 57"/>
                <a:gd name="T38" fmla="*/ 24 w 64"/>
                <a:gd name="T39" fmla="*/ 5 h 57"/>
                <a:gd name="T40" fmla="*/ 27 w 64"/>
                <a:gd name="T41" fmla="*/ 0 h 57"/>
                <a:gd name="T42" fmla="*/ 35 w 64"/>
                <a:gd name="T43" fmla="*/ 3 h 57"/>
                <a:gd name="T44" fmla="*/ 42 w 64"/>
                <a:gd name="T45" fmla="*/ 6 h 57"/>
                <a:gd name="T46" fmla="*/ 50 w 64"/>
                <a:gd name="T47" fmla="*/ 8 h 57"/>
                <a:gd name="T48" fmla="*/ 56 w 64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57"/>
                <a:gd name="T77" fmla="*/ 64 w 6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57">
                  <a:moveTo>
                    <a:pt x="56" y="11"/>
                  </a:moveTo>
                  <a:lnTo>
                    <a:pt x="58" y="16"/>
                  </a:lnTo>
                  <a:lnTo>
                    <a:pt x="61" y="21"/>
                  </a:lnTo>
                  <a:lnTo>
                    <a:pt x="62" y="27"/>
                  </a:lnTo>
                  <a:lnTo>
                    <a:pt x="64" y="32"/>
                  </a:lnTo>
                  <a:lnTo>
                    <a:pt x="59" y="38"/>
                  </a:lnTo>
                  <a:lnTo>
                    <a:pt x="54" y="44"/>
                  </a:lnTo>
                  <a:lnTo>
                    <a:pt x="48" y="51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3" y="49"/>
                  </a:lnTo>
                  <a:lnTo>
                    <a:pt x="12" y="46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8" y="28"/>
                  </a:lnTo>
                  <a:lnTo>
                    <a:pt x="12" y="24"/>
                  </a:lnTo>
                  <a:lnTo>
                    <a:pt x="15" y="17"/>
                  </a:lnTo>
                  <a:lnTo>
                    <a:pt x="18" y="14"/>
                  </a:lnTo>
                  <a:lnTo>
                    <a:pt x="21" y="9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5" y="3"/>
                  </a:lnTo>
                  <a:lnTo>
                    <a:pt x="42" y="6"/>
                  </a:lnTo>
                  <a:lnTo>
                    <a:pt x="50" y="8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18" name="Freeform 710"/>
            <p:cNvSpPr>
              <a:spLocks/>
            </p:cNvSpPr>
            <p:nvPr/>
          </p:nvSpPr>
          <p:spPr bwMode="auto">
            <a:xfrm>
              <a:off x="2100" y="2585"/>
              <a:ext cx="88" cy="80"/>
            </a:xfrm>
            <a:custGeom>
              <a:avLst/>
              <a:gdLst>
                <a:gd name="T0" fmla="*/ 48 w 54"/>
                <a:gd name="T1" fmla="*/ 9 h 49"/>
                <a:gd name="T2" fmla="*/ 49 w 54"/>
                <a:gd name="T3" fmla="*/ 14 h 49"/>
                <a:gd name="T4" fmla="*/ 51 w 54"/>
                <a:gd name="T5" fmla="*/ 17 h 49"/>
                <a:gd name="T6" fmla="*/ 53 w 54"/>
                <a:gd name="T7" fmla="*/ 22 h 49"/>
                <a:gd name="T8" fmla="*/ 54 w 54"/>
                <a:gd name="T9" fmla="*/ 27 h 49"/>
                <a:gd name="T10" fmla="*/ 51 w 54"/>
                <a:gd name="T11" fmla="*/ 33 h 49"/>
                <a:gd name="T12" fmla="*/ 46 w 54"/>
                <a:gd name="T13" fmla="*/ 38 h 49"/>
                <a:gd name="T14" fmla="*/ 42 w 54"/>
                <a:gd name="T15" fmla="*/ 43 h 49"/>
                <a:gd name="T16" fmla="*/ 38 w 54"/>
                <a:gd name="T17" fmla="*/ 49 h 49"/>
                <a:gd name="T18" fmla="*/ 29 w 54"/>
                <a:gd name="T19" fmla="*/ 46 h 49"/>
                <a:gd name="T20" fmla="*/ 19 w 54"/>
                <a:gd name="T21" fmla="*/ 41 h 49"/>
                <a:gd name="T22" fmla="*/ 10 w 54"/>
                <a:gd name="T23" fmla="*/ 38 h 49"/>
                <a:gd name="T24" fmla="*/ 0 w 54"/>
                <a:gd name="T25" fmla="*/ 35 h 49"/>
                <a:gd name="T26" fmla="*/ 3 w 54"/>
                <a:gd name="T27" fmla="*/ 30 h 49"/>
                <a:gd name="T28" fmla="*/ 7 w 54"/>
                <a:gd name="T29" fmla="*/ 25 h 49"/>
                <a:gd name="T30" fmla="*/ 8 w 54"/>
                <a:gd name="T31" fmla="*/ 20 h 49"/>
                <a:gd name="T32" fmla="*/ 11 w 54"/>
                <a:gd name="T33" fmla="*/ 16 h 49"/>
                <a:gd name="T34" fmla="*/ 15 w 54"/>
                <a:gd name="T35" fmla="*/ 12 h 49"/>
                <a:gd name="T36" fmla="*/ 18 w 54"/>
                <a:gd name="T37" fmla="*/ 8 h 49"/>
                <a:gd name="T38" fmla="*/ 21 w 54"/>
                <a:gd name="T39" fmla="*/ 3 h 49"/>
                <a:gd name="T40" fmla="*/ 24 w 54"/>
                <a:gd name="T41" fmla="*/ 0 h 49"/>
                <a:gd name="T42" fmla="*/ 30 w 54"/>
                <a:gd name="T43" fmla="*/ 1 h 49"/>
                <a:gd name="T44" fmla="*/ 37 w 54"/>
                <a:gd name="T45" fmla="*/ 4 h 49"/>
                <a:gd name="T46" fmla="*/ 42 w 54"/>
                <a:gd name="T47" fmla="*/ 6 h 49"/>
                <a:gd name="T48" fmla="*/ 48 w 54"/>
                <a:gd name="T49" fmla="*/ 9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9"/>
                <a:gd name="T77" fmla="*/ 54 w 54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9">
                  <a:moveTo>
                    <a:pt x="48" y="9"/>
                  </a:moveTo>
                  <a:lnTo>
                    <a:pt x="49" y="14"/>
                  </a:lnTo>
                  <a:lnTo>
                    <a:pt x="51" y="17"/>
                  </a:lnTo>
                  <a:lnTo>
                    <a:pt x="53" y="22"/>
                  </a:lnTo>
                  <a:lnTo>
                    <a:pt x="54" y="27"/>
                  </a:lnTo>
                  <a:lnTo>
                    <a:pt x="51" y="33"/>
                  </a:lnTo>
                  <a:lnTo>
                    <a:pt x="46" y="38"/>
                  </a:lnTo>
                  <a:lnTo>
                    <a:pt x="42" y="43"/>
                  </a:lnTo>
                  <a:lnTo>
                    <a:pt x="38" y="49"/>
                  </a:lnTo>
                  <a:lnTo>
                    <a:pt x="29" y="46"/>
                  </a:lnTo>
                  <a:lnTo>
                    <a:pt x="19" y="41"/>
                  </a:lnTo>
                  <a:lnTo>
                    <a:pt x="10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7" y="25"/>
                  </a:lnTo>
                  <a:lnTo>
                    <a:pt x="8" y="20"/>
                  </a:lnTo>
                  <a:lnTo>
                    <a:pt x="11" y="16"/>
                  </a:lnTo>
                  <a:lnTo>
                    <a:pt x="15" y="12"/>
                  </a:lnTo>
                  <a:lnTo>
                    <a:pt x="18" y="8"/>
                  </a:lnTo>
                  <a:lnTo>
                    <a:pt x="21" y="3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7" y="4"/>
                  </a:lnTo>
                  <a:lnTo>
                    <a:pt x="42" y="6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19" name="Freeform 711"/>
            <p:cNvSpPr>
              <a:spLocks/>
            </p:cNvSpPr>
            <p:nvPr/>
          </p:nvSpPr>
          <p:spPr bwMode="auto">
            <a:xfrm>
              <a:off x="2160" y="2600"/>
              <a:ext cx="28" cy="65"/>
            </a:xfrm>
            <a:custGeom>
              <a:avLst/>
              <a:gdLst>
                <a:gd name="T0" fmla="*/ 0 w 17"/>
                <a:gd name="T1" fmla="*/ 14 h 40"/>
                <a:gd name="T2" fmla="*/ 0 w 17"/>
                <a:gd name="T3" fmla="*/ 21 h 40"/>
                <a:gd name="T4" fmla="*/ 0 w 17"/>
                <a:gd name="T5" fmla="*/ 27 h 40"/>
                <a:gd name="T6" fmla="*/ 0 w 17"/>
                <a:gd name="T7" fmla="*/ 34 h 40"/>
                <a:gd name="T8" fmla="*/ 1 w 17"/>
                <a:gd name="T9" fmla="*/ 40 h 40"/>
                <a:gd name="T10" fmla="*/ 5 w 17"/>
                <a:gd name="T11" fmla="*/ 34 h 40"/>
                <a:gd name="T12" fmla="*/ 9 w 17"/>
                <a:gd name="T13" fmla="*/ 29 h 40"/>
                <a:gd name="T14" fmla="*/ 14 w 17"/>
                <a:gd name="T15" fmla="*/ 24 h 40"/>
                <a:gd name="T16" fmla="*/ 17 w 17"/>
                <a:gd name="T17" fmla="*/ 18 h 40"/>
                <a:gd name="T18" fmla="*/ 16 w 17"/>
                <a:gd name="T19" fmla="*/ 13 h 40"/>
                <a:gd name="T20" fmla="*/ 14 w 17"/>
                <a:gd name="T21" fmla="*/ 8 h 40"/>
                <a:gd name="T22" fmla="*/ 12 w 17"/>
                <a:gd name="T23" fmla="*/ 5 h 40"/>
                <a:gd name="T24" fmla="*/ 11 w 17"/>
                <a:gd name="T25" fmla="*/ 0 h 40"/>
                <a:gd name="T26" fmla="*/ 8 w 17"/>
                <a:gd name="T27" fmla="*/ 3 h 40"/>
                <a:gd name="T28" fmla="*/ 6 w 17"/>
                <a:gd name="T29" fmla="*/ 7 h 40"/>
                <a:gd name="T30" fmla="*/ 3 w 17"/>
                <a:gd name="T31" fmla="*/ 11 h 40"/>
                <a:gd name="T32" fmla="*/ 0 w 17"/>
                <a:gd name="T33" fmla="*/ 1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40"/>
                <a:gd name="T53" fmla="*/ 17 w 17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40">
                  <a:moveTo>
                    <a:pt x="0" y="14"/>
                  </a:move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5" y="34"/>
                  </a:lnTo>
                  <a:lnTo>
                    <a:pt x="9" y="29"/>
                  </a:lnTo>
                  <a:lnTo>
                    <a:pt x="14" y="24"/>
                  </a:lnTo>
                  <a:lnTo>
                    <a:pt x="17" y="18"/>
                  </a:lnTo>
                  <a:lnTo>
                    <a:pt x="16" y="13"/>
                  </a:lnTo>
                  <a:lnTo>
                    <a:pt x="14" y="8"/>
                  </a:lnTo>
                  <a:lnTo>
                    <a:pt x="12" y="5"/>
                  </a:lnTo>
                  <a:lnTo>
                    <a:pt x="11" y="0"/>
                  </a:lnTo>
                  <a:lnTo>
                    <a:pt x="8" y="3"/>
                  </a:lnTo>
                  <a:lnTo>
                    <a:pt x="6" y="7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20" name="Freeform 712"/>
            <p:cNvSpPr>
              <a:spLocks/>
            </p:cNvSpPr>
            <p:nvPr/>
          </p:nvSpPr>
          <p:spPr bwMode="auto">
            <a:xfrm>
              <a:off x="2118" y="2585"/>
              <a:ext cx="62" cy="41"/>
            </a:xfrm>
            <a:custGeom>
              <a:avLst/>
              <a:gdLst>
                <a:gd name="T0" fmla="*/ 38 w 38"/>
                <a:gd name="T1" fmla="*/ 9 h 25"/>
                <a:gd name="T2" fmla="*/ 35 w 38"/>
                <a:gd name="T3" fmla="*/ 12 h 25"/>
                <a:gd name="T4" fmla="*/ 32 w 38"/>
                <a:gd name="T5" fmla="*/ 17 h 25"/>
                <a:gd name="T6" fmla="*/ 29 w 38"/>
                <a:gd name="T7" fmla="*/ 20 h 25"/>
                <a:gd name="T8" fmla="*/ 26 w 38"/>
                <a:gd name="T9" fmla="*/ 25 h 25"/>
                <a:gd name="T10" fmla="*/ 19 w 38"/>
                <a:gd name="T11" fmla="*/ 22 h 25"/>
                <a:gd name="T12" fmla="*/ 13 w 38"/>
                <a:gd name="T13" fmla="*/ 20 h 25"/>
                <a:gd name="T14" fmla="*/ 7 w 38"/>
                <a:gd name="T15" fmla="*/ 17 h 25"/>
                <a:gd name="T16" fmla="*/ 0 w 38"/>
                <a:gd name="T17" fmla="*/ 16 h 25"/>
                <a:gd name="T18" fmla="*/ 4 w 38"/>
                <a:gd name="T19" fmla="*/ 11 h 25"/>
                <a:gd name="T20" fmla="*/ 7 w 38"/>
                <a:gd name="T21" fmla="*/ 8 h 25"/>
                <a:gd name="T22" fmla="*/ 10 w 38"/>
                <a:gd name="T23" fmla="*/ 3 h 25"/>
                <a:gd name="T24" fmla="*/ 13 w 38"/>
                <a:gd name="T25" fmla="*/ 0 h 25"/>
                <a:gd name="T26" fmla="*/ 19 w 38"/>
                <a:gd name="T27" fmla="*/ 1 h 25"/>
                <a:gd name="T28" fmla="*/ 26 w 38"/>
                <a:gd name="T29" fmla="*/ 4 h 25"/>
                <a:gd name="T30" fmla="*/ 32 w 38"/>
                <a:gd name="T31" fmla="*/ 6 h 25"/>
                <a:gd name="T32" fmla="*/ 38 w 38"/>
                <a:gd name="T33" fmla="*/ 9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5"/>
                <a:gd name="T53" fmla="*/ 38 w 38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5">
                  <a:moveTo>
                    <a:pt x="38" y="9"/>
                  </a:moveTo>
                  <a:lnTo>
                    <a:pt x="35" y="12"/>
                  </a:lnTo>
                  <a:lnTo>
                    <a:pt x="32" y="17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19" y="22"/>
                  </a:lnTo>
                  <a:lnTo>
                    <a:pt x="13" y="20"/>
                  </a:lnTo>
                  <a:lnTo>
                    <a:pt x="7" y="17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6" y="4"/>
                  </a:lnTo>
                  <a:lnTo>
                    <a:pt x="32" y="6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21" name="Freeform 713"/>
            <p:cNvSpPr>
              <a:spLocks/>
            </p:cNvSpPr>
            <p:nvPr/>
          </p:nvSpPr>
          <p:spPr bwMode="auto">
            <a:xfrm>
              <a:off x="2391" y="2678"/>
              <a:ext cx="101" cy="94"/>
            </a:xfrm>
            <a:custGeom>
              <a:avLst/>
              <a:gdLst>
                <a:gd name="T0" fmla="*/ 56 w 62"/>
                <a:gd name="T1" fmla="*/ 11 h 57"/>
                <a:gd name="T2" fmla="*/ 57 w 62"/>
                <a:gd name="T3" fmla="*/ 16 h 57"/>
                <a:gd name="T4" fmla="*/ 59 w 62"/>
                <a:gd name="T5" fmla="*/ 21 h 57"/>
                <a:gd name="T6" fmla="*/ 61 w 62"/>
                <a:gd name="T7" fmla="*/ 27 h 57"/>
                <a:gd name="T8" fmla="*/ 62 w 62"/>
                <a:gd name="T9" fmla="*/ 32 h 57"/>
                <a:gd name="T10" fmla="*/ 57 w 62"/>
                <a:gd name="T11" fmla="*/ 38 h 57"/>
                <a:gd name="T12" fmla="*/ 53 w 62"/>
                <a:gd name="T13" fmla="*/ 44 h 57"/>
                <a:gd name="T14" fmla="*/ 48 w 62"/>
                <a:gd name="T15" fmla="*/ 51 h 57"/>
                <a:gd name="T16" fmla="*/ 43 w 62"/>
                <a:gd name="T17" fmla="*/ 57 h 57"/>
                <a:gd name="T18" fmla="*/ 32 w 62"/>
                <a:gd name="T19" fmla="*/ 54 h 57"/>
                <a:gd name="T20" fmla="*/ 23 w 62"/>
                <a:gd name="T21" fmla="*/ 49 h 57"/>
                <a:gd name="T22" fmla="*/ 11 w 62"/>
                <a:gd name="T23" fmla="*/ 46 h 57"/>
                <a:gd name="T24" fmla="*/ 0 w 62"/>
                <a:gd name="T25" fmla="*/ 41 h 57"/>
                <a:gd name="T26" fmla="*/ 3 w 62"/>
                <a:gd name="T27" fmla="*/ 35 h 57"/>
                <a:gd name="T28" fmla="*/ 7 w 62"/>
                <a:gd name="T29" fmla="*/ 28 h 57"/>
                <a:gd name="T30" fmla="*/ 10 w 62"/>
                <a:gd name="T31" fmla="*/ 24 h 57"/>
                <a:gd name="T32" fmla="*/ 13 w 62"/>
                <a:gd name="T33" fmla="*/ 17 h 57"/>
                <a:gd name="T34" fmla="*/ 16 w 62"/>
                <a:gd name="T35" fmla="*/ 14 h 57"/>
                <a:gd name="T36" fmla="*/ 21 w 62"/>
                <a:gd name="T37" fmla="*/ 9 h 57"/>
                <a:gd name="T38" fmla="*/ 24 w 62"/>
                <a:gd name="T39" fmla="*/ 5 h 57"/>
                <a:gd name="T40" fmla="*/ 27 w 62"/>
                <a:gd name="T41" fmla="*/ 0 h 57"/>
                <a:gd name="T42" fmla="*/ 34 w 62"/>
                <a:gd name="T43" fmla="*/ 3 h 57"/>
                <a:gd name="T44" fmla="*/ 42 w 62"/>
                <a:gd name="T45" fmla="*/ 6 h 57"/>
                <a:gd name="T46" fmla="*/ 48 w 62"/>
                <a:gd name="T47" fmla="*/ 8 h 57"/>
                <a:gd name="T48" fmla="*/ 56 w 62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6" y="11"/>
                  </a:moveTo>
                  <a:lnTo>
                    <a:pt x="57" y="16"/>
                  </a:lnTo>
                  <a:lnTo>
                    <a:pt x="59" y="21"/>
                  </a:lnTo>
                  <a:lnTo>
                    <a:pt x="61" y="27"/>
                  </a:lnTo>
                  <a:lnTo>
                    <a:pt x="62" y="32"/>
                  </a:lnTo>
                  <a:lnTo>
                    <a:pt x="57" y="38"/>
                  </a:lnTo>
                  <a:lnTo>
                    <a:pt x="53" y="44"/>
                  </a:lnTo>
                  <a:lnTo>
                    <a:pt x="48" y="51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3" y="49"/>
                  </a:lnTo>
                  <a:lnTo>
                    <a:pt x="11" y="46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7" y="28"/>
                  </a:lnTo>
                  <a:lnTo>
                    <a:pt x="10" y="24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21" y="9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4" y="3"/>
                  </a:lnTo>
                  <a:lnTo>
                    <a:pt x="42" y="6"/>
                  </a:lnTo>
                  <a:lnTo>
                    <a:pt x="48" y="8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22" name="Freeform 714"/>
            <p:cNvSpPr>
              <a:spLocks/>
            </p:cNvSpPr>
            <p:nvPr/>
          </p:nvSpPr>
          <p:spPr bwMode="auto">
            <a:xfrm>
              <a:off x="2484" y="2713"/>
              <a:ext cx="101" cy="93"/>
            </a:xfrm>
            <a:custGeom>
              <a:avLst/>
              <a:gdLst>
                <a:gd name="T0" fmla="*/ 55 w 62"/>
                <a:gd name="T1" fmla="*/ 11 h 57"/>
                <a:gd name="T2" fmla="*/ 56 w 62"/>
                <a:gd name="T3" fmla="*/ 15 h 57"/>
                <a:gd name="T4" fmla="*/ 59 w 62"/>
                <a:gd name="T5" fmla="*/ 20 h 57"/>
                <a:gd name="T6" fmla="*/ 61 w 62"/>
                <a:gd name="T7" fmla="*/ 27 h 57"/>
                <a:gd name="T8" fmla="*/ 62 w 62"/>
                <a:gd name="T9" fmla="*/ 31 h 57"/>
                <a:gd name="T10" fmla="*/ 58 w 62"/>
                <a:gd name="T11" fmla="*/ 38 h 57"/>
                <a:gd name="T12" fmla="*/ 53 w 62"/>
                <a:gd name="T13" fmla="*/ 44 h 57"/>
                <a:gd name="T14" fmla="*/ 48 w 62"/>
                <a:gd name="T15" fmla="*/ 50 h 57"/>
                <a:gd name="T16" fmla="*/ 43 w 62"/>
                <a:gd name="T17" fmla="*/ 57 h 57"/>
                <a:gd name="T18" fmla="*/ 32 w 62"/>
                <a:gd name="T19" fmla="*/ 54 h 57"/>
                <a:gd name="T20" fmla="*/ 23 w 62"/>
                <a:gd name="T21" fmla="*/ 49 h 57"/>
                <a:gd name="T22" fmla="*/ 12 w 62"/>
                <a:gd name="T23" fmla="*/ 44 h 57"/>
                <a:gd name="T24" fmla="*/ 0 w 62"/>
                <a:gd name="T25" fmla="*/ 41 h 57"/>
                <a:gd name="T26" fmla="*/ 4 w 62"/>
                <a:gd name="T27" fmla="*/ 34 h 57"/>
                <a:gd name="T28" fmla="*/ 7 w 62"/>
                <a:gd name="T29" fmla="*/ 28 h 57"/>
                <a:gd name="T30" fmla="*/ 10 w 62"/>
                <a:gd name="T31" fmla="*/ 23 h 57"/>
                <a:gd name="T32" fmla="*/ 13 w 62"/>
                <a:gd name="T33" fmla="*/ 17 h 57"/>
                <a:gd name="T34" fmla="*/ 16 w 62"/>
                <a:gd name="T35" fmla="*/ 14 h 57"/>
                <a:gd name="T36" fmla="*/ 21 w 62"/>
                <a:gd name="T37" fmla="*/ 9 h 57"/>
                <a:gd name="T38" fmla="*/ 24 w 62"/>
                <a:gd name="T39" fmla="*/ 4 h 57"/>
                <a:gd name="T40" fmla="*/ 28 w 62"/>
                <a:gd name="T41" fmla="*/ 0 h 57"/>
                <a:gd name="T42" fmla="*/ 34 w 62"/>
                <a:gd name="T43" fmla="*/ 3 h 57"/>
                <a:gd name="T44" fmla="*/ 42 w 62"/>
                <a:gd name="T45" fmla="*/ 4 h 57"/>
                <a:gd name="T46" fmla="*/ 48 w 62"/>
                <a:gd name="T47" fmla="*/ 7 h 57"/>
                <a:gd name="T48" fmla="*/ 55 w 62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5" y="11"/>
                  </a:moveTo>
                  <a:lnTo>
                    <a:pt x="56" y="15"/>
                  </a:lnTo>
                  <a:lnTo>
                    <a:pt x="59" y="20"/>
                  </a:lnTo>
                  <a:lnTo>
                    <a:pt x="61" y="27"/>
                  </a:lnTo>
                  <a:lnTo>
                    <a:pt x="62" y="31"/>
                  </a:lnTo>
                  <a:lnTo>
                    <a:pt x="58" y="38"/>
                  </a:lnTo>
                  <a:lnTo>
                    <a:pt x="53" y="44"/>
                  </a:lnTo>
                  <a:lnTo>
                    <a:pt x="48" y="50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3" y="49"/>
                  </a:lnTo>
                  <a:lnTo>
                    <a:pt x="12" y="44"/>
                  </a:lnTo>
                  <a:lnTo>
                    <a:pt x="0" y="41"/>
                  </a:lnTo>
                  <a:lnTo>
                    <a:pt x="4" y="34"/>
                  </a:lnTo>
                  <a:lnTo>
                    <a:pt x="7" y="28"/>
                  </a:lnTo>
                  <a:lnTo>
                    <a:pt x="10" y="23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21" y="9"/>
                  </a:lnTo>
                  <a:lnTo>
                    <a:pt x="24" y="4"/>
                  </a:lnTo>
                  <a:lnTo>
                    <a:pt x="28" y="0"/>
                  </a:lnTo>
                  <a:lnTo>
                    <a:pt x="34" y="3"/>
                  </a:lnTo>
                  <a:lnTo>
                    <a:pt x="42" y="4"/>
                  </a:lnTo>
                  <a:lnTo>
                    <a:pt x="48" y="7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23" name="Freeform 715"/>
            <p:cNvSpPr>
              <a:spLocks/>
            </p:cNvSpPr>
            <p:nvPr/>
          </p:nvSpPr>
          <p:spPr bwMode="auto">
            <a:xfrm>
              <a:off x="2492" y="2719"/>
              <a:ext cx="87" cy="79"/>
            </a:xfrm>
            <a:custGeom>
              <a:avLst/>
              <a:gdLst>
                <a:gd name="T0" fmla="*/ 48 w 53"/>
                <a:gd name="T1" fmla="*/ 10 h 48"/>
                <a:gd name="T2" fmla="*/ 48 w 53"/>
                <a:gd name="T3" fmla="*/ 15 h 48"/>
                <a:gd name="T4" fmla="*/ 50 w 53"/>
                <a:gd name="T5" fmla="*/ 18 h 48"/>
                <a:gd name="T6" fmla="*/ 51 w 53"/>
                <a:gd name="T7" fmla="*/ 23 h 48"/>
                <a:gd name="T8" fmla="*/ 53 w 53"/>
                <a:gd name="T9" fmla="*/ 27 h 48"/>
                <a:gd name="T10" fmla="*/ 50 w 53"/>
                <a:gd name="T11" fmla="*/ 34 h 48"/>
                <a:gd name="T12" fmla="*/ 45 w 53"/>
                <a:gd name="T13" fmla="*/ 38 h 48"/>
                <a:gd name="T14" fmla="*/ 40 w 53"/>
                <a:gd name="T15" fmla="*/ 43 h 48"/>
                <a:gd name="T16" fmla="*/ 35 w 53"/>
                <a:gd name="T17" fmla="*/ 48 h 48"/>
                <a:gd name="T18" fmla="*/ 27 w 53"/>
                <a:gd name="T19" fmla="*/ 45 h 48"/>
                <a:gd name="T20" fmla="*/ 18 w 53"/>
                <a:gd name="T21" fmla="*/ 42 h 48"/>
                <a:gd name="T22" fmla="*/ 10 w 53"/>
                <a:gd name="T23" fmla="*/ 38 h 48"/>
                <a:gd name="T24" fmla="*/ 0 w 53"/>
                <a:gd name="T25" fmla="*/ 35 h 48"/>
                <a:gd name="T26" fmla="*/ 3 w 53"/>
                <a:gd name="T27" fmla="*/ 30 h 48"/>
                <a:gd name="T28" fmla="*/ 7 w 53"/>
                <a:gd name="T29" fmla="*/ 26 h 48"/>
                <a:gd name="T30" fmla="*/ 8 w 53"/>
                <a:gd name="T31" fmla="*/ 21 h 48"/>
                <a:gd name="T32" fmla="*/ 11 w 53"/>
                <a:gd name="T33" fmla="*/ 16 h 48"/>
                <a:gd name="T34" fmla="*/ 15 w 53"/>
                <a:gd name="T35" fmla="*/ 11 h 48"/>
                <a:gd name="T36" fmla="*/ 16 w 53"/>
                <a:gd name="T37" fmla="*/ 8 h 48"/>
                <a:gd name="T38" fmla="*/ 19 w 53"/>
                <a:gd name="T39" fmla="*/ 3 h 48"/>
                <a:gd name="T40" fmla="*/ 23 w 53"/>
                <a:gd name="T41" fmla="*/ 0 h 48"/>
                <a:gd name="T42" fmla="*/ 29 w 53"/>
                <a:gd name="T43" fmla="*/ 2 h 48"/>
                <a:gd name="T44" fmla="*/ 35 w 53"/>
                <a:gd name="T45" fmla="*/ 5 h 48"/>
                <a:gd name="T46" fmla="*/ 42 w 53"/>
                <a:gd name="T47" fmla="*/ 7 h 48"/>
                <a:gd name="T48" fmla="*/ 48 w 53"/>
                <a:gd name="T49" fmla="*/ 1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48"/>
                <a:gd name="T77" fmla="*/ 53 w 53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48">
                  <a:moveTo>
                    <a:pt x="48" y="10"/>
                  </a:moveTo>
                  <a:lnTo>
                    <a:pt x="48" y="15"/>
                  </a:lnTo>
                  <a:lnTo>
                    <a:pt x="50" y="18"/>
                  </a:lnTo>
                  <a:lnTo>
                    <a:pt x="51" y="23"/>
                  </a:lnTo>
                  <a:lnTo>
                    <a:pt x="53" y="27"/>
                  </a:lnTo>
                  <a:lnTo>
                    <a:pt x="50" y="34"/>
                  </a:lnTo>
                  <a:lnTo>
                    <a:pt x="45" y="38"/>
                  </a:lnTo>
                  <a:lnTo>
                    <a:pt x="40" y="43"/>
                  </a:lnTo>
                  <a:lnTo>
                    <a:pt x="35" y="48"/>
                  </a:lnTo>
                  <a:lnTo>
                    <a:pt x="27" y="45"/>
                  </a:lnTo>
                  <a:lnTo>
                    <a:pt x="18" y="42"/>
                  </a:lnTo>
                  <a:lnTo>
                    <a:pt x="10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7" y="26"/>
                  </a:lnTo>
                  <a:lnTo>
                    <a:pt x="8" y="21"/>
                  </a:lnTo>
                  <a:lnTo>
                    <a:pt x="11" y="16"/>
                  </a:lnTo>
                  <a:lnTo>
                    <a:pt x="15" y="11"/>
                  </a:lnTo>
                  <a:lnTo>
                    <a:pt x="16" y="8"/>
                  </a:lnTo>
                  <a:lnTo>
                    <a:pt x="19" y="3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5" y="5"/>
                  </a:lnTo>
                  <a:lnTo>
                    <a:pt x="42" y="7"/>
                  </a:lnTo>
                  <a:lnTo>
                    <a:pt x="48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24" name="Freeform 716"/>
            <p:cNvSpPr>
              <a:spLocks/>
            </p:cNvSpPr>
            <p:nvPr/>
          </p:nvSpPr>
          <p:spPr bwMode="auto">
            <a:xfrm>
              <a:off x="2549" y="2736"/>
              <a:ext cx="30" cy="62"/>
            </a:xfrm>
            <a:custGeom>
              <a:avLst/>
              <a:gdLst>
                <a:gd name="T0" fmla="*/ 0 w 18"/>
                <a:gd name="T1" fmla="*/ 14 h 38"/>
                <a:gd name="T2" fmla="*/ 0 w 18"/>
                <a:gd name="T3" fmla="*/ 20 h 38"/>
                <a:gd name="T4" fmla="*/ 0 w 18"/>
                <a:gd name="T5" fmla="*/ 25 h 38"/>
                <a:gd name="T6" fmla="*/ 0 w 18"/>
                <a:gd name="T7" fmla="*/ 32 h 38"/>
                <a:gd name="T8" fmla="*/ 0 w 18"/>
                <a:gd name="T9" fmla="*/ 38 h 38"/>
                <a:gd name="T10" fmla="*/ 5 w 18"/>
                <a:gd name="T11" fmla="*/ 33 h 38"/>
                <a:gd name="T12" fmla="*/ 10 w 18"/>
                <a:gd name="T13" fmla="*/ 28 h 38"/>
                <a:gd name="T14" fmla="*/ 15 w 18"/>
                <a:gd name="T15" fmla="*/ 24 h 38"/>
                <a:gd name="T16" fmla="*/ 18 w 18"/>
                <a:gd name="T17" fmla="*/ 17 h 38"/>
                <a:gd name="T18" fmla="*/ 16 w 18"/>
                <a:gd name="T19" fmla="*/ 13 h 38"/>
                <a:gd name="T20" fmla="*/ 15 w 18"/>
                <a:gd name="T21" fmla="*/ 8 h 38"/>
                <a:gd name="T22" fmla="*/ 13 w 18"/>
                <a:gd name="T23" fmla="*/ 5 h 38"/>
                <a:gd name="T24" fmla="*/ 13 w 18"/>
                <a:gd name="T25" fmla="*/ 0 h 38"/>
                <a:gd name="T26" fmla="*/ 10 w 18"/>
                <a:gd name="T27" fmla="*/ 3 h 38"/>
                <a:gd name="T28" fmla="*/ 7 w 18"/>
                <a:gd name="T29" fmla="*/ 6 h 38"/>
                <a:gd name="T30" fmla="*/ 3 w 18"/>
                <a:gd name="T31" fmla="*/ 11 h 38"/>
                <a:gd name="T32" fmla="*/ 0 w 18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8"/>
                <a:gd name="T53" fmla="*/ 18 w 1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8">
                  <a:moveTo>
                    <a:pt x="0" y="14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5" y="33"/>
                  </a:lnTo>
                  <a:lnTo>
                    <a:pt x="10" y="28"/>
                  </a:lnTo>
                  <a:lnTo>
                    <a:pt x="15" y="24"/>
                  </a:lnTo>
                  <a:lnTo>
                    <a:pt x="18" y="17"/>
                  </a:lnTo>
                  <a:lnTo>
                    <a:pt x="16" y="13"/>
                  </a:lnTo>
                  <a:lnTo>
                    <a:pt x="15" y="8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10" y="3"/>
                  </a:lnTo>
                  <a:lnTo>
                    <a:pt x="7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25" name="Freeform 717"/>
            <p:cNvSpPr>
              <a:spLocks/>
            </p:cNvSpPr>
            <p:nvPr/>
          </p:nvSpPr>
          <p:spPr bwMode="auto">
            <a:xfrm>
              <a:off x="2510" y="2719"/>
              <a:ext cx="61" cy="39"/>
            </a:xfrm>
            <a:custGeom>
              <a:avLst/>
              <a:gdLst>
                <a:gd name="T0" fmla="*/ 37 w 37"/>
                <a:gd name="T1" fmla="*/ 10 h 24"/>
                <a:gd name="T2" fmla="*/ 34 w 37"/>
                <a:gd name="T3" fmla="*/ 13 h 24"/>
                <a:gd name="T4" fmla="*/ 31 w 37"/>
                <a:gd name="T5" fmla="*/ 16 h 24"/>
                <a:gd name="T6" fmla="*/ 27 w 37"/>
                <a:gd name="T7" fmla="*/ 21 h 24"/>
                <a:gd name="T8" fmla="*/ 24 w 37"/>
                <a:gd name="T9" fmla="*/ 24 h 24"/>
                <a:gd name="T10" fmla="*/ 18 w 37"/>
                <a:gd name="T11" fmla="*/ 23 h 24"/>
                <a:gd name="T12" fmla="*/ 12 w 37"/>
                <a:gd name="T13" fmla="*/ 21 h 24"/>
                <a:gd name="T14" fmla="*/ 5 w 37"/>
                <a:gd name="T15" fmla="*/ 18 h 24"/>
                <a:gd name="T16" fmla="*/ 0 w 37"/>
                <a:gd name="T17" fmla="*/ 16 h 24"/>
                <a:gd name="T18" fmla="*/ 4 w 37"/>
                <a:gd name="T19" fmla="*/ 11 h 24"/>
                <a:gd name="T20" fmla="*/ 5 w 37"/>
                <a:gd name="T21" fmla="*/ 8 h 24"/>
                <a:gd name="T22" fmla="*/ 8 w 37"/>
                <a:gd name="T23" fmla="*/ 3 h 24"/>
                <a:gd name="T24" fmla="*/ 12 w 37"/>
                <a:gd name="T25" fmla="*/ 0 h 24"/>
                <a:gd name="T26" fmla="*/ 18 w 37"/>
                <a:gd name="T27" fmla="*/ 2 h 24"/>
                <a:gd name="T28" fmla="*/ 24 w 37"/>
                <a:gd name="T29" fmla="*/ 5 h 24"/>
                <a:gd name="T30" fmla="*/ 31 w 37"/>
                <a:gd name="T31" fmla="*/ 7 h 24"/>
                <a:gd name="T32" fmla="*/ 37 w 37"/>
                <a:gd name="T33" fmla="*/ 1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37" y="10"/>
                  </a:moveTo>
                  <a:lnTo>
                    <a:pt x="34" y="13"/>
                  </a:lnTo>
                  <a:lnTo>
                    <a:pt x="31" y="16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18" y="23"/>
                  </a:lnTo>
                  <a:lnTo>
                    <a:pt x="12" y="21"/>
                  </a:lnTo>
                  <a:lnTo>
                    <a:pt x="5" y="18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5" y="8"/>
                  </a:lnTo>
                  <a:lnTo>
                    <a:pt x="8" y="3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4" y="5"/>
                  </a:lnTo>
                  <a:lnTo>
                    <a:pt x="31" y="7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26" name="Freeform 718"/>
            <p:cNvSpPr>
              <a:spLocks/>
            </p:cNvSpPr>
            <p:nvPr/>
          </p:nvSpPr>
          <p:spPr bwMode="auto">
            <a:xfrm>
              <a:off x="2553" y="2736"/>
              <a:ext cx="101" cy="93"/>
            </a:xfrm>
            <a:custGeom>
              <a:avLst/>
              <a:gdLst>
                <a:gd name="T0" fmla="*/ 54 w 62"/>
                <a:gd name="T1" fmla="*/ 11 h 57"/>
                <a:gd name="T2" fmla="*/ 55 w 62"/>
                <a:gd name="T3" fmla="*/ 16 h 57"/>
                <a:gd name="T4" fmla="*/ 59 w 62"/>
                <a:gd name="T5" fmla="*/ 20 h 57"/>
                <a:gd name="T6" fmla="*/ 60 w 62"/>
                <a:gd name="T7" fmla="*/ 27 h 57"/>
                <a:gd name="T8" fmla="*/ 62 w 62"/>
                <a:gd name="T9" fmla="*/ 32 h 57"/>
                <a:gd name="T10" fmla="*/ 57 w 62"/>
                <a:gd name="T11" fmla="*/ 38 h 57"/>
                <a:gd name="T12" fmla="*/ 52 w 62"/>
                <a:gd name="T13" fmla="*/ 44 h 57"/>
                <a:gd name="T14" fmla="*/ 47 w 62"/>
                <a:gd name="T15" fmla="*/ 51 h 57"/>
                <a:gd name="T16" fmla="*/ 43 w 62"/>
                <a:gd name="T17" fmla="*/ 57 h 57"/>
                <a:gd name="T18" fmla="*/ 32 w 62"/>
                <a:gd name="T19" fmla="*/ 54 h 57"/>
                <a:gd name="T20" fmla="*/ 22 w 62"/>
                <a:gd name="T21" fmla="*/ 49 h 57"/>
                <a:gd name="T22" fmla="*/ 11 w 62"/>
                <a:gd name="T23" fmla="*/ 46 h 57"/>
                <a:gd name="T24" fmla="*/ 0 w 62"/>
                <a:gd name="T25" fmla="*/ 41 h 57"/>
                <a:gd name="T26" fmla="*/ 3 w 62"/>
                <a:gd name="T27" fmla="*/ 35 h 57"/>
                <a:gd name="T28" fmla="*/ 6 w 62"/>
                <a:gd name="T29" fmla="*/ 28 h 57"/>
                <a:gd name="T30" fmla="*/ 9 w 62"/>
                <a:gd name="T31" fmla="*/ 24 h 57"/>
                <a:gd name="T32" fmla="*/ 13 w 62"/>
                <a:gd name="T33" fmla="*/ 17 h 57"/>
                <a:gd name="T34" fmla="*/ 16 w 62"/>
                <a:gd name="T35" fmla="*/ 14 h 57"/>
                <a:gd name="T36" fmla="*/ 19 w 62"/>
                <a:gd name="T37" fmla="*/ 9 h 57"/>
                <a:gd name="T38" fmla="*/ 24 w 62"/>
                <a:gd name="T39" fmla="*/ 5 h 57"/>
                <a:gd name="T40" fmla="*/ 27 w 62"/>
                <a:gd name="T41" fmla="*/ 0 h 57"/>
                <a:gd name="T42" fmla="*/ 33 w 62"/>
                <a:gd name="T43" fmla="*/ 3 h 57"/>
                <a:gd name="T44" fmla="*/ 41 w 62"/>
                <a:gd name="T45" fmla="*/ 6 h 57"/>
                <a:gd name="T46" fmla="*/ 47 w 62"/>
                <a:gd name="T47" fmla="*/ 8 h 57"/>
                <a:gd name="T48" fmla="*/ 54 w 62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4" y="11"/>
                  </a:moveTo>
                  <a:lnTo>
                    <a:pt x="55" y="16"/>
                  </a:lnTo>
                  <a:lnTo>
                    <a:pt x="59" y="20"/>
                  </a:lnTo>
                  <a:lnTo>
                    <a:pt x="60" y="27"/>
                  </a:lnTo>
                  <a:lnTo>
                    <a:pt x="62" y="32"/>
                  </a:lnTo>
                  <a:lnTo>
                    <a:pt x="57" y="38"/>
                  </a:lnTo>
                  <a:lnTo>
                    <a:pt x="52" y="44"/>
                  </a:lnTo>
                  <a:lnTo>
                    <a:pt x="47" y="51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2" y="49"/>
                  </a:lnTo>
                  <a:lnTo>
                    <a:pt x="11" y="46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8"/>
                  </a:lnTo>
                  <a:lnTo>
                    <a:pt x="9" y="24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41" y="6"/>
                  </a:lnTo>
                  <a:lnTo>
                    <a:pt x="47" y="8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27" name="Freeform 719"/>
            <p:cNvSpPr>
              <a:spLocks/>
            </p:cNvSpPr>
            <p:nvPr/>
          </p:nvSpPr>
          <p:spPr bwMode="auto">
            <a:xfrm>
              <a:off x="2561" y="2744"/>
              <a:ext cx="85" cy="80"/>
            </a:xfrm>
            <a:custGeom>
              <a:avLst/>
              <a:gdLst>
                <a:gd name="T0" fmla="*/ 46 w 52"/>
                <a:gd name="T1" fmla="*/ 9 h 49"/>
                <a:gd name="T2" fmla="*/ 47 w 52"/>
                <a:gd name="T3" fmla="*/ 14 h 49"/>
                <a:gd name="T4" fmla="*/ 49 w 52"/>
                <a:gd name="T5" fmla="*/ 17 h 49"/>
                <a:gd name="T6" fmla="*/ 50 w 52"/>
                <a:gd name="T7" fmla="*/ 22 h 49"/>
                <a:gd name="T8" fmla="*/ 52 w 52"/>
                <a:gd name="T9" fmla="*/ 27 h 49"/>
                <a:gd name="T10" fmla="*/ 49 w 52"/>
                <a:gd name="T11" fmla="*/ 33 h 49"/>
                <a:gd name="T12" fmla="*/ 44 w 52"/>
                <a:gd name="T13" fmla="*/ 38 h 49"/>
                <a:gd name="T14" fmla="*/ 39 w 52"/>
                <a:gd name="T15" fmla="*/ 42 h 49"/>
                <a:gd name="T16" fmla="*/ 35 w 52"/>
                <a:gd name="T17" fmla="*/ 49 h 49"/>
                <a:gd name="T18" fmla="*/ 27 w 52"/>
                <a:gd name="T19" fmla="*/ 46 h 49"/>
                <a:gd name="T20" fmla="*/ 17 w 52"/>
                <a:gd name="T21" fmla="*/ 41 h 49"/>
                <a:gd name="T22" fmla="*/ 8 w 52"/>
                <a:gd name="T23" fmla="*/ 38 h 49"/>
                <a:gd name="T24" fmla="*/ 0 w 52"/>
                <a:gd name="T25" fmla="*/ 35 h 49"/>
                <a:gd name="T26" fmla="*/ 3 w 52"/>
                <a:gd name="T27" fmla="*/ 30 h 49"/>
                <a:gd name="T28" fmla="*/ 4 w 52"/>
                <a:gd name="T29" fmla="*/ 25 h 49"/>
                <a:gd name="T30" fmla="*/ 8 w 52"/>
                <a:gd name="T31" fmla="*/ 20 h 49"/>
                <a:gd name="T32" fmla="*/ 11 w 52"/>
                <a:gd name="T33" fmla="*/ 15 h 49"/>
                <a:gd name="T34" fmla="*/ 14 w 52"/>
                <a:gd name="T35" fmla="*/ 12 h 49"/>
                <a:gd name="T36" fmla="*/ 17 w 52"/>
                <a:gd name="T37" fmla="*/ 8 h 49"/>
                <a:gd name="T38" fmla="*/ 19 w 52"/>
                <a:gd name="T39" fmla="*/ 3 h 49"/>
                <a:gd name="T40" fmla="*/ 22 w 52"/>
                <a:gd name="T41" fmla="*/ 0 h 49"/>
                <a:gd name="T42" fmla="*/ 28 w 52"/>
                <a:gd name="T43" fmla="*/ 1 h 49"/>
                <a:gd name="T44" fmla="*/ 35 w 52"/>
                <a:gd name="T45" fmla="*/ 4 h 49"/>
                <a:gd name="T46" fmla="*/ 41 w 52"/>
                <a:gd name="T47" fmla="*/ 6 h 49"/>
                <a:gd name="T48" fmla="*/ 46 w 52"/>
                <a:gd name="T49" fmla="*/ 9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9"/>
                <a:gd name="T77" fmla="*/ 52 w 52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9">
                  <a:moveTo>
                    <a:pt x="46" y="9"/>
                  </a:moveTo>
                  <a:lnTo>
                    <a:pt x="47" y="14"/>
                  </a:lnTo>
                  <a:lnTo>
                    <a:pt x="49" y="17"/>
                  </a:lnTo>
                  <a:lnTo>
                    <a:pt x="50" y="22"/>
                  </a:lnTo>
                  <a:lnTo>
                    <a:pt x="52" y="27"/>
                  </a:lnTo>
                  <a:lnTo>
                    <a:pt x="49" y="33"/>
                  </a:lnTo>
                  <a:lnTo>
                    <a:pt x="44" y="38"/>
                  </a:lnTo>
                  <a:lnTo>
                    <a:pt x="39" y="42"/>
                  </a:lnTo>
                  <a:lnTo>
                    <a:pt x="35" y="49"/>
                  </a:lnTo>
                  <a:lnTo>
                    <a:pt x="27" y="46"/>
                  </a:lnTo>
                  <a:lnTo>
                    <a:pt x="17" y="41"/>
                  </a:lnTo>
                  <a:lnTo>
                    <a:pt x="8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4" y="25"/>
                  </a:lnTo>
                  <a:lnTo>
                    <a:pt x="8" y="20"/>
                  </a:lnTo>
                  <a:lnTo>
                    <a:pt x="11" y="15"/>
                  </a:lnTo>
                  <a:lnTo>
                    <a:pt x="14" y="12"/>
                  </a:lnTo>
                  <a:lnTo>
                    <a:pt x="17" y="8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4"/>
                  </a:lnTo>
                  <a:lnTo>
                    <a:pt x="41" y="6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28" name="Freeform 720"/>
            <p:cNvSpPr>
              <a:spLocks/>
            </p:cNvSpPr>
            <p:nvPr/>
          </p:nvSpPr>
          <p:spPr bwMode="auto">
            <a:xfrm>
              <a:off x="2618" y="2758"/>
              <a:ext cx="28" cy="66"/>
            </a:xfrm>
            <a:custGeom>
              <a:avLst/>
              <a:gdLst>
                <a:gd name="T0" fmla="*/ 0 w 17"/>
                <a:gd name="T1" fmla="*/ 14 h 40"/>
                <a:gd name="T2" fmla="*/ 0 w 17"/>
                <a:gd name="T3" fmla="*/ 21 h 40"/>
                <a:gd name="T4" fmla="*/ 0 w 17"/>
                <a:gd name="T5" fmla="*/ 27 h 40"/>
                <a:gd name="T6" fmla="*/ 0 w 17"/>
                <a:gd name="T7" fmla="*/ 33 h 40"/>
                <a:gd name="T8" fmla="*/ 0 w 17"/>
                <a:gd name="T9" fmla="*/ 40 h 40"/>
                <a:gd name="T10" fmla="*/ 4 w 17"/>
                <a:gd name="T11" fmla="*/ 33 h 40"/>
                <a:gd name="T12" fmla="*/ 9 w 17"/>
                <a:gd name="T13" fmla="*/ 29 h 40"/>
                <a:gd name="T14" fmla="*/ 14 w 17"/>
                <a:gd name="T15" fmla="*/ 24 h 40"/>
                <a:gd name="T16" fmla="*/ 17 w 17"/>
                <a:gd name="T17" fmla="*/ 18 h 40"/>
                <a:gd name="T18" fmla="*/ 15 w 17"/>
                <a:gd name="T19" fmla="*/ 13 h 40"/>
                <a:gd name="T20" fmla="*/ 14 w 17"/>
                <a:gd name="T21" fmla="*/ 8 h 40"/>
                <a:gd name="T22" fmla="*/ 12 w 17"/>
                <a:gd name="T23" fmla="*/ 5 h 40"/>
                <a:gd name="T24" fmla="*/ 11 w 17"/>
                <a:gd name="T25" fmla="*/ 0 h 40"/>
                <a:gd name="T26" fmla="*/ 7 w 17"/>
                <a:gd name="T27" fmla="*/ 3 h 40"/>
                <a:gd name="T28" fmla="*/ 6 w 17"/>
                <a:gd name="T29" fmla="*/ 6 h 40"/>
                <a:gd name="T30" fmla="*/ 3 w 17"/>
                <a:gd name="T31" fmla="*/ 11 h 40"/>
                <a:gd name="T32" fmla="*/ 0 w 17"/>
                <a:gd name="T33" fmla="*/ 1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40"/>
                <a:gd name="T53" fmla="*/ 17 w 17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40">
                  <a:moveTo>
                    <a:pt x="0" y="14"/>
                  </a:moveTo>
                  <a:lnTo>
                    <a:pt x="0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4" y="33"/>
                  </a:lnTo>
                  <a:lnTo>
                    <a:pt x="9" y="29"/>
                  </a:lnTo>
                  <a:lnTo>
                    <a:pt x="14" y="24"/>
                  </a:lnTo>
                  <a:lnTo>
                    <a:pt x="17" y="18"/>
                  </a:lnTo>
                  <a:lnTo>
                    <a:pt x="15" y="13"/>
                  </a:lnTo>
                  <a:lnTo>
                    <a:pt x="14" y="8"/>
                  </a:lnTo>
                  <a:lnTo>
                    <a:pt x="12" y="5"/>
                  </a:lnTo>
                  <a:lnTo>
                    <a:pt x="11" y="0"/>
                  </a:lnTo>
                  <a:lnTo>
                    <a:pt x="7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29" name="Freeform 721"/>
            <p:cNvSpPr>
              <a:spLocks/>
            </p:cNvSpPr>
            <p:nvPr/>
          </p:nvSpPr>
          <p:spPr bwMode="auto">
            <a:xfrm>
              <a:off x="2579" y="2744"/>
              <a:ext cx="57" cy="41"/>
            </a:xfrm>
            <a:custGeom>
              <a:avLst/>
              <a:gdLst>
                <a:gd name="T0" fmla="*/ 35 w 35"/>
                <a:gd name="T1" fmla="*/ 9 h 25"/>
                <a:gd name="T2" fmla="*/ 31 w 35"/>
                <a:gd name="T3" fmla="*/ 12 h 25"/>
                <a:gd name="T4" fmla="*/ 30 w 35"/>
                <a:gd name="T5" fmla="*/ 17 h 25"/>
                <a:gd name="T6" fmla="*/ 27 w 35"/>
                <a:gd name="T7" fmla="*/ 20 h 25"/>
                <a:gd name="T8" fmla="*/ 24 w 35"/>
                <a:gd name="T9" fmla="*/ 25 h 25"/>
                <a:gd name="T10" fmla="*/ 17 w 35"/>
                <a:gd name="T11" fmla="*/ 22 h 25"/>
                <a:gd name="T12" fmla="*/ 12 w 35"/>
                <a:gd name="T13" fmla="*/ 20 h 25"/>
                <a:gd name="T14" fmla="*/ 6 w 35"/>
                <a:gd name="T15" fmla="*/ 17 h 25"/>
                <a:gd name="T16" fmla="*/ 0 w 35"/>
                <a:gd name="T17" fmla="*/ 15 h 25"/>
                <a:gd name="T18" fmla="*/ 3 w 35"/>
                <a:gd name="T19" fmla="*/ 11 h 25"/>
                <a:gd name="T20" fmla="*/ 6 w 35"/>
                <a:gd name="T21" fmla="*/ 8 h 25"/>
                <a:gd name="T22" fmla="*/ 8 w 35"/>
                <a:gd name="T23" fmla="*/ 3 h 25"/>
                <a:gd name="T24" fmla="*/ 11 w 35"/>
                <a:gd name="T25" fmla="*/ 0 h 25"/>
                <a:gd name="T26" fmla="*/ 17 w 35"/>
                <a:gd name="T27" fmla="*/ 1 h 25"/>
                <a:gd name="T28" fmla="*/ 24 w 35"/>
                <a:gd name="T29" fmla="*/ 4 h 25"/>
                <a:gd name="T30" fmla="*/ 30 w 35"/>
                <a:gd name="T31" fmla="*/ 6 h 25"/>
                <a:gd name="T32" fmla="*/ 35 w 35"/>
                <a:gd name="T33" fmla="*/ 9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25"/>
                <a:gd name="T53" fmla="*/ 35 w 35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25">
                  <a:moveTo>
                    <a:pt x="35" y="9"/>
                  </a:moveTo>
                  <a:lnTo>
                    <a:pt x="31" y="12"/>
                  </a:lnTo>
                  <a:lnTo>
                    <a:pt x="30" y="17"/>
                  </a:lnTo>
                  <a:lnTo>
                    <a:pt x="27" y="20"/>
                  </a:lnTo>
                  <a:lnTo>
                    <a:pt x="24" y="25"/>
                  </a:lnTo>
                  <a:lnTo>
                    <a:pt x="17" y="22"/>
                  </a:lnTo>
                  <a:lnTo>
                    <a:pt x="12" y="20"/>
                  </a:lnTo>
                  <a:lnTo>
                    <a:pt x="6" y="17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6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4" y="4"/>
                  </a:lnTo>
                  <a:lnTo>
                    <a:pt x="30" y="6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30" name="Freeform 722"/>
            <p:cNvSpPr>
              <a:spLocks/>
            </p:cNvSpPr>
            <p:nvPr/>
          </p:nvSpPr>
          <p:spPr bwMode="auto">
            <a:xfrm>
              <a:off x="2620" y="2758"/>
              <a:ext cx="101" cy="94"/>
            </a:xfrm>
            <a:custGeom>
              <a:avLst/>
              <a:gdLst>
                <a:gd name="T0" fmla="*/ 56 w 62"/>
                <a:gd name="T1" fmla="*/ 11 h 57"/>
                <a:gd name="T2" fmla="*/ 57 w 62"/>
                <a:gd name="T3" fmla="*/ 16 h 57"/>
                <a:gd name="T4" fmla="*/ 59 w 62"/>
                <a:gd name="T5" fmla="*/ 21 h 57"/>
                <a:gd name="T6" fmla="*/ 61 w 62"/>
                <a:gd name="T7" fmla="*/ 27 h 57"/>
                <a:gd name="T8" fmla="*/ 62 w 62"/>
                <a:gd name="T9" fmla="*/ 32 h 57"/>
                <a:gd name="T10" fmla="*/ 57 w 62"/>
                <a:gd name="T11" fmla="*/ 38 h 57"/>
                <a:gd name="T12" fmla="*/ 53 w 62"/>
                <a:gd name="T13" fmla="*/ 45 h 57"/>
                <a:gd name="T14" fmla="*/ 48 w 62"/>
                <a:gd name="T15" fmla="*/ 51 h 57"/>
                <a:gd name="T16" fmla="*/ 43 w 62"/>
                <a:gd name="T17" fmla="*/ 57 h 57"/>
                <a:gd name="T18" fmla="*/ 32 w 62"/>
                <a:gd name="T19" fmla="*/ 54 h 57"/>
                <a:gd name="T20" fmla="*/ 21 w 62"/>
                <a:gd name="T21" fmla="*/ 49 h 57"/>
                <a:gd name="T22" fmla="*/ 11 w 62"/>
                <a:gd name="T23" fmla="*/ 46 h 57"/>
                <a:gd name="T24" fmla="*/ 0 w 62"/>
                <a:gd name="T25" fmla="*/ 41 h 57"/>
                <a:gd name="T26" fmla="*/ 3 w 62"/>
                <a:gd name="T27" fmla="*/ 35 h 57"/>
                <a:gd name="T28" fmla="*/ 6 w 62"/>
                <a:gd name="T29" fmla="*/ 29 h 57"/>
                <a:gd name="T30" fmla="*/ 10 w 62"/>
                <a:gd name="T31" fmla="*/ 24 h 57"/>
                <a:gd name="T32" fmla="*/ 13 w 62"/>
                <a:gd name="T33" fmla="*/ 18 h 57"/>
                <a:gd name="T34" fmla="*/ 16 w 62"/>
                <a:gd name="T35" fmla="*/ 14 h 57"/>
                <a:gd name="T36" fmla="*/ 21 w 62"/>
                <a:gd name="T37" fmla="*/ 10 h 57"/>
                <a:gd name="T38" fmla="*/ 24 w 62"/>
                <a:gd name="T39" fmla="*/ 5 h 57"/>
                <a:gd name="T40" fmla="*/ 27 w 62"/>
                <a:gd name="T41" fmla="*/ 0 h 57"/>
                <a:gd name="T42" fmla="*/ 34 w 62"/>
                <a:gd name="T43" fmla="*/ 3 h 57"/>
                <a:gd name="T44" fmla="*/ 41 w 62"/>
                <a:gd name="T45" fmla="*/ 6 h 57"/>
                <a:gd name="T46" fmla="*/ 48 w 62"/>
                <a:gd name="T47" fmla="*/ 8 h 57"/>
                <a:gd name="T48" fmla="*/ 56 w 62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6" y="11"/>
                  </a:moveTo>
                  <a:lnTo>
                    <a:pt x="57" y="16"/>
                  </a:lnTo>
                  <a:lnTo>
                    <a:pt x="59" y="21"/>
                  </a:lnTo>
                  <a:lnTo>
                    <a:pt x="61" y="27"/>
                  </a:lnTo>
                  <a:lnTo>
                    <a:pt x="62" y="32"/>
                  </a:lnTo>
                  <a:lnTo>
                    <a:pt x="57" y="38"/>
                  </a:lnTo>
                  <a:lnTo>
                    <a:pt x="53" y="45"/>
                  </a:lnTo>
                  <a:lnTo>
                    <a:pt x="48" y="51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1" y="49"/>
                  </a:lnTo>
                  <a:lnTo>
                    <a:pt x="11" y="46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9"/>
                  </a:lnTo>
                  <a:lnTo>
                    <a:pt x="10" y="24"/>
                  </a:lnTo>
                  <a:lnTo>
                    <a:pt x="13" y="18"/>
                  </a:lnTo>
                  <a:lnTo>
                    <a:pt x="16" y="14"/>
                  </a:lnTo>
                  <a:lnTo>
                    <a:pt x="21" y="10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4" y="3"/>
                  </a:lnTo>
                  <a:lnTo>
                    <a:pt x="41" y="6"/>
                  </a:lnTo>
                  <a:lnTo>
                    <a:pt x="48" y="8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31" name="Freeform 723"/>
            <p:cNvSpPr>
              <a:spLocks/>
            </p:cNvSpPr>
            <p:nvPr/>
          </p:nvSpPr>
          <p:spPr bwMode="auto">
            <a:xfrm>
              <a:off x="2628" y="2767"/>
              <a:ext cx="88" cy="80"/>
            </a:xfrm>
            <a:custGeom>
              <a:avLst/>
              <a:gdLst>
                <a:gd name="T0" fmla="*/ 46 w 54"/>
                <a:gd name="T1" fmla="*/ 9 h 49"/>
                <a:gd name="T2" fmla="*/ 48 w 54"/>
                <a:gd name="T3" fmla="*/ 14 h 49"/>
                <a:gd name="T4" fmla="*/ 51 w 54"/>
                <a:gd name="T5" fmla="*/ 17 h 49"/>
                <a:gd name="T6" fmla="*/ 52 w 54"/>
                <a:gd name="T7" fmla="*/ 22 h 49"/>
                <a:gd name="T8" fmla="*/ 54 w 54"/>
                <a:gd name="T9" fmla="*/ 27 h 49"/>
                <a:gd name="T10" fmla="*/ 49 w 54"/>
                <a:gd name="T11" fmla="*/ 33 h 49"/>
                <a:gd name="T12" fmla="*/ 46 w 54"/>
                <a:gd name="T13" fmla="*/ 38 h 49"/>
                <a:gd name="T14" fmla="*/ 41 w 54"/>
                <a:gd name="T15" fmla="*/ 43 h 49"/>
                <a:gd name="T16" fmla="*/ 36 w 54"/>
                <a:gd name="T17" fmla="*/ 49 h 49"/>
                <a:gd name="T18" fmla="*/ 27 w 54"/>
                <a:gd name="T19" fmla="*/ 46 h 49"/>
                <a:gd name="T20" fmla="*/ 19 w 54"/>
                <a:gd name="T21" fmla="*/ 41 h 49"/>
                <a:gd name="T22" fmla="*/ 9 w 54"/>
                <a:gd name="T23" fmla="*/ 38 h 49"/>
                <a:gd name="T24" fmla="*/ 0 w 54"/>
                <a:gd name="T25" fmla="*/ 35 h 49"/>
                <a:gd name="T26" fmla="*/ 3 w 54"/>
                <a:gd name="T27" fmla="*/ 30 h 49"/>
                <a:gd name="T28" fmla="*/ 6 w 54"/>
                <a:gd name="T29" fmla="*/ 25 h 49"/>
                <a:gd name="T30" fmla="*/ 8 w 54"/>
                <a:gd name="T31" fmla="*/ 21 h 49"/>
                <a:gd name="T32" fmla="*/ 11 w 54"/>
                <a:gd name="T33" fmla="*/ 16 h 49"/>
                <a:gd name="T34" fmla="*/ 14 w 54"/>
                <a:gd name="T35" fmla="*/ 13 h 49"/>
                <a:gd name="T36" fmla="*/ 16 w 54"/>
                <a:gd name="T37" fmla="*/ 8 h 49"/>
                <a:gd name="T38" fmla="*/ 19 w 54"/>
                <a:gd name="T39" fmla="*/ 5 h 49"/>
                <a:gd name="T40" fmla="*/ 22 w 54"/>
                <a:gd name="T41" fmla="*/ 0 h 49"/>
                <a:gd name="T42" fmla="*/ 29 w 54"/>
                <a:gd name="T43" fmla="*/ 1 h 49"/>
                <a:gd name="T44" fmla="*/ 35 w 54"/>
                <a:gd name="T45" fmla="*/ 5 h 49"/>
                <a:gd name="T46" fmla="*/ 41 w 54"/>
                <a:gd name="T47" fmla="*/ 6 h 49"/>
                <a:gd name="T48" fmla="*/ 46 w 54"/>
                <a:gd name="T49" fmla="*/ 9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9"/>
                <a:gd name="T77" fmla="*/ 54 w 54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9">
                  <a:moveTo>
                    <a:pt x="46" y="9"/>
                  </a:moveTo>
                  <a:lnTo>
                    <a:pt x="48" y="14"/>
                  </a:lnTo>
                  <a:lnTo>
                    <a:pt x="51" y="17"/>
                  </a:lnTo>
                  <a:lnTo>
                    <a:pt x="52" y="22"/>
                  </a:lnTo>
                  <a:lnTo>
                    <a:pt x="54" y="27"/>
                  </a:lnTo>
                  <a:lnTo>
                    <a:pt x="49" y="33"/>
                  </a:lnTo>
                  <a:lnTo>
                    <a:pt x="46" y="38"/>
                  </a:lnTo>
                  <a:lnTo>
                    <a:pt x="41" y="43"/>
                  </a:lnTo>
                  <a:lnTo>
                    <a:pt x="36" y="49"/>
                  </a:lnTo>
                  <a:lnTo>
                    <a:pt x="27" y="46"/>
                  </a:lnTo>
                  <a:lnTo>
                    <a:pt x="19" y="41"/>
                  </a:lnTo>
                  <a:lnTo>
                    <a:pt x="9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6" y="25"/>
                  </a:lnTo>
                  <a:lnTo>
                    <a:pt x="8" y="21"/>
                  </a:lnTo>
                  <a:lnTo>
                    <a:pt x="11" y="16"/>
                  </a:lnTo>
                  <a:lnTo>
                    <a:pt x="14" y="13"/>
                  </a:lnTo>
                  <a:lnTo>
                    <a:pt x="16" y="8"/>
                  </a:lnTo>
                  <a:lnTo>
                    <a:pt x="19" y="5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5" y="5"/>
                  </a:lnTo>
                  <a:lnTo>
                    <a:pt x="41" y="6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32" name="Freeform 724"/>
            <p:cNvSpPr>
              <a:spLocks/>
            </p:cNvSpPr>
            <p:nvPr/>
          </p:nvSpPr>
          <p:spPr bwMode="auto">
            <a:xfrm>
              <a:off x="2685" y="2781"/>
              <a:ext cx="31" cy="66"/>
            </a:xfrm>
            <a:custGeom>
              <a:avLst/>
              <a:gdLst>
                <a:gd name="T0" fmla="*/ 0 w 19"/>
                <a:gd name="T1" fmla="*/ 15 h 40"/>
                <a:gd name="T2" fmla="*/ 0 w 19"/>
                <a:gd name="T3" fmla="*/ 21 h 40"/>
                <a:gd name="T4" fmla="*/ 0 w 19"/>
                <a:gd name="T5" fmla="*/ 27 h 40"/>
                <a:gd name="T6" fmla="*/ 0 w 19"/>
                <a:gd name="T7" fmla="*/ 34 h 40"/>
                <a:gd name="T8" fmla="*/ 1 w 19"/>
                <a:gd name="T9" fmla="*/ 40 h 40"/>
                <a:gd name="T10" fmla="*/ 6 w 19"/>
                <a:gd name="T11" fmla="*/ 34 h 40"/>
                <a:gd name="T12" fmla="*/ 11 w 19"/>
                <a:gd name="T13" fmla="*/ 29 h 40"/>
                <a:gd name="T14" fmla="*/ 14 w 19"/>
                <a:gd name="T15" fmla="*/ 24 h 40"/>
                <a:gd name="T16" fmla="*/ 19 w 19"/>
                <a:gd name="T17" fmla="*/ 18 h 40"/>
                <a:gd name="T18" fmla="*/ 17 w 19"/>
                <a:gd name="T19" fmla="*/ 13 h 40"/>
                <a:gd name="T20" fmla="*/ 16 w 19"/>
                <a:gd name="T21" fmla="*/ 8 h 40"/>
                <a:gd name="T22" fmla="*/ 13 w 19"/>
                <a:gd name="T23" fmla="*/ 5 h 40"/>
                <a:gd name="T24" fmla="*/ 11 w 19"/>
                <a:gd name="T25" fmla="*/ 0 h 40"/>
                <a:gd name="T26" fmla="*/ 8 w 19"/>
                <a:gd name="T27" fmla="*/ 4 h 40"/>
                <a:gd name="T28" fmla="*/ 6 w 19"/>
                <a:gd name="T29" fmla="*/ 7 h 40"/>
                <a:gd name="T30" fmla="*/ 3 w 19"/>
                <a:gd name="T31" fmla="*/ 12 h 40"/>
                <a:gd name="T32" fmla="*/ 0 w 19"/>
                <a:gd name="T33" fmla="*/ 1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40"/>
                <a:gd name="T53" fmla="*/ 19 w 1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40">
                  <a:moveTo>
                    <a:pt x="0" y="15"/>
                  </a:move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6" y="34"/>
                  </a:lnTo>
                  <a:lnTo>
                    <a:pt x="11" y="29"/>
                  </a:lnTo>
                  <a:lnTo>
                    <a:pt x="14" y="24"/>
                  </a:lnTo>
                  <a:lnTo>
                    <a:pt x="19" y="18"/>
                  </a:lnTo>
                  <a:lnTo>
                    <a:pt x="17" y="13"/>
                  </a:lnTo>
                  <a:lnTo>
                    <a:pt x="16" y="8"/>
                  </a:lnTo>
                  <a:lnTo>
                    <a:pt x="13" y="5"/>
                  </a:lnTo>
                  <a:lnTo>
                    <a:pt x="11" y="0"/>
                  </a:lnTo>
                  <a:lnTo>
                    <a:pt x="8" y="4"/>
                  </a:lnTo>
                  <a:lnTo>
                    <a:pt x="6" y="7"/>
                  </a:lnTo>
                  <a:lnTo>
                    <a:pt x="3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33" name="Freeform 725"/>
            <p:cNvSpPr>
              <a:spLocks/>
            </p:cNvSpPr>
            <p:nvPr/>
          </p:nvSpPr>
          <p:spPr bwMode="auto">
            <a:xfrm>
              <a:off x="2646" y="2767"/>
              <a:ext cx="60" cy="40"/>
            </a:xfrm>
            <a:custGeom>
              <a:avLst/>
              <a:gdLst>
                <a:gd name="T0" fmla="*/ 37 w 37"/>
                <a:gd name="T1" fmla="*/ 9 h 25"/>
                <a:gd name="T2" fmla="*/ 33 w 37"/>
                <a:gd name="T3" fmla="*/ 13 h 25"/>
                <a:gd name="T4" fmla="*/ 30 w 37"/>
                <a:gd name="T5" fmla="*/ 17 h 25"/>
                <a:gd name="T6" fmla="*/ 27 w 37"/>
                <a:gd name="T7" fmla="*/ 21 h 25"/>
                <a:gd name="T8" fmla="*/ 24 w 37"/>
                <a:gd name="T9" fmla="*/ 25 h 25"/>
                <a:gd name="T10" fmla="*/ 18 w 37"/>
                <a:gd name="T11" fmla="*/ 22 h 25"/>
                <a:gd name="T12" fmla="*/ 13 w 37"/>
                <a:gd name="T13" fmla="*/ 21 h 25"/>
                <a:gd name="T14" fmla="*/ 6 w 37"/>
                <a:gd name="T15" fmla="*/ 17 h 25"/>
                <a:gd name="T16" fmla="*/ 0 w 37"/>
                <a:gd name="T17" fmla="*/ 16 h 25"/>
                <a:gd name="T18" fmla="*/ 3 w 37"/>
                <a:gd name="T19" fmla="*/ 11 h 25"/>
                <a:gd name="T20" fmla="*/ 6 w 37"/>
                <a:gd name="T21" fmla="*/ 8 h 25"/>
                <a:gd name="T22" fmla="*/ 8 w 37"/>
                <a:gd name="T23" fmla="*/ 3 h 25"/>
                <a:gd name="T24" fmla="*/ 11 w 37"/>
                <a:gd name="T25" fmla="*/ 0 h 25"/>
                <a:gd name="T26" fmla="*/ 18 w 37"/>
                <a:gd name="T27" fmla="*/ 1 h 25"/>
                <a:gd name="T28" fmla="*/ 24 w 37"/>
                <a:gd name="T29" fmla="*/ 5 h 25"/>
                <a:gd name="T30" fmla="*/ 30 w 37"/>
                <a:gd name="T31" fmla="*/ 6 h 25"/>
                <a:gd name="T32" fmla="*/ 37 w 37"/>
                <a:gd name="T33" fmla="*/ 9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5"/>
                <a:gd name="T53" fmla="*/ 37 w 37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5">
                  <a:moveTo>
                    <a:pt x="37" y="9"/>
                  </a:moveTo>
                  <a:lnTo>
                    <a:pt x="33" y="13"/>
                  </a:lnTo>
                  <a:lnTo>
                    <a:pt x="30" y="17"/>
                  </a:lnTo>
                  <a:lnTo>
                    <a:pt x="27" y="21"/>
                  </a:lnTo>
                  <a:lnTo>
                    <a:pt x="24" y="25"/>
                  </a:lnTo>
                  <a:lnTo>
                    <a:pt x="18" y="22"/>
                  </a:lnTo>
                  <a:lnTo>
                    <a:pt x="13" y="21"/>
                  </a:lnTo>
                  <a:lnTo>
                    <a:pt x="6" y="17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6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8" y="1"/>
                  </a:lnTo>
                  <a:lnTo>
                    <a:pt x="24" y="5"/>
                  </a:lnTo>
                  <a:lnTo>
                    <a:pt x="30" y="6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34" name="Freeform 726"/>
            <p:cNvSpPr>
              <a:spLocks/>
            </p:cNvSpPr>
            <p:nvPr/>
          </p:nvSpPr>
          <p:spPr bwMode="auto">
            <a:xfrm>
              <a:off x="2687" y="2785"/>
              <a:ext cx="101" cy="91"/>
            </a:xfrm>
            <a:custGeom>
              <a:avLst/>
              <a:gdLst>
                <a:gd name="T0" fmla="*/ 56 w 62"/>
                <a:gd name="T1" fmla="*/ 10 h 56"/>
                <a:gd name="T2" fmla="*/ 58 w 62"/>
                <a:gd name="T3" fmla="*/ 14 h 56"/>
                <a:gd name="T4" fmla="*/ 59 w 62"/>
                <a:gd name="T5" fmla="*/ 19 h 56"/>
                <a:gd name="T6" fmla="*/ 61 w 62"/>
                <a:gd name="T7" fmla="*/ 25 h 56"/>
                <a:gd name="T8" fmla="*/ 62 w 62"/>
                <a:gd name="T9" fmla="*/ 30 h 56"/>
                <a:gd name="T10" fmla="*/ 58 w 62"/>
                <a:gd name="T11" fmla="*/ 37 h 56"/>
                <a:gd name="T12" fmla="*/ 53 w 62"/>
                <a:gd name="T13" fmla="*/ 43 h 56"/>
                <a:gd name="T14" fmla="*/ 48 w 62"/>
                <a:gd name="T15" fmla="*/ 49 h 56"/>
                <a:gd name="T16" fmla="*/ 43 w 62"/>
                <a:gd name="T17" fmla="*/ 56 h 56"/>
                <a:gd name="T18" fmla="*/ 32 w 62"/>
                <a:gd name="T19" fmla="*/ 52 h 56"/>
                <a:gd name="T20" fmla="*/ 23 w 62"/>
                <a:gd name="T21" fmla="*/ 48 h 56"/>
                <a:gd name="T22" fmla="*/ 12 w 62"/>
                <a:gd name="T23" fmla="*/ 44 h 56"/>
                <a:gd name="T24" fmla="*/ 0 w 62"/>
                <a:gd name="T25" fmla="*/ 40 h 56"/>
                <a:gd name="T26" fmla="*/ 4 w 62"/>
                <a:gd name="T27" fmla="*/ 33 h 56"/>
                <a:gd name="T28" fmla="*/ 7 w 62"/>
                <a:gd name="T29" fmla="*/ 27 h 56"/>
                <a:gd name="T30" fmla="*/ 10 w 62"/>
                <a:gd name="T31" fmla="*/ 22 h 56"/>
                <a:gd name="T32" fmla="*/ 13 w 62"/>
                <a:gd name="T33" fmla="*/ 16 h 56"/>
                <a:gd name="T34" fmla="*/ 16 w 62"/>
                <a:gd name="T35" fmla="*/ 13 h 56"/>
                <a:gd name="T36" fmla="*/ 21 w 62"/>
                <a:gd name="T37" fmla="*/ 8 h 56"/>
                <a:gd name="T38" fmla="*/ 24 w 62"/>
                <a:gd name="T39" fmla="*/ 3 h 56"/>
                <a:gd name="T40" fmla="*/ 27 w 62"/>
                <a:gd name="T41" fmla="*/ 0 h 56"/>
                <a:gd name="T42" fmla="*/ 34 w 62"/>
                <a:gd name="T43" fmla="*/ 2 h 56"/>
                <a:gd name="T44" fmla="*/ 42 w 62"/>
                <a:gd name="T45" fmla="*/ 5 h 56"/>
                <a:gd name="T46" fmla="*/ 48 w 62"/>
                <a:gd name="T47" fmla="*/ 6 h 56"/>
                <a:gd name="T48" fmla="*/ 56 w 62"/>
                <a:gd name="T49" fmla="*/ 1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6"/>
                <a:gd name="T77" fmla="*/ 62 w 62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6">
                  <a:moveTo>
                    <a:pt x="56" y="10"/>
                  </a:moveTo>
                  <a:lnTo>
                    <a:pt x="58" y="14"/>
                  </a:lnTo>
                  <a:lnTo>
                    <a:pt x="59" y="19"/>
                  </a:lnTo>
                  <a:lnTo>
                    <a:pt x="61" y="25"/>
                  </a:lnTo>
                  <a:lnTo>
                    <a:pt x="62" y="30"/>
                  </a:lnTo>
                  <a:lnTo>
                    <a:pt x="58" y="37"/>
                  </a:lnTo>
                  <a:lnTo>
                    <a:pt x="53" y="43"/>
                  </a:lnTo>
                  <a:lnTo>
                    <a:pt x="48" y="49"/>
                  </a:lnTo>
                  <a:lnTo>
                    <a:pt x="43" y="56"/>
                  </a:lnTo>
                  <a:lnTo>
                    <a:pt x="32" y="52"/>
                  </a:lnTo>
                  <a:lnTo>
                    <a:pt x="23" y="48"/>
                  </a:lnTo>
                  <a:lnTo>
                    <a:pt x="12" y="44"/>
                  </a:lnTo>
                  <a:lnTo>
                    <a:pt x="0" y="40"/>
                  </a:lnTo>
                  <a:lnTo>
                    <a:pt x="4" y="33"/>
                  </a:lnTo>
                  <a:lnTo>
                    <a:pt x="7" y="27"/>
                  </a:lnTo>
                  <a:lnTo>
                    <a:pt x="10" y="22"/>
                  </a:lnTo>
                  <a:lnTo>
                    <a:pt x="13" y="16"/>
                  </a:lnTo>
                  <a:lnTo>
                    <a:pt x="16" y="13"/>
                  </a:lnTo>
                  <a:lnTo>
                    <a:pt x="21" y="8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42" y="5"/>
                  </a:lnTo>
                  <a:lnTo>
                    <a:pt x="48" y="6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35" name="Freeform 727"/>
            <p:cNvSpPr>
              <a:spLocks/>
            </p:cNvSpPr>
            <p:nvPr/>
          </p:nvSpPr>
          <p:spPr bwMode="auto">
            <a:xfrm>
              <a:off x="2695" y="2789"/>
              <a:ext cx="88" cy="81"/>
            </a:xfrm>
            <a:custGeom>
              <a:avLst/>
              <a:gdLst>
                <a:gd name="T0" fmla="*/ 48 w 54"/>
                <a:gd name="T1" fmla="*/ 10 h 49"/>
                <a:gd name="T2" fmla="*/ 50 w 54"/>
                <a:gd name="T3" fmla="*/ 14 h 49"/>
                <a:gd name="T4" fmla="*/ 51 w 54"/>
                <a:gd name="T5" fmla="*/ 18 h 49"/>
                <a:gd name="T6" fmla="*/ 53 w 54"/>
                <a:gd name="T7" fmla="*/ 22 h 49"/>
                <a:gd name="T8" fmla="*/ 54 w 54"/>
                <a:gd name="T9" fmla="*/ 27 h 49"/>
                <a:gd name="T10" fmla="*/ 50 w 54"/>
                <a:gd name="T11" fmla="*/ 34 h 49"/>
                <a:gd name="T12" fmla="*/ 46 w 54"/>
                <a:gd name="T13" fmla="*/ 38 h 49"/>
                <a:gd name="T14" fmla="*/ 42 w 54"/>
                <a:gd name="T15" fmla="*/ 43 h 49"/>
                <a:gd name="T16" fmla="*/ 37 w 54"/>
                <a:gd name="T17" fmla="*/ 49 h 49"/>
                <a:gd name="T18" fmla="*/ 29 w 54"/>
                <a:gd name="T19" fmla="*/ 46 h 49"/>
                <a:gd name="T20" fmla="*/ 19 w 54"/>
                <a:gd name="T21" fmla="*/ 41 h 49"/>
                <a:gd name="T22" fmla="*/ 10 w 54"/>
                <a:gd name="T23" fmla="*/ 38 h 49"/>
                <a:gd name="T24" fmla="*/ 0 w 54"/>
                <a:gd name="T25" fmla="*/ 35 h 49"/>
                <a:gd name="T26" fmla="*/ 3 w 54"/>
                <a:gd name="T27" fmla="*/ 30 h 49"/>
                <a:gd name="T28" fmla="*/ 7 w 54"/>
                <a:gd name="T29" fmla="*/ 26 h 49"/>
                <a:gd name="T30" fmla="*/ 8 w 54"/>
                <a:gd name="T31" fmla="*/ 21 h 49"/>
                <a:gd name="T32" fmla="*/ 11 w 54"/>
                <a:gd name="T33" fmla="*/ 16 h 49"/>
                <a:gd name="T34" fmla="*/ 15 w 54"/>
                <a:gd name="T35" fmla="*/ 13 h 49"/>
                <a:gd name="T36" fmla="*/ 18 w 54"/>
                <a:gd name="T37" fmla="*/ 8 h 49"/>
                <a:gd name="T38" fmla="*/ 19 w 54"/>
                <a:gd name="T39" fmla="*/ 5 h 49"/>
                <a:gd name="T40" fmla="*/ 22 w 54"/>
                <a:gd name="T41" fmla="*/ 0 h 49"/>
                <a:gd name="T42" fmla="*/ 29 w 54"/>
                <a:gd name="T43" fmla="*/ 2 h 49"/>
                <a:gd name="T44" fmla="*/ 35 w 54"/>
                <a:gd name="T45" fmla="*/ 5 h 49"/>
                <a:gd name="T46" fmla="*/ 42 w 54"/>
                <a:gd name="T47" fmla="*/ 7 h 49"/>
                <a:gd name="T48" fmla="*/ 48 w 54"/>
                <a:gd name="T49" fmla="*/ 10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9"/>
                <a:gd name="T77" fmla="*/ 54 w 54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9">
                  <a:moveTo>
                    <a:pt x="48" y="10"/>
                  </a:moveTo>
                  <a:lnTo>
                    <a:pt x="50" y="14"/>
                  </a:lnTo>
                  <a:lnTo>
                    <a:pt x="51" y="18"/>
                  </a:lnTo>
                  <a:lnTo>
                    <a:pt x="53" y="22"/>
                  </a:lnTo>
                  <a:lnTo>
                    <a:pt x="54" y="27"/>
                  </a:lnTo>
                  <a:lnTo>
                    <a:pt x="50" y="34"/>
                  </a:lnTo>
                  <a:lnTo>
                    <a:pt x="46" y="38"/>
                  </a:lnTo>
                  <a:lnTo>
                    <a:pt x="42" y="43"/>
                  </a:lnTo>
                  <a:lnTo>
                    <a:pt x="37" y="49"/>
                  </a:lnTo>
                  <a:lnTo>
                    <a:pt x="29" y="46"/>
                  </a:lnTo>
                  <a:lnTo>
                    <a:pt x="19" y="41"/>
                  </a:lnTo>
                  <a:lnTo>
                    <a:pt x="10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7" y="26"/>
                  </a:lnTo>
                  <a:lnTo>
                    <a:pt x="8" y="21"/>
                  </a:lnTo>
                  <a:lnTo>
                    <a:pt x="11" y="16"/>
                  </a:lnTo>
                  <a:lnTo>
                    <a:pt x="15" y="13"/>
                  </a:lnTo>
                  <a:lnTo>
                    <a:pt x="18" y="8"/>
                  </a:lnTo>
                  <a:lnTo>
                    <a:pt x="19" y="5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5" y="5"/>
                  </a:lnTo>
                  <a:lnTo>
                    <a:pt x="42" y="7"/>
                  </a:lnTo>
                  <a:lnTo>
                    <a:pt x="48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36" name="Freeform 728"/>
            <p:cNvSpPr>
              <a:spLocks/>
            </p:cNvSpPr>
            <p:nvPr/>
          </p:nvSpPr>
          <p:spPr bwMode="auto">
            <a:xfrm>
              <a:off x="2752" y="2806"/>
              <a:ext cx="31" cy="64"/>
            </a:xfrm>
            <a:custGeom>
              <a:avLst/>
              <a:gdLst>
                <a:gd name="T0" fmla="*/ 0 w 19"/>
                <a:gd name="T1" fmla="*/ 14 h 39"/>
                <a:gd name="T2" fmla="*/ 2 w 19"/>
                <a:gd name="T3" fmla="*/ 20 h 39"/>
                <a:gd name="T4" fmla="*/ 2 w 19"/>
                <a:gd name="T5" fmla="*/ 27 h 39"/>
                <a:gd name="T6" fmla="*/ 2 w 19"/>
                <a:gd name="T7" fmla="*/ 33 h 39"/>
                <a:gd name="T8" fmla="*/ 2 w 19"/>
                <a:gd name="T9" fmla="*/ 39 h 39"/>
                <a:gd name="T10" fmla="*/ 7 w 19"/>
                <a:gd name="T11" fmla="*/ 33 h 39"/>
                <a:gd name="T12" fmla="*/ 11 w 19"/>
                <a:gd name="T13" fmla="*/ 28 h 39"/>
                <a:gd name="T14" fmla="*/ 15 w 19"/>
                <a:gd name="T15" fmla="*/ 24 h 39"/>
                <a:gd name="T16" fmla="*/ 19 w 19"/>
                <a:gd name="T17" fmla="*/ 17 h 39"/>
                <a:gd name="T18" fmla="*/ 18 w 19"/>
                <a:gd name="T19" fmla="*/ 12 h 39"/>
                <a:gd name="T20" fmla="*/ 16 w 19"/>
                <a:gd name="T21" fmla="*/ 8 h 39"/>
                <a:gd name="T22" fmla="*/ 13 w 19"/>
                <a:gd name="T23" fmla="*/ 4 h 39"/>
                <a:gd name="T24" fmla="*/ 11 w 19"/>
                <a:gd name="T25" fmla="*/ 0 h 39"/>
                <a:gd name="T26" fmla="*/ 8 w 19"/>
                <a:gd name="T27" fmla="*/ 3 h 39"/>
                <a:gd name="T28" fmla="*/ 7 w 19"/>
                <a:gd name="T29" fmla="*/ 6 h 39"/>
                <a:gd name="T30" fmla="*/ 3 w 19"/>
                <a:gd name="T31" fmla="*/ 11 h 39"/>
                <a:gd name="T32" fmla="*/ 0 w 19"/>
                <a:gd name="T33" fmla="*/ 1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9"/>
                <a:gd name="T53" fmla="*/ 19 w 1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9">
                  <a:moveTo>
                    <a:pt x="0" y="14"/>
                  </a:moveTo>
                  <a:lnTo>
                    <a:pt x="2" y="20"/>
                  </a:lnTo>
                  <a:lnTo>
                    <a:pt x="2" y="27"/>
                  </a:lnTo>
                  <a:lnTo>
                    <a:pt x="2" y="33"/>
                  </a:lnTo>
                  <a:lnTo>
                    <a:pt x="2" y="39"/>
                  </a:lnTo>
                  <a:lnTo>
                    <a:pt x="7" y="33"/>
                  </a:lnTo>
                  <a:lnTo>
                    <a:pt x="11" y="28"/>
                  </a:lnTo>
                  <a:lnTo>
                    <a:pt x="15" y="24"/>
                  </a:lnTo>
                  <a:lnTo>
                    <a:pt x="19" y="17"/>
                  </a:lnTo>
                  <a:lnTo>
                    <a:pt x="18" y="12"/>
                  </a:lnTo>
                  <a:lnTo>
                    <a:pt x="16" y="8"/>
                  </a:lnTo>
                  <a:lnTo>
                    <a:pt x="13" y="4"/>
                  </a:lnTo>
                  <a:lnTo>
                    <a:pt x="11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37" name="Freeform 729"/>
            <p:cNvSpPr>
              <a:spLocks/>
            </p:cNvSpPr>
            <p:nvPr/>
          </p:nvSpPr>
          <p:spPr bwMode="auto">
            <a:xfrm>
              <a:off x="2713" y="2789"/>
              <a:ext cx="60" cy="43"/>
            </a:xfrm>
            <a:custGeom>
              <a:avLst/>
              <a:gdLst>
                <a:gd name="T0" fmla="*/ 37 w 37"/>
                <a:gd name="T1" fmla="*/ 10 h 26"/>
                <a:gd name="T2" fmla="*/ 34 w 37"/>
                <a:gd name="T3" fmla="*/ 13 h 26"/>
                <a:gd name="T4" fmla="*/ 32 w 37"/>
                <a:gd name="T5" fmla="*/ 18 h 26"/>
                <a:gd name="T6" fmla="*/ 29 w 37"/>
                <a:gd name="T7" fmla="*/ 21 h 26"/>
                <a:gd name="T8" fmla="*/ 26 w 37"/>
                <a:gd name="T9" fmla="*/ 26 h 26"/>
                <a:gd name="T10" fmla="*/ 19 w 37"/>
                <a:gd name="T11" fmla="*/ 22 h 26"/>
                <a:gd name="T12" fmla="*/ 13 w 37"/>
                <a:gd name="T13" fmla="*/ 21 h 26"/>
                <a:gd name="T14" fmla="*/ 7 w 37"/>
                <a:gd name="T15" fmla="*/ 18 h 26"/>
                <a:gd name="T16" fmla="*/ 0 w 37"/>
                <a:gd name="T17" fmla="*/ 16 h 26"/>
                <a:gd name="T18" fmla="*/ 4 w 37"/>
                <a:gd name="T19" fmla="*/ 13 h 26"/>
                <a:gd name="T20" fmla="*/ 7 w 37"/>
                <a:gd name="T21" fmla="*/ 8 h 26"/>
                <a:gd name="T22" fmla="*/ 8 w 37"/>
                <a:gd name="T23" fmla="*/ 3 h 26"/>
                <a:gd name="T24" fmla="*/ 11 w 37"/>
                <a:gd name="T25" fmla="*/ 0 h 26"/>
                <a:gd name="T26" fmla="*/ 18 w 37"/>
                <a:gd name="T27" fmla="*/ 2 h 26"/>
                <a:gd name="T28" fmla="*/ 24 w 37"/>
                <a:gd name="T29" fmla="*/ 5 h 26"/>
                <a:gd name="T30" fmla="*/ 31 w 37"/>
                <a:gd name="T31" fmla="*/ 7 h 26"/>
                <a:gd name="T32" fmla="*/ 37 w 37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6"/>
                <a:gd name="T53" fmla="*/ 37 w 37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6">
                  <a:moveTo>
                    <a:pt x="37" y="10"/>
                  </a:moveTo>
                  <a:lnTo>
                    <a:pt x="34" y="13"/>
                  </a:lnTo>
                  <a:lnTo>
                    <a:pt x="32" y="18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19" y="22"/>
                  </a:lnTo>
                  <a:lnTo>
                    <a:pt x="13" y="21"/>
                  </a:lnTo>
                  <a:lnTo>
                    <a:pt x="7" y="18"/>
                  </a:lnTo>
                  <a:lnTo>
                    <a:pt x="0" y="16"/>
                  </a:lnTo>
                  <a:lnTo>
                    <a:pt x="4" y="13"/>
                  </a:lnTo>
                  <a:lnTo>
                    <a:pt x="7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8" y="2"/>
                  </a:lnTo>
                  <a:lnTo>
                    <a:pt x="24" y="5"/>
                  </a:lnTo>
                  <a:lnTo>
                    <a:pt x="31" y="7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38" name="Freeform 730"/>
            <p:cNvSpPr>
              <a:spLocks/>
            </p:cNvSpPr>
            <p:nvPr/>
          </p:nvSpPr>
          <p:spPr bwMode="auto">
            <a:xfrm>
              <a:off x="2782" y="2816"/>
              <a:ext cx="101" cy="93"/>
            </a:xfrm>
            <a:custGeom>
              <a:avLst/>
              <a:gdLst>
                <a:gd name="T0" fmla="*/ 54 w 62"/>
                <a:gd name="T1" fmla="*/ 11 h 57"/>
                <a:gd name="T2" fmla="*/ 55 w 62"/>
                <a:gd name="T3" fmla="*/ 16 h 57"/>
                <a:gd name="T4" fmla="*/ 59 w 62"/>
                <a:gd name="T5" fmla="*/ 21 h 57"/>
                <a:gd name="T6" fmla="*/ 60 w 62"/>
                <a:gd name="T7" fmla="*/ 27 h 57"/>
                <a:gd name="T8" fmla="*/ 62 w 62"/>
                <a:gd name="T9" fmla="*/ 32 h 57"/>
                <a:gd name="T10" fmla="*/ 57 w 62"/>
                <a:gd name="T11" fmla="*/ 38 h 57"/>
                <a:gd name="T12" fmla="*/ 52 w 62"/>
                <a:gd name="T13" fmla="*/ 45 h 57"/>
                <a:gd name="T14" fmla="*/ 47 w 62"/>
                <a:gd name="T15" fmla="*/ 51 h 57"/>
                <a:gd name="T16" fmla="*/ 41 w 62"/>
                <a:gd name="T17" fmla="*/ 57 h 57"/>
                <a:gd name="T18" fmla="*/ 30 w 62"/>
                <a:gd name="T19" fmla="*/ 54 h 57"/>
                <a:gd name="T20" fmla="*/ 20 w 62"/>
                <a:gd name="T21" fmla="*/ 49 h 57"/>
                <a:gd name="T22" fmla="*/ 11 w 62"/>
                <a:gd name="T23" fmla="*/ 45 h 57"/>
                <a:gd name="T24" fmla="*/ 0 w 62"/>
                <a:gd name="T25" fmla="*/ 41 h 57"/>
                <a:gd name="T26" fmla="*/ 3 w 62"/>
                <a:gd name="T27" fmla="*/ 35 h 57"/>
                <a:gd name="T28" fmla="*/ 6 w 62"/>
                <a:gd name="T29" fmla="*/ 29 h 57"/>
                <a:gd name="T30" fmla="*/ 9 w 62"/>
                <a:gd name="T31" fmla="*/ 24 h 57"/>
                <a:gd name="T32" fmla="*/ 12 w 62"/>
                <a:gd name="T33" fmla="*/ 18 h 57"/>
                <a:gd name="T34" fmla="*/ 16 w 62"/>
                <a:gd name="T35" fmla="*/ 13 h 57"/>
                <a:gd name="T36" fmla="*/ 19 w 62"/>
                <a:gd name="T37" fmla="*/ 8 h 57"/>
                <a:gd name="T38" fmla="*/ 22 w 62"/>
                <a:gd name="T39" fmla="*/ 5 h 57"/>
                <a:gd name="T40" fmla="*/ 25 w 62"/>
                <a:gd name="T41" fmla="*/ 0 h 57"/>
                <a:gd name="T42" fmla="*/ 33 w 62"/>
                <a:gd name="T43" fmla="*/ 3 h 57"/>
                <a:gd name="T44" fmla="*/ 39 w 62"/>
                <a:gd name="T45" fmla="*/ 5 h 57"/>
                <a:gd name="T46" fmla="*/ 47 w 62"/>
                <a:gd name="T47" fmla="*/ 8 h 57"/>
                <a:gd name="T48" fmla="*/ 54 w 62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4" y="11"/>
                  </a:moveTo>
                  <a:lnTo>
                    <a:pt x="55" y="16"/>
                  </a:lnTo>
                  <a:lnTo>
                    <a:pt x="59" y="21"/>
                  </a:lnTo>
                  <a:lnTo>
                    <a:pt x="60" y="27"/>
                  </a:lnTo>
                  <a:lnTo>
                    <a:pt x="62" y="32"/>
                  </a:lnTo>
                  <a:lnTo>
                    <a:pt x="57" y="38"/>
                  </a:lnTo>
                  <a:lnTo>
                    <a:pt x="52" y="45"/>
                  </a:lnTo>
                  <a:lnTo>
                    <a:pt x="47" y="51"/>
                  </a:lnTo>
                  <a:lnTo>
                    <a:pt x="41" y="57"/>
                  </a:lnTo>
                  <a:lnTo>
                    <a:pt x="30" y="54"/>
                  </a:lnTo>
                  <a:lnTo>
                    <a:pt x="20" y="49"/>
                  </a:lnTo>
                  <a:lnTo>
                    <a:pt x="11" y="45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9"/>
                  </a:lnTo>
                  <a:lnTo>
                    <a:pt x="9" y="24"/>
                  </a:lnTo>
                  <a:lnTo>
                    <a:pt x="12" y="18"/>
                  </a:lnTo>
                  <a:lnTo>
                    <a:pt x="16" y="13"/>
                  </a:lnTo>
                  <a:lnTo>
                    <a:pt x="19" y="8"/>
                  </a:lnTo>
                  <a:lnTo>
                    <a:pt x="22" y="5"/>
                  </a:lnTo>
                  <a:lnTo>
                    <a:pt x="25" y="0"/>
                  </a:lnTo>
                  <a:lnTo>
                    <a:pt x="33" y="3"/>
                  </a:lnTo>
                  <a:lnTo>
                    <a:pt x="39" y="5"/>
                  </a:lnTo>
                  <a:lnTo>
                    <a:pt x="47" y="8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39" name="Freeform 731"/>
            <p:cNvSpPr>
              <a:spLocks/>
            </p:cNvSpPr>
            <p:nvPr/>
          </p:nvSpPr>
          <p:spPr bwMode="auto">
            <a:xfrm>
              <a:off x="2788" y="2824"/>
              <a:ext cx="87" cy="78"/>
            </a:xfrm>
            <a:custGeom>
              <a:avLst/>
              <a:gdLst>
                <a:gd name="T0" fmla="*/ 47 w 53"/>
                <a:gd name="T1" fmla="*/ 9 h 48"/>
                <a:gd name="T2" fmla="*/ 48 w 53"/>
                <a:gd name="T3" fmla="*/ 13 h 48"/>
                <a:gd name="T4" fmla="*/ 50 w 53"/>
                <a:gd name="T5" fmla="*/ 17 h 48"/>
                <a:gd name="T6" fmla="*/ 51 w 53"/>
                <a:gd name="T7" fmla="*/ 22 h 48"/>
                <a:gd name="T8" fmla="*/ 53 w 53"/>
                <a:gd name="T9" fmla="*/ 27 h 48"/>
                <a:gd name="T10" fmla="*/ 50 w 53"/>
                <a:gd name="T11" fmla="*/ 32 h 48"/>
                <a:gd name="T12" fmla="*/ 45 w 53"/>
                <a:gd name="T13" fmla="*/ 36 h 48"/>
                <a:gd name="T14" fmla="*/ 40 w 53"/>
                <a:gd name="T15" fmla="*/ 43 h 48"/>
                <a:gd name="T16" fmla="*/ 35 w 53"/>
                <a:gd name="T17" fmla="*/ 48 h 48"/>
                <a:gd name="T18" fmla="*/ 27 w 53"/>
                <a:gd name="T19" fmla="*/ 44 h 48"/>
                <a:gd name="T20" fmla="*/ 18 w 53"/>
                <a:gd name="T21" fmla="*/ 41 h 48"/>
                <a:gd name="T22" fmla="*/ 8 w 53"/>
                <a:gd name="T23" fmla="*/ 38 h 48"/>
                <a:gd name="T24" fmla="*/ 0 w 53"/>
                <a:gd name="T25" fmla="*/ 35 h 48"/>
                <a:gd name="T26" fmla="*/ 4 w 53"/>
                <a:gd name="T27" fmla="*/ 30 h 48"/>
                <a:gd name="T28" fmla="*/ 5 w 53"/>
                <a:gd name="T29" fmla="*/ 25 h 48"/>
                <a:gd name="T30" fmla="*/ 8 w 53"/>
                <a:gd name="T31" fmla="*/ 20 h 48"/>
                <a:gd name="T32" fmla="*/ 12 w 53"/>
                <a:gd name="T33" fmla="*/ 14 h 48"/>
                <a:gd name="T34" fmla="*/ 15 w 53"/>
                <a:gd name="T35" fmla="*/ 11 h 48"/>
                <a:gd name="T36" fmla="*/ 16 w 53"/>
                <a:gd name="T37" fmla="*/ 6 h 48"/>
                <a:gd name="T38" fmla="*/ 20 w 53"/>
                <a:gd name="T39" fmla="*/ 3 h 48"/>
                <a:gd name="T40" fmla="*/ 23 w 53"/>
                <a:gd name="T41" fmla="*/ 0 h 48"/>
                <a:gd name="T42" fmla="*/ 29 w 53"/>
                <a:gd name="T43" fmla="*/ 1 h 48"/>
                <a:gd name="T44" fmla="*/ 35 w 53"/>
                <a:gd name="T45" fmla="*/ 5 h 48"/>
                <a:gd name="T46" fmla="*/ 40 w 53"/>
                <a:gd name="T47" fmla="*/ 6 h 48"/>
                <a:gd name="T48" fmla="*/ 47 w 53"/>
                <a:gd name="T49" fmla="*/ 9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48"/>
                <a:gd name="T77" fmla="*/ 53 w 53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48">
                  <a:moveTo>
                    <a:pt x="47" y="9"/>
                  </a:moveTo>
                  <a:lnTo>
                    <a:pt x="48" y="13"/>
                  </a:lnTo>
                  <a:lnTo>
                    <a:pt x="50" y="17"/>
                  </a:lnTo>
                  <a:lnTo>
                    <a:pt x="51" y="22"/>
                  </a:lnTo>
                  <a:lnTo>
                    <a:pt x="53" y="27"/>
                  </a:lnTo>
                  <a:lnTo>
                    <a:pt x="50" y="32"/>
                  </a:lnTo>
                  <a:lnTo>
                    <a:pt x="45" y="36"/>
                  </a:lnTo>
                  <a:lnTo>
                    <a:pt x="40" y="43"/>
                  </a:lnTo>
                  <a:lnTo>
                    <a:pt x="35" y="48"/>
                  </a:lnTo>
                  <a:lnTo>
                    <a:pt x="27" y="44"/>
                  </a:lnTo>
                  <a:lnTo>
                    <a:pt x="18" y="41"/>
                  </a:lnTo>
                  <a:lnTo>
                    <a:pt x="8" y="38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5" y="25"/>
                  </a:lnTo>
                  <a:lnTo>
                    <a:pt x="8" y="20"/>
                  </a:lnTo>
                  <a:lnTo>
                    <a:pt x="12" y="14"/>
                  </a:lnTo>
                  <a:lnTo>
                    <a:pt x="15" y="11"/>
                  </a:lnTo>
                  <a:lnTo>
                    <a:pt x="16" y="6"/>
                  </a:lnTo>
                  <a:lnTo>
                    <a:pt x="20" y="3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5" y="5"/>
                  </a:lnTo>
                  <a:lnTo>
                    <a:pt x="40" y="6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40" name="Freeform 732"/>
            <p:cNvSpPr>
              <a:spLocks/>
            </p:cNvSpPr>
            <p:nvPr/>
          </p:nvSpPr>
          <p:spPr bwMode="auto">
            <a:xfrm>
              <a:off x="2805" y="2824"/>
              <a:ext cx="62" cy="39"/>
            </a:xfrm>
            <a:custGeom>
              <a:avLst/>
              <a:gdLst>
                <a:gd name="T0" fmla="*/ 38 w 38"/>
                <a:gd name="T1" fmla="*/ 9 h 24"/>
                <a:gd name="T2" fmla="*/ 35 w 38"/>
                <a:gd name="T3" fmla="*/ 13 h 24"/>
                <a:gd name="T4" fmla="*/ 32 w 38"/>
                <a:gd name="T5" fmla="*/ 16 h 24"/>
                <a:gd name="T6" fmla="*/ 29 w 38"/>
                <a:gd name="T7" fmla="*/ 20 h 24"/>
                <a:gd name="T8" fmla="*/ 25 w 38"/>
                <a:gd name="T9" fmla="*/ 24 h 24"/>
                <a:gd name="T10" fmla="*/ 19 w 38"/>
                <a:gd name="T11" fmla="*/ 20 h 24"/>
                <a:gd name="T12" fmla="*/ 13 w 38"/>
                <a:gd name="T13" fmla="*/ 19 h 24"/>
                <a:gd name="T14" fmla="*/ 6 w 38"/>
                <a:gd name="T15" fmla="*/ 16 h 24"/>
                <a:gd name="T16" fmla="*/ 0 w 38"/>
                <a:gd name="T17" fmla="*/ 14 h 24"/>
                <a:gd name="T18" fmla="*/ 3 w 38"/>
                <a:gd name="T19" fmla="*/ 11 h 24"/>
                <a:gd name="T20" fmla="*/ 6 w 38"/>
                <a:gd name="T21" fmla="*/ 6 h 24"/>
                <a:gd name="T22" fmla="*/ 10 w 38"/>
                <a:gd name="T23" fmla="*/ 3 h 24"/>
                <a:gd name="T24" fmla="*/ 13 w 38"/>
                <a:gd name="T25" fmla="*/ 0 h 24"/>
                <a:gd name="T26" fmla="*/ 19 w 38"/>
                <a:gd name="T27" fmla="*/ 1 h 24"/>
                <a:gd name="T28" fmla="*/ 25 w 38"/>
                <a:gd name="T29" fmla="*/ 5 h 24"/>
                <a:gd name="T30" fmla="*/ 32 w 38"/>
                <a:gd name="T31" fmla="*/ 6 h 24"/>
                <a:gd name="T32" fmla="*/ 38 w 38"/>
                <a:gd name="T33" fmla="*/ 9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4"/>
                <a:gd name="T53" fmla="*/ 38 w 3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4">
                  <a:moveTo>
                    <a:pt x="38" y="9"/>
                  </a:moveTo>
                  <a:lnTo>
                    <a:pt x="35" y="13"/>
                  </a:lnTo>
                  <a:lnTo>
                    <a:pt x="32" y="16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19" y="20"/>
                  </a:lnTo>
                  <a:lnTo>
                    <a:pt x="13" y="19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5" y="5"/>
                  </a:lnTo>
                  <a:lnTo>
                    <a:pt x="32" y="6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41" name="Freeform 733"/>
            <p:cNvSpPr>
              <a:spLocks/>
            </p:cNvSpPr>
            <p:nvPr/>
          </p:nvSpPr>
          <p:spPr bwMode="auto">
            <a:xfrm>
              <a:off x="2845" y="2839"/>
              <a:ext cx="30" cy="63"/>
            </a:xfrm>
            <a:custGeom>
              <a:avLst/>
              <a:gdLst>
                <a:gd name="T0" fmla="*/ 0 w 18"/>
                <a:gd name="T1" fmla="*/ 15 h 39"/>
                <a:gd name="T2" fmla="*/ 0 w 18"/>
                <a:gd name="T3" fmla="*/ 21 h 39"/>
                <a:gd name="T4" fmla="*/ 0 w 18"/>
                <a:gd name="T5" fmla="*/ 26 h 39"/>
                <a:gd name="T6" fmla="*/ 0 w 18"/>
                <a:gd name="T7" fmla="*/ 32 h 39"/>
                <a:gd name="T8" fmla="*/ 0 w 18"/>
                <a:gd name="T9" fmla="*/ 39 h 39"/>
                <a:gd name="T10" fmla="*/ 5 w 18"/>
                <a:gd name="T11" fmla="*/ 34 h 39"/>
                <a:gd name="T12" fmla="*/ 10 w 18"/>
                <a:gd name="T13" fmla="*/ 27 h 39"/>
                <a:gd name="T14" fmla="*/ 15 w 18"/>
                <a:gd name="T15" fmla="*/ 23 h 39"/>
                <a:gd name="T16" fmla="*/ 18 w 18"/>
                <a:gd name="T17" fmla="*/ 18 h 39"/>
                <a:gd name="T18" fmla="*/ 16 w 18"/>
                <a:gd name="T19" fmla="*/ 13 h 39"/>
                <a:gd name="T20" fmla="*/ 15 w 18"/>
                <a:gd name="T21" fmla="*/ 8 h 39"/>
                <a:gd name="T22" fmla="*/ 13 w 18"/>
                <a:gd name="T23" fmla="*/ 4 h 39"/>
                <a:gd name="T24" fmla="*/ 12 w 18"/>
                <a:gd name="T25" fmla="*/ 0 h 39"/>
                <a:gd name="T26" fmla="*/ 8 w 18"/>
                <a:gd name="T27" fmla="*/ 4 h 39"/>
                <a:gd name="T28" fmla="*/ 5 w 18"/>
                <a:gd name="T29" fmla="*/ 7 h 39"/>
                <a:gd name="T30" fmla="*/ 4 w 18"/>
                <a:gd name="T31" fmla="*/ 11 h 39"/>
                <a:gd name="T32" fmla="*/ 0 w 18"/>
                <a:gd name="T33" fmla="*/ 1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9"/>
                <a:gd name="T53" fmla="*/ 18 w 1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9">
                  <a:moveTo>
                    <a:pt x="0" y="15"/>
                  </a:moveTo>
                  <a:lnTo>
                    <a:pt x="0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5" y="34"/>
                  </a:lnTo>
                  <a:lnTo>
                    <a:pt x="10" y="27"/>
                  </a:lnTo>
                  <a:lnTo>
                    <a:pt x="15" y="23"/>
                  </a:lnTo>
                  <a:lnTo>
                    <a:pt x="18" y="18"/>
                  </a:lnTo>
                  <a:lnTo>
                    <a:pt x="16" y="13"/>
                  </a:lnTo>
                  <a:lnTo>
                    <a:pt x="15" y="8"/>
                  </a:lnTo>
                  <a:lnTo>
                    <a:pt x="13" y="4"/>
                  </a:lnTo>
                  <a:lnTo>
                    <a:pt x="12" y="0"/>
                  </a:lnTo>
                  <a:lnTo>
                    <a:pt x="8" y="4"/>
                  </a:lnTo>
                  <a:lnTo>
                    <a:pt x="5" y="7"/>
                  </a:lnTo>
                  <a:lnTo>
                    <a:pt x="4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42" name="Freeform 734"/>
            <p:cNvSpPr>
              <a:spLocks/>
            </p:cNvSpPr>
            <p:nvPr/>
          </p:nvSpPr>
          <p:spPr bwMode="auto">
            <a:xfrm>
              <a:off x="2845" y="2839"/>
              <a:ext cx="105" cy="94"/>
            </a:xfrm>
            <a:custGeom>
              <a:avLst/>
              <a:gdLst>
                <a:gd name="T0" fmla="*/ 56 w 64"/>
                <a:gd name="T1" fmla="*/ 11 h 58"/>
                <a:gd name="T2" fmla="*/ 58 w 64"/>
                <a:gd name="T3" fmla="*/ 16 h 58"/>
                <a:gd name="T4" fmla="*/ 61 w 64"/>
                <a:gd name="T5" fmla="*/ 21 h 58"/>
                <a:gd name="T6" fmla="*/ 62 w 64"/>
                <a:gd name="T7" fmla="*/ 27 h 58"/>
                <a:gd name="T8" fmla="*/ 64 w 64"/>
                <a:gd name="T9" fmla="*/ 32 h 58"/>
                <a:gd name="T10" fmla="*/ 59 w 64"/>
                <a:gd name="T11" fmla="*/ 39 h 58"/>
                <a:gd name="T12" fmla="*/ 54 w 64"/>
                <a:gd name="T13" fmla="*/ 45 h 58"/>
                <a:gd name="T14" fmla="*/ 50 w 64"/>
                <a:gd name="T15" fmla="*/ 51 h 58"/>
                <a:gd name="T16" fmla="*/ 43 w 64"/>
                <a:gd name="T17" fmla="*/ 58 h 58"/>
                <a:gd name="T18" fmla="*/ 34 w 64"/>
                <a:gd name="T19" fmla="*/ 54 h 58"/>
                <a:gd name="T20" fmla="*/ 23 w 64"/>
                <a:gd name="T21" fmla="*/ 50 h 58"/>
                <a:gd name="T22" fmla="*/ 12 w 64"/>
                <a:gd name="T23" fmla="*/ 45 h 58"/>
                <a:gd name="T24" fmla="*/ 0 w 64"/>
                <a:gd name="T25" fmla="*/ 42 h 58"/>
                <a:gd name="T26" fmla="*/ 4 w 64"/>
                <a:gd name="T27" fmla="*/ 35 h 58"/>
                <a:gd name="T28" fmla="*/ 8 w 64"/>
                <a:gd name="T29" fmla="*/ 29 h 58"/>
                <a:gd name="T30" fmla="*/ 12 w 64"/>
                <a:gd name="T31" fmla="*/ 24 h 58"/>
                <a:gd name="T32" fmla="*/ 15 w 64"/>
                <a:gd name="T33" fmla="*/ 18 h 58"/>
                <a:gd name="T34" fmla="*/ 18 w 64"/>
                <a:gd name="T35" fmla="*/ 15 h 58"/>
                <a:gd name="T36" fmla="*/ 21 w 64"/>
                <a:gd name="T37" fmla="*/ 10 h 58"/>
                <a:gd name="T38" fmla="*/ 24 w 64"/>
                <a:gd name="T39" fmla="*/ 5 h 58"/>
                <a:gd name="T40" fmla="*/ 27 w 64"/>
                <a:gd name="T41" fmla="*/ 0 h 58"/>
                <a:gd name="T42" fmla="*/ 35 w 64"/>
                <a:gd name="T43" fmla="*/ 4 h 58"/>
                <a:gd name="T44" fmla="*/ 42 w 64"/>
                <a:gd name="T45" fmla="*/ 5 h 58"/>
                <a:gd name="T46" fmla="*/ 50 w 64"/>
                <a:gd name="T47" fmla="*/ 8 h 58"/>
                <a:gd name="T48" fmla="*/ 56 w 64"/>
                <a:gd name="T49" fmla="*/ 11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58"/>
                <a:gd name="T77" fmla="*/ 64 w 64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58">
                  <a:moveTo>
                    <a:pt x="56" y="11"/>
                  </a:moveTo>
                  <a:lnTo>
                    <a:pt x="58" y="16"/>
                  </a:lnTo>
                  <a:lnTo>
                    <a:pt x="61" y="21"/>
                  </a:lnTo>
                  <a:lnTo>
                    <a:pt x="62" y="27"/>
                  </a:lnTo>
                  <a:lnTo>
                    <a:pt x="64" y="32"/>
                  </a:lnTo>
                  <a:lnTo>
                    <a:pt x="59" y="39"/>
                  </a:lnTo>
                  <a:lnTo>
                    <a:pt x="54" y="45"/>
                  </a:lnTo>
                  <a:lnTo>
                    <a:pt x="50" y="51"/>
                  </a:lnTo>
                  <a:lnTo>
                    <a:pt x="43" y="58"/>
                  </a:lnTo>
                  <a:lnTo>
                    <a:pt x="34" y="54"/>
                  </a:lnTo>
                  <a:lnTo>
                    <a:pt x="23" y="50"/>
                  </a:lnTo>
                  <a:lnTo>
                    <a:pt x="12" y="45"/>
                  </a:lnTo>
                  <a:lnTo>
                    <a:pt x="0" y="42"/>
                  </a:lnTo>
                  <a:lnTo>
                    <a:pt x="4" y="35"/>
                  </a:lnTo>
                  <a:lnTo>
                    <a:pt x="8" y="29"/>
                  </a:lnTo>
                  <a:lnTo>
                    <a:pt x="12" y="24"/>
                  </a:lnTo>
                  <a:lnTo>
                    <a:pt x="15" y="18"/>
                  </a:lnTo>
                  <a:lnTo>
                    <a:pt x="18" y="15"/>
                  </a:lnTo>
                  <a:lnTo>
                    <a:pt x="21" y="10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5" y="4"/>
                  </a:lnTo>
                  <a:lnTo>
                    <a:pt x="42" y="5"/>
                  </a:lnTo>
                  <a:lnTo>
                    <a:pt x="50" y="8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43" name="Freeform 735"/>
            <p:cNvSpPr>
              <a:spLocks/>
            </p:cNvSpPr>
            <p:nvPr/>
          </p:nvSpPr>
          <p:spPr bwMode="auto">
            <a:xfrm>
              <a:off x="2857" y="2847"/>
              <a:ext cx="85" cy="78"/>
            </a:xfrm>
            <a:custGeom>
              <a:avLst/>
              <a:gdLst>
                <a:gd name="T0" fmla="*/ 46 w 52"/>
                <a:gd name="T1" fmla="*/ 10 h 48"/>
                <a:gd name="T2" fmla="*/ 47 w 52"/>
                <a:gd name="T3" fmla="*/ 14 h 48"/>
                <a:gd name="T4" fmla="*/ 49 w 52"/>
                <a:gd name="T5" fmla="*/ 18 h 48"/>
                <a:gd name="T6" fmla="*/ 51 w 52"/>
                <a:gd name="T7" fmla="*/ 22 h 48"/>
                <a:gd name="T8" fmla="*/ 52 w 52"/>
                <a:gd name="T9" fmla="*/ 27 h 48"/>
                <a:gd name="T10" fmla="*/ 47 w 52"/>
                <a:gd name="T11" fmla="*/ 32 h 48"/>
                <a:gd name="T12" fmla="*/ 44 w 52"/>
                <a:gd name="T13" fmla="*/ 37 h 48"/>
                <a:gd name="T14" fmla="*/ 40 w 52"/>
                <a:gd name="T15" fmla="*/ 43 h 48"/>
                <a:gd name="T16" fmla="*/ 36 w 52"/>
                <a:gd name="T17" fmla="*/ 48 h 48"/>
                <a:gd name="T18" fmla="*/ 27 w 52"/>
                <a:gd name="T19" fmla="*/ 45 h 48"/>
                <a:gd name="T20" fmla="*/ 17 w 52"/>
                <a:gd name="T21" fmla="*/ 41 h 48"/>
                <a:gd name="T22" fmla="*/ 8 w 52"/>
                <a:gd name="T23" fmla="*/ 38 h 48"/>
                <a:gd name="T24" fmla="*/ 0 w 52"/>
                <a:gd name="T25" fmla="*/ 35 h 48"/>
                <a:gd name="T26" fmla="*/ 3 w 52"/>
                <a:gd name="T27" fmla="*/ 30 h 48"/>
                <a:gd name="T28" fmla="*/ 5 w 52"/>
                <a:gd name="T29" fmla="*/ 26 h 48"/>
                <a:gd name="T30" fmla="*/ 8 w 52"/>
                <a:gd name="T31" fmla="*/ 21 h 48"/>
                <a:gd name="T32" fmla="*/ 11 w 52"/>
                <a:gd name="T33" fmla="*/ 16 h 48"/>
                <a:gd name="T34" fmla="*/ 14 w 52"/>
                <a:gd name="T35" fmla="*/ 11 h 48"/>
                <a:gd name="T36" fmla="*/ 16 w 52"/>
                <a:gd name="T37" fmla="*/ 8 h 48"/>
                <a:gd name="T38" fmla="*/ 19 w 52"/>
                <a:gd name="T39" fmla="*/ 3 h 48"/>
                <a:gd name="T40" fmla="*/ 22 w 52"/>
                <a:gd name="T41" fmla="*/ 0 h 48"/>
                <a:gd name="T42" fmla="*/ 28 w 52"/>
                <a:gd name="T43" fmla="*/ 2 h 48"/>
                <a:gd name="T44" fmla="*/ 35 w 52"/>
                <a:gd name="T45" fmla="*/ 5 h 48"/>
                <a:gd name="T46" fmla="*/ 40 w 52"/>
                <a:gd name="T47" fmla="*/ 6 h 48"/>
                <a:gd name="T48" fmla="*/ 46 w 52"/>
                <a:gd name="T49" fmla="*/ 1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8"/>
                <a:gd name="T77" fmla="*/ 52 w 52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8">
                  <a:moveTo>
                    <a:pt x="46" y="10"/>
                  </a:moveTo>
                  <a:lnTo>
                    <a:pt x="47" y="14"/>
                  </a:lnTo>
                  <a:lnTo>
                    <a:pt x="49" y="18"/>
                  </a:lnTo>
                  <a:lnTo>
                    <a:pt x="51" y="22"/>
                  </a:lnTo>
                  <a:lnTo>
                    <a:pt x="52" y="27"/>
                  </a:lnTo>
                  <a:lnTo>
                    <a:pt x="47" y="32"/>
                  </a:lnTo>
                  <a:lnTo>
                    <a:pt x="44" y="37"/>
                  </a:lnTo>
                  <a:lnTo>
                    <a:pt x="40" y="43"/>
                  </a:lnTo>
                  <a:lnTo>
                    <a:pt x="36" y="48"/>
                  </a:lnTo>
                  <a:lnTo>
                    <a:pt x="27" y="45"/>
                  </a:lnTo>
                  <a:lnTo>
                    <a:pt x="17" y="41"/>
                  </a:lnTo>
                  <a:lnTo>
                    <a:pt x="8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5" y="26"/>
                  </a:lnTo>
                  <a:lnTo>
                    <a:pt x="8" y="21"/>
                  </a:lnTo>
                  <a:lnTo>
                    <a:pt x="11" y="16"/>
                  </a:lnTo>
                  <a:lnTo>
                    <a:pt x="14" y="11"/>
                  </a:lnTo>
                  <a:lnTo>
                    <a:pt x="16" y="8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5" y="5"/>
                  </a:lnTo>
                  <a:lnTo>
                    <a:pt x="40" y="6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44" name="Freeform 736"/>
            <p:cNvSpPr>
              <a:spLocks/>
            </p:cNvSpPr>
            <p:nvPr/>
          </p:nvSpPr>
          <p:spPr bwMode="auto">
            <a:xfrm>
              <a:off x="2875" y="2847"/>
              <a:ext cx="57" cy="39"/>
            </a:xfrm>
            <a:custGeom>
              <a:avLst/>
              <a:gdLst>
                <a:gd name="T0" fmla="*/ 35 w 35"/>
                <a:gd name="T1" fmla="*/ 10 h 24"/>
                <a:gd name="T2" fmla="*/ 32 w 35"/>
                <a:gd name="T3" fmla="*/ 13 h 24"/>
                <a:gd name="T4" fmla="*/ 30 w 35"/>
                <a:gd name="T5" fmla="*/ 16 h 24"/>
                <a:gd name="T6" fmla="*/ 27 w 35"/>
                <a:gd name="T7" fmla="*/ 21 h 24"/>
                <a:gd name="T8" fmla="*/ 24 w 35"/>
                <a:gd name="T9" fmla="*/ 24 h 24"/>
                <a:gd name="T10" fmla="*/ 17 w 35"/>
                <a:gd name="T11" fmla="*/ 22 h 24"/>
                <a:gd name="T12" fmla="*/ 11 w 35"/>
                <a:gd name="T13" fmla="*/ 19 h 24"/>
                <a:gd name="T14" fmla="*/ 5 w 35"/>
                <a:gd name="T15" fmla="*/ 18 h 24"/>
                <a:gd name="T16" fmla="*/ 0 w 35"/>
                <a:gd name="T17" fmla="*/ 16 h 24"/>
                <a:gd name="T18" fmla="*/ 3 w 35"/>
                <a:gd name="T19" fmla="*/ 11 h 24"/>
                <a:gd name="T20" fmla="*/ 5 w 35"/>
                <a:gd name="T21" fmla="*/ 8 h 24"/>
                <a:gd name="T22" fmla="*/ 8 w 35"/>
                <a:gd name="T23" fmla="*/ 3 h 24"/>
                <a:gd name="T24" fmla="*/ 11 w 35"/>
                <a:gd name="T25" fmla="*/ 0 h 24"/>
                <a:gd name="T26" fmla="*/ 17 w 35"/>
                <a:gd name="T27" fmla="*/ 2 h 24"/>
                <a:gd name="T28" fmla="*/ 24 w 35"/>
                <a:gd name="T29" fmla="*/ 5 h 24"/>
                <a:gd name="T30" fmla="*/ 30 w 35"/>
                <a:gd name="T31" fmla="*/ 6 h 24"/>
                <a:gd name="T32" fmla="*/ 35 w 35"/>
                <a:gd name="T33" fmla="*/ 1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24"/>
                <a:gd name="T53" fmla="*/ 35 w 35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24">
                  <a:moveTo>
                    <a:pt x="35" y="10"/>
                  </a:moveTo>
                  <a:lnTo>
                    <a:pt x="32" y="13"/>
                  </a:lnTo>
                  <a:lnTo>
                    <a:pt x="30" y="16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17" y="22"/>
                  </a:lnTo>
                  <a:lnTo>
                    <a:pt x="11" y="19"/>
                  </a:lnTo>
                  <a:lnTo>
                    <a:pt x="5" y="18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5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4" y="5"/>
                  </a:lnTo>
                  <a:lnTo>
                    <a:pt x="30" y="6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45" name="Freeform 737"/>
            <p:cNvSpPr>
              <a:spLocks/>
            </p:cNvSpPr>
            <p:nvPr/>
          </p:nvSpPr>
          <p:spPr bwMode="auto">
            <a:xfrm>
              <a:off x="2914" y="2863"/>
              <a:ext cx="28" cy="62"/>
            </a:xfrm>
            <a:custGeom>
              <a:avLst/>
              <a:gdLst>
                <a:gd name="T0" fmla="*/ 0 w 17"/>
                <a:gd name="T1" fmla="*/ 14 h 38"/>
                <a:gd name="T2" fmla="*/ 0 w 17"/>
                <a:gd name="T3" fmla="*/ 20 h 38"/>
                <a:gd name="T4" fmla="*/ 0 w 17"/>
                <a:gd name="T5" fmla="*/ 25 h 38"/>
                <a:gd name="T6" fmla="*/ 0 w 17"/>
                <a:gd name="T7" fmla="*/ 31 h 38"/>
                <a:gd name="T8" fmla="*/ 1 w 17"/>
                <a:gd name="T9" fmla="*/ 38 h 38"/>
                <a:gd name="T10" fmla="*/ 5 w 17"/>
                <a:gd name="T11" fmla="*/ 33 h 38"/>
                <a:gd name="T12" fmla="*/ 9 w 17"/>
                <a:gd name="T13" fmla="*/ 27 h 38"/>
                <a:gd name="T14" fmla="*/ 12 w 17"/>
                <a:gd name="T15" fmla="*/ 22 h 38"/>
                <a:gd name="T16" fmla="*/ 17 w 17"/>
                <a:gd name="T17" fmla="*/ 17 h 38"/>
                <a:gd name="T18" fmla="*/ 16 w 17"/>
                <a:gd name="T19" fmla="*/ 12 h 38"/>
                <a:gd name="T20" fmla="*/ 14 w 17"/>
                <a:gd name="T21" fmla="*/ 8 h 38"/>
                <a:gd name="T22" fmla="*/ 12 w 17"/>
                <a:gd name="T23" fmla="*/ 4 h 38"/>
                <a:gd name="T24" fmla="*/ 11 w 17"/>
                <a:gd name="T25" fmla="*/ 0 h 38"/>
                <a:gd name="T26" fmla="*/ 8 w 17"/>
                <a:gd name="T27" fmla="*/ 3 h 38"/>
                <a:gd name="T28" fmla="*/ 6 w 17"/>
                <a:gd name="T29" fmla="*/ 6 h 38"/>
                <a:gd name="T30" fmla="*/ 3 w 17"/>
                <a:gd name="T31" fmla="*/ 11 h 38"/>
                <a:gd name="T32" fmla="*/ 0 w 17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38"/>
                <a:gd name="T53" fmla="*/ 17 w 1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38">
                  <a:moveTo>
                    <a:pt x="0" y="14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1" y="38"/>
                  </a:lnTo>
                  <a:lnTo>
                    <a:pt x="5" y="33"/>
                  </a:lnTo>
                  <a:lnTo>
                    <a:pt x="9" y="27"/>
                  </a:lnTo>
                  <a:lnTo>
                    <a:pt x="12" y="22"/>
                  </a:lnTo>
                  <a:lnTo>
                    <a:pt x="17" y="17"/>
                  </a:lnTo>
                  <a:lnTo>
                    <a:pt x="16" y="12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1" y="0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46" name="Freeform 738"/>
            <p:cNvSpPr>
              <a:spLocks/>
            </p:cNvSpPr>
            <p:nvPr/>
          </p:nvSpPr>
          <p:spPr bwMode="auto">
            <a:xfrm>
              <a:off x="2916" y="2863"/>
              <a:ext cx="101" cy="93"/>
            </a:xfrm>
            <a:custGeom>
              <a:avLst/>
              <a:gdLst>
                <a:gd name="T0" fmla="*/ 54 w 62"/>
                <a:gd name="T1" fmla="*/ 11 h 57"/>
                <a:gd name="T2" fmla="*/ 56 w 62"/>
                <a:gd name="T3" fmla="*/ 16 h 57"/>
                <a:gd name="T4" fmla="*/ 59 w 62"/>
                <a:gd name="T5" fmla="*/ 20 h 57"/>
                <a:gd name="T6" fmla="*/ 61 w 62"/>
                <a:gd name="T7" fmla="*/ 27 h 57"/>
                <a:gd name="T8" fmla="*/ 62 w 62"/>
                <a:gd name="T9" fmla="*/ 31 h 57"/>
                <a:gd name="T10" fmla="*/ 58 w 62"/>
                <a:gd name="T11" fmla="*/ 38 h 57"/>
                <a:gd name="T12" fmla="*/ 53 w 62"/>
                <a:gd name="T13" fmla="*/ 44 h 57"/>
                <a:gd name="T14" fmla="*/ 48 w 62"/>
                <a:gd name="T15" fmla="*/ 51 h 57"/>
                <a:gd name="T16" fmla="*/ 43 w 62"/>
                <a:gd name="T17" fmla="*/ 57 h 57"/>
                <a:gd name="T18" fmla="*/ 32 w 62"/>
                <a:gd name="T19" fmla="*/ 54 h 57"/>
                <a:gd name="T20" fmla="*/ 21 w 62"/>
                <a:gd name="T21" fmla="*/ 49 h 57"/>
                <a:gd name="T22" fmla="*/ 11 w 62"/>
                <a:gd name="T23" fmla="*/ 46 h 57"/>
                <a:gd name="T24" fmla="*/ 0 w 62"/>
                <a:gd name="T25" fmla="*/ 41 h 57"/>
                <a:gd name="T26" fmla="*/ 4 w 62"/>
                <a:gd name="T27" fmla="*/ 35 h 57"/>
                <a:gd name="T28" fmla="*/ 7 w 62"/>
                <a:gd name="T29" fmla="*/ 28 h 57"/>
                <a:gd name="T30" fmla="*/ 10 w 62"/>
                <a:gd name="T31" fmla="*/ 24 h 57"/>
                <a:gd name="T32" fmla="*/ 13 w 62"/>
                <a:gd name="T33" fmla="*/ 17 h 57"/>
                <a:gd name="T34" fmla="*/ 16 w 62"/>
                <a:gd name="T35" fmla="*/ 14 h 57"/>
                <a:gd name="T36" fmla="*/ 19 w 62"/>
                <a:gd name="T37" fmla="*/ 9 h 57"/>
                <a:gd name="T38" fmla="*/ 24 w 62"/>
                <a:gd name="T39" fmla="*/ 4 h 57"/>
                <a:gd name="T40" fmla="*/ 27 w 62"/>
                <a:gd name="T41" fmla="*/ 0 h 57"/>
                <a:gd name="T42" fmla="*/ 34 w 62"/>
                <a:gd name="T43" fmla="*/ 3 h 57"/>
                <a:gd name="T44" fmla="*/ 42 w 62"/>
                <a:gd name="T45" fmla="*/ 6 h 57"/>
                <a:gd name="T46" fmla="*/ 48 w 62"/>
                <a:gd name="T47" fmla="*/ 8 h 57"/>
                <a:gd name="T48" fmla="*/ 54 w 62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4" y="11"/>
                  </a:moveTo>
                  <a:lnTo>
                    <a:pt x="56" y="16"/>
                  </a:lnTo>
                  <a:lnTo>
                    <a:pt x="59" y="20"/>
                  </a:lnTo>
                  <a:lnTo>
                    <a:pt x="61" y="27"/>
                  </a:lnTo>
                  <a:lnTo>
                    <a:pt x="62" y="31"/>
                  </a:lnTo>
                  <a:lnTo>
                    <a:pt x="58" y="38"/>
                  </a:lnTo>
                  <a:lnTo>
                    <a:pt x="53" y="44"/>
                  </a:lnTo>
                  <a:lnTo>
                    <a:pt x="48" y="51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1" y="49"/>
                  </a:lnTo>
                  <a:lnTo>
                    <a:pt x="11" y="46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7" y="28"/>
                  </a:lnTo>
                  <a:lnTo>
                    <a:pt x="10" y="24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9" y="9"/>
                  </a:lnTo>
                  <a:lnTo>
                    <a:pt x="24" y="4"/>
                  </a:lnTo>
                  <a:lnTo>
                    <a:pt x="27" y="0"/>
                  </a:lnTo>
                  <a:lnTo>
                    <a:pt x="34" y="3"/>
                  </a:lnTo>
                  <a:lnTo>
                    <a:pt x="42" y="6"/>
                  </a:lnTo>
                  <a:lnTo>
                    <a:pt x="48" y="8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47" name="Freeform 739"/>
            <p:cNvSpPr>
              <a:spLocks/>
            </p:cNvSpPr>
            <p:nvPr/>
          </p:nvSpPr>
          <p:spPr bwMode="auto">
            <a:xfrm>
              <a:off x="2924" y="2870"/>
              <a:ext cx="87" cy="78"/>
            </a:xfrm>
            <a:custGeom>
              <a:avLst/>
              <a:gdLst>
                <a:gd name="T0" fmla="*/ 46 w 53"/>
                <a:gd name="T1" fmla="*/ 10 h 48"/>
                <a:gd name="T2" fmla="*/ 48 w 53"/>
                <a:gd name="T3" fmla="*/ 15 h 48"/>
                <a:gd name="T4" fmla="*/ 49 w 53"/>
                <a:gd name="T5" fmla="*/ 18 h 48"/>
                <a:gd name="T6" fmla="*/ 51 w 53"/>
                <a:gd name="T7" fmla="*/ 23 h 48"/>
                <a:gd name="T8" fmla="*/ 53 w 53"/>
                <a:gd name="T9" fmla="*/ 27 h 48"/>
                <a:gd name="T10" fmla="*/ 48 w 53"/>
                <a:gd name="T11" fmla="*/ 34 h 48"/>
                <a:gd name="T12" fmla="*/ 45 w 53"/>
                <a:gd name="T13" fmla="*/ 39 h 48"/>
                <a:gd name="T14" fmla="*/ 40 w 53"/>
                <a:gd name="T15" fmla="*/ 43 h 48"/>
                <a:gd name="T16" fmla="*/ 35 w 53"/>
                <a:gd name="T17" fmla="*/ 48 h 48"/>
                <a:gd name="T18" fmla="*/ 27 w 53"/>
                <a:gd name="T19" fmla="*/ 45 h 48"/>
                <a:gd name="T20" fmla="*/ 18 w 53"/>
                <a:gd name="T21" fmla="*/ 42 h 48"/>
                <a:gd name="T22" fmla="*/ 8 w 53"/>
                <a:gd name="T23" fmla="*/ 39 h 48"/>
                <a:gd name="T24" fmla="*/ 0 w 53"/>
                <a:gd name="T25" fmla="*/ 35 h 48"/>
                <a:gd name="T26" fmla="*/ 3 w 53"/>
                <a:gd name="T27" fmla="*/ 31 h 48"/>
                <a:gd name="T28" fmla="*/ 6 w 53"/>
                <a:gd name="T29" fmla="*/ 26 h 48"/>
                <a:gd name="T30" fmla="*/ 8 w 53"/>
                <a:gd name="T31" fmla="*/ 21 h 48"/>
                <a:gd name="T32" fmla="*/ 11 w 53"/>
                <a:gd name="T33" fmla="*/ 16 h 48"/>
                <a:gd name="T34" fmla="*/ 14 w 53"/>
                <a:gd name="T35" fmla="*/ 13 h 48"/>
                <a:gd name="T36" fmla="*/ 18 w 53"/>
                <a:gd name="T37" fmla="*/ 8 h 48"/>
                <a:gd name="T38" fmla="*/ 19 w 53"/>
                <a:gd name="T39" fmla="*/ 4 h 48"/>
                <a:gd name="T40" fmla="*/ 22 w 53"/>
                <a:gd name="T41" fmla="*/ 0 h 48"/>
                <a:gd name="T42" fmla="*/ 29 w 53"/>
                <a:gd name="T43" fmla="*/ 2 h 48"/>
                <a:gd name="T44" fmla="*/ 35 w 53"/>
                <a:gd name="T45" fmla="*/ 5 h 48"/>
                <a:gd name="T46" fmla="*/ 41 w 53"/>
                <a:gd name="T47" fmla="*/ 7 h 48"/>
                <a:gd name="T48" fmla="*/ 46 w 53"/>
                <a:gd name="T49" fmla="*/ 1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48"/>
                <a:gd name="T77" fmla="*/ 53 w 53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48">
                  <a:moveTo>
                    <a:pt x="46" y="10"/>
                  </a:moveTo>
                  <a:lnTo>
                    <a:pt x="48" y="15"/>
                  </a:lnTo>
                  <a:lnTo>
                    <a:pt x="49" y="18"/>
                  </a:lnTo>
                  <a:lnTo>
                    <a:pt x="51" y="23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5" y="39"/>
                  </a:lnTo>
                  <a:lnTo>
                    <a:pt x="40" y="43"/>
                  </a:lnTo>
                  <a:lnTo>
                    <a:pt x="35" y="48"/>
                  </a:lnTo>
                  <a:lnTo>
                    <a:pt x="27" y="45"/>
                  </a:lnTo>
                  <a:lnTo>
                    <a:pt x="18" y="42"/>
                  </a:lnTo>
                  <a:lnTo>
                    <a:pt x="8" y="39"/>
                  </a:lnTo>
                  <a:lnTo>
                    <a:pt x="0" y="35"/>
                  </a:lnTo>
                  <a:lnTo>
                    <a:pt x="3" y="31"/>
                  </a:lnTo>
                  <a:lnTo>
                    <a:pt x="6" y="26"/>
                  </a:lnTo>
                  <a:lnTo>
                    <a:pt x="8" y="21"/>
                  </a:lnTo>
                  <a:lnTo>
                    <a:pt x="11" y="16"/>
                  </a:lnTo>
                  <a:lnTo>
                    <a:pt x="14" y="13"/>
                  </a:lnTo>
                  <a:lnTo>
                    <a:pt x="18" y="8"/>
                  </a:lnTo>
                  <a:lnTo>
                    <a:pt x="19" y="4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5" y="5"/>
                  </a:lnTo>
                  <a:lnTo>
                    <a:pt x="41" y="7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48" name="Freeform 740"/>
            <p:cNvSpPr>
              <a:spLocks/>
            </p:cNvSpPr>
            <p:nvPr/>
          </p:nvSpPr>
          <p:spPr bwMode="auto">
            <a:xfrm>
              <a:off x="2402" y="2686"/>
              <a:ext cx="85" cy="81"/>
            </a:xfrm>
            <a:custGeom>
              <a:avLst/>
              <a:gdLst>
                <a:gd name="T0" fmla="*/ 46 w 52"/>
                <a:gd name="T1" fmla="*/ 9 h 49"/>
                <a:gd name="T2" fmla="*/ 47 w 52"/>
                <a:gd name="T3" fmla="*/ 14 h 49"/>
                <a:gd name="T4" fmla="*/ 49 w 52"/>
                <a:gd name="T5" fmla="*/ 17 h 49"/>
                <a:gd name="T6" fmla="*/ 50 w 52"/>
                <a:gd name="T7" fmla="*/ 22 h 49"/>
                <a:gd name="T8" fmla="*/ 52 w 52"/>
                <a:gd name="T9" fmla="*/ 27 h 49"/>
                <a:gd name="T10" fmla="*/ 47 w 52"/>
                <a:gd name="T11" fmla="*/ 33 h 49"/>
                <a:gd name="T12" fmla="*/ 44 w 52"/>
                <a:gd name="T13" fmla="*/ 38 h 49"/>
                <a:gd name="T14" fmla="*/ 39 w 52"/>
                <a:gd name="T15" fmla="*/ 43 h 49"/>
                <a:gd name="T16" fmla="*/ 35 w 52"/>
                <a:gd name="T17" fmla="*/ 49 h 49"/>
                <a:gd name="T18" fmla="*/ 27 w 52"/>
                <a:gd name="T19" fmla="*/ 46 h 49"/>
                <a:gd name="T20" fmla="*/ 17 w 52"/>
                <a:gd name="T21" fmla="*/ 41 h 49"/>
                <a:gd name="T22" fmla="*/ 8 w 52"/>
                <a:gd name="T23" fmla="*/ 38 h 49"/>
                <a:gd name="T24" fmla="*/ 0 w 52"/>
                <a:gd name="T25" fmla="*/ 35 h 49"/>
                <a:gd name="T26" fmla="*/ 3 w 52"/>
                <a:gd name="T27" fmla="*/ 30 h 49"/>
                <a:gd name="T28" fmla="*/ 4 w 52"/>
                <a:gd name="T29" fmla="*/ 25 h 49"/>
                <a:gd name="T30" fmla="*/ 8 w 52"/>
                <a:gd name="T31" fmla="*/ 20 h 49"/>
                <a:gd name="T32" fmla="*/ 9 w 52"/>
                <a:gd name="T33" fmla="*/ 16 h 49"/>
                <a:gd name="T34" fmla="*/ 12 w 52"/>
                <a:gd name="T35" fmla="*/ 12 h 49"/>
                <a:gd name="T36" fmla="*/ 16 w 52"/>
                <a:gd name="T37" fmla="*/ 8 h 49"/>
                <a:gd name="T38" fmla="*/ 17 w 52"/>
                <a:gd name="T39" fmla="*/ 3 h 49"/>
                <a:gd name="T40" fmla="*/ 20 w 52"/>
                <a:gd name="T41" fmla="*/ 0 h 49"/>
                <a:gd name="T42" fmla="*/ 27 w 52"/>
                <a:gd name="T43" fmla="*/ 1 h 49"/>
                <a:gd name="T44" fmla="*/ 33 w 52"/>
                <a:gd name="T45" fmla="*/ 4 h 49"/>
                <a:gd name="T46" fmla="*/ 39 w 52"/>
                <a:gd name="T47" fmla="*/ 6 h 49"/>
                <a:gd name="T48" fmla="*/ 46 w 52"/>
                <a:gd name="T49" fmla="*/ 9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9"/>
                <a:gd name="T77" fmla="*/ 52 w 52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9">
                  <a:moveTo>
                    <a:pt x="46" y="9"/>
                  </a:moveTo>
                  <a:lnTo>
                    <a:pt x="47" y="14"/>
                  </a:lnTo>
                  <a:lnTo>
                    <a:pt x="49" y="17"/>
                  </a:lnTo>
                  <a:lnTo>
                    <a:pt x="50" y="22"/>
                  </a:lnTo>
                  <a:lnTo>
                    <a:pt x="52" y="27"/>
                  </a:lnTo>
                  <a:lnTo>
                    <a:pt x="47" y="33"/>
                  </a:lnTo>
                  <a:lnTo>
                    <a:pt x="44" y="38"/>
                  </a:lnTo>
                  <a:lnTo>
                    <a:pt x="39" y="43"/>
                  </a:lnTo>
                  <a:lnTo>
                    <a:pt x="35" y="49"/>
                  </a:lnTo>
                  <a:lnTo>
                    <a:pt x="27" y="46"/>
                  </a:lnTo>
                  <a:lnTo>
                    <a:pt x="17" y="41"/>
                  </a:lnTo>
                  <a:lnTo>
                    <a:pt x="8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4" y="25"/>
                  </a:lnTo>
                  <a:lnTo>
                    <a:pt x="8" y="20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4"/>
                  </a:lnTo>
                  <a:lnTo>
                    <a:pt x="39" y="6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49" name="Freeform 741"/>
            <p:cNvSpPr>
              <a:spLocks/>
            </p:cNvSpPr>
            <p:nvPr/>
          </p:nvSpPr>
          <p:spPr bwMode="auto">
            <a:xfrm>
              <a:off x="2417" y="2686"/>
              <a:ext cx="61" cy="41"/>
            </a:xfrm>
            <a:custGeom>
              <a:avLst/>
              <a:gdLst>
                <a:gd name="T0" fmla="*/ 37 w 37"/>
                <a:gd name="T1" fmla="*/ 9 h 25"/>
                <a:gd name="T2" fmla="*/ 34 w 37"/>
                <a:gd name="T3" fmla="*/ 12 h 25"/>
                <a:gd name="T4" fmla="*/ 32 w 37"/>
                <a:gd name="T5" fmla="*/ 17 h 25"/>
                <a:gd name="T6" fmla="*/ 29 w 37"/>
                <a:gd name="T7" fmla="*/ 20 h 25"/>
                <a:gd name="T8" fmla="*/ 26 w 37"/>
                <a:gd name="T9" fmla="*/ 25 h 25"/>
                <a:gd name="T10" fmla="*/ 19 w 37"/>
                <a:gd name="T11" fmla="*/ 22 h 25"/>
                <a:gd name="T12" fmla="*/ 13 w 37"/>
                <a:gd name="T13" fmla="*/ 20 h 25"/>
                <a:gd name="T14" fmla="*/ 7 w 37"/>
                <a:gd name="T15" fmla="*/ 17 h 25"/>
                <a:gd name="T16" fmla="*/ 0 w 37"/>
                <a:gd name="T17" fmla="*/ 16 h 25"/>
                <a:gd name="T18" fmla="*/ 3 w 37"/>
                <a:gd name="T19" fmla="*/ 11 h 25"/>
                <a:gd name="T20" fmla="*/ 7 w 37"/>
                <a:gd name="T21" fmla="*/ 8 h 25"/>
                <a:gd name="T22" fmla="*/ 8 w 37"/>
                <a:gd name="T23" fmla="*/ 3 h 25"/>
                <a:gd name="T24" fmla="*/ 11 w 37"/>
                <a:gd name="T25" fmla="*/ 0 h 25"/>
                <a:gd name="T26" fmla="*/ 18 w 37"/>
                <a:gd name="T27" fmla="*/ 1 h 25"/>
                <a:gd name="T28" fmla="*/ 24 w 37"/>
                <a:gd name="T29" fmla="*/ 4 h 25"/>
                <a:gd name="T30" fmla="*/ 30 w 37"/>
                <a:gd name="T31" fmla="*/ 6 h 25"/>
                <a:gd name="T32" fmla="*/ 37 w 37"/>
                <a:gd name="T33" fmla="*/ 9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5"/>
                <a:gd name="T53" fmla="*/ 37 w 37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5">
                  <a:moveTo>
                    <a:pt x="37" y="9"/>
                  </a:moveTo>
                  <a:lnTo>
                    <a:pt x="34" y="12"/>
                  </a:lnTo>
                  <a:lnTo>
                    <a:pt x="32" y="17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19" y="22"/>
                  </a:lnTo>
                  <a:lnTo>
                    <a:pt x="13" y="20"/>
                  </a:lnTo>
                  <a:lnTo>
                    <a:pt x="7" y="17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7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8" y="1"/>
                  </a:lnTo>
                  <a:lnTo>
                    <a:pt x="24" y="4"/>
                  </a:lnTo>
                  <a:lnTo>
                    <a:pt x="30" y="6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50" name="Freeform 742"/>
            <p:cNvSpPr>
              <a:spLocks/>
            </p:cNvSpPr>
            <p:nvPr/>
          </p:nvSpPr>
          <p:spPr bwMode="auto">
            <a:xfrm>
              <a:off x="2456" y="2701"/>
              <a:ext cx="31" cy="66"/>
            </a:xfrm>
            <a:custGeom>
              <a:avLst/>
              <a:gdLst>
                <a:gd name="T0" fmla="*/ 0 w 19"/>
                <a:gd name="T1" fmla="*/ 14 h 40"/>
                <a:gd name="T2" fmla="*/ 2 w 19"/>
                <a:gd name="T3" fmla="*/ 21 h 40"/>
                <a:gd name="T4" fmla="*/ 2 w 19"/>
                <a:gd name="T5" fmla="*/ 27 h 40"/>
                <a:gd name="T6" fmla="*/ 2 w 19"/>
                <a:gd name="T7" fmla="*/ 34 h 40"/>
                <a:gd name="T8" fmla="*/ 2 w 19"/>
                <a:gd name="T9" fmla="*/ 40 h 40"/>
                <a:gd name="T10" fmla="*/ 6 w 19"/>
                <a:gd name="T11" fmla="*/ 34 h 40"/>
                <a:gd name="T12" fmla="*/ 11 w 19"/>
                <a:gd name="T13" fmla="*/ 29 h 40"/>
                <a:gd name="T14" fmla="*/ 14 w 19"/>
                <a:gd name="T15" fmla="*/ 24 h 40"/>
                <a:gd name="T16" fmla="*/ 19 w 19"/>
                <a:gd name="T17" fmla="*/ 18 h 40"/>
                <a:gd name="T18" fmla="*/ 17 w 19"/>
                <a:gd name="T19" fmla="*/ 13 h 40"/>
                <a:gd name="T20" fmla="*/ 16 w 19"/>
                <a:gd name="T21" fmla="*/ 8 h 40"/>
                <a:gd name="T22" fmla="*/ 14 w 19"/>
                <a:gd name="T23" fmla="*/ 5 h 40"/>
                <a:gd name="T24" fmla="*/ 13 w 19"/>
                <a:gd name="T25" fmla="*/ 0 h 40"/>
                <a:gd name="T26" fmla="*/ 10 w 19"/>
                <a:gd name="T27" fmla="*/ 3 h 40"/>
                <a:gd name="T28" fmla="*/ 6 w 19"/>
                <a:gd name="T29" fmla="*/ 7 h 40"/>
                <a:gd name="T30" fmla="*/ 3 w 19"/>
                <a:gd name="T31" fmla="*/ 11 h 40"/>
                <a:gd name="T32" fmla="*/ 0 w 19"/>
                <a:gd name="T33" fmla="*/ 1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40"/>
                <a:gd name="T53" fmla="*/ 19 w 1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40">
                  <a:moveTo>
                    <a:pt x="0" y="14"/>
                  </a:moveTo>
                  <a:lnTo>
                    <a:pt x="2" y="21"/>
                  </a:lnTo>
                  <a:lnTo>
                    <a:pt x="2" y="27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6" y="34"/>
                  </a:lnTo>
                  <a:lnTo>
                    <a:pt x="11" y="29"/>
                  </a:lnTo>
                  <a:lnTo>
                    <a:pt x="14" y="24"/>
                  </a:lnTo>
                  <a:lnTo>
                    <a:pt x="19" y="18"/>
                  </a:lnTo>
                  <a:lnTo>
                    <a:pt x="17" y="13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10" y="3"/>
                  </a:lnTo>
                  <a:lnTo>
                    <a:pt x="6" y="7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51" name="Freeform 743"/>
            <p:cNvSpPr>
              <a:spLocks/>
            </p:cNvSpPr>
            <p:nvPr/>
          </p:nvSpPr>
          <p:spPr bwMode="auto">
            <a:xfrm>
              <a:off x="2981" y="2886"/>
              <a:ext cx="30" cy="62"/>
            </a:xfrm>
            <a:custGeom>
              <a:avLst/>
              <a:gdLst>
                <a:gd name="T0" fmla="*/ 0 w 18"/>
                <a:gd name="T1" fmla="*/ 14 h 38"/>
                <a:gd name="T2" fmla="*/ 0 w 18"/>
                <a:gd name="T3" fmla="*/ 21 h 38"/>
                <a:gd name="T4" fmla="*/ 0 w 18"/>
                <a:gd name="T5" fmla="*/ 25 h 38"/>
                <a:gd name="T6" fmla="*/ 0 w 18"/>
                <a:gd name="T7" fmla="*/ 32 h 38"/>
                <a:gd name="T8" fmla="*/ 0 w 18"/>
                <a:gd name="T9" fmla="*/ 38 h 38"/>
                <a:gd name="T10" fmla="*/ 5 w 18"/>
                <a:gd name="T11" fmla="*/ 33 h 38"/>
                <a:gd name="T12" fmla="*/ 10 w 18"/>
                <a:gd name="T13" fmla="*/ 29 h 38"/>
                <a:gd name="T14" fmla="*/ 13 w 18"/>
                <a:gd name="T15" fmla="*/ 24 h 38"/>
                <a:gd name="T16" fmla="*/ 18 w 18"/>
                <a:gd name="T17" fmla="*/ 17 h 38"/>
                <a:gd name="T18" fmla="*/ 16 w 18"/>
                <a:gd name="T19" fmla="*/ 13 h 38"/>
                <a:gd name="T20" fmla="*/ 14 w 18"/>
                <a:gd name="T21" fmla="*/ 8 h 38"/>
                <a:gd name="T22" fmla="*/ 13 w 18"/>
                <a:gd name="T23" fmla="*/ 5 h 38"/>
                <a:gd name="T24" fmla="*/ 11 w 18"/>
                <a:gd name="T25" fmla="*/ 0 h 38"/>
                <a:gd name="T26" fmla="*/ 8 w 18"/>
                <a:gd name="T27" fmla="*/ 3 h 38"/>
                <a:gd name="T28" fmla="*/ 6 w 18"/>
                <a:gd name="T29" fmla="*/ 6 h 38"/>
                <a:gd name="T30" fmla="*/ 3 w 18"/>
                <a:gd name="T31" fmla="*/ 11 h 38"/>
                <a:gd name="T32" fmla="*/ 0 w 18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8"/>
                <a:gd name="T53" fmla="*/ 18 w 1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8">
                  <a:moveTo>
                    <a:pt x="0" y="14"/>
                  </a:moveTo>
                  <a:lnTo>
                    <a:pt x="0" y="21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5" y="33"/>
                  </a:lnTo>
                  <a:lnTo>
                    <a:pt x="10" y="29"/>
                  </a:lnTo>
                  <a:lnTo>
                    <a:pt x="13" y="24"/>
                  </a:lnTo>
                  <a:lnTo>
                    <a:pt x="18" y="17"/>
                  </a:lnTo>
                  <a:lnTo>
                    <a:pt x="16" y="13"/>
                  </a:lnTo>
                  <a:lnTo>
                    <a:pt x="14" y="8"/>
                  </a:lnTo>
                  <a:lnTo>
                    <a:pt x="13" y="5"/>
                  </a:lnTo>
                  <a:lnTo>
                    <a:pt x="11" y="0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52" name="Freeform 744"/>
            <p:cNvSpPr>
              <a:spLocks/>
            </p:cNvSpPr>
            <p:nvPr/>
          </p:nvSpPr>
          <p:spPr bwMode="auto">
            <a:xfrm>
              <a:off x="2942" y="2870"/>
              <a:ext cx="57" cy="42"/>
            </a:xfrm>
            <a:custGeom>
              <a:avLst/>
              <a:gdLst>
                <a:gd name="T0" fmla="*/ 35 w 35"/>
                <a:gd name="T1" fmla="*/ 10 h 26"/>
                <a:gd name="T2" fmla="*/ 32 w 35"/>
                <a:gd name="T3" fmla="*/ 13 h 26"/>
                <a:gd name="T4" fmla="*/ 30 w 35"/>
                <a:gd name="T5" fmla="*/ 18 h 26"/>
                <a:gd name="T6" fmla="*/ 27 w 35"/>
                <a:gd name="T7" fmla="*/ 21 h 26"/>
                <a:gd name="T8" fmla="*/ 24 w 35"/>
                <a:gd name="T9" fmla="*/ 26 h 26"/>
                <a:gd name="T10" fmla="*/ 18 w 35"/>
                <a:gd name="T11" fmla="*/ 23 h 26"/>
                <a:gd name="T12" fmla="*/ 13 w 35"/>
                <a:gd name="T13" fmla="*/ 21 h 26"/>
                <a:gd name="T14" fmla="*/ 7 w 35"/>
                <a:gd name="T15" fmla="*/ 18 h 26"/>
                <a:gd name="T16" fmla="*/ 0 w 35"/>
                <a:gd name="T17" fmla="*/ 16 h 26"/>
                <a:gd name="T18" fmla="*/ 3 w 35"/>
                <a:gd name="T19" fmla="*/ 12 h 26"/>
                <a:gd name="T20" fmla="*/ 7 w 35"/>
                <a:gd name="T21" fmla="*/ 8 h 26"/>
                <a:gd name="T22" fmla="*/ 8 w 35"/>
                <a:gd name="T23" fmla="*/ 4 h 26"/>
                <a:gd name="T24" fmla="*/ 11 w 35"/>
                <a:gd name="T25" fmla="*/ 0 h 26"/>
                <a:gd name="T26" fmla="*/ 18 w 35"/>
                <a:gd name="T27" fmla="*/ 2 h 26"/>
                <a:gd name="T28" fmla="*/ 24 w 35"/>
                <a:gd name="T29" fmla="*/ 5 h 26"/>
                <a:gd name="T30" fmla="*/ 30 w 35"/>
                <a:gd name="T31" fmla="*/ 7 h 26"/>
                <a:gd name="T32" fmla="*/ 35 w 35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26"/>
                <a:gd name="T53" fmla="*/ 35 w 35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26">
                  <a:moveTo>
                    <a:pt x="35" y="10"/>
                  </a:moveTo>
                  <a:lnTo>
                    <a:pt x="32" y="13"/>
                  </a:lnTo>
                  <a:lnTo>
                    <a:pt x="30" y="18"/>
                  </a:lnTo>
                  <a:lnTo>
                    <a:pt x="27" y="21"/>
                  </a:lnTo>
                  <a:lnTo>
                    <a:pt x="24" y="26"/>
                  </a:lnTo>
                  <a:lnTo>
                    <a:pt x="18" y="23"/>
                  </a:lnTo>
                  <a:lnTo>
                    <a:pt x="13" y="21"/>
                  </a:lnTo>
                  <a:lnTo>
                    <a:pt x="7" y="18"/>
                  </a:lnTo>
                  <a:lnTo>
                    <a:pt x="0" y="16"/>
                  </a:lnTo>
                  <a:lnTo>
                    <a:pt x="3" y="12"/>
                  </a:lnTo>
                  <a:lnTo>
                    <a:pt x="7" y="8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8" y="2"/>
                  </a:lnTo>
                  <a:lnTo>
                    <a:pt x="24" y="5"/>
                  </a:lnTo>
                  <a:lnTo>
                    <a:pt x="30" y="7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53" name="Freeform 745"/>
            <p:cNvSpPr>
              <a:spLocks/>
            </p:cNvSpPr>
            <p:nvPr/>
          </p:nvSpPr>
          <p:spPr bwMode="auto">
            <a:xfrm>
              <a:off x="1698" y="2750"/>
              <a:ext cx="101" cy="95"/>
            </a:xfrm>
            <a:custGeom>
              <a:avLst/>
              <a:gdLst>
                <a:gd name="T0" fmla="*/ 54 w 62"/>
                <a:gd name="T1" fmla="*/ 10 h 58"/>
                <a:gd name="T2" fmla="*/ 55 w 62"/>
                <a:gd name="T3" fmla="*/ 15 h 58"/>
                <a:gd name="T4" fmla="*/ 59 w 62"/>
                <a:gd name="T5" fmla="*/ 19 h 58"/>
                <a:gd name="T6" fmla="*/ 60 w 62"/>
                <a:gd name="T7" fmla="*/ 26 h 58"/>
                <a:gd name="T8" fmla="*/ 62 w 62"/>
                <a:gd name="T9" fmla="*/ 31 h 58"/>
                <a:gd name="T10" fmla="*/ 57 w 62"/>
                <a:gd name="T11" fmla="*/ 37 h 58"/>
                <a:gd name="T12" fmla="*/ 52 w 62"/>
                <a:gd name="T13" fmla="*/ 43 h 58"/>
                <a:gd name="T14" fmla="*/ 48 w 62"/>
                <a:gd name="T15" fmla="*/ 51 h 58"/>
                <a:gd name="T16" fmla="*/ 43 w 62"/>
                <a:gd name="T17" fmla="*/ 58 h 58"/>
                <a:gd name="T18" fmla="*/ 32 w 62"/>
                <a:gd name="T19" fmla="*/ 53 h 58"/>
                <a:gd name="T20" fmla="*/ 22 w 62"/>
                <a:gd name="T21" fmla="*/ 48 h 58"/>
                <a:gd name="T22" fmla="*/ 11 w 62"/>
                <a:gd name="T23" fmla="*/ 45 h 58"/>
                <a:gd name="T24" fmla="*/ 0 w 62"/>
                <a:gd name="T25" fmla="*/ 40 h 58"/>
                <a:gd name="T26" fmla="*/ 3 w 62"/>
                <a:gd name="T27" fmla="*/ 34 h 58"/>
                <a:gd name="T28" fmla="*/ 6 w 62"/>
                <a:gd name="T29" fmla="*/ 27 h 58"/>
                <a:gd name="T30" fmla="*/ 9 w 62"/>
                <a:gd name="T31" fmla="*/ 23 h 58"/>
                <a:gd name="T32" fmla="*/ 13 w 62"/>
                <a:gd name="T33" fmla="*/ 16 h 58"/>
                <a:gd name="T34" fmla="*/ 16 w 62"/>
                <a:gd name="T35" fmla="*/ 13 h 58"/>
                <a:gd name="T36" fmla="*/ 19 w 62"/>
                <a:gd name="T37" fmla="*/ 8 h 58"/>
                <a:gd name="T38" fmla="*/ 22 w 62"/>
                <a:gd name="T39" fmla="*/ 4 h 58"/>
                <a:gd name="T40" fmla="*/ 25 w 62"/>
                <a:gd name="T41" fmla="*/ 0 h 58"/>
                <a:gd name="T42" fmla="*/ 33 w 62"/>
                <a:gd name="T43" fmla="*/ 2 h 58"/>
                <a:gd name="T44" fmla="*/ 41 w 62"/>
                <a:gd name="T45" fmla="*/ 5 h 58"/>
                <a:gd name="T46" fmla="*/ 48 w 62"/>
                <a:gd name="T47" fmla="*/ 7 h 58"/>
                <a:gd name="T48" fmla="*/ 54 w 62"/>
                <a:gd name="T49" fmla="*/ 10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8"/>
                <a:gd name="T77" fmla="*/ 62 w 62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8">
                  <a:moveTo>
                    <a:pt x="54" y="10"/>
                  </a:moveTo>
                  <a:lnTo>
                    <a:pt x="55" y="15"/>
                  </a:lnTo>
                  <a:lnTo>
                    <a:pt x="59" y="19"/>
                  </a:lnTo>
                  <a:lnTo>
                    <a:pt x="60" y="26"/>
                  </a:lnTo>
                  <a:lnTo>
                    <a:pt x="62" y="31"/>
                  </a:lnTo>
                  <a:lnTo>
                    <a:pt x="57" y="37"/>
                  </a:lnTo>
                  <a:lnTo>
                    <a:pt x="52" y="43"/>
                  </a:lnTo>
                  <a:lnTo>
                    <a:pt x="48" y="51"/>
                  </a:lnTo>
                  <a:lnTo>
                    <a:pt x="43" y="58"/>
                  </a:lnTo>
                  <a:lnTo>
                    <a:pt x="32" y="53"/>
                  </a:lnTo>
                  <a:lnTo>
                    <a:pt x="22" y="48"/>
                  </a:lnTo>
                  <a:lnTo>
                    <a:pt x="11" y="45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3" y="16"/>
                  </a:lnTo>
                  <a:lnTo>
                    <a:pt x="16" y="13"/>
                  </a:lnTo>
                  <a:lnTo>
                    <a:pt x="19" y="8"/>
                  </a:lnTo>
                  <a:lnTo>
                    <a:pt x="22" y="4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41" y="5"/>
                  </a:lnTo>
                  <a:lnTo>
                    <a:pt x="48" y="7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54" name="Freeform 746"/>
            <p:cNvSpPr>
              <a:spLocks/>
            </p:cNvSpPr>
            <p:nvPr/>
          </p:nvSpPr>
          <p:spPr bwMode="auto">
            <a:xfrm>
              <a:off x="1706" y="2758"/>
              <a:ext cx="88" cy="79"/>
            </a:xfrm>
            <a:custGeom>
              <a:avLst/>
              <a:gdLst>
                <a:gd name="T0" fmla="*/ 47 w 54"/>
                <a:gd name="T1" fmla="*/ 8 h 48"/>
                <a:gd name="T2" fmla="*/ 49 w 54"/>
                <a:gd name="T3" fmla="*/ 13 h 48"/>
                <a:gd name="T4" fmla="*/ 50 w 54"/>
                <a:gd name="T5" fmla="*/ 18 h 48"/>
                <a:gd name="T6" fmla="*/ 52 w 54"/>
                <a:gd name="T7" fmla="*/ 22 h 48"/>
                <a:gd name="T8" fmla="*/ 54 w 54"/>
                <a:gd name="T9" fmla="*/ 26 h 48"/>
                <a:gd name="T10" fmla="*/ 49 w 54"/>
                <a:gd name="T11" fmla="*/ 32 h 48"/>
                <a:gd name="T12" fmla="*/ 46 w 54"/>
                <a:gd name="T13" fmla="*/ 37 h 48"/>
                <a:gd name="T14" fmla="*/ 41 w 54"/>
                <a:gd name="T15" fmla="*/ 41 h 48"/>
                <a:gd name="T16" fmla="*/ 36 w 54"/>
                <a:gd name="T17" fmla="*/ 48 h 48"/>
                <a:gd name="T18" fmla="*/ 28 w 54"/>
                <a:gd name="T19" fmla="*/ 45 h 48"/>
                <a:gd name="T20" fmla="*/ 19 w 54"/>
                <a:gd name="T21" fmla="*/ 40 h 48"/>
                <a:gd name="T22" fmla="*/ 9 w 54"/>
                <a:gd name="T23" fmla="*/ 37 h 48"/>
                <a:gd name="T24" fmla="*/ 0 w 54"/>
                <a:gd name="T25" fmla="*/ 33 h 48"/>
                <a:gd name="T26" fmla="*/ 3 w 54"/>
                <a:gd name="T27" fmla="*/ 29 h 48"/>
                <a:gd name="T28" fmla="*/ 6 w 54"/>
                <a:gd name="T29" fmla="*/ 24 h 48"/>
                <a:gd name="T30" fmla="*/ 8 w 54"/>
                <a:gd name="T31" fmla="*/ 19 h 48"/>
                <a:gd name="T32" fmla="*/ 11 w 54"/>
                <a:gd name="T33" fmla="*/ 14 h 48"/>
                <a:gd name="T34" fmla="*/ 14 w 54"/>
                <a:gd name="T35" fmla="*/ 11 h 48"/>
                <a:gd name="T36" fmla="*/ 17 w 54"/>
                <a:gd name="T37" fmla="*/ 6 h 48"/>
                <a:gd name="T38" fmla="*/ 20 w 54"/>
                <a:gd name="T39" fmla="*/ 3 h 48"/>
                <a:gd name="T40" fmla="*/ 23 w 54"/>
                <a:gd name="T41" fmla="*/ 0 h 48"/>
                <a:gd name="T42" fmla="*/ 30 w 54"/>
                <a:gd name="T43" fmla="*/ 2 h 48"/>
                <a:gd name="T44" fmla="*/ 35 w 54"/>
                <a:gd name="T45" fmla="*/ 3 h 48"/>
                <a:gd name="T46" fmla="*/ 41 w 54"/>
                <a:gd name="T47" fmla="*/ 6 h 48"/>
                <a:gd name="T48" fmla="*/ 47 w 54"/>
                <a:gd name="T49" fmla="*/ 8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7" y="8"/>
                  </a:moveTo>
                  <a:lnTo>
                    <a:pt x="49" y="13"/>
                  </a:lnTo>
                  <a:lnTo>
                    <a:pt x="50" y="18"/>
                  </a:lnTo>
                  <a:lnTo>
                    <a:pt x="52" y="22"/>
                  </a:lnTo>
                  <a:lnTo>
                    <a:pt x="54" y="26"/>
                  </a:lnTo>
                  <a:lnTo>
                    <a:pt x="49" y="32"/>
                  </a:lnTo>
                  <a:lnTo>
                    <a:pt x="46" y="37"/>
                  </a:lnTo>
                  <a:lnTo>
                    <a:pt x="41" y="41"/>
                  </a:lnTo>
                  <a:lnTo>
                    <a:pt x="36" y="48"/>
                  </a:lnTo>
                  <a:lnTo>
                    <a:pt x="28" y="45"/>
                  </a:lnTo>
                  <a:lnTo>
                    <a:pt x="19" y="40"/>
                  </a:lnTo>
                  <a:lnTo>
                    <a:pt x="9" y="37"/>
                  </a:lnTo>
                  <a:lnTo>
                    <a:pt x="0" y="33"/>
                  </a:lnTo>
                  <a:lnTo>
                    <a:pt x="3" y="29"/>
                  </a:lnTo>
                  <a:lnTo>
                    <a:pt x="6" y="24"/>
                  </a:lnTo>
                  <a:lnTo>
                    <a:pt x="8" y="19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7" y="6"/>
                  </a:lnTo>
                  <a:lnTo>
                    <a:pt x="20" y="3"/>
                  </a:lnTo>
                  <a:lnTo>
                    <a:pt x="23" y="0"/>
                  </a:lnTo>
                  <a:lnTo>
                    <a:pt x="30" y="2"/>
                  </a:lnTo>
                  <a:lnTo>
                    <a:pt x="35" y="3"/>
                  </a:lnTo>
                  <a:lnTo>
                    <a:pt x="41" y="6"/>
                  </a:lnTo>
                  <a:lnTo>
                    <a:pt x="47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55" name="Freeform 747"/>
            <p:cNvSpPr>
              <a:spLocks/>
            </p:cNvSpPr>
            <p:nvPr/>
          </p:nvSpPr>
          <p:spPr bwMode="auto">
            <a:xfrm>
              <a:off x="1763" y="2772"/>
              <a:ext cx="31" cy="65"/>
            </a:xfrm>
            <a:custGeom>
              <a:avLst/>
              <a:gdLst>
                <a:gd name="T0" fmla="*/ 0 w 19"/>
                <a:gd name="T1" fmla="*/ 14 h 40"/>
                <a:gd name="T2" fmla="*/ 1 w 19"/>
                <a:gd name="T3" fmla="*/ 21 h 40"/>
                <a:gd name="T4" fmla="*/ 1 w 19"/>
                <a:gd name="T5" fmla="*/ 27 h 40"/>
                <a:gd name="T6" fmla="*/ 1 w 19"/>
                <a:gd name="T7" fmla="*/ 33 h 40"/>
                <a:gd name="T8" fmla="*/ 1 w 19"/>
                <a:gd name="T9" fmla="*/ 40 h 40"/>
                <a:gd name="T10" fmla="*/ 6 w 19"/>
                <a:gd name="T11" fmla="*/ 33 h 40"/>
                <a:gd name="T12" fmla="*/ 11 w 19"/>
                <a:gd name="T13" fmla="*/ 29 h 40"/>
                <a:gd name="T14" fmla="*/ 14 w 19"/>
                <a:gd name="T15" fmla="*/ 24 h 40"/>
                <a:gd name="T16" fmla="*/ 19 w 19"/>
                <a:gd name="T17" fmla="*/ 18 h 40"/>
                <a:gd name="T18" fmla="*/ 17 w 19"/>
                <a:gd name="T19" fmla="*/ 14 h 40"/>
                <a:gd name="T20" fmla="*/ 15 w 19"/>
                <a:gd name="T21" fmla="*/ 10 h 40"/>
                <a:gd name="T22" fmla="*/ 14 w 19"/>
                <a:gd name="T23" fmla="*/ 5 h 40"/>
                <a:gd name="T24" fmla="*/ 12 w 19"/>
                <a:gd name="T25" fmla="*/ 0 h 40"/>
                <a:gd name="T26" fmla="*/ 9 w 19"/>
                <a:gd name="T27" fmla="*/ 3 h 40"/>
                <a:gd name="T28" fmla="*/ 6 w 19"/>
                <a:gd name="T29" fmla="*/ 6 h 40"/>
                <a:gd name="T30" fmla="*/ 3 w 19"/>
                <a:gd name="T31" fmla="*/ 11 h 40"/>
                <a:gd name="T32" fmla="*/ 0 w 19"/>
                <a:gd name="T33" fmla="*/ 1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40"/>
                <a:gd name="T53" fmla="*/ 19 w 1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40">
                  <a:moveTo>
                    <a:pt x="0" y="14"/>
                  </a:moveTo>
                  <a:lnTo>
                    <a:pt x="1" y="21"/>
                  </a:lnTo>
                  <a:lnTo>
                    <a:pt x="1" y="27"/>
                  </a:lnTo>
                  <a:lnTo>
                    <a:pt x="1" y="33"/>
                  </a:lnTo>
                  <a:lnTo>
                    <a:pt x="1" y="40"/>
                  </a:lnTo>
                  <a:lnTo>
                    <a:pt x="6" y="33"/>
                  </a:lnTo>
                  <a:lnTo>
                    <a:pt x="11" y="29"/>
                  </a:lnTo>
                  <a:lnTo>
                    <a:pt x="14" y="24"/>
                  </a:lnTo>
                  <a:lnTo>
                    <a:pt x="19" y="18"/>
                  </a:lnTo>
                  <a:lnTo>
                    <a:pt x="17" y="14"/>
                  </a:lnTo>
                  <a:lnTo>
                    <a:pt x="15" y="10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56" name="Freeform 748"/>
            <p:cNvSpPr>
              <a:spLocks/>
            </p:cNvSpPr>
            <p:nvPr/>
          </p:nvSpPr>
          <p:spPr bwMode="auto">
            <a:xfrm>
              <a:off x="1724" y="2757"/>
              <a:ext cx="59" cy="41"/>
            </a:xfrm>
            <a:custGeom>
              <a:avLst/>
              <a:gdLst>
                <a:gd name="T0" fmla="*/ 36 w 36"/>
                <a:gd name="T1" fmla="*/ 9 h 25"/>
                <a:gd name="T2" fmla="*/ 33 w 36"/>
                <a:gd name="T3" fmla="*/ 12 h 25"/>
                <a:gd name="T4" fmla="*/ 30 w 36"/>
                <a:gd name="T5" fmla="*/ 17 h 25"/>
                <a:gd name="T6" fmla="*/ 27 w 36"/>
                <a:gd name="T7" fmla="*/ 22 h 25"/>
                <a:gd name="T8" fmla="*/ 24 w 36"/>
                <a:gd name="T9" fmla="*/ 25 h 25"/>
                <a:gd name="T10" fmla="*/ 17 w 36"/>
                <a:gd name="T11" fmla="*/ 22 h 25"/>
                <a:gd name="T12" fmla="*/ 12 w 36"/>
                <a:gd name="T13" fmla="*/ 20 h 25"/>
                <a:gd name="T14" fmla="*/ 6 w 36"/>
                <a:gd name="T15" fmla="*/ 17 h 25"/>
                <a:gd name="T16" fmla="*/ 0 w 36"/>
                <a:gd name="T17" fmla="*/ 15 h 25"/>
                <a:gd name="T18" fmla="*/ 3 w 36"/>
                <a:gd name="T19" fmla="*/ 12 h 25"/>
                <a:gd name="T20" fmla="*/ 6 w 36"/>
                <a:gd name="T21" fmla="*/ 7 h 25"/>
                <a:gd name="T22" fmla="*/ 9 w 36"/>
                <a:gd name="T23" fmla="*/ 3 h 25"/>
                <a:gd name="T24" fmla="*/ 12 w 36"/>
                <a:gd name="T25" fmla="*/ 0 h 25"/>
                <a:gd name="T26" fmla="*/ 19 w 36"/>
                <a:gd name="T27" fmla="*/ 1 h 25"/>
                <a:gd name="T28" fmla="*/ 24 w 36"/>
                <a:gd name="T29" fmla="*/ 4 h 25"/>
                <a:gd name="T30" fmla="*/ 30 w 36"/>
                <a:gd name="T31" fmla="*/ 6 h 25"/>
                <a:gd name="T32" fmla="*/ 36 w 36"/>
                <a:gd name="T33" fmla="*/ 9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5"/>
                <a:gd name="T53" fmla="*/ 36 w 36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5">
                  <a:moveTo>
                    <a:pt x="36" y="9"/>
                  </a:moveTo>
                  <a:lnTo>
                    <a:pt x="33" y="12"/>
                  </a:lnTo>
                  <a:lnTo>
                    <a:pt x="30" y="17"/>
                  </a:lnTo>
                  <a:lnTo>
                    <a:pt x="27" y="22"/>
                  </a:lnTo>
                  <a:lnTo>
                    <a:pt x="24" y="25"/>
                  </a:lnTo>
                  <a:lnTo>
                    <a:pt x="17" y="22"/>
                  </a:lnTo>
                  <a:lnTo>
                    <a:pt x="12" y="20"/>
                  </a:lnTo>
                  <a:lnTo>
                    <a:pt x="6" y="17"/>
                  </a:lnTo>
                  <a:lnTo>
                    <a:pt x="0" y="15"/>
                  </a:lnTo>
                  <a:lnTo>
                    <a:pt x="3" y="12"/>
                  </a:lnTo>
                  <a:lnTo>
                    <a:pt x="6" y="7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9" y="1"/>
                  </a:lnTo>
                  <a:lnTo>
                    <a:pt x="24" y="4"/>
                  </a:lnTo>
                  <a:lnTo>
                    <a:pt x="30" y="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57" name="Freeform 749"/>
            <p:cNvSpPr>
              <a:spLocks/>
            </p:cNvSpPr>
            <p:nvPr/>
          </p:nvSpPr>
          <p:spPr bwMode="auto">
            <a:xfrm>
              <a:off x="1516" y="2749"/>
              <a:ext cx="103" cy="93"/>
            </a:xfrm>
            <a:custGeom>
              <a:avLst/>
              <a:gdLst>
                <a:gd name="T0" fmla="*/ 54 w 63"/>
                <a:gd name="T1" fmla="*/ 11 h 57"/>
                <a:gd name="T2" fmla="*/ 63 w 63"/>
                <a:gd name="T3" fmla="*/ 32 h 57"/>
                <a:gd name="T4" fmla="*/ 42 w 63"/>
                <a:gd name="T5" fmla="*/ 57 h 57"/>
                <a:gd name="T6" fmla="*/ 0 w 63"/>
                <a:gd name="T7" fmla="*/ 41 h 57"/>
                <a:gd name="T8" fmla="*/ 12 w 63"/>
                <a:gd name="T9" fmla="*/ 17 h 57"/>
                <a:gd name="T10" fmla="*/ 25 w 63"/>
                <a:gd name="T11" fmla="*/ 0 h 57"/>
                <a:gd name="T12" fmla="*/ 54 w 63"/>
                <a:gd name="T13" fmla="*/ 11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57"/>
                <a:gd name="T23" fmla="*/ 63 w 63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57">
                  <a:moveTo>
                    <a:pt x="54" y="11"/>
                  </a:moveTo>
                  <a:lnTo>
                    <a:pt x="63" y="32"/>
                  </a:lnTo>
                  <a:lnTo>
                    <a:pt x="42" y="57"/>
                  </a:lnTo>
                  <a:lnTo>
                    <a:pt x="0" y="41"/>
                  </a:lnTo>
                  <a:lnTo>
                    <a:pt x="12" y="17"/>
                  </a:lnTo>
                  <a:lnTo>
                    <a:pt x="25" y="0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58" name="Freeform 750"/>
            <p:cNvSpPr>
              <a:spLocks/>
            </p:cNvSpPr>
            <p:nvPr/>
          </p:nvSpPr>
          <p:spPr bwMode="auto">
            <a:xfrm>
              <a:off x="1523" y="2757"/>
              <a:ext cx="88" cy="77"/>
            </a:xfrm>
            <a:custGeom>
              <a:avLst/>
              <a:gdLst>
                <a:gd name="T0" fmla="*/ 48 w 54"/>
                <a:gd name="T1" fmla="*/ 9 h 47"/>
                <a:gd name="T2" fmla="*/ 54 w 54"/>
                <a:gd name="T3" fmla="*/ 27 h 47"/>
                <a:gd name="T4" fmla="*/ 37 w 54"/>
                <a:gd name="T5" fmla="*/ 47 h 47"/>
                <a:gd name="T6" fmla="*/ 0 w 54"/>
                <a:gd name="T7" fmla="*/ 34 h 47"/>
                <a:gd name="T8" fmla="*/ 11 w 54"/>
                <a:gd name="T9" fmla="*/ 14 h 47"/>
                <a:gd name="T10" fmla="*/ 24 w 54"/>
                <a:gd name="T11" fmla="*/ 0 h 47"/>
                <a:gd name="T12" fmla="*/ 48 w 54"/>
                <a:gd name="T13" fmla="*/ 9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47"/>
                <a:gd name="T23" fmla="*/ 54 w 54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47">
                  <a:moveTo>
                    <a:pt x="48" y="9"/>
                  </a:moveTo>
                  <a:lnTo>
                    <a:pt x="54" y="27"/>
                  </a:lnTo>
                  <a:lnTo>
                    <a:pt x="37" y="47"/>
                  </a:lnTo>
                  <a:lnTo>
                    <a:pt x="0" y="34"/>
                  </a:lnTo>
                  <a:lnTo>
                    <a:pt x="11" y="14"/>
                  </a:lnTo>
                  <a:lnTo>
                    <a:pt x="24" y="0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59" name="Freeform 751"/>
            <p:cNvSpPr>
              <a:spLocks/>
            </p:cNvSpPr>
            <p:nvPr/>
          </p:nvSpPr>
          <p:spPr bwMode="auto">
            <a:xfrm>
              <a:off x="1580" y="2772"/>
              <a:ext cx="31" cy="62"/>
            </a:xfrm>
            <a:custGeom>
              <a:avLst/>
              <a:gdLst>
                <a:gd name="T0" fmla="*/ 0 w 19"/>
                <a:gd name="T1" fmla="*/ 14 h 38"/>
                <a:gd name="T2" fmla="*/ 2 w 19"/>
                <a:gd name="T3" fmla="*/ 38 h 38"/>
                <a:gd name="T4" fmla="*/ 19 w 19"/>
                <a:gd name="T5" fmla="*/ 18 h 38"/>
                <a:gd name="T6" fmla="*/ 13 w 19"/>
                <a:gd name="T7" fmla="*/ 0 h 38"/>
                <a:gd name="T8" fmla="*/ 0 w 19"/>
                <a:gd name="T9" fmla="*/ 14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8"/>
                <a:gd name="T17" fmla="*/ 19 w 1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8">
                  <a:moveTo>
                    <a:pt x="0" y="14"/>
                  </a:moveTo>
                  <a:lnTo>
                    <a:pt x="2" y="38"/>
                  </a:lnTo>
                  <a:lnTo>
                    <a:pt x="19" y="18"/>
                  </a:lnTo>
                  <a:lnTo>
                    <a:pt x="13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60" name="Freeform 752"/>
            <p:cNvSpPr>
              <a:spLocks/>
            </p:cNvSpPr>
            <p:nvPr/>
          </p:nvSpPr>
          <p:spPr bwMode="auto">
            <a:xfrm>
              <a:off x="1541" y="2757"/>
              <a:ext cx="60" cy="37"/>
            </a:xfrm>
            <a:custGeom>
              <a:avLst/>
              <a:gdLst>
                <a:gd name="T0" fmla="*/ 37 w 37"/>
                <a:gd name="T1" fmla="*/ 9 h 23"/>
                <a:gd name="T2" fmla="*/ 26 w 37"/>
                <a:gd name="T3" fmla="*/ 23 h 23"/>
                <a:gd name="T4" fmla="*/ 0 w 37"/>
                <a:gd name="T5" fmla="*/ 14 h 23"/>
                <a:gd name="T6" fmla="*/ 13 w 37"/>
                <a:gd name="T7" fmla="*/ 0 h 23"/>
                <a:gd name="T8" fmla="*/ 37 w 37"/>
                <a:gd name="T9" fmla="*/ 9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23"/>
                <a:gd name="T17" fmla="*/ 37 w 3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23">
                  <a:moveTo>
                    <a:pt x="37" y="9"/>
                  </a:moveTo>
                  <a:lnTo>
                    <a:pt x="26" y="23"/>
                  </a:lnTo>
                  <a:lnTo>
                    <a:pt x="0" y="14"/>
                  </a:lnTo>
                  <a:lnTo>
                    <a:pt x="13" y="0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61" name="Freeform 753"/>
            <p:cNvSpPr>
              <a:spLocks/>
            </p:cNvSpPr>
            <p:nvPr/>
          </p:nvSpPr>
          <p:spPr bwMode="auto">
            <a:xfrm>
              <a:off x="1583" y="2772"/>
              <a:ext cx="103" cy="93"/>
            </a:xfrm>
            <a:custGeom>
              <a:avLst/>
              <a:gdLst>
                <a:gd name="T0" fmla="*/ 54 w 63"/>
                <a:gd name="T1" fmla="*/ 11 h 57"/>
                <a:gd name="T2" fmla="*/ 57 w 63"/>
                <a:gd name="T3" fmla="*/ 16 h 57"/>
                <a:gd name="T4" fmla="*/ 59 w 63"/>
                <a:gd name="T5" fmla="*/ 21 h 57"/>
                <a:gd name="T6" fmla="*/ 62 w 63"/>
                <a:gd name="T7" fmla="*/ 27 h 57"/>
                <a:gd name="T8" fmla="*/ 63 w 63"/>
                <a:gd name="T9" fmla="*/ 32 h 57"/>
                <a:gd name="T10" fmla="*/ 57 w 63"/>
                <a:gd name="T11" fmla="*/ 38 h 57"/>
                <a:gd name="T12" fmla="*/ 52 w 63"/>
                <a:gd name="T13" fmla="*/ 45 h 57"/>
                <a:gd name="T14" fmla="*/ 48 w 63"/>
                <a:gd name="T15" fmla="*/ 51 h 57"/>
                <a:gd name="T16" fmla="*/ 43 w 63"/>
                <a:gd name="T17" fmla="*/ 57 h 57"/>
                <a:gd name="T18" fmla="*/ 32 w 63"/>
                <a:gd name="T19" fmla="*/ 54 h 57"/>
                <a:gd name="T20" fmla="*/ 22 w 63"/>
                <a:gd name="T21" fmla="*/ 49 h 57"/>
                <a:gd name="T22" fmla="*/ 11 w 63"/>
                <a:gd name="T23" fmla="*/ 45 h 57"/>
                <a:gd name="T24" fmla="*/ 0 w 63"/>
                <a:gd name="T25" fmla="*/ 41 h 57"/>
                <a:gd name="T26" fmla="*/ 3 w 63"/>
                <a:gd name="T27" fmla="*/ 35 h 57"/>
                <a:gd name="T28" fmla="*/ 6 w 63"/>
                <a:gd name="T29" fmla="*/ 29 h 57"/>
                <a:gd name="T30" fmla="*/ 9 w 63"/>
                <a:gd name="T31" fmla="*/ 24 h 57"/>
                <a:gd name="T32" fmla="*/ 13 w 63"/>
                <a:gd name="T33" fmla="*/ 18 h 57"/>
                <a:gd name="T34" fmla="*/ 16 w 63"/>
                <a:gd name="T35" fmla="*/ 13 h 57"/>
                <a:gd name="T36" fmla="*/ 21 w 63"/>
                <a:gd name="T37" fmla="*/ 8 h 57"/>
                <a:gd name="T38" fmla="*/ 24 w 63"/>
                <a:gd name="T39" fmla="*/ 5 h 57"/>
                <a:gd name="T40" fmla="*/ 27 w 63"/>
                <a:gd name="T41" fmla="*/ 0 h 57"/>
                <a:gd name="T42" fmla="*/ 33 w 63"/>
                <a:gd name="T43" fmla="*/ 3 h 57"/>
                <a:gd name="T44" fmla="*/ 41 w 63"/>
                <a:gd name="T45" fmla="*/ 5 h 57"/>
                <a:gd name="T46" fmla="*/ 48 w 63"/>
                <a:gd name="T47" fmla="*/ 8 h 57"/>
                <a:gd name="T48" fmla="*/ 54 w 63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57"/>
                <a:gd name="T77" fmla="*/ 63 w 63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57">
                  <a:moveTo>
                    <a:pt x="54" y="11"/>
                  </a:moveTo>
                  <a:lnTo>
                    <a:pt x="57" y="16"/>
                  </a:lnTo>
                  <a:lnTo>
                    <a:pt x="59" y="21"/>
                  </a:lnTo>
                  <a:lnTo>
                    <a:pt x="62" y="27"/>
                  </a:lnTo>
                  <a:lnTo>
                    <a:pt x="63" y="32"/>
                  </a:lnTo>
                  <a:lnTo>
                    <a:pt x="57" y="38"/>
                  </a:lnTo>
                  <a:lnTo>
                    <a:pt x="52" y="45"/>
                  </a:lnTo>
                  <a:lnTo>
                    <a:pt x="48" y="51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2" y="49"/>
                  </a:lnTo>
                  <a:lnTo>
                    <a:pt x="11" y="45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9"/>
                  </a:lnTo>
                  <a:lnTo>
                    <a:pt x="9" y="24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21" y="8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41" y="5"/>
                  </a:lnTo>
                  <a:lnTo>
                    <a:pt x="48" y="8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62" name="Freeform 754"/>
            <p:cNvSpPr>
              <a:spLocks/>
            </p:cNvSpPr>
            <p:nvPr/>
          </p:nvSpPr>
          <p:spPr bwMode="auto">
            <a:xfrm>
              <a:off x="1593" y="2780"/>
              <a:ext cx="87" cy="77"/>
            </a:xfrm>
            <a:custGeom>
              <a:avLst/>
              <a:gdLst>
                <a:gd name="T0" fmla="*/ 46 w 53"/>
                <a:gd name="T1" fmla="*/ 9 h 47"/>
                <a:gd name="T2" fmla="*/ 48 w 53"/>
                <a:gd name="T3" fmla="*/ 13 h 47"/>
                <a:gd name="T4" fmla="*/ 50 w 53"/>
                <a:gd name="T5" fmla="*/ 17 h 47"/>
                <a:gd name="T6" fmla="*/ 51 w 53"/>
                <a:gd name="T7" fmla="*/ 22 h 47"/>
                <a:gd name="T8" fmla="*/ 53 w 53"/>
                <a:gd name="T9" fmla="*/ 27 h 47"/>
                <a:gd name="T10" fmla="*/ 48 w 53"/>
                <a:gd name="T11" fmla="*/ 32 h 47"/>
                <a:gd name="T12" fmla="*/ 45 w 53"/>
                <a:gd name="T13" fmla="*/ 36 h 47"/>
                <a:gd name="T14" fmla="*/ 40 w 53"/>
                <a:gd name="T15" fmla="*/ 43 h 47"/>
                <a:gd name="T16" fmla="*/ 35 w 53"/>
                <a:gd name="T17" fmla="*/ 47 h 47"/>
                <a:gd name="T18" fmla="*/ 27 w 53"/>
                <a:gd name="T19" fmla="*/ 44 h 47"/>
                <a:gd name="T20" fmla="*/ 18 w 53"/>
                <a:gd name="T21" fmla="*/ 41 h 47"/>
                <a:gd name="T22" fmla="*/ 8 w 53"/>
                <a:gd name="T23" fmla="*/ 38 h 47"/>
                <a:gd name="T24" fmla="*/ 0 w 53"/>
                <a:gd name="T25" fmla="*/ 35 h 47"/>
                <a:gd name="T26" fmla="*/ 3 w 53"/>
                <a:gd name="T27" fmla="*/ 30 h 47"/>
                <a:gd name="T28" fmla="*/ 5 w 53"/>
                <a:gd name="T29" fmla="*/ 25 h 47"/>
                <a:gd name="T30" fmla="*/ 8 w 53"/>
                <a:gd name="T31" fmla="*/ 20 h 47"/>
                <a:gd name="T32" fmla="*/ 10 w 53"/>
                <a:gd name="T33" fmla="*/ 14 h 47"/>
                <a:gd name="T34" fmla="*/ 13 w 53"/>
                <a:gd name="T35" fmla="*/ 11 h 47"/>
                <a:gd name="T36" fmla="*/ 16 w 53"/>
                <a:gd name="T37" fmla="*/ 6 h 47"/>
                <a:gd name="T38" fmla="*/ 19 w 53"/>
                <a:gd name="T39" fmla="*/ 3 h 47"/>
                <a:gd name="T40" fmla="*/ 23 w 53"/>
                <a:gd name="T41" fmla="*/ 0 h 47"/>
                <a:gd name="T42" fmla="*/ 29 w 53"/>
                <a:gd name="T43" fmla="*/ 1 h 47"/>
                <a:gd name="T44" fmla="*/ 35 w 53"/>
                <a:gd name="T45" fmla="*/ 5 h 47"/>
                <a:gd name="T46" fmla="*/ 40 w 53"/>
                <a:gd name="T47" fmla="*/ 6 h 47"/>
                <a:gd name="T48" fmla="*/ 46 w 53"/>
                <a:gd name="T49" fmla="*/ 9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47"/>
                <a:gd name="T77" fmla="*/ 53 w 53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47">
                  <a:moveTo>
                    <a:pt x="46" y="9"/>
                  </a:moveTo>
                  <a:lnTo>
                    <a:pt x="48" y="13"/>
                  </a:lnTo>
                  <a:lnTo>
                    <a:pt x="50" y="17"/>
                  </a:lnTo>
                  <a:lnTo>
                    <a:pt x="51" y="22"/>
                  </a:lnTo>
                  <a:lnTo>
                    <a:pt x="53" y="27"/>
                  </a:lnTo>
                  <a:lnTo>
                    <a:pt x="48" y="32"/>
                  </a:lnTo>
                  <a:lnTo>
                    <a:pt x="45" y="36"/>
                  </a:lnTo>
                  <a:lnTo>
                    <a:pt x="40" y="43"/>
                  </a:lnTo>
                  <a:lnTo>
                    <a:pt x="35" y="47"/>
                  </a:lnTo>
                  <a:lnTo>
                    <a:pt x="27" y="44"/>
                  </a:lnTo>
                  <a:lnTo>
                    <a:pt x="18" y="41"/>
                  </a:lnTo>
                  <a:lnTo>
                    <a:pt x="8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5" y="25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3" y="11"/>
                  </a:lnTo>
                  <a:lnTo>
                    <a:pt x="16" y="6"/>
                  </a:lnTo>
                  <a:lnTo>
                    <a:pt x="19" y="3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5" y="5"/>
                  </a:lnTo>
                  <a:lnTo>
                    <a:pt x="40" y="6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63" name="Freeform 755"/>
            <p:cNvSpPr>
              <a:spLocks/>
            </p:cNvSpPr>
            <p:nvPr/>
          </p:nvSpPr>
          <p:spPr bwMode="auto">
            <a:xfrm>
              <a:off x="1648" y="2794"/>
              <a:ext cx="32" cy="63"/>
            </a:xfrm>
            <a:custGeom>
              <a:avLst/>
              <a:gdLst>
                <a:gd name="T0" fmla="*/ 0 w 19"/>
                <a:gd name="T1" fmla="*/ 15 h 38"/>
                <a:gd name="T2" fmla="*/ 1 w 19"/>
                <a:gd name="T3" fmla="*/ 21 h 38"/>
                <a:gd name="T4" fmla="*/ 1 w 19"/>
                <a:gd name="T5" fmla="*/ 26 h 38"/>
                <a:gd name="T6" fmla="*/ 1 w 19"/>
                <a:gd name="T7" fmla="*/ 32 h 38"/>
                <a:gd name="T8" fmla="*/ 1 w 19"/>
                <a:gd name="T9" fmla="*/ 38 h 38"/>
                <a:gd name="T10" fmla="*/ 6 w 19"/>
                <a:gd name="T11" fmla="*/ 34 h 38"/>
                <a:gd name="T12" fmla="*/ 11 w 19"/>
                <a:gd name="T13" fmla="*/ 27 h 38"/>
                <a:gd name="T14" fmla="*/ 14 w 19"/>
                <a:gd name="T15" fmla="*/ 23 h 38"/>
                <a:gd name="T16" fmla="*/ 19 w 19"/>
                <a:gd name="T17" fmla="*/ 18 h 38"/>
                <a:gd name="T18" fmla="*/ 17 w 19"/>
                <a:gd name="T19" fmla="*/ 13 h 38"/>
                <a:gd name="T20" fmla="*/ 16 w 19"/>
                <a:gd name="T21" fmla="*/ 8 h 38"/>
                <a:gd name="T22" fmla="*/ 14 w 19"/>
                <a:gd name="T23" fmla="*/ 4 h 38"/>
                <a:gd name="T24" fmla="*/ 12 w 19"/>
                <a:gd name="T25" fmla="*/ 0 h 38"/>
                <a:gd name="T26" fmla="*/ 9 w 19"/>
                <a:gd name="T27" fmla="*/ 4 h 38"/>
                <a:gd name="T28" fmla="*/ 6 w 19"/>
                <a:gd name="T29" fmla="*/ 7 h 38"/>
                <a:gd name="T30" fmla="*/ 3 w 19"/>
                <a:gd name="T31" fmla="*/ 11 h 38"/>
                <a:gd name="T32" fmla="*/ 0 w 19"/>
                <a:gd name="T33" fmla="*/ 1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8"/>
                <a:gd name="T53" fmla="*/ 19 w 1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8">
                  <a:moveTo>
                    <a:pt x="0" y="15"/>
                  </a:moveTo>
                  <a:lnTo>
                    <a:pt x="1" y="21"/>
                  </a:lnTo>
                  <a:lnTo>
                    <a:pt x="1" y="26"/>
                  </a:lnTo>
                  <a:lnTo>
                    <a:pt x="1" y="32"/>
                  </a:lnTo>
                  <a:lnTo>
                    <a:pt x="1" y="38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4" y="23"/>
                  </a:lnTo>
                  <a:lnTo>
                    <a:pt x="19" y="18"/>
                  </a:lnTo>
                  <a:lnTo>
                    <a:pt x="17" y="13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64" name="Freeform 756"/>
            <p:cNvSpPr>
              <a:spLocks/>
            </p:cNvSpPr>
            <p:nvPr/>
          </p:nvSpPr>
          <p:spPr bwMode="auto">
            <a:xfrm>
              <a:off x="1609" y="2780"/>
              <a:ext cx="59" cy="39"/>
            </a:xfrm>
            <a:custGeom>
              <a:avLst/>
              <a:gdLst>
                <a:gd name="T0" fmla="*/ 36 w 36"/>
                <a:gd name="T1" fmla="*/ 9 h 24"/>
                <a:gd name="T2" fmla="*/ 33 w 36"/>
                <a:gd name="T3" fmla="*/ 13 h 24"/>
                <a:gd name="T4" fmla="*/ 30 w 36"/>
                <a:gd name="T5" fmla="*/ 16 h 24"/>
                <a:gd name="T6" fmla="*/ 28 w 36"/>
                <a:gd name="T7" fmla="*/ 20 h 24"/>
                <a:gd name="T8" fmla="*/ 25 w 36"/>
                <a:gd name="T9" fmla="*/ 24 h 24"/>
                <a:gd name="T10" fmla="*/ 19 w 36"/>
                <a:gd name="T11" fmla="*/ 22 h 24"/>
                <a:gd name="T12" fmla="*/ 13 w 36"/>
                <a:gd name="T13" fmla="*/ 19 h 24"/>
                <a:gd name="T14" fmla="*/ 6 w 36"/>
                <a:gd name="T15" fmla="*/ 17 h 24"/>
                <a:gd name="T16" fmla="*/ 0 w 36"/>
                <a:gd name="T17" fmla="*/ 16 h 24"/>
                <a:gd name="T18" fmla="*/ 3 w 36"/>
                <a:gd name="T19" fmla="*/ 11 h 24"/>
                <a:gd name="T20" fmla="*/ 6 w 36"/>
                <a:gd name="T21" fmla="*/ 8 h 24"/>
                <a:gd name="T22" fmla="*/ 9 w 36"/>
                <a:gd name="T23" fmla="*/ 3 h 24"/>
                <a:gd name="T24" fmla="*/ 13 w 36"/>
                <a:gd name="T25" fmla="*/ 0 h 24"/>
                <a:gd name="T26" fmla="*/ 19 w 36"/>
                <a:gd name="T27" fmla="*/ 1 h 24"/>
                <a:gd name="T28" fmla="*/ 25 w 36"/>
                <a:gd name="T29" fmla="*/ 5 h 24"/>
                <a:gd name="T30" fmla="*/ 30 w 36"/>
                <a:gd name="T31" fmla="*/ 6 h 24"/>
                <a:gd name="T32" fmla="*/ 36 w 36"/>
                <a:gd name="T33" fmla="*/ 9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36" y="9"/>
                  </a:moveTo>
                  <a:lnTo>
                    <a:pt x="33" y="13"/>
                  </a:lnTo>
                  <a:lnTo>
                    <a:pt x="30" y="16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19" y="22"/>
                  </a:lnTo>
                  <a:lnTo>
                    <a:pt x="13" y="19"/>
                  </a:lnTo>
                  <a:lnTo>
                    <a:pt x="6" y="17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6" y="8"/>
                  </a:lnTo>
                  <a:lnTo>
                    <a:pt x="9" y="3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5" y="5"/>
                  </a:lnTo>
                  <a:lnTo>
                    <a:pt x="30" y="6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65" name="Freeform 757"/>
            <p:cNvSpPr>
              <a:spLocks/>
            </p:cNvSpPr>
            <p:nvPr/>
          </p:nvSpPr>
          <p:spPr bwMode="auto">
            <a:xfrm>
              <a:off x="1650" y="2794"/>
              <a:ext cx="105" cy="95"/>
            </a:xfrm>
            <a:custGeom>
              <a:avLst/>
              <a:gdLst>
                <a:gd name="T0" fmla="*/ 54 w 64"/>
                <a:gd name="T1" fmla="*/ 11 h 58"/>
                <a:gd name="T2" fmla="*/ 57 w 64"/>
                <a:gd name="T3" fmla="*/ 16 h 58"/>
                <a:gd name="T4" fmla="*/ 59 w 64"/>
                <a:gd name="T5" fmla="*/ 21 h 58"/>
                <a:gd name="T6" fmla="*/ 62 w 64"/>
                <a:gd name="T7" fmla="*/ 27 h 58"/>
                <a:gd name="T8" fmla="*/ 64 w 64"/>
                <a:gd name="T9" fmla="*/ 32 h 58"/>
                <a:gd name="T10" fmla="*/ 59 w 64"/>
                <a:gd name="T11" fmla="*/ 38 h 58"/>
                <a:gd name="T12" fmla="*/ 54 w 64"/>
                <a:gd name="T13" fmla="*/ 45 h 58"/>
                <a:gd name="T14" fmla="*/ 48 w 64"/>
                <a:gd name="T15" fmla="*/ 51 h 58"/>
                <a:gd name="T16" fmla="*/ 43 w 64"/>
                <a:gd name="T17" fmla="*/ 58 h 58"/>
                <a:gd name="T18" fmla="*/ 32 w 64"/>
                <a:gd name="T19" fmla="*/ 54 h 58"/>
                <a:gd name="T20" fmla="*/ 22 w 64"/>
                <a:gd name="T21" fmla="*/ 50 h 58"/>
                <a:gd name="T22" fmla="*/ 11 w 64"/>
                <a:gd name="T23" fmla="*/ 45 h 58"/>
                <a:gd name="T24" fmla="*/ 0 w 64"/>
                <a:gd name="T25" fmla="*/ 42 h 58"/>
                <a:gd name="T26" fmla="*/ 3 w 64"/>
                <a:gd name="T27" fmla="*/ 35 h 58"/>
                <a:gd name="T28" fmla="*/ 7 w 64"/>
                <a:gd name="T29" fmla="*/ 29 h 58"/>
                <a:gd name="T30" fmla="*/ 10 w 64"/>
                <a:gd name="T31" fmla="*/ 24 h 58"/>
                <a:gd name="T32" fmla="*/ 13 w 64"/>
                <a:gd name="T33" fmla="*/ 18 h 58"/>
                <a:gd name="T34" fmla="*/ 16 w 64"/>
                <a:gd name="T35" fmla="*/ 15 h 58"/>
                <a:gd name="T36" fmla="*/ 21 w 64"/>
                <a:gd name="T37" fmla="*/ 10 h 58"/>
                <a:gd name="T38" fmla="*/ 24 w 64"/>
                <a:gd name="T39" fmla="*/ 5 h 58"/>
                <a:gd name="T40" fmla="*/ 27 w 64"/>
                <a:gd name="T41" fmla="*/ 0 h 58"/>
                <a:gd name="T42" fmla="*/ 34 w 64"/>
                <a:gd name="T43" fmla="*/ 4 h 58"/>
                <a:gd name="T44" fmla="*/ 42 w 64"/>
                <a:gd name="T45" fmla="*/ 5 h 58"/>
                <a:gd name="T46" fmla="*/ 48 w 64"/>
                <a:gd name="T47" fmla="*/ 8 h 58"/>
                <a:gd name="T48" fmla="*/ 54 w 64"/>
                <a:gd name="T49" fmla="*/ 11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58"/>
                <a:gd name="T77" fmla="*/ 64 w 64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58">
                  <a:moveTo>
                    <a:pt x="54" y="11"/>
                  </a:moveTo>
                  <a:lnTo>
                    <a:pt x="57" y="16"/>
                  </a:lnTo>
                  <a:lnTo>
                    <a:pt x="59" y="21"/>
                  </a:lnTo>
                  <a:lnTo>
                    <a:pt x="62" y="27"/>
                  </a:lnTo>
                  <a:lnTo>
                    <a:pt x="64" y="32"/>
                  </a:lnTo>
                  <a:lnTo>
                    <a:pt x="59" y="38"/>
                  </a:lnTo>
                  <a:lnTo>
                    <a:pt x="54" y="45"/>
                  </a:lnTo>
                  <a:lnTo>
                    <a:pt x="48" y="51"/>
                  </a:lnTo>
                  <a:lnTo>
                    <a:pt x="43" y="58"/>
                  </a:lnTo>
                  <a:lnTo>
                    <a:pt x="32" y="54"/>
                  </a:lnTo>
                  <a:lnTo>
                    <a:pt x="22" y="50"/>
                  </a:lnTo>
                  <a:lnTo>
                    <a:pt x="11" y="45"/>
                  </a:lnTo>
                  <a:lnTo>
                    <a:pt x="0" y="42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3" y="18"/>
                  </a:lnTo>
                  <a:lnTo>
                    <a:pt x="16" y="15"/>
                  </a:lnTo>
                  <a:lnTo>
                    <a:pt x="21" y="10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4" y="4"/>
                  </a:lnTo>
                  <a:lnTo>
                    <a:pt x="42" y="5"/>
                  </a:lnTo>
                  <a:lnTo>
                    <a:pt x="48" y="8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66" name="Freeform 758"/>
            <p:cNvSpPr>
              <a:spLocks/>
            </p:cNvSpPr>
            <p:nvPr/>
          </p:nvSpPr>
          <p:spPr bwMode="auto">
            <a:xfrm>
              <a:off x="1662" y="2803"/>
              <a:ext cx="85" cy="78"/>
            </a:xfrm>
            <a:custGeom>
              <a:avLst/>
              <a:gdLst>
                <a:gd name="T0" fmla="*/ 46 w 52"/>
                <a:gd name="T1" fmla="*/ 10 h 48"/>
                <a:gd name="T2" fmla="*/ 47 w 52"/>
                <a:gd name="T3" fmla="*/ 14 h 48"/>
                <a:gd name="T4" fmla="*/ 49 w 52"/>
                <a:gd name="T5" fmla="*/ 18 h 48"/>
                <a:gd name="T6" fmla="*/ 50 w 52"/>
                <a:gd name="T7" fmla="*/ 22 h 48"/>
                <a:gd name="T8" fmla="*/ 52 w 52"/>
                <a:gd name="T9" fmla="*/ 27 h 48"/>
                <a:gd name="T10" fmla="*/ 47 w 52"/>
                <a:gd name="T11" fmla="*/ 33 h 48"/>
                <a:gd name="T12" fmla="*/ 44 w 52"/>
                <a:gd name="T13" fmla="*/ 38 h 48"/>
                <a:gd name="T14" fmla="*/ 39 w 52"/>
                <a:gd name="T15" fmla="*/ 43 h 48"/>
                <a:gd name="T16" fmla="*/ 35 w 52"/>
                <a:gd name="T17" fmla="*/ 48 h 48"/>
                <a:gd name="T18" fmla="*/ 27 w 52"/>
                <a:gd name="T19" fmla="*/ 45 h 48"/>
                <a:gd name="T20" fmla="*/ 17 w 52"/>
                <a:gd name="T21" fmla="*/ 41 h 48"/>
                <a:gd name="T22" fmla="*/ 8 w 52"/>
                <a:gd name="T23" fmla="*/ 38 h 48"/>
                <a:gd name="T24" fmla="*/ 0 w 52"/>
                <a:gd name="T25" fmla="*/ 35 h 48"/>
                <a:gd name="T26" fmla="*/ 3 w 52"/>
                <a:gd name="T27" fmla="*/ 30 h 48"/>
                <a:gd name="T28" fmla="*/ 4 w 52"/>
                <a:gd name="T29" fmla="*/ 26 h 48"/>
                <a:gd name="T30" fmla="*/ 8 w 52"/>
                <a:gd name="T31" fmla="*/ 21 h 48"/>
                <a:gd name="T32" fmla="*/ 9 w 52"/>
                <a:gd name="T33" fmla="*/ 16 h 48"/>
                <a:gd name="T34" fmla="*/ 12 w 52"/>
                <a:gd name="T35" fmla="*/ 11 h 48"/>
                <a:gd name="T36" fmla="*/ 15 w 52"/>
                <a:gd name="T37" fmla="*/ 8 h 48"/>
                <a:gd name="T38" fmla="*/ 19 w 52"/>
                <a:gd name="T39" fmla="*/ 3 h 48"/>
                <a:gd name="T40" fmla="*/ 22 w 52"/>
                <a:gd name="T41" fmla="*/ 0 h 48"/>
                <a:gd name="T42" fmla="*/ 28 w 52"/>
                <a:gd name="T43" fmla="*/ 2 h 48"/>
                <a:gd name="T44" fmla="*/ 35 w 52"/>
                <a:gd name="T45" fmla="*/ 5 h 48"/>
                <a:gd name="T46" fmla="*/ 39 w 52"/>
                <a:gd name="T47" fmla="*/ 6 h 48"/>
                <a:gd name="T48" fmla="*/ 46 w 52"/>
                <a:gd name="T49" fmla="*/ 1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8"/>
                <a:gd name="T77" fmla="*/ 52 w 52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8">
                  <a:moveTo>
                    <a:pt x="46" y="10"/>
                  </a:moveTo>
                  <a:lnTo>
                    <a:pt x="47" y="14"/>
                  </a:lnTo>
                  <a:lnTo>
                    <a:pt x="49" y="18"/>
                  </a:lnTo>
                  <a:lnTo>
                    <a:pt x="50" y="22"/>
                  </a:lnTo>
                  <a:lnTo>
                    <a:pt x="52" y="27"/>
                  </a:lnTo>
                  <a:lnTo>
                    <a:pt x="47" y="33"/>
                  </a:lnTo>
                  <a:lnTo>
                    <a:pt x="44" y="38"/>
                  </a:lnTo>
                  <a:lnTo>
                    <a:pt x="39" y="43"/>
                  </a:lnTo>
                  <a:lnTo>
                    <a:pt x="35" y="48"/>
                  </a:lnTo>
                  <a:lnTo>
                    <a:pt x="27" y="45"/>
                  </a:lnTo>
                  <a:lnTo>
                    <a:pt x="17" y="41"/>
                  </a:lnTo>
                  <a:lnTo>
                    <a:pt x="8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4" y="26"/>
                  </a:lnTo>
                  <a:lnTo>
                    <a:pt x="8" y="21"/>
                  </a:lnTo>
                  <a:lnTo>
                    <a:pt x="9" y="16"/>
                  </a:lnTo>
                  <a:lnTo>
                    <a:pt x="12" y="11"/>
                  </a:lnTo>
                  <a:lnTo>
                    <a:pt x="15" y="8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5" y="5"/>
                  </a:lnTo>
                  <a:lnTo>
                    <a:pt x="39" y="6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67" name="Freeform 759"/>
            <p:cNvSpPr>
              <a:spLocks/>
            </p:cNvSpPr>
            <p:nvPr/>
          </p:nvSpPr>
          <p:spPr bwMode="auto">
            <a:xfrm>
              <a:off x="1719" y="2819"/>
              <a:ext cx="28" cy="62"/>
            </a:xfrm>
            <a:custGeom>
              <a:avLst/>
              <a:gdLst>
                <a:gd name="T0" fmla="*/ 0 w 17"/>
                <a:gd name="T1" fmla="*/ 14 h 38"/>
                <a:gd name="T2" fmla="*/ 0 w 17"/>
                <a:gd name="T3" fmla="*/ 20 h 38"/>
                <a:gd name="T4" fmla="*/ 0 w 17"/>
                <a:gd name="T5" fmla="*/ 25 h 38"/>
                <a:gd name="T6" fmla="*/ 0 w 17"/>
                <a:gd name="T7" fmla="*/ 31 h 38"/>
                <a:gd name="T8" fmla="*/ 0 w 17"/>
                <a:gd name="T9" fmla="*/ 38 h 38"/>
                <a:gd name="T10" fmla="*/ 4 w 17"/>
                <a:gd name="T11" fmla="*/ 33 h 38"/>
                <a:gd name="T12" fmla="*/ 9 w 17"/>
                <a:gd name="T13" fmla="*/ 28 h 38"/>
                <a:gd name="T14" fmla="*/ 12 w 17"/>
                <a:gd name="T15" fmla="*/ 23 h 38"/>
                <a:gd name="T16" fmla="*/ 17 w 17"/>
                <a:gd name="T17" fmla="*/ 17 h 38"/>
                <a:gd name="T18" fmla="*/ 15 w 17"/>
                <a:gd name="T19" fmla="*/ 12 h 38"/>
                <a:gd name="T20" fmla="*/ 14 w 17"/>
                <a:gd name="T21" fmla="*/ 8 h 38"/>
                <a:gd name="T22" fmla="*/ 12 w 17"/>
                <a:gd name="T23" fmla="*/ 4 h 38"/>
                <a:gd name="T24" fmla="*/ 11 w 17"/>
                <a:gd name="T25" fmla="*/ 0 h 38"/>
                <a:gd name="T26" fmla="*/ 7 w 17"/>
                <a:gd name="T27" fmla="*/ 3 h 38"/>
                <a:gd name="T28" fmla="*/ 4 w 17"/>
                <a:gd name="T29" fmla="*/ 6 h 38"/>
                <a:gd name="T30" fmla="*/ 3 w 17"/>
                <a:gd name="T31" fmla="*/ 11 h 38"/>
                <a:gd name="T32" fmla="*/ 0 w 17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38"/>
                <a:gd name="T53" fmla="*/ 17 w 1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38">
                  <a:moveTo>
                    <a:pt x="0" y="14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4" y="33"/>
                  </a:lnTo>
                  <a:lnTo>
                    <a:pt x="9" y="28"/>
                  </a:lnTo>
                  <a:lnTo>
                    <a:pt x="12" y="23"/>
                  </a:lnTo>
                  <a:lnTo>
                    <a:pt x="17" y="17"/>
                  </a:lnTo>
                  <a:lnTo>
                    <a:pt x="15" y="12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1" y="0"/>
                  </a:lnTo>
                  <a:lnTo>
                    <a:pt x="7" y="3"/>
                  </a:lnTo>
                  <a:lnTo>
                    <a:pt x="4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68" name="Freeform 760"/>
            <p:cNvSpPr>
              <a:spLocks/>
            </p:cNvSpPr>
            <p:nvPr/>
          </p:nvSpPr>
          <p:spPr bwMode="auto">
            <a:xfrm>
              <a:off x="1676" y="2803"/>
              <a:ext cx="61" cy="39"/>
            </a:xfrm>
            <a:custGeom>
              <a:avLst/>
              <a:gdLst>
                <a:gd name="T0" fmla="*/ 37 w 37"/>
                <a:gd name="T1" fmla="*/ 10 h 24"/>
                <a:gd name="T2" fmla="*/ 33 w 37"/>
                <a:gd name="T3" fmla="*/ 13 h 24"/>
                <a:gd name="T4" fmla="*/ 30 w 37"/>
                <a:gd name="T5" fmla="*/ 16 h 24"/>
                <a:gd name="T6" fmla="*/ 29 w 37"/>
                <a:gd name="T7" fmla="*/ 21 h 24"/>
                <a:gd name="T8" fmla="*/ 26 w 37"/>
                <a:gd name="T9" fmla="*/ 24 h 24"/>
                <a:gd name="T10" fmla="*/ 19 w 37"/>
                <a:gd name="T11" fmla="*/ 22 h 24"/>
                <a:gd name="T12" fmla="*/ 13 w 37"/>
                <a:gd name="T13" fmla="*/ 21 h 24"/>
                <a:gd name="T14" fmla="*/ 6 w 37"/>
                <a:gd name="T15" fmla="*/ 18 h 24"/>
                <a:gd name="T16" fmla="*/ 0 w 37"/>
                <a:gd name="T17" fmla="*/ 16 h 24"/>
                <a:gd name="T18" fmla="*/ 3 w 37"/>
                <a:gd name="T19" fmla="*/ 11 h 24"/>
                <a:gd name="T20" fmla="*/ 6 w 37"/>
                <a:gd name="T21" fmla="*/ 8 h 24"/>
                <a:gd name="T22" fmla="*/ 10 w 37"/>
                <a:gd name="T23" fmla="*/ 3 h 24"/>
                <a:gd name="T24" fmla="*/ 13 w 37"/>
                <a:gd name="T25" fmla="*/ 0 h 24"/>
                <a:gd name="T26" fmla="*/ 19 w 37"/>
                <a:gd name="T27" fmla="*/ 2 h 24"/>
                <a:gd name="T28" fmla="*/ 26 w 37"/>
                <a:gd name="T29" fmla="*/ 5 h 24"/>
                <a:gd name="T30" fmla="*/ 30 w 37"/>
                <a:gd name="T31" fmla="*/ 6 h 24"/>
                <a:gd name="T32" fmla="*/ 37 w 37"/>
                <a:gd name="T33" fmla="*/ 1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37" y="10"/>
                  </a:moveTo>
                  <a:lnTo>
                    <a:pt x="33" y="13"/>
                  </a:lnTo>
                  <a:lnTo>
                    <a:pt x="30" y="16"/>
                  </a:lnTo>
                  <a:lnTo>
                    <a:pt x="29" y="21"/>
                  </a:lnTo>
                  <a:lnTo>
                    <a:pt x="26" y="24"/>
                  </a:lnTo>
                  <a:lnTo>
                    <a:pt x="19" y="22"/>
                  </a:lnTo>
                  <a:lnTo>
                    <a:pt x="13" y="21"/>
                  </a:lnTo>
                  <a:lnTo>
                    <a:pt x="6" y="18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6" y="8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6" y="5"/>
                  </a:lnTo>
                  <a:lnTo>
                    <a:pt x="30" y="6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69" name="Freeform 761"/>
            <p:cNvSpPr>
              <a:spLocks/>
            </p:cNvSpPr>
            <p:nvPr/>
          </p:nvSpPr>
          <p:spPr bwMode="auto">
            <a:xfrm>
              <a:off x="1765" y="2775"/>
              <a:ext cx="104" cy="93"/>
            </a:xfrm>
            <a:custGeom>
              <a:avLst/>
              <a:gdLst>
                <a:gd name="T0" fmla="*/ 56 w 64"/>
                <a:gd name="T1" fmla="*/ 9 h 57"/>
                <a:gd name="T2" fmla="*/ 57 w 64"/>
                <a:gd name="T3" fmla="*/ 16 h 57"/>
                <a:gd name="T4" fmla="*/ 59 w 64"/>
                <a:gd name="T5" fmla="*/ 20 h 57"/>
                <a:gd name="T6" fmla="*/ 62 w 64"/>
                <a:gd name="T7" fmla="*/ 25 h 57"/>
                <a:gd name="T8" fmla="*/ 64 w 64"/>
                <a:gd name="T9" fmla="*/ 30 h 57"/>
                <a:gd name="T10" fmla="*/ 57 w 64"/>
                <a:gd name="T11" fmla="*/ 36 h 57"/>
                <a:gd name="T12" fmla="*/ 53 w 64"/>
                <a:gd name="T13" fmla="*/ 43 h 57"/>
                <a:gd name="T14" fmla="*/ 48 w 64"/>
                <a:gd name="T15" fmla="*/ 50 h 57"/>
                <a:gd name="T16" fmla="*/ 43 w 64"/>
                <a:gd name="T17" fmla="*/ 57 h 57"/>
                <a:gd name="T18" fmla="*/ 32 w 64"/>
                <a:gd name="T19" fmla="*/ 52 h 57"/>
                <a:gd name="T20" fmla="*/ 22 w 64"/>
                <a:gd name="T21" fmla="*/ 47 h 57"/>
                <a:gd name="T22" fmla="*/ 11 w 64"/>
                <a:gd name="T23" fmla="*/ 44 h 57"/>
                <a:gd name="T24" fmla="*/ 0 w 64"/>
                <a:gd name="T25" fmla="*/ 39 h 57"/>
                <a:gd name="T26" fmla="*/ 3 w 64"/>
                <a:gd name="T27" fmla="*/ 33 h 57"/>
                <a:gd name="T28" fmla="*/ 7 w 64"/>
                <a:gd name="T29" fmla="*/ 27 h 57"/>
                <a:gd name="T30" fmla="*/ 10 w 64"/>
                <a:gd name="T31" fmla="*/ 22 h 57"/>
                <a:gd name="T32" fmla="*/ 13 w 64"/>
                <a:gd name="T33" fmla="*/ 16 h 57"/>
                <a:gd name="T34" fmla="*/ 16 w 64"/>
                <a:gd name="T35" fmla="*/ 12 h 57"/>
                <a:gd name="T36" fmla="*/ 21 w 64"/>
                <a:gd name="T37" fmla="*/ 8 h 57"/>
                <a:gd name="T38" fmla="*/ 24 w 64"/>
                <a:gd name="T39" fmla="*/ 3 h 57"/>
                <a:gd name="T40" fmla="*/ 27 w 64"/>
                <a:gd name="T41" fmla="*/ 0 h 57"/>
                <a:gd name="T42" fmla="*/ 35 w 64"/>
                <a:gd name="T43" fmla="*/ 1 h 57"/>
                <a:gd name="T44" fmla="*/ 41 w 64"/>
                <a:gd name="T45" fmla="*/ 4 h 57"/>
                <a:gd name="T46" fmla="*/ 49 w 64"/>
                <a:gd name="T47" fmla="*/ 6 h 57"/>
                <a:gd name="T48" fmla="*/ 56 w 64"/>
                <a:gd name="T49" fmla="*/ 9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57"/>
                <a:gd name="T77" fmla="*/ 64 w 6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57">
                  <a:moveTo>
                    <a:pt x="56" y="9"/>
                  </a:moveTo>
                  <a:lnTo>
                    <a:pt x="57" y="16"/>
                  </a:lnTo>
                  <a:lnTo>
                    <a:pt x="59" y="20"/>
                  </a:lnTo>
                  <a:lnTo>
                    <a:pt x="62" y="25"/>
                  </a:lnTo>
                  <a:lnTo>
                    <a:pt x="64" y="30"/>
                  </a:lnTo>
                  <a:lnTo>
                    <a:pt x="57" y="36"/>
                  </a:lnTo>
                  <a:lnTo>
                    <a:pt x="53" y="43"/>
                  </a:lnTo>
                  <a:lnTo>
                    <a:pt x="48" y="50"/>
                  </a:lnTo>
                  <a:lnTo>
                    <a:pt x="43" y="57"/>
                  </a:lnTo>
                  <a:lnTo>
                    <a:pt x="32" y="52"/>
                  </a:lnTo>
                  <a:lnTo>
                    <a:pt x="22" y="47"/>
                  </a:lnTo>
                  <a:lnTo>
                    <a:pt x="11" y="44"/>
                  </a:lnTo>
                  <a:lnTo>
                    <a:pt x="0" y="39"/>
                  </a:lnTo>
                  <a:lnTo>
                    <a:pt x="3" y="33"/>
                  </a:lnTo>
                  <a:lnTo>
                    <a:pt x="7" y="27"/>
                  </a:lnTo>
                  <a:lnTo>
                    <a:pt x="10" y="22"/>
                  </a:lnTo>
                  <a:lnTo>
                    <a:pt x="13" y="16"/>
                  </a:lnTo>
                  <a:lnTo>
                    <a:pt x="16" y="12"/>
                  </a:lnTo>
                  <a:lnTo>
                    <a:pt x="21" y="8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35" y="1"/>
                  </a:lnTo>
                  <a:lnTo>
                    <a:pt x="41" y="4"/>
                  </a:lnTo>
                  <a:lnTo>
                    <a:pt x="49" y="6"/>
                  </a:lnTo>
                  <a:lnTo>
                    <a:pt x="5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70" name="Freeform 762"/>
            <p:cNvSpPr>
              <a:spLocks/>
            </p:cNvSpPr>
            <p:nvPr/>
          </p:nvSpPr>
          <p:spPr bwMode="auto">
            <a:xfrm>
              <a:off x="1776" y="2781"/>
              <a:ext cx="85" cy="79"/>
            </a:xfrm>
            <a:custGeom>
              <a:avLst/>
              <a:gdLst>
                <a:gd name="T0" fmla="*/ 46 w 52"/>
                <a:gd name="T1" fmla="*/ 8 h 48"/>
                <a:gd name="T2" fmla="*/ 47 w 52"/>
                <a:gd name="T3" fmla="*/ 13 h 48"/>
                <a:gd name="T4" fmla="*/ 49 w 52"/>
                <a:gd name="T5" fmla="*/ 18 h 48"/>
                <a:gd name="T6" fmla="*/ 50 w 52"/>
                <a:gd name="T7" fmla="*/ 23 h 48"/>
                <a:gd name="T8" fmla="*/ 52 w 52"/>
                <a:gd name="T9" fmla="*/ 26 h 48"/>
                <a:gd name="T10" fmla="*/ 47 w 52"/>
                <a:gd name="T11" fmla="*/ 32 h 48"/>
                <a:gd name="T12" fmla="*/ 44 w 52"/>
                <a:gd name="T13" fmla="*/ 37 h 48"/>
                <a:gd name="T14" fmla="*/ 39 w 52"/>
                <a:gd name="T15" fmla="*/ 42 h 48"/>
                <a:gd name="T16" fmla="*/ 34 w 52"/>
                <a:gd name="T17" fmla="*/ 48 h 48"/>
                <a:gd name="T18" fmla="*/ 27 w 52"/>
                <a:gd name="T19" fmla="*/ 45 h 48"/>
                <a:gd name="T20" fmla="*/ 17 w 52"/>
                <a:gd name="T21" fmla="*/ 40 h 48"/>
                <a:gd name="T22" fmla="*/ 7 w 52"/>
                <a:gd name="T23" fmla="*/ 37 h 48"/>
                <a:gd name="T24" fmla="*/ 0 w 52"/>
                <a:gd name="T25" fmla="*/ 34 h 48"/>
                <a:gd name="T26" fmla="*/ 3 w 52"/>
                <a:gd name="T27" fmla="*/ 29 h 48"/>
                <a:gd name="T28" fmla="*/ 4 w 52"/>
                <a:gd name="T29" fmla="*/ 24 h 48"/>
                <a:gd name="T30" fmla="*/ 7 w 52"/>
                <a:gd name="T31" fmla="*/ 19 h 48"/>
                <a:gd name="T32" fmla="*/ 9 w 52"/>
                <a:gd name="T33" fmla="*/ 15 h 48"/>
                <a:gd name="T34" fmla="*/ 12 w 52"/>
                <a:gd name="T35" fmla="*/ 12 h 48"/>
                <a:gd name="T36" fmla="*/ 15 w 52"/>
                <a:gd name="T37" fmla="*/ 7 h 48"/>
                <a:gd name="T38" fmla="*/ 19 w 52"/>
                <a:gd name="T39" fmla="*/ 4 h 48"/>
                <a:gd name="T40" fmla="*/ 22 w 52"/>
                <a:gd name="T41" fmla="*/ 0 h 48"/>
                <a:gd name="T42" fmla="*/ 28 w 52"/>
                <a:gd name="T43" fmla="*/ 2 h 48"/>
                <a:gd name="T44" fmla="*/ 34 w 52"/>
                <a:gd name="T45" fmla="*/ 4 h 48"/>
                <a:gd name="T46" fmla="*/ 39 w 52"/>
                <a:gd name="T47" fmla="*/ 7 h 48"/>
                <a:gd name="T48" fmla="*/ 46 w 52"/>
                <a:gd name="T49" fmla="*/ 8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8"/>
                <a:gd name="T77" fmla="*/ 52 w 52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8">
                  <a:moveTo>
                    <a:pt x="46" y="8"/>
                  </a:moveTo>
                  <a:lnTo>
                    <a:pt x="47" y="13"/>
                  </a:lnTo>
                  <a:lnTo>
                    <a:pt x="49" y="18"/>
                  </a:lnTo>
                  <a:lnTo>
                    <a:pt x="50" y="23"/>
                  </a:lnTo>
                  <a:lnTo>
                    <a:pt x="52" y="26"/>
                  </a:lnTo>
                  <a:lnTo>
                    <a:pt x="47" y="32"/>
                  </a:lnTo>
                  <a:lnTo>
                    <a:pt x="44" y="37"/>
                  </a:lnTo>
                  <a:lnTo>
                    <a:pt x="39" y="42"/>
                  </a:lnTo>
                  <a:lnTo>
                    <a:pt x="34" y="48"/>
                  </a:lnTo>
                  <a:lnTo>
                    <a:pt x="27" y="45"/>
                  </a:lnTo>
                  <a:lnTo>
                    <a:pt x="17" y="40"/>
                  </a:lnTo>
                  <a:lnTo>
                    <a:pt x="7" y="37"/>
                  </a:lnTo>
                  <a:lnTo>
                    <a:pt x="0" y="34"/>
                  </a:lnTo>
                  <a:lnTo>
                    <a:pt x="3" y="29"/>
                  </a:lnTo>
                  <a:lnTo>
                    <a:pt x="4" y="24"/>
                  </a:lnTo>
                  <a:lnTo>
                    <a:pt x="7" y="19"/>
                  </a:lnTo>
                  <a:lnTo>
                    <a:pt x="9" y="15"/>
                  </a:lnTo>
                  <a:lnTo>
                    <a:pt x="12" y="12"/>
                  </a:lnTo>
                  <a:lnTo>
                    <a:pt x="15" y="7"/>
                  </a:lnTo>
                  <a:lnTo>
                    <a:pt x="19" y="4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71" name="Freeform 763"/>
            <p:cNvSpPr>
              <a:spLocks/>
            </p:cNvSpPr>
            <p:nvPr/>
          </p:nvSpPr>
          <p:spPr bwMode="auto">
            <a:xfrm>
              <a:off x="1830" y="2794"/>
              <a:ext cx="31" cy="66"/>
            </a:xfrm>
            <a:custGeom>
              <a:avLst/>
              <a:gdLst>
                <a:gd name="T0" fmla="*/ 0 w 19"/>
                <a:gd name="T1" fmla="*/ 15 h 40"/>
                <a:gd name="T2" fmla="*/ 1 w 19"/>
                <a:gd name="T3" fmla="*/ 21 h 40"/>
                <a:gd name="T4" fmla="*/ 1 w 19"/>
                <a:gd name="T5" fmla="*/ 27 h 40"/>
                <a:gd name="T6" fmla="*/ 1 w 19"/>
                <a:gd name="T7" fmla="*/ 34 h 40"/>
                <a:gd name="T8" fmla="*/ 1 w 19"/>
                <a:gd name="T9" fmla="*/ 40 h 40"/>
                <a:gd name="T10" fmla="*/ 6 w 19"/>
                <a:gd name="T11" fmla="*/ 34 h 40"/>
                <a:gd name="T12" fmla="*/ 11 w 19"/>
                <a:gd name="T13" fmla="*/ 29 h 40"/>
                <a:gd name="T14" fmla="*/ 14 w 19"/>
                <a:gd name="T15" fmla="*/ 24 h 40"/>
                <a:gd name="T16" fmla="*/ 19 w 19"/>
                <a:gd name="T17" fmla="*/ 18 h 40"/>
                <a:gd name="T18" fmla="*/ 17 w 19"/>
                <a:gd name="T19" fmla="*/ 15 h 40"/>
                <a:gd name="T20" fmla="*/ 16 w 19"/>
                <a:gd name="T21" fmla="*/ 10 h 40"/>
                <a:gd name="T22" fmla="*/ 14 w 19"/>
                <a:gd name="T23" fmla="*/ 5 h 40"/>
                <a:gd name="T24" fmla="*/ 13 w 19"/>
                <a:gd name="T25" fmla="*/ 0 h 40"/>
                <a:gd name="T26" fmla="*/ 9 w 19"/>
                <a:gd name="T27" fmla="*/ 4 h 40"/>
                <a:gd name="T28" fmla="*/ 6 w 19"/>
                <a:gd name="T29" fmla="*/ 7 h 40"/>
                <a:gd name="T30" fmla="*/ 3 w 19"/>
                <a:gd name="T31" fmla="*/ 11 h 40"/>
                <a:gd name="T32" fmla="*/ 0 w 19"/>
                <a:gd name="T33" fmla="*/ 1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40"/>
                <a:gd name="T53" fmla="*/ 19 w 1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40">
                  <a:moveTo>
                    <a:pt x="0" y="15"/>
                  </a:moveTo>
                  <a:lnTo>
                    <a:pt x="1" y="21"/>
                  </a:lnTo>
                  <a:lnTo>
                    <a:pt x="1" y="27"/>
                  </a:lnTo>
                  <a:lnTo>
                    <a:pt x="1" y="34"/>
                  </a:lnTo>
                  <a:lnTo>
                    <a:pt x="1" y="40"/>
                  </a:lnTo>
                  <a:lnTo>
                    <a:pt x="6" y="34"/>
                  </a:lnTo>
                  <a:lnTo>
                    <a:pt x="11" y="29"/>
                  </a:lnTo>
                  <a:lnTo>
                    <a:pt x="14" y="24"/>
                  </a:lnTo>
                  <a:lnTo>
                    <a:pt x="19" y="18"/>
                  </a:lnTo>
                  <a:lnTo>
                    <a:pt x="17" y="15"/>
                  </a:lnTo>
                  <a:lnTo>
                    <a:pt x="16" y="10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9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72" name="Freeform 764"/>
            <p:cNvSpPr>
              <a:spLocks/>
            </p:cNvSpPr>
            <p:nvPr/>
          </p:nvSpPr>
          <p:spPr bwMode="auto">
            <a:xfrm>
              <a:off x="1791" y="2780"/>
              <a:ext cx="60" cy="41"/>
            </a:xfrm>
            <a:custGeom>
              <a:avLst/>
              <a:gdLst>
                <a:gd name="T0" fmla="*/ 37 w 37"/>
                <a:gd name="T1" fmla="*/ 9 h 25"/>
                <a:gd name="T2" fmla="*/ 33 w 37"/>
                <a:gd name="T3" fmla="*/ 13 h 25"/>
                <a:gd name="T4" fmla="*/ 30 w 37"/>
                <a:gd name="T5" fmla="*/ 17 h 25"/>
                <a:gd name="T6" fmla="*/ 29 w 37"/>
                <a:gd name="T7" fmla="*/ 22 h 25"/>
                <a:gd name="T8" fmla="*/ 25 w 37"/>
                <a:gd name="T9" fmla="*/ 25 h 25"/>
                <a:gd name="T10" fmla="*/ 19 w 37"/>
                <a:gd name="T11" fmla="*/ 22 h 25"/>
                <a:gd name="T12" fmla="*/ 13 w 37"/>
                <a:gd name="T13" fmla="*/ 20 h 25"/>
                <a:gd name="T14" fmla="*/ 6 w 37"/>
                <a:gd name="T15" fmla="*/ 17 h 25"/>
                <a:gd name="T16" fmla="*/ 0 w 37"/>
                <a:gd name="T17" fmla="*/ 16 h 25"/>
                <a:gd name="T18" fmla="*/ 3 w 37"/>
                <a:gd name="T19" fmla="*/ 13 h 25"/>
                <a:gd name="T20" fmla="*/ 6 w 37"/>
                <a:gd name="T21" fmla="*/ 8 h 25"/>
                <a:gd name="T22" fmla="*/ 10 w 37"/>
                <a:gd name="T23" fmla="*/ 5 h 25"/>
                <a:gd name="T24" fmla="*/ 13 w 37"/>
                <a:gd name="T25" fmla="*/ 0 h 25"/>
                <a:gd name="T26" fmla="*/ 19 w 37"/>
                <a:gd name="T27" fmla="*/ 1 h 25"/>
                <a:gd name="T28" fmla="*/ 25 w 37"/>
                <a:gd name="T29" fmla="*/ 5 h 25"/>
                <a:gd name="T30" fmla="*/ 30 w 37"/>
                <a:gd name="T31" fmla="*/ 6 h 25"/>
                <a:gd name="T32" fmla="*/ 37 w 37"/>
                <a:gd name="T33" fmla="*/ 9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5"/>
                <a:gd name="T53" fmla="*/ 37 w 37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5">
                  <a:moveTo>
                    <a:pt x="37" y="9"/>
                  </a:moveTo>
                  <a:lnTo>
                    <a:pt x="33" y="13"/>
                  </a:lnTo>
                  <a:lnTo>
                    <a:pt x="30" y="17"/>
                  </a:lnTo>
                  <a:lnTo>
                    <a:pt x="29" y="22"/>
                  </a:lnTo>
                  <a:lnTo>
                    <a:pt x="25" y="25"/>
                  </a:lnTo>
                  <a:lnTo>
                    <a:pt x="19" y="22"/>
                  </a:lnTo>
                  <a:lnTo>
                    <a:pt x="13" y="20"/>
                  </a:lnTo>
                  <a:lnTo>
                    <a:pt x="6" y="17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6" y="8"/>
                  </a:lnTo>
                  <a:lnTo>
                    <a:pt x="10" y="5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5" y="5"/>
                  </a:lnTo>
                  <a:lnTo>
                    <a:pt x="30" y="6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73" name="Freeform 765"/>
            <p:cNvSpPr>
              <a:spLocks/>
            </p:cNvSpPr>
            <p:nvPr/>
          </p:nvSpPr>
          <p:spPr bwMode="auto">
            <a:xfrm>
              <a:off x="1832" y="2798"/>
              <a:ext cx="104" cy="93"/>
            </a:xfrm>
            <a:custGeom>
              <a:avLst/>
              <a:gdLst>
                <a:gd name="T0" fmla="*/ 55 w 64"/>
                <a:gd name="T1" fmla="*/ 9 h 57"/>
                <a:gd name="T2" fmla="*/ 58 w 64"/>
                <a:gd name="T3" fmla="*/ 16 h 57"/>
                <a:gd name="T4" fmla="*/ 59 w 64"/>
                <a:gd name="T5" fmla="*/ 21 h 57"/>
                <a:gd name="T6" fmla="*/ 62 w 64"/>
                <a:gd name="T7" fmla="*/ 25 h 57"/>
                <a:gd name="T8" fmla="*/ 64 w 64"/>
                <a:gd name="T9" fmla="*/ 30 h 57"/>
                <a:gd name="T10" fmla="*/ 58 w 64"/>
                <a:gd name="T11" fmla="*/ 36 h 57"/>
                <a:gd name="T12" fmla="*/ 53 w 64"/>
                <a:gd name="T13" fmla="*/ 43 h 57"/>
                <a:gd name="T14" fmla="*/ 48 w 64"/>
                <a:gd name="T15" fmla="*/ 51 h 57"/>
                <a:gd name="T16" fmla="*/ 43 w 64"/>
                <a:gd name="T17" fmla="*/ 57 h 57"/>
                <a:gd name="T18" fmla="*/ 32 w 64"/>
                <a:gd name="T19" fmla="*/ 52 h 57"/>
                <a:gd name="T20" fmla="*/ 23 w 64"/>
                <a:gd name="T21" fmla="*/ 48 h 57"/>
                <a:gd name="T22" fmla="*/ 12 w 64"/>
                <a:gd name="T23" fmla="*/ 44 h 57"/>
                <a:gd name="T24" fmla="*/ 0 w 64"/>
                <a:gd name="T25" fmla="*/ 40 h 57"/>
                <a:gd name="T26" fmla="*/ 4 w 64"/>
                <a:gd name="T27" fmla="*/ 35 h 57"/>
                <a:gd name="T28" fmla="*/ 7 w 64"/>
                <a:gd name="T29" fmla="*/ 29 h 57"/>
                <a:gd name="T30" fmla="*/ 10 w 64"/>
                <a:gd name="T31" fmla="*/ 24 h 57"/>
                <a:gd name="T32" fmla="*/ 13 w 64"/>
                <a:gd name="T33" fmla="*/ 17 h 57"/>
                <a:gd name="T34" fmla="*/ 16 w 64"/>
                <a:gd name="T35" fmla="*/ 13 h 57"/>
                <a:gd name="T36" fmla="*/ 21 w 64"/>
                <a:gd name="T37" fmla="*/ 8 h 57"/>
                <a:gd name="T38" fmla="*/ 24 w 64"/>
                <a:gd name="T39" fmla="*/ 3 h 57"/>
                <a:gd name="T40" fmla="*/ 28 w 64"/>
                <a:gd name="T41" fmla="*/ 0 h 57"/>
                <a:gd name="T42" fmla="*/ 34 w 64"/>
                <a:gd name="T43" fmla="*/ 2 h 57"/>
                <a:gd name="T44" fmla="*/ 42 w 64"/>
                <a:gd name="T45" fmla="*/ 5 h 57"/>
                <a:gd name="T46" fmla="*/ 48 w 64"/>
                <a:gd name="T47" fmla="*/ 6 h 57"/>
                <a:gd name="T48" fmla="*/ 55 w 64"/>
                <a:gd name="T49" fmla="*/ 9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57"/>
                <a:gd name="T77" fmla="*/ 64 w 6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57">
                  <a:moveTo>
                    <a:pt x="55" y="9"/>
                  </a:moveTo>
                  <a:lnTo>
                    <a:pt x="58" y="16"/>
                  </a:lnTo>
                  <a:lnTo>
                    <a:pt x="59" y="21"/>
                  </a:lnTo>
                  <a:lnTo>
                    <a:pt x="62" y="25"/>
                  </a:lnTo>
                  <a:lnTo>
                    <a:pt x="64" y="30"/>
                  </a:lnTo>
                  <a:lnTo>
                    <a:pt x="58" y="36"/>
                  </a:lnTo>
                  <a:lnTo>
                    <a:pt x="53" y="43"/>
                  </a:lnTo>
                  <a:lnTo>
                    <a:pt x="48" y="51"/>
                  </a:lnTo>
                  <a:lnTo>
                    <a:pt x="43" y="57"/>
                  </a:lnTo>
                  <a:lnTo>
                    <a:pt x="32" y="52"/>
                  </a:lnTo>
                  <a:lnTo>
                    <a:pt x="23" y="48"/>
                  </a:lnTo>
                  <a:lnTo>
                    <a:pt x="12" y="44"/>
                  </a:lnTo>
                  <a:lnTo>
                    <a:pt x="0" y="40"/>
                  </a:lnTo>
                  <a:lnTo>
                    <a:pt x="4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3" y="17"/>
                  </a:lnTo>
                  <a:lnTo>
                    <a:pt x="16" y="13"/>
                  </a:lnTo>
                  <a:lnTo>
                    <a:pt x="21" y="8"/>
                  </a:lnTo>
                  <a:lnTo>
                    <a:pt x="24" y="3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2" y="5"/>
                  </a:lnTo>
                  <a:lnTo>
                    <a:pt x="48" y="6"/>
                  </a:lnTo>
                  <a:lnTo>
                    <a:pt x="5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74" name="Freeform 766"/>
            <p:cNvSpPr>
              <a:spLocks/>
            </p:cNvSpPr>
            <p:nvPr/>
          </p:nvSpPr>
          <p:spPr bwMode="auto">
            <a:xfrm>
              <a:off x="1843" y="2806"/>
              <a:ext cx="85" cy="77"/>
            </a:xfrm>
            <a:custGeom>
              <a:avLst/>
              <a:gdLst>
                <a:gd name="T0" fmla="*/ 46 w 52"/>
                <a:gd name="T1" fmla="*/ 8 h 47"/>
                <a:gd name="T2" fmla="*/ 48 w 52"/>
                <a:gd name="T3" fmla="*/ 12 h 47"/>
                <a:gd name="T4" fmla="*/ 49 w 52"/>
                <a:gd name="T5" fmla="*/ 17 h 47"/>
                <a:gd name="T6" fmla="*/ 51 w 52"/>
                <a:gd name="T7" fmla="*/ 22 h 47"/>
                <a:gd name="T8" fmla="*/ 52 w 52"/>
                <a:gd name="T9" fmla="*/ 25 h 47"/>
                <a:gd name="T10" fmla="*/ 48 w 52"/>
                <a:gd name="T11" fmla="*/ 31 h 47"/>
                <a:gd name="T12" fmla="*/ 44 w 52"/>
                <a:gd name="T13" fmla="*/ 36 h 47"/>
                <a:gd name="T14" fmla="*/ 40 w 52"/>
                <a:gd name="T15" fmla="*/ 41 h 47"/>
                <a:gd name="T16" fmla="*/ 35 w 52"/>
                <a:gd name="T17" fmla="*/ 47 h 47"/>
                <a:gd name="T18" fmla="*/ 27 w 52"/>
                <a:gd name="T19" fmla="*/ 44 h 47"/>
                <a:gd name="T20" fmla="*/ 17 w 52"/>
                <a:gd name="T21" fmla="*/ 39 h 47"/>
                <a:gd name="T22" fmla="*/ 8 w 52"/>
                <a:gd name="T23" fmla="*/ 36 h 47"/>
                <a:gd name="T24" fmla="*/ 0 w 52"/>
                <a:gd name="T25" fmla="*/ 33 h 47"/>
                <a:gd name="T26" fmla="*/ 3 w 52"/>
                <a:gd name="T27" fmla="*/ 28 h 47"/>
                <a:gd name="T28" fmla="*/ 5 w 52"/>
                <a:gd name="T29" fmla="*/ 24 h 47"/>
                <a:gd name="T30" fmla="*/ 8 w 52"/>
                <a:gd name="T31" fmla="*/ 19 h 47"/>
                <a:gd name="T32" fmla="*/ 9 w 52"/>
                <a:gd name="T33" fmla="*/ 14 h 47"/>
                <a:gd name="T34" fmla="*/ 13 w 52"/>
                <a:gd name="T35" fmla="*/ 11 h 47"/>
                <a:gd name="T36" fmla="*/ 16 w 52"/>
                <a:gd name="T37" fmla="*/ 6 h 47"/>
                <a:gd name="T38" fmla="*/ 19 w 52"/>
                <a:gd name="T39" fmla="*/ 3 h 47"/>
                <a:gd name="T40" fmla="*/ 22 w 52"/>
                <a:gd name="T41" fmla="*/ 0 h 47"/>
                <a:gd name="T42" fmla="*/ 28 w 52"/>
                <a:gd name="T43" fmla="*/ 1 h 47"/>
                <a:gd name="T44" fmla="*/ 35 w 52"/>
                <a:gd name="T45" fmla="*/ 3 h 47"/>
                <a:gd name="T46" fmla="*/ 40 w 52"/>
                <a:gd name="T47" fmla="*/ 6 h 47"/>
                <a:gd name="T48" fmla="*/ 46 w 52"/>
                <a:gd name="T49" fmla="*/ 8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7"/>
                <a:gd name="T77" fmla="*/ 52 w 52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7">
                  <a:moveTo>
                    <a:pt x="46" y="8"/>
                  </a:moveTo>
                  <a:lnTo>
                    <a:pt x="48" y="12"/>
                  </a:lnTo>
                  <a:lnTo>
                    <a:pt x="49" y="17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48" y="31"/>
                  </a:lnTo>
                  <a:lnTo>
                    <a:pt x="44" y="36"/>
                  </a:lnTo>
                  <a:lnTo>
                    <a:pt x="40" y="41"/>
                  </a:lnTo>
                  <a:lnTo>
                    <a:pt x="35" y="47"/>
                  </a:lnTo>
                  <a:lnTo>
                    <a:pt x="27" y="44"/>
                  </a:lnTo>
                  <a:lnTo>
                    <a:pt x="17" y="39"/>
                  </a:lnTo>
                  <a:lnTo>
                    <a:pt x="8" y="36"/>
                  </a:lnTo>
                  <a:lnTo>
                    <a:pt x="0" y="33"/>
                  </a:lnTo>
                  <a:lnTo>
                    <a:pt x="3" y="28"/>
                  </a:lnTo>
                  <a:lnTo>
                    <a:pt x="5" y="24"/>
                  </a:lnTo>
                  <a:lnTo>
                    <a:pt x="8" y="19"/>
                  </a:lnTo>
                  <a:lnTo>
                    <a:pt x="9" y="14"/>
                  </a:lnTo>
                  <a:lnTo>
                    <a:pt x="13" y="11"/>
                  </a:lnTo>
                  <a:lnTo>
                    <a:pt x="16" y="6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0" y="6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75" name="Freeform 767"/>
            <p:cNvSpPr>
              <a:spLocks/>
            </p:cNvSpPr>
            <p:nvPr/>
          </p:nvSpPr>
          <p:spPr bwMode="auto">
            <a:xfrm>
              <a:off x="1897" y="2819"/>
              <a:ext cx="31" cy="64"/>
            </a:xfrm>
            <a:custGeom>
              <a:avLst/>
              <a:gdLst>
                <a:gd name="T0" fmla="*/ 0 w 19"/>
                <a:gd name="T1" fmla="*/ 14 h 39"/>
                <a:gd name="T2" fmla="*/ 2 w 19"/>
                <a:gd name="T3" fmla="*/ 20 h 39"/>
                <a:gd name="T4" fmla="*/ 2 w 19"/>
                <a:gd name="T5" fmla="*/ 27 h 39"/>
                <a:gd name="T6" fmla="*/ 2 w 19"/>
                <a:gd name="T7" fmla="*/ 33 h 39"/>
                <a:gd name="T8" fmla="*/ 2 w 19"/>
                <a:gd name="T9" fmla="*/ 39 h 39"/>
                <a:gd name="T10" fmla="*/ 7 w 19"/>
                <a:gd name="T11" fmla="*/ 33 h 39"/>
                <a:gd name="T12" fmla="*/ 11 w 19"/>
                <a:gd name="T13" fmla="*/ 28 h 39"/>
                <a:gd name="T14" fmla="*/ 15 w 19"/>
                <a:gd name="T15" fmla="*/ 23 h 39"/>
                <a:gd name="T16" fmla="*/ 19 w 19"/>
                <a:gd name="T17" fmla="*/ 17 h 39"/>
                <a:gd name="T18" fmla="*/ 18 w 19"/>
                <a:gd name="T19" fmla="*/ 14 h 39"/>
                <a:gd name="T20" fmla="*/ 16 w 19"/>
                <a:gd name="T21" fmla="*/ 9 h 39"/>
                <a:gd name="T22" fmla="*/ 15 w 19"/>
                <a:gd name="T23" fmla="*/ 4 h 39"/>
                <a:gd name="T24" fmla="*/ 13 w 19"/>
                <a:gd name="T25" fmla="*/ 0 h 39"/>
                <a:gd name="T26" fmla="*/ 10 w 19"/>
                <a:gd name="T27" fmla="*/ 3 h 39"/>
                <a:gd name="T28" fmla="*/ 7 w 19"/>
                <a:gd name="T29" fmla="*/ 6 h 39"/>
                <a:gd name="T30" fmla="*/ 3 w 19"/>
                <a:gd name="T31" fmla="*/ 11 h 39"/>
                <a:gd name="T32" fmla="*/ 0 w 19"/>
                <a:gd name="T33" fmla="*/ 1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9"/>
                <a:gd name="T53" fmla="*/ 19 w 1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9">
                  <a:moveTo>
                    <a:pt x="0" y="14"/>
                  </a:moveTo>
                  <a:lnTo>
                    <a:pt x="2" y="20"/>
                  </a:lnTo>
                  <a:lnTo>
                    <a:pt x="2" y="27"/>
                  </a:lnTo>
                  <a:lnTo>
                    <a:pt x="2" y="33"/>
                  </a:lnTo>
                  <a:lnTo>
                    <a:pt x="2" y="39"/>
                  </a:lnTo>
                  <a:lnTo>
                    <a:pt x="7" y="33"/>
                  </a:lnTo>
                  <a:lnTo>
                    <a:pt x="11" y="28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18" y="14"/>
                  </a:lnTo>
                  <a:lnTo>
                    <a:pt x="16" y="9"/>
                  </a:lnTo>
                  <a:lnTo>
                    <a:pt x="15" y="4"/>
                  </a:lnTo>
                  <a:lnTo>
                    <a:pt x="13" y="0"/>
                  </a:lnTo>
                  <a:lnTo>
                    <a:pt x="10" y="3"/>
                  </a:lnTo>
                  <a:lnTo>
                    <a:pt x="7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76" name="Freeform 768"/>
            <p:cNvSpPr>
              <a:spLocks/>
            </p:cNvSpPr>
            <p:nvPr/>
          </p:nvSpPr>
          <p:spPr bwMode="auto">
            <a:xfrm>
              <a:off x="1858" y="2803"/>
              <a:ext cx="60" cy="42"/>
            </a:xfrm>
            <a:custGeom>
              <a:avLst/>
              <a:gdLst>
                <a:gd name="T0" fmla="*/ 37 w 37"/>
                <a:gd name="T1" fmla="*/ 10 h 26"/>
                <a:gd name="T2" fmla="*/ 34 w 37"/>
                <a:gd name="T3" fmla="*/ 13 h 26"/>
                <a:gd name="T4" fmla="*/ 32 w 37"/>
                <a:gd name="T5" fmla="*/ 18 h 26"/>
                <a:gd name="T6" fmla="*/ 29 w 37"/>
                <a:gd name="T7" fmla="*/ 22 h 26"/>
                <a:gd name="T8" fmla="*/ 26 w 37"/>
                <a:gd name="T9" fmla="*/ 26 h 26"/>
                <a:gd name="T10" fmla="*/ 19 w 37"/>
                <a:gd name="T11" fmla="*/ 22 h 26"/>
                <a:gd name="T12" fmla="*/ 13 w 37"/>
                <a:gd name="T13" fmla="*/ 21 h 26"/>
                <a:gd name="T14" fmla="*/ 7 w 37"/>
                <a:gd name="T15" fmla="*/ 18 h 26"/>
                <a:gd name="T16" fmla="*/ 0 w 37"/>
                <a:gd name="T17" fmla="*/ 16 h 26"/>
                <a:gd name="T18" fmla="*/ 4 w 37"/>
                <a:gd name="T19" fmla="*/ 13 h 26"/>
                <a:gd name="T20" fmla="*/ 7 w 37"/>
                <a:gd name="T21" fmla="*/ 8 h 26"/>
                <a:gd name="T22" fmla="*/ 10 w 37"/>
                <a:gd name="T23" fmla="*/ 5 h 26"/>
                <a:gd name="T24" fmla="*/ 13 w 37"/>
                <a:gd name="T25" fmla="*/ 0 h 26"/>
                <a:gd name="T26" fmla="*/ 19 w 37"/>
                <a:gd name="T27" fmla="*/ 2 h 26"/>
                <a:gd name="T28" fmla="*/ 26 w 37"/>
                <a:gd name="T29" fmla="*/ 5 h 26"/>
                <a:gd name="T30" fmla="*/ 31 w 37"/>
                <a:gd name="T31" fmla="*/ 6 h 26"/>
                <a:gd name="T32" fmla="*/ 37 w 37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6"/>
                <a:gd name="T53" fmla="*/ 37 w 37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6">
                  <a:moveTo>
                    <a:pt x="37" y="10"/>
                  </a:moveTo>
                  <a:lnTo>
                    <a:pt x="34" y="13"/>
                  </a:lnTo>
                  <a:lnTo>
                    <a:pt x="32" y="18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19" y="22"/>
                  </a:lnTo>
                  <a:lnTo>
                    <a:pt x="13" y="21"/>
                  </a:lnTo>
                  <a:lnTo>
                    <a:pt x="7" y="18"/>
                  </a:lnTo>
                  <a:lnTo>
                    <a:pt x="0" y="16"/>
                  </a:lnTo>
                  <a:lnTo>
                    <a:pt x="4" y="13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6" y="5"/>
                  </a:lnTo>
                  <a:lnTo>
                    <a:pt x="31" y="6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77" name="Freeform 769"/>
            <p:cNvSpPr>
              <a:spLocks/>
            </p:cNvSpPr>
            <p:nvPr/>
          </p:nvSpPr>
          <p:spPr bwMode="auto">
            <a:xfrm>
              <a:off x="1900" y="2821"/>
              <a:ext cx="103" cy="93"/>
            </a:xfrm>
            <a:custGeom>
              <a:avLst/>
              <a:gdLst>
                <a:gd name="T0" fmla="*/ 55 w 63"/>
                <a:gd name="T1" fmla="*/ 10 h 57"/>
                <a:gd name="T2" fmla="*/ 57 w 63"/>
                <a:gd name="T3" fmla="*/ 16 h 57"/>
                <a:gd name="T4" fmla="*/ 60 w 63"/>
                <a:gd name="T5" fmla="*/ 21 h 57"/>
                <a:gd name="T6" fmla="*/ 62 w 63"/>
                <a:gd name="T7" fmla="*/ 26 h 57"/>
                <a:gd name="T8" fmla="*/ 63 w 63"/>
                <a:gd name="T9" fmla="*/ 32 h 57"/>
                <a:gd name="T10" fmla="*/ 59 w 63"/>
                <a:gd name="T11" fmla="*/ 38 h 57"/>
                <a:gd name="T12" fmla="*/ 54 w 63"/>
                <a:gd name="T13" fmla="*/ 45 h 57"/>
                <a:gd name="T14" fmla="*/ 48 w 63"/>
                <a:gd name="T15" fmla="*/ 51 h 57"/>
                <a:gd name="T16" fmla="*/ 43 w 63"/>
                <a:gd name="T17" fmla="*/ 57 h 57"/>
                <a:gd name="T18" fmla="*/ 32 w 63"/>
                <a:gd name="T19" fmla="*/ 53 h 57"/>
                <a:gd name="T20" fmla="*/ 22 w 63"/>
                <a:gd name="T21" fmla="*/ 50 h 57"/>
                <a:gd name="T22" fmla="*/ 11 w 63"/>
                <a:gd name="T23" fmla="*/ 45 h 57"/>
                <a:gd name="T24" fmla="*/ 0 w 63"/>
                <a:gd name="T25" fmla="*/ 42 h 57"/>
                <a:gd name="T26" fmla="*/ 3 w 63"/>
                <a:gd name="T27" fmla="*/ 35 h 57"/>
                <a:gd name="T28" fmla="*/ 6 w 63"/>
                <a:gd name="T29" fmla="*/ 29 h 57"/>
                <a:gd name="T30" fmla="*/ 9 w 63"/>
                <a:gd name="T31" fmla="*/ 24 h 57"/>
                <a:gd name="T32" fmla="*/ 13 w 63"/>
                <a:gd name="T33" fmla="*/ 18 h 57"/>
                <a:gd name="T34" fmla="*/ 16 w 63"/>
                <a:gd name="T35" fmla="*/ 13 h 57"/>
                <a:gd name="T36" fmla="*/ 20 w 63"/>
                <a:gd name="T37" fmla="*/ 8 h 57"/>
                <a:gd name="T38" fmla="*/ 24 w 63"/>
                <a:gd name="T39" fmla="*/ 3 h 57"/>
                <a:gd name="T40" fmla="*/ 27 w 63"/>
                <a:gd name="T41" fmla="*/ 0 h 57"/>
                <a:gd name="T42" fmla="*/ 35 w 63"/>
                <a:gd name="T43" fmla="*/ 2 h 57"/>
                <a:gd name="T44" fmla="*/ 41 w 63"/>
                <a:gd name="T45" fmla="*/ 5 h 57"/>
                <a:gd name="T46" fmla="*/ 49 w 63"/>
                <a:gd name="T47" fmla="*/ 7 h 57"/>
                <a:gd name="T48" fmla="*/ 55 w 63"/>
                <a:gd name="T49" fmla="*/ 10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57"/>
                <a:gd name="T77" fmla="*/ 63 w 63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57">
                  <a:moveTo>
                    <a:pt x="55" y="10"/>
                  </a:moveTo>
                  <a:lnTo>
                    <a:pt x="57" y="16"/>
                  </a:lnTo>
                  <a:lnTo>
                    <a:pt x="60" y="21"/>
                  </a:lnTo>
                  <a:lnTo>
                    <a:pt x="62" y="26"/>
                  </a:lnTo>
                  <a:lnTo>
                    <a:pt x="63" y="32"/>
                  </a:lnTo>
                  <a:lnTo>
                    <a:pt x="59" y="38"/>
                  </a:lnTo>
                  <a:lnTo>
                    <a:pt x="54" y="45"/>
                  </a:lnTo>
                  <a:lnTo>
                    <a:pt x="48" y="51"/>
                  </a:lnTo>
                  <a:lnTo>
                    <a:pt x="43" y="57"/>
                  </a:lnTo>
                  <a:lnTo>
                    <a:pt x="32" y="53"/>
                  </a:lnTo>
                  <a:lnTo>
                    <a:pt x="22" y="50"/>
                  </a:lnTo>
                  <a:lnTo>
                    <a:pt x="11" y="45"/>
                  </a:lnTo>
                  <a:lnTo>
                    <a:pt x="0" y="42"/>
                  </a:lnTo>
                  <a:lnTo>
                    <a:pt x="3" y="35"/>
                  </a:lnTo>
                  <a:lnTo>
                    <a:pt x="6" y="29"/>
                  </a:lnTo>
                  <a:lnTo>
                    <a:pt x="9" y="24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20" y="8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35" y="2"/>
                  </a:lnTo>
                  <a:lnTo>
                    <a:pt x="41" y="5"/>
                  </a:lnTo>
                  <a:lnTo>
                    <a:pt x="49" y="7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78" name="Freeform 770"/>
            <p:cNvSpPr>
              <a:spLocks/>
            </p:cNvSpPr>
            <p:nvPr/>
          </p:nvSpPr>
          <p:spPr bwMode="auto">
            <a:xfrm>
              <a:off x="1910" y="2829"/>
              <a:ext cx="87" cy="78"/>
            </a:xfrm>
            <a:custGeom>
              <a:avLst/>
              <a:gdLst>
                <a:gd name="T0" fmla="*/ 46 w 53"/>
                <a:gd name="T1" fmla="*/ 8 h 48"/>
                <a:gd name="T2" fmla="*/ 48 w 53"/>
                <a:gd name="T3" fmla="*/ 13 h 48"/>
                <a:gd name="T4" fmla="*/ 49 w 53"/>
                <a:gd name="T5" fmla="*/ 17 h 48"/>
                <a:gd name="T6" fmla="*/ 51 w 53"/>
                <a:gd name="T7" fmla="*/ 22 h 48"/>
                <a:gd name="T8" fmla="*/ 53 w 53"/>
                <a:gd name="T9" fmla="*/ 27 h 48"/>
                <a:gd name="T10" fmla="*/ 48 w 53"/>
                <a:gd name="T11" fmla="*/ 32 h 48"/>
                <a:gd name="T12" fmla="*/ 45 w 53"/>
                <a:gd name="T13" fmla="*/ 37 h 48"/>
                <a:gd name="T14" fmla="*/ 40 w 53"/>
                <a:gd name="T15" fmla="*/ 41 h 48"/>
                <a:gd name="T16" fmla="*/ 35 w 53"/>
                <a:gd name="T17" fmla="*/ 48 h 48"/>
                <a:gd name="T18" fmla="*/ 27 w 53"/>
                <a:gd name="T19" fmla="*/ 45 h 48"/>
                <a:gd name="T20" fmla="*/ 18 w 53"/>
                <a:gd name="T21" fmla="*/ 40 h 48"/>
                <a:gd name="T22" fmla="*/ 8 w 53"/>
                <a:gd name="T23" fmla="*/ 37 h 48"/>
                <a:gd name="T24" fmla="*/ 0 w 53"/>
                <a:gd name="T25" fmla="*/ 33 h 48"/>
                <a:gd name="T26" fmla="*/ 3 w 53"/>
                <a:gd name="T27" fmla="*/ 29 h 48"/>
                <a:gd name="T28" fmla="*/ 5 w 53"/>
                <a:gd name="T29" fmla="*/ 24 h 48"/>
                <a:gd name="T30" fmla="*/ 8 w 53"/>
                <a:gd name="T31" fmla="*/ 19 h 48"/>
                <a:gd name="T32" fmla="*/ 10 w 53"/>
                <a:gd name="T33" fmla="*/ 14 h 48"/>
                <a:gd name="T34" fmla="*/ 13 w 53"/>
                <a:gd name="T35" fmla="*/ 11 h 48"/>
                <a:gd name="T36" fmla="*/ 16 w 53"/>
                <a:gd name="T37" fmla="*/ 6 h 48"/>
                <a:gd name="T38" fmla="*/ 19 w 53"/>
                <a:gd name="T39" fmla="*/ 3 h 48"/>
                <a:gd name="T40" fmla="*/ 22 w 53"/>
                <a:gd name="T41" fmla="*/ 0 h 48"/>
                <a:gd name="T42" fmla="*/ 27 w 53"/>
                <a:gd name="T43" fmla="*/ 2 h 48"/>
                <a:gd name="T44" fmla="*/ 34 w 53"/>
                <a:gd name="T45" fmla="*/ 3 h 48"/>
                <a:gd name="T46" fmla="*/ 40 w 53"/>
                <a:gd name="T47" fmla="*/ 6 h 48"/>
                <a:gd name="T48" fmla="*/ 46 w 53"/>
                <a:gd name="T49" fmla="*/ 8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48"/>
                <a:gd name="T77" fmla="*/ 53 w 53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48">
                  <a:moveTo>
                    <a:pt x="46" y="8"/>
                  </a:moveTo>
                  <a:lnTo>
                    <a:pt x="48" y="13"/>
                  </a:lnTo>
                  <a:lnTo>
                    <a:pt x="49" y="17"/>
                  </a:lnTo>
                  <a:lnTo>
                    <a:pt x="51" y="22"/>
                  </a:lnTo>
                  <a:lnTo>
                    <a:pt x="53" y="27"/>
                  </a:lnTo>
                  <a:lnTo>
                    <a:pt x="48" y="32"/>
                  </a:lnTo>
                  <a:lnTo>
                    <a:pt x="45" y="37"/>
                  </a:lnTo>
                  <a:lnTo>
                    <a:pt x="40" y="41"/>
                  </a:lnTo>
                  <a:lnTo>
                    <a:pt x="35" y="48"/>
                  </a:lnTo>
                  <a:lnTo>
                    <a:pt x="27" y="45"/>
                  </a:lnTo>
                  <a:lnTo>
                    <a:pt x="18" y="40"/>
                  </a:lnTo>
                  <a:lnTo>
                    <a:pt x="8" y="37"/>
                  </a:lnTo>
                  <a:lnTo>
                    <a:pt x="0" y="33"/>
                  </a:lnTo>
                  <a:lnTo>
                    <a:pt x="3" y="29"/>
                  </a:lnTo>
                  <a:lnTo>
                    <a:pt x="5" y="24"/>
                  </a:lnTo>
                  <a:lnTo>
                    <a:pt x="8" y="19"/>
                  </a:lnTo>
                  <a:lnTo>
                    <a:pt x="10" y="14"/>
                  </a:lnTo>
                  <a:lnTo>
                    <a:pt x="13" y="11"/>
                  </a:lnTo>
                  <a:lnTo>
                    <a:pt x="16" y="6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4" y="3"/>
                  </a:lnTo>
                  <a:lnTo>
                    <a:pt x="40" y="6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79" name="Freeform 771"/>
            <p:cNvSpPr>
              <a:spLocks/>
            </p:cNvSpPr>
            <p:nvPr/>
          </p:nvSpPr>
          <p:spPr bwMode="auto">
            <a:xfrm>
              <a:off x="1967" y="2842"/>
              <a:ext cx="30" cy="65"/>
            </a:xfrm>
            <a:custGeom>
              <a:avLst/>
              <a:gdLst>
                <a:gd name="T0" fmla="*/ 0 w 18"/>
                <a:gd name="T1" fmla="*/ 14 h 40"/>
                <a:gd name="T2" fmla="*/ 0 w 18"/>
                <a:gd name="T3" fmla="*/ 21 h 40"/>
                <a:gd name="T4" fmla="*/ 0 w 18"/>
                <a:gd name="T5" fmla="*/ 27 h 40"/>
                <a:gd name="T6" fmla="*/ 0 w 18"/>
                <a:gd name="T7" fmla="*/ 33 h 40"/>
                <a:gd name="T8" fmla="*/ 0 w 18"/>
                <a:gd name="T9" fmla="*/ 40 h 40"/>
                <a:gd name="T10" fmla="*/ 5 w 18"/>
                <a:gd name="T11" fmla="*/ 33 h 40"/>
                <a:gd name="T12" fmla="*/ 10 w 18"/>
                <a:gd name="T13" fmla="*/ 29 h 40"/>
                <a:gd name="T14" fmla="*/ 13 w 18"/>
                <a:gd name="T15" fmla="*/ 24 h 40"/>
                <a:gd name="T16" fmla="*/ 18 w 18"/>
                <a:gd name="T17" fmla="*/ 19 h 40"/>
                <a:gd name="T18" fmla="*/ 16 w 18"/>
                <a:gd name="T19" fmla="*/ 14 h 40"/>
                <a:gd name="T20" fmla="*/ 14 w 18"/>
                <a:gd name="T21" fmla="*/ 9 h 40"/>
                <a:gd name="T22" fmla="*/ 13 w 18"/>
                <a:gd name="T23" fmla="*/ 5 h 40"/>
                <a:gd name="T24" fmla="*/ 11 w 18"/>
                <a:gd name="T25" fmla="*/ 0 h 40"/>
                <a:gd name="T26" fmla="*/ 8 w 18"/>
                <a:gd name="T27" fmla="*/ 3 h 40"/>
                <a:gd name="T28" fmla="*/ 7 w 18"/>
                <a:gd name="T29" fmla="*/ 6 h 40"/>
                <a:gd name="T30" fmla="*/ 3 w 18"/>
                <a:gd name="T31" fmla="*/ 11 h 40"/>
                <a:gd name="T32" fmla="*/ 0 w 18"/>
                <a:gd name="T33" fmla="*/ 1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40"/>
                <a:gd name="T53" fmla="*/ 18 w 1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40">
                  <a:moveTo>
                    <a:pt x="0" y="14"/>
                  </a:moveTo>
                  <a:lnTo>
                    <a:pt x="0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5" y="33"/>
                  </a:lnTo>
                  <a:lnTo>
                    <a:pt x="10" y="29"/>
                  </a:lnTo>
                  <a:lnTo>
                    <a:pt x="13" y="24"/>
                  </a:lnTo>
                  <a:lnTo>
                    <a:pt x="18" y="19"/>
                  </a:lnTo>
                  <a:lnTo>
                    <a:pt x="16" y="14"/>
                  </a:lnTo>
                  <a:lnTo>
                    <a:pt x="14" y="9"/>
                  </a:lnTo>
                  <a:lnTo>
                    <a:pt x="13" y="5"/>
                  </a:lnTo>
                  <a:lnTo>
                    <a:pt x="11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80" name="Freeform 772"/>
            <p:cNvSpPr>
              <a:spLocks/>
            </p:cNvSpPr>
            <p:nvPr/>
          </p:nvSpPr>
          <p:spPr bwMode="auto">
            <a:xfrm>
              <a:off x="1926" y="2825"/>
              <a:ext cx="59" cy="43"/>
            </a:xfrm>
            <a:custGeom>
              <a:avLst/>
              <a:gdLst>
                <a:gd name="T0" fmla="*/ 36 w 36"/>
                <a:gd name="T1" fmla="*/ 10 h 26"/>
                <a:gd name="T2" fmla="*/ 33 w 36"/>
                <a:gd name="T3" fmla="*/ 15 h 26"/>
                <a:gd name="T4" fmla="*/ 32 w 36"/>
                <a:gd name="T5" fmla="*/ 18 h 26"/>
                <a:gd name="T6" fmla="*/ 28 w 36"/>
                <a:gd name="T7" fmla="*/ 23 h 26"/>
                <a:gd name="T8" fmla="*/ 25 w 36"/>
                <a:gd name="T9" fmla="*/ 26 h 26"/>
                <a:gd name="T10" fmla="*/ 19 w 36"/>
                <a:gd name="T11" fmla="*/ 23 h 26"/>
                <a:gd name="T12" fmla="*/ 12 w 36"/>
                <a:gd name="T13" fmla="*/ 21 h 26"/>
                <a:gd name="T14" fmla="*/ 6 w 36"/>
                <a:gd name="T15" fmla="*/ 18 h 26"/>
                <a:gd name="T16" fmla="*/ 0 w 36"/>
                <a:gd name="T17" fmla="*/ 16 h 26"/>
                <a:gd name="T18" fmla="*/ 3 w 36"/>
                <a:gd name="T19" fmla="*/ 13 h 26"/>
                <a:gd name="T20" fmla="*/ 6 w 36"/>
                <a:gd name="T21" fmla="*/ 8 h 26"/>
                <a:gd name="T22" fmla="*/ 9 w 36"/>
                <a:gd name="T23" fmla="*/ 5 h 26"/>
                <a:gd name="T24" fmla="*/ 12 w 36"/>
                <a:gd name="T25" fmla="*/ 0 h 26"/>
                <a:gd name="T26" fmla="*/ 19 w 36"/>
                <a:gd name="T27" fmla="*/ 2 h 26"/>
                <a:gd name="T28" fmla="*/ 25 w 36"/>
                <a:gd name="T29" fmla="*/ 5 h 26"/>
                <a:gd name="T30" fmla="*/ 30 w 36"/>
                <a:gd name="T31" fmla="*/ 7 h 26"/>
                <a:gd name="T32" fmla="*/ 36 w 36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6"/>
                <a:gd name="T53" fmla="*/ 36 w 3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6">
                  <a:moveTo>
                    <a:pt x="36" y="10"/>
                  </a:moveTo>
                  <a:lnTo>
                    <a:pt x="33" y="15"/>
                  </a:lnTo>
                  <a:lnTo>
                    <a:pt x="32" y="18"/>
                  </a:lnTo>
                  <a:lnTo>
                    <a:pt x="28" y="23"/>
                  </a:lnTo>
                  <a:lnTo>
                    <a:pt x="25" y="26"/>
                  </a:lnTo>
                  <a:lnTo>
                    <a:pt x="19" y="23"/>
                  </a:lnTo>
                  <a:lnTo>
                    <a:pt x="12" y="21"/>
                  </a:lnTo>
                  <a:lnTo>
                    <a:pt x="6" y="18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6" y="8"/>
                  </a:lnTo>
                  <a:lnTo>
                    <a:pt x="9" y="5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5" y="5"/>
                  </a:lnTo>
                  <a:lnTo>
                    <a:pt x="30" y="7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81" name="Freeform 773"/>
            <p:cNvSpPr>
              <a:spLocks/>
            </p:cNvSpPr>
            <p:nvPr/>
          </p:nvSpPr>
          <p:spPr bwMode="auto">
            <a:xfrm>
              <a:off x="1719" y="2819"/>
              <a:ext cx="239" cy="139"/>
            </a:xfrm>
            <a:custGeom>
              <a:avLst/>
              <a:gdLst>
                <a:gd name="T0" fmla="*/ 138 w 146"/>
                <a:gd name="T1" fmla="*/ 38 h 85"/>
                <a:gd name="T2" fmla="*/ 139 w 146"/>
                <a:gd name="T3" fmla="*/ 44 h 85"/>
                <a:gd name="T4" fmla="*/ 143 w 146"/>
                <a:gd name="T5" fmla="*/ 49 h 85"/>
                <a:gd name="T6" fmla="*/ 144 w 146"/>
                <a:gd name="T7" fmla="*/ 54 h 85"/>
                <a:gd name="T8" fmla="*/ 146 w 146"/>
                <a:gd name="T9" fmla="*/ 60 h 85"/>
                <a:gd name="T10" fmla="*/ 141 w 146"/>
                <a:gd name="T11" fmla="*/ 66 h 85"/>
                <a:gd name="T12" fmla="*/ 136 w 146"/>
                <a:gd name="T13" fmla="*/ 73 h 85"/>
                <a:gd name="T14" fmla="*/ 131 w 146"/>
                <a:gd name="T15" fmla="*/ 79 h 85"/>
                <a:gd name="T16" fmla="*/ 127 w 146"/>
                <a:gd name="T17" fmla="*/ 85 h 85"/>
                <a:gd name="T18" fmla="*/ 114 w 146"/>
                <a:gd name="T19" fmla="*/ 81 h 85"/>
                <a:gd name="T20" fmla="*/ 98 w 146"/>
                <a:gd name="T21" fmla="*/ 76 h 85"/>
                <a:gd name="T22" fmla="*/ 82 w 146"/>
                <a:gd name="T23" fmla="*/ 70 h 85"/>
                <a:gd name="T24" fmla="*/ 63 w 146"/>
                <a:gd name="T25" fmla="*/ 63 h 85"/>
                <a:gd name="T26" fmla="*/ 44 w 146"/>
                <a:gd name="T27" fmla="*/ 57 h 85"/>
                <a:gd name="T28" fmla="*/ 28 w 146"/>
                <a:gd name="T29" fmla="*/ 51 h 85"/>
                <a:gd name="T30" fmla="*/ 12 w 146"/>
                <a:gd name="T31" fmla="*/ 46 h 85"/>
                <a:gd name="T32" fmla="*/ 0 w 146"/>
                <a:gd name="T33" fmla="*/ 41 h 85"/>
                <a:gd name="T34" fmla="*/ 12 w 146"/>
                <a:gd name="T35" fmla="*/ 17 h 85"/>
                <a:gd name="T36" fmla="*/ 27 w 146"/>
                <a:gd name="T37" fmla="*/ 0 h 85"/>
                <a:gd name="T38" fmla="*/ 39 w 146"/>
                <a:gd name="T39" fmla="*/ 4 h 85"/>
                <a:gd name="T40" fmla="*/ 54 w 146"/>
                <a:gd name="T41" fmla="*/ 9 h 85"/>
                <a:gd name="T42" fmla="*/ 68 w 146"/>
                <a:gd name="T43" fmla="*/ 14 h 85"/>
                <a:gd name="T44" fmla="*/ 82 w 146"/>
                <a:gd name="T45" fmla="*/ 19 h 85"/>
                <a:gd name="T46" fmla="*/ 98 w 146"/>
                <a:gd name="T47" fmla="*/ 23 h 85"/>
                <a:gd name="T48" fmla="*/ 112 w 146"/>
                <a:gd name="T49" fmla="*/ 28 h 85"/>
                <a:gd name="T50" fmla="*/ 125 w 146"/>
                <a:gd name="T51" fmla="*/ 33 h 85"/>
                <a:gd name="T52" fmla="*/ 138 w 146"/>
                <a:gd name="T53" fmla="*/ 38 h 8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6"/>
                <a:gd name="T82" fmla="*/ 0 h 85"/>
                <a:gd name="T83" fmla="*/ 146 w 146"/>
                <a:gd name="T84" fmla="*/ 85 h 8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6" h="85">
                  <a:moveTo>
                    <a:pt x="138" y="38"/>
                  </a:moveTo>
                  <a:lnTo>
                    <a:pt x="139" y="44"/>
                  </a:lnTo>
                  <a:lnTo>
                    <a:pt x="143" y="49"/>
                  </a:lnTo>
                  <a:lnTo>
                    <a:pt x="144" y="54"/>
                  </a:lnTo>
                  <a:lnTo>
                    <a:pt x="146" y="60"/>
                  </a:lnTo>
                  <a:lnTo>
                    <a:pt x="141" y="66"/>
                  </a:lnTo>
                  <a:lnTo>
                    <a:pt x="136" y="73"/>
                  </a:lnTo>
                  <a:lnTo>
                    <a:pt x="131" y="79"/>
                  </a:lnTo>
                  <a:lnTo>
                    <a:pt x="127" y="85"/>
                  </a:lnTo>
                  <a:lnTo>
                    <a:pt x="114" y="81"/>
                  </a:lnTo>
                  <a:lnTo>
                    <a:pt x="98" y="76"/>
                  </a:lnTo>
                  <a:lnTo>
                    <a:pt x="82" y="70"/>
                  </a:lnTo>
                  <a:lnTo>
                    <a:pt x="63" y="63"/>
                  </a:lnTo>
                  <a:lnTo>
                    <a:pt x="44" y="57"/>
                  </a:lnTo>
                  <a:lnTo>
                    <a:pt x="28" y="51"/>
                  </a:lnTo>
                  <a:lnTo>
                    <a:pt x="12" y="46"/>
                  </a:lnTo>
                  <a:lnTo>
                    <a:pt x="0" y="41"/>
                  </a:lnTo>
                  <a:lnTo>
                    <a:pt x="12" y="17"/>
                  </a:lnTo>
                  <a:lnTo>
                    <a:pt x="27" y="0"/>
                  </a:lnTo>
                  <a:lnTo>
                    <a:pt x="39" y="4"/>
                  </a:lnTo>
                  <a:lnTo>
                    <a:pt x="54" y="9"/>
                  </a:lnTo>
                  <a:lnTo>
                    <a:pt x="68" y="14"/>
                  </a:lnTo>
                  <a:lnTo>
                    <a:pt x="82" y="19"/>
                  </a:lnTo>
                  <a:lnTo>
                    <a:pt x="98" y="23"/>
                  </a:lnTo>
                  <a:lnTo>
                    <a:pt x="112" y="28"/>
                  </a:lnTo>
                  <a:lnTo>
                    <a:pt x="125" y="33"/>
                  </a:lnTo>
                  <a:lnTo>
                    <a:pt x="138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82" name="Freeform 774"/>
            <p:cNvSpPr>
              <a:spLocks/>
            </p:cNvSpPr>
            <p:nvPr/>
          </p:nvSpPr>
          <p:spPr bwMode="auto">
            <a:xfrm>
              <a:off x="1729" y="2825"/>
              <a:ext cx="225" cy="126"/>
            </a:xfrm>
            <a:custGeom>
              <a:avLst/>
              <a:gdLst>
                <a:gd name="T0" fmla="*/ 130 w 138"/>
                <a:gd name="T1" fmla="*/ 37 h 77"/>
                <a:gd name="T2" fmla="*/ 132 w 138"/>
                <a:gd name="T3" fmla="*/ 40 h 77"/>
                <a:gd name="T4" fmla="*/ 135 w 138"/>
                <a:gd name="T5" fmla="*/ 45 h 77"/>
                <a:gd name="T6" fmla="*/ 137 w 138"/>
                <a:gd name="T7" fmla="*/ 50 h 77"/>
                <a:gd name="T8" fmla="*/ 138 w 138"/>
                <a:gd name="T9" fmla="*/ 54 h 77"/>
                <a:gd name="T10" fmla="*/ 133 w 138"/>
                <a:gd name="T11" fmla="*/ 61 h 77"/>
                <a:gd name="T12" fmla="*/ 130 w 138"/>
                <a:gd name="T13" fmla="*/ 66 h 77"/>
                <a:gd name="T14" fmla="*/ 125 w 138"/>
                <a:gd name="T15" fmla="*/ 70 h 77"/>
                <a:gd name="T16" fmla="*/ 121 w 138"/>
                <a:gd name="T17" fmla="*/ 77 h 77"/>
                <a:gd name="T18" fmla="*/ 110 w 138"/>
                <a:gd name="T19" fmla="*/ 72 h 77"/>
                <a:gd name="T20" fmla="*/ 94 w 138"/>
                <a:gd name="T21" fmla="*/ 67 h 77"/>
                <a:gd name="T22" fmla="*/ 78 w 138"/>
                <a:gd name="T23" fmla="*/ 61 h 77"/>
                <a:gd name="T24" fmla="*/ 60 w 138"/>
                <a:gd name="T25" fmla="*/ 56 h 77"/>
                <a:gd name="T26" fmla="*/ 43 w 138"/>
                <a:gd name="T27" fmla="*/ 50 h 77"/>
                <a:gd name="T28" fmla="*/ 27 w 138"/>
                <a:gd name="T29" fmla="*/ 45 h 77"/>
                <a:gd name="T30" fmla="*/ 11 w 138"/>
                <a:gd name="T31" fmla="*/ 40 h 77"/>
                <a:gd name="T32" fmla="*/ 0 w 138"/>
                <a:gd name="T33" fmla="*/ 35 h 77"/>
                <a:gd name="T34" fmla="*/ 9 w 138"/>
                <a:gd name="T35" fmla="*/ 16 h 77"/>
                <a:gd name="T36" fmla="*/ 22 w 138"/>
                <a:gd name="T37" fmla="*/ 0 h 77"/>
                <a:gd name="T38" fmla="*/ 130 w 138"/>
                <a:gd name="T39" fmla="*/ 37 h 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8"/>
                <a:gd name="T61" fmla="*/ 0 h 77"/>
                <a:gd name="T62" fmla="*/ 138 w 138"/>
                <a:gd name="T63" fmla="*/ 77 h 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8" h="77">
                  <a:moveTo>
                    <a:pt x="130" y="37"/>
                  </a:moveTo>
                  <a:lnTo>
                    <a:pt x="132" y="40"/>
                  </a:lnTo>
                  <a:lnTo>
                    <a:pt x="135" y="45"/>
                  </a:lnTo>
                  <a:lnTo>
                    <a:pt x="137" y="50"/>
                  </a:lnTo>
                  <a:lnTo>
                    <a:pt x="138" y="54"/>
                  </a:lnTo>
                  <a:lnTo>
                    <a:pt x="133" y="61"/>
                  </a:lnTo>
                  <a:lnTo>
                    <a:pt x="130" y="66"/>
                  </a:lnTo>
                  <a:lnTo>
                    <a:pt x="125" y="70"/>
                  </a:lnTo>
                  <a:lnTo>
                    <a:pt x="121" y="77"/>
                  </a:lnTo>
                  <a:lnTo>
                    <a:pt x="110" y="72"/>
                  </a:lnTo>
                  <a:lnTo>
                    <a:pt x="94" y="67"/>
                  </a:lnTo>
                  <a:lnTo>
                    <a:pt x="78" y="61"/>
                  </a:lnTo>
                  <a:lnTo>
                    <a:pt x="60" y="56"/>
                  </a:lnTo>
                  <a:lnTo>
                    <a:pt x="43" y="50"/>
                  </a:lnTo>
                  <a:lnTo>
                    <a:pt x="27" y="45"/>
                  </a:lnTo>
                  <a:lnTo>
                    <a:pt x="11" y="40"/>
                  </a:lnTo>
                  <a:lnTo>
                    <a:pt x="0" y="35"/>
                  </a:lnTo>
                  <a:lnTo>
                    <a:pt x="9" y="16"/>
                  </a:lnTo>
                  <a:lnTo>
                    <a:pt x="22" y="0"/>
                  </a:lnTo>
                  <a:lnTo>
                    <a:pt x="130" y="37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83" name="Freeform 775"/>
            <p:cNvSpPr>
              <a:spLocks/>
            </p:cNvSpPr>
            <p:nvPr/>
          </p:nvSpPr>
          <p:spPr bwMode="auto">
            <a:xfrm>
              <a:off x="1743" y="2825"/>
              <a:ext cx="201" cy="87"/>
            </a:xfrm>
            <a:custGeom>
              <a:avLst/>
              <a:gdLst>
                <a:gd name="T0" fmla="*/ 123 w 123"/>
                <a:gd name="T1" fmla="*/ 39 h 53"/>
                <a:gd name="T2" fmla="*/ 120 w 123"/>
                <a:gd name="T3" fmla="*/ 42 h 53"/>
                <a:gd name="T4" fmla="*/ 118 w 123"/>
                <a:gd name="T5" fmla="*/ 45 h 53"/>
                <a:gd name="T6" fmla="*/ 115 w 123"/>
                <a:gd name="T7" fmla="*/ 50 h 53"/>
                <a:gd name="T8" fmla="*/ 112 w 123"/>
                <a:gd name="T9" fmla="*/ 53 h 53"/>
                <a:gd name="T10" fmla="*/ 107 w 123"/>
                <a:gd name="T11" fmla="*/ 51 h 53"/>
                <a:gd name="T12" fmla="*/ 99 w 123"/>
                <a:gd name="T13" fmla="*/ 48 h 53"/>
                <a:gd name="T14" fmla="*/ 89 w 123"/>
                <a:gd name="T15" fmla="*/ 45 h 53"/>
                <a:gd name="T16" fmla="*/ 78 w 123"/>
                <a:gd name="T17" fmla="*/ 42 h 53"/>
                <a:gd name="T18" fmla="*/ 66 w 123"/>
                <a:gd name="T19" fmla="*/ 39 h 53"/>
                <a:gd name="T20" fmla="*/ 56 w 123"/>
                <a:gd name="T21" fmla="*/ 35 h 53"/>
                <a:gd name="T22" fmla="*/ 48 w 123"/>
                <a:gd name="T23" fmla="*/ 32 h 53"/>
                <a:gd name="T24" fmla="*/ 43 w 123"/>
                <a:gd name="T25" fmla="*/ 31 h 53"/>
                <a:gd name="T26" fmla="*/ 43 w 123"/>
                <a:gd name="T27" fmla="*/ 31 h 53"/>
                <a:gd name="T28" fmla="*/ 0 w 123"/>
                <a:gd name="T29" fmla="*/ 16 h 53"/>
                <a:gd name="T30" fmla="*/ 0 w 123"/>
                <a:gd name="T31" fmla="*/ 16 h 53"/>
                <a:gd name="T32" fmla="*/ 13 w 123"/>
                <a:gd name="T33" fmla="*/ 0 h 53"/>
                <a:gd name="T34" fmla="*/ 35 w 123"/>
                <a:gd name="T35" fmla="*/ 8 h 53"/>
                <a:gd name="T36" fmla="*/ 54 w 123"/>
                <a:gd name="T37" fmla="*/ 15 h 53"/>
                <a:gd name="T38" fmla="*/ 54 w 123"/>
                <a:gd name="T39" fmla="*/ 15 h 53"/>
                <a:gd name="T40" fmla="*/ 59 w 123"/>
                <a:gd name="T41" fmla="*/ 16 h 53"/>
                <a:gd name="T42" fmla="*/ 66 w 123"/>
                <a:gd name="T43" fmla="*/ 19 h 53"/>
                <a:gd name="T44" fmla="*/ 77 w 123"/>
                <a:gd name="T45" fmla="*/ 23 h 53"/>
                <a:gd name="T46" fmla="*/ 86 w 123"/>
                <a:gd name="T47" fmla="*/ 26 h 53"/>
                <a:gd name="T48" fmla="*/ 97 w 123"/>
                <a:gd name="T49" fmla="*/ 29 h 53"/>
                <a:gd name="T50" fmla="*/ 109 w 123"/>
                <a:gd name="T51" fmla="*/ 32 h 53"/>
                <a:gd name="T52" fmla="*/ 116 w 123"/>
                <a:gd name="T53" fmla="*/ 35 h 53"/>
                <a:gd name="T54" fmla="*/ 123 w 123"/>
                <a:gd name="T55" fmla="*/ 37 h 53"/>
                <a:gd name="T56" fmla="*/ 123 w 123"/>
                <a:gd name="T57" fmla="*/ 37 h 53"/>
                <a:gd name="T58" fmla="*/ 123 w 123"/>
                <a:gd name="T59" fmla="*/ 37 h 53"/>
                <a:gd name="T60" fmla="*/ 123 w 123"/>
                <a:gd name="T61" fmla="*/ 37 h 53"/>
                <a:gd name="T62" fmla="*/ 123 w 123"/>
                <a:gd name="T63" fmla="*/ 39 h 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3"/>
                <a:gd name="T97" fmla="*/ 0 h 53"/>
                <a:gd name="T98" fmla="*/ 123 w 123"/>
                <a:gd name="T99" fmla="*/ 53 h 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3" h="53">
                  <a:moveTo>
                    <a:pt x="123" y="39"/>
                  </a:moveTo>
                  <a:lnTo>
                    <a:pt x="120" y="42"/>
                  </a:lnTo>
                  <a:lnTo>
                    <a:pt x="118" y="45"/>
                  </a:lnTo>
                  <a:lnTo>
                    <a:pt x="115" y="50"/>
                  </a:lnTo>
                  <a:lnTo>
                    <a:pt x="112" y="53"/>
                  </a:lnTo>
                  <a:lnTo>
                    <a:pt x="107" y="51"/>
                  </a:lnTo>
                  <a:lnTo>
                    <a:pt x="99" y="48"/>
                  </a:lnTo>
                  <a:lnTo>
                    <a:pt x="89" y="45"/>
                  </a:lnTo>
                  <a:lnTo>
                    <a:pt x="78" y="42"/>
                  </a:lnTo>
                  <a:lnTo>
                    <a:pt x="66" y="39"/>
                  </a:lnTo>
                  <a:lnTo>
                    <a:pt x="56" y="35"/>
                  </a:lnTo>
                  <a:lnTo>
                    <a:pt x="48" y="32"/>
                  </a:lnTo>
                  <a:lnTo>
                    <a:pt x="43" y="31"/>
                  </a:lnTo>
                  <a:lnTo>
                    <a:pt x="0" y="16"/>
                  </a:lnTo>
                  <a:lnTo>
                    <a:pt x="13" y="0"/>
                  </a:lnTo>
                  <a:lnTo>
                    <a:pt x="35" y="8"/>
                  </a:lnTo>
                  <a:lnTo>
                    <a:pt x="54" y="15"/>
                  </a:lnTo>
                  <a:lnTo>
                    <a:pt x="59" y="16"/>
                  </a:lnTo>
                  <a:lnTo>
                    <a:pt x="66" y="19"/>
                  </a:lnTo>
                  <a:lnTo>
                    <a:pt x="77" y="23"/>
                  </a:lnTo>
                  <a:lnTo>
                    <a:pt x="86" y="26"/>
                  </a:lnTo>
                  <a:lnTo>
                    <a:pt x="97" y="29"/>
                  </a:lnTo>
                  <a:lnTo>
                    <a:pt x="109" y="32"/>
                  </a:lnTo>
                  <a:lnTo>
                    <a:pt x="116" y="35"/>
                  </a:lnTo>
                  <a:lnTo>
                    <a:pt x="123" y="37"/>
                  </a:lnTo>
                  <a:lnTo>
                    <a:pt x="123" y="3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84" name="Freeform 776"/>
            <p:cNvSpPr>
              <a:spLocks/>
            </p:cNvSpPr>
            <p:nvPr/>
          </p:nvSpPr>
          <p:spPr bwMode="auto">
            <a:xfrm>
              <a:off x="1923" y="2886"/>
              <a:ext cx="31" cy="65"/>
            </a:xfrm>
            <a:custGeom>
              <a:avLst/>
              <a:gdLst>
                <a:gd name="T0" fmla="*/ 0 w 19"/>
                <a:gd name="T1" fmla="*/ 14 h 40"/>
                <a:gd name="T2" fmla="*/ 0 w 19"/>
                <a:gd name="T3" fmla="*/ 21 h 40"/>
                <a:gd name="T4" fmla="*/ 2 w 19"/>
                <a:gd name="T5" fmla="*/ 27 h 40"/>
                <a:gd name="T6" fmla="*/ 2 w 19"/>
                <a:gd name="T7" fmla="*/ 33 h 40"/>
                <a:gd name="T8" fmla="*/ 2 w 19"/>
                <a:gd name="T9" fmla="*/ 40 h 40"/>
                <a:gd name="T10" fmla="*/ 6 w 19"/>
                <a:gd name="T11" fmla="*/ 33 h 40"/>
                <a:gd name="T12" fmla="*/ 11 w 19"/>
                <a:gd name="T13" fmla="*/ 29 h 40"/>
                <a:gd name="T14" fmla="*/ 14 w 19"/>
                <a:gd name="T15" fmla="*/ 24 h 40"/>
                <a:gd name="T16" fmla="*/ 19 w 19"/>
                <a:gd name="T17" fmla="*/ 17 h 40"/>
                <a:gd name="T18" fmla="*/ 18 w 19"/>
                <a:gd name="T19" fmla="*/ 13 h 40"/>
                <a:gd name="T20" fmla="*/ 16 w 19"/>
                <a:gd name="T21" fmla="*/ 8 h 40"/>
                <a:gd name="T22" fmla="*/ 14 w 19"/>
                <a:gd name="T23" fmla="*/ 5 h 40"/>
                <a:gd name="T24" fmla="*/ 13 w 19"/>
                <a:gd name="T25" fmla="*/ 0 h 40"/>
                <a:gd name="T26" fmla="*/ 10 w 19"/>
                <a:gd name="T27" fmla="*/ 3 h 40"/>
                <a:gd name="T28" fmla="*/ 6 w 19"/>
                <a:gd name="T29" fmla="*/ 6 h 40"/>
                <a:gd name="T30" fmla="*/ 3 w 19"/>
                <a:gd name="T31" fmla="*/ 11 h 40"/>
                <a:gd name="T32" fmla="*/ 0 w 19"/>
                <a:gd name="T33" fmla="*/ 1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40"/>
                <a:gd name="T53" fmla="*/ 19 w 1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40">
                  <a:moveTo>
                    <a:pt x="0" y="14"/>
                  </a:moveTo>
                  <a:lnTo>
                    <a:pt x="0" y="21"/>
                  </a:lnTo>
                  <a:lnTo>
                    <a:pt x="2" y="27"/>
                  </a:lnTo>
                  <a:lnTo>
                    <a:pt x="2" y="33"/>
                  </a:lnTo>
                  <a:lnTo>
                    <a:pt x="2" y="40"/>
                  </a:lnTo>
                  <a:lnTo>
                    <a:pt x="6" y="33"/>
                  </a:lnTo>
                  <a:lnTo>
                    <a:pt x="11" y="29"/>
                  </a:lnTo>
                  <a:lnTo>
                    <a:pt x="14" y="24"/>
                  </a:lnTo>
                  <a:lnTo>
                    <a:pt x="19" y="17"/>
                  </a:lnTo>
                  <a:lnTo>
                    <a:pt x="18" y="13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10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85" name="Freeform 777"/>
            <p:cNvSpPr>
              <a:spLocks/>
            </p:cNvSpPr>
            <p:nvPr/>
          </p:nvSpPr>
          <p:spPr bwMode="auto">
            <a:xfrm>
              <a:off x="1967" y="2845"/>
              <a:ext cx="105" cy="93"/>
            </a:xfrm>
            <a:custGeom>
              <a:avLst/>
              <a:gdLst>
                <a:gd name="T0" fmla="*/ 56 w 64"/>
                <a:gd name="T1" fmla="*/ 9 h 57"/>
                <a:gd name="T2" fmla="*/ 57 w 64"/>
                <a:gd name="T3" fmla="*/ 15 h 57"/>
                <a:gd name="T4" fmla="*/ 61 w 64"/>
                <a:gd name="T5" fmla="*/ 20 h 57"/>
                <a:gd name="T6" fmla="*/ 62 w 64"/>
                <a:gd name="T7" fmla="*/ 25 h 57"/>
                <a:gd name="T8" fmla="*/ 64 w 64"/>
                <a:gd name="T9" fmla="*/ 31 h 57"/>
                <a:gd name="T10" fmla="*/ 59 w 64"/>
                <a:gd name="T11" fmla="*/ 38 h 57"/>
                <a:gd name="T12" fmla="*/ 54 w 64"/>
                <a:gd name="T13" fmla="*/ 44 h 57"/>
                <a:gd name="T14" fmla="*/ 49 w 64"/>
                <a:gd name="T15" fmla="*/ 50 h 57"/>
                <a:gd name="T16" fmla="*/ 43 w 64"/>
                <a:gd name="T17" fmla="*/ 57 h 57"/>
                <a:gd name="T18" fmla="*/ 32 w 64"/>
                <a:gd name="T19" fmla="*/ 52 h 57"/>
                <a:gd name="T20" fmla="*/ 22 w 64"/>
                <a:gd name="T21" fmla="*/ 49 h 57"/>
                <a:gd name="T22" fmla="*/ 11 w 64"/>
                <a:gd name="T23" fmla="*/ 44 h 57"/>
                <a:gd name="T24" fmla="*/ 0 w 64"/>
                <a:gd name="T25" fmla="*/ 41 h 57"/>
                <a:gd name="T26" fmla="*/ 3 w 64"/>
                <a:gd name="T27" fmla="*/ 35 h 57"/>
                <a:gd name="T28" fmla="*/ 8 w 64"/>
                <a:gd name="T29" fmla="*/ 28 h 57"/>
                <a:gd name="T30" fmla="*/ 11 w 64"/>
                <a:gd name="T31" fmla="*/ 23 h 57"/>
                <a:gd name="T32" fmla="*/ 14 w 64"/>
                <a:gd name="T33" fmla="*/ 17 h 57"/>
                <a:gd name="T34" fmla="*/ 18 w 64"/>
                <a:gd name="T35" fmla="*/ 12 h 57"/>
                <a:gd name="T36" fmla="*/ 21 w 64"/>
                <a:gd name="T37" fmla="*/ 7 h 57"/>
                <a:gd name="T38" fmla="*/ 24 w 64"/>
                <a:gd name="T39" fmla="*/ 3 h 57"/>
                <a:gd name="T40" fmla="*/ 27 w 64"/>
                <a:gd name="T41" fmla="*/ 0 h 57"/>
                <a:gd name="T42" fmla="*/ 35 w 64"/>
                <a:gd name="T43" fmla="*/ 1 h 57"/>
                <a:gd name="T44" fmla="*/ 41 w 64"/>
                <a:gd name="T45" fmla="*/ 4 h 57"/>
                <a:gd name="T46" fmla="*/ 49 w 64"/>
                <a:gd name="T47" fmla="*/ 6 h 57"/>
                <a:gd name="T48" fmla="*/ 56 w 64"/>
                <a:gd name="T49" fmla="*/ 9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57"/>
                <a:gd name="T77" fmla="*/ 64 w 6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57">
                  <a:moveTo>
                    <a:pt x="56" y="9"/>
                  </a:moveTo>
                  <a:lnTo>
                    <a:pt x="57" y="15"/>
                  </a:lnTo>
                  <a:lnTo>
                    <a:pt x="61" y="20"/>
                  </a:lnTo>
                  <a:lnTo>
                    <a:pt x="62" y="25"/>
                  </a:lnTo>
                  <a:lnTo>
                    <a:pt x="64" y="31"/>
                  </a:lnTo>
                  <a:lnTo>
                    <a:pt x="59" y="38"/>
                  </a:lnTo>
                  <a:lnTo>
                    <a:pt x="54" y="44"/>
                  </a:lnTo>
                  <a:lnTo>
                    <a:pt x="49" y="50"/>
                  </a:lnTo>
                  <a:lnTo>
                    <a:pt x="43" y="57"/>
                  </a:lnTo>
                  <a:lnTo>
                    <a:pt x="32" y="52"/>
                  </a:lnTo>
                  <a:lnTo>
                    <a:pt x="22" y="49"/>
                  </a:lnTo>
                  <a:lnTo>
                    <a:pt x="11" y="44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8" y="28"/>
                  </a:lnTo>
                  <a:lnTo>
                    <a:pt x="11" y="23"/>
                  </a:lnTo>
                  <a:lnTo>
                    <a:pt x="14" y="17"/>
                  </a:lnTo>
                  <a:lnTo>
                    <a:pt x="18" y="12"/>
                  </a:lnTo>
                  <a:lnTo>
                    <a:pt x="21" y="7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35" y="1"/>
                  </a:lnTo>
                  <a:lnTo>
                    <a:pt x="41" y="4"/>
                  </a:lnTo>
                  <a:lnTo>
                    <a:pt x="49" y="6"/>
                  </a:lnTo>
                  <a:lnTo>
                    <a:pt x="5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86" name="Freeform 778"/>
            <p:cNvSpPr>
              <a:spLocks/>
            </p:cNvSpPr>
            <p:nvPr/>
          </p:nvSpPr>
          <p:spPr bwMode="auto">
            <a:xfrm>
              <a:off x="1979" y="2852"/>
              <a:ext cx="85" cy="78"/>
            </a:xfrm>
            <a:custGeom>
              <a:avLst/>
              <a:gdLst>
                <a:gd name="T0" fmla="*/ 46 w 52"/>
                <a:gd name="T1" fmla="*/ 8 h 48"/>
                <a:gd name="T2" fmla="*/ 47 w 52"/>
                <a:gd name="T3" fmla="*/ 13 h 48"/>
                <a:gd name="T4" fmla="*/ 49 w 52"/>
                <a:gd name="T5" fmla="*/ 18 h 48"/>
                <a:gd name="T6" fmla="*/ 50 w 52"/>
                <a:gd name="T7" fmla="*/ 23 h 48"/>
                <a:gd name="T8" fmla="*/ 52 w 52"/>
                <a:gd name="T9" fmla="*/ 27 h 48"/>
                <a:gd name="T10" fmla="*/ 47 w 52"/>
                <a:gd name="T11" fmla="*/ 32 h 48"/>
                <a:gd name="T12" fmla="*/ 44 w 52"/>
                <a:gd name="T13" fmla="*/ 37 h 48"/>
                <a:gd name="T14" fmla="*/ 39 w 52"/>
                <a:gd name="T15" fmla="*/ 43 h 48"/>
                <a:gd name="T16" fmla="*/ 34 w 52"/>
                <a:gd name="T17" fmla="*/ 48 h 48"/>
                <a:gd name="T18" fmla="*/ 25 w 52"/>
                <a:gd name="T19" fmla="*/ 45 h 48"/>
                <a:gd name="T20" fmla="*/ 17 w 52"/>
                <a:gd name="T21" fmla="*/ 40 h 48"/>
                <a:gd name="T22" fmla="*/ 7 w 52"/>
                <a:gd name="T23" fmla="*/ 37 h 48"/>
                <a:gd name="T24" fmla="*/ 0 w 52"/>
                <a:gd name="T25" fmla="*/ 34 h 48"/>
                <a:gd name="T26" fmla="*/ 3 w 52"/>
                <a:gd name="T27" fmla="*/ 29 h 48"/>
                <a:gd name="T28" fmla="*/ 4 w 52"/>
                <a:gd name="T29" fmla="*/ 24 h 48"/>
                <a:gd name="T30" fmla="*/ 7 w 52"/>
                <a:gd name="T31" fmla="*/ 19 h 48"/>
                <a:gd name="T32" fmla="*/ 9 w 52"/>
                <a:gd name="T33" fmla="*/ 15 h 48"/>
                <a:gd name="T34" fmla="*/ 12 w 52"/>
                <a:gd name="T35" fmla="*/ 11 h 48"/>
                <a:gd name="T36" fmla="*/ 15 w 52"/>
                <a:gd name="T37" fmla="*/ 7 h 48"/>
                <a:gd name="T38" fmla="*/ 19 w 52"/>
                <a:gd name="T39" fmla="*/ 3 h 48"/>
                <a:gd name="T40" fmla="*/ 22 w 52"/>
                <a:gd name="T41" fmla="*/ 0 h 48"/>
                <a:gd name="T42" fmla="*/ 28 w 52"/>
                <a:gd name="T43" fmla="*/ 2 h 48"/>
                <a:gd name="T44" fmla="*/ 34 w 52"/>
                <a:gd name="T45" fmla="*/ 5 h 48"/>
                <a:gd name="T46" fmla="*/ 39 w 52"/>
                <a:gd name="T47" fmla="*/ 7 h 48"/>
                <a:gd name="T48" fmla="*/ 46 w 52"/>
                <a:gd name="T49" fmla="*/ 8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8"/>
                <a:gd name="T77" fmla="*/ 52 w 52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8">
                  <a:moveTo>
                    <a:pt x="46" y="8"/>
                  </a:moveTo>
                  <a:lnTo>
                    <a:pt x="47" y="13"/>
                  </a:lnTo>
                  <a:lnTo>
                    <a:pt x="49" y="18"/>
                  </a:lnTo>
                  <a:lnTo>
                    <a:pt x="50" y="23"/>
                  </a:lnTo>
                  <a:lnTo>
                    <a:pt x="52" y="27"/>
                  </a:lnTo>
                  <a:lnTo>
                    <a:pt x="47" y="32"/>
                  </a:lnTo>
                  <a:lnTo>
                    <a:pt x="44" y="37"/>
                  </a:lnTo>
                  <a:lnTo>
                    <a:pt x="39" y="43"/>
                  </a:lnTo>
                  <a:lnTo>
                    <a:pt x="34" y="48"/>
                  </a:lnTo>
                  <a:lnTo>
                    <a:pt x="25" y="45"/>
                  </a:lnTo>
                  <a:lnTo>
                    <a:pt x="17" y="40"/>
                  </a:lnTo>
                  <a:lnTo>
                    <a:pt x="7" y="37"/>
                  </a:lnTo>
                  <a:lnTo>
                    <a:pt x="0" y="34"/>
                  </a:lnTo>
                  <a:lnTo>
                    <a:pt x="3" y="29"/>
                  </a:lnTo>
                  <a:lnTo>
                    <a:pt x="4" y="24"/>
                  </a:lnTo>
                  <a:lnTo>
                    <a:pt x="7" y="19"/>
                  </a:lnTo>
                  <a:lnTo>
                    <a:pt x="9" y="15"/>
                  </a:lnTo>
                  <a:lnTo>
                    <a:pt x="12" y="11"/>
                  </a:lnTo>
                  <a:lnTo>
                    <a:pt x="15" y="7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5"/>
                  </a:lnTo>
                  <a:lnTo>
                    <a:pt x="39" y="7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87" name="Freeform 779"/>
            <p:cNvSpPr>
              <a:spLocks/>
            </p:cNvSpPr>
            <p:nvPr/>
          </p:nvSpPr>
          <p:spPr bwMode="auto">
            <a:xfrm>
              <a:off x="2034" y="2865"/>
              <a:ext cx="30" cy="65"/>
            </a:xfrm>
            <a:custGeom>
              <a:avLst/>
              <a:gdLst>
                <a:gd name="T0" fmla="*/ 0 w 18"/>
                <a:gd name="T1" fmla="*/ 15 h 40"/>
                <a:gd name="T2" fmla="*/ 0 w 18"/>
                <a:gd name="T3" fmla="*/ 21 h 40"/>
                <a:gd name="T4" fmla="*/ 0 w 18"/>
                <a:gd name="T5" fmla="*/ 27 h 40"/>
                <a:gd name="T6" fmla="*/ 0 w 18"/>
                <a:gd name="T7" fmla="*/ 34 h 40"/>
                <a:gd name="T8" fmla="*/ 0 w 18"/>
                <a:gd name="T9" fmla="*/ 40 h 40"/>
                <a:gd name="T10" fmla="*/ 5 w 18"/>
                <a:gd name="T11" fmla="*/ 35 h 40"/>
                <a:gd name="T12" fmla="*/ 10 w 18"/>
                <a:gd name="T13" fmla="*/ 29 h 40"/>
                <a:gd name="T14" fmla="*/ 13 w 18"/>
                <a:gd name="T15" fmla="*/ 24 h 40"/>
                <a:gd name="T16" fmla="*/ 18 w 18"/>
                <a:gd name="T17" fmla="*/ 19 h 40"/>
                <a:gd name="T18" fmla="*/ 16 w 18"/>
                <a:gd name="T19" fmla="*/ 15 h 40"/>
                <a:gd name="T20" fmla="*/ 15 w 18"/>
                <a:gd name="T21" fmla="*/ 10 h 40"/>
                <a:gd name="T22" fmla="*/ 13 w 18"/>
                <a:gd name="T23" fmla="*/ 5 h 40"/>
                <a:gd name="T24" fmla="*/ 12 w 18"/>
                <a:gd name="T25" fmla="*/ 0 h 40"/>
                <a:gd name="T26" fmla="*/ 8 w 18"/>
                <a:gd name="T27" fmla="*/ 3 h 40"/>
                <a:gd name="T28" fmla="*/ 7 w 18"/>
                <a:gd name="T29" fmla="*/ 7 h 40"/>
                <a:gd name="T30" fmla="*/ 4 w 18"/>
                <a:gd name="T31" fmla="*/ 11 h 40"/>
                <a:gd name="T32" fmla="*/ 0 w 18"/>
                <a:gd name="T33" fmla="*/ 1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40"/>
                <a:gd name="T53" fmla="*/ 18 w 1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40">
                  <a:moveTo>
                    <a:pt x="0" y="15"/>
                  </a:move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5" y="35"/>
                  </a:lnTo>
                  <a:lnTo>
                    <a:pt x="10" y="29"/>
                  </a:lnTo>
                  <a:lnTo>
                    <a:pt x="13" y="24"/>
                  </a:lnTo>
                  <a:lnTo>
                    <a:pt x="18" y="19"/>
                  </a:lnTo>
                  <a:lnTo>
                    <a:pt x="16" y="15"/>
                  </a:lnTo>
                  <a:lnTo>
                    <a:pt x="15" y="10"/>
                  </a:lnTo>
                  <a:lnTo>
                    <a:pt x="13" y="5"/>
                  </a:lnTo>
                  <a:lnTo>
                    <a:pt x="12" y="0"/>
                  </a:lnTo>
                  <a:lnTo>
                    <a:pt x="8" y="3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88" name="Freeform 780"/>
            <p:cNvSpPr>
              <a:spLocks/>
            </p:cNvSpPr>
            <p:nvPr/>
          </p:nvSpPr>
          <p:spPr bwMode="auto">
            <a:xfrm>
              <a:off x="1993" y="2850"/>
              <a:ext cx="61" cy="41"/>
            </a:xfrm>
            <a:custGeom>
              <a:avLst/>
              <a:gdLst>
                <a:gd name="T0" fmla="*/ 37 w 37"/>
                <a:gd name="T1" fmla="*/ 9 h 25"/>
                <a:gd name="T2" fmla="*/ 33 w 37"/>
                <a:gd name="T3" fmla="*/ 14 h 25"/>
                <a:gd name="T4" fmla="*/ 32 w 37"/>
                <a:gd name="T5" fmla="*/ 17 h 25"/>
                <a:gd name="T6" fmla="*/ 29 w 37"/>
                <a:gd name="T7" fmla="*/ 22 h 25"/>
                <a:gd name="T8" fmla="*/ 25 w 37"/>
                <a:gd name="T9" fmla="*/ 25 h 25"/>
                <a:gd name="T10" fmla="*/ 19 w 37"/>
                <a:gd name="T11" fmla="*/ 22 h 25"/>
                <a:gd name="T12" fmla="*/ 13 w 37"/>
                <a:gd name="T13" fmla="*/ 20 h 25"/>
                <a:gd name="T14" fmla="*/ 6 w 37"/>
                <a:gd name="T15" fmla="*/ 17 h 25"/>
                <a:gd name="T16" fmla="*/ 0 w 37"/>
                <a:gd name="T17" fmla="*/ 16 h 25"/>
                <a:gd name="T18" fmla="*/ 3 w 37"/>
                <a:gd name="T19" fmla="*/ 12 h 25"/>
                <a:gd name="T20" fmla="*/ 6 w 37"/>
                <a:gd name="T21" fmla="*/ 8 h 25"/>
                <a:gd name="T22" fmla="*/ 10 w 37"/>
                <a:gd name="T23" fmla="*/ 4 h 25"/>
                <a:gd name="T24" fmla="*/ 13 w 37"/>
                <a:gd name="T25" fmla="*/ 0 h 25"/>
                <a:gd name="T26" fmla="*/ 19 w 37"/>
                <a:gd name="T27" fmla="*/ 1 h 25"/>
                <a:gd name="T28" fmla="*/ 25 w 37"/>
                <a:gd name="T29" fmla="*/ 4 h 25"/>
                <a:gd name="T30" fmla="*/ 30 w 37"/>
                <a:gd name="T31" fmla="*/ 6 h 25"/>
                <a:gd name="T32" fmla="*/ 37 w 37"/>
                <a:gd name="T33" fmla="*/ 9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5"/>
                <a:gd name="T53" fmla="*/ 37 w 37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5">
                  <a:moveTo>
                    <a:pt x="37" y="9"/>
                  </a:moveTo>
                  <a:lnTo>
                    <a:pt x="33" y="14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25" y="25"/>
                  </a:lnTo>
                  <a:lnTo>
                    <a:pt x="19" y="22"/>
                  </a:lnTo>
                  <a:lnTo>
                    <a:pt x="13" y="20"/>
                  </a:lnTo>
                  <a:lnTo>
                    <a:pt x="6" y="17"/>
                  </a:lnTo>
                  <a:lnTo>
                    <a:pt x="0" y="16"/>
                  </a:lnTo>
                  <a:lnTo>
                    <a:pt x="3" y="12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5" y="4"/>
                  </a:lnTo>
                  <a:lnTo>
                    <a:pt x="30" y="6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89" name="Freeform 781"/>
            <p:cNvSpPr>
              <a:spLocks/>
            </p:cNvSpPr>
            <p:nvPr/>
          </p:nvSpPr>
          <p:spPr bwMode="auto">
            <a:xfrm>
              <a:off x="1922" y="2891"/>
              <a:ext cx="103" cy="91"/>
            </a:xfrm>
            <a:custGeom>
              <a:avLst/>
              <a:gdLst>
                <a:gd name="T0" fmla="*/ 55 w 63"/>
                <a:gd name="T1" fmla="*/ 10 h 56"/>
                <a:gd name="T2" fmla="*/ 57 w 63"/>
                <a:gd name="T3" fmla="*/ 14 h 56"/>
                <a:gd name="T4" fmla="*/ 60 w 63"/>
                <a:gd name="T5" fmla="*/ 19 h 56"/>
                <a:gd name="T6" fmla="*/ 62 w 63"/>
                <a:gd name="T7" fmla="*/ 26 h 56"/>
                <a:gd name="T8" fmla="*/ 63 w 63"/>
                <a:gd name="T9" fmla="*/ 30 h 56"/>
                <a:gd name="T10" fmla="*/ 58 w 63"/>
                <a:gd name="T11" fmla="*/ 37 h 56"/>
                <a:gd name="T12" fmla="*/ 54 w 63"/>
                <a:gd name="T13" fmla="*/ 43 h 56"/>
                <a:gd name="T14" fmla="*/ 49 w 63"/>
                <a:gd name="T15" fmla="*/ 49 h 56"/>
                <a:gd name="T16" fmla="*/ 44 w 63"/>
                <a:gd name="T17" fmla="*/ 56 h 56"/>
                <a:gd name="T18" fmla="*/ 33 w 63"/>
                <a:gd name="T19" fmla="*/ 53 h 56"/>
                <a:gd name="T20" fmla="*/ 22 w 63"/>
                <a:gd name="T21" fmla="*/ 48 h 56"/>
                <a:gd name="T22" fmla="*/ 11 w 63"/>
                <a:gd name="T23" fmla="*/ 45 h 56"/>
                <a:gd name="T24" fmla="*/ 0 w 63"/>
                <a:gd name="T25" fmla="*/ 40 h 56"/>
                <a:gd name="T26" fmla="*/ 3 w 63"/>
                <a:gd name="T27" fmla="*/ 34 h 56"/>
                <a:gd name="T28" fmla="*/ 7 w 63"/>
                <a:gd name="T29" fmla="*/ 27 h 56"/>
                <a:gd name="T30" fmla="*/ 11 w 63"/>
                <a:gd name="T31" fmla="*/ 22 h 56"/>
                <a:gd name="T32" fmla="*/ 14 w 63"/>
                <a:gd name="T33" fmla="*/ 16 h 56"/>
                <a:gd name="T34" fmla="*/ 17 w 63"/>
                <a:gd name="T35" fmla="*/ 13 h 56"/>
                <a:gd name="T36" fmla="*/ 20 w 63"/>
                <a:gd name="T37" fmla="*/ 8 h 56"/>
                <a:gd name="T38" fmla="*/ 23 w 63"/>
                <a:gd name="T39" fmla="*/ 3 h 56"/>
                <a:gd name="T40" fmla="*/ 28 w 63"/>
                <a:gd name="T41" fmla="*/ 0 h 56"/>
                <a:gd name="T42" fmla="*/ 35 w 63"/>
                <a:gd name="T43" fmla="*/ 2 h 56"/>
                <a:gd name="T44" fmla="*/ 41 w 63"/>
                <a:gd name="T45" fmla="*/ 5 h 56"/>
                <a:gd name="T46" fmla="*/ 49 w 63"/>
                <a:gd name="T47" fmla="*/ 7 h 56"/>
                <a:gd name="T48" fmla="*/ 55 w 63"/>
                <a:gd name="T49" fmla="*/ 1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56"/>
                <a:gd name="T77" fmla="*/ 63 w 63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56">
                  <a:moveTo>
                    <a:pt x="55" y="10"/>
                  </a:moveTo>
                  <a:lnTo>
                    <a:pt x="57" y="14"/>
                  </a:lnTo>
                  <a:lnTo>
                    <a:pt x="60" y="19"/>
                  </a:lnTo>
                  <a:lnTo>
                    <a:pt x="62" y="26"/>
                  </a:lnTo>
                  <a:lnTo>
                    <a:pt x="63" y="30"/>
                  </a:lnTo>
                  <a:lnTo>
                    <a:pt x="58" y="37"/>
                  </a:lnTo>
                  <a:lnTo>
                    <a:pt x="54" y="43"/>
                  </a:lnTo>
                  <a:lnTo>
                    <a:pt x="49" y="49"/>
                  </a:lnTo>
                  <a:lnTo>
                    <a:pt x="44" y="56"/>
                  </a:lnTo>
                  <a:lnTo>
                    <a:pt x="33" y="53"/>
                  </a:lnTo>
                  <a:lnTo>
                    <a:pt x="22" y="48"/>
                  </a:lnTo>
                  <a:lnTo>
                    <a:pt x="11" y="45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7" y="27"/>
                  </a:lnTo>
                  <a:lnTo>
                    <a:pt x="11" y="22"/>
                  </a:lnTo>
                  <a:lnTo>
                    <a:pt x="14" y="16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3" y="3"/>
                  </a:lnTo>
                  <a:lnTo>
                    <a:pt x="28" y="0"/>
                  </a:lnTo>
                  <a:lnTo>
                    <a:pt x="35" y="2"/>
                  </a:lnTo>
                  <a:lnTo>
                    <a:pt x="41" y="5"/>
                  </a:lnTo>
                  <a:lnTo>
                    <a:pt x="49" y="7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90" name="Freeform 782"/>
            <p:cNvSpPr>
              <a:spLocks/>
            </p:cNvSpPr>
            <p:nvPr/>
          </p:nvSpPr>
          <p:spPr bwMode="auto">
            <a:xfrm>
              <a:off x="1931" y="2899"/>
              <a:ext cx="85" cy="79"/>
            </a:xfrm>
            <a:custGeom>
              <a:avLst/>
              <a:gdLst>
                <a:gd name="T0" fmla="*/ 46 w 52"/>
                <a:gd name="T1" fmla="*/ 8 h 48"/>
                <a:gd name="T2" fmla="*/ 48 w 52"/>
                <a:gd name="T3" fmla="*/ 13 h 48"/>
                <a:gd name="T4" fmla="*/ 49 w 52"/>
                <a:gd name="T5" fmla="*/ 17 h 48"/>
                <a:gd name="T6" fmla="*/ 51 w 52"/>
                <a:gd name="T7" fmla="*/ 22 h 48"/>
                <a:gd name="T8" fmla="*/ 52 w 52"/>
                <a:gd name="T9" fmla="*/ 25 h 48"/>
                <a:gd name="T10" fmla="*/ 48 w 52"/>
                <a:gd name="T11" fmla="*/ 32 h 48"/>
                <a:gd name="T12" fmla="*/ 44 w 52"/>
                <a:gd name="T13" fmla="*/ 36 h 48"/>
                <a:gd name="T14" fmla="*/ 40 w 52"/>
                <a:gd name="T15" fmla="*/ 41 h 48"/>
                <a:gd name="T16" fmla="*/ 36 w 52"/>
                <a:gd name="T17" fmla="*/ 48 h 48"/>
                <a:gd name="T18" fmla="*/ 27 w 52"/>
                <a:gd name="T19" fmla="*/ 44 h 48"/>
                <a:gd name="T20" fmla="*/ 19 w 52"/>
                <a:gd name="T21" fmla="*/ 40 h 48"/>
                <a:gd name="T22" fmla="*/ 9 w 52"/>
                <a:gd name="T23" fmla="*/ 36 h 48"/>
                <a:gd name="T24" fmla="*/ 0 w 52"/>
                <a:gd name="T25" fmla="*/ 33 h 48"/>
                <a:gd name="T26" fmla="*/ 3 w 52"/>
                <a:gd name="T27" fmla="*/ 29 h 48"/>
                <a:gd name="T28" fmla="*/ 6 w 52"/>
                <a:gd name="T29" fmla="*/ 24 h 48"/>
                <a:gd name="T30" fmla="*/ 8 w 52"/>
                <a:gd name="T31" fmla="*/ 19 h 48"/>
                <a:gd name="T32" fmla="*/ 11 w 52"/>
                <a:gd name="T33" fmla="*/ 14 h 48"/>
                <a:gd name="T34" fmla="*/ 14 w 52"/>
                <a:gd name="T35" fmla="*/ 11 h 48"/>
                <a:gd name="T36" fmla="*/ 17 w 52"/>
                <a:gd name="T37" fmla="*/ 6 h 48"/>
                <a:gd name="T38" fmla="*/ 19 w 52"/>
                <a:gd name="T39" fmla="*/ 3 h 48"/>
                <a:gd name="T40" fmla="*/ 22 w 52"/>
                <a:gd name="T41" fmla="*/ 0 h 48"/>
                <a:gd name="T42" fmla="*/ 29 w 52"/>
                <a:gd name="T43" fmla="*/ 2 h 48"/>
                <a:gd name="T44" fmla="*/ 35 w 52"/>
                <a:gd name="T45" fmla="*/ 3 h 48"/>
                <a:gd name="T46" fmla="*/ 41 w 52"/>
                <a:gd name="T47" fmla="*/ 6 h 48"/>
                <a:gd name="T48" fmla="*/ 46 w 52"/>
                <a:gd name="T49" fmla="*/ 8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8"/>
                <a:gd name="T77" fmla="*/ 52 w 52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8">
                  <a:moveTo>
                    <a:pt x="46" y="8"/>
                  </a:moveTo>
                  <a:lnTo>
                    <a:pt x="48" y="13"/>
                  </a:lnTo>
                  <a:lnTo>
                    <a:pt x="49" y="17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1"/>
                  </a:lnTo>
                  <a:lnTo>
                    <a:pt x="36" y="48"/>
                  </a:lnTo>
                  <a:lnTo>
                    <a:pt x="27" y="44"/>
                  </a:lnTo>
                  <a:lnTo>
                    <a:pt x="19" y="40"/>
                  </a:lnTo>
                  <a:lnTo>
                    <a:pt x="9" y="36"/>
                  </a:lnTo>
                  <a:lnTo>
                    <a:pt x="0" y="33"/>
                  </a:lnTo>
                  <a:lnTo>
                    <a:pt x="3" y="29"/>
                  </a:lnTo>
                  <a:lnTo>
                    <a:pt x="6" y="24"/>
                  </a:lnTo>
                  <a:lnTo>
                    <a:pt x="8" y="19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7" y="6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5" y="3"/>
                  </a:lnTo>
                  <a:lnTo>
                    <a:pt x="41" y="6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91" name="Freeform 783"/>
            <p:cNvSpPr>
              <a:spLocks/>
            </p:cNvSpPr>
            <p:nvPr/>
          </p:nvSpPr>
          <p:spPr bwMode="auto">
            <a:xfrm>
              <a:off x="1985" y="2912"/>
              <a:ext cx="31" cy="66"/>
            </a:xfrm>
            <a:custGeom>
              <a:avLst/>
              <a:gdLst>
                <a:gd name="T0" fmla="*/ 0 w 19"/>
                <a:gd name="T1" fmla="*/ 14 h 40"/>
                <a:gd name="T2" fmla="*/ 2 w 19"/>
                <a:gd name="T3" fmla="*/ 21 h 40"/>
                <a:gd name="T4" fmla="*/ 2 w 19"/>
                <a:gd name="T5" fmla="*/ 27 h 40"/>
                <a:gd name="T6" fmla="*/ 3 w 19"/>
                <a:gd name="T7" fmla="*/ 33 h 40"/>
                <a:gd name="T8" fmla="*/ 3 w 19"/>
                <a:gd name="T9" fmla="*/ 40 h 40"/>
                <a:gd name="T10" fmla="*/ 7 w 19"/>
                <a:gd name="T11" fmla="*/ 33 h 40"/>
                <a:gd name="T12" fmla="*/ 11 w 19"/>
                <a:gd name="T13" fmla="*/ 28 h 40"/>
                <a:gd name="T14" fmla="*/ 15 w 19"/>
                <a:gd name="T15" fmla="*/ 24 h 40"/>
                <a:gd name="T16" fmla="*/ 19 w 19"/>
                <a:gd name="T17" fmla="*/ 17 h 40"/>
                <a:gd name="T18" fmla="*/ 18 w 19"/>
                <a:gd name="T19" fmla="*/ 14 h 40"/>
                <a:gd name="T20" fmla="*/ 16 w 19"/>
                <a:gd name="T21" fmla="*/ 9 h 40"/>
                <a:gd name="T22" fmla="*/ 15 w 19"/>
                <a:gd name="T23" fmla="*/ 5 h 40"/>
                <a:gd name="T24" fmla="*/ 13 w 19"/>
                <a:gd name="T25" fmla="*/ 0 h 40"/>
                <a:gd name="T26" fmla="*/ 10 w 19"/>
                <a:gd name="T27" fmla="*/ 3 h 40"/>
                <a:gd name="T28" fmla="*/ 7 w 19"/>
                <a:gd name="T29" fmla="*/ 6 h 40"/>
                <a:gd name="T30" fmla="*/ 3 w 19"/>
                <a:gd name="T31" fmla="*/ 11 h 40"/>
                <a:gd name="T32" fmla="*/ 0 w 19"/>
                <a:gd name="T33" fmla="*/ 1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40"/>
                <a:gd name="T53" fmla="*/ 19 w 1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40">
                  <a:moveTo>
                    <a:pt x="0" y="14"/>
                  </a:moveTo>
                  <a:lnTo>
                    <a:pt x="2" y="21"/>
                  </a:lnTo>
                  <a:lnTo>
                    <a:pt x="2" y="27"/>
                  </a:lnTo>
                  <a:lnTo>
                    <a:pt x="3" y="33"/>
                  </a:lnTo>
                  <a:lnTo>
                    <a:pt x="3" y="40"/>
                  </a:lnTo>
                  <a:lnTo>
                    <a:pt x="7" y="33"/>
                  </a:lnTo>
                  <a:lnTo>
                    <a:pt x="11" y="28"/>
                  </a:lnTo>
                  <a:lnTo>
                    <a:pt x="15" y="24"/>
                  </a:lnTo>
                  <a:lnTo>
                    <a:pt x="19" y="17"/>
                  </a:lnTo>
                  <a:lnTo>
                    <a:pt x="18" y="14"/>
                  </a:lnTo>
                  <a:lnTo>
                    <a:pt x="16" y="9"/>
                  </a:lnTo>
                  <a:lnTo>
                    <a:pt x="15" y="5"/>
                  </a:lnTo>
                  <a:lnTo>
                    <a:pt x="13" y="0"/>
                  </a:lnTo>
                  <a:lnTo>
                    <a:pt x="10" y="3"/>
                  </a:lnTo>
                  <a:lnTo>
                    <a:pt x="7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92" name="Freeform 784"/>
            <p:cNvSpPr>
              <a:spLocks/>
            </p:cNvSpPr>
            <p:nvPr/>
          </p:nvSpPr>
          <p:spPr bwMode="auto">
            <a:xfrm>
              <a:off x="1949" y="2896"/>
              <a:ext cx="58" cy="42"/>
            </a:xfrm>
            <a:custGeom>
              <a:avLst/>
              <a:gdLst>
                <a:gd name="T0" fmla="*/ 35 w 35"/>
                <a:gd name="T1" fmla="*/ 10 h 26"/>
                <a:gd name="T2" fmla="*/ 32 w 35"/>
                <a:gd name="T3" fmla="*/ 13 h 26"/>
                <a:gd name="T4" fmla="*/ 30 w 35"/>
                <a:gd name="T5" fmla="*/ 18 h 26"/>
                <a:gd name="T6" fmla="*/ 27 w 35"/>
                <a:gd name="T7" fmla="*/ 23 h 26"/>
                <a:gd name="T8" fmla="*/ 24 w 35"/>
                <a:gd name="T9" fmla="*/ 26 h 26"/>
                <a:gd name="T10" fmla="*/ 18 w 35"/>
                <a:gd name="T11" fmla="*/ 23 h 26"/>
                <a:gd name="T12" fmla="*/ 13 w 35"/>
                <a:gd name="T13" fmla="*/ 21 h 26"/>
                <a:gd name="T14" fmla="*/ 6 w 35"/>
                <a:gd name="T15" fmla="*/ 18 h 26"/>
                <a:gd name="T16" fmla="*/ 0 w 35"/>
                <a:gd name="T17" fmla="*/ 16 h 26"/>
                <a:gd name="T18" fmla="*/ 3 w 35"/>
                <a:gd name="T19" fmla="*/ 13 h 26"/>
                <a:gd name="T20" fmla="*/ 6 w 35"/>
                <a:gd name="T21" fmla="*/ 8 h 26"/>
                <a:gd name="T22" fmla="*/ 8 w 35"/>
                <a:gd name="T23" fmla="*/ 4 h 26"/>
                <a:gd name="T24" fmla="*/ 11 w 35"/>
                <a:gd name="T25" fmla="*/ 0 h 26"/>
                <a:gd name="T26" fmla="*/ 18 w 35"/>
                <a:gd name="T27" fmla="*/ 2 h 26"/>
                <a:gd name="T28" fmla="*/ 24 w 35"/>
                <a:gd name="T29" fmla="*/ 5 h 26"/>
                <a:gd name="T30" fmla="*/ 30 w 35"/>
                <a:gd name="T31" fmla="*/ 7 h 26"/>
                <a:gd name="T32" fmla="*/ 35 w 35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26"/>
                <a:gd name="T53" fmla="*/ 35 w 35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26">
                  <a:moveTo>
                    <a:pt x="35" y="10"/>
                  </a:moveTo>
                  <a:lnTo>
                    <a:pt x="32" y="13"/>
                  </a:lnTo>
                  <a:lnTo>
                    <a:pt x="30" y="18"/>
                  </a:lnTo>
                  <a:lnTo>
                    <a:pt x="27" y="23"/>
                  </a:lnTo>
                  <a:lnTo>
                    <a:pt x="24" y="26"/>
                  </a:lnTo>
                  <a:lnTo>
                    <a:pt x="18" y="23"/>
                  </a:lnTo>
                  <a:lnTo>
                    <a:pt x="13" y="21"/>
                  </a:lnTo>
                  <a:lnTo>
                    <a:pt x="6" y="18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6" y="8"/>
                  </a:lnTo>
                  <a:lnTo>
                    <a:pt x="8" y="4"/>
                  </a:lnTo>
                  <a:lnTo>
                    <a:pt x="11" y="0"/>
                  </a:lnTo>
                  <a:lnTo>
                    <a:pt x="18" y="2"/>
                  </a:lnTo>
                  <a:lnTo>
                    <a:pt x="24" y="5"/>
                  </a:lnTo>
                  <a:lnTo>
                    <a:pt x="30" y="7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93" name="Freeform 785"/>
            <p:cNvSpPr>
              <a:spLocks/>
            </p:cNvSpPr>
            <p:nvPr/>
          </p:nvSpPr>
          <p:spPr bwMode="auto">
            <a:xfrm>
              <a:off x="2034" y="2868"/>
              <a:ext cx="105" cy="93"/>
            </a:xfrm>
            <a:custGeom>
              <a:avLst/>
              <a:gdLst>
                <a:gd name="T0" fmla="*/ 56 w 64"/>
                <a:gd name="T1" fmla="*/ 9 h 57"/>
                <a:gd name="T2" fmla="*/ 58 w 64"/>
                <a:gd name="T3" fmla="*/ 16 h 57"/>
                <a:gd name="T4" fmla="*/ 61 w 64"/>
                <a:gd name="T5" fmla="*/ 21 h 57"/>
                <a:gd name="T6" fmla="*/ 62 w 64"/>
                <a:gd name="T7" fmla="*/ 25 h 57"/>
                <a:gd name="T8" fmla="*/ 64 w 64"/>
                <a:gd name="T9" fmla="*/ 32 h 57"/>
                <a:gd name="T10" fmla="*/ 59 w 64"/>
                <a:gd name="T11" fmla="*/ 38 h 57"/>
                <a:gd name="T12" fmla="*/ 55 w 64"/>
                <a:gd name="T13" fmla="*/ 44 h 57"/>
                <a:gd name="T14" fmla="*/ 50 w 64"/>
                <a:gd name="T15" fmla="*/ 51 h 57"/>
                <a:gd name="T16" fmla="*/ 43 w 64"/>
                <a:gd name="T17" fmla="*/ 57 h 57"/>
                <a:gd name="T18" fmla="*/ 32 w 64"/>
                <a:gd name="T19" fmla="*/ 52 h 57"/>
                <a:gd name="T20" fmla="*/ 23 w 64"/>
                <a:gd name="T21" fmla="*/ 49 h 57"/>
                <a:gd name="T22" fmla="*/ 12 w 64"/>
                <a:gd name="T23" fmla="*/ 44 h 57"/>
                <a:gd name="T24" fmla="*/ 0 w 64"/>
                <a:gd name="T25" fmla="*/ 41 h 57"/>
                <a:gd name="T26" fmla="*/ 4 w 64"/>
                <a:gd name="T27" fmla="*/ 35 h 57"/>
                <a:gd name="T28" fmla="*/ 8 w 64"/>
                <a:gd name="T29" fmla="*/ 28 h 57"/>
                <a:gd name="T30" fmla="*/ 12 w 64"/>
                <a:gd name="T31" fmla="*/ 24 h 57"/>
                <a:gd name="T32" fmla="*/ 15 w 64"/>
                <a:gd name="T33" fmla="*/ 17 h 57"/>
                <a:gd name="T34" fmla="*/ 18 w 64"/>
                <a:gd name="T35" fmla="*/ 13 h 57"/>
                <a:gd name="T36" fmla="*/ 21 w 64"/>
                <a:gd name="T37" fmla="*/ 8 h 57"/>
                <a:gd name="T38" fmla="*/ 24 w 64"/>
                <a:gd name="T39" fmla="*/ 5 h 57"/>
                <a:gd name="T40" fmla="*/ 28 w 64"/>
                <a:gd name="T41" fmla="*/ 0 h 57"/>
                <a:gd name="T42" fmla="*/ 35 w 64"/>
                <a:gd name="T43" fmla="*/ 1 h 57"/>
                <a:gd name="T44" fmla="*/ 42 w 64"/>
                <a:gd name="T45" fmla="*/ 5 h 57"/>
                <a:gd name="T46" fmla="*/ 50 w 64"/>
                <a:gd name="T47" fmla="*/ 6 h 57"/>
                <a:gd name="T48" fmla="*/ 56 w 64"/>
                <a:gd name="T49" fmla="*/ 9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57"/>
                <a:gd name="T77" fmla="*/ 64 w 6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57">
                  <a:moveTo>
                    <a:pt x="56" y="9"/>
                  </a:moveTo>
                  <a:lnTo>
                    <a:pt x="58" y="16"/>
                  </a:lnTo>
                  <a:lnTo>
                    <a:pt x="61" y="21"/>
                  </a:lnTo>
                  <a:lnTo>
                    <a:pt x="62" y="25"/>
                  </a:lnTo>
                  <a:lnTo>
                    <a:pt x="64" y="32"/>
                  </a:lnTo>
                  <a:lnTo>
                    <a:pt x="59" y="38"/>
                  </a:lnTo>
                  <a:lnTo>
                    <a:pt x="55" y="44"/>
                  </a:lnTo>
                  <a:lnTo>
                    <a:pt x="50" y="51"/>
                  </a:lnTo>
                  <a:lnTo>
                    <a:pt x="43" y="57"/>
                  </a:lnTo>
                  <a:lnTo>
                    <a:pt x="32" y="52"/>
                  </a:lnTo>
                  <a:lnTo>
                    <a:pt x="23" y="49"/>
                  </a:lnTo>
                  <a:lnTo>
                    <a:pt x="12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8" y="28"/>
                  </a:lnTo>
                  <a:lnTo>
                    <a:pt x="12" y="24"/>
                  </a:lnTo>
                  <a:lnTo>
                    <a:pt x="15" y="17"/>
                  </a:lnTo>
                  <a:lnTo>
                    <a:pt x="18" y="13"/>
                  </a:lnTo>
                  <a:lnTo>
                    <a:pt x="21" y="8"/>
                  </a:lnTo>
                  <a:lnTo>
                    <a:pt x="24" y="5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2" y="5"/>
                  </a:lnTo>
                  <a:lnTo>
                    <a:pt x="50" y="6"/>
                  </a:lnTo>
                  <a:lnTo>
                    <a:pt x="56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94" name="Freeform 786"/>
            <p:cNvSpPr>
              <a:spLocks/>
            </p:cNvSpPr>
            <p:nvPr/>
          </p:nvSpPr>
          <p:spPr bwMode="auto">
            <a:xfrm>
              <a:off x="2043" y="2876"/>
              <a:ext cx="88" cy="77"/>
            </a:xfrm>
            <a:custGeom>
              <a:avLst/>
              <a:gdLst>
                <a:gd name="T0" fmla="*/ 48 w 54"/>
                <a:gd name="T1" fmla="*/ 8 h 47"/>
                <a:gd name="T2" fmla="*/ 50 w 54"/>
                <a:gd name="T3" fmla="*/ 12 h 47"/>
                <a:gd name="T4" fmla="*/ 51 w 54"/>
                <a:gd name="T5" fmla="*/ 17 h 47"/>
                <a:gd name="T6" fmla="*/ 53 w 54"/>
                <a:gd name="T7" fmla="*/ 22 h 47"/>
                <a:gd name="T8" fmla="*/ 54 w 54"/>
                <a:gd name="T9" fmla="*/ 27 h 47"/>
                <a:gd name="T10" fmla="*/ 50 w 54"/>
                <a:gd name="T11" fmla="*/ 31 h 47"/>
                <a:gd name="T12" fmla="*/ 46 w 54"/>
                <a:gd name="T13" fmla="*/ 36 h 47"/>
                <a:gd name="T14" fmla="*/ 42 w 54"/>
                <a:gd name="T15" fmla="*/ 43 h 47"/>
                <a:gd name="T16" fmla="*/ 38 w 54"/>
                <a:gd name="T17" fmla="*/ 47 h 47"/>
                <a:gd name="T18" fmla="*/ 29 w 54"/>
                <a:gd name="T19" fmla="*/ 44 h 47"/>
                <a:gd name="T20" fmla="*/ 19 w 54"/>
                <a:gd name="T21" fmla="*/ 39 h 47"/>
                <a:gd name="T22" fmla="*/ 10 w 54"/>
                <a:gd name="T23" fmla="*/ 36 h 47"/>
                <a:gd name="T24" fmla="*/ 0 w 54"/>
                <a:gd name="T25" fmla="*/ 33 h 47"/>
                <a:gd name="T26" fmla="*/ 3 w 54"/>
                <a:gd name="T27" fmla="*/ 28 h 47"/>
                <a:gd name="T28" fmla="*/ 7 w 54"/>
                <a:gd name="T29" fmla="*/ 23 h 47"/>
                <a:gd name="T30" fmla="*/ 10 w 54"/>
                <a:gd name="T31" fmla="*/ 19 h 47"/>
                <a:gd name="T32" fmla="*/ 13 w 54"/>
                <a:gd name="T33" fmla="*/ 14 h 47"/>
                <a:gd name="T34" fmla="*/ 16 w 54"/>
                <a:gd name="T35" fmla="*/ 11 h 47"/>
                <a:gd name="T36" fmla="*/ 19 w 54"/>
                <a:gd name="T37" fmla="*/ 6 h 47"/>
                <a:gd name="T38" fmla="*/ 21 w 54"/>
                <a:gd name="T39" fmla="*/ 3 h 47"/>
                <a:gd name="T40" fmla="*/ 24 w 54"/>
                <a:gd name="T41" fmla="*/ 0 h 47"/>
                <a:gd name="T42" fmla="*/ 30 w 54"/>
                <a:gd name="T43" fmla="*/ 1 h 47"/>
                <a:gd name="T44" fmla="*/ 37 w 54"/>
                <a:gd name="T45" fmla="*/ 4 h 47"/>
                <a:gd name="T46" fmla="*/ 42 w 54"/>
                <a:gd name="T47" fmla="*/ 6 h 47"/>
                <a:gd name="T48" fmla="*/ 48 w 54"/>
                <a:gd name="T49" fmla="*/ 8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7"/>
                <a:gd name="T77" fmla="*/ 54 w 54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7">
                  <a:moveTo>
                    <a:pt x="48" y="8"/>
                  </a:moveTo>
                  <a:lnTo>
                    <a:pt x="50" y="12"/>
                  </a:lnTo>
                  <a:lnTo>
                    <a:pt x="51" y="17"/>
                  </a:lnTo>
                  <a:lnTo>
                    <a:pt x="53" y="22"/>
                  </a:lnTo>
                  <a:lnTo>
                    <a:pt x="54" y="27"/>
                  </a:lnTo>
                  <a:lnTo>
                    <a:pt x="50" y="31"/>
                  </a:lnTo>
                  <a:lnTo>
                    <a:pt x="46" y="36"/>
                  </a:lnTo>
                  <a:lnTo>
                    <a:pt x="42" y="43"/>
                  </a:lnTo>
                  <a:lnTo>
                    <a:pt x="38" y="47"/>
                  </a:lnTo>
                  <a:lnTo>
                    <a:pt x="29" y="44"/>
                  </a:lnTo>
                  <a:lnTo>
                    <a:pt x="19" y="39"/>
                  </a:lnTo>
                  <a:lnTo>
                    <a:pt x="10" y="36"/>
                  </a:lnTo>
                  <a:lnTo>
                    <a:pt x="0" y="33"/>
                  </a:lnTo>
                  <a:lnTo>
                    <a:pt x="3" y="28"/>
                  </a:lnTo>
                  <a:lnTo>
                    <a:pt x="7" y="23"/>
                  </a:lnTo>
                  <a:lnTo>
                    <a:pt x="10" y="19"/>
                  </a:lnTo>
                  <a:lnTo>
                    <a:pt x="13" y="14"/>
                  </a:lnTo>
                  <a:lnTo>
                    <a:pt x="16" y="11"/>
                  </a:lnTo>
                  <a:lnTo>
                    <a:pt x="19" y="6"/>
                  </a:lnTo>
                  <a:lnTo>
                    <a:pt x="21" y="3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7" y="4"/>
                  </a:lnTo>
                  <a:lnTo>
                    <a:pt x="42" y="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95" name="Freeform 787"/>
            <p:cNvSpPr>
              <a:spLocks/>
            </p:cNvSpPr>
            <p:nvPr/>
          </p:nvSpPr>
          <p:spPr bwMode="auto">
            <a:xfrm>
              <a:off x="2100" y="2889"/>
              <a:ext cx="31" cy="64"/>
            </a:xfrm>
            <a:custGeom>
              <a:avLst/>
              <a:gdLst>
                <a:gd name="T0" fmla="*/ 0 w 19"/>
                <a:gd name="T1" fmla="*/ 14 h 39"/>
                <a:gd name="T2" fmla="*/ 2 w 19"/>
                <a:gd name="T3" fmla="*/ 20 h 39"/>
                <a:gd name="T4" fmla="*/ 2 w 19"/>
                <a:gd name="T5" fmla="*/ 27 h 39"/>
                <a:gd name="T6" fmla="*/ 2 w 19"/>
                <a:gd name="T7" fmla="*/ 33 h 39"/>
                <a:gd name="T8" fmla="*/ 3 w 19"/>
                <a:gd name="T9" fmla="*/ 39 h 39"/>
                <a:gd name="T10" fmla="*/ 7 w 19"/>
                <a:gd name="T11" fmla="*/ 35 h 39"/>
                <a:gd name="T12" fmla="*/ 11 w 19"/>
                <a:gd name="T13" fmla="*/ 28 h 39"/>
                <a:gd name="T14" fmla="*/ 15 w 19"/>
                <a:gd name="T15" fmla="*/ 23 h 39"/>
                <a:gd name="T16" fmla="*/ 19 w 19"/>
                <a:gd name="T17" fmla="*/ 19 h 39"/>
                <a:gd name="T18" fmla="*/ 18 w 19"/>
                <a:gd name="T19" fmla="*/ 14 h 39"/>
                <a:gd name="T20" fmla="*/ 16 w 19"/>
                <a:gd name="T21" fmla="*/ 9 h 39"/>
                <a:gd name="T22" fmla="*/ 15 w 19"/>
                <a:gd name="T23" fmla="*/ 4 h 39"/>
                <a:gd name="T24" fmla="*/ 13 w 19"/>
                <a:gd name="T25" fmla="*/ 0 h 39"/>
                <a:gd name="T26" fmla="*/ 10 w 19"/>
                <a:gd name="T27" fmla="*/ 3 h 39"/>
                <a:gd name="T28" fmla="*/ 7 w 19"/>
                <a:gd name="T29" fmla="*/ 6 h 39"/>
                <a:gd name="T30" fmla="*/ 3 w 19"/>
                <a:gd name="T31" fmla="*/ 11 h 39"/>
                <a:gd name="T32" fmla="*/ 0 w 19"/>
                <a:gd name="T33" fmla="*/ 1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9"/>
                <a:gd name="T53" fmla="*/ 19 w 1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9">
                  <a:moveTo>
                    <a:pt x="0" y="14"/>
                  </a:moveTo>
                  <a:lnTo>
                    <a:pt x="2" y="20"/>
                  </a:lnTo>
                  <a:lnTo>
                    <a:pt x="2" y="27"/>
                  </a:lnTo>
                  <a:lnTo>
                    <a:pt x="2" y="33"/>
                  </a:lnTo>
                  <a:lnTo>
                    <a:pt x="3" y="39"/>
                  </a:lnTo>
                  <a:lnTo>
                    <a:pt x="7" y="35"/>
                  </a:lnTo>
                  <a:lnTo>
                    <a:pt x="11" y="28"/>
                  </a:lnTo>
                  <a:lnTo>
                    <a:pt x="15" y="23"/>
                  </a:lnTo>
                  <a:lnTo>
                    <a:pt x="19" y="19"/>
                  </a:lnTo>
                  <a:lnTo>
                    <a:pt x="18" y="14"/>
                  </a:lnTo>
                  <a:lnTo>
                    <a:pt x="16" y="9"/>
                  </a:lnTo>
                  <a:lnTo>
                    <a:pt x="15" y="4"/>
                  </a:lnTo>
                  <a:lnTo>
                    <a:pt x="13" y="0"/>
                  </a:lnTo>
                  <a:lnTo>
                    <a:pt x="10" y="3"/>
                  </a:lnTo>
                  <a:lnTo>
                    <a:pt x="7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96" name="Freeform 788"/>
            <p:cNvSpPr>
              <a:spLocks/>
            </p:cNvSpPr>
            <p:nvPr/>
          </p:nvSpPr>
          <p:spPr bwMode="auto">
            <a:xfrm>
              <a:off x="2064" y="2876"/>
              <a:ext cx="57" cy="38"/>
            </a:xfrm>
            <a:custGeom>
              <a:avLst/>
              <a:gdLst>
                <a:gd name="T0" fmla="*/ 35 w 35"/>
                <a:gd name="T1" fmla="*/ 8 h 23"/>
                <a:gd name="T2" fmla="*/ 32 w 35"/>
                <a:gd name="T3" fmla="*/ 12 h 23"/>
                <a:gd name="T4" fmla="*/ 30 w 35"/>
                <a:gd name="T5" fmla="*/ 16 h 23"/>
                <a:gd name="T6" fmla="*/ 27 w 35"/>
                <a:gd name="T7" fmla="*/ 20 h 23"/>
                <a:gd name="T8" fmla="*/ 24 w 35"/>
                <a:gd name="T9" fmla="*/ 23 h 23"/>
                <a:gd name="T10" fmla="*/ 17 w 35"/>
                <a:gd name="T11" fmla="*/ 20 h 23"/>
                <a:gd name="T12" fmla="*/ 13 w 35"/>
                <a:gd name="T13" fmla="*/ 19 h 23"/>
                <a:gd name="T14" fmla="*/ 6 w 35"/>
                <a:gd name="T15" fmla="*/ 16 h 23"/>
                <a:gd name="T16" fmla="*/ 0 w 35"/>
                <a:gd name="T17" fmla="*/ 14 h 23"/>
                <a:gd name="T18" fmla="*/ 3 w 35"/>
                <a:gd name="T19" fmla="*/ 11 h 23"/>
                <a:gd name="T20" fmla="*/ 6 w 35"/>
                <a:gd name="T21" fmla="*/ 6 h 23"/>
                <a:gd name="T22" fmla="*/ 8 w 35"/>
                <a:gd name="T23" fmla="*/ 3 h 23"/>
                <a:gd name="T24" fmla="*/ 11 w 35"/>
                <a:gd name="T25" fmla="*/ 0 h 23"/>
                <a:gd name="T26" fmla="*/ 17 w 35"/>
                <a:gd name="T27" fmla="*/ 1 h 23"/>
                <a:gd name="T28" fmla="*/ 24 w 35"/>
                <a:gd name="T29" fmla="*/ 3 h 23"/>
                <a:gd name="T30" fmla="*/ 29 w 35"/>
                <a:gd name="T31" fmla="*/ 6 h 23"/>
                <a:gd name="T32" fmla="*/ 35 w 35"/>
                <a:gd name="T33" fmla="*/ 8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23"/>
                <a:gd name="T53" fmla="*/ 35 w 3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23">
                  <a:moveTo>
                    <a:pt x="35" y="8"/>
                  </a:moveTo>
                  <a:lnTo>
                    <a:pt x="32" y="12"/>
                  </a:lnTo>
                  <a:lnTo>
                    <a:pt x="30" y="16"/>
                  </a:lnTo>
                  <a:lnTo>
                    <a:pt x="27" y="20"/>
                  </a:lnTo>
                  <a:lnTo>
                    <a:pt x="24" y="23"/>
                  </a:lnTo>
                  <a:lnTo>
                    <a:pt x="17" y="20"/>
                  </a:lnTo>
                  <a:lnTo>
                    <a:pt x="13" y="19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6" y="6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4" y="3"/>
                  </a:lnTo>
                  <a:lnTo>
                    <a:pt x="29" y="6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97" name="Freeform 789"/>
            <p:cNvSpPr>
              <a:spLocks/>
            </p:cNvSpPr>
            <p:nvPr/>
          </p:nvSpPr>
          <p:spPr bwMode="auto">
            <a:xfrm>
              <a:off x="2103" y="2886"/>
              <a:ext cx="172" cy="116"/>
            </a:xfrm>
            <a:custGeom>
              <a:avLst/>
              <a:gdLst>
                <a:gd name="T0" fmla="*/ 97 w 105"/>
                <a:gd name="T1" fmla="*/ 25 h 71"/>
                <a:gd name="T2" fmla="*/ 98 w 105"/>
                <a:gd name="T3" fmla="*/ 30 h 71"/>
                <a:gd name="T4" fmla="*/ 100 w 105"/>
                <a:gd name="T5" fmla="*/ 35 h 71"/>
                <a:gd name="T6" fmla="*/ 103 w 105"/>
                <a:gd name="T7" fmla="*/ 41 h 71"/>
                <a:gd name="T8" fmla="*/ 105 w 105"/>
                <a:gd name="T9" fmla="*/ 46 h 71"/>
                <a:gd name="T10" fmla="*/ 98 w 105"/>
                <a:gd name="T11" fmla="*/ 52 h 71"/>
                <a:gd name="T12" fmla="*/ 94 w 105"/>
                <a:gd name="T13" fmla="*/ 59 h 71"/>
                <a:gd name="T14" fmla="*/ 89 w 105"/>
                <a:gd name="T15" fmla="*/ 65 h 71"/>
                <a:gd name="T16" fmla="*/ 84 w 105"/>
                <a:gd name="T17" fmla="*/ 71 h 71"/>
                <a:gd name="T18" fmla="*/ 73 w 105"/>
                <a:gd name="T19" fmla="*/ 68 h 71"/>
                <a:gd name="T20" fmla="*/ 63 w 105"/>
                <a:gd name="T21" fmla="*/ 64 h 71"/>
                <a:gd name="T22" fmla="*/ 54 w 105"/>
                <a:gd name="T23" fmla="*/ 60 h 71"/>
                <a:gd name="T24" fmla="*/ 43 w 105"/>
                <a:gd name="T25" fmla="*/ 57 h 71"/>
                <a:gd name="T26" fmla="*/ 43 w 105"/>
                <a:gd name="T27" fmla="*/ 57 h 71"/>
                <a:gd name="T28" fmla="*/ 0 w 105"/>
                <a:gd name="T29" fmla="*/ 41 h 71"/>
                <a:gd name="T30" fmla="*/ 13 w 105"/>
                <a:gd name="T31" fmla="*/ 17 h 71"/>
                <a:gd name="T32" fmla="*/ 27 w 105"/>
                <a:gd name="T33" fmla="*/ 0 h 71"/>
                <a:gd name="T34" fmla="*/ 38 w 105"/>
                <a:gd name="T35" fmla="*/ 5 h 71"/>
                <a:gd name="T36" fmla="*/ 47 w 105"/>
                <a:gd name="T37" fmla="*/ 8 h 71"/>
                <a:gd name="T38" fmla="*/ 55 w 105"/>
                <a:gd name="T39" fmla="*/ 11 h 71"/>
                <a:gd name="T40" fmla="*/ 62 w 105"/>
                <a:gd name="T41" fmla="*/ 13 h 71"/>
                <a:gd name="T42" fmla="*/ 68 w 105"/>
                <a:gd name="T43" fmla="*/ 16 h 71"/>
                <a:gd name="T44" fmla="*/ 76 w 105"/>
                <a:gd name="T45" fmla="*/ 19 h 71"/>
                <a:gd name="T46" fmla="*/ 86 w 105"/>
                <a:gd name="T47" fmla="*/ 22 h 71"/>
                <a:gd name="T48" fmla="*/ 97 w 105"/>
                <a:gd name="T49" fmla="*/ 25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5"/>
                <a:gd name="T76" fmla="*/ 0 h 71"/>
                <a:gd name="T77" fmla="*/ 105 w 105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5" h="71">
                  <a:moveTo>
                    <a:pt x="97" y="25"/>
                  </a:moveTo>
                  <a:lnTo>
                    <a:pt x="98" y="30"/>
                  </a:lnTo>
                  <a:lnTo>
                    <a:pt x="100" y="35"/>
                  </a:lnTo>
                  <a:lnTo>
                    <a:pt x="103" y="41"/>
                  </a:lnTo>
                  <a:lnTo>
                    <a:pt x="105" y="46"/>
                  </a:lnTo>
                  <a:lnTo>
                    <a:pt x="98" y="52"/>
                  </a:lnTo>
                  <a:lnTo>
                    <a:pt x="94" y="59"/>
                  </a:lnTo>
                  <a:lnTo>
                    <a:pt x="89" y="65"/>
                  </a:lnTo>
                  <a:lnTo>
                    <a:pt x="84" y="71"/>
                  </a:lnTo>
                  <a:lnTo>
                    <a:pt x="73" y="68"/>
                  </a:lnTo>
                  <a:lnTo>
                    <a:pt x="63" y="64"/>
                  </a:lnTo>
                  <a:lnTo>
                    <a:pt x="54" y="60"/>
                  </a:lnTo>
                  <a:lnTo>
                    <a:pt x="43" y="57"/>
                  </a:lnTo>
                  <a:lnTo>
                    <a:pt x="0" y="41"/>
                  </a:lnTo>
                  <a:lnTo>
                    <a:pt x="13" y="17"/>
                  </a:lnTo>
                  <a:lnTo>
                    <a:pt x="27" y="0"/>
                  </a:lnTo>
                  <a:lnTo>
                    <a:pt x="38" y="5"/>
                  </a:lnTo>
                  <a:lnTo>
                    <a:pt x="47" y="8"/>
                  </a:lnTo>
                  <a:lnTo>
                    <a:pt x="55" y="11"/>
                  </a:lnTo>
                  <a:lnTo>
                    <a:pt x="62" y="13"/>
                  </a:lnTo>
                  <a:lnTo>
                    <a:pt x="68" y="16"/>
                  </a:lnTo>
                  <a:lnTo>
                    <a:pt x="76" y="19"/>
                  </a:lnTo>
                  <a:lnTo>
                    <a:pt x="86" y="22"/>
                  </a:lnTo>
                  <a:lnTo>
                    <a:pt x="97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98" name="Freeform 790"/>
            <p:cNvSpPr>
              <a:spLocks/>
            </p:cNvSpPr>
            <p:nvPr/>
          </p:nvSpPr>
          <p:spPr bwMode="auto">
            <a:xfrm>
              <a:off x="2111" y="2894"/>
              <a:ext cx="156" cy="101"/>
            </a:xfrm>
            <a:custGeom>
              <a:avLst/>
              <a:gdLst>
                <a:gd name="T0" fmla="*/ 87 w 95"/>
                <a:gd name="T1" fmla="*/ 22 h 62"/>
                <a:gd name="T2" fmla="*/ 89 w 95"/>
                <a:gd name="T3" fmla="*/ 27 h 62"/>
                <a:gd name="T4" fmla="*/ 92 w 95"/>
                <a:gd name="T5" fmla="*/ 32 h 62"/>
                <a:gd name="T6" fmla="*/ 93 w 95"/>
                <a:gd name="T7" fmla="*/ 36 h 62"/>
                <a:gd name="T8" fmla="*/ 95 w 95"/>
                <a:gd name="T9" fmla="*/ 41 h 62"/>
                <a:gd name="T10" fmla="*/ 90 w 95"/>
                <a:gd name="T11" fmla="*/ 47 h 62"/>
                <a:gd name="T12" fmla="*/ 85 w 95"/>
                <a:gd name="T13" fmla="*/ 52 h 62"/>
                <a:gd name="T14" fmla="*/ 81 w 95"/>
                <a:gd name="T15" fmla="*/ 57 h 62"/>
                <a:gd name="T16" fmla="*/ 77 w 95"/>
                <a:gd name="T17" fmla="*/ 62 h 62"/>
                <a:gd name="T18" fmla="*/ 70 w 95"/>
                <a:gd name="T19" fmla="*/ 59 h 62"/>
                <a:gd name="T20" fmla="*/ 60 w 95"/>
                <a:gd name="T21" fmla="*/ 55 h 62"/>
                <a:gd name="T22" fmla="*/ 50 w 95"/>
                <a:gd name="T23" fmla="*/ 52 h 62"/>
                <a:gd name="T24" fmla="*/ 42 w 95"/>
                <a:gd name="T25" fmla="*/ 49 h 62"/>
                <a:gd name="T26" fmla="*/ 42 w 95"/>
                <a:gd name="T27" fmla="*/ 49 h 62"/>
                <a:gd name="T28" fmla="*/ 42 w 95"/>
                <a:gd name="T29" fmla="*/ 49 h 62"/>
                <a:gd name="T30" fmla="*/ 42 w 95"/>
                <a:gd name="T31" fmla="*/ 49 h 62"/>
                <a:gd name="T32" fmla="*/ 42 w 95"/>
                <a:gd name="T33" fmla="*/ 47 h 62"/>
                <a:gd name="T34" fmla="*/ 0 w 95"/>
                <a:gd name="T35" fmla="*/ 35 h 62"/>
                <a:gd name="T36" fmla="*/ 11 w 95"/>
                <a:gd name="T37" fmla="*/ 14 h 62"/>
                <a:gd name="T38" fmla="*/ 23 w 95"/>
                <a:gd name="T39" fmla="*/ 0 h 62"/>
                <a:gd name="T40" fmla="*/ 87 w 95"/>
                <a:gd name="T41" fmla="*/ 22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5"/>
                <a:gd name="T64" fmla="*/ 0 h 62"/>
                <a:gd name="T65" fmla="*/ 95 w 95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5" h="62">
                  <a:moveTo>
                    <a:pt x="87" y="22"/>
                  </a:moveTo>
                  <a:lnTo>
                    <a:pt x="89" y="27"/>
                  </a:lnTo>
                  <a:lnTo>
                    <a:pt x="92" y="32"/>
                  </a:lnTo>
                  <a:lnTo>
                    <a:pt x="93" y="36"/>
                  </a:lnTo>
                  <a:lnTo>
                    <a:pt x="95" y="41"/>
                  </a:lnTo>
                  <a:lnTo>
                    <a:pt x="90" y="47"/>
                  </a:lnTo>
                  <a:lnTo>
                    <a:pt x="85" y="52"/>
                  </a:lnTo>
                  <a:lnTo>
                    <a:pt x="81" y="57"/>
                  </a:lnTo>
                  <a:lnTo>
                    <a:pt x="77" y="62"/>
                  </a:lnTo>
                  <a:lnTo>
                    <a:pt x="70" y="59"/>
                  </a:lnTo>
                  <a:lnTo>
                    <a:pt x="60" y="55"/>
                  </a:lnTo>
                  <a:lnTo>
                    <a:pt x="50" y="52"/>
                  </a:lnTo>
                  <a:lnTo>
                    <a:pt x="42" y="49"/>
                  </a:lnTo>
                  <a:lnTo>
                    <a:pt x="42" y="47"/>
                  </a:lnTo>
                  <a:lnTo>
                    <a:pt x="0" y="35"/>
                  </a:lnTo>
                  <a:lnTo>
                    <a:pt x="11" y="14"/>
                  </a:lnTo>
                  <a:lnTo>
                    <a:pt x="23" y="0"/>
                  </a:lnTo>
                  <a:lnTo>
                    <a:pt x="87" y="22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799" name="Freeform 791"/>
            <p:cNvSpPr>
              <a:spLocks/>
            </p:cNvSpPr>
            <p:nvPr/>
          </p:nvSpPr>
          <p:spPr bwMode="auto">
            <a:xfrm>
              <a:off x="2235" y="2933"/>
              <a:ext cx="32" cy="62"/>
            </a:xfrm>
            <a:custGeom>
              <a:avLst/>
              <a:gdLst>
                <a:gd name="T0" fmla="*/ 0 w 19"/>
                <a:gd name="T1" fmla="*/ 14 h 38"/>
                <a:gd name="T2" fmla="*/ 0 w 19"/>
                <a:gd name="T3" fmla="*/ 20 h 38"/>
                <a:gd name="T4" fmla="*/ 0 w 19"/>
                <a:gd name="T5" fmla="*/ 25 h 38"/>
                <a:gd name="T6" fmla="*/ 0 w 19"/>
                <a:gd name="T7" fmla="*/ 31 h 38"/>
                <a:gd name="T8" fmla="*/ 1 w 19"/>
                <a:gd name="T9" fmla="*/ 38 h 38"/>
                <a:gd name="T10" fmla="*/ 5 w 19"/>
                <a:gd name="T11" fmla="*/ 33 h 38"/>
                <a:gd name="T12" fmla="*/ 9 w 19"/>
                <a:gd name="T13" fmla="*/ 28 h 38"/>
                <a:gd name="T14" fmla="*/ 14 w 19"/>
                <a:gd name="T15" fmla="*/ 23 h 38"/>
                <a:gd name="T16" fmla="*/ 19 w 19"/>
                <a:gd name="T17" fmla="*/ 17 h 38"/>
                <a:gd name="T18" fmla="*/ 17 w 19"/>
                <a:gd name="T19" fmla="*/ 12 h 38"/>
                <a:gd name="T20" fmla="*/ 16 w 19"/>
                <a:gd name="T21" fmla="*/ 8 h 38"/>
                <a:gd name="T22" fmla="*/ 14 w 19"/>
                <a:gd name="T23" fmla="*/ 4 h 38"/>
                <a:gd name="T24" fmla="*/ 13 w 19"/>
                <a:gd name="T25" fmla="*/ 0 h 38"/>
                <a:gd name="T26" fmla="*/ 9 w 19"/>
                <a:gd name="T27" fmla="*/ 3 h 38"/>
                <a:gd name="T28" fmla="*/ 6 w 19"/>
                <a:gd name="T29" fmla="*/ 6 h 38"/>
                <a:gd name="T30" fmla="*/ 3 w 19"/>
                <a:gd name="T31" fmla="*/ 11 h 38"/>
                <a:gd name="T32" fmla="*/ 0 w 19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8"/>
                <a:gd name="T53" fmla="*/ 19 w 1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8">
                  <a:moveTo>
                    <a:pt x="0" y="14"/>
                  </a:moveTo>
                  <a:lnTo>
                    <a:pt x="0" y="20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1" y="38"/>
                  </a:lnTo>
                  <a:lnTo>
                    <a:pt x="5" y="33"/>
                  </a:lnTo>
                  <a:lnTo>
                    <a:pt x="9" y="28"/>
                  </a:lnTo>
                  <a:lnTo>
                    <a:pt x="14" y="23"/>
                  </a:lnTo>
                  <a:lnTo>
                    <a:pt x="19" y="17"/>
                  </a:lnTo>
                  <a:lnTo>
                    <a:pt x="17" y="12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3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00" name="Freeform 792"/>
            <p:cNvSpPr>
              <a:spLocks/>
            </p:cNvSpPr>
            <p:nvPr/>
          </p:nvSpPr>
          <p:spPr bwMode="auto">
            <a:xfrm>
              <a:off x="2129" y="2894"/>
              <a:ext cx="128" cy="62"/>
            </a:xfrm>
            <a:custGeom>
              <a:avLst/>
              <a:gdLst>
                <a:gd name="T0" fmla="*/ 78 w 78"/>
                <a:gd name="T1" fmla="*/ 24 h 38"/>
                <a:gd name="T2" fmla="*/ 74 w 78"/>
                <a:gd name="T3" fmla="*/ 27 h 38"/>
                <a:gd name="T4" fmla="*/ 71 w 78"/>
                <a:gd name="T5" fmla="*/ 30 h 38"/>
                <a:gd name="T6" fmla="*/ 68 w 78"/>
                <a:gd name="T7" fmla="*/ 35 h 38"/>
                <a:gd name="T8" fmla="*/ 65 w 78"/>
                <a:gd name="T9" fmla="*/ 38 h 38"/>
                <a:gd name="T10" fmla="*/ 60 w 78"/>
                <a:gd name="T11" fmla="*/ 36 h 38"/>
                <a:gd name="T12" fmla="*/ 54 w 78"/>
                <a:gd name="T13" fmla="*/ 35 h 38"/>
                <a:gd name="T14" fmla="*/ 49 w 78"/>
                <a:gd name="T15" fmla="*/ 32 h 38"/>
                <a:gd name="T16" fmla="*/ 43 w 78"/>
                <a:gd name="T17" fmla="*/ 30 h 38"/>
                <a:gd name="T18" fmla="*/ 43 w 78"/>
                <a:gd name="T19" fmla="*/ 30 h 38"/>
                <a:gd name="T20" fmla="*/ 0 w 78"/>
                <a:gd name="T21" fmla="*/ 16 h 38"/>
                <a:gd name="T22" fmla="*/ 12 w 78"/>
                <a:gd name="T23" fmla="*/ 0 h 38"/>
                <a:gd name="T24" fmla="*/ 54 w 78"/>
                <a:gd name="T25" fmla="*/ 14 h 38"/>
                <a:gd name="T26" fmla="*/ 54 w 78"/>
                <a:gd name="T27" fmla="*/ 14 h 38"/>
                <a:gd name="T28" fmla="*/ 60 w 78"/>
                <a:gd name="T29" fmla="*/ 16 h 38"/>
                <a:gd name="T30" fmla="*/ 66 w 78"/>
                <a:gd name="T31" fmla="*/ 19 h 38"/>
                <a:gd name="T32" fmla="*/ 71 w 78"/>
                <a:gd name="T33" fmla="*/ 20 h 38"/>
                <a:gd name="T34" fmla="*/ 78 w 78"/>
                <a:gd name="T35" fmla="*/ 24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8"/>
                <a:gd name="T55" fmla="*/ 0 h 38"/>
                <a:gd name="T56" fmla="*/ 78 w 78"/>
                <a:gd name="T57" fmla="*/ 38 h 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8" h="38">
                  <a:moveTo>
                    <a:pt x="78" y="24"/>
                  </a:moveTo>
                  <a:lnTo>
                    <a:pt x="74" y="27"/>
                  </a:lnTo>
                  <a:lnTo>
                    <a:pt x="71" y="30"/>
                  </a:lnTo>
                  <a:lnTo>
                    <a:pt x="68" y="35"/>
                  </a:lnTo>
                  <a:lnTo>
                    <a:pt x="65" y="38"/>
                  </a:lnTo>
                  <a:lnTo>
                    <a:pt x="60" y="36"/>
                  </a:lnTo>
                  <a:lnTo>
                    <a:pt x="54" y="35"/>
                  </a:lnTo>
                  <a:lnTo>
                    <a:pt x="49" y="32"/>
                  </a:lnTo>
                  <a:lnTo>
                    <a:pt x="43" y="30"/>
                  </a:lnTo>
                  <a:lnTo>
                    <a:pt x="0" y="16"/>
                  </a:lnTo>
                  <a:lnTo>
                    <a:pt x="12" y="0"/>
                  </a:lnTo>
                  <a:lnTo>
                    <a:pt x="54" y="14"/>
                  </a:lnTo>
                  <a:lnTo>
                    <a:pt x="60" y="16"/>
                  </a:lnTo>
                  <a:lnTo>
                    <a:pt x="66" y="19"/>
                  </a:lnTo>
                  <a:lnTo>
                    <a:pt x="71" y="20"/>
                  </a:lnTo>
                  <a:lnTo>
                    <a:pt x="78" y="24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01" name="Freeform 793"/>
            <p:cNvSpPr>
              <a:spLocks/>
            </p:cNvSpPr>
            <p:nvPr/>
          </p:nvSpPr>
          <p:spPr bwMode="auto">
            <a:xfrm>
              <a:off x="2231" y="2992"/>
              <a:ext cx="101" cy="93"/>
            </a:xfrm>
            <a:custGeom>
              <a:avLst/>
              <a:gdLst>
                <a:gd name="T0" fmla="*/ 54 w 62"/>
                <a:gd name="T1" fmla="*/ 11 h 57"/>
                <a:gd name="T2" fmla="*/ 55 w 62"/>
                <a:gd name="T3" fmla="*/ 16 h 57"/>
                <a:gd name="T4" fmla="*/ 59 w 62"/>
                <a:gd name="T5" fmla="*/ 21 h 57"/>
                <a:gd name="T6" fmla="*/ 60 w 62"/>
                <a:gd name="T7" fmla="*/ 26 h 57"/>
                <a:gd name="T8" fmla="*/ 62 w 62"/>
                <a:gd name="T9" fmla="*/ 32 h 57"/>
                <a:gd name="T10" fmla="*/ 57 w 62"/>
                <a:gd name="T11" fmla="*/ 38 h 57"/>
                <a:gd name="T12" fmla="*/ 52 w 62"/>
                <a:gd name="T13" fmla="*/ 45 h 57"/>
                <a:gd name="T14" fmla="*/ 47 w 62"/>
                <a:gd name="T15" fmla="*/ 51 h 57"/>
                <a:gd name="T16" fmla="*/ 43 w 62"/>
                <a:gd name="T17" fmla="*/ 57 h 57"/>
                <a:gd name="T18" fmla="*/ 31 w 62"/>
                <a:gd name="T19" fmla="*/ 54 h 57"/>
                <a:gd name="T20" fmla="*/ 22 w 62"/>
                <a:gd name="T21" fmla="*/ 49 h 57"/>
                <a:gd name="T22" fmla="*/ 11 w 62"/>
                <a:gd name="T23" fmla="*/ 45 h 57"/>
                <a:gd name="T24" fmla="*/ 0 w 62"/>
                <a:gd name="T25" fmla="*/ 41 h 57"/>
                <a:gd name="T26" fmla="*/ 3 w 62"/>
                <a:gd name="T27" fmla="*/ 35 h 57"/>
                <a:gd name="T28" fmla="*/ 6 w 62"/>
                <a:gd name="T29" fmla="*/ 29 h 57"/>
                <a:gd name="T30" fmla="*/ 9 w 62"/>
                <a:gd name="T31" fmla="*/ 24 h 57"/>
                <a:gd name="T32" fmla="*/ 12 w 62"/>
                <a:gd name="T33" fmla="*/ 18 h 57"/>
                <a:gd name="T34" fmla="*/ 16 w 62"/>
                <a:gd name="T35" fmla="*/ 13 h 57"/>
                <a:gd name="T36" fmla="*/ 20 w 62"/>
                <a:gd name="T37" fmla="*/ 8 h 57"/>
                <a:gd name="T38" fmla="*/ 24 w 62"/>
                <a:gd name="T39" fmla="*/ 5 h 57"/>
                <a:gd name="T40" fmla="*/ 27 w 62"/>
                <a:gd name="T41" fmla="*/ 0 h 57"/>
                <a:gd name="T42" fmla="*/ 33 w 62"/>
                <a:gd name="T43" fmla="*/ 3 h 57"/>
                <a:gd name="T44" fmla="*/ 41 w 62"/>
                <a:gd name="T45" fmla="*/ 5 h 57"/>
                <a:gd name="T46" fmla="*/ 47 w 62"/>
                <a:gd name="T47" fmla="*/ 8 h 57"/>
                <a:gd name="T48" fmla="*/ 54 w 62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4" y="11"/>
                  </a:moveTo>
                  <a:lnTo>
                    <a:pt x="55" y="16"/>
                  </a:lnTo>
                  <a:lnTo>
                    <a:pt x="59" y="21"/>
                  </a:lnTo>
                  <a:lnTo>
                    <a:pt x="60" y="26"/>
                  </a:lnTo>
                  <a:lnTo>
                    <a:pt x="62" y="32"/>
                  </a:lnTo>
                  <a:lnTo>
                    <a:pt x="57" y="38"/>
                  </a:lnTo>
                  <a:lnTo>
                    <a:pt x="52" y="45"/>
                  </a:lnTo>
                  <a:lnTo>
                    <a:pt x="47" y="51"/>
                  </a:lnTo>
                  <a:lnTo>
                    <a:pt x="43" y="57"/>
                  </a:lnTo>
                  <a:lnTo>
                    <a:pt x="31" y="54"/>
                  </a:lnTo>
                  <a:lnTo>
                    <a:pt x="22" y="49"/>
                  </a:lnTo>
                  <a:lnTo>
                    <a:pt x="11" y="45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9"/>
                  </a:lnTo>
                  <a:lnTo>
                    <a:pt x="9" y="24"/>
                  </a:lnTo>
                  <a:lnTo>
                    <a:pt x="12" y="18"/>
                  </a:lnTo>
                  <a:lnTo>
                    <a:pt x="16" y="13"/>
                  </a:lnTo>
                  <a:lnTo>
                    <a:pt x="20" y="8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41" y="5"/>
                  </a:lnTo>
                  <a:lnTo>
                    <a:pt x="47" y="8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02" name="Freeform 794"/>
            <p:cNvSpPr>
              <a:spLocks/>
            </p:cNvSpPr>
            <p:nvPr/>
          </p:nvSpPr>
          <p:spPr bwMode="auto">
            <a:xfrm>
              <a:off x="2237" y="3000"/>
              <a:ext cx="90" cy="79"/>
            </a:xfrm>
            <a:custGeom>
              <a:avLst/>
              <a:gdLst>
                <a:gd name="T0" fmla="*/ 48 w 55"/>
                <a:gd name="T1" fmla="*/ 9 h 48"/>
                <a:gd name="T2" fmla="*/ 50 w 55"/>
                <a:gd name="T3" fmla="*/ 13 h 48"/>
                <a:gd name="T4" fmla="*/ 51 w 55"/>
                <a:gd name="T5" fmla="*/ 17 h 48"/>
                <a:gd name="T6" fmla="*/ 53 w 55"/>
                <a:gd name="T7" fmla="*/ 22 h 48"/>
                <a:gd name="T8" fmla="*/ 55 w 55"/>
                <a:gd name="T9" fmla="*/ 27 h 48"/>
                <a:gd name="T10" fmla="*/ 50 w 55"/>
                <a:gd name="T11" fmla="*/ 32 h 48"/>
                <a:gd name="T12" fmla="*/ 45 w 55"/>
                <a:gd name="T13" fmla="*/ 36 h 48"/>
                <a:gd name="T14" fmla="*/ 40 w 55"/>
                <a:gd name="T15" fmla="*/ 43 h 48"/>
                <a:gd name="T16" fmla="*/ 37 w 55"/>
                <a:gd name="T17" fmla="*/ 48 h 48"/>
                <a:gd name="T18" fmla="*/ 27 w 55"/>
                <a:gd name="T19" fmla="*/ 44 h 48"/>
                <a:gd name="T20" fmla="*/ 20 w 55"/>
                <a:gd name="T21" fmla="*/ 41 h 48"/>
                <a:gd name="T22" fmla="*/ 10 w 55"/>
                <a:gd name="T23" fmla="*/ 38 h 48"/>
                <a:gd name="T24" fmla="*/ 0 w 55"/>
                <a:gd name="T25" fmla="*/ 35 h 48"/>
                <a:gd name="T26" fmla="*/ 4 w 55"/>
                <a:gd name="T27" fmla="*/ 30 h 48"/>
                <a:gd name="T28" fmla="*/ 5 w 55"/>
                <a:gd name="T29" fmla="*/ 24 h 48"/>
                <a:gd name="T30" fmla="*/ 8 w 55"/>
                <a:gd name="T31" fmla="*/ 19 h 48"/>
                <a:gd name="T32" fmla="*/ 10 w 55"/>
                <a:gd name="T33" fmla="*/ 14 h 48"/>
                <a:gd name="T34" fmla="*/ 13 w 55"/>
                <a:gd name="T35" fmla="*/ 11 h 48"/>
                <a:gd name="T36" fmla="*/ 16 w 55"/>
                <a:gd name="T37" fmla="*/ 6 h 48"/>
                <a:gd name="T38" fmla="*/ 20 w 55"/>
                <a:gd name="T39" fmla="*/ 3 h 48"/>
                <a:gd name="T40" fmla="*/ 23 w 55"/>
                <a:gd name="T41" fmla="*/ 0 h 48"/>
                <a:gd name="T42" fmla="*/ 29 w 55"/>
                <a:gd name="T43" fmla="*/ 1 h 48"/>
                <a:gd name="T44" fmla="*/ 35 w 55"/>
                <a:gd name="T45" fmla="*/ 5 h 48"/>
                <a:gd name="T46" fmla="*/ 42 w 55"/>
                <a:gd name="T47" fmla="*/ 6 h 48"/>
                <a:gd name="T48" fmla="*/ 48 w 55"/>
                <a:gd name="T49" fmla="*/ 9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"/>
                <a:gd name="T76" fmla="*/ 0 h 48"/>
                <a:gd name="T77" fmla="*/ 55 w 55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" h="48">
                  <a:moveTo>
                    <a:pt x="48" y="9"/>
                  </a:moveTo>
                  <a:lnTo>
                    <a:pt x="50" y="13"/>
                  </a:lnTo>
                  <a:lnTo>
                    <a:pt x="51" y="17"/>
                  </a:lnTo>
                  <a:lnTo>
                    <a:pt x="53" y="22"/>
                  </a:lnTo>
                  <a:lnTo>
                    <a:pt x="55" y="27"/>
                  </a:lnTo>
                  <a:lnTo>
                    <a:pt x="50" y="32"/>
                  </a:lnTo>
                  <a:lnTo>
                    <a:pt x="45" y="36"/>
                  </a:lnTo>
                  <a:lnTo>
                    <a:pt x="40" y="43"/>
                  </a:lnTo>
                  <a:lnTo>
                    <a:pt x="37" y="48"/>
                  </a:lnTo>
                  <a:lnTo>
                    <a:pt x="27" y="44"/>
                  </a:lnTo>
                  <a:lnTo>
                    <a:pt x="20" y="41"/>
                  </a:lnTo>
                  <a:lnTo>
                    <a:pt x="10" y="38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5" y="24"/>
                  </a:lnTo>
                  <a:lnTo>
                    <a:pt x="8" y="19"/>
                  </a:lnTo>
                  <a:lnTo>
                    <a:pt x="10" y="14"/>
                  </a:lnTo>
                  <a:lnTo>
                    <a:pt x="13" y="11"/>
                  </a:lnTo>
                  <a:lnTo>
                    <a:pt x="16" y="6"/>
                  </a:lnTo>
                  <a:lnTo>
                    <a:pt x="20" y="3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5" y="5"/>
                  </a:lnTo>
                  <a:lnTo>
                    <a:pt x="42" y="6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03" name="Freeform 795"/>
            <p:cNvSpPr>
              <a:spLocks/>
            </p:cNvSpPr>
            <p:nvPr/>
          </p:nvSpPr>
          <p:spPr bwMode="auto">
            <a:xfrm>
              <a:off x="2294" y="3015"/>
              <a:ext cx="33" cy="64"/>
            </a:xfrm>
            <a:custGeom>
              <a:avLst/>
              <a:gdLst>
                <a:gd name="T0" fmla="*/ 0 w 20"/>
                <a:gd name="T1" fmla="*/ 15 h 39"/>
                <a:gd name="T2" fmla="*/ 0 w 20"/>
                <a:gd name="T3" fmla="*/ 21 h 39"/>
                <a:gd name="T4" fmla="*/ 2 w 20"/>
                <a:gd name="T5" fmla="*/ 26 h 39"/>
                <a:gd name="T6" fmla="*/ 2 w 20"/>
                <a:gd name="T7" fmla="*/ 32 h 39"/>
                <a:gd name="T8" fmla="*/ 2 w 20"/>
                <a:gd name="T9" fmla="*/ 39 h 39"/>
                <a:gd name="T10" fmla="*/ 5 w 20"/>
                <a:gd name="T11" fmla="*/ 34 h 39"/>
                <a:gd name="T12" fmla="*/ 10 w 20"/>
                <a:gd name="T13" fmla="*/ 27 h 39"/>
                <a:gd name="T14" fmla="*/ 15 w 20"/>
                <a:gd name="T15" fmla="*/ 23 h 39"/>
                <a:gd name="T16" fmla="*/ 20 w 20"/>
                <a:gd name="T17" fmla="*/ 18 h 39"/>
                <a:gd name="T18" fmla="*/ 18 w 20"/>
                <a:gd name="T19" fmla="*/ 13 h 39"/>
                <a:gd name="T20" fmla="*/ 16 w 20"/>
                <a:gd name="T21" fmla="*/ 8 h 39"/>
                <a:gd name="T22" fmla="*/ 15 w 20"/>
                <a:gd name="T23" fmla="*/ 4 h 39"/>
                <a:gd name="T24" fmla="*/ 13 w 20"/>
                <a:gd name="T25" fmla="*/ 0 h 39"/>
                <a:gd name="T26" fmla="*/ 10 w 20"/>
                <a:gd name="T27" fmla="*/ 4 h 39"/>
                <a:gd name="T28" fmla="*/ 7 w 20"/>
                <a:gd name="T29" fmla="*/ 7 h 39"/>
                <a:gd name="T30" fmla="*/ 4 w 20"/>
                <a:gd name="T31" fmla="*/ 12 h 39"/>
                <a:gd name="T32" fmla="*/ 0 w 20"/>
                <a:gd name="T33" fmla="*/ 1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39"/>
                <a:gd name="T53" fmla="*/ 20 w 2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39">
                  <a:moveTo>
                    <a:pt x="0" y="15"/>
                  </a:moveTo>
                  <a:lnTo>
                    <a:pt x="0" y="21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9"/>
                  </a:lnTo>
                  <a:lnTo>
                    <a:pt x="5" y="34"/>
                  </a:lnTo>
                  <a:lnTo>
                    <a:pt x="10" y="27"/>
                  </a:lnTo>
                  <a:lnTo>
                    <a:pt x="15" y="23"/>
                  </a:lnTo>
                  <a:lnTo>
                    <a:pt x="20" y="18"/>
                  </a:lnTo>
                  <a:lnTo>
                    <a:pt x="18" y="13"/>
                  </a:lnTo>
                  <a:lnTo>
                    <a:pt x="16" y="8"/>
                  </a:lnTo>
                  <a:lnTo>
                    <a:pt x="15" y="4"/>
                  </a:lnTo>
                  <a:lnTo>
                    <a:pt x="13" y="0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04" name="Freeform 796"/>
            <p:cNvSpPr>
              <a:spLocks/>
            </p:cNvSpPr>
            <p:nvPr/>
          </p:nvSpPr>
          <p:spPr bwMode="auto">
            <a:xfrm>
              <a:off x="2253" y="3000"/>
              <a:ext cx="63" cy="40"/>
            </a:xfrm>
            <a:custGeom>
              <a:avLst/>
              <a:gdLst>
                <a:gd name="T0" fmla="*/ 38 w 38"/>
                <a:gd name="T1" fmla="*/ 9 h 24"/>
                <a:gd name="T2" fmla="*/ 35 w 38"/>
                <a:gd name="T3" fmla="*/ 13 h 24"/>
                <a:gd name="T4" fmla="*/ 32 w 38"/>
                <a:gd name="T5" fmla="*/ 16 h 24"/>
                <a:gd name="T6" fmla="*/ 29 w 38"/>
                <a:gd name="T7" fmla="*/ 21 h 24"/>
                <a:gd name="T8" fmla="*/ 25 w 38"/>
                <a:gd name="T9" fmla="*/ 24 h 24"/>
                <a:gd name="T10" fmla="*/ 19 w 38"/>
                <a:gd name="T11" fmla="*/ 21 h 24"/>
                <a:gd name="T12" fmla="*/ 13 w 38"/>
                <a:gd name="T13" fmla="*/ 19 h 24"/>
                <a:gd name="T14" fmla="*/ 6 w 38"/>
                <a:gd name="T15" fmla="*/ 16 h 24"/>
                <a:gd name="T16" fmla="*/ 0 w 38"/>
                <a:gd name="T17" fmla="*/ 14 h 24"/>
                <a:gd name="T18" fmla="*/ 3 w 38"/>
                <a:gd name="T19" fmla="*/ 11 h 24"/>
                <a:gd name="T20" fmla="*/ 6 w 38"/>
                <a:gd name="T21" fmla="*/ 6 h 24"/>
                <a:gd name="T22" fmla="*/ 10 w 38"/>
                <a:gd name="T23" fmla="*/ 3 h 24"/>
                <a:gd name="T24" fmla="*/ 13 w 38"/>
                <a:gd name="T25" fmla="*/ 0 h 24"/>
                <a:gd name="T26" fmla="*/ 19 w 38"/>
                <a:gd name="T27" fmla="*/ 1 h 24"/>
                <a:gd name="T28" fmla="*/ 25 w 38"/>
                <a:gd name="T29" fmla="*/ 5 h 24"/>
                <a:gd name="T30" fmla="*/ 32 w 38"/>
                <a:gd name="T31" fmla="*/ 6 h 24"/>
                <a:gd name="T32" fmla="*/ 38 w 38"/>
                <a:gd name="T33" fmla="*/ 9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4"/>
                <a:gd name="T53" fmla="*/ 38 w 3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4">
                  <a:moveTo>
                    <a:pt x="38" y="9"/>
                  </a:moveTo>
                  <a:lnTo>
                    <a:pt x="35" y="13"/>
                  </a:lnTo>
                  <a:lnTo>
                    <a:pt x="32" y="16"/>
                  </a:lnTo>
                  <a:lnTo>
                    <a:pt x="29" y="21"/>
                  </a:lnTo>
                  <a:lnTo>
                    <a:pt x="25" y="24"/>
                  </a:lnTo>
                  <a:lnTo>
                    <a:pt x="19" y="21"/>
                  </a:lnTo>
                  <a:lnTo>
                    <a:pt x="13" y="19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5" y="5"/>
                  </a:lnTo>
                  <a:lnTo>
                    <a:pt x="32" y="6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05" name="Freeform 797"/>
            <p:cNvSpPr>
              <a:spLocks/>
            </p:cNvSpPr>
            <p:nvPr/>
          </p:nvSpPr>
          <p:spPr bwMode="auto">
            <a:xfrm>
              <a:off x="1993" y="2914"/>
              <a:ext cx="99" cy="95"/>
            </a:xfrm>
            <a:custGeom>
              <a:avLst/>
              <a:gdLst>
                <a:gd name="T0" fmla="*/ 54 w 60"/>
                <a:gd name="T1" fmla="*/ 10 h 58"/>
                <a:gd name="T2" fmla="*/ 56 w 60"/>
                <a:gd name="T3" fmla="*/ 16 h 58"/>
                <a:gd name="T4" fmla="*/ 57 w 60"/>
                <a:gd name="T5" fmla="*/ 21 h 58"/>
                <a:gd name="T6" fmla="*/ 59 w 60"/>
                <a:gd name="T7" fmla="*/ 26 h 58"/>
                <a:gd name="T8" fmla="*/ 60 w 60"/>
                <a:gd name="T9" fmla="*/ 32 h 58"/>
                <a:gd name="T10" fmla="*/ 56 w 60"/>
                <a:gd name="T11" fmla="*/ 39 h 58"/>
                <a:gd name="T12" fmla="*/ 51 w 60"/>
                <a:gd name="T13" fmla="*/ 45 h 58"/>
                <a:gd name="T14" fmla="*/ 46 w 60"/>
                <a:gd name="T15" fmla="*/ 51 h 58"/>
                <a:gd name="T16" fmla="*/ 41 w 60"/>
                <a:gd name="T17" fmla="*/ 58 h 58"/>
                <a:gd name="T18" fmla="*/ 32 w 60"/>
                <a:gd name="T19" fmla="*/ 53 h 58"/>
                <a:gd name="T20" fmla="*/ 21 w 60"/>
                <a:gd name="T21" fmla="*/ 50 h 58"/>
                <a:gd name="T22" fmla="*/ 10 w 60"/>
                <a:gd name="T23" fmla="*/ 45 h 58"/>
                <a:gd name="T24" fmla="*/ 0 w 60"/>
                <a:gd name="T25" fmla="*/ 42 h 58"/>
                <a:gd name="T26" fmla="*/ 3 w 60"/>
                <a:gd name="T27" fmla="*/ 35 h 58"/>
                <a:gd name="T28" fmla="*/ 6 w 60"/>
                <a:gd name="T29" fmla="*/ 29 h 58"/>
                <a:gd name="T30" fmla="*/ 10 w 60"/>
                <a:gd name="T31" fmla="*/ 24 h 58"/>
                <a:gd name="T32" fmla="*/ 13 w 60"/>
                <a:gd name="T33" fmla="*/ 18 h 58"/>
                <a:gd name="T34" fmla="*/ 16 w 60"/>
                <a:gd name="T35" fmla="*/ 13 h 58"/>
                <a:gd name="T36" fmla="*/ 19 w 60"/>
                <a:gd name="T37" fmla="*/ 8 h 58"/>
                <a:gd name="T38" fmla="*/ 22 w 60"/>
                <a:gd name="T39" fmla="*/ 5 h 58"/>
                <a:gd name="T40" fmla="*/ 25 w 60"/>
                <a:gd name="T41" fmla="*/ 0 h 58"/>
                <a:gd name="T42" fmla="*/ 33 w 60"/>
                <a:gd name="T43" fmla="*/ 2 h 58"/>
                <a:gd name="T44" fmla="*/ 40 w 60"/>
                <a:gd name="T45" fmla="*/ 5 h 58"/>
                <a:gd name="T46" fmla="*/ 48 w 60"/>
                <a:gd name="T47" fmla="*/ 7 h 58"/>
                <a:gd name="T48" fmla="*/ 54 w 60"/>
                <a:gd name="T49" fmla="*/ 10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58"/>
                <a:gd name="T77" fmla="*/ 60 w 60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58">
                  <a:moveTo>
                    <a:pt x="54" y="10"/>
                  </a:moveTo>
                  <a:lnTo>
                    <a:pt x="56" y="16"/>
                  </a:lnTo>
                  <a:lnTo>
                    <a:pt x="57" y="21"/>
                  </a:lnTo>
                  <a:lnTo>
                    <a:pt x="59" y="26"/>
                  </a:lnTo>
                  <a:lnTo>
                    <a:pt x="60" y="32"/>
                  </a:lnTo>
                  <a:lnTo>
                    <a:pt x="56" y="39"/>
                  </a:lnTo>
                  <a:lnTo>
                    <a:pt x="51" y="45"/>
                  </a:lnTo>
                  <a:lnTo>
                    <a:pt x="46" y="51"/>
                  </a:lnTo>
                  <a:lnTo>
                    <a:pt x="41" y="58"/>
                  </a:lnTo>
                  <a:lnTo>
                    <a:pt x="32" y="53"/>
                  </a:lnTo>
                  <a:lnTo>
                    <a:pt x="21" y="50"/>
                  </a:lnTo>
                  <a:lnTo>
                    <a:pt x="10" y="45"/>
                  </a:lnTo>
                  <a:lnTo>
                    <a:pt x="0" y="42"/>
                  </a:lnTo>
                  <a:lnTo>
                    <a:pt x="3" y="35"/>
                  </a:lnTo>
                  <a:lnTo>
                    <a:pt x="6" y="29"/>
                  </a:lnTo>
                  <a:lnTo>
                    <a:pt x="10" y="24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19" y="8"/>
                  </a:lnTo>
                  <a:lnTo>
                    <a:pt x="22" y="5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40" y="5"/>
                  </a:lnTo>
                  <a:lnTo>
                    <a:pt x="48" y="7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06" name="Freeform 798"/>
            <p:cNvSpPr>
              <a:spLocks/>
            </p:cNvSpPr>
            <p:nvPr/>
          </p:nvSpPr>
          <p:spPr bwMode="auto">
            <a:xfrm>
              <a:off x="2002" y="2922"/>
              <a:ext cx="85" cy="78"/>
            </a:xfrm>
            <a:custGeom>
              <a:avLst/>
              <a:gdLst>
                <a:gd name="T0" fmla="*/ 48 w 52"/>
                <a:gd name="T1" fmla="*/ 8 h 48"/>
                <a:gd name="T2" fmla="*/ 49 w 52"/>
                <a:gd name="T3" fmla="*/ 13 h 48"/>
                <a:gd name="T4" fmla="*/ 51 w 52"/>
                <a:gd name="T5" fmla="*/ 18 h 48"/>
                <a:gd name="T6" fmla="*/ 51 w 52"/>
                <a:gd name="T7" fmla="*/ 22 h 48"/>
                <a:gd name="T8" fmla="*/ 52 w 52"/>
                <a:gd name="T9" fmla="*/ 27 h 48"/>
                <a:gd name="T10" fmla="*/ 49 w 52"/>
                <a:gd name="T11" fmla="*/ 32 h 48"/>
                <a:gd name="T12" fmla="*/ 44 w 52"/>
                <a:gd name="T13" fmla="*/ 37 h 48"/>
                <a:gd name="T14" fmla="*/ 40 w 52"/>
                <a:gd name="T15" fmla="*/ 43 h 48"/>
                <a:gd name="T16" fmla="*/ 36 w 52"/>
                <a:gd name="T17" fmla="*/ 48 h 48"/>
                <a:gd name="T18" fmla="*/ 27 w 52"/>
                <a:gd name="T19" fmla="*/ 45 h 48"/>
                <a:gd name="T20" fmla="*/ 19 w 52"/>
                <a:gd name="T21" fmla="*/ 40 h 48"/>
                <a:gd name="T22" fmla="*/ 9 w 52"/>
                <a:gd name="T23" fmla="*/ 37 h 48"/>
                <a:gd name="T24" fmla="*/ 0 w 52"/>
                <a:gd name="T25" fmla="*/ 34 h 48"/>
                <a:gd name="T26" fmla="*/ 3 w 52"/>
                <a:gd name="T27" fmla="*/ 29 h 48"/>
                <a:gd name="T28" fmla="*/ 5 w 52"/>
                <a:gd name="T29" fmla="*/ 24 h 48"/>
                <a:gd name="T30" fmla="*/ 8 w 52"/>
                <a:gd name="T31" fmla="*/ 19 h 48"/>
                <a:gd name="T32" fmla="*/ 11 w 52"/>
                <a:gd name="T33" fmla="*/ 15 h 48"/>
                <a:gd name="T34" fmla="*/ 14 w 52"/>
                <a:gd name="T35" fmla="*/ 11 h 48"/>
                <a:gd name="T36" fmla="*/ 17 w 52"/>
                <a:gd name="T37" fmla="*/ 7 h 48"/>
                <a:gd name="T38" fmla="*/ 19 w 52"/>
                <a:gd name="T39" fmla="*/ 3 h 48"/>
                <a:gd name="T40" fmla="*/ 22 w 52"/>
                <a:gd name="T41" fmla="*/ 0 h 48"/>
                <a:gd name="T42" fmla="*/ 28 w 52"/>
                <a:gd name="T43" fmla="*/ 2 h 48"/>
                <a:gd name="T44" fmla="*/ 35 w 52"/>
                <a:gd name="T45" fmla="*/ 5 h 48"/>
                <a:gd name="T46" fmla="*/ 41 w 52"/>
                <a:gd name="T47" fmla="*/ 7 h 48"/>
                <a:gd name="T48" fmla="*/ 48 w 52"/>
                <a:gd name="T49" fmla="*/ 8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8"/>
                <a:gd name="T77" fmla="*/ 52 w 52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8">
                  <a:moveTo>
                    <a:pt x="48" y="8"/>
                  </a:moveTo>
                  <a:lnTo>
                    <a:pt x="49" y="13"/>
                  </a:lnTo>
                  <a:lnTo>
                    <a:pt x="51" y="18"/>
                  </a:lnTo>
                  <a:lnTo>
                    <a:pt x="51" y="22"/>
                  </a:lnTo>
                  <a:lnTo>
                    <a:pt x="52" y="27"/>
                  </a:lnTo>
                  <a:lnTo>
                    <a:pt x="49" y="32"/>
                  </a:lnTo>
                  <a:lnTo>
                    <a:pt x="44" y="37"/>
                  </a:lnTo>
                  <a:lnTo>
                    <a:pt x="40" y="43"/>
                  </a:lnTo>
                  <a:lnTo>
                    <a:pt x="36" y="48"/>
                  </a:lnTo>
                  <a:lnTo>
                    <a:pt x="27" y="45"/>
                  </a:lnTo>
                  <a:lnTo>
                    <a:pt x="19" y="40"/>
                  </a:lnTo>
                  <a:lnTo>
                    <a:pt x="9" y="37"/>
                  </a:lnTo>
                  <a:lnTo>
                    <a:pt x="0" y="34"/>
                  </a:lnTo>
                  <a:lnTo>
                    <a:pt x="3" y="29"/>
                  </a:lnTo>
                  <a:lnTo>
                    <a:pt x="5" y="24"/>
                  </a:lnTo>
                  <a:lnTo>
                    <a:pt x="8" y="19"/>
                  </a:lnTo>
                  <a:lnTo>
                    <a:pt x="11" y="15"/>
                  </a:lnTo>
                  <a:lnTo>
                    <a:pt x="14" y="11"/>
                  </a:lnTo>
                  <a:lnTo>
                    <a:pt x="17" y="7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5" y="5"/>
                  </a:lnTo>
                  <a:lnTo>
                    <a:pt x="41" y="7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07" name="Freeform 799"/>
            <p:cNvSpPr>
              <a:spLocks/>
            </p:cNvSpPr>
            <p:nvPr/>
          </p:nvSpPr>
          <p:spPr bwMode="auto">
            <a:xfrm>
              <a:off x="2059" y="2935"/>
              <a:ext cx="28" cy="65"/>
            </a:xfrm>
            <a:custGeom>
              <a:avLst/>
              <a:gdLst>
                <a:gd name="T0" fmla="*/ 0 w 17"/>
                <a:gd name="T1" fmla="*/ 14 h 40"/>
                <a:gd name="T2" fmla="*/ 0 w 17"/>
                <a:gd name="T3" fmla="*/ 21 h 40"/>
                <a:gd name="T4" fmla="*/ 0 w 17"/>
                <a:gd name="T5" fmla="*/ 27 h 40"/>
                <a:gd name="T6" fmla="*/ 0 w 17"/>
                <a:gd name="T7" fmla="*/ 34 h 40"/>
                <a:gd name="T8" fmla="*/ 1 w 17"/>
                <a:gd name="T9" fmla="*/ 40 h 40"/>
                <a:gd name="T10" fmla="*/ 5 w 17"/>
                <a:gd name="T11" fmla="*/ 35 h 40"/>
                <a:gd name="T12" fmla="*/ 9 w 17"/>
                <a:gd name="T13" fmla="*/ 29 h 40"/>
                <a:gd name="T14" fmla="*/ 14 w 17"/>
                <a:gd name="T15" fmla="*/ 24 h 40"/>
                <a:gd name="T16" fmla="*/ 17 w 17"/>
                <a:gd name="T17" fmla="*/ 19 h 40"/>
                <a:gd name="T18" fmla="*/ 16 w 17"/>
                <a:gd name="T19" fmla="*/ 14 h 40"/>
                <a:gd name="T20" fmla="*/ 14 w 17"/>
                <a:gd name="T21" fmla="*/ 10 h 40"/>
                <a:gd name="T22" fmla="*/ 13 w 17"/>
                <a:gd name="T23" fmla="*/ 5 h 40"/>
                <a:gd name="T24" fmla="*/ 11 w 17"/>
                <a:gd name="T25" fmla="*/ 0 h 40"/>
                <a:gd name="T26" fmla="*/ 8 w 17"/>
                <a:gd name="T27" fmla="*/ 3 h 40"/>
                <a:gd name="T28" fmla="*/ 6 w 17"/>
                <a:gd name="T29" fmla="*/ 7 h 40"/>
                <a:gd name="T30" fmla="*/ 3 w 17"/>
                <a:gd name="T31" fmla="*/ 11 h 40"/>
                <a:gd name="T32" fmla="*/ 0 w 17"/>
                <a:gd name="T33" fmla="*/ 1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40"/>
                <a:gd name="T53" fmla="*/ 17 w 17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40">
                  <a:moveTo>
                    <a:pt x="0" y="14"/>
                  </a:move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5" y="35"/>
                  </a:lnTo>
                  <a:lnTo>
                    <a:pt x="9" y="29"/>
                  </a:lnTo>
                  <a:lnTo>
                    <a:pt x="14" y="24"/>
                  </a:lnTo>
                  <a:lnTo>
                    <a:pt x="17" y="19"/>
                  </a:lnTo>
                  <a:lnTo>
                    <a:pt x="16" y="14"/>
                  </a:lnTo>
                  <a:lnTo>
                    <a:pt x="14" y="10"/>
                  </a:lnTo>
                  <a:lnTo>
                    <a:pt x="13" y="5"/>
                  </a:lnTo>
                  <a:lnTo>
                    <a:pt x="11" y="0"/>
                  </a:lnTo>
                  <a:lnTo>
                    <a:pt x="8" y="3"/>
                  </a:lnTo>
                  <a:lnTo>
                    <a:pt x="6" y="7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08" name="Freeform 800"/>
            <p:cNvSpPr>
              <a:spLocks/>
            </p:cNvSpPr>
            <p:nvPr/>
          </p:nvSpPr>
          <p:spPr bwMode="auto">
            <a:xfrm>
              <a:off x="2020" y="2922"/>
              <a:ext cx="60" cy="39"/>
            </a:xfrm>
            <a:custGeom>
              <a:avLst/>
              <a:gdLst>
                <a:gd name="T0" fmla="*/ 37 w 37"/>
                <a:gd name="T1" fmla="*/ 8 h 24"/>
                <a:gd name="T2" fmla="*/ 33 w 37"/>
                <a:gd name="T3" fmla="*/ 13 h 24"/>
                <a:gd name="T4" fmla="*/ 30 w 37"/>
                <a:gd name="T5" fmla="*/ 16 h 24"/>
                <a:gd name="T6" fmla="*/ 27 w 37"/>
                <a:gd name="T7" fmla="*/ 21 h 24"/>
                <a:gd name="T8" fmla="*/ 24 w 37"/>
                <a:gd name="T9" fmla="*/ 24 h 24"/>
                <a:gd name="T10" fmla="*/ 17 w 37"/>
                <a:gd name="T11" fmla="*/ 21 h 24"/>
                <a:gd name="T12" fmla="*/ 11 w 37"/>
                <a:gd name="T13" fmla="*/ 19 h 24"/>
                <a:gd name="T14" fmla="*/ 6 w 37"/>
                <a:gd name="T15" fmla="*/ 16 h 24"/>
                <a:gd name="T16" fmla="*/ 0 w 37"/>
                <a:gd name="T17" fmla="*/ 15 h 24"/>
                <a:gd name="T18" fmla="*/ 3 w 37"/>
                <a:gd name="T19" fmla="*/ 11 h 24"/>
                <a:gd name="T20" fmla="*/ 6 w 37"/>
                <a:gd name="T21" fmla="*/ 7 h 24"/>
                <a:gd name="T22" fmla="*/ 8 w 37"/>
                <a:gd name="T23" fmla="*/ 3 h 24"/>
                <a:gd name="T24" fmla="*/ 11 w 37"/>
                <a:gd name="T25" fmla="*/ 0 h 24"/>
                <a:gd name="T26" fmla="*/ 17 w 37"/>
                <a:gd name="T27" fmla="*/ 2 h 24"/>
                <a:gd name="T28" fmla="*/ 24 w 37"/>
                <a:gd name="T29" fmla="*/ 3 h 24"/>
                <a:gd name="T30" fmla="*/ 30 w 37"/>
                <a:gd name="T31" fmla="*/ 7 h 24"/>
                <a:gd name="T32" fmla="*/ 37 w 37"/>
                <a:gd name="T33" fmla="*/ 8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37" y="8"/>
                  </a:moveTo>
                  <a:lnTo>
                    <a:pt x="33" y="13"/>
                  </a:lnTo>
                  <a:lnTo>
                    <a:pt x="30" y="16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17" y="21"/>
                  </a:lnTo>
                  <a:lnTo>
                    <a:pt x="11" y="19"/>
                  </a:lnTo>
                  <a:lnTo>
                    <a:pt x="6" y="16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6" y="7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4" y="3"/>
                  </a:lnTo>
                  <a:lnTo>
                    <a:pt x="30" y="7"/>
                  </a:lnTo>
                  <a:lnTo>
                    <a:pt x="37" y="8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09" name="Freeform 801"/>
            <p:cNvSpPr>
              <a:spLocks/>
            </p:cNvSpPr>
            <p:nvPr/>
          </p:nvSpPr>
          <p:spPr bwMode="auto">
            <a:xfrm>
              <a:off x="2345" y="2971"/>
              <a:ext cx="101" cy="92"/>
            </a:xfrm>
            <a:custGeom>
              <a:avLst/>
              <a:gdLst>
                <a:gd name="T0" fmla="*/ 54 w 62"/>
                <a:gd name="T1" fmla="*/ 10 h 56"/>
                <a:gd name="T2" fmla="*/ 55 w 62"/>
                <a:gd name="T3" fmla="*/ 15 h 56"/>
                <a:gd name="T4" fmla="*/ 57 w 62"/>
                <a:gd name="T5" fmla="*/ 19 h 56"/>
                <a:gd name="T6" fmla="*/ 60 w 62"/>
                <a:gd name="T7" fmla="*/ 26 h 56"/>
                <a:gd name="T8" fmla="*/ 62 w 62"/>
                <a:gd name="T9" fmla="*/ 31 h 56"/>
                <a:gd name="T10" fmla="*/ 57 w 62"/>
                <a:gd name="T11" fmla="*/ 37 h 56"/>
                <a:gd name="T12" fmla="*/ 52 w 62"/>
                <a:gd name="T13" fmla="*/ 43 h 56"/>
                <a:gd name="T14" fmla="*/ 47 w 62"/>
                <a:gd name="T15" fmla="*/ 50 h 56"/>
                <a:gd name="T16" fmla="*/ 41 w 62"/>
                <a:gd name="T17" fmla="*/ 56 h 56"/>
                <a:gd name="T18" fmla="*/ 31 w 62"/>
                <a:gd name="T19" fmla="*/ 53 h 56"/>
                <a:gd name="T20" fmla="*/ 20 w 62"/>
                <a:gd name="T21" fmla="*/ 48 h 56"/>
                <a:gd name="T22" fmla="*/ 11 w 62"/>
                <a:gd name="T23" fmla="*/ 45 h 56"/>
                <a:gd name="T24" fmla="*/ 0 w 62"/>
                <a:gd name="T25" fmla="*/ 40 h 56"/>
                <a:gd name="T26" fmla="*/ 3 w 62"/>
                <a:gd name="T27" fmla="*/ 34 h 56"/>
                <a:gd name="T28" fmla="*/ 6 w 62"/>
                <a:gd name="T29" fmla="*/ 27 h 56"/>
                <a:gd name="T30" fmla="*/ 9 w 62"/>
                <a:gd name="T31" fmla="*/ 23 h 56"/>
                <a:gd name="T32" fmla="*/ 12 w 62"/>
                <a:gd name="T33" fmla="*/ 16 h 56"/>
                <a:gd name="T34" fmla="*/ 16 w 62"/>
                <a:gd name="T35" fmla="*/ 13 h 56"/>
                <a:gd name="T36" fmla="*/ 19 w 62"/>
                <a:gd name="T37" fmla="*/ 8 h 56"/>
                <a:gd name="T38" fmla="*/ 22 w 62"/>
                <a:gd name="T39" fmla="*/ 4 h 56"/>
                <a:gd name="T40" fmla="*/ 25 w 62"/>
                <a:gd name="T41" fmla="*/ 0 h 56"/>
                <a:gd name="T42" fmla="*/ 33 w 62"/>
                <a:gd name="T43" fmla="*/ 2 h 56"/>
                <a:gd name="T44" fmla="*/ 39 w 62"/>
                <a:gd name="T45" fmla="*/ 5 h 56"/>
                <a:gd name="T46" fmla="*/ 47 w 62"/>
                <a:gd name="T47" fmla="*/ 7 h 56"/>
                <a:gd name="T48" fmla="*/ 54 w 62"/>
                <a:gd name="T49" fmla="*/ 1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6"/>
                <a:gd name="T77" fmla="*/ 62 w 62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6">
                  <a:moveTo>
                    <a:pt x="54" y="10"/>
                  </a:moveTo>
                  <a:lnTo>
                    <a:pt x="55" y="15"/>
                  </a:lnTo>
                  <a:lnTo>
                    <a:pt x="57" y="19"/>
                  </a:lnTo>
                  <a:lnTo>
                    <a:pt x="60" y="26"/>
                  </a:lnTo>
                  <a:lnTo>
                    <a:pt x="62" y="31"/>
                  </a:lnTo>
                  <a:lnTo>
                    <a:pt x="57" y="37"/>
                  </a:lnTo>
                  <a:lnTo>
                    <a:pt x="52" y="43"/>
                  </a:lnTo>
                  <a:lnTo>
                    <a:pt x="47" y="50"/>
                  </a:lnTo>
                  <a:lnTo>
                    <a:pt x="41" y="56"/>
                  </a:lnTo>
                  <a:lnTo>
                    <a:pt x="31" y="53"/>
                  </a:lnTo>
                  <a:lnTo>
                    <a:pt x="20" y="48"/>
                  </a:lnTo>
                  <a:lnTo>
                    <a:pt x="11" y="45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6" y="27"/>
                  </a:lnTo>
                  <a:lnTo>
                    <a:pt x="9" y="23"/>
                  </a:lnTo>
                  <a:lnTo>
                    <a:pt x="12" y="16"/>
                  </a:lnTo>
                  <a:lnTo>
                    <a:pt x="16" y="13"/>
                  </a:lnTo>
                  <a:lnTo>
                    <a:pt x="19" y="8"/>
                  </a:lnTo>
                  <a:lnTo>
                    <a:pt x="22" y="4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39" y="5"/>
                  </a:lnTo>
                  <a:lnTo>
                    <a:pt x="47" y="7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10" name="Freeform 802"/>
            <p:cNvSpPr>
              <a:spLocks/>
            </p:cNvSpPr>
            <p:nvPr/>
          </p:nvSpPr>
          <p:spPr bwMode="auto">
            <a:xfrm>
              <a:off x="2352" y="2979"/>
              <a:ext cx="86" cy="79"/>
            </a:xfrm>
            <a:custGeom>
              <a:avLst/>
              <a:gdLst>
                <a:gd name="T0" fmla="*/ 48 w 53"/>
                <a:gd name="T1" fmla="*/ 8 h 48"/>
                <a:gd name="T2" fmla="*/ 50 w 53"/>
                <a:gd name="T3" fmla="*/ 13 h 48"/>
                <a:gd name="T4" fmla="*/ 51 w 53"/>
                <a:gd name="T5" fmla="*/ 18 h 48"/>
                <a:gd name="T6" fmla="*/ 51 w 53"/>
                <a:gd name="T7" fmla="*/ 22 h 48"/>
                <a:gd name="T8" fmla="*/ 53 w 53"/>
                <a:gd name="T9" fmla="*/ 26 h 48"/>
                <a:gd name="T10" fmla="*/ 50 w 53"/>
                <a:gd name="T11" fmla="*/ 32 h 48"/>
                <a:gd name="T12" fmla="*/ 45 w 53"/>
                <a:gd name="T13" fmla="*/ 37 h 48"/>
                <a:gd name="T14" fmla="*/ 40 w 53"/>
                <a:gd name="T15" fmla="*/ 41 h 48"/>
                <a:gd name="T16" fmla="*/ 37 w 53"/>
                <a:gd name="T17" fmla="*/ 48 h 48"/>
                <a:gd name="T18" fmla="*/ 27 w 53"/>
                <a:gd name="T19" fmla="*/ 45 h 48"/>
                <a:gd name="T20" fmla="*/ 19 w 53"/>
                <a:gd name="T21" fmla="*/ 40 h 48"/>
                <a:gd name="T22" fmla="*/ 10 w 53"/>
                <a:gd name="T23" fmla="*/ 37 h 48"/>
                <a:gd name="T24" fmla="*/ 0 w 53"/>
                <a:gd name="T25" fmla="*/ 34 h 48"/>
                <a:gd name="T26" fmla="*/ 4 w 53"/>
                <a:gd name="T27" fmla="*/ 29 h 48"/>
                <a:gd name="T28" fmla="*/ 5 w 53"/>
                <a:gd name="T29" fmla="*/ 24 h 48"/>
                <a:gd name="T30" fmla="*/ 8 w 53"/>
                <a:gd name="T31" fmla="*/ 19 h 48"/>
                <a:gd name="T32" fmla="*/ 10 w 53"/>
                <a:gd name="T33" fmla="*/ 14 h 48"/>
                <a:gd name="T34" fmla="*/ 13 w 53"/>
                <a:gd name="T35" fmla="*/ 11 h 48"/>
                <a:gd name="T36" fmla="*/ 16 w 53"/>
                <a:gd name="T37" fmla="*/ 7 h 48"/>
                <a:gd name="T38" fmla="*/ 19 w 53"/>
                <a:gd name="T39" fmla="*/ 3 h 48"/>
                <a:gd name="T40" fmla="*/ 23 w 53"/>
                <a:gd name="T41" fmla="*/ 0 h 48"/>
                <a:gd name="T42" fmla="*/ 29 w 53"/>
                <a:gd name="T43" fmla="*/ 2 h 48"/>
                <a:gd name="T44" fmla="*/ 35 w 53"/>
                <a:gd name="T45" fmla="*/ 3 h 48"/>
                <a:gd name="T46" fmla="*/ 42 w 53"/>
                <a:gd name="T47" fmla="*/ 7 h 48"/>
                <a:gd name="T48" fmla="*/ 48 w 53"/>
                <a:gd name="T49" fmla="*/ 8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48"/>
                <a:gd name="T77" fmla="*/ 53 w 53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48">
                  <a:moveTo>
                    <a:pt x="48" y="8"/>
                  </a:moveTo>
                  <a:lnTo>
                    <a:pt x="50" y="13"/>
                  </a:lnTo>
                  <a:lnTo>
                    <a:pt x="51" y="18"/>
                  </a:lnTo>
                  <a:lnTo>
                    <a:pt x="51" y="22"/>
                  </a:lnTo>
                  <a:lnTo>
                    <a:pt x="53" y="26"/>
                  </a:lnTo>
                  <a:lnTo>
                    <a:pt x="50" y="32"/>
                  </a:lnTo>
                  <a:lnTo>
                    <a:pt x="45" y="37"/>
                  </a:lnTo>
                  <a:lnTo>
                    <a:pt x="40" y="41"/>
                  </a:lnTo>
                  <a:lnTo>
                    <a:pt x="37" y="48"/>
                  </a:lnTo>
                  <a:lnTo>
                    <a:pt x="27" y="45"/>
                  </a:lnTo>
                  <a:lnTo>
                    <a:pt x="19" y="40"/>
                  </a:lnTo>
                  <a:lnTo>
                    <a:pt x="10" y="37"/>
                  </a:lnTo>
                  <a:lnTo>
                    <a:pt x="0" y="34"/>
                  </a:lnTo>
                  <a:lnTo>
                    <a:pt x="4" y="29"/>
                  </a:lnTo>
                  <a:lnTo>
                    <a:pt x="5" y="24"/>
                  </a:lnTo>
                  <a:lnTo>
                    <a:pt x="8" y="19"/>
                  </a:lnTo>
                  <a:lnTo>
                    <a:pt x="10" y="14"/>
                  </a:lnTo>
                  <a:lnTo>
                    <a:pt x="13" y="11"/>
                  </a:lnTo>
                  <a:lnTo>
                    <a:pt x="16" y="7"/>
                  </a:lnTo>
                  <a:lnTo>
                    <a:pt x="19" y="3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5" y="3"/>
                  </a:lnTo>
                  <a:lnTo>
                    <a:pt x="42" y="7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11" name="Freeform 803"/>
            <p:cNvSpPr>
              <a:spLocks/>
            </p:cNvSpPr>
            <p:nvPr/>
          </p:nvSpPr>
          <p:spPr bwMode="auto">
            <a:xfrm>
              <a:off x="2407" y="2992"/>
              <a:ext cx="31" cy="66"/>
            </a:xfrm>
            <a:custGeom>
              <a:avLst/>
              <a:gdLst>
                <a:gd name="T0" fmla="*/ 0 w 19"/>
                <a:gd name="T1" fmla="*/ 14 h 40"/>
                <a:gd name="T2" fmla="*/ 1 w 19"/>
                <a:gd name="T3" fmla="*/ 21 h 40"/>
                <a:gd name="T4" fmla="*/ 1 w 19"/>
                <a:gd name="T5" fmla="*/ 27 h 40"/>
                <a:gd name="T6" fmla="*/ 1 w 19"/>
                <a:gd name="T7" fmla="*/ 33 h 40"/>
                <a:gd name="T8" fmla="*/ 3 w 19"/>
                <a:gd name="T9" fmla="*/ 40 h 40"/>
                <a:gd name="T10" fmla="*/ 6 w 19"/>
                <a:gd name="T11" fmla="*/ 33 h 40"/>
                <a:gd name="T12" fmla="*/ 11 w 19"/>
                <a:gd name="T13" fmla="*/ 29 h 40"/>
                <a:gd name="T14" fmla="*/ 16 w 19"/>
                <a:gd name="T15" fmla="*/ 24 h 40"/>
                <a:gd name="T16" fmla="*/ 19 w 19"/>
                <a:gd name="T17" fmla="*/ 18 h 40"/>
                <a:gd name="T18" fmla="*/ 17 w 19"/>
                <a:gd name="T19" fmla="*/ 13 h 40"/>
                <a:gd name="T20" fmla="*/ 16 w 19"/>
                <a:gd name="T21" fmla="*/ 8 h 40"/>
                <a:gd name="T22" fmla="*/ 14 w 19"/>
                <a:gd name="T23" fmla="*/ 5 h 40"/>
                <a:gd name="T24" fmla="*/ 13 w 19"/>
                <a:gd name="T25" fmla="*/ 0 h 40"/>
                <a:gd name="T26" fmla="*/ 9 w 19"/>
                <a:gd name="T27" fmla="*/ 3 h 40"/>
                <a:gd name="T28" fmla="*/ 6 w 19"/>
                <a:gd name="T29" fmla="*/ 6 h 40"/>
                <a:gd name="T30" fmla="*/ 3 w 19"/>
                <a:gd name="T31" fmla="*/ 11 h 40"/>
                <a:gd name="T32" fmla="*/ 0 w 19"/>
                <a:gd name="T33" fmla="*/ 1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40"/>
                <a:gd name="T53" fmla="*/ 19 w 1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40">
                  <a:moveTo>
                    <a:pt x="0" y="14"/>
                  </a:moveTo>
                  <a:lnTo>
                    <a:pt x="1" y="21"/>
                  </a:lnTo>
                  <a:lnTo>
                    <a:pt x="1" y="27"/>
                  </a:lnTo>
                  <a:lnTo>
                    <a:pt x="1" y="33"/>
                  </a:lnTo>
                  <a:lnTo>
                    <a:pt x="3" y="40"/>
                  </a:lnTo>
                  <a:lnTo>
                    <a:pt x="6" y="33"/>
                  </a:lnTo>
                  <a:lnTo>
                    <a:pt x="11" y="29"/>
                  </a:lnTo>
                  <a:lnTo>
                    <a:pt x="16" y="24"/>
                  </a:lnTo>
                  <a:lnTo>
                    <a:pt x="19" y="18"/>
                  </a:lnTo>
                  <a:lnTo>
                    <a:pt x="17" y="13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12" name="Freeform 804"/>
            <p:cNvSpPr>
              <a:spLocks/>
            </p:cNvSpPr>
            <p:nvPr/>
          </p:nvSpPr>
          <p:spPr bwMode="auto">
            <a:xfrm>
              <a:off x="2368" y="2978"/>
              <a:ext cx="62" cy="40"/>
            </a:xfrm>
            <a:custGeom>
              <a:avLst/>
              <a:gdLst>
                <a:gd name="T0" fmla="*/ 38 w 38"/>
                <a:gd name="T1" fmla="*/ 9 h 25"/>
                <a:gd name="T2" fmla="*/ 35 w 38"/>
                <a:gd name="T3" fmla="*/ 12 h 25"/>
                <a:gd name="T4" fmla="*/ 32 w 38"/>
                <a:gd name="T5" fmla="*/ 17 h 25"/>
                <a:gd name="T6" fmla="*/ 29 w 38"/>
                <a:gd name="T7" fmla="*/ 20 h 25"/>
                <a:gd name="T8" fmla="*/ 25 w 38"/>
                <a:gd name="T9" fmla="*/ 25 h 25"/>
                <a:gd name="T10" fmla="*/ 19 w 38"/>
                <a:gd name="T11" fmla="*/ 22 h 25"/>
                <a:gd name="T12" fmla="*/ 13 w 38"/>
                <a:gd name="T13" fmla="*/ 20 h 25"/>
                <a:gd name="T14" fmla="*/ 6 w 38"/>
                <a:gd name="T15" fmla="*/ 17 h 25"/>
                <a:gd name="T16" fmla="*/ 0 w 38"/>
                <a:gd name="T17" fmla="*/ 15 h 25"/>
                <a:gd name="T18" fmla="*/ 3 w 38"/>
                <a:gd name="T19" fmla="*/ 12 h 25"/>
                <a:gd name="T20" fmla="*/ 6 w 38"/>
                <a:gd name="T21" fmla="*/ 8 h 25"/>
                <a:gd name="T22" fmla="*/ 9 w 38"/>
                <a:gd name="T23" fmla="*/ 3 h 25"/>
                <a:gd name="T24" fmla="*/ 13 w 38"/>
                <a:gd name="T25" fmla="*/ 0 h 25"/>
                <a:gd name="T26" fmla="*/ 19 w 38"/>
                <a:gd name="T27" fmla="*/ 1 h 25"/>
                <a:gd name="T28" fmla="*/ 25 w 38"/>
                <a:gd name="T29" fmla="*/ 4 h 25"/>
                <a:gd name="T30" fmla="*/ 32 w 38"/>
                <a:gd name="T31" fmla="*/ 6 h 25"/>
                <a:gd name="T32" fmla="*/ 38 w 38"/>
                <a:gd name="T33" fmla="*/ 9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5"/>
                <a:gd name="T53" fmla="*/ 38 w 38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5">
                  <a:moveTo>
                    <a:pt x="38" y="9"/>
                  </a:moveTo>
                  <a:lnTo>
                    <a:pt x="35" y="12"/>
                  </a:lnTo>
                  <a:lnTo>
                    <a:pt x="32" y="17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19" y="22"/>
                  </a:lnTo>
                  <a:lnTo>
                    <a:pt x="13" y="20"/>
                  </a:lnTo>
                  <a:lnTo>
                    <a:pt x="6" y="17"/>
                  </a:lnTo>
                  <a:lnTo>
                    <a:pt x="0" y="15"/>
                  </a:lnTo>
                  <a:lnTo>
                    <a:pt x="3" y="12"/>
                  </a:lnTo>
                  <a:lnTo>
                    <a:pt x="6" y="8"/>
                  </a:lnTo>
                  <a:lnTo>
                    <a:pt x="9" y="3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5" y="4"/>
                  </a:lnTo>
                  <a:lnTo>
                    <a:pt x="32" y="6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13" name="Freeform 805"/>
            <p:cNvSpPr>
              <a:spLocks/>
            </p:cNvSpPr>
            <p:nvPr/>
          </p:nvSpPr>
          <p:spPr bwMode="auto">
            <a:xfrm>
              <a:off x="2298" y="3015"/>
              <a:ext cx="101" cy="95"/>
            </a:xfrm>
            <a:custGeom>
              <a:avLst/>
              <a:gdLst>
                <a:gd name="T0" fmla="*/ 54 w 62"/>
                <a:gd name="T1" fmla="*/ 12 h 58"/>
                <a:gd name="T2" fmla="*/ 56 w 62"/>
                <a:gd name="T3" fmla="*/ 16 h 58"/>
                <a:gd name="T4" fmla="*/ 59 w 62"/>
                <a:gd name="T5" fmla="*/ 21 h 58"/>
                <a:gd name="T6" fmla="*/ 60 w 62"/>
                <a:gd name="T7" fmla="*/ 27 h 58"/>
                <a:gd name="T8" fmla="*/ 62 w 62"/>
                <a:gd name="T9" fmla="*/ 32 h 58"/>
                <a:gd name="T10" fmla="*/ 57 w 62"/>
                <a:gd name="T11" fmla="*/ 39 h 58"/>
                <a:gd name="T12" fmla="*/ 52 w 62"/>
                <a:gd name="T13" fmla="*/ 45 h 58"/>
                <a:gd name="T14" fmla="*/ 48 w 62"/>
                <a:gd name="T15" fmla="*/ 51 h 58"/>
                <a:gd name="T16" fmla="*/ 43 w 62"/>
                <a:gd name="T17" fmla="*/ 58 h 58"/>
                <a:gd name="T18" fmla="*/ 32 w 62"/>
                <a:gd name="T19" fmla="*/ 54 h 58"/>
                <a:gd name="T20" fmla="*/ 22 w 62"/>
                <a:gd name="T21" fmla="*/ 50 h 58"/>
                <a:gd name="T22" fmla="*/ 11 w 62"/>
                <a:gd name="T23" fmla="*/ 45 h 58"/>
                <a:gd name="T24" fmla="*/ 0 w 62"/>
                <a:gd name="T25" fmla="*/ 42 h 58"/>
                <a:gd name="T26" fmla="*/ 3 w 62"/>
                <a:gd name="T27" fmla="*/ 35 h 58"/>
                <a:gd name="T28" fmla="*/ 6 w 62"/>
                <a:gd name="T29" fmla="*/ 29 h 58"/>
                <a:gd name="T30" fmla="*/ 10 w 62"/>
                <a:gd name="T31" fmla="*/ 24 h 58"/>
                <a:gd name="T32" fmla="*/ 13 w 62"/>
                <a:gd name="T33" fmla="*/ 18 h 58"/>
                <a:gd name="T34" fmla="*/ 16 w 62"/>
                <a:gd name="T35" fmla="*/ 13 h 58"/>
                <a:gd name="T36" fmla="*/ 19 w 62"/>
                <a:gd name="T37" fmla="*/ 8 h 58"/>
                <a:gd name="T38" fmla="*/ 22 w 62"/>
                <a:gd name="T39" fmla="*/ 5 h 58"/>
                <a:gd name="T40" fmla="*/ 25 w 62"/>
                <a:gd name="T41" fmla="*/ 0 h 58"/>
                <a:gd name="T42" fmla="*/ 33 w 62"/>
                <a:gd name="T43" fmla="*/ 4 h 58"/>
                <a:gd name="T44" fmla="*/ 41 w 62"/>
                <a:gd name="T45" fmla="*/ 5 h 58"/>
                <a:gd name="T46" fmla="*/ 48 w 62"/>
                <a:gd name="T47" fmla="*/ 8 h 58"/>
                <a:gd name="T48" fmla="*/ 54 w 62"/>
                <a:gd name="T49" fmla="*/ 12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8"/>
                <a:gd name="T77" fmla="*/ 62 w 62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8">
                  <a:moveTo>
                    <a:pt x="54" y="12"/>
                  </a:moveTo>
                  <a:lnTo>
                    <a:pt x="56" y="16"/>
                  </a:lnTo>
                  <a:lnTo>
                    <a:pt x="59" y="21"/>
                  </a:lnTo>
                  <a:lnTo>
                    <a:pt x="60" y="27"/>
                  </a:lnTo>
                  <a:lnTo>
                    <a:pt x="62" y="32"/>
                  </a:lnTo>
                  <a:lnTo>
                    <a:pt x="57" y="39"/>
                  </a:lnTo>
                  <a:lnTo>
                    <a:pt x="52" y="45"/>
                  </a:lnTo>
                  <a:lnTo>
                    <a:pt x="48" y="51"/>
                  </a:lnTo>
                  <a:lnTo>
                    <a:pt x="43" y="58"/>
                  </a:lnTo>
                  <a:lnTo>
                    <a:pt x="32" y="54"/>
                  </a:lnTo>
                  <a:lnTo>
                    <a:pt x="22" y="50"/>
                  </a:lnTo>
                  <a:lnTo>
                    <a:pt x="11" y="45"/>
                  </a:lnTo>
                  <a:lnTo>
                    <a:pt x="0" y="42"/>
                  </a:lnTo>
                  <a:lnTo>
                    <a:pt x="3" y="35"/>
                  </a:lnTo>
                  <a:lnTo>
                    <a:pt x="6" y="29"/>
                  </a:lnTo>
                  <a:lnTo>
                    <a:pt x="10" y="24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19" y="8"/>
                  </a:lnTo>
                  <a:lnTo>
                    <a:pt x="22" y="5"/>
                  </a:lnTo>
                  <a:lnTo>
                    <a:pt x="25" y="0"/>
                  </a:lnTo>
                  <a:lnTo>
                    <a:pt x="33" y="4"/>
                  </a:lnTo>
                  <a:lnTo>
                    <a:pt x="41" y="5"/>
                  </a:lnTo>
                  <a:lnTo>
                    <a:pt x="48" y="8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14" name="Freeform 806"/>
            <p:cNvSpPr>
              <a:spLocks/>
            </p:cNvSpPr>
            <p:nvPr/>
          </p:nvSpPr>
          <p:spPr bwMode="auto">
            <a:xfrm>
              <a:off x="2306" y="3023"/>
              <a:ext cx="88" cy="79"/>
            </a:xfrm>
            <a:custGeom>
              <a:avLst/>
              <a:gdLst>
                <a:gd name="T0" fmla="*/ 47 w 54"/>
                <a:gd name="T1" fmla="*/ 10 h 48"/>
                <a:gd name="T2" fmla="*/ 49 w 54"/>
                <a:gd name="T3" fmla="*/ 13 h 48"/>
                <a:gd name="T4" fmla="*/ 51 w 54"/>
                <a:gd name="T5" fmla="*/ 18 h 48"/>
                <a:gd name="T6" fmla="*/ 52 w 54"/>
                <a:gd name="T7" fmla="*/ 22 h 48"/>
                <a:gd name="T8" fmla="*/ 54 w 54"/>
                <a:gd name="T9" fmla="*/ 27 h 48"/>
                <a:gd name="T10" fmla="*/ 49 w 54"/>
                <a:gd name="T11" fmla="*/ 32 h 48"/>
                <a:gd name="T12" fmla="*/ 46 w 54"/>
                <a:gd name="T13" fmla="*/ 37 h 48"/>
                <a:gd name="T14" fmla="*/ 41 w 54"/>
                <a:gd name="T15" fmla="*/ 43 h 48"/>
                <a:gd name="T16" fmla="*/ 36 w 54"/>
                <a:gd name="T17" fmla="*/ 48 h 48"/>
                <a:gd name="T18" fmla="*/ 27 w 54"/>
                <a:gd name="T19" fmla="*/ 45 h 48"/>
                <a:gd name="T20" fmla="*/ 19 w 54"/>
                <a:gd name="T21" fmla="*/ 41 h 48"/>
                <a:gd name="T22" fmla="*/ 9 w 54"/>
                <a:gd name="T23" fmla="*/ 38 h 48"/>
                <a:gd name="T24" fmla="*/ 0 w 54"/>
                <a:gd name="T25" fmla="*/ 35 h 48"/>
                <a:gd name="T26" fmla="*/ 3 w 54"/>
                <a:gd name="T27" fmla="*/ 30 h 48"/>
                <a:gd name="T28" fmla="*/ 5 w 54"/>
                <a:gd name="T29" fmla="*/ 26 h 48"/>
                <a:gd name="T30" fmla="*/ 8 w 54"/>
                <a:gd name="T31" fmla="*/ 21 h 48"/>
                <a:gd name="T32" fmla="*/ 9 w 54"/>
                <a:gd name="T33" fmla="*/ 14 h 48"/>
                <a:gd name="T34" fmla="*/ 13 w 54"/>
                <a:gd name="T35" fmla="*/ 11 h 48"/>
                <a:gd name="T36" fmla="*/ 16 w 54"/>
                <a:gd name="T37" fmla="*/ 7 h 48"/>
                <a:gd name="T38" fmla="*/ 19 w 54"/>
                <a:gd name="T39" fmla="*/ 3 h 48"/>
                <a:gd name="T40" fmla="*/ 22 w 54"/>
                <a:gd name="T41" fmla="*/ 0 h 48"/>
                <a:gd name="T42" fmla="*/ 28 w 54"/>
                <a:gd name="T43" fmla="*/ 2 h 48"/>
                <a:gd name="T44" fmla="*/ 35 w 54"/>
                <a:gd name="T45" fmla="*/ 5 h 48"/>
                <a:gd name="T46" fmla="*/ 41 w 54"/>
                <a:gd name="T47" fmla="*/ 7 h 48"/>
                <a:gd name="T48" fmla="*/ 47 w 54"/>
                <a:gd name="T49" fmla="*/ 1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7" y="10"/>
                  </a:moveTo>
                  <a:lnTo>
                    <a:pt x="49" y="13"/>
                  </a:lnTo>
                  <a:lnTo>
                    <a:pt x="51" y="18"/>
                  </a:lnTo>
                  <a:lnTo>
                    <a:pt x="52" y="22"/>
                  </a:lnTo>
                  <a:lnTo>
                    <a:pt x="54" y="27"/>
                  </a:lnTo>
                  <a:lnTo>
                    <a:pt x="49" y="32"/>
                  </a:lnTo>
                  <a:lnTo>
                    <a:pt x="46" y="37"/>
                  </a:lnTo>
                  <a:lnTo>
                    <a:pt x="41" y="43"/>
                  </a:lnTo>
                  <a:lnTo>
                    <a:pt x="36" y="48"/>
                  </a:lnTo>
                  <a:lnTo>
                    <a:pt x="27" y="45"/>
                  </a:lnTo>
                  <a:lnTo>
                    <a:pt x="19" y="41"/>
                  </a:lnTo>
                  <a:lnTo>
                    <a:pt x="9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5" y="26"/>
                  </a:lnTo>
                  <a:lnTo>
                    <a:pt x="8" y="21"/>
                  </a:lnTo>
                  <a:lnTo>
                    <a:pt x="9" y="14"/>
                  </a:lnTo>
                  <a:lnTo>
                    <a:pt x="13" y="11"/>
                  </a:lnTo>
                  <a:lnTo>
                    <a:pt x="16" y="7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5" y="5"/>
                  </a:lnTo>
                  <a:lnTo>
                    <a:pt x="41" y="7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15" name="Freeform 807"/>
            <p:cNvSpPr>
              <a:spLocks/>
            </p:cNvSpPr>
            <p:nvPr/>
          </p:nvSpPr>
          <p:spPr bwMode="auto">
            <a:xfrm>
              <a:off x="2363" y="3040"/>
              <a:ext cx="31" cy="62"/>
            </a:xfrm>
            <a:custGeom>
              <a:avLst/>
              <a:gdLst>
                <a:gd name="T0" fmla="*/ 0 w 19"/>
                <a:gd name="T1" fmla="*/ 14 h 38"/>
                <a:gd name="T2" fmla="*/ 0 w 19"/>
                <a:gd name="T3" fmla="*/ 20 h 38"/>
                <a:gd name="T4" fmla="*/ 1 w 19"/>
                <a:gd name="T5" fmla="*/ 25 h 38"/>
                <a:gd name="T6" fmla="*/ 1 w 19"/>
                <a:gd name="T7" fmla="*/ 31 h 38"/>
                <a:gd name="T8" fmla="*/ 1 w 19"/>
                <a:gd name="T9" fmla="*/ 38 h 38"/>
                <a:gd name="T10" fmla="*/ 6 w 19"/>
                <a:gd name="T11" fmla="*/ 33 h 38"/>
                <a:gd name="T12" fmla="*/ 11 w 19"/>
                <a:gd name="T13" fmla="*/ 27 h 38"/>
                <a:gd name="T14" fmla="*/ 14 w 19"/>
                <a:gd name="T15" fmla="*/ 22 h 38"/>
                <a:gd name="T16" fmla="*/ 19 w 19"/>
                <a:gd name="T17" fmla="*/ 17 h 38"/>
                <a:gd name="T18" fmla="*/ 17 w 19"/>
                <a:gd name="T19" fmla="*/ 12 h 38"/>
                <a:gd name="T20" fmla="*/ 16 w 19"/>
                <a:gd name="T21" fmla="*/ 8 h 38"/>
                <a:gd name="T22" fmla="*/ 14 w 19"/>
                <a:gd name="T23" fmla="*/ 3 h 38"/>
                <a:gd name="T24" fmla="*/ 12 w 19"/>
                <a:gd name="T25" fmla="*/ 0 h 38"/>
                <a:gd name="T26" fmla="*/ 9 w 19"/>
                <a:gd name="T27" fmla="*/ 3 h 38"/>
                <a:gd name="T28" fmla="*/ 6 w 19"/>
                <a:gd name="T29" fmla="*/ 6 h 38"/>
                <a:gd name="T30" fmla="*/ 3 w 19"/>
                <a:gd name="T31" fmla="*/ 11 h 38"/>
                <a:gd name="T32" fmla="*/ 0 w 19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8"/>
                <a:gd name="T53" fmla="*/ 19 w 1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8">
                  <a:moveTo>
                    <a:pt x="0" y="14"/>
                  </a:moveTo>
                  <a:lnTo>
                    <a:pt x="0" y="20"/>
                  </a:lnTo>
                  <a:lnTo>
                    <a:pt x="1" y="25"/>
                  </a:lnTo>
                  <a:lnTo>
                    <a:pt x="1" y="31"/>
                  </a:lnTo>
                  <a:lnTo>
                    <a:pt x="1" y="38"/>
                  </a:lnTo>
                  <a:lnTo>
                    <a:pt x="6" y="33"/>
                  </a:lnTo>
                  <a:lnTo>
                    <a:pt x="11" y="27"/>
                  </a:lnTo>
                  <a:lnTo>
                    <a:pt x="14" y="22"/>
                  </a:lnTo>
                  <a:lnTo>
                    <a:pt x="19" y="17"/>
                  </a:lnTo>
                  <a:lnTo>
                    <a:pt x="17" y="12"/>
                  </a:lnTo>
                  <a:lnTo>
                    <a:pt x="16" y="8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16" name="Freeform 808"/>
            <p:cNvSpPr>
              <a:spLocks/>
            </p:cNvSpPr>
            <p:nvPr/>
          </p:nvSpPr>
          <p:spPr bwMode="auto">
            <a:xfrm>
              <a:off x="2321" y="3023"/>
              <a:ext cx="62" cy="40"/>
            </a:xfrm>
            <a:custGeom>
              <a:avLst/>
              <a:gdLst>
                <a:gd name="T0" fmla="*/ 38 w 38"/>
                <a:gd name="T1" fmla="*/ 10 h 24"/>
                <a:gd name="T2" fmla="*/ 35 w 38"/>
                <a:gd name="T3" fmla="*/ 13 h 24"/>
                <a:gd name="T4" fmla="*/ 32 w 38"/>
                <a:gd name="T5" fmla="*/ 16 h 24"/>
                <a:gd name="T6" fmla="*/ 29 w 38"/>
                <a:gd name="T7" fmla="*/ 21 h 24"/>
                <a:gd name="T8" fmla="*/ 26 w 38"/>
                <a:gd name="T9" fmla="*/ 24 h 24"/>
                <a:gd name="T10" fmla="*/ 19 w 38"/>
                <a:gd name="T11" fmla="*/ 21 h 24"/>
                <a:gd name="T12" fmla="*/ 13 w 38"/>
                <a:gd name="T13" fmla="*/ 19 h 24"/>
                <a:gd name="T14" fmla="*/ 7 w 38"/>
                <a:gd name="T15" fmla="*/ 16 h 24"/>
                <a:gd name="T16" fmla="*/ 0 w 38"/>
                <a:gd name="T17" fmla="*/ 14 h 24"/>
                <a:gd name="T18" fmla="*/ 4 w 38"/>
                <a:gd name="T19" fmla="*/ 11 h 24"/>
                <a:gd name="T20" fmla="*/ 7 w 38"/>
                <a:gd name="T21" fmla="*/ 7 h 24"/>
                <a:gd name="T22" fmla="*/ 10 w 38"/>
                <a:gd name="T23" fmla="*/ 3 h 24"/>
                <a:gd name="T24" fmla="*/ 13 w 38"/>
                <a:gd name="T25" fmla="*/ 0 h 24"/>
                <a:gd name="T26" fmla="*/ 19 w 38"/>
                <a:gd name="T27" fmla="*/ 2 h 24"/>
                <a:gd name="T28" fmla="*/ 26 w 38"/>
                <a:gd name="T29" fmla="*/ 5 h 24"/>
                <a:gd name="T30" fmla="*/ 32 w 38"/>
                <a:gd name="T31" fmla="*/ 7 h 24"/>
                <a:gd name="T32" fmla="*/ 38 w 38"/>
                <a:gd name="T33" fmla="*/ 1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4"/>
                <a:gd name="T53" fmla="*/ 38 w 3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4">
                  <a:moveTo>
                    <a:pt x="38" y="10"/>
                  </a:moveTo>
                  <a:lnTo>
                    <a:pt x="35" y="13"/>
                  </a:lnTo>
                  <a:lnTo>
                    <a:pt x="32" y="16"/>
                  </a:lnTo>
                  <a:lnTo>
                    <a:pt x="29" y="21"/>
                  </a:lnTo>
                  <a:lnTo>
                    <a:pt x="26" y="24"/>
                  </a:lnTo>
                  <a:lnTo>
                    <a:pt x="19" y="21"/>
                  </a:lnTo>
                  <a:lnTo>
                    <a:pt x="13" y="19"/>
                  </a:lnTo>
                  <a:lnTo>
                    <a:pt x="7" y="16"/>
                  </a:lnTo>
                  <a:lnTo>
                    <a:pt x="0" y="14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6" y="5"/>
                  </a:lnTo>
                  <a:lnTo>
                    <a:pt x="32" y="7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17" name="Freeform 809"/>
            <p:cNvSpPr>
              <a:spLocks/>
            </p:cNvSpPr>
            <p:nvPr/>
          </p:nvSpPr>
          <p:spPr bwMode="auto">
            <a:xfrm>
              <a:off x="2061" y="2938"/>
              <a:ext cx="101" cy="93"/>
            </a:xfrm>
            <a:custGeom>
              <a:avLst/>
              <a:gdLst>
                <a:gd name="T0" fmla="*/ 54 w 62"/>
                <a:gd name="T1" fmla="*/ 9 h 57"/>
                <a:gd name="T2" fmla="*/ 56 w 62"/>
                <a:gd name="T3" fmla="*/ 16 h 57"/>
                <a:gd name="T4" fmla="*/ 59 w 62"/>
                <a:gd name="T5" fmla="*/ 20 h 57"/>
                <a:gd name="T6" fmla="*/ 61 w 62"/>
                <a:gd name="T7" fmla="*/ 25 h 57"/>
                <a:gd name="T8" fmla="*/ 62 w 62"/>
                <a:gd name="T9" fmla="*/ 32 h 57"/>
                <a:gd name="T10" fmla="*/ 58 w 62"/>
                <a:gd name="T11" fmla="*/ 38 h 57"/>
                <a:gd name="T12" fmla="*/ 53 w 62"/>
                <a:gd name="T13" fmla="*/ 44 h 57"/>
                <a:gd name="T14" fmla="*/ 48 w 62"/>
                <a:gd name="T15" fmla="*/ 51 h 57"/>
                <a:gd name="T16" fmla="*/ 43 w 62"/>
                <a:gd name="T17" fmla="*/ 57 h 57"/>
                <a:gd name="T18" fmla="*/ 32 w 62"/>
                <a:gd name="T19" fmla="*/ 52 h 57"/>
                <a:gd name="T20" fmla="*/ 21 w 62"/>
                <a:gd name="T21" fmla="*/ 49 h 57"/>
                <a:gd name="T22" fmla="*/ 10 w 62"/>
                <a:gd name="T23" fmla="*/ 44 h 57"/>
                <a:gd name="T24" fmla="*/ 0 w 62"/>
                <a:gd name="T25" fmla="*/ 41 h 57"/>
                <a:gd name="T26" fmla="*/ 4 w 62"/>
                <a:gd name="T27" fmla="*/ 35 h 57"/>
                <a:gd name="T28" fmla="*/ 7 w 62"/>
                <a:gd name="T29" fmla="*/ 28 h 57"/>
                <a:gd name="T30" fmla="*/ 10 w 62"/>
                <a:gd name="T31" fmla="*/ 24 h 57"/>
                <a:gd name="T32" fmla="*/ 13 w 62"/>
                <a:gd name="T33" fmla="*/ 17 h 57"/>
                <a:gd name="T34" fmla="*/ 16 w 62"/>
                <a:gd name="T35" fmla="*/ 12 h 57"/>
                <a:gd name="T36" fmla="*/ 21 w 62"/>
                <a:gd name="T37" fmla="*/ 8 h 57"/>
                <a:gd name="T38" fmla="*/ 24 w 62"/>
                <a:gd name="T39" fmla="*/ 5 h 57"/>
                <a:gd name="T40" fmla="*/ 27 w 62"/>
                <a:gd name="T41" fmla="*/ 0 h 57"/>
                <a:gd name="T42" fmla="*/ 34 w 62"/>
                <a:gd name="T43" fmla="*/ 1 h 57"/>
                <a:gd name="T44" fmla="*/ 40 w 62"/>
                <a:gd name="T45" fmla="*/ 5 h 57"/>
                <a:gd name="T46" fmla="*/ 48 w 62"/>
                <a:gd name="T47" fmla="*/ 6 h 57"/>
                <a:gd name="T48" fmla="*/ 54 w 62"/>
                <a:gd name="T49" fmla="*/ 9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4" y="9"/>
                  </a:moveTo>
                  <a:lnTo>
                    <a:pt x="56" y="16"/>
                  </a:lnTo>
                  <a:lnTo>
                    <a:pt x="59" y="20"/>
                  </a:lnTo>
                  <a:lnTo>
                    <a:pt x="61" y="25"/>
                  </a:lnTo>
                  <a:lnTo>
                    <a:pt x="62" y="32"/>
                  </a:lnTo>
                  <a:lnTo>
                    <a:pt x="58" y="38"/>
                  </a:lnTo>
                  <a:lnTo>
                    <a:pt x="53" y="44"/>
                  </a:lnTo>
                  <a:lnTo>
                    <a:pt x="48" y="51"/>
                  </a:lnTo>
                  <a:lnTo>
                    <a:pt x="43" y="57"/>
                  </a:lnTo>
                  <a:lnTo>
                    <a:pt x="32" y="52"/>
                  </a:lnTo>
                  <a:lnTo>
                    <a:pt x="21" y="49"/>
                  </a:lnTo>
                  <a:lnTo>
                    <a:pt x="10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7" y="28"/>
                  </a:lnTo>
                  <a:lnTo>
                    <a:pt x="10" y="24"/>
                  </a:lnTo>
                  <a:lnTo>
                    <a:pt x="13" y="17"/>
                  </a:lnTo>
                  <a:lnTo>
                    <a:pt x="16" y="12"/>
                  </a:lnTo>
                  <a:lnTo>
                    <a:pt x="21" y="8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4" y="1"/>
                  </a:lnTo>
                  <a:lnTo>
                    <a:pt x="40" y="5"/>
                  </a:lnTo>
                  <a:lnTo>
                    <a:pt x="48" y="6"/>
                  </a:lnTo>
                  <a:lnTo>
                    <a:pt x="5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18" name="Freeform 810"/>
            <p:cNvSpPr>
              <a:spLocks/>
            </p:cNvSpPr>
            <p:nvPr/>
          </p:nvSpPr>
          <p:spPr bwMode="auto">
            <a:xfrm>
              <a:off x="2069" y="2946"/>
              <a:ext cx="86" cy="77"/>
            </a:xfrm>
            <a:custGeom>
              <a:avLst/>
              <a:gdLst>
                <a:gd name="T0" fmla="*/ 48 w 53"/>
                <a:gd name="T1" fmla="*/ 7 h 47"/>
                <a:gd name="T2" fmla="*/ 49 w 53"/>
                <a:gd name="T3" fmla="*/ 12 h 47"/>
                <a:gd name="T4" fmla="*/ 51 w 53"/>
                <a:gd name="T5" fmla="*/ 17 h 47"/>
                <a:gd name="T6" fmla="*/ 51 w 53"/>
                <a:gd name="T7" fmla="*/ 22 h 47"/>
                <a:gd name="T8" fmla="*/ 53 w 53"/>
                <a:gd name="T9" fmla="*/ 27 h 47"/>
                <a:gd name="T10" fmla="*/ 49 w 53"/>
                <a:gd name="T11" fmla="*/ 31 h 47"/>
                <a:gd name="T12" fmla="*/ 45 w 53"/>
                <a:gd name="T13" fmla="*/ 36 h 47"/>
                <a:gd name="T14" fmla="*/ 40 w 53"/>
                <a:gd name="T15" fmla="*/ 42 h 47"/>
                <a:gd name="T16" fmla="*/ 37 w 53"/>
                <a:gd name="T17" fmla="*/ 47 h 47"/>
                <a:gd name="T18" fmla="*/ 27 w 53"/>
                <a:gd name="T19" fmla="*/ 44 h 47"/>
                <a:gd name="T20" fmla="*/ 19 w 53"/>
                <a:gd name="T21" fmla="*/ 39 h 47"/>
                <a:gd name="T22" fmla="*/ 10 w 53"/>
                <a:gd name="T23" fmla="*/ 36 h 47"/>
                <a:gd name="T24" fmla="*/ 0 w 53"/>
                <a:gd name="T25" fmla="*/ 33 h 47"/>
                <a:gd name="T26" fmla="*/ 3 w 53"/>
                <a:gd name="T27" fmla="*/ 28 h 47"/>
                <a:gd name="T28" fmla="*/ 5 w 53"/>
                <a:gd name="T29" fmla="*/ 23 h 47"/>
                <a:gd name="T30" fmla="*/ 8 w 53"/>
                <a:gd name="T31" fmla="*/ 19 h 47"/>
                <a:gd name="T32" fmla="*/ 11 w 53"/>
                <a:gd name="T33" fmla="*/ 14 h 47"/>
                <a:gd name="T34" fmla="*/ 14 w 53"/>
                <a:gd name="T35" fmla="*/ 11 h 47"/>
                <a:gd name="T36" fmla="*/ 18 w 53"/>
                <a:gd name="T37" fmla="*/ 6 h 47"/>
                <a:gd name="T38" fmla="*/ 19 w 53"/>
                <a:gd name="T39" fmla="*/ 3 h 47"/>
                <a:gd name="T40" fmla="*/ 22 w 53"/>
                <a:gd name="T41" fmla="*/ 0 h 47"/>
                <a:gd name="T42" fmla="*/ 29 w 53"/>
                <a:gd name="T43" fmla="*/ 1 h 47"/>
                <a:gd name="T44" fmla="*/ 35 w 53"/>
                <a:gd name="T45" fmla="*/ 4 h 47"/>
                <a:gd name="T46" fmla="*/ 41 w 53"/>
                <a:gd name="T47" fmla="*/ 6 h 47"/>
                <a:gd name="T48" fmla="*/ 48 w 53"/>
                <a:gd name="T49" fmla="*/ 7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47"/>
                <a:gd name="T77" fmla="*/ 53 w 53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47">
                  <a:moveTo>
                    <a:pt x="48" y="7"/>
                  </a:moveTo>
                  <a:lnTo>
                    <a:pt x="49" y="12"/>
                  </a:lnTo>
                  <a:lnTo>
                    <a:pt x="51" y="17"/>
                  </a:lnTo>
                  <a:lnTo>
                    <a:pt x="51" y="22"/>
                  </a:lnTo>
                  <a:lnTo>
                    <a:pt x="53" y="27"/>
                  </a:lnTo>
                  <a:lnTo>
                    <a:pt x="49" y="31"/>
                  </a:lnTo>
                  <a:lnTo>
                    <a:pt x="45" y="36"/>
                  </a:lnTo>
                  <a:lnTo>
                    <a:pt x="40" y="42"/>
                  </a:lnTo>
                  <a:lnTo>
                    <a:pt x="37" y="47"/>
                  </a:lnTo>
                  <a:lnTo>
                    <a:pt x="27" y="44"/>
                  </a:lnTo>
                  <a:lnTo>
                    <a:pt x="19" y="39"/>
                  </a:lnTo>
                  <a:lnTo>
                    <a:pt x="10" y="36"/>
                  </a:lnTo>
                  <a:lnTo>
                    <a:pt x="0" y="33"/>
                  </a:lnTo>
                  <a:lnTo>
                    <a:pt x="3" y="28"/>
                  </a:lnTo>
                  <a:lnTo>
                    <a:pt x="5" y="23"/>
                  </a:lnTo>
                  <a:lnTo>
                    <a:pt x="8" y="19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8" y="6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9" y="1"/>
                  </a:lnTo>
                  <a:lnTo>
                    <a:pt x="35" y="4"/>
                  </a:lnTo>
                  <a:lnTo>
                    <a:pt x="41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19" name="Freeform 811"/>
            <p:cNvSpPr>
              <a:spLocks/>
            </p:cNvSpPr>
            <p:nvPr/>
          </p:nvSpPr>
          <p:spPr bwMode="auto">
            <a:xfrm>
              <a:off x="2126" y="2958"/>
              <a:ext cx="29" cy="65"/>
            </a:xfrm>
            <a:custGeom>
              <a:avLst/>
              <a:gdLst>
                <a:gd name="T0" fmla="*/ 0 w 18"/>
                <a:gd name="T1" fmla="*/ 15 h 40"/>
                <a:gd name="T2" fmla="*/ 0 w 18"/>
                <a:gd name="T3" fmla="*/ 21 h 40"/>
                <a:gd name="T4" fmla="*/ 0 w 18"/>
                <a:gd name="T5" fmla="*/ 27 h 40"/>
                <a:gd name="T6" fmla="*/ 0 w 18"/>
                <a:gd name="T7" fmla="*/ 34 h 40"/>
                <a:gd name="T8" fmla="*/ 2 w 18"/>
                <a:gd name="T9" fmla="*/ 40 h 40"/>
                <a:gd name="T10" fmla="*/ 5 w 18"/>
                <a:gd name="T11" fmla="*/ 35 h 40"/>
                <a:gd name="T12" fmla="*/ 10 w 18"/>
                <a:gd name="T13" fmla="*/ 29 h 40"/>
                <a:gd name="T14" fmla="*/ 14 w 18"/>
                <a:gd name="T15" fmla="*/ 24 h 40"/>
                <a:gd name="T16" fmla="*/ 18 w 18"/>
                <a:gd name="T17" fmla="*/ 20 h 40"/>
                <a:gd name="T18" fmla="*/ 16 w 18"/>
                <a:gd name="T19" fmla="*/ 15 h 40"/>
                <a:gd name="T20" fmla="*/ 16 w 18"/>
                <a:gd name="T21" fmla="*/ 10 h 40"/>
                <a:gd name="T22" fmla="*/ 14 w 18"/>
                <a:gd name="T23" fmla="*/ 5 h 40"/>
                <a:gd name="T24" fmla="*/ 13 w 18"/>
                <a:gd name="T25" fmla="*/ 0 h 40"/>
                <a:gd name="T26" fmla="*/ 10 w 18"/>
                <a:gd name="T27" fmla="*/ 4 h 40"/>
                <a:gd name="T28" fmla="*/ 6 w 18"/>
                <a:gd name="T29" fmla="*/ 7 h 40"/>
                <a:gd name="T30" fmla="*/ 3 w 18"/>
                <a:gd name="T31" fmla="*/ 12 h 40"/>
                <a:gd name="T32" fmla="*/ 0 w 18"/>
                <a:gd name="T33" fmla="*/ 1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40"/>
                <a:gd name="T53" fmla="*/ 18 w 1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40">
                  <a:moveTo>
                    <a:pt x="0" y="15"/>
                  </a:move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5" y="35"/>
                  </a:lnTo>
                  <a:lnTo>
                    <a:pt x="10" y="29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6" y="15"/>
                  </a:lnTo>
                  <a:lnTo>
                    <a:pt x="16" y="10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20" name="Freeform 812"/>
            <p:cNvSpPr>
              <a:spLocks/>
            </p:cNvSpPr>
            <p:nvPr/>
          </p:nvSpPr>
          <p:spPr bwMode="auto">
            <a:xfrm>
              <a:off x="2087" y="2946"/>
              <a:ext cx="60" cy="38"/>
            </a:xfrm>
            <a:custGeom>
              <a:avLst/>
              <a:gdLst>
                <a:gd name="T0" fmla="*/ 37 w 37"/>
                <a:gd name="T1" fmla="*/ 7 h 23"/>
                <a:gd name="T2" fmla="*/ 34 w 37"/>
                <a:gd name="T3" fmla="*/ 12 h 23"/>
                <a:gd name="T4" fmla="*/ 30 w 37"/>
                <a:gd name="T5" fmla="*/ 15 h 23"/>
                <a:gd name="T6" fmla="*/ 27 w 37"/>
                <a:gd name="T7" fmla="*/ 20 h 23"/>
                <a:gd name="T8" fmla="*/ 24 w 37"/>
                <a:gd name="T9" fmla="*/ 23 h 23"/>
                <a:gd name="T10" fmla="*/ 18 w 37"/>
                <a:gd name="T11" fmla="*/ 20 h 23"/>
                <a:gd name="T12" fmla="*/ 11 w 37"/>
                <a:gd name="T13" fmla="*/ 19 h 23"/>
                <a:gd name="T14" fmla="*/ 7 w 37"/>
                <a:gd name="T15" fmla="*/ 15 h 23"/>
                <a:gd name="T16" fmla="*/ 0 w 37"/>
                <a:gd name="T17" fmla="*/ 14 h 23"/>
                <a:gd name="T18" fmla="*/ 3 w 37"/>
                <a:gd name="T19" fmla="*/ 11 h 23"/>
                <a:gd name="T20" fmla="*/ 7 w 37"/>
                <a:gd name="T21" fmla="*/ 6 h 23"/>
                <a:gd name="T22" fmla="*/ 8 w 37"/>
                <a:gd name="T23" fmla="*/ 3 h 23"/>
                <a:gd name="T24" fmla="*/ 11 w 37"/>
                <a:gd name="T25" fmla="*/ 0 h 23"/>
                <a:gd name="T26" fmla="*/ 18 w 37"/>
                <a:gd name="T27" fmla="*/ 1 h 23"/>
                <a:gd name="T28" fmla="*/ 24 w 37"/>
                <a:gd name="T29" fmla="*/ 4 h 23"/>
                <a:gd name="T30" fmla="*/ 30 w 37"/>
                <a:gd name="T31" fmla="*/ 6 h 23"/>
                <a:gd name="T32" fmla="*/ 37 w 37"/>
                <a:gd name="T33" fmla="*/ 7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3"/>
                <a:gd name="T53" fmla="*/ 37 w 3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3">
                  <a:moveTo>
                    <a:pt x="37" y="7"/>
                  </a:moveTo>
                  <a:lnTo>
                    <a:pt x="34" y="12"/>
                  </a:lnTo>
                  <a:lnTo>
                    <a:pt x="30" y="15"/>
                  </a:lnTo>
                  <a:lnTo>
                    <a:pt x="27" y="20"/>
                  </a:lnTo>
                  <a:lnTo>
                    <a:pt x="24" y="23"/>
                  </a:lnTo>
                  <a:lnTo>
                    <a:pt x="18" y="20"/>
                  </a:lnTo>
                  <a:lnTo>
                    <a:pt x="11" y="19"/>
                  </a:lnTo>
                  <a:lnTo>
                    <a:pt x="7" y="15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7" y="6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8" y="1"/>
                  </a:lnTo>
                  <a:lnTo>
                    <a:pt x="24" y="4"/>
                  </a:lnTo>
                  <a:lnTo>
                    <a:pt x="30" y="6"/>
                  </a:lnTo>
                  <a:lnTo>
                    <a:pt x="37" y="7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21" name="Freeform 813"/>
            <p:cNvSpPr>
              <a:spLocks/>
            </p:cNvSpPr>
            <p:nvPr/>
          </p:nvSpPr>
          <p:spPr bwMode="auto">
            <a:xfrm>
              <a:off x="2365" y="3040"/>
              <a:ext cx="101" cy="93"/>
            </a:xfrm>
            <a:custGeom>
              <a:avLst/>
              <a:gdLst>
                <a:gd name="T0" fmla="*/ 56 w 62"/>
                <a:gd name="T1" fmla="*/ 11 h 57"/>
                <a:gd name="T2" fmla="*/ 58 w 62"/>
                <a:gd name="T3" fmla="*/ 16 h 57"/>
                <a:gd name="T4" fmla="*/ 59 w 62"/>
                <a:gd name="T5" fmla="*/ 20 h 57"/>
                <a:gd name="T6" fmla="*/ 61 w 62"/>
                <a:gd name="T7" fmla="*/ 27 h 57"/>
                <a:gd name="T8" fmla="*/ 62 w 62"/>
                <a:gd name="T9" fmla="*/ 31 h 57"/>
                <a:gd name="T10" fmla="*/ 58 w 62"/>
                <a:gd name="T11" fmla="*/ 38 h 57"/>
                <a:gd name="T12" fmla="*/ 53 w 62"/>
                <a:gd name="T13" fmla="*/ 44 h 57"/>
                <a:gd name="T14" fmla="*/ 48 w 62"/>
                <a:gd name="T15" fmla="*/ 51 h 57"/>
                <a:gd name="T16" fmla="*/ 43 w 62"/>
                <a:gd name="T17" fmla="*/ 57 h 57"/>
                <a:gd name="T18" fmla="*/ 32 w 62"/>
                <a:gd name="T19" fmla="*/ 54 h 57"/>
                <a:gd name="T20" fmla="*/ 23 w 62"/>
                <a:gd name="T21" fmla="*/ 49 h 57"/>
                <a:gd name="T22" fmla="*/ 11 w 62"/>
                <a:gd name="T23" fmla="*/ 44 h 57"/>
                <a:gd name="T24" fmla="*/ 0 w 62"/>
                <a:gd name="T25" fmla="*/ 41 h 57"/>
                <a:gd name="T26" fmla="*/ 4 w 62"/>
                <a:gd name="T27" fmla="*/ 35 h 57"/>
                <a:gd name="T28" fmla="*/ 7 w 62"/>
                <a:gd name="T29" fmla="*/ 28 h 57"/>
                <a:gd name="T30" fmla="*/ 10 w 62"/>
                <a:gd name="T31" fmla="*/ 24 h 57"/>
                <a:gd name="T32" fmla="*/ 13 w 62"/>
                <a:gd name="T33" fmla="*/ 17 h 57"/>
                <a:gd name="T34" fmla="*/ 16 w 62"/>
                <a:gd name="T35" fmla="*/ 14 h 57"/>
                <a:gd name="T36" fmla="*/ 19 w 62"/>
                <a:gd name="T37" fmla="*/ 9 h 57"/>
                <a:gd name="T38" fmla="*/ 23 w 62"/>
                <a:gd name="T39" fmla="*/ 4 h 57"/>
                <a:gd name="T40" fmla="*/ 26 w 62"/>
                <a:gd name="T41" fmla="*/ 0 h 57"/>
                <a:gd name="T42" fmla="*/ 34 w 62"/>
                <a:gd name="T43" fmla="*/ 3 h 57"/>
                <a:gd name="T44" fmla="*/ 42 w 62"/>
                <a:gd name="T45" fmla="*/ 4 h 57"/>
                <a:gd name="T46" fmla="*/ 48 w 62"/>
                <a:gd name="T47" fmla="*/ 8 h 57"/>
                <a:gd name="T48" fmla="*/ 56 w 62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6" y="11"/>
                  </a:moveTo>
                  <a:lnTo>
                    <a:pt x="58" y="16"/>
                  </a:lnTo>
                  <a:lnTo>
                    <a:pt x="59" y="20"/>
                  </a:lnTo>
                  <a:lnTo>
                    <a:pt x="61" y="27"/>
                  </a:lnTo>
                  <a:lnTo>
                    <a:pt x="62" y="31"/>
                  </a:lnTo>
                  <a:lnTo>
                    <a:pt x="58" y="38"/>
                  </a:lnTo>
                  <a:lnTo>
                    <a:pt x="53" y="44"/>
                  </a:lnTo>
                  <a:lnTo>
                    <a:pt x="48" y="51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3" y="49"/>
                  </a:lnTo>
                  <a:lnTo>
                    <a:pt x="11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7" y="28"/>
                  </a:lnTo>
                  <a:lnTo>
                    <a:pt x="10" y="24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9" y="9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34" y="3"/>
                  </a:lnTo>
                  <a:lnTo>
                    <a:pt x="42" y="4"/>
                  </a:lnTo>
                  <a:lnTo>
                    <a:pt x="48" y="8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22" name="Freeform 814"/>
            <p:cNvSpPr>
              <a:spLocks/>
            </p:cNvSpPr>
            <p:nvPr/>
          </p:nvSpPr>
          <p:spPr bwMode="auto">
            <a:xfrm>
              <a:off x="2373" y="3046"/>
              <a:ext cx="88" cy="79"/>
            </a:xfrm>
            <a:custGeom>
              <a:avLst/>
              <a:gdLst>
                <a:gd name="T0" fmla="*/ 48 w 54"/>
                <a:gd name="T1" fmla="*/ 10 h 48"/>
                <a:gd name="T2" fmla="*/ 49 w 54"/>
                <a:gd name="T3" fmla="*/ 15 h 48"/>
                <a:gd name="T4" fmla="*/ 51 w 54"/>
                <a:gd name="T5" fmla="*/ 18 h 48"/>
                <a:gd name="T6" fmla="*/ 53 w 54"/>
                <a:gd name="T7" fmla="*/ 23 h 48"/>
                <a:gd name="T8" fmla="*/ 54 w 54"/>
                <a:gd name="T9" fmla="*/ 27 h 48"/>
                <a:gd name="T10" fmla="*/ 49 w 54"/>
                <a:gd name="T11" fmla="*/ 32 h 48"/>
                <a:gd name="T12" fmla="*/ 46 w 54"/>
                <a:gd name="T13" fmla="*/ 37 h 48"/>
                <a:gd name="T14" fmla="*/ 41 w 54"/>
                <a:gd name="T15" fmla="*/ 43 h 48"/>
                <a:gd name="T16" fmla="*/ 37 w 54"/>
                <a:gd name="T17" fmla="*/ 48 h 48"/>
                <a:gd name="T18" fmla="*/ 29 w 54"/>
                <a:gd name="T19" fmla="*/ 45 h 48"/>
                <a:gd name="T20" fmla="*/ 19 w 54"/>
                <a:gd name="T21" fmla="*/ 42 h 48"/>
                <a:gd name="T22" fmla="*/ 10 w 54"/>
                <a:gd name="T23" fmla="*/ 39 h 48"/>
                <a:gd name="T24" fmla="*/ 0 w 54"/>
                <a:gd name="T25" fmla="*/ 35 h 48"/>
                <a:gd name="T26" fmla="*/ 3 w 54"/>
                <a:gd name="T27" fmla="*/ 31 h 48"/>
                <a:gd name="T28" fmla="*/ 6 w 54"/>
                <a:gd name="T29" fmla="*/ 26 h 48"/>
                <a:gd name="T30" fmla="*/ 8 w 54"/>
                <a:gd name="T31" fmla="*/ 21 h 48"/>
                <a:gd name="T32" fmla="*/ 11 w 54"/>
                <a:gd name="T33" fmla="*/ 16 h 48"/>
                <a:gd name="T34" fmla="*/ 14 w 54"/>
                <a:gd name="T35" fmla="*/ 12 h 48"/>
                <a:gd name="T36" fmla="*/ 18 w 54"/>
                <a:gd name="T37" fmla="*/ 8 h 48"/>
                <a:gd name="T38" fmla="*/ 19 w 54"/>
                <a:gd name="T39" fmla="*/ 4 h 48"/>
                <a:gd name="T40" fmla="*/ 22 w 54"/>
                <a:gd name="T41" fmla="*/ 0 h 48"/>
                <a:gd name="T42" fmla="*/ 29 w 54"/>
                <a:gd name="T43" fmla="*/ 2 h 48"/>
                <a:gd name="T44" fmla="*/ 35 w 54"/>
                <a:gd name="T45" fmla="*/ 5 h 48"/>
                <a:gd name="T46" fmla="*/ 41 w 54"/>
                <a:gd name="T47" fmla="*/ 7 h 48"/>
                <a:gd name="T48" fmla="*/ 48 w 54"/>
                <a:gd name="T49" fmla="*/ 1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48"/>
                <a:gd name="T77" fmla="*/ 54 w 54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48">
                  <a:moveTo>
                    <a:pt x="48" y="10"/>
                  </a:moveTo>
                  <a:lnTo>
                    <a:pt x="49" y="15"/>
                  </a:lnTo>
                  <a:lnTo>
                    <a:pt x="51" y="18"/>
                  </a:lnTo>
                  <a:lnTo>
                    <a:pt x="53" y="23"/>
                  </a:lnTo>
                  <a:lnTo>
                    <a:pt x="54" y="27"/>
                  </a:lnTo>
                  <a:lnTo>
                    <a:pt x="49" y="32"/>
                  </a:lnTo>
                  <a:lnTo>
                    <a:pt x="46" y="37"/>
                  </a:lnTo>
                  <a:lnTo>
                    <a:pt x="41" y="43"/>
                  </a:lnTo>
                  <a:lnTo>
                    <a:pt x="37" y="48"/>
                  </a:lnTo>
                  <a:lnTo>
                    <a:pt x="29" y="45"/>
                  </a:lnTo>
                  <a:lnTo>
                    <a:pt x="19" y="42"/>
                  </a:lnTo>
                  <a:lnTo>
                    <a:pt x="10" y="39"/>
                  </a:lnTo>
                  <a:lnTo>
                    <a:pt x="0" y="35"/>
                  </a:lnTo>
                  <a:lnTo>
                    <a:pt x="3" y="31"/>
                  </a:lnTo>
                  <a:lnTo>
                    <a:pt x="6" y="26"/>
                  </a:lnTo>
                  <a:lnTo>
                    <a:pt x="8" y="21"/>
                  </a:lnTo>
                  <a:lnTo>
                    <a:pt x="11" y="16"/>
                  </a:lnTo>
                  <a:lnTo>
                    <a:pt x="14" y="12"/>
                  </a:lnTo>
                  <a:lnTo>
                    <a:pt x="18" y="8"/>
                  </a:lnTo>
                  <a:lnTo>
                    <a:pt x="19" y="4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5" y="5"/>
                  </a:lnTo>
                  <a:lnTo>
                    <a:pt x="41" y="7"/>
                  </a:lnTo>
                  <a:lnTo>
                    <a:pt x="48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23" name="Freeform 815"/>
            <p:cNvSpPr>
              <a:spLocks/>
            </p:cNvSpPr>
            <p:nvPr/>
          </p:nvSpPr>
          <p:spPr bwMode="auto">
            <a:xfrm>
              <a:off x="2430" y="3063"/>
              <a:ext cx="31" cy="62"/>
            </a:xfrm>
            <a:custGeom>
              <a:avLst/>
              <a:gdLst>
                <a:gd name="T0" fmla="*/ 0 w 19"/>
                <a:gd name="T1" fmla="*/ 14 h 38"/>
                <a:gd name="T2" fmla="*/ 2 w 19"/>
                <a:gd name="T3" fmla="*/ 21 h 38"/>
                <a:gd name="T4" fmla="*/ 2 w 19"/>
                <a:gd name="T5" fmla="*/ 25 h 38"/>
                <a:gd name="T6" fmla="*/ 2 w 19"/>
                <a:gd name="T7" fmla="*/ 32 h 38"/>
                <a:gd name="T8" fmla="*/ 2 w 19"/>
                <a:gd name="T9" fmla="*/ 38 h 38"/>
                <a:gd name="T10" fmla="*/ 6 w 19"/>
                <a:gd name="T11" fmla="*/ 33 h 38"/>
                <a:gd name="T12" fmla="*/ 11 w 19"/>
                <a:gd name="T13" fmla="*/ 27 h 38"/>
                <a:gd name="T14" fmla="*/ 14 w 19"/>
                <a:gd name="T15" fmla="*/ 22 h 38"/>
                <a:gd name="T16" fmla="*/ 19 w 19"/>
                <a:gd name="T17" fmla="*/ 17 h 38"/>
                <a:gd name="T18" fmla="*/ 18 w 19"/>
                <a:gd name="T19" fmla="*/ 13 h 38"/>
                <a:gd name="T20" fmla="*/ 16 w 19"/>
                <a:gd name="T21" fmla="*/ 8 h 38"/>
                <a:gd name="T22" fmla="*/ 14 w 19"/>
                <a:gd name="T23" fmla="*/ 5 h 38"/>
                <a:gd name="T24" fmla="*/ 13 w 19"/>
                <a:gd name="T25" fmla="*/ 0 h 38"/>
                <a:gd name="T26" fmla="*/ 10 w 19"/>
                <a:gd name="T27" fmla="*/ 3 h 38"/>
                <a:gd name="T28" fmla="*/ 6 w 19"/>
                <a:gd name="T29" fmla="*/ 6 h 38"/>
                <a:gd name="T30" fmla="*/ 3 w 19"/>
                <a:gd name="T31" fmla="*/ 11 h 38"/>
                <a:gd name="T32" fmla="*/ 0 w 19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8"/>
                <a:gd name="T53" fmla="*/ 19 w 19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8">
                  <a:moveTo>
                    <a:pt x="0" y="14"/>
                  </a:moveTo>
                  <a:lnTo>
                    <a:pt x="2" y="21"/>
                  </a:lnTo>
                  <a:lnTo>
                    <a:pt x="2" y="25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6" y="33"/>
                  </a:lnTo>
                  <a:lnTo>
                    <a:pt x="11" y="27"/>
                  </a:lnTo>
                  <a:lnTo>
                    <a:pt x="14" y="22"/>
                  </a:lnTo>
                  <a:lnTo>
                    <a:pt x="19" y="17"/>
                  </a:lnTo>
                  <a:lnTo>
                    <a:pt x="18" y="13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13" y="0"/>
                  </a:lnTo>
                  <a:lnTo>
                    <a:pt x="10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24" name="Freeform 816"/>
            <p:cNvSpPr>
              <a:spLocks/>
            </p:cNvSpPr>
            <p:nvPr/>
          </p:nvSpPr>
          <p:spPr bwMode="auto">
            <a:xfrm>
              <a:off x="2391" y="3046"/>
              <a:ext cx="60" cy="39"/>
            </a:xfrm>
            <a:custGeom>
              <a:avLst/>
              <a:gdLst>
                <a:gd name="T0" fmla="*/ 37 w 37"/>
                <a:gd name="T1" fmla="*/ 10 h 24"/>
                <a:gd name="T2" fmla="*/ 34 w 37"/>
                <a:gd name="T3" fmla="*/ 13 h 24"/>
                <a:gd name="T4" fmla="*/ 30 w 37"/>
                <a:gd name="T5" fmla="*/ 16 h 24"/>
                <a:gd name="T6" fmla="*/ 27 w 37"/>
                <a:gd name="T7" fmla="*/ 21 h 24"/>
                <a:gd name="T8" fmla="*/ 24 w 37"/>
                <a:gd name="T9" fmla="*/ 24 h 24"/>
                <a:gd name="T10" fmla="*/ 18 w 37"/>
                <a:gd name="T11" fmla="*/ 23 h 24"/>
                <a:gd name="T12" fmla="*/ 13 w 37"/>
                <a:gd name="T13" fmla="*/ 20 h 24"/>
                <a:gd name="T14" fmla="*/ 7 w 37"/>
                <a:gd name="T15" fmla="*/ 18 h 24"/>
                <a:gd name="T16" fmla="*/ 0 w 37"/>
                <a:gd name="T17" fmla="*/ 16 h 24"/>
                <a:gd name="T18" fmla="*/ 3 w 37"/>
                <a:gd name="T19" fmla="*/ 12 h 24"/>
                <a:gd name="T20" fmla="*/ 7 w 37"/>
                <a:gd name="T21" fmla="*/ 8 h 24"/>
                <a:gd name="T22" fmla="*/ 10 w 37"/>
                <a:gd name="T23" fmla="*/ 4 h 24"/>
                <a:gd name="T24" fmla="*/ 13 w 37"/>
                <a:gd name="T25" fmla="*/ 0 h 24"/>
                <a:gd name="T26" fmla="*/ 19 w 37"/>
                <a:gd name="T27" fmla="*/ 2 h 24"/>
                <a:gd name="T28" fmla="*/ 24 w 37"/>
                <a:gd name="T29" fmla="*/ 5 h 24"/>
                <a:gd name="T30" fmla="*/ 30 w 37"/>
                <a:gd name="T31" fmla="*/ 7 h 24"/>
                <a:gd name="T32" fmla="*/ 37 w 37"/>
                <a:gd name="T33" fmla="*/ 1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37" y="10"/>
                  </a:moveTo>
                  <a:lnTo>
                    <a:pt x="34" y="13"/>
                  </a:lnTo>
                  <a:lnTo>
                    <a:pt x="30" y="16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18" y="23"/>
                  </a:lnTo>
                  <a:lnTo>
                    <a:pt x="13" y="20"/>
                  </a:lnTo>
                  <a:lnTo>
                    <a:pt x="7" y="18"/>
                  </a:lnTo>
                  <a:lnTo>
                    <a:pt x="0" y="16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0" y="4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30" y="7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25" name="Freeform 817"/>
            <p:cNvSpPr>
              <a:spLocks/>
            </p:cNvSpPr>
            <p:nvPr/>
          </p:nvSpPr>
          <p:spPr bwMode="auto">
            <a:xfrm>
              <a:off x="2126" y="2961"/>
              <a:ext cx="100" cy="93"/>
            </a:xfrm>
            <a:custGeom>
              <a:avLst/>
              <a:gdLst>
                <a:gd name="T0" fmla="*/ 54 w 61"/>
                <a:gd name="T1" fmla="*/ 11 h 57"/>
                <a:gd name="T2" fmla="*/ 56 w 61"/>
                <a:gd name="T3" fmla="*/ 16 h 57"/>
                <a:gd name="T4" fmla="*/ 57 w 61"/>
                <a:gd name="T5" fmla="*/ 21 h 57"/>
                <a:gd name="T6" fmla="*/ 59 w 61"/>
                <a:gd name="T7" fmla="*/ 25 h 57"/>
                <a:gd name="T8" fmla="*/ 61 w 61"/>
                <a:gd name="T9" fmla="*/ 32 h 57"/>
                <a:gd name="T10" fmla="*/ 56 w 61"/>
                <a:gd name="T11" fmla="*/ 38 h 57"/>
                <a:gd name="T12" fmla="*/ 51 w 61"/>
                <a:gd name="T13" fmla="*/ 45 h 57"/>
                <a:gd name="T14" fmla="*/ 46 w 61"/>
                <a:gd name="T15" fmla="*/ 51 h 57"/>
                <a:gd name="T16" fmla="*/ 41 w 61"/>
                <a:gd name="T17" fmla="*/ 57 h 57"/>
                <a:gd name="T18" fmla="*/ 30 w 61"/>
                <a:gd name="T19" fmla="*/ 54 h 57"/>
                <a:gd name="T20" fmla="*/ 21 w 61"/>
                <a:gd name="T21" fmla="*/ 49 h 57"/>
                <a:gd name="T22" fmla="*/ 10 w 61"/>
                <a:gd name="T23" fmla="*/ 45 h 57"/>
                <a:gd name="T24" fmla="*/ 0 w 61"/>
                <a:gd name="T25" fmla="*/ 41 h 57"/>
                <a:gd name="T26" fmla="*/ 3 w 61"/>
                <a:gd name="T27" fmla="*/ 35 h 57"/>
                <a:gd name="T28" fmla="*/ 6 w 61"/>
                <a:gd name="T29" fmla="*/ 29 h 57"/>
                <a:gd name="T30" fmla="*/ 10 w 61"/>
                <a:gd name="T31" fmla="*/ 24 h 57"/>
                <a:gd name="T32" fmla="*/ 13 w 61"/>
                <a:gd name="T33" fmla="*/ 18 h 57"/>
                <a:gd name="T34" fmla="*/ 16 w 61"/>
                <a:gd name="T35" fmla="*/ 13 h 57"/>
                <a:gd name="T36" fmla="*/ 19 w 61"/>
                <a:gd name="T37" fmla="*/ 8 h 57"/>
                <a:gd name="T38" fmla="*/ 22 w 61"/>
                <a:gd name="T39" fmla="*/ 5 h 57"/>
                <a:gd name="T40" fmla="*/ 26 w 61"/>
                <a:gd name="T41" fmla="*/ 0 h 57"/>
                <a:gd name="T42" fmla="*/ 33 w 61"/>
                <a:gd name="T43" fmla="*/ 3 h 57"/>
                <a:gd name="T44" fmla="*/ 40 w 61"/>
                <a:gd name="T45" fmla="*/ 5 h 57"/>
                <a:gd name="T46" fmla="*/ 48 w 61"/>
                <a:gd name="T47" fmla="*/ 8 h 57"/>
                <a:gd name="T48" fmla="*/ 54 w 61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7"/>
                <a:gd name="T77" fmla="*/ 61 w 61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7">
                  <a:moveTo>
                    <a:pt x="54" y="11"/>
                  </a:moveTo>
                  <a:lnTo>
                    <a:pt x="56" y="16"/>
                  </a:lnTo>
                  <a:lnTo>
                    <a:pt x="57" y="21"/>
                  </a:lnTo>
                  <a:lnTo>
                    <a:pt x="59" y="25"/>
                  </a:lnTo>
                  <a:lnTo>
                    <a:pt x="61" y="32"/>
                  </a:lnTo>
                  <a:lnTo>
                    <a:pt x="56" y="38"/>
                  </a:lnTo>
                  <a:lnTo>
                    <a:pt x="51" y="45"/>
                  </a:lnTo>
                  <a:lnTo>
                    <a:pt x="46" y="51"/>
                  </a:lnTo>
                  <a:lnTo>
                    <a:pt x="41" y="57"/>
                  </a:lnTo>
                  <a:lnTo>
                    <a:pt x="30" y="54"/>
                  </a:lnTo>
                  <a:lnTo>
                    <a:pt x="21" y="49"/>
                  </a:lnTo>
                  <a:lnTo>
                    <a:pt x="10" y="45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9"/>
                  </a:lnTo>
                  <a:lnTo>
                    <a:pt x="10" y="24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19" y="8"/>
                  </a:lnTo>
                  <a:lnTo>
                    <a:pt x="22" y="5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40" y="5"/>
                  </a:lnTo>
                  <a:lnTo>
                    <a:pt x="48" y="8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26" name="Freeform 818"/>
            <p:cNvSpPr>
              <a:spLocks/>
            </p:cNvSpPr>
            <p:nvPr/>
          </p:nvSpPr>
          <p:spPr bwMode="auto">
            <a:xfrm>
              <a:off x="2134" y="2969"/>
              <a:ext cx="85" cy="77"/>
            </a:xfrm>
            <a:custGeom>
              <a:avLst/>
              <a:gdLst>
                <a:gd name="T0" fmla="*/ 46 w 52"/>
                <a:gd name="T1" fmla="*/ 9 h 47"/>
                <a:gd name="T2" fmla="*/ 48 w 52"/>
                <a:gd name="T3" fmla="*/ 13 h 47"/>
                <a:gd name="T4" fmla="*/ 49 w 52"/>
                <a:gd name="T5" fmla="*/ 17 h 47"/>
                <a:gd name="T6" fmla="*/ 51 w 52"/>
                <a:gd name="T7" fmla="*/ 22 h 47"/>
                <a:gd name="T8" fmla="*/ 52 w 52"/>
                <a:gd name="T9" fmla="*/ 27 h 47"/>
                <a:gd name="T10" fmla="*/ 49 w 52"/>
                <a:gd name="T11" fmla="*/ 32 h 47"/>
                <a:gd name="T12" fmla="*/ 44 w 52"/>
                <a:gd name="T13" fmla="*/ 36 h 47"/>
                <a:gd name="T14" fmla="*/ 40 w 52"/>
                <a:gd name="T15" fmla="*/ 43 h 47"/>
                <a:gd name="T16" fmla="*/ 35 w 52"/>
                <a:gd name="T17" fmla="*/ 47 h 47"/>
                <a:gd name="T18" fmla="*/ 27 w 52"/>
                <a:gd name="T19" fmla="*/ 44 h 47"/>
                <a:gd name="T20" fmla="*/ 17 w 52"/>
                <a:gd name="T21" fmla="*/ 41 h 47"/>
                <a:gd name="T22" fmla="*/ 8 w 52"/>
                <a:gd name="T23" fmla="*/ 38 h 47"/>
                <a:gd name="T24" fmla="*/ 0 w 52"/>
                <a:gd name="T25" fmla="*/ 35 h 47"/>
                <a:gd name="T26" fmla="*/ 3 w 52"/>
                <a:gd name="T27" fmla="*/ 28 h 47"/>
                <a:gd name="T28" fmla="*/ 5 w 52"/>
                <a:gd name="T29" fmla="*/ 24 h 47"/>
                <a:gd name="T30" fmla="*/ 8 w 52"/>
                <a:gd name="T31" fmla="*/ 19 h 47"/>
                <a:gd name="T32" fmla="*/ 9 w 52"/>
                <a:gd name="T33" fmla="*/ 14 h 47"/>
                <a:gd name="T34" fmla="*/ 13 w 52"/>
                <a:gd name="T35" fmla="*/ 11 h 47"/>
                <a:gd name="T36" fmla="*/ 16 w 52"/>
                <a:gd name="T37" fmla="*/ 6 h 47"/>
                <a:gd name="T38" fmla="*/ 17 w 52"/>
                <a:gd name="T39" fmla="*/ 3 h 47"/>
                <a:gd name="T40" fmla="*/ 21 w 52"/>
                <a:gd name="T41" fmla="*/ 0 h 47"/>
                <a:gd name="T42" fmla="*/ 27 w 52"/>
                <a:gd name="T43" fmla="*/ 1 h 47"/>
                <a:gd name="T44" fmla="*/ 33 w 52"/>
                <a:gd name="T45" fmla="*/ 5 h 47"/>
                <a:gd name="T46" fmla="*/ 40 w 52"/>
                <a:gd name="T47" fmla="*/ 6 h 47"/>
                <a:gd name="T48" fmla="*/ 46 w 52"/>
                <a:gd name="T49" fmla="*/ 9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7"/>
                <a:gd name="T77" fmla="*/ 52 w 52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7">
                  <a:moveTo>
                    <a:pt x="46" y="9"/>
                  </a:moveTo>
                  <a:lnTo>
                    <a:pt x="48" y="13"/>
                  </a:lnTo>
                  <a:lnTo>
                    <a:pt x="49" y="17"/>
                  </a:lnTo>
                  <a:lnTo>
                    <a:pt x="51" y="22"/>
                  </a:lnTo>
                  <a:lnTo>
                    <a:pt x="52" y="27"/>
                  </a:lnTo>
                  <a:lnTo>
                    <a:pt x="49" y="32"/>
                  </a:lnTo>
                  <a:lnTo>
                    <a:pt x="44" y="36"/>
                  </a:lnTo>
                  <a:lnTo>
                    <a:pt x="40" y="43"/>
                  </a:lnTo>
                  <a:lnTo>
                    <a:pt x="35" y="47"/>
                  </a:lnTo>
                  <a:lnTo>
                    <a:pt x="27" y="44"/>
                  </a:lnTo>
                  <a:lnTo>
                    <a:pt x="17" y="41"/>
                  </a:lnTo>
                  <a:lnTo>
                    <a:pt x="8" y="38"/>
                  </a:lnTo>
                  <a:lnTo>
                    <a:pt x="0" y="35"/>
                  </a:lnTo>
                  <a:lnTo>
                    <a:pt x="3" y="28"/>
                  </a:lnTo>
                  <a:lnTo>
                    <a:pt x="5" y="24"/>
                  </a:lnTo>
                  <a:lnTo>
                    <a:pt x="8" y="19"/>
                  </a:lnTo>
                  <a:lnTo>
                    <a:pt x="9" y="14"/>
                  </a:lnTo>
                  <a:lnTo>
                    <a:pt x="13" y="11"/>
                  </a:lnTo>
                  <a:lnTo>
                    <a:pt x="16" y="6"/>
                  </a:lnTo>
                  <a:lnTo>
                    <a:pt x="17" y="3"/>
                  </a:lnTo>
                  <a:lnTo>
                    <a:pt x="21" y="0"/>
                  </a:lnTo>
                  <a:lnTo>
                    <a:pt x="27" y="1"/>
                  </a:lnTo>
                  <a:lnTo>
                    <a:pt x="33" y="5"/>
                  </a:lnTo>
                  <a:lnTo>
                    <a:pt x="40" y="6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27" name="Freeform 819"/>
            <p:cNvSpPr>
              <a:spLocks/>
            </p:cNvSpPr>
            <p:nvPr/>
          </p:nvSpPr>
          <p:spPr bwMode="auto">
            <a:xfrm>
              <a:off x="2191" y="2984"/>
              <a:ext cx="28" cy="62"/>
            </a:xfrm>
            <a:custGeom>
              <a:avLst/>
              <a:gdLst>
                <a:gd name="T0" fmla="*/ 0 w 17"/>
                <a:gd name="T1" fmla="*/ 15 h 38"/>
                <a:gd name="T2" fmla="*/ 0 w 17"/>
                <a:gd name="T3" fmla="*/ 21 h 38"/>
                <a:gd name="T4" fmla="*/ 0 w 17"/>
                <a:gd name="T5" fmla="*/ 26 h 38"/>
                <a:gd name="T6" fmla="*/ 0 w 17"/>
                <a:gd name="T7" fmla="*/ 32 h 38"/>
                <a:gd name="T8" fmla="*/ 0 w 17"/>
                <a:gd name="T9" fmla="*/ 38 h 38"/>
                <a:gd name="T10" fmla="*/ 5 w 17"/>
                <a:gd name="T11" fmla="*/ 34 h 38"/>
                <a:gd name="T12" fmla="*/ 9 w 17"/>
                <a:gd name="T13" fmla="*/ 27 h 38"/>
                <a:gd name="T14" fmla="*/ 14 w 17"/>
                <a:gd name="T15" fmla="*/ 23 h 38"/>
                <a:gd name="T16" fmla="*/ 17 w 17"/>
                <a:gd name="T17" fmla="*/ 18 h 38"/>
                <a:gd name="T18" fmla="*/ 16 w 17"/>
                <a:gd name="T19" fmla="*/ 13 h 38"/>
                <a:gd name="T20" fmla="*/ 14 w 17"/>
                <a:gd name="T21" fmla="*/ 8 h 38"/>
                <a:gd name="T22" fmla="*/ 13 w 17"/>
                <a:gd name="T23" fmla="*/ 4 h 38"/>
                <a:gd name="T24" fmla="*/ 11 w 17"/>
                <a:gd name="T25" fmla="*/ 0 h 38"/>
                <a:gd name="T26" fmla="*/ 8 w 17"/>
                <a:gd name="T27" fmla="*/ 4 h 38"/>
                <a:gd name="T28" fmla="*/ 6 w 17"/>
                <a:gd name="T29" fmla="*/ 7 h 38"/>
                <a:gd name="T30" fmla="*/ 3 w 17"/>
                <a:gd name="T31" fmla="*/ 11 h 38"/>
                <a:gd name="T32" fmla="*/ 0 w 17"/>
                <a:gd name="T33" fmla="*/ 15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38"/>
                <a:gd name="T53" fmla="*/ 17 w 1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38">
                  <a:moveTo>
                    <a:pt x="0" y="15"/>
                  </a:moveTo>
                  <a:lnTo>
                    <a:pt x="0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5" y="34"/>
                  </a:lnTo>
                  <a:lnTo>
                    <a:pt x="9" y="27"/>
                  </a:lnTo>
                  <a:lnTo>
                    <a:pt x="14" y="23"/>
                  </a:lnTo>
                  <a:lnTo>
                    <a:pt x="17" y="18"/>
                  </a:lnTo>
                  <a:lnTo>
                    <a:pt x="16" y="13"/>
                  </a:lnTo>
                  <a:lnTo>
                    <a:pt x="14" y="8"/>
                  </a:lnTo>
                  <a:lnTo>
                    <a:pt x="13" y="4"/>
                  </a:lnTo>
                  <a:lnTo>
                    <a:pt x="11" y="0"/>
                  </a:lnTo>
                  <a:lnTo>
                    <a:pt x="8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28" name="Freeform 820"/>
            <p:cNvSpPr>
              <a:spLocks/>
            </p:cNvSpPr>
            <p:nvPr/>
          </p:nvSpPr>
          <p:spPr bwMode="auto">
            <a:xfrm>
              <a:off x="2149" y="2969"/>
              <a:ext cx="60" cy="40"/>
            </a:xfrm>
            <a:custGeom>
              <a:avLst/>
              <a:gdLst>
                <a:gd name="T0" fmla="*/ 37 w 37"/>
                <a:gd name="T1" fmla="*/ 9 h 24"/>
                <a:gd name="T2" fmla="*/ 34 w 37"/>
                <a:gd name="T3" fmla="*/ 13 h 24"/>
                <a:gd name="T4" fmla="*/ 32 w 37"/>
                <a:gd name="T5" fmla="*/ 16 h 24"/>
                <a:gd name="T6" fmla="*/ 29 w 37"/>
                <a:gd name="T7" fmla="*/ 20 h 24"/>
                <a:gd name="T8" fmla="*/ 26 w 37"/>
                <a:gd name="T9" fmla="*/ 24 h 24"/>
                <a:gd name="T10" fmla="*/ 19 w 37"/>
                <a:gd name="T11" fmla="*/ 20 h 24"/>
                <a:gd name="T12" fmla="*/ 13 w 37"/>
                <a:gd name="T13" fmla="*/ 19 h 24"/>
                <a:gd name="T14" fmla="*/ 7 w 37"/>
                <a:gd name="T15" fmla="*/ 16 h 24"/>
                <a:gd name="T16" fmla="*/ 0 w 37"/>
                <a:gd name="T17" fmla="*/ 14 h 24"/>
                <a:gd name="T18" fmla="*/ 4 w 37"/>
                <a:gd name="T19" fmla="*/ 11 h 24"/>
                <a:gd name="T20" fmla="*/ 7 w 37"/>
                <a:gd name="T21" fmla="*/ 6 h 24"/>
                <a:gd name="T22" fmla="*/ 8 w 37"/>
                <a:gd name="T23" fmla="*/ 3 h 24"/>
                <a:gd name="T24" fmla="*/ 12 w 37"/>
                <a:gd name="T25" fmla="*/ 0 h 24"/>
                <a:gd name="T26" fmla="*/ 18 w 37"/>
                <a:gd name="T27" fmla="*/ 1 h 24"/>
                <a:gd name="T28" fmla="*/ 24 w 37"/>
                <a:gd name="T29" fmla="*/ 5 h 24"/>
                <a:gd name="T30" fmla="*/ 31 w 37"/>
                <a:gd name="T31" fmla="*/ 6 h 24"/>
                <a:gd name="T32" fmla="*/ 37 w 37"/>
                <a:gd name="T33" fmla="*/ 9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37" y="9"/>
                  </a:moveTo>
                  <a:lnTo>
                    <a:pt x="34" y="13"/>
                  </a:lnTo>
                  <a:lnTo>
                    <a:pt x="32" y="16"/>
                  </a:lnTo>
                  <a:lnTo>
                    <a:pt x="29" y="20"/>
                  </a:lnTo>
                  <a:lnTo>
                    <a:pt x="26" y="24"/>
                  </a:lnTo>
                  <a:lnTo>
                    <a:pt x="19" y="20"/>
                  </a:lnTo>
                  <a:lnTo>
                    <a:pt x="13" y="19"/>
                  </a:lnTo>
                  <a:lnTo>
                    <a:pt x="7" y="16"/>
                  </a:lnTo>
                  <a:lnTo>
                    <a:pt x="0" y="14"/>
                  </a:lnTo>
                  <a:lnTo>
                    <a:pt x="4" y="11"/>
                  </a:lnTo>
                  <a:lnTo>
                    <a:pt x="7" y="6"/>
                  </a:lnTo>
                  <a:lnTo>
                    <a:pt x="8" y="3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5"/>
                  </a:lnTo>
                  <a:lnTo>
                    <a:pt x="31" y="6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29" name="Freeform 821"/>
            <p:cNvSpPr>
              <a:spLocks/>
            </p:cNvSpPr>
            <p:nvPr/>
          </p:nvSpPr>
          <p:spPr bwMode="auto">
            <a:xfrm>
              <a:off x="2510" y="3031"/>
              <a:ext cx="105" cy="94"/>
            </a:xfrm>
            <a:custGeom>
              <a:avLst/>
              <a:gdLst>
                <a:gd name="T0" fmla="*/ 56 w 64"/>
                <a:gd name="T1" fmla="*/ 11 h 57"/>
                <a:gd name="T2" fmla="*/ 58 w 64"/>
                <a:gd name="T3" fmla="*/ 16 h 57"/>
                <a:gd name="T4" fmla="*/ 59 w 64"/>
                <a:gd name="T5" fmla="*/ 21 h 57"/>
                <a:gd name="T6" fmla="*/ 62 w 64"/>
                <a:gd name="T7" fmla="*/ 27 h 57"/>
                <a:gd name="T8" fmla="*/ 64 w 64"/>
                <a:gd name="T9" fmla="*/ 32 h 57"/>
                <a:gd name="T10" fmla="*/ 59 w 64"/>
                <a:gd name="T11" fmla="*/ 38 h 57"/>
                <a:gd name="T12" fmla="*/ 54 w 64"/>
                <a:gd name="T13" fmla="*/ 44 h 57"/>
                <a:gd name="T14" fmla="*/ 48 w 64"/>
                <a:gd name="T15" fmla="*/ 51 h 57"/>
                <a:gd name="T16" fmla="*/ 43 w 64"/>
                <a:gd name="T17" fmla="*/ 57 h 57"/>
                <a:gd name="T18" fmla="*/ 32 w 64"/>
                <a:gd name="T19" fmla="*/ 54 h 57"/>
                <a:gd name="T20" fmla="*/ 23 w 64"/>
                <a:gd name="T21" fmla="*/ 49 h 57"/>
                <a:gd name="T22" fmla="*/ 12 w 64"/>
                <a:gd name="T23" fmla="*/ 46 h 57"/>
                <a:gd name="T24" fmla="*/ 0 w 64"/>
                <a:gd name="T25" fmla="*/ 41 h 57"/>
                <a:gd name="T26" fmla="*/ 4 w 64"/>
                <a:gd name="T27" fmla="*/ 35 h 57"/>
                <a:gd name="T28" fmla="*/ 7 w 64"/>
                <a:gd name="T29" fmla="*/ 29 h 57"/>
                <a:gd name="T30" fmla="*/ 10 w 64"/>
                <a:gd name="T31" fmla="*/ 24 h 57"/>
                <a:gd name="T32" fmla="*/ 13 w 64"/>
                <a:gd name="T33" fmla="*/ 17 h 57"/>
                <a:gd name="T34" fmla="*/ 16 w 64"/>
                <a:gd name="T35" fmla="*/ 14 h 57"/>
                <a:gd name="T36" fmla="*/ 21 w 64"/>
                <a:gd name="T37" fmla="*/ 9 h 57"/>
                <a:gd name="T38" fmla="*/ 24 w 64"/>
                <a:gd name="T39" fmla="*/ 5 h 57"/>
                <a:gd name="T40" fmla="*/ 27 w 64"/>
                <a:gd name="T41" fmla="*/ 0 h 57"/>
                <a:gd name="T42" fmla="*/ 35 w 64"/>
                <a:gd name="T43" fmla="*/ 3 h 57"/>
                <a:gd name="T44" fmla="*/ 42 w 64"/>
                <a:gd name="T45" fmla="*/ 6 h 57"/>
                <a:gd name="T46" fmla="*/ 50 w 64"/>
                <a:gd name="T47" fmla="*/ 8 h 57"/>
                <a:gd name="T48" fmla="*/ 56 w 64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57"/>
                <a:gd name="T77" fmla="*/ 64 w 6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57">
                  <a:moveTo>
                    <a:pt x="56" y="11"/>
                  </a:moveTo>
                  <a:lnTo>
                    <a:pt x="58" y="16"/>
                  </a:lnTo>
                  <a:lnTo>
                    <a:pt x="59" y="21"/>
                  </a:lnTo>
                  <a:lnTo>
                    <a:pt x="62" y="27"/>
                  </a:lnTo>
                  <a:lnTo>
                    <a:pt x="64" y="32"/>
                  </a:lnTo>
                  <a:lnTo>
                    <a:pt x="59" y="38"/>
                  </a:lnTo>
                  <a:lnTo>
                    <a:pt x="54" y="44"/>
                  </a:lnTo>
                  <a:lnTo>
                    <a:pt x="48" y="51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3" y="49"/>
                  </a:lnTo>
                  <a:lnTo>
                    <a:pt x="12" y="46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21" y="9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5" y="3"/>
                  </a:lnTo>
                  <a:lnTo>
                    <a:pt x="42" y="6"/>
                  </a:lnTo>
                  <a:lnTo>
                    <a:pt x="50" y="8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30" name="Freeform 822"/>
            <p:cNvSpPr>
              <a:spLocks/>
            </p:cNvSpPr>
            <p:nvPr/>
          </p:nvSpPr>
          <p:spPr bwMode="auto">
            <a:xfrm>
              <a:off x="2522" y="3040"/>
              <a:ext cx="85" cy="80"/>
            </a:xfrm>
            <a:custGeom>
              <a:avLst/>
              <a:gdLst>
                <a:gd name="T0" fmla="*/ 46 w 52"/>
                <a:gd name="T1" fmla="*/ 9 h 49"/>
                <a:gd name="T2" fmla="*/ 47 w 52"/>
                <a:gd name="T3" fmla="*/ 14 h 49"/>
                <a:gd name="T4" fmla="*/ 49 w 52"/>
                <a:gd name="T5" fmla="*/ 17 h 49"/>
                <a:gd name="T6" fmla="*/ 51 w 52"/>
                <a:gd name="T7" fmla="*/ 22 h 49"/>
                <a:gd name="T8" fmla="*/ 52 w 52"/>
                <a:gd name="T9" fmla="*/ 27 h 49"/>
                <a:gd name="T10" fmla="*/ 47 w 52"/>
                <a:gd name="T11" fmla="*/ 33 h 49"/>
                <a:gd name="T12" fmla="*/ 44 w 52"/>
                <a:gd name="T13" fmla="*/ 38 h 49"/>
                <a:gd name="T14" fmla="*/ 39 w 52"/>
                <a:gd name="T15" fmla="*/ 43 h 49"/>
                <a:gd name="T16" fmla="*/ 35 w 52"/>
                <a:gd name="T17" fmla="*/ 49 h 49"/>
                <a:gd name="T18" fmla="*/ 27 w 52"/>
                <a:gd name="T19" fmla="*/ 46 h 49"/>
                <a:gd name="T20" fmla="*/ 17 w 52"/>
                <a:gd name="T21" fmla="*/ 41 h 49"/>
                <a:gd name="T22" fmla="*/ 8 w 52"/>
                <a:gd name="T23" fmla="*/ 38 h 49"/>
                <a:gd name="T24" fmla="*/ 0 w 52"/>
                <a:gd name="T25" fmla="*/ 35 h 49"/>
                <a:gd name="T26" fmla="*/ 3 w 52"/>
                <a:gd name="T27" fmla="*/ 30 h 49"/>
                <a:gd name="T28" fmla="*/ 5 w 52"/>
                <a:gd name="T29" fmla="*/ 25 h 49"/>
                <a:gd name="T30" fmla="*/ 8 w 52"/>
                <a:gd name="T31" fmla="*/ 20 h 49"/>
                <a:gd name="T32" fmla="*/ 9 w 52"/>
                <a:gd name="T33" fmla="*/ 16 h 49"/>
                <a:gd name="T34" fmla="*/ 12 w 52"/>
                <a:gd name="T35" fmla="*/ 12 h 49"/>
                <a:gd name="T36" fmla="*/ 16 w 52"/>
                <a:gd name="T37" fmla="*/ 8 h 49"/>
                <a:gd name="T38" fmla="*/ 19 w 52"/>
                <a:gd name="T39" fmla="*/ 3 h 49"/>
                <a:gd name="T40" fmla="*/ 22 w 52"/>
                <a:gd name="T41" fmla="*/ 0 h 49"/>
                <a:gd name="T42" fmla="*/ 28 w 52"/>
                <a:gd name="T43" fmla="*/ 1 h 49"/>
                <a:gd name="T44" fmla="*/ 35 w 52"/>
                <a:gd name="T45" fmla="*/ 4 h 49"/>
                <a:gd name="T46" fmla="*/ 39 w 52"/>
                <a:gd name="T47" fmla="*/ 6 h 49"/>
                <a:gd name="T48" fmla="*/ 46 w 52"/>
                <a:gd name="T49" fmla="*/ 9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9"/>
                <a:gd name="T77" fmla="*/ 52 w 52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9">
                  <a:moveTo>
                    <a:pt x="46" y="9"/>
                  </a:moveTo>
                  <a:lnTo>
                    <a:pt x="47" y="14"/>
                  </a:lnTo>
                  <a:lnTo>
                    <a:pt x="49" y="17"/>
                  </a:lnTo>
                  <a:lnTo>
                    <a:pt x="51" y="22"/>
                  </a:lnTo>
                  <a:lnTo>
                    <a:pt x="52" y="27"/>
                  </a:lnTo>
                  <a:lnTo>
                    <a:pt x="47" y="33"/>
                  </a:lnTo>
                  <a:lnTo>
                    <a:pt x="44" y="38"/>
                  </a:lnTo>
                  <a:lnTo>
                    <a:pt x="39" y="43"/>
                  </a:lnTo>
                  <a:lnTo>
                    <a:pt x="35" y="49"/>
                  </a:lnTo>
                  <a:lnTo>
                    <a:pt x="27" y="46"/>
                  </a:lnTo>
                  <a:lnTo>
                    <a:pt x="17" y="41"/>
                  </a:lnTo>
                  <a:lnTo>
                    <a:pt x="8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5" y="25"/>
                  </a:lnTo>
                  <a:lnTo>
                    <a:pt x="8" y="20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4"/>
                  </a:lnTo>
                  <a:lnTo>
                    <a:pt x="39" y="6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31" name="Freeform 823"/>
            <p:cNvSpPr>
              <a:spLocks/>
            </p:cNvSpPr>
            <p:nvPr/>
          </p:nvSpPr>
          <p:spPr bwMode="auto">
            <a:xfrm>
              <a:off x="2579" y="3054"/>
              <a:ext cx="28" cy="66"/>
            </a:xfrm>
            <a:custGeom>
              <a:avLst/>
              <a:gdLst>
                <a:gd name="T0" fmla="*/ 0 w 17"/>
                <a:gd name="T1" fmla="*/ 15 h 40"/>
                <a:gd name="T2" fmla="*/ 0 w 17"/>
                <a:gd name="T3" fmla="*/ 21 h 40"/>
                <a:gd name="T4" fmla="*/ 0 w 17"/>
                <a:gd name="T5" fmla="*/ 27 h 40"/>
                <a:gd name="T6" fmla="*/ 0 w 17"/>
                <a:gd name="T7" fmla="*/ 34 h 40"/>
                <a:gd name="T8" fmla="*/ 0 w 17"/>
                <a:gd name="T9" fmla="*/ 40 h 40"/>
                <a:gd name="T10" fmla="*/ 4 w 17"/>
                <a:gd name="T11" fmla="*/ 34 h 40"/>
                <a:gd name="T12" fmla="*/ 9 w 17"/>
                <a:gd name="T13" fmla="*/ 29 h 40"/>
                <a:gd name="T14" fmla="*/ 12 w 17"/>
                <a:gd name="T15" fmla="*/ 24 h 40"/>
                <a:gd name="T16" fmla="*/ 17 w 17"/>
                <a:gd name="T17" fmla="*/ 18 h 40"/>
                <a:gd name="T18" fmla="*/ 16 w 17"/>
                <a:gd name="T19" fmla="*/ 13 h 40"/>
                <a:gd name="T20" fmla="*/ 14 w 17"/>
                <a:gd name="T21" fmla="*/ 8 h 40"/>
                <a:gd name="T22" fmla="*/ 12 w 17"/>
                <a:gd name="T23" fmla="*/ 5 h 40"/>
                <a:gd name="T24" fmla="*/ 11 w 17"/>
                <a:gd name="T25" fmla="*/ 0 h 40"/>
                <a:gd name="T26" fmla="*/ 8 w 17"/>
                <a:gd name="T27" fmla="*/ 3 h 40"/>
                <a:gd name="T28" fmla="*/ 6 w 17"/>
                <a:gd name="T29" fmla="*/ 7 h 40"/>
                <a:gd name="T30" fmla="*/ 3 w 17"/>
                <a:gd name="T31" fmla="*/ 11 h 40"/>
                <a:gd name="T32" fmla="*/ 0 w 17"/>
                <a:gd name="T33" fmla="*/ 1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40"/>
                <a:gd name="T53" fmla="*/ 17 w 17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40">
                  <a:moveTo>
                    <a:pt x="0" y="15"/>
                  </a:move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4" y="34"/>
                  </a:lnTo>
                  <a:lnTo>
                    <a:pt x="9" y="29"/>
                  </a:lnTo>
                  <a:lnTo>
                    <a:pt x="12" y="24"/>
                  </a:lnTo>
                  <a:lnTo>
                    <a:pt x="17" y="18"/>
                  </a:lnTo>
                  <a:lnTo>
                    <a:pt x="16" y="13"/>
                  </a:lnTo>
                  <a:lnTo>
                    <a:pt x="14" y="8"/>
                  </a:lnTo>
                  <a:lnTo>
                    <a:pt x="12" y="5"/>
                  </a:lnTo>
                  <a:lnTo>
                    <a:pt x="11" y="0"/>
                  </a:lnTo>
                  <a:lnTo>
                    <a:pt x="8" y="3"/>
                  </a:lnTo>
                  <a:lnTo>
                    <a:pt x="6" y="7"/>
                  </a:lnTo>
                  <a:lnTo>
                    <a:pt x="3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32" name="Freeform 824"/>
            <p:cNvSpPr>
              <a:spLocks/>
            </p:cNvSpPr>
            <p:nvPr/>
          </p:nvSpPr>
          <p:spPr bwMode="auto">
            <a:xfrm>
              <a:off x="2536" y="3040"/>
              <a:ext cx="61" cy="41"/>
            </a:xfrm>
            <a:custGeom>
              <a:avLst/>
              <a:gdLst>
                <a:gd name="T0" fmla="*/ 37 w 37"/>
                <a:gd name="T1" fmla="*/ 9 h 25"/>
                <a:gd name="T2" fmla="*/ 34 w 37"/>
                <a:gd name="T3" fmla="*/ 12 h 25"/>
                <a:gd name="T4" fmla="*/ 32 w 37"/>
                <a:gd name="T5" fmla="*/ 17 h 25"/>
                <a:gd name="T6" fmla="*/ 29 w 37"/>
                <a:gd name="T7" fmla="*/ 20 h 25"/>
                <a:gd name="T8" fmla="*/ 26 w 37"/>
                <a:gd name="T9" fmla="*/ 25 h 25"/>
                <a:gd name="T10" fmla="*/ 19 w 37"/>
                <a:gd name="T11" fmla="*/ 22 h 25"/>
                <a:gd name="T12" fmla="*/ 13 w 37"/>
                <a:gd name="T13" fmla="*/ 20 h 25"/>
                <a:gd name="T14" fmla="*/ 7 w 37"/>
                <a:gd name="T15" fmla="*/ 17 h 25"/>
                <a:gd name="T16" fmla="*/ 0 w 37"/>
                <a:gd name="T17" fmla="*/ 16 h 25"/>
                <a:gd name="T18" fmla="*/ 3 w 37"/>
                <a:gd name="T19" fmla="*/ 11 h 25"/>
                <a:gd name="T20" fmla="*/ 7 w 37"/>
                <a:gd name="T21" fmla="*/ 8 h 25"/>
                <a:gd name="T22" fmla="*/ 10 w 37"/>
                <a:gd name="T23" fmla="*/ 3 h 25"/>
                <a:gd name="T24" fmla="*/ 13 w 37"/>
                <a:gd name="T25" fmla="*/ 0 h 25"/>
                <a:gd name="T26" fmla="*/ 19 w 37"/>
                <a:gd name="T27" fmla="*/ 1 h 25"/>
                <a:gd name="T28" fmla="*/ 26 w 37"/>
                <a:gd name="T29" fmla="*/ 4 h 25"/>
                <a:gd name="T30" fmla="*/ 30 w 37"/>
                <a:gd name="T31" fmla="*/ 6 h 25"/>
                <a:gd name="T32" fmla="*/ 37 w 37"/>
                <a:gd name="T33" fmla="*/ 9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5"/>
                <a:gd name="T53" fmla="*/ 37 w 37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5">
                  <a:moveTo>
                    <a:pt x="37" y="9"/>
                  </a:moveTo>
                  <a:lnTo>
                    <a:pt x="34" y="12"/>
                  </a:lnTo>
                  <a:lnTo>
                    <a:pt x="32" y="17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19" y="22"/>
                  </a:lnTo>
                  <a:lnTo>
                    <a:pt x="13" y="20"/>
                  </a:lnTo>
                  <a:lnTo>
                    <a:pt x="7" y="17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7" y="8"/>
                  </a:lnTo>
                  <a:lnTo>
                    <a:pt x="10" y="3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6" y="4"/>
                  </a:lnTo>
                  <a:lnTo>
                    <a:pt x="30" y="6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33" name="Freeform 825"/>
            <p:cNvSpPr>
              <a:spLocks/>
            </p:cNvSpPr>
            <p:nvPr/>
          </p:nvSpPr>
          <p:spPr bwMode="auto">
            <a:xfrm>
              <a:off x="2464" y="3079"/>
              <a:ext cx="103" cy="93"/>
            </a:xfrm>
            <a:custGeom>
              <a:avLst/>
              <a:gdLst>
                <a:gd name="T0" fmla="*/ 55 w 63"/>
                <a:gd name="T1" fmla="*/ 11 h 57"/>
                <a:gd name="T2" fmla="*/ 57 w 63"/>
                <a:gd name="T3" fmla="*/ 15 h 57"/>
                <a:gd name="T4" fmla="*/ 60 w 63"/>
                <a:gd name="T5" fmla="*/ 20 h 57"/>
                <a:gd name="T6" fmla="*/ 62 w 63"/>
                <a:gd name="T7" fmla="*/ 25 h 57"/>
                <a:gd name="T8" fmla="*/ 63 w 63"/>
                <a:gd name="T9" fmla="*/ 31 h 57"/>
                <a:gd name="T10" fmla="*/ 59 w 63"/>
                <a:gd name="T11" fmla="*/ 38 h 57"/>
                <a:gd name="T12" fmla="*/ 54 w 63"/>
                <a:gd name="T13" fmla="*/ 44 h 57"/>
                <a:gd name="T14" fmla="*/ 49 w 63"/>
                <a:gd name="T15" fmla="*/ 50 h 57"/>
                <a:gd name="T16" fmla="*/ 43 w 63"/>
                <a:gd name="T17" fmla="*/ 57 h 57"/>
                <a:gd name="T18" fmla="*/ 32 w 63"/>
                <a:gd name="T19" fmla="*/ 54 h 57"/>
                <a:gd name="T20" fmla="*/ 22 w 63"/>
                <a:gd name="T21" fmla="*/ 49 h 57"/>
                <a:gd name="T22" fmla="*/ 11 w 63"/>
                <a:gd name="T23" fmla="*/ 44 h 57"/>
                <a:gd name="T24" fmla="*/ 0 w 63"/>
                <a:gd name="T25" fmla="*/ 41 h 57"/>
                <a:gd name="T26" fmla="*/ 3 w 63"/>
                <a:gd name="T27" fmla="*/ 35 h 57"/>
                <a:gd name="T28" fmla="*/ 8 w 63"/>
                <a:gd name="T29" fmla="*/ 28 h 57"/>
                <a:gd name="T30" fmla="*/ 11 w 63"/>
                <a:gd name="T31" fmla="*/ 23 h 57"/>
                <a:gd name="T32" fmla="*/ 14 w 63"/>
                <a:gd name="T33" fmla="*/ 17 h 57"/>
                <a:gd name="T34" fmla="*/ 17 w 63"/>
                <a:gd name="T35" fmla="*/ 12 h 57"/>
                <a:gd name="T36" fmla="*/ 20 w 63"/>
                <a:gd name="T37" fmla="*/ 7 h 57"/>
                <a:gd name="T38" fmla="*/ 24 w 63"/>
                <a:gd name="T39" fmla="*/ 4 h 57"/>
                <a:gd name="T40" fmla="*/ 27 w 63"/>
                <a:gd name="T41" fmla="*/ 0 h 57"/>
                <a:gd name="T42" fmla="*/ 35 w 63"/>
                <a:gd name="T43" fmla="*/ 3 h 57"/>
                <a:gd name="T44" fmla="*/ 41 w 63"/>
                <a:gd name="T45" fmla="*/ 4 h 57"/>
                <a:gd name="T46" fmla="*/ 49 w 63"/>
                <a:gd name="T47" fmla="*/ 7 h 57"/>
                <a:gd name="T48" fmla="*/ 55 w 63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57"/>
                <a:gd name="T77" fmla="*/ 63 w 63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57">
                  <a:moveTo>
                    <a:pt x="55" y="11"/>
                  </a:moveTo>
                  <a:lnTo>
                    <a:pt x="57" y="15"/>
                  </a:lnTo>
                  <a:lnTo>
                    <a:pt x="60" y="20"/>
                  </a:lnTo>
                  <a:lnTo>
                    <a:pt x="62" y="25"/>
                  </a:lnTo>
                  <a:lnTo>
                    <a:pt x="63" y="31"/>
                  </a:lnTo>
                  <a:lnTo>
                    <a:pt x="59" y="38"/>
                  </a:lnTo>
                  <a:lnTo>
                    <a:pt x="54" y="44"/>
                  </a:lnTo>
                  <a:lnTo>
                    <a:pt x="49" y="50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2" y="49"/>
                  </a:lnTo>
                  <a:lnTo>
                    <a:pt x="11" y="44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8" y="28"/>
                  </a:lnTo>
                  <a:lnTo>
                    <a:pt x="11" y="23"/>
                  </a:lnTo>
                  <a:lnTo>
                    <a:pt x="14" y="17"/>
                  </a:lnTo>
                  <a:lnTo>
                    <a:pt x="17" y="12"/>
                  </a:lnTo>
                  <a:lnTo>
                    <a:pt x="20" y="7"/>
                  </a:lnTo>
                  <a:lnTo>
                    <a:pt x="24" y="4"/>
                  </a:lnTo>
                  <a:lnTo>
                    <a:pt x="27" y="0"/>
                  </a:lnTo>
                  <a:lnTo>
                    <a:pt x="35" y="3"/>
                  </a:lnTo>
                  <a:lnTo>
                    <a:pt x="41" y="4"/>
                  </a:lnTo>
                  <a:lnTo>
                    <a:pt x="49" y="7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34" name="Freeform 826"/>
            <p:cNvSpPr>
              <a:spLocks/>
            </p:cNvSpPr>
            <p:nvPr/>
          </p:nvSpPr>
          <p:spPr bwMode="auto">
            <a:xfrm>
              <a:off x="2474" y="3085"/>
              <a:ext cx="87" cy="79"/>
            </a:xfrm>
            <a:custGeom>
              <a:avLst/>
              <a:gdLst>
                <a:gd name="T0" fmla="*/ 46 w 53"/>
                <a:gd name="T1" fmla="*/ 10 h 48"/>
                <a:gd name="T2" fmla="*/ 48 w 53"/>
                <a:gd name="T3" fmla="*/ 13 h 48"/>
                <a:gd name="T4" fmla="*/ 49 w 53"/>
                <a:gd name="T5" fmla="*/ 18 h 48"/>
                <a:gd name="T6" fmla="*/ 51 w 53"/>
                <a:gd name="T7" fmla="*/ 23 h 48"/>
                <a:gd name="T8" fmla="*/ 53 w 53"/>
                <a:gd name="T9" fmla="*/ 27 h 48"/>
                <a:gd name="T10" fmla="*/ 48 w 53"/>
                <a:gd name="T11" fmla="*/ 32 h 48"/>
                <a:gd name="T12" fmla="*/ 45 w 53"/>
                <a:gd name="T13" fmla="*/ 37 h 48"/>
                <a:gd name="T14" fmla="*/ 40 w 53"/>
                <a:gd name="T15" fmla="*/ 43 h 48"/>
                <a:gd name="T16" fmla="*/ 35 w 53"/>
                <a:gd name="T17" fmla="*/ 48 h 48"/>
                <a:gd name="T18" fmla="*/ 27 w 53"/>
                <a:gd name="T19" fmla="*/ 45 h 48"/>
                <a:gd name="T20" fmla="*/ 18 w 53"/>
                <a:gd name="T21" fmla="*/ 42 h 48"/>
                <a:gd name="T22" fmla="*/ 8 w 53"/>
                <a:gd name="T23" fmla="*/ 38 h 48"/>
                <a:gd name="T24" fmla="*/ 0 w 53"/>
                <a:gd name="T25" fmla="*/ 35 h 48"/>
                <a:gd name="T26" fmla="*/ 3 w 53"/>
                <a:gd name="T27" fmla="*/ 29 h 48"/>
                <a:gd name="T28" fmla="*/ 5 w 53"/>
                <a:gd name="T29" fmla="*/ 24 h 48"/>
                <a:gd name="T30" fmla="*/ 8 w 53"/>
                <a:gd name="T31" fmla="*/ 19 h 48"/>
                <a:gd name="T32" fmla="*/ 11 w 53"/>
                <a:gd name="T33" fmla="*/ 15 h 48"/>
                <a:gd name="T34" fmla="*/ 14 w 53"/>
                <a:gd name="T35" fmla="*/ 11 h 48"/>
                <a:gd name="T36" fmla="*/ 18 w 53"/>
                <a:gd name="T37" fmla="*/ 7 h 48"/>
                <a:gd name="T38" fmla="*/ 19 w 53"/>
                <a:gd name="T39" fmla="*/ 3 h 48"/>
                <a:gd name="T40" fmla="*/ 22 w 53"/>
                <a:gd name="T41" fmla="*/ 0 h 48"/>
                <a:gd name="T42" fmla="*/ 29 w 53"/>
                <a:gd name="T43" fmla="*/ 2 h 48"/>
                <a:gd name="T44" fmla="*/ 35 w 53"/>
                <a:gd name="T45" fmla="*/ 5 h 48"/>
                <a:gd name="T46" fmla="*/ 40 w 53"/>
                <a:gd name="T47" fmla="*/ 7 h 48"/>
                <a:gd name="T48" fmla="*/ 46 w 53"/>
                <a:gd name="T49" fmla="*/ 10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48"/>
                <a:gd name="T77" fmla="*/ 53 w 53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48">
                  <a:moveTo>
                    <a:pt x="46" y="10"/>
                  </a:moveTo>
                  <a:lnTo>
                    <a:pt x="48" y="13"/>
                  </a:lnTo>
                  <a:lnTo>
                    <a:pt x="49" y="18"/>
                  </a:lnTo>
                  <a:lnTo>
                    <a:pt x="51" y="23"/>
                  </a:lnTo>
                  <a:lnTo>
                    <a:pt x="53" y="27"/>
                  </a:lnTo>
                  <a:lnTo>
                    <a:pt x="48" y="32"/>
                  </a:lnTo>
                  <a:lnTo>
                    <a:pt x="45" y="37"/>
                  </a:lnTo>
                  <a:lnTo>
                    <a:pt x="40" y="43"/>
                  </a:lnTo>
                  <a:lnTo>
                    <a:pt x="35" y="48"/>
                  </a:lnTo>
                  <a:lnTo>
                    <a:pt x="27" y="45"/>
                  </a:lnTo>
                  <a:lnTo>
                    <a:pt x="18" y="42"/>
                  </a:lnTo>
                  <a:lnTo>
                    <a:pt x="8" y="38"/>
                  </a:lnTo>
                  <a:lnTo>
                    <a:pt x="0" y="35"/>
                  </a:lnTo>
                  <a:lnTo>
                    <a:pt x="3" y="29"/>
                  </a:lnTo>
                  <a:lnTo>
                    <a:pt x="5" y="24"/>
                  </a:lnTo>
                  <a:lnTo>
                    <a:pt x="8" y="19"/>
                  </a:lnTo>
                  <a:lnTo>
                    <a:pt x="11" y="15"/>
                  </a:lnTo>
                  <a:lnTo>
                    <a:pt x="14" y="11"/>
                  </a:lnTo>
                  <a:lnTo>
                    <a:pt x="18" y="7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5" y="5"/>
                  </a:lnTo>
                  <a:lnTo>
                    <a:pt x="40" y="7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35" name="Freeform 827"/>
            <p:cNvSpPr>
              <a:spLocks/>
            </p:cNvSpPr>
            <p:nvPr/>
          </p:nvSpPr>
          <p:spPr bwMode="auto">
            <a:xfrm>
              <a:off x="2531" y="3102"/>
              <a:ext cx="30" cy="62"/>
            </a:xfrm>
            <a:custGeom>
              <a:avLst/>
              <a:gdLst>
                <a:gd name="T0" fmla="*/ 0 w 18"/>
                <a:gd name="T1" fmla="*/ 14 h 38"/>
                <a:gd name="T2" fmla="*/ 0 w 18"/>
                <a:gd name="T3" fmla="*/ 21 h 38"/>
                <a:gd name="T4" fmla="*/ 0 w 18"/>
                <a:gd name="T5" fmla="*/ 25 h 38"/>
                <a:gd name="T6" fmla="*/ 0 w 18"/>
                <a:gd name="T7" fmla="*/ 32 h 38"/>
                <a:gd name="T8" fmla="*/ 0 w 18"/>
                <a:gd name="T9" fmla="*/ 38 h 38"/>
                <a:gd name="T10" fmla="*/ 5 w 18"/>
                <a:gd name="T11" fmla="*/ 33 h 38"/>
                <a:gd name="T12" fmla="*/ 10 w 18"/>
                <a:gd name="T13" fmla="*/ 27 h 38"/>
                <a:gd name="T14" fmla="*/ 13 w 18"/>
                <a:gd name="T15" fmla="*/ 22 h 38"/>
                <a:gd name="T16" fmla="*/ 18 w 18"/>
                <a:gd name="T17" fmla="*/ 17 h 38"/>
                <a:gd name="T18" fmla="*/ 16 w 18"/>
                <a:gd name="T19" fmla="*/ 13 h 38"/>
                <a:gd name="T20" fmla="*/ 14 w 18"/>
                <a:gd name="T21" fmla="*/ 8 h 38"/>
                <a:gd name="T22" fmla="*/ 13 w 18"/>
                <a:gd name="T23" fmla="*/ 3 h 38"/>
                <a:gd name="T24" fmla="*/ 11 w 18"/>
                <a:gd name="T25" fmla="*/ 0 h 38"/>
                <a:gd name="T26" fmla="*/ 8 w 18"/>
                <a:gd name="T27" fmla="*/ 3 h 38"/>
                <a:gd name="T28" fmla="*/ 6 w 18"/>
                <a:gd name="T29" fmla="*/ 6 h 38"/>
                <a:gd name="T30" fmla="*/ 3 w 18"/>
                <a:gd name="T31" fmla="*/ 11 h 38"/>
                <a:gd name="T32" fmla="*/ 0 w 18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8"/>
                <a:gd name="T53" fmla="*/ 18 w 1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8">
                  <a:moveTo>
                    <a:pt x="0" y="14"/>
                  </a:moveTo>
                  <a:lnTo>
                    <a:pt x="0" y="21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5" y="33"/>
                  </a:lnTo>
                  <a:lnTo>
                    <a:pt x="10" y="27"/>
                  </a:lnTo>
                  <a:lnTo>
                    <a:pt x="13" y="22"/>
                  </a:lnTo>
                  <a:lnTo>
                    <a:pt x="18" y="17"/>
                  </a:lnTo>
                  <a:lnTo>
                    <a:pt x="16" y="13"/>
                  </a:lnTo>
                  <a:lnTo>
                    <a:pt x="14" y="8"/>
                  </a:lnTo>
                  <a:lnTo>
                    <a:pt x="13" y="3"/>
                  </a:lnTo>
                  <a:lnTo>
                    <a:pt x="11" y="0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36" name="Freeform 828"/>
            <p:cNvSpPr>
              <a:spLocks/>
            </p:cNvSpPr>
            <p:nvPr/>
          </p:nvSpPr>
          <p:spPr bwMode="auto">
            <a:xfrm>
              <a:off x="2491" y="3085"/>
              <a:ext cx="58" cy="40"/>
            </a:xfrm>
            <a:custGeom>
              <a:avLst/>
              <a:gdLst>
                <a:gd name="T0" fmla="*/ 36 w 36"/>
                <a:gd name="T1" fmla="*/ 10 h 24"/>
                <a:gd name="T2" fmla="*/ 33 w 36"/>
                <a:gd name="T3" fmla="*/ 13 h 24"/>
                <a:gd name="T4" fmla="*/ 31 w 36"/>
                <a:gd name="T5" fmla="*/ 16 h 24"/>
                <a:gd name="T6" fmla="*/ 28 w 36"/>
                <a:gd name="T7" fmla="*/ 21 h 24"/>
                <a:gd name="T8" fmla="*/ 25 w 36"/>
                <a:gd name="T9" fmla="*/ 24 h 24"/>
                <a:gd name="T10" fmla="*/ 19 w 36"/>
                <a:gd name="T11" fmla="*/ 21 h 24"/>
                <a:gd name="T12" fmla="*/ 12 w 36"/>
                <a:gd name="T13" fmla="*/ 19 h 24"/>
                <a:gd name="T14" fmla="*/ 6 w 36"/>
                <a:gd name="T15" fmla="*/ 16 h 24"/>
                <a:gd name="T16" fmla="*/ 0 w 36"/>
                <a:gd name="T17" fmla="*/ 15 h 24"/>
                <a:gd name="T18" fmla="*/ 3 w 36"/>
                <a:gd name="T19" fmla="*/ 11 h 24"/>
                <a:gd name="T20" fmla="*/ 6 w 36"/>
                <a:gd name="T21" fmla="*/ 7 h 24"/>
                <a:gd name="T22" fmla="*/ 9 w 36"/>
                <a:gd name="T23" fmla="*/ 3 h 24"/>
                <a:gd name="T24" fmla="*/ 12 w 36"/>
                <a:gd name="T25" fmla="*/ 0 h 24"/>
                <a:gd name="T26" fmla="*/ 19 w 36"/>
                <a:gd name="T27" fmla="*/ 2 h 24"/>
                <a:gd name="T28" fmla="*/ 25 w 36"/>
                <a:gd name="T29" fmla="*/ 5 h 24"/>
                <a:gd name="T30" fmla="*/ 30 w 36"/>
                <a:gd name="T31" fmla="*/ 7 h 24"/>
                <a:gd name="T32" fmla="*/ 36 w 36"/>
                <a:gd name="T33" fmla="*/ 1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36" y="10"/>
                  </a:moveTo>
                  <a:lnTo>
                    <a:pt x="33" y="13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4"/>
                  </a:lnTo>
                  <a:lnTo>
                    <a:pt x="19" y="21"/>
                  </a:lnTo>
                  <a:lnTo>
                    <a:pt x="12" y="19"/>
                  </a:lnTo>
                  <a:lnTo>
                    <a:pt x="6" y="16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5" y="5"/>
                  </a:lnTo>
                  <a:lnTo>
                    <a:pt x="30" y="7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37" name="Freeform 829"/>
            <p:cNvSpPr>
              <a:spLocks/>
            </p:cNvSpPr>
            <p:nvPr/>
          </p:nvSpPr>
          <p:spPr bwMode="auto">
            <a:xfrm>
              <a:off x="2579" y="3054"/>
              <a:ext cx="103" cy="94"/>
            </a:xfrm>
            <a:custGeom>
              <a:avLst/>
              <a:gdLst>
                <a:gd name="T0" fmla="*/ 55 w 63"/>
                <a:gd name="T1" fmla="*/ 11 h 57"/>
                <a:gd name="T2" fmla="*/ 57 w 63"/>
                <a:gd name="T3" fmla="*/ 16 h 57"/>
                <a:gd name="T4" fmla="*/ 60 w 63"/>
                <a:gd name="T5" fmla="*/ 21 h 57"/>
                <a:gd name="T6" fmla="*/ 62 w 63"/>
                <a:gd name="T7" fmla="*/ 27 h 57"/>
                <a:gd name="T8" fmla="*/ 63 w 63"/>
                <a:gd name="T9" fmla="*/ 32 h 57"/>
                <a:gd name="T10" fmla="*/ 59 w 63"/>
                <a:gd name="T11" fmla="*/ 38 h 57"/>
                <a:gd name="T12" fmla="*/ 54 w 63"/>
                <a:gd name="T13" fmla="*/ 45 h 57"/>
                <a:gd name="T14" fmla="*/ 47 w 63"/>
                <a:gd name="T15" fmla="*/ 51 h 57"/>
                <a:gd name="T16" fmla="*/ 43 w 63"/>
                <a:gd name="T17" fmla="*/ 57 h 57"/>
                <a:gd name="T18" fmla="*/ 31 w 63"/>
                <a:gd name="T19" fmla="*/ 54 h 57"/>
                <a:gd name="T20" fmla="*/ 22 w 63"/>
                <a:gd name="T21" fmla="*/ 50 h 57"/>
                <a:gd name="T22" fmla="*/ 11 w 63"/>
                <a:gd name="T23" fmla="*/ 46 h 57"/>
                <a:gd name="T24" fmla="*/ 0 w 63"/>
                <a:gd name="T25" fmla="*/ 42 h 57"/>
                <a:gd name="T26" fmla="*/ 3 w 63"/>
                <a:gd name="T27" fmla="*/ 35 h 57"/>
                <a:gd name="T28" fmla="*/ 8 w 63"/>
                <a:gd name="T29" fmla="*/ 29 h 57"/>
                <a:gd name="T30" fmla="*/ 11 w 63"/>
                <a:gd name="T31" fmla="*/ 24 h 57"/>
                <a:gd name="T32" fmla="*/ 14 w 63"/>
                <a:gd name="T33" fmla="*/ 18 h 57"/>
                <a:gd name="T34" fmla="*/ 17 w 63"/>
                <a:gd name="T35" fmla="*/ 15 h 57"/>
                <a:gd name="T36" fmla="*/ 20 w 63"/>
                <a:gd name="T37" fmla="*/ 10 h 57"/>
                <a:gd name="T38" fmla="*/ 24 w 63"/>
                <a:gd name="T39" fmla="*/ 5 h 57"/>
                <a:gd name="T40" fmla="*/ 27 w 63"/>
                <a:gd name="T41" fmla="*/ 0 h 57"/>
                <a:gd name="T42" fmla="*/ 35 w 63"/>
                <a:gd name="T43" fmla="*/ 3 h 57"/>
                <a:gd name="T44" fmla="*/ 41 w 63"/>
                <a:gd name="T45" fmla="*/ 7 h 57"/>
                <a:gd name="T46" fmla="*/ 49 w 63"/>
                <a:gd name="T47" fmla="*/ 8 h 57"/>
                <a:gd name="T48" fmla="*/ 55 w 63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57"/>
                <a:gd name="T77" fmla="*/ 63 w 63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57">
                  <a:moveTo>
                    <a:pt x="55" y="11"/>
                  </a:moveTo>
                  <a:lnTo>
                    <a:pt x="57" y="16"/>
                  </a:lnTo>
                  <a:lnTo>
                    <a:pt x="60" y="21"/>
                  </a:lnTo>
                  <a:lnTo>
                    <a:pt x="62" y="27"/>
                  </a:lnTo>
                  <a:lnTo>
                    <a:pt x="63" y="32"/>
                  </a:lnTo>
                  <a:lnTo>
                    <a:pt x="59" y="38"/>
                  </a:lnTo>
                  <a:lnTo>
                    <a:pt x="54" y="45"/>
                  </a:lnTo>
                  <a:lnTo>
                    <a:pt x="47" y="51"/>
                  </a:lnTo>
                  <a:lnTo>
                    <a:pt x="43" y="57"/>
                  </a:lnTo>
                  <a:lnTo>
                    <a:pt x="31" y="54"/>
                  </a:lnTo>
                  <a:lnTo>
                    <a:pt x="22" y="50"/>
                  </a:lnTo>
                  <a:lnTo>
                    <a:pt x="11" y="46"/>
                  </a:lnTo>
                  <a:lnTo>
                    <a:pt x="0" y="42"/>
                  </a:lnTo>
                  <a:lnTo>
                    <a:pt x="3" y="35"/>
                  </a:lnTo>
                  <a:lnTo>
                    <a:pt x="8" y="29"/>
                  </a:lnTo>
                  <a:lnTo>
                    <a:pt x="11" y="24"/>
                  </a:lnTo>
                  <a:lnTo>
                    <a:pt x="14" y="18"/>
                  </a:lnTo>
                  <a:lnTo>
                    <a:pt x="17" y="15"/>
                  </a:lnTo>
                  <a:lnTo>
                    <a:pt x="20" y="10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5" y="3"/>
                  </a:lnTo>
                  <a:lnTo>
                    <a:pt x="41" y="7"/>
                  </a:lnTo>
                  <a:lnTo>
                    <a:pt x="49" y="8"/>
                  </a:lnTo>
                  <a:lnTo>
                    <a:pt x="5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38" name="Freeform 830"/>
            <p:cNvSpPr>
              <a:spLocks/>
            </p:cNvSpPr>
            <p:nvPr/>
          </p:nvSpPr>
          <p:spPr bwMode="auto">
            <a:xfrm>
              <a:off x="2589" y="3063"/>
              <a:ext cx="86" cy="80"/>
            </a:xfrm>
            <a:custGeom>
              <a:avLst/>
              <a:gdLst>
                <a:gd name="T0" fmla="*/ 46 w 53"/>
                <a:gd name="T1" fmla="*/ 10 h 49"/>
                <a:gd name="T2" fmla="*/ 48 w 53"/>
                <a:gd name="T3" fmla="*/ 14 h 49"/>
                <a:gd name="T4" fmla="*/ 49 w 53"/>
                <a:gd name="T5" fmla="*/ 17 h 49"/>
                <a:gd name="T6" fmla="*/ 51 w 53"/>
                <a:gd name="T7" fmla="*/ 22 h 49"/>
                <a:gd name="T8" fmla="*/ 53 w 53"/>
                <a:gd name="T9" fmla="*/ 27 h 49"/>
                <a:gd name="T10" fmla="*/ 48 w 53"/>
                <a:gd name="T11" fmla="*/ 33 h 49"/>
                <a:gd name="T12" fmla="*/ 45 w 53"/>
                <a:gd name="T13" fmla="*/ 38 h 49"/>
                <a:gd name="T14" fmla="*/ 40 w 53"/>
                <a:gd name="T15" fmla="*/ 43 h 49"/>
                <a:gd name="T16" fmla="*/ 35 w 53"/>
                <a:gd name="T17" fmla="*/ 49 h 49"/>
                <a:gd name="T18" fmla="*/ 27 w 53"/>
                <a:gd name="T19" fmla="*/ 46 h 49"/>
                <a:gd name="T20" fmla="*/ 18 w 53"/>
                <a:gd name="T21" fmla="*/ 41 h 49"/>
                <a:gd name="T22" fmla="*/ 8 w 53"/>
                <a:gd name="T23" fmla="*/ 38 h 49"/>
                <a:gd name="T24" fmla="*/ 0 w 53"/>
                <a:gd name="T25" fmla="*/ 35 h 49"/>
                <a:gd name="T26" fmla="*/ 3 w 53"/>
                <a:gd name="T27" fmla="*/ 30 h 49"/>
                <a:gd name="T28" fmla="*/ 5 w 53"/>
                <a:gd name="T29" fmla="*/ 25 h 49"/>
                <a:gd name="T30" fmla="*/ 8 w 53"/>
                <a:gd name="T31" fmla="*/ 21 h 49"/>
                <a:gd name="T32" fmla="*/ 10 w 53"/>
                <a:gd name="T33" fmla="*/ 16 h 49"/>
                <a:gd name="T34" fmla="*/ 13 w 53"/>
                <a:gd name="T35" fmla="*/ 13 h 49"/>
                <a:gd name="T36" fmla="*/ 16 w 53"/>
                <a:gd name="T37" fmla="*/ 8 h 49"/>
                <a:gd name="T38" fmla="*/ 19 w 53"/>
                <a:gd name="T39" fmla="*/ 3 h 49"/>
                <a:gd name="T40" fmla="*/ 22 w 53"/>
                <a:gd name="T41" fmla="*/ 0 h 49"/>
                <a:gd name="T42" fmla="*/ 29 w 53"/>
                <a:gd name="T43" fmla="*/ 2 h 49"/>
                <a:gd name="T44" fmla="*/ 35 w 53"/>
                <a:gd name="T45" fmla="*/ 5 h 49"/>
                <a:gd name="T46" fmla="*/ 40 w 53"/>
                <a:gd name="T47" fmla="*/ 6 h 49"/>
                <a:gd name="T48" fmla="*/ 46 w 53"/>
                <a:gd name="T49" fmla="*/ 10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49"/>
                <a:gd name="T77" fmla="*/ 53 w 53"/>
                <a:gd name="T78" fmla="*/ 49 h 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49">
                  <a:moveTo>
                    <a:pt x="46" y="10"/>
                  </a:moveTo>
                  <a:lnTo>
                    <a:pt x="48" y="14"/>
                  </a:lnTo>
                  <a:lnTo>
                    <a:pt x="49" y="17"/>
                  </a:lnTo>
                  <a:lnTo>
                    <a:pt x="51" y="22"/>
                  </a:lnTo>
                  <a:lnTo>
                    <a:pt x="53" y="27"/>
                  </a:lnTo>
                  <a:lnTo>
                    <a:pt x="48" y="33"/>
                  </a:lnTo>
                  <a:lnTo>
                    <a:pt x="45" y="38"/>
                  </a:lnTo>
                  <a:lnTo>
                    <a:pt x="40" y="43"/>
                  </a:lnTo>
                  <a:lnTo>
                    <a:pt x="35" y="49"/>
                  </a:lnTo>
                  <a:lnTo>
                    <a:pt x="27" y="46"/>
                  </a:lnTo>
                  <a:lnTo>
                    <a:pt x="18" y="41"/>
                  </a:lnTo>
                  <a:lnTo>
                    <a:pt x="8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5" y="25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13" y="13"/>
                  </a:lnTo>
                  <a:lnTo>
                    <a:pt x="16" y="8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5" y="5"/>
                  </a:lnTo>
                  <a:lnTo>
                    <a:pt x="40" y="6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39" name="Freeform 831"/>
            <p:cNvSpPr>
              <a:spLocks/>
            </p:cNvSpPr>
            <p:nvPr/>
          </p:nvSpPr>
          <p:spPr bwMode="auto">
            <a:xfrm>
              <a:off x="2646" y="3079"/>
              <a:ext cx="29" cy="64"/>
            </a:xfrm>
            <a:custGeom>
              <a:avLst/>
              <a:gdLst>
                <a:gd name="T0" fmla="*/ 0 w 18"/>
                <a:gd name="T1" fmla="*/ 14 h 39"/>
                <a:gd name="T2" fmla="*/ 0 w 18"/>
                <a:gd name="T3" fmla="*/ 20 h 39"/>
                <a:gd name="T4" fmla="*/ 0 w 18"/>
                <a:gd name="T5" fmla="*/ 27 h 39"/>
                <a:gd name="T6" fmla="*/ 0 w 18"/>
                <a:gd name="T7" fmla="*/ 33 h 39"/>
                <a:gd name="T8" fmla="*/ 0 w 18"/>
                <a:gd name="T9" fmla="*/ 39 h 39"/>
                <a:gd name="T10" fmla="*/ 5 w 18"/>
                <a:gd name="T11" fmla="*/ 33 h 39"/>
                <a:gd name="T12" fmla="*/ 10 w 18"/>
                <a:gd name="T13" fmla="*/ 28 h 39"/>
                <a:gd name="T14" fmla="*/ 13 w 18"/>
                <a:gd name="T15" fmla="*/ 23 h 39"/>
                <a:gd name="T16" fmla="*/ 18 w 18"/>
                <a:gd name="T17" fmla="*/ 17 h 39"/>
                <a:gd name="T18" fmla="*/ 16 w 18"/>
                <a:gd name="T19" fmla="*/ 12 h 39"/>
                <a:gd name="T20" fmla="*/ 14 w 18"/>
                <a:gd name="T21" fmla="*/ 7 h 39"/>
                <a:gd name="T22" fmla="*/ 13 w 18"/>
                <a:gd name="T23" fmla="*/ 4 h 39"/>
                <a:gd name="T24" fmla="*/ 11 w 18"/>
                <a:gd name="T25" fmla="*/ 0 h 39"/>
                <a:gd name="T26" fmla="*/ 8 w 18"/>
                <a:gd name="T27" fmla="*/ 3 h 39"/>
                <a:gd name="T28" fmla="*/ 5 w 18"/>
                <a:gd name="T29" fmla="*/ 6 h 39"/>
                <a:gd name="T30" fmla="*/ 3 w 18"/>
                <a:gd name="T31" fmla="*/ 11 h 39"/>
                <a:gd name="T32" fmla="*/ 0 w 18"/>
                <a:gd name="T33" fmla="*/ 1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9"/>
                <a:gd name="T53" fmla="*/ 18 w 18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9">
                  <a:moveTo>
                    <a:pt x="0" y="14"/>
                  </a:move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5" y="33"/>
                  </a:lnTo>
                  <a:lnTo>
                    <a:pt x="10" y="28"/>
                  </a:lnTo>
                  <a:lnTo>
                    <a:pt x="13" y="23"/>
                  </a:lnTo>
                  <a:lnTo>
                    <a:pt x="18" y="17"/>
                  </a:lnTo>
                  <a:lnTo>
                    <a:pt x="16" y="12"/>
                  </a:lnTo>
                  <a:lnTo>
                    <a:pt x="14" y="7"/>
                  </a:lnTo>
                  <a:lnTo>
                    <a:pt x="13" y="4"/>
                  </a:lnTo>
                  <a:lnTo>
                    <a:pt x="11" y="0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40" name="Freeform 832"/>
            <p:cNvSpPr>
              <a:spLocks/>
            </p:cNvSpPr>
            <p:nvPr/>
          </p:nvSpPr>
          <p:spPr bwMode="auto">
            <a:xfrm>
              <a:off x="2605" y="3063"/>
              <a:ext cx="59" cy="40"/>
            </a:xfrm>
            <a:custGeom>
              <a:avLst/>
              <a:gdLst>
                <a:gd name="T0" fmla="*/ 36 w 36"/>
                <a:gd name="T1" fmla="*/ 10 h 25"/>
                <a:gd name="T2" fmla="*/ 33 w 36"/>
                <a:gd name="T3" fmla="*/ 13 h 25"/>
                <a:gd name="T4" fmla="*/ 30 w 36"/>
                <a:gd name="T5" fmla="*/ 17 h 25"/>
                <a:gd name="T6" fmla="*/ 28 w 36"/>
                <a:gd name="T7" fmla="*/ 21 h 25"/>
                <a:gd name="T8" fmla="*/ 25 w 36"/>
                <a:gd name="T9" fmla="*/ 25 h 25"/>
                <a:gd name="T10" fmla="*/ 19 w 36"/>
                <a:gd name="T11" fmla="*/ 22 h 25"/>
                <a:gd name="T12" fmla="*/ 12 w 36"/>
                <a:gd name="T13" fmla="*/ 21 h 25"/>
                <a:gd name="T14" fmla="*/ 6 w 36"/>
                <a:gd name="T15" fmla="*/ 17 h 25"/>
                <a:gd name="T16" fmla="*/ 0 w 36"/>
                <a:gd name="T17" fmla="*/ 16 h 25"/>
                <a:gd name="T18" fmla="*/ 3 w 36"/>
                <a:gd name="T19" fmla="*/ 11 h 25"/>
                <a:gd name="T20" fmla="*/ 6 w 36"/>
                <a:gd name="T21" fmla="*/ 8 h 25"/>
                <a:gd name="T22" fmla="*/ 9 w 36"/>
                <a:gd name="T23" fmla="*/ 3 h 25"/>
                <a:gd name="T24" fmla="*/ 12 w 36"/>
                <a:gd name="T25" fmla="*/ 0 h 25"/>
                <a:gd name="T26" fmla="*/ 19 w 36"/>
                <a:gd name="T27" fmla="*/ 2 h 25"/>
                <a:gd name="T28" fmla="*/ 25 w 36"/>
                <a:gd name="T29" fmla="*/ 5 h 25"/>
                <a:gd name="T30" fmla="*/ 30 w 36"/>
                <a:gd name="T31" fmla="*/ 6 h 25"/>
                <a:gd name="T32" fmla="*/ 36 w 36"/>
                <a:gd name="T33" fmla="*/ 1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5"/>
                <a:gd name="T53" fmla="*/ 36 w 36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5">
                  <a:moveTo>
                    <a:pt x="36" y="10"/>
                  </a:moveTo>
                  <a:lnTo>
                    <a:pt x="33" y="13"/>
                  </a:lnTo>
                  <a:lnTo>
                    <a:pt x="30" y="17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19" y="22"/>
                  </a:lnTo>
                  <a:lnTo>
                    <a:pt x="12" y="21"/>
                  </a:lnTo>
                  <a:lnTo>
                    <a:pt x="6" y="17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6" y="8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5" y="5"/>
                  </a:lnTo>
                  <a:lnTo>
                    <a:pt x="30" y="6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41" name="Freeform 833"/>
            <p:cNvSpPr>
              <a:spLocks/>
            </p:cNvSpPr>
            <p:nvPr/>
          </p:nvSpPr>
          <p:spPr bwMode="auto">
            <a:xfrm>
              <a:off x="2531" y="3102"/>
              <a:ext cx="105" cy="93"/>
            </a:xfrm>
            <a:custGeom>
              <a:avLst/>
              <a:gdLst>
                <a:gd name="T0" fmla="*/ 56 w 64"/>
                <a:gd name="T1" fmla="*/ 11 h 57"/>
                <a:gd name="T2" fmla="*/ 57 w 64"/>
                <a:gd name="T3" fmla="*/ 16 h 57"/>
                <a:gd name="T4" fmla="*/ 60 w 64"/>
                <a:gd name="T5" fmla="*/ 21 h 57"/>
                <a:gd name="T6" fmla="*/ 62 w 64"/>
                <a:gd name="T7" fmla="*/ 25 h 57"/>
                <a:gd name="T8" fmla="*/ 64 w 64"/>
                <a:gd name="T9" fmla="*/ 32 h 57"/>
                <a:gd name="T10" fmla="*/ 59 w 64"/>
                <a:gd name="T11" fmla="*/ 38 h 57"/>
                <a:gd name="T12" fmla="*/ 54 w 64"/>
                <a:gd name="T13" fmla="*/ 44 h 57"/>
                <a:gd name="T14" fmla="*/ 49 w 64"/>
                <a:gd name="T15" fmla="*/ 51 h 57"/>
                <a:gd name="T16" fmla="*/ 43 w 64"/>
                <a:gd name="T17" fmla="*/ 57 h 57"/>
                <a:gd name="T18" fmla="*/ 32 w 64"/>
                <a:gd name="T19" fmla="*/ 54 h 57"/>
                <a:gd name="T20" fmla="*/ 22 w 64"/>
                <a:gd name="T21" fmla="*/ 49 h 57"/>
                <a:gd name="T22" fmla="*/ 11 w 64"/>
                <a:gd name="T23" fmla="*/ 44 h 57"/>
                <a:gd name="T24" fmla="*/ 0 w 64"/>
                <a:gd name="T25" fmla="*/ 41 h 57"/>
                <a:gd name="T26" fmla="*/ 3 w 64"/>
                <a:gd name="T27" fmla="*/ 35 h 57"/>
                <a:gd name="T28" fmla="*/ 8 w 64"/>
                <a:gd name="T29" fmla="*/ 28 h 57"/>
                <a:gd name="T30" fmla="*/ 11 w 64"/>
                <a:gd name="T31" fmla="*/ 24 h 57"/>
                <a:gd name="T32" fmla="*/ 14 w 64"/>
                <a:gd name="T33" fmla="*/ 17 h 57"/>
                <a:gd name="T34" fmla="*/ 18 w 64"/>
                <a:gd name="T35" fmla="*/ 13 h 57"/>
                <a:gd name="T36" fmla="*/ 21 w 64"/>
                <a:gd name="T37" fmla="*/ 8 h 57"/>
                <a:gd name="T38" fmla="*/ 24 w 64"/>
                <a:gd name="T39" fmla="*/ 5 h 57"/>
                <a:gd name="T40" fmla="*/ 27 w 64"/>
                <a:gd name="T41" fmla="*/ 0 h 57"/>
                <a:gd name="T42" fmla="*/ 35 w 64"/>
                <a:gd name="T43" fmla="*/ 3 h 57"/>
                <a:gd name="T44" fmla="*/ 41 w 64"/>
                <a:gd name="T45" fmla="*/ 5 h 57"/>
                <a:gd name="T46" fmla="*/ 49 w 64"/>
                <a:gd name="T47" fmla="*/ 8 h 57"/>
                <a:gd name="T48" fmla="*/ 56 w 64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57"/>
                <a:gd name="T77" fmla="*/ 64 w 64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57">
                  <a:moveTo>
                    <a:pt x="56" y="11"/>
                  </a:moveTo>
                  <a:lnTo>
                    <a:pt x="57" y="16"/>
                  </a:lnTo>
                  <a:lnTo>
                    <a:pt x="60" y="21"/>
                  </a:lnTo>
                  <a:lnTo>
                    <a:pt x="62" y="25"/>
                  </a:lnTo>
                  <a:lnTo>
                    <a:pt x="64" y="32"/>
                  </a:lnTo>
                  <a:lnTo>
                    <a:pt x="59" y="38"/>
                  </a:lnTo>
                  <a:lnTo>
                    <a:pt x="54" y="44"/>
                  </a:lnTo>
                  <a:lnTo>
                    <a:pt x="49" y="51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2" y="49"/>
                  </a:lnTo>
                  <a:lnTo>
                    <a:pt x="11" y="44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8" y="28"/>
                  </a:lnTo>
                  <a:lnTo>
                    <a:pt x="11" y="24"/>
                  </a:lnTo>
                  <a:lnTo>
                    <a:pt x="14" y="17"/>
                  </a:lnTo>
                  <a:lnTo>
                    <a:pt x="18" y="13"/>
                  </a:lnTo>
                  <a:lnTo>
                    <a:pt x="21" y="8"/>
                  </a:lnTo>
                  <a:lnTo>
                    <a:pt x="24" y="5"/>
                  </a:lnTo>
                  <a:lnTo>
                    <a:pt x="27" y="0"/>
                  </a:lnTo>
                  <a:lnTo>
                    <a:pt x="35" y="3"/>
                  </a:lnTo>
                  <a:lnTo>
                    <a:pt x="41" y="5"/>
                  </a:lnTo>
                  <a:lnTo>
                    <a:pt x="49" y="8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42" name="Freeform 834"/>
            <p:cNvSpPr>
              <a:spLocks/>
            </p:cNvSpPr>
            <p:nvPr/>
          </p:nvSpPr>
          <p:spPr bwMode="auto">
            <a:xfrm>
              <a:off x="2541" y="3110"/>
              <a:ext cx="87" cy="77"/>
            </a:xfrm>
            <a:custGeom>
              <a:avLst/>
              <a:gdLst>
                <a:gd name="T0" fmla="*/ 47 w 53"/>
                <a:gd name="T1" fmla="*/ 9 h 47"/>
                <a:gd name="T2" fmla="*/ 48 w 53"/>
                <a:gd name="T3" fmla="*/ 12 h 47"/>
                <a:gd name="T4" fmla="*/ 50 w 53"/>
                <a:gd name="T5" fmla="*/ 17 h 47"/>
                <a:gd name="T6" fmla="*/ 51 w 53"/>
                <a:gd name="T7" fmla="*/ 22 h 47"/>
                <a:gd name="T8" fmla="*/ 53 w 53"/>
                <a:gd name="T9" fmla="*/ 27 h 47"/>
                <a:gd name="T10" fmla="*/ 48 w 53"/>
                <a:gd name="T11" fmla="*/ 31 h 47"/>
                <a:gd name="T12" fmla="*/ 45 w 53"/>
                <a:gd name="T13" fmla="*/ 36 h 47"/>
                <a:gd name="T14" fmla="*/ 40 w 53"/>
                <a:gd name="T15" fmla="*/ 43 h 47"/>
                <a:gd name="T16" fmla="*/ 37 w 53"/>
                <a:gd name="T17" fmla="*/ 47 h 47"/>
                <a:gd name="T18" fmla="*/ 27 w 53"/>
                <a:gd name="T19" fmla="*/ 44 h 47"/>
                <a:gd name="T20" fmla="*/ 18 w 53"/>
                <a:gd name="T21" fmla="*/ 41 h 47"/>
                <a:gd name="T22" fmla="*/ 8 w 53"/>
                <a:gd name="T23" fmla="*/ 38 h 47"/>
                <a:gd name="T24" fmla="*/ 0 w 53"/>
                <a:gd name="T25" fmla="*/ 35 h 47"/>
                <a:gd name="T26" fmla="*/ 4 w 53"/>
                <a:gd name="T27" fmla="*/ 30 h 47"/>
                <a:gd name="T28" fmla="*/ 5 w 53"/>
                <a:gd name="T29" fmla="*/ 23 h 47"/>
                <a:gd name="T30" fmla="*/ 8 w 53"/>
                <a:gd name="T31" fmla="*/ 19 h 47"/>
                <a:gd name="T32" fmla="*/ 12 w 53"/>
                <a:gd name="T33" fmla="*/ 14 h 47"/>
                <a:gd name="T34" fmla="*/ 15 w 53"/>
                <a:gd name="T35" fmla="*/ 11 h 47"/>
                <a:gd name="T36" fmla="*/ 16 w 53"/>
                <a:gd name="T37" fmla="*/ 6 h 47"/>
                <a:gd name="T38" fmla="*/ 20 w 53"/>
                <a:gd name="T39" fmla="*/ 3 h 47"/>
                <a:gd name="T40" fmla="*/ 23 w 53"/>
                <a:gd name="T41" fmla="*/ 0 h 47"/>
                <a:gd name="T42" fmla="*/ 29 w 53"/>
                <a:gd name="T43" fmla="*/ 1 h 47"/>
                <a:gd name="T44" fmla="*/ 35 w 53"/>
                <a:gd name="T45" fmla="*/ 4 h 47"/>
                <a:gd name="T46" fmla="*/ 40 w 53"/>
                <a:gd name="T47" fmla="*/ 6 h 47"/>
                <a:gd name="T48" fmla="*/ 47 w 53"/>
                <a:gd name="T49" fmla="*/ 9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47"/>
                <a:gd name="T77" fmla="*/ 53 w 53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47">
                  <a:moveTo>
                    <a:pt x="47" y="9"/>
                  </a:moveTo>
                  <a:lnTo>
                    <a:pt x="48" y="12"/>
                  </a:lnTo>
                  <a:lnTo>
                    <a:pt x="50" y="17"/>
                  </a:lnTo>
                  <a:lnTo>
                    <a:pt x="51" y="22"/>
                  </a:lnTo>
                  <a:lnTo>
                    <a:pt x="53" y="27"/>
                  </a:lnTo>
                  <a:lnTo>
                    <a:pt x="48" y="31"/>
                  </a:lnTo>
                  <a:lnTo>
                    <a:pt x="45" y="36"/>
                  </a:lnTo>
                  <a:lnTo>
                    <a:pt x="40" y="43"/>
                  </a:lnTo>
                  <a:lnTo>
                    <a:pt x="37" y="47"/>
                  </a:lnTo>
                  <a:lnTo>
                    <a:pt x="27" y="44"/>
                  </a:lnTo>
                  <a:lnTo>
                    <a:pt x="18" y="41"/>
                  </a:lnTo>
                  <a:lnTo>
                    <a:pt x="8" y="38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5" y="23"/>
                  </a:lnTo>
                  <a:lnTo>
                    <a:pt x="8" y="19"/>
                  </a:lnTo>
                  <a:lnTo>
                    <a:pt x="12" y="14"/>
                  </a:lnTo>
                  <a:lnTo>
                    <a:pt x="15" y="11"/>
                  </a:lnTo>
                  <a:lnTo>
                    <a:pt x="16" y="6"/>
                  </a:lnTo>
                  <a:lnTo>
                    <a:pt x="20" y="3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5" y="4"/>
                  </a:lnTo>
                  <a:lnTo>
                    <a:pt x="40" y="6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43" name="Freeform 835"/>
            <p:cNvSpPr>
              <a:spLocks/>
            </p:cNvSpPr>
            <p:nvPr/>
          </p:nvSpPr>
          <p:spPr bwMode="auto">
            <a:xfrm>
              <a:off x="2599" y="3125"/>
              <a:ext cx="29" cy="62"/>
            </a:xfrm>
            <a:custGeom>
              <a:avLst/>
              <a:gdLst>
                <a:gd name="T0" fmla="*/ 0 w 18"/>
                <a:gd name="T1" fmla="*/ 14 h 38"/>
                <a:gd name="T2" fmla="*/ 0 w 18"/>
                <a:gd name="T3" fmla="*/ 21 h 38"/>
                <a:gd name="T4" fmla="*/ 0 w 18"/>
                <a:gd name="T5" fmla="*/ 26 h 38"/>
                <a:gd name="T6" fmla="*/ 0 w 18"/>
                <a:gd name="T7" fmla="*/ 32 h 38"/>
                <a:gd name="T8" fmla="*/ 2 w 18"/>
                <a:gd name="T9" fmla="*/ 38 h 38"/>
                <a:gd name="T10" fmla="*/ 5 w 18"/>
                <a:gd name="T11" fmla="*/ 34 h 38"/>
                <a:gd name="T12" fmla="*/ 10 w 18"/>
                <a:gd name="T13" fmla="*/ 27 h 38"/>
                <a:gd name="T14" fmla="*/ 13 w 18"/>
                <a:gd name="T15" fmla="*/ 22 h 38"/>
                <a:gd name="T16" fmla="*/ 18 w 18"/>
                <a:gd name="T17" fmla="*/ 18 h 38"/>
                <a:gd name="T18" fmla="*/ 16 w 18"/>
                <a:gd name="T19" fmla="*/ 13 h 38"/>
                <a:gd name="T20" fmla="*/ 15 w 18"/>
                <a:gd name="T21" fmla="*/ 8 h 38"/>
                <a:gd name="T22" fmla="*/ 13 w 18"/>
                <a:gd name="T23" fmla="*/ 3 h 38"/>
                <a:gd name="T24" fmla="*/ 12 w 18"/>
                <a:gd name="T25" fmla="*/ 0 h 38"/>
                <a:gd name="T26" fmla="*/ 8 w 18"/>
                <a:gd name="T27" fmla="*/ 3 h 38"/>
                <a:gd name="T28" fmla="*/ 7 w 18"/>
                <a:gd name="T29" fmla="*/ 7 h 38"/>
                <a:gd name="T30" fmla="*/ 4 w 18"/>
                <a:gd name="T31" fmla="*/ 11 h 38"/>
                <a:gd name="T32" fmla="*/ 0 w 18"/>
                <a:gd name="T33" fmla="*/ 14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8"/>
                <a:gd name="T53" fmla="*/ 18 w 18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8">
                  <a:moveTo>
                    <a:pt x="0" y="14"/>
                  </a:moveTo>
                  <a:lnTo>
                    <a:pt x="0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5" y="34"/>
                  </a:lnTo>
                  <a:lnTo>
                    <a:pt x="10" y="27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16" y="13"/>
                  </a:lnTo>
                  <a:lnTo>
                    <a:pt x="15" y="8"/>
                  </a:lnTo>
                  <a:lnTo>
                    <a:pt x="13" y="3"/>
                  </a:lnTo>
                  <a:lnTo>
                    <a:pt x="12" y="0"/>
                  </a:lnTo>
                  <a:lnTo>
                    <a:pt x="8" y="3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44" name="Freeform 836"/>
            <p:cNvSpPr>
              <a:spLocks/>
            </p:cNvSpPr>
            <p:nvPr/>
          </p:nvSpPr>
          <p:spPr bwMode="auto">
            <a:xfrm>
              <a:off x="2561" y="3110"/>
              <a:ext cx="57" cy="38"/>
            </a:xfrm>
            <a:custGeom>
              <a:avLst/>
              <a:gdLst>
                <a:gd name="T0" fmla="*/ 35 w 35"/>
                <a:gd name="T1" fmla="*/ 9 h 23"/>
                <a:gd name="T2" fmla="*/ 31 w 35"/>
                <a:gd name="T3" fmla="*/ 12 h 23"/>
                <a:gd name="T4" fmla="*/ 30 w 35"/>
                <a:gd name="T5" fmla="*/ 16 h 23"/>
                <a:gd name="T6" fmla="*/ 27 w 35"/>
                <a:gd name="T7" fmla="*/ 20 h 23"/>
                <a:gd name="T8" fmla="*/ 23 w 35"/>
                <a:gd name="T9" fmla="*/ 23 h 23"/>
                <a:gd name="T10" fmla="*/ 17 w 35"/>
                <a:gd name="T11" fmla="*/ 20 h 23"/>
                <a:gd name="T12" fmla="*/ 11 w 35"/>
                <a:gd name="T13" fmla="*/ 19 h 23"/>
                <a:gd name="T14" fmla="*/ 4 w 35"/>
                <a:gd name="T15" fmla="*/ 16 h 23"/>
                <a:gd name="T16" fmla="*/ 0 w 35"/>
                <a:gd name="T17" fmla="*/ 14 h 23"/>
                <a:gd name="T18" fmla="*/ 3 w 35"/>
                <a:gd name="T19" fmla="*/ 11 h 23"/>
                <a:gd name="T20" fmla="*/ 4 w 35"/>
                <a:gd name="T21" fmla="*/ 6 h 23"/>
                <a:gd name="T22" fmla="*/ 8 w 35"/>
                <a:gd name="T23" fmla="*/ 3 h 23"/>
                <a:gd name="T24" fmla="*/ 11 w 35"/>
                <a:gd name="T25" fmla="*/ 0 h 23"/>
                <a:gd name="T26" fmla="*/ 17 w 35"/>
                <a:gd name="T27" fmla="*/ 1 h 23"/>
                <a:gd name="T28" fmla="*/ 23 w 35"/>
                <a:gd name="T29" fmla="*/ 4 h 23"/>
                <a:gd name="T30" fmla="*/ 30 w 35"/>
                <a:gd name="T31" fmla="*/ 6 h 23"/>
                <a:gd name="T32" fmla="*/ 35 w 35"/>
                <a:gd name="T33" fmla="*/ 9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23"/>
                <a:gd name="T53" fmla="*/ 35 w 3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23">
                  <a:moveTo>
                    <a:pt x="35" y="9"/>
                  </a:moveTo>
                  <a:lnTo>
                    <a:pt x="31" y="12"/>
                  </a:lnTo>
                  <a:lnTo>
                    <a:pt x="30" y="16"/>
                  </a:lnTo>
                  <a:lnTo>
                    <a:pt x="27" y="20"/>
                  </a:lnTo>
                  <a:lnTo>
                    <a:pt x="23" y="23"/>
                  </a:lnTo>
                  <a:lnTo>
                    <a:pt x="17" y="20"/>
                  </a:lnTo>
                  <a:lnTo>
                    <a:pt x="11" y="19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3" y="4"/>
                  </a:lnTo>
                  <a:lnTo>
                    <a:pt x="30" y="6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45" name="Freeform 837"/>
            <p:cNvSpPr>
              <a:spLocks/>
            </p:cNvSpPr>
            <p:nvPr/>
          </p:nvSpPr>
          <p:spPr bwMode="auto">
            <a:xfrm>
              <a:off x="2646" y="3081"/>
              <a:ext cx="105" cy="91"/>
            </a:xfrm>
            <a:custGeom>
              <a:avLst/>
              <a:gdLst>
                <a:gd name="T0" fmla="*/ 56 w 64"/>
                <a:gd name="T1" fmla="*/ 10 h 56"/>
                <a:gd name="T2" fmla="*/ 57 w 64"/>
                <a:gd name="T3" fmla="*/ 14 h 56"/>
                <a:gd name="T4" fmla="*/ 60 w 64"/>
                <a:gd name="T5" fmla="*/ 19 h 56"/>
                <a:gd name="T6" fmla="*/ 62 w 64"/>
                <a:gd name="T7" fmla="*/ 26 h 56"/>
                <a:gd name="T8" fmla="*/ 64 w 64"/>
                <a:gd name="T9" fmla="*/ 30 h 56"/>
                <a:gd name="T10" fmla="*/ 59 w 64"/>
                <a:gd name="T11" fmla="*/ 37 h 56"/>
                <a:gd name="T12" fmla="*/ 54 w 64"/>
                <a:gd name="T13" fmla="*/ 43 h 56"/>
                <a:gd name="T14" fmla="*/ 49 w 64"/>
                <a:gd name="T15" fmla="*/ 49 h 56"/>
                <a:gd name="T16" fmla="*/ 43 w 64"/>
                <a:gd name="T17" fmla="*/ 56 h 56"/>
                <a:gd name="T18" fmla="*/ 32 w 64"/>
                <a:gd name="T19" fmla="*/ 53 h 56"/>
                <a:gd name="T20" fmla="*/ 22 w 64"/>
                <a:gd name="T21" fmla="*/ 48 h 56"/>
                <a:gd name="T22" fmla="*/ 11 w 64"/>
                <a:gd name="T23" fmla="*/ 45 h 56"/>
                <a:gd name="T24" fmla="*/ 0 w 64"/>
                <a:gd name="T25" fmla="*/ 40 h 56"/>
                <a:gd name="T26" fmla="*/ 3 w 64"/>
                <a:gd name="T27" fmla="*/ 34 h 56"/>
                <a:gd name="T28" fmla="*/ 8 w 64"/>
                <a:gd name="T29" fmla="*/ 27 h 56"/>
                <a:gd name="T30" fmla="*/ 11 w 64"/>
                <a:gd name="T31" fmla="*/ 22 h 56"/>
                <a:gd name="T32" fmla="*/ 14 w 64"/>
                <a:gd name="T33" fmla="*/ 16 h 56"/>
                <a:gd name="T34" fmla="*/ 18 w 64"/>
                <a:gd name="T35" fmla="*/ 13 h 56"/>
                <a:gd name="T36" fmla="*/ 21 w 64"/>
                <a:gd name="T37" fmla="*/ 8 h 56"/>
                <a:gd name="T38" fmla="*/ 24 w 64"/>
                <a:gd name="T39" fmla="*/ 3 h 56"/>
                <a:gd name="T40" fmla="*/ 27 w 64"/>
                <a:gd name="T41" fmla="*/ 0 h 56"/>
                <a:gd name="T42" fmla="*/ 35 w 64"/>
                <a:gd name="T43" fmla="*/ 2 h 56"/>
                <a:gd name="T44" fmla="*/ 41 w 64"/>
                <a:gd name="T45" fmla="*/ 5 h 56"/>
                <a:gd name="T46" fmla="*/ 49 w 64"/>
                <a:gd name="T47" fmla="*/ 6 h 56"/>
                <a:gd name="T48" fmla="*/ 56 w 64"/>
                <a:gd name="T49" fmla="*/ 1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56"/>
                <a:gd name="T77" fmla="*/ 64 w 64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56">
                  <a:moveTo>
                    <a:pt x="56" y="10"/>
                  </a:moveTo>
                  <a:lnTo>
                    <a:pt x="57" y="14"/>
                  </a:lnTo>
                  <a:lnTo>
                    <a:pt x="60" y="19"/>
                  </a:lnTo>
                  <a:lnTo>
                    <a:pt x="62" y="26"/>
                  </a:lnTo>
                  <a:lnTo>
                    <a:pt x="64" y="30"/>
                  </a:lnTo>
                  <a:lnTo>
                    <a:pt x="59" y="37"/>
                  </a:lnTo>
                  <a:lnTo>
                    <a:pt x="54" y="43"/>
                  </a:lnTo>
                  <a:lnTo>
                    <a:pt x="49" y="49"/>
                  </a:lnTo>
                  <a:lnTo>
                    <a:pt x="43" y="56"/>
                  </a:lnTo>
                  <a:lnTo>
                    <a:pt x="32" y="53"/>
                  </a:lnTo>
                  <a:lnTo>
                    <a:pt x="22" y="48"/>
                  </a:lnTo>
                  <a:lnTo>
                    <a:pt x="11" y="45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8" y="27"/>
                  </a:lnTo>
                  <a:lnTo>
                    <a:pt x="11" y="22"/>
                  </a:lnTo>
                  <a:lnTo>
                    <a:pt x="14" y="16"/>
                  </a:lnTo>
                  <a:lnTo>
                    <a:pt x="18" y="13"/>
                  </a:lnTo>
                  <a:lnTo>
                    <a:pt x="21" y="8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35" y="2"/>
                  </a:lnTo>
                  <a:lnTo>
                    <a:pt x="41" y="5"/>
                  </a:lnTo>
                  <a:lnTo>
                    <a:pt x="49" y="6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46" name="Freeform 838"/>
            <p:cNvSpPr>
              <a:spLocks/>
            </p:cNvSpPr>
            <p:nvPr/>
          </p:nvSpPr>
          <p:spPr bwMode="auto">
            <a:xfrm>
              <a:off x="2656" y="3085"/>
              <a:ext cx="86" cy="82"/>
            </a:xfrm>
            <a:custGeom>
              <a:avLst/>
              <a:gdLst>
                <a:gd name="T0" fmla="*/ 46 w 53"/>
                <a:gd name="T1" fmla="*/ 10 h 50"/>
                <a:gd name="T2" fmla="*/ 48 w 53"/>
                <a:gd name="T3" fmla="*/ 15 h 50"/>
                <a:gd name="T4" fmla="*/ 50 w 53"/>
                <a:gd name="T5" fmla="*/ 18 h 50"/>
                <a:gd name="T6" fmla="*/ 51 w 53"/>
                <a:gd name="T7" fmla="*/ 23 h 50"/>
                <a:gd name="T8" fmla="*/ 53 w 53"/>
                <a:gd name="T9" fmla="*/ 27 h 50"/>
                <a:gd name="T10" fmla="*/ 48 w 53"/>
                <a:gd name="T11" fmla="*/ 34 h 50"/>
                <a:gd name="T12" fmla="*/ 45 w 53"/>
                <a:gd name="T13" fmla="*/ 38 h 50"/>
                <a:gd name="T14" fmla="*/ 40 w 53"/>
                <a:gd name="T15" fmla="*/ 43 h 50"/>
                <a:gd name="T16" fmla="*/ 37 w 53"/>
                <a:gd name="T17" fmla="*/ 50 h 50"/>
                <a:gd name="T18" fmla="*/ 27 w 53"/>
                <a:gd name="T19" fmla="*/ 46 h 50"/>
                <a:gd name="T20" fmla="*/ 18 w 53"/>
                <a:gd name="T21" fmla="*/ 42 h 50"/>
                <a:gd name="T22" fmla="*/ 8 w 53"/>
                <a:gd name="T23" fmla="*/ 38 h 50"/>
                <a:gd name="T24" fmla="*/ 0 w 53"/>
                <a:gd name="T25" fmla="*/ 35 h 50"/>
                <a:gd name="T26" fmla="*/ 4 w 53"/>
                <a:gd name="T27" fmla="*/ 31 h 50"/>
                <a:gd name="T28" fmla="*/ 5 w 53"/>
                <a:gd name="T29" fmla="*/ 26 h 50"/>
                <a:gd name="T30" fmla="*/ 8 w 53"/>
                <a:gd name="T31" fmla="*/ 21 h 50"/>
                <a:gd name="T32" fmla="*/ 10 w 53"/>
                <a:gd name="T33" fmla="*/ 16 h 50"/>
                <a:gd name="T34" fmla="*/ 13 w 53"/>
                <a:gd name="T35" fmla="*/ 13 h 50"/>
                <a:gd name="T36" fmla="*/ 16 w 53"/>
                <a:gd name="T37" fmla="*/ 8 h 50"/>
                <a:gd name="T38" fmla="*/ 19 w 53"/>
                <a:gd name="T39" fmla="*/ 5 h 50"/>
                <a:gd name="T40" fmla="*/ 23 w 53"/>
                <a:gd name="T41" fmla="*/ 0 h 50"/>
                <a:gd name="T42" fmla="*/ 29 w 53"/>
                <a:gd name="T43" fmla="*/ 2 h 50"/>
                <a:gd name="T44" fmla="*/ 35 w 53"/>
                <a:gd name="T45" fmla="*/ 5 h 50"/>
                <a:gd name="T46" fmla="*/ 40 w 53"/>
                <a:gd name="T47" fmla="*/ 7 h 50"/>
                <a:gd name="T48" fmla="*/ 46 w 53"/>
                <a:gd name="T49" fmla="*/ 10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50"/>
                <a:gd name="T77" fmla="*/ 53 w 53"/>
                <a:gd name="T78" fmla="*/ 50 h 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50">
                  <a:moveTo>
                    <a:pt x="46" y="10"/>
                  </a:moveTo>
                  <a:lnTo>
                    <a:pt x="48" y="15"/>
                  </a:lnTo>
                  <a:lnTo>
                    <a:pt x="50" y="18"/>
                  </a:lnTo>
                  <a:lnTo>
                    <a:pt x="51" y="23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5" y="38"/>
                  </a:lnTo>
                  <a:lnTo>
                    <a:pt x="40" y="43"/>
                  </a:lnTo>
                  <a:lnTo>
                    <a:pt x="37" y="50"/>
                  </a:lnTo>
                  <a:lnTo>
                    <a:pt x="27" y="46"/>
                  </a:lnTo>
                  <a:lnTo>
                    <a:pt x="18" y="42"/>
                  </a:lnTo>
                  <a:lnTo>
                    <a:pt x="8" y="38"/>
                  </a:lnTo>
                  <a:lnTo>
                    <a:pt x="0" y="35"/>
                  </a:lnTo>
                  <a:lnTo>
                    <a:pt x="4" y="31"/>
                  </a:lnTo>
                  <a:lnTo>
                    <a:pt x="5" y="26"/>
                  </a:lnTo>
                  <a:lnTo>
                    <a:pt x="8" y="21"/>
                  </a:lnTo>
                  <a:lnTo>
                    <a:pt x="10" y="16"/>
                  </a:lnTo>
                  <a:lnTo>
                    <a:pt x="13" y="13"/>
                  </a:lnTo>
                  <a:lnTo>
                    <a:pt x="16" y="8"/>
                  </a:lnTo>
                  <a:lnTo>
                    <a:pt x="19" y="5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5" y="5"/>
                  </a:lnTo>
                  <a:lnTo>
                    <a:pt x="40" y="7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47" name="Freeform 839"/>
            <p:cNvSpPr>
              <a:spLocks/>
            </p:cNvSpPr>
            <p:nvPr/>
          </p:nvSpPr>
          <p:spPr bwMode="auto">
            <a:xfrm>
              <a:off x="2713" y="3102"/>
              <a:ext cx="29" cy="65"/>
            </a:xfrm>
            <a:custGeom>
              <a:avLst/>
              <a:gdLst>
                <a:gd name="T0" fmla="*/ 0 w 18"/>
                <a:gd name="T1" fmla="*/ 14 h 40"/>
                <a:gd name="T2" fmla="*/ 0 w 18"/>
                <a:gd name="T3" fmla="*/ 21 h 40"/>
                <a:gd name="T4" fmla="*/ 0 w 18"/>
                <a:gd name="T5" fmla="*/ 27 h 40"/>
                <a:gd name="T6" fmla="*/ 0 w 18"/>
                <a:gd name="T7" fmla="*/ 33 h 40"/>
                <a:gd name="T8" fmla="*/ 2 w 18"/>
                <a:gd name="T9" fmla="*/ 40 h 40"/>
                <a:gd name="T10" fmla="*/ 5 w 18"/>
                <a:gd name="T11" fmla="*/ 33 h 40"/>
                <a:gd name="T12" fmla="*/ 10 w 18"/>
                <a:gd name="T13" fmla="*/ 28 h 40"/>
                <a:gd name="T14" fmla="*/ 13 w 18"/>
                <a:gd name="T15" fmla="*/ 24 h 40"/>
                <a:gd name="T16" fmla="*/ 18 w 18"/>
                <a:gd name="T17" fmla="*/ 17 h 40"/>
                <a:gd name="T18" fmla="*/ 16 w 18"/>
                <a:gd name="T19" fmla="*/ 13 h 40"/>
                <a:gd name="T20" fmla="*/ 15 w 18"/>
                <a:gd name="T21" fmla="*/ 8 h 40"/>
                <a:gd name="T22" fmla="*/ 13 w 18"/>
                <a:gd name="T23" fmla="*/ 5 h 40"/>
                <a:gd name="T24" fmla="*/ 11 w 18"/>
                <a:gd name="T25" fmla="*/ 0 h 40"/>
                <a:gd name="T26" fmla="*/ 8 w 18"/>
                <a:gd name="T27" fmla="*/ 3 h 40"/>
                <a:gd name="T28" fmla="*/ 7 w 18"/>
                <a:gd name="T29" fmla="*/ 6 h 40"/>
                <a:gd name="T30" fmla="*/ 4 w 18"/>
                <a:gd name="T31" fmla="*/ 11 h 40"/>
                <a:gd name="T32" fmla="*/ 0 w 18"/>
                <a:gd name="T33" fmla="*/ 1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40"/>
                <a:gd name="T53" fmla="*/ 18 w 1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40">
                  <a:moveTo>
                    <a:pt x="0" y="14"/>
                  </a:moveTo>
                  <a:lnTo>
                    <a:pt x="0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40"/>
                  </a:lnTo>
                  <a:lnTo>
                    <a:pt x="5" y="33"/>
                  </a:lnTo>
                  <a:lnTo>
                    <a:pt x="10" y="28"/>
                  </a:lnTo>
                  <a:lnTo>
                    <a:pt x="13" y="24"/>
                  </a:lnTo>
                  <a:lnTo>
                    <a:pt x="18" y="17"/>
                  </a:lnTo>
                  <a:lnTo>
                    <a:pt x="16" y="13"/>
                  </a:lnTo>
                  <a:lnTo>
                    <a:pt x="15" y="8"/>
                  </a:lnTo>
                  <a:lnTo>
                    <a:pt x="13" y="5"/>
                  </a:lnTo>
                  <a:lnTo>
                    <a:pt x="11" y="0"/>
                  </a:lnTo>
                  <a:lnTo>
                    <a:pt x="8" y="3"/>
                  </a:lnTo>
                  <a:lnTo>
                    <a:pt x="7" y="6"/>
                  </a:lnTo>
                  <a:lnTo>
                    <a:pt x="4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48" name="Freeform 840"/>
            <p:cNvSpPr>
              <a:spLocks/>
            </p:cNvSpPr>
            <p:nvPr/>
          </p:nvSpPr>
          <p:spPr bwMode="auto">
            <a:xfrm>
              <a:off x="2672" y="3085"/>
              <a:ext cx="59" cy="43"/>
            </a:xfrm>
            <a:custGeom>
              <a:avLst/>
              <a:gdLst>
                <a:gd name="T0" fmla="*/ 36 w 36"/>
                <a:gd name="T1" fmla="*/ 10 h 26"/>
                <a:gd name="T2" fmla="*/ 33 w 36"/>
                <a:gd name="T3" fmla="*/ 13 h 26"/>
                <a:gd name="T4" fmla="*/ 32 w 36"/>
                <a:gd name="T5" fmla="*/ 18 h 26"/>
                <a:gd name="T6" fmla="*/ 29 w 36"/>
                <a:gd name="T7" fmla="*/ 21 h 26"/>
                <a:gd name="T8" fmla="*/ 25 w 36"/>
                <a:gd name="T9" fmla="*/ 26 h 26"/>
                <a:gd name="T10" fmla="*/ 19 w 36"/>
                <a:gd name="T11" fmla="*/ 23 h 26"/>
                <a:gd name="T12" fmla="*/ 13 w 36"/>
                <a:gd name="T13" fmla="*/ 21 h 26"/>
                <a:gd name="T14" fmla="*/ 6 w 36"/>
                <a:gd name="T15" fmla="*/ 18 h 26"/>
                <a:gd name="T16" fmla="*/ 0 w 36"/>
                <a:gd name="T17" fmla="*/ 16 h 26"/>
                <a:gd name="T18" fmla="*/ 3 w 36"/>
                <a:gd name="T19" fmla="*/ 13 h 26"/>
                <a:gd name="T20" fmla="*/ 6 w 36"/>
                <a:gd name="T21" fmla="*/ 8 h 26"/>
                <a:gd name="T22" fmla="*/ 9 w 36"/>
                <a:gd name="T23" fmla="*/ 3 h 26"/>
                <a:gd name="T24" fmla="*/ 13 w 36"/>
                <a:gd name="T25" fmla="*/ 0 h 26"/>
                <a:gd name="T26" fmla="*/ 19 w 36"/>
                <a:gd name="T27" fmla="*/ 2 h 26"/>
                <a:gd name="T28" fmla="*/ 25 w 36"/>
                <a:gd name="T29" fmla="*/ 5 h 26"/>
                <a:gd name="T30" fmla="*/ 30 w 36"/>
                <a:gd name="T31" fmla="*/ 7 h 26"/>
                <a:gd name="T32" fmla="*/ 36 w 36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6"/>
                <a:gd name="T53" fmla="*/ 36 w 3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6">
                  <a:moveTo>
                    <a:pt x="36" y="10"/>
                  </a:moveTo>
                  <a:lnTo>
                    <a:pt x="33" y="13"/>
                  </a:lnTo>
                  <a:lnTo>
                    <a:pt x="32" y="18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19" y="23"/>
                  </a:lnTo>
                  <a:lnTo>
                    <a:pt x="13" y="21"/>
                  </a:lnTo>
                  <a:lnTo>
                    <a:pt x="6" y="18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6" y="8"/>
                  </a:lnTo>
                  <a:lnTo>
                    <a:pt x="9" y="3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5" y="5"/>
                  </a:lnTo>
                  <a:lnTo>
                    <a:pt x="30" y="7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49" name="Freeform 841"/>
            <p:cNvSpPr>
              <a:spLocks/>
            </p:cNvSpPr>
            <p:nvPr/>
          </p:nvSpPr>
          <p:spPr bwMode="auto">
            <a:xfrm>
              <a:off x="2602" y="3125"/>
              <a:ext cx="101" cy="93"/>
            </a:xfrm>
            <a:custGeom>
              <a:avLst/>
              <a:gdLst>
                <a:gd name="T0" fmla="*/ 54 w 62"/>
                <a:gd name="T1" fmla="*/ 11 h 57"/>
                <a:gd name="T2" fmla="*/ 56 w 62"/>
                <a:gd name="T3" fmla="*/ 16 h 57"/>
                <a:gd name="T4" fmla="*/ 59 w 62"/>
                <a:gd name="T5" fmla="*/ 21 h 57"/>
                <a:gd name="T6" fmla="*/ 60 w 62"/>
                <a:gd name="T7" fmla="*/ 27 h 57"/>
                <a:gd name="T8" fmla="*/ 62 w 62"/>
                <a:gd name="T9" fmla="*/ 32 h 57"/>
                <a:gd name="T10" fmla="*/ 57 w 62"/>
                <a:gd name="T11" fmla="*/ 38 h 57"/>
                <a:gd name="T12" fmla="*/ 52 w 62"/>
                <a:gd name="T13" fmla="*/ 45 h 57"/>
                <a:gd name="T14" fmla="*/ 48 w 62"/>
                <a:gd name="T15" fmla="*/ 51 h 57"/>
                <a:gd name="T16" fmla="*/ 43 w 62"/>
                <a:gd name="T17" fmla="*/ 57 h 57"/>
                <a:gd name="T18" fmla="*/ 32 w 62"/>
                <a:gd name="T19" fmla="*/ 54 h 57"/>
                <a:gd name="T20" fmla="*/ 21 w 62"/>
                <a:gd name="T21" fmla="*/ 49 h 57"/>
                <a:gd name="T22" fmla="*/ 11 w 62"/>
                <a:gd name="T23" fmla="*/ 45 h 57"/>
                <a:gd name="T24" fmla="*/ 0 w 62"/>
                <a:gd name="T25" fmla="*/ 41 h 57"/>
                <a:gd name="T26" fmla="*/ 3 w 62"/>
                <a:gd name="T27" fmla="*/ 35 h 57"/>
                <a:gd name="T28" fmla="*/ 6 w 62"/>
                <a:gd name="T29" fmla="*/ 29 h 57"/>
                <a:gd name="T30" fmla="*/ 10 w 62"/>
                <a:gd name="T31" fmla="*/ 24 h 57"/>
                <a:gd name="T32" fmla="*/ 13 w 62"/>
                <a:gd name="T33" fmla="*/ 18 h 57"/>
                <a:gd name="T34" fmla="*/ 16 w 62"/>
                <a:gd name="T35" fmla="*/ 13 h 57"/>
                <a:gd name="T36" fmla="*/ 19 w 62"/>
                <a:gd name="T37" fmla="*/ 8 h 57"/>
                <a:gd name="T38" fmla="*/ 22 w 62"/>
                <a:gd name="T39" fmla="*/ 5 h 57"/>
                <a:gd name="T40" fmla="*/ 27 w 62"/>
                <a:gd name="T41" fmla="*/ 0 h 57"/>
                <a:gd name="T42" fmla="*/ 33 w 62"/>
                <a:gd name="T43" fmla="*/ 3 h 57"/>
                <a:gd name="T44" fmla="*/ 41 w 62"/>
                <a:gd name="T45" fmla="*/ 5 h 57"/>
                <a:gd name="T46" fmla="*/ 48 w 62"/>
                <a:gd name="T47" fmla="*/ 8 h 57"/>
                <a:gd name="T48" fmla="*/ 54 w 62"/>
                <a:gd name="T49" fmla="*/ 11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57"/>
                <a:gd name="T77" fmla="*/ 62 w 62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57">
                  <a:moveTo>
                    <a:pt x="54" y="11"/>
                  </a:moveTo>
                  <a:lnTo>
                    <a:pt x="56" y="16"/>
                  </a:lnTo>
                  <a:lnTo>
                    <a:pt x="59" y="21"/>
                  </a:lnTo>
                  <a:lnTo>
                    <a:pt x="60" y="27"/>
                  </a:lnTo>
                  <a:lnTo>
                    <a:pt x="62" y="32"/>
                  </a:lnTo>
                  <a:lnTo>
                    <a:pt x="57" y="38"/>
                  </a:lnTo>
                  <a:lnTo>
                    <a:pt x="52" y="45"/>
                  </a:lnTo>
                  <a:lnTo>
                    <a:pt x="48" y="51"/>
                  </a:lnTo>
                  <a:lnTo>
                    <a:pt x="43" y="57"/>
                  </a:lnTo>
                  <a:lnTo>
                    <a:pt x="32" y="54"/>
                  </a:lnTo>
                  <a:lnTo>
                    <a:pt x="21" y="49"/>
                  </a:lnTo>
                  <a:lnTo>
                    <a:pt x="11" y="45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6" y="29"/>
                  </a:lnTo>
                  <a:lnTo>
                    <a:pt x="10" y="24"/>
                  </a:lnTo>
                  <a:lnTo>
                    <a:pt x="13" y="18"/>
                  </a:lnTo>
                  <a:lnTo>
                    <a:pt x="16" y="13"/>
                  </a:lnTo>
                  <a:lnTo>
                    <a:pt x="19" y="8"/>
                  </a:lnTo>
                  <a:lnTo>
                    <a:pt x="22" y="5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41" y="5"/>
                  </a:lnTo>
                  <a:lnTo>
                    <a:pt x="48" y="8"/>
                  </a:lnTo>
                  <a:lnTo>
                    <a:pt x="54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50" name="Freeform 842"/>
            <p:cNvSpPr>
              <a:spLocks/>
            </p:cNvSpPr>
            <p:nvPr/>
          </p:nvSpPr>
          <p:spPr bwMode="auto">
            <a:xfrm>
              <a:off x="2610" y="3133"/>
              <a:ext cx="85" cy="78"/>
            </a:xfrm>
            <a:custGeom>
              <a:avLst/>
              <a:gdLst>
                <a:gd name="T0" fmla="*/ 46 w 52"/>
                <a:gd name="T1" fmla="*/ 9 h 48"/>
                <a:gd name="T2" fmla="*/ 47 w 52"/>
                <a:gd name="T3" fmla="*/ 13 h 48"/>
                <a:gd name="T4" fmla="*/ 49 w 52"/>
                <a:gd name="T5" fmla="*/ 17 h 48"/>
                <a:gd name="T6" fmla="*/ 51 w 52"/>
                <a:gd name="T7" fmla="*/ 22 h 48"/>
                <a:gd name="T8" fmla="*/ 52 w 52"/>
                <a:gd name="T9" fmla="*/ 27 h 48"/>
                <a:gd name="T10" fmla="*/ 47 w 52"/>
                <a:gd name="T11" fmla="*/ 32 h 48"/>
                <a:gd name="T12" fmla="*/ 44 w 52"/>
                <a:gd name="T13" fmla="*/ 36 h 48"/>
                <a:gd name="T14" fmla="*/ 40 w 52"/>
                <a:gd name="T15" fmla="*/ 43 h 48"/>
                <a:gd name="T16" fmla="*/ 36 w 52"/>
                <a:gd name="T17" fmla="*/ 48 h 48"/>
                <a:gd name="T18" fmla="*/ 27 w 52"/>
                <a:gd name="T19" fmla="*/ 44 h 48"/>
                <a:gd name="T20" fmla="*/ 19 w 52"/>
                <a:gd name="T21" fmla="*/ 41 h 48"/>
                <a:gd name="T22" fmla="*/ 9 w 52"/>
                <a:gd name="T23" fmla="*/ 38 h 48"/>
                <a:gd name="T24" fmla="*/ 0 w 52"/>
                <a:gd name="T25" fmla="*/ 35 h 48"/>
                <a:gd name="T26" fmla="*/ 3 w 52"/>
                <a:gd name="T27" fmla="*/ 30 h 48"/>
                <a:gd name="T28" fmla="*/ 6 w 52"/>
                <a:gd name="T29" fmla="*/ 25 h 48"/>
                <a:gd name="T30" fmla="*/ 8 w 52"/>
                <a:gd name="T31" fmla="*/ 21 h 48"/>
                <a:gd name="T32" fmla="*/ 11 w 52"/>
                <a:gd name="T33" fmla="*/ 14 h 48"/>
                <a:gd name="T34" fmla="*/ 14 w 52"/>
                <a:gd name="T35" fmla="*/ 11 h 48"/>
                <a:gd name="T36" fmla="*/ 17 w 52"/>
                <a:gd name="T37" fmla="*/ 6 h 48"/>
                <a:gd name="T38" fmla="*/ 19 w 52"/>
                <a:gd name="T39" fmla="*/ 3 h 48"/>
                <a:gd name="T40" fmla="*/ 22 w 52"/>
                <a:gd name="T41" fmla="*/ 0 h 48"/>
                <a:gd name="T42" fmla="*/ 28 w 52"/>
                <a:gd name="T43" fmla="*/ 2 h 48"/>
                <a:gd name="T44" fmla="*/ 35 w 52"/>
                <a:gd name="T45" fmla="*/ 5 h 48"/>
                <a:gd name="T46" fmla="*/ 41 w 52"/>
                <a:gd name="T47" fmla="*/ 6 h 48"/>
                <a:gd name="T48" fmla="*/ 46 w 52"/>
                <a:gd name="T49" fmla="*/ 9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48"/>
                <a:gd name="T77" fmla="*/ 52 w 52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48">
                  <a:moveTo>
                    <a:pt x="46" y="9"/>
                  </a:moveTo>
                  <a:lnTo>
                    <a:pt x="47" y="13"/>
                  </a:lnTo>
                  <a:lnTo>
                    <a:pt x="49" y="17"/>
                  </a:lnTo>
                  <a:lnTo>
                    <a:pt x="51" y="22"/>
                  </a:lnTo>
                  <a:lnTo>
                    <a:pt x="52" y="27"/>
                  </a:lnTo>
                  <a:lnTo>
                    <a:pt x="47" y="32"/>
                  </a:lnTo>
                  <a:lnTo>
                    <a:pt x="44" y="36"/>
                  </a:lnTo>
                  <a:lnTo>
                    <a:pt x="40" y="43"/>
                  </a:lnTo>
                  <a:lnTo>
                    <a:pt x="36" y="48"/>
                  </a:lnTo>
                  <a:lnTo>
                    <a:pt x="27" y="44"/>
                  </a:lnTo>
                  <a:lnTo>
                    <a:pt x="19" y="41"/>
                  </a:lnTo>
                  <a:lnTo>
                    <a:pt x="9" y="38"/>
                  </a:lnTo>
                  <a:lnTo>
                    <a:pt x="0" y="35"/>
                  </a:lnTo>
                  <a:lnTo>
                    <a:pt x="3" y="30"/>
                  </a:lnTo>
                  <a:lnTo>
                    <a:pt x="6" y="25"/>
                  </a:lnTo>
                  <a:lnTo>
                    <a:pt x="8" y="21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7" y="6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5" y="5"/>
                  </a:lnTo>
                  <a:lnTo>
                    <a:pt x="41" y="6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51" name="Freeform 843"/>
            <p:cNvSpPr>
              <a:spLocks/>
            </p:cNvSpPr>
            <p:nvPr/>
          </p:nvSpPr>
          <p:spPr bwMode="auto">
            <a:xfrm>
              <a:off x="2664" y="3148"/>
              <a:ext cx="31" cy="63"/>
            </a:xfrm>
            <a:custGeom>
              <a:avLst/>
              <a:gdLst>
                <a:gd name="T0" fmla="*/ 0 w 19"/>
                <a:gd name="T1" fmla="*/ 15 h 39"/>
                <a:gd name="T2" fmla="*/ 2 w 19"/>
                <a:gd name="T3" fmla="*/ 21 h 39"/>
                <a:gd name="T4" fmla="*/ 2 w 19"/>
                <a:gd name="T5" fmla="*/ 26 h 39"/>
                <a:gd name="T6" fmla="*/ 3 w 19"/>
                <a:gd name="T7" fmla="*/ 32 h 39"/>
                <a:gd name="T8" fmla="*/ 3 w 19"/>
                <a:gd name="T9" fmla="*/ 39 h 39"/>
                <a:gd name="T10" fmla="*/ 7 w 19"/>
                <a:gd name="T11" fmla="*/ 34 h 39"/>
                <a:gd name="T12" fmla="*/ 11 w 19"/>
                <a:gd name="T13" fmla="*/ 27 h 39"/>
                <a:gd name="T14" fmla="*/ 14 w 19"/>
                <a:gd name="T15" fmla="*/ 23 h 39"/>
                <a:gd name="T16" fmla="*/ 19 w 19"/>
                <a:gd name="T17" fmla="*/ 18 h 39"/>
                <a:gd name="T18" fmla="*/ 18 w 19"/>
                <a:gd name="T19" fmla="*/ 13 h 39"/>
                <a:gd name="T20" fmla="*/ 16 w 19"/>
                <a:gd name="T21" fmla="*/ 8 h 39"/>
                <a:gd name="T22" fmla="*/ 14 w 19"/>
                <a:gd name="T23" fmla="*/ 4 h 39"/>
                <a:gd name="T24" fmla="*/ 13 w 19"/>
                <a:gd name="T25" fmla="*/ 0 h 39"/>
                <a:gd name="T26" fmla="*/ 10 w 19"/>
                <a:gd name="T27" fmla="*/ 4 h 39"/>
                <a:gd name="T28" fmla="*/ 8 w 19"/>
                <a:gd name="T29" fmla="*/ 7 h 39"/>
                <a:gd name="T30" fmla="*/ 5 w 19"/>
                <a:gd name="T31" fmla="*/ 12 h 39"/>
                <a:gd name="T32" fmla="*/ 0 w 19"/>
                <a:gd name="T33" fmla="*/ 1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9"/>
                <a:gd name="T53" fmla="*/ 19 w 1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9">
                  <a:moveTo>
                    <a:pt x="0" y="15"/>
                  </a:moveTo>
                  <a:lnTo>
                    <a:pt x="2" y="21"/>
                  </a:lnTo>
                  <a:lnTo>
                    <a:pt x="2" y="26"/>
                  </a:lnTo>
                  <a:lnTo>
                    <a:pt x="3" y="32"/>
                  </a:lnTo>
                  <a:lnTo>
                    <a:pt x="3" y="39"/>
                  </a:lnTo>
                  <a:lnTo>
                    <a:pt x="7" y="34"/>
                  </a:lnTo>
                  <a:lnTo>
                    <a:pt x="11" y="27"/>
                  </a:lnTo>
                  <a:lnTo>
                    <a:pt x="14" y="23"/>
                  </a:lnTo>
                  <a:lnTo>
                    <a:pt x="19" y="18"/>
                  </a:lnTo>
                  <a:lnTo>
                    <a:pt x="18" y="13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3" y="0"/>
                  </a:lnTo>
                  <a:lnTo>
                    <a:pt x="10" y="4"/>
                  </a:lnTo>
                  <a:lnTo>
                    <a:pt x="8" y="7"/>
                  </a:lnTo>
                  <a:lnTo>
                    <a:pt x="5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52" name="Freeform 844"/>
            <p:cNvSpPr>
              <a:spLocks/>
            </p:cNvSpPr>
            <p:nvPr/>
          </p:nvSpPr>
          <p:spPr bwMode="auto">
            <a:xfrm>
              <a:off x="2628" y="3133"/>
              <a:ext cx="57" cy="39"/>
            </a:xfrm>
            <a:custGeom>
              <a:avLst/>
              <a:gdLst>
                <a:gd name="T0" fmla="*/ 35 w 35"/>
                <a:gd name="T1" fmla="*/ 9 h 24"/>
                <a:gd name="T2" fmla="*/ 32 w 35"/>
                <a:gd name="T3" fmla="*/ 13 h 24"/>
                <a:gd name="T4" fmla="*/ 30 w 35"/>
                <a:gd name="T5" fmla="*/ 16 h 24"/>
                <a:gd name="T6" fmla="*/ 27 w 35"/>
                <a:gd name="T7" fmla="*/ 21 h 24"/>
                <a:gd name="T8" fmla="*/ 24 w 35"/>
                <a:gd name="T9" fmla="*/ 24 h 24"/>
                <a:gd name="T10" fmla="*/ 17 w 35"/>
                <a:gd name="T11" fmla="*/ 21 h 24"/>
                <a:gd name="T12" fmla="*/ 13 w 35"/>
                <a:gd name="T13" fmla="*/ 19 h 24"/>
                <a:gd name="T14" fmla="*/ 6 w 35"/>
                <a:gd name="T15" fmla="*/ 16 h 24"/>
                <a:gd name="T16" fmla="*/ 0 w 35"/>
                <a:gd name="T17" fmla="*/ 14 h 24"/>
                <a:gd name="T18" fmla="*/ 3 w 35"/>
                <a:gd name="T19" fmla="*/ 11 h 24"/>
                <a:gd name="T20" fmla="*/ 6 w 35"/>
                <a:gd name="T21" fmla="*/ 6 h 24"/>
                <a:gd name="T22" fmla="*/ 8 w 35"/>
                <a:gd name="T23" fmla="*/ 3 h 24"/>
                <a:gd name="T24" fmla="*/ 11 w 35"/>
                <a:gd name="T25" fmla="*/ 0 h 24"/>
                <a:gd name="T26" fmla="*/ 17 w 35"/>
                <a:gd name="T27" fmla="*/ 2 h 24"/>
                <a:gd name="T28" fmla="*/ 24 w 35"/>
                <a:gd name="T29" fmla="*/ 5 h 24"/>
                <a:gd name="T30" fmla="*/ 30 w 35"/>
                <a:gd name="T31" fmla="*/ 6 h 24"/>
                <a:gd name="T32" fmla="*/ 35 w 35"/>
                <a:gd name="T33" fmla="*/ 9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24"/>
                <a:gd name="T53" fmla="*/ 35 w 35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24">
                  <a:moveTo>
                    <a:pt x="35" y="9"/>
                  </a:moveTo>
                  <a:lnTo>
                    <a:pt x="32" y="13"/>
                  </a:lnTo>
                  <a:lnTo>
                    <a:pt x="30" y="16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6" y="6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24" y="5"/>
                  </a:lnTo>
                  <a:lnTo>
                    <a:pt x="30" y="6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53" name="Freeform 845"/>
            <p:cNvSpPr>
              <a:spLocks/>
            </p:cNvSpPr>
            <p:nvPr/>
          </p:nvSpPr>
          <p:spPr bwMode="auto">
            <a:xfrm>
              <a:off x="2664" y="3103"/>
              <a:ext cx="150" cy="141"/>
            </a:xfrm>
            <a:custGeom>
              <a:avLst/>
              <a:gdLst>
                <a:gd name="T0" fmla="*/ 84 w 92"/>
                <a:gd name="T1" fmla="*/ 10 h 86"/>
                <a:gd name="T2" fmla="*/ 92 w 92"/>
                <a:gd name="T3" fmla="*/ 32 h 86"/>
                <a:gd name="T4" fmla="*/ 45 w 92"/>
                <a:gd name="T5" fmla="*/ 86 h 86"/>
                <a:gd name="T6" fmla="*/ 0 w 92"/>
                <a:gd name="T7" fmla="*/ 69 h 86"/>
                <a:gd name="T8" fmla="*/ 13 w 92"/>
                <a:gd name="T9" fmla="*/ 45 h 86"/>
                <a:gd name="T10" fmla="*/ 56 w 92"/>
                <a:gd name="T11" fmla="*/ 0 h 86"/>
                <a:gd name="T12" fmla="*/ 84 w 92"/>
                <a:gd name="T13" fmla="*/ 10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86"/>
                <a:gd name="T23" fmla="*/ 92 w 92"/>
                <a:gd name="T24" fmla="*/ 86 h 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86">
                  <a:moveTo>
                    <a:pt x="84" y="10"/>
                  </a:moveTo>
                  <a:lnTo>
                    <a:pt x="92" y="32"/>
                  </a:lnTo>
                  <a:lnTo>
                    <a:pt x="45" y="86"/>
                  </a:lnTo>
                  <a:lnTo>
                    <a:pt x="0" y="69"/>
                  </a:lnTo>
                  <a:lnTo>
                    <a:pt x="13" y="45"/>
                  </a:lnTo>
                  <a:lnTo>
                    <a:pt x="56" y="0"/>
                  </a:lnTo>
                  <a:lnTo>
                    <a:pt x="8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54" name="Freeform 846"/>
            <p:cNvSpPr>
              <a:spLocks/>
            </p:cNvSpPr>
            <p:nvPr/>
          </p:nvSpPr>
          <p:spPr bwMode="auto">
            <a:xfrm>
              <a:off x="2675" y="3110"/>
              <a:ext cx="133" cy="126"/>
            </a:xfrm>
            <a:custGeom>
              <a:avLst/>
              <a:gdLst>
                <a:gd name="T0" fmla="*/ 74 w 81"/>
                <a:gd name="T1" fmla="*/ 9 h 77"/>
                <a:gd name="T2" fmla="*/ 81 w 81"/>
                <a:gd name="T3" fmla="*/ 27 h 77"/>
                <a:gd name="T4" fmla="*/ 34 w 81"/>
                <a:gd name="T5" fmla="*/ 77 h 77"/>
                <a:gd name="T6" fmla="*/ 0 w 81"/>
                <a:gd name="T7" fmla="*/ 63 h 77"/>
                <a:gd name="T8" fmla="*/ 11 w 81"/>
                <a:gd name="T9" fmla="*/ 44 h 77"/>
                <a:gd name="T10" fmla="*/ 50 w 81"/>
                <a:gd name="T11" fmla="*/ 0 h 77"/>
                <a:gd name="T12" fmla="*/ 74 w 81"/>
                <a:gd name="T13" fmla="*/ 9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77"/>
                <a:gd name="T23" fmla="*/ 81 w 81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77">
                  <a:moveTo>
                    <a:pt x="74" y="9"/>
                  </a:moveTo>
                  <a:lnTo>
                    <a:pt x="81" y="27"/>
                  </a:lnTo>
                  <a:lnTo>
                    <a:pt x="34" y="77"/>
                  </a:lnTo>
                  <a:lnTo>
                    <a:pt x="0" y="63"/>
                  </a:lnTo>
                  <a:lnTo>
                    <a:pt x="11" y="44"/>
                  </a:lnTo>
                  <a:lnTo>
                    <a:pt x="50" y="0"/>
                  </a:lnTo>
                  <a:lnTo>
                    <a:pt x="74" y="9"/>
                  </a:lnTo>
                  <a:close/>
                </a:path>
              </a:pathLst>
            </a:custGeom>
            <a:solidFill>
              <a:srgbClr val="AFB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55" name="Freeform 847"/>
            <p:cNvSpPr>
              <a:spLocks/>
            </p:cNvSpPr>
            <p:nvPr/>
          </p:nvSpPr>
          <p:spPr bwMode="auto">
            <a:xfrm>
              <a:off x="2731" y="3125"/>
              <a:ext cx="77" cy="111"/>
            </a:xfrm>
            <a:custGeom>
              <a:avLst/>
              <a:gdLst>
                <a:gd name="T0" fmla="*/ 0 w 47"/>
                <a:gd name="T1" fmla="*/ 43 h 68"/>
                <a:gd name="T2" fmla="*/ 0 w 47"/>
                <a:gd name="T3" fmla="*/ 68 h 68"/>
                <a:gd name="T4" fmla="*/ 47 w 47"/>
                <a:gd name="T5" fmla="*/ 18 h 68"/>
                <a:gd name="T6" fmla="*/ 40 w 47"/>
                <a:gd name="T7" fmla="*/ 0 h 68"/>
                <a:gd name="T8" fmla="*/ 0 w 47"/>
                <a:gd name="T9" fmla="*/ 43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68"/>
                <a:gd name="T17" fmla="*/ 47 w 47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68">
                  <a:moveTo>
                    <a:pt x="0" y="43"/>
                  </a:moveTo>
                  <a:lnTo>
                    <a:pt x="0" y="68"/>
                  </a:lnTo>
                  <a:lnTo>
                    <a:pt x="47" y="18"/>
                  </a:lnTo>
                  <a:lnTo>
                    <a:pt x="40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7AAA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56" name="Freeform 848"/>
            <p:cNvSpPr>
              <a:spLocks/>
            </p:cNvSpPr>
            <p:nvPr/>
          </p:nvSpPr>
          <p:spPr bwMode="auto">
            <a:xfrm>
              <a:off x="2693" y="3110"/>
              <a:ext cx="103" cy="88"/>
            </a:xfrm>
            <a:custGeom>
              <a:avLst/>
              <a:gdLst>
                <a:gd name="T0" fmla="*/ 23 w 63"/>
                <a:gd name="T1" fmla="*/ 54 h 54"/>
                <a:gd name="T2" fmla="*/ 0 w 63"/>
                <a:gd name="T3" fmla="*/ 44 h 54"/>
                <a:gd name="T4" fmla="*/ 0 w 63"/>
                <a:gd name="T5" fmla="*/ 44 h 54"/>
                <a:gd name="T6" fmla="*/ 39 w 63"/>
                <a:gd name="T7" fmla="*/ 0 h 54"/>
                <a:gd name="T8" fmla="*/ 63 w 63"/>
                <a:gd name="T9" fmla="*/ 9 h 54"/>
                <a:gd name="T10" fmla="*/ 23 w 63"/>
                <a:gd name="T11" fmla="*/ 54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54"/>
                <a:gd name="T20" fmla="*/ 63 w 63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54">
                  <a:moveTo>
                    <a:pt x="23" y="54"/>
                  </a:moveTo>
                  <a:lnTo>
                    <a:pt x="0" y="44"/>
                  </a:lnTo>
                  <a:lnTo>
                    <a:pt x="39" y="0"/>
                  </a:lnTo>
                  <a:lnTo>
                    <a:pt x="63" y="9"/>
                  </a:lnTo>
                  <a:lnTo>
                    <a:pt x="23" y="54"/>
                  </a:lnTo>
                  <a:close/>
                </a:path>
              </a:pathLst>
            </a:custGeom>
            <a:solidFill>
              <a:srgbClr val="D1D8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57" name="Freeform 849"/>
            <p:cNvSpPr>
              <a:spLocks/>
            </p:cNvSpPr>
            <p:nvPr/>
          </p:nvSpPr>
          <p:spPr bwMode="auto">
            <a:xfrm>
              <a:off x="3218" y="1995"/>
              <a:ext cx="221" cy="719"/>
            </a:xfrm>
            <a:custGeom>
              <a:avLst/>
              <a:gdLst>
                <a:gd name="T0" fmla="*/ 0 w 135"/>
                <a:gd name="T1" fmla="*/ 262 h 440"/>
                <a:gd name="T2" fmla="*/ 6 w 135"/>
                <a:gd name="T3" fmla="*/ 440 h 440"/>
                <a:gd name="T4" fmla="*/ 135 w 135"/>
                <a:gd name="T5" fmla="*/ 180 h 440"/>
                <a:gd name="T6" fmla="*/ 127 w 135"/>
                <a:gd name="T7" fmla="*/ 0 h 440"/>
                <a:gd name="T8" fmla="*/ 0 w 135"/>
                <a:gd name="T9" fmla="*/ 262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440"/>
                <a:gd name="T17" fmla="*/ 135 w 135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440">
                  <a:moveTo>
                    <a:pt x="0" y="262"/>
                  </a:moveTo>
                  <a:lnTo>
                    <a:pt x="6" y="440"/>
                  </a:lnTo>
                  <a:lnTo>
                    <a:pt x="135" y="180"/>
                  </a:lnTo>
                  <a:lnTo>
                    <a:pt x="127" y="0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E2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58" name="Freeform 850"/>
            <p:cNvSpPr>
              <a:spLocks/>
            </p:cNvSpPr>
            <p:nvPr/>
          </p:nvSpPr>
          <p:spPr bwMode="auto">
            <a:xfrm>
              <a:off x="2168" y="1815"/>
              <a:ext cx="1039" cy="567"/>
            </a:xfrm>
            <a:custGeom>
              <a:avLst/>
              <a:gdLst>
                <a:gd name="T0" fmla="*/ 349 w 635"/>
                <a:gd name="T1" fmla="*/ 2 h 347"/>
                <a:gd name="T2" fmla="*/ 411 w 635"/>
                <a:gd name="T3" fmla="*/ 8 h 347"/>
                <a:gd name="T4" fmla="*/ 468 w 635"/>
                <a:gd name="T5" fmla="*/ 21 h 347"/>
                <a:gd name="T6" fmla="*/ 519 w 635"/>
                <a:gd name="T7" fmla="*/ 40 h 347"/>
                <a:gd name="T8" fmla="*/ 562 w 635"/>
                <a:gd name="T9" fmla="*/ 64 h 347"/>
                <a:gd name="T10" fmla="*/ 597 w 635"/>
                <a:gd name="T11" fmla="*/ 91 h 347"/>
                <a:gd name="T12" fmla="*/ 621 w 635"/>
                <a:gd name="T13" fmla="*/ 123 h 347"/>
                <a:gd name="T14" fmla="*/ 634 w 635"/>
                <a:gd name="T15" fmla="*/ 156 h 347"/>
                <a:gd name="T16" fmla="*/ 634 w 635"/>
                <a:gd name="T17" fmla="*/ 191 h 347"/>
                <a:gd name="T18" fmla="*/ 621 w 635"/>
                <a:gd name="T19" fmla="*/ 224 h 347"/>
                <a:gd name="T20" fmla="*/ 597 w 635"/>
                <a:gd name="T21" fmla="*/ 256 h 347"/>
                <a:gd name="T22" fmla="*/ 562 w 635"/>
                <a:gd name="T23" fmla="*/ 283 h 347"/>
                <a:gd name="T24" fmla="*/ 519 w 635"/>
                <a:gd name="T25" fmla="*/ 307 h 347"/>
                <a:gd name="T26" fmla="*/ 468 w 635"/>
                <a:gd name="T27" fmla="*/ 326 h 347"/>
                <a:gd name="T28" fmla="*/ 411 w 635"/>
                <a:gd name="T29" fmla="*/ 339 h 347"/>
                <a:gd name="T30" fmla="*/ 349 w 635"/>
                <a:gd name="T31" fmla="*/ 345 h 347"/>
                <a:gd name="T32" fmla="*/ 286 w 635"/>
                <a:gd name="T33" fmla="*/ 345 h 347"/>
                <a:gd name="T34" fmla="*/ 224 w 635"/>
                <a:gd name="T35" fmla="*/ 339 h 347"/>
                <a:gd name="T36" fmla="*/ 166 w 635"/>
                <a:gd name="T37" fmla="*/ 326 h 347"/>
                <a:gd name="T38" fmla="*/ 116 w 635"/>
                <a:gd name="T39" fmla="*/ 307 h 347"/>
                <a:gd name="T40" fmla="*/ 73 w 635"/>
                <a:gd name="T41" fmla="*/ 283 h 347"/>
                <a:gd name="T42" fmla="*/ 38 w 635"/>
                <a:gd name="T43" fmla="*/ 256 h 347"/>
                <a:gd name="T44" fmla="*/ 14 w 635"/>
                <a:gd name="T45" fmla="*/ 224 h 347"/>
                <a:gd name="T46" fmla="*/ 1 w 635"/>
                <a:gd name="T47" fmla="*/ 191 h 347"/>
                <a:gd name="T48" fmla="*/ 1 w 635"/>
                <a:gd name="T49" fmla="*/ 156 h 347"/>
                <a:gd name="T50" fmla="*/ 14 w 635"/>
                <a:gd name="T51" fmla="*/ 123 h 347"/>
                <a:gd name="T52" fmla="*/ 38 w 635"/>
                <a:gd name="T53" fmla="*/ 91 h 347"/>
                <a:gd name="T54" fmla="*/ 73 w 635"/>
                <a:gd name="T55" fmla="*/ 64 h 347"/>
                <a:gd name="T56" fmla="*/ 116 w 635"/>
                <a:gd name="T57" fmla="*/ 40 h 347"/>
                <a:gd name="T58" fmla="*/ 166 w 635"/>
                <a:gd name="T59" fmla="*/ 21 h 347"/>
                <a:gd name="T60" fmla="*/ 224 w 635"/>
                <a:gd name="T61" fmla="*/ 8 h 347"/>
                <a:gd name="T62" fmla="*/ 286 w 635"/>
                <a:gd name="T63" fmla="*/ 2 h 3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35"/>
                <a:gd name="T97" fmla="*/ 0 h 347"/>
                <a:gd name="T98" fmla="*/ 635 w 635"/>
                <a:gd name="T99" fmla="*/ 347 h 3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35" h="347">
                  <a:moveTo>
                    <a:pt x="317" y="0"/>
                  </a:moveTo>
                  <a:lnTo>
                    <a:pt x="349" y="2"/>
                  </a:lnTo>
                  <a:lnTo>
                    <a:pt x="381" y="4"/>
                  </a:lnTo>
                  <a:lnTo>
                    <a:pt x="411" y="8"/>
                  </a:lnTo>
                  <a:lnTo>
                    <a:pt x="441" y="15"/>
                  </a:lnTo>
                  <a:lnTo>
                    <a:pt x="468" y="21"/>
                  </a:lnTo>
                  <a:lnTo>
                    <a:pt x="495" y="31"/>
                  </a:lnTo>
                  <a:lnTo>
                    <a:pt x="519" y="40"/>
                  </a:lnTo>
                  <a:lnTo>
                    <a:pt x="542" y="51"/>
                  </a:lnTo>
                  <a:lnTo>
                    <a:pt x="562" y="64"/>
                  </a:lnTo>
                  <a:lnTo>
                    <a:pt x="581" y="77"/>
                  </a:lnTo>
                  <a:lnTo>
                    <a:pt x="597" y="91"/>
                  </a:lnTo>
                  <a:lnTo>
                    <a:pt x="610" y="107"/>
                  </a:lnTo>
                  <a:lnTo>
                    <a:pt x="621" y="123"/>
                  </a:lnTo>
                  <a:lnTo>
                    <a:pt x="629" y="139"/>
                  </a:lnTo>
                  <a:lnTo>
                    <a:pt x="634" y="156"/>
                  </a:lnTo>
                  <a:lnTo>
                    <a:pt x="635" y="174"/>
                  </a:lnTo>
                  <a:lnTo>
                    <a:pt x="634" y="191"/>
                  </a:lnTo>
                  <a:lnTo>
                    <a:pt x="629" y="209"/>
                  </a:lnTo>
                  <a:lnTo>
                    <a:pt x="621" y="224"/>
                  </a:lnTo>
                  <a:lnTo>
                    <a:pt x="610" y="240"/>
                  </a:lnTo>
                  <a:lnTo>
                    <a:pt x="597" y="256"/>
                  </a:lnTo>
                  <a:lnTo>
                    <a:pt x="581" y="270"/>
                  </a:lnTo>
                  <a:lnTo>
                    <a:pt x="562" y="283"/>
                  </a:lnTo>
                  <a:lnTo>
                    <a:pt x="542" y="296"/>
                  </a:lnTo>
                  <a:lnTo>
                    <a:pt x="519" y="307"/>
                  </a:lnTo>
                  <a:lnTo>
                    <a:pt x="495" y="317"/>
                  </a:lnTo>
                  <a:lnTo>
                    <a:pt x="468" y="326"/>
                  </a:lnTo>
                  <a:lnTo>
                    <a:pt x="441" y="332"/>
                  </a:lnTo>
                  <a:lnTo>
                    <a:pt x="411" y="339"/>
                  </a:lnTo>
                  <a:lnTo>
                    <a:pt x="381" y="344"/>
                  </a:lnTo>
                  <a:lnTo>
                    <a:pt x="349" y="345"/>
                  </a:lnTo>
                  <a:lnTo>
                    <a:pt x="317" y="347"/>
                  </a:lnTo>
                  <a:lnTo>
                    <a:pt x="286" y="345"/>
                  </a:lnTo>
                  <a:lnTo>
                    <a:pt x="254" y="344"/>
                  </a:lnTo>
                  <a:lnTo>
                    <a:pt x="224" y="339"/>
                  </a:lnTo>
                  <a:lnTo>
                    <a:pt x="193" y="332"/>
                  </a:lnTo>
                  <a:lnTo>
                    <a:pt x="166" y="326"/>
                  </a:lnTo>
                  <a:lnTo>
                    <a:pt x="139" y="317"/>
                  </a:lnTo>
                  <a:lnTo>
                    <a:pt x="116" y="307"/>
                  </a:lnTo>
                  <a:lnTo>
                    <a:pt x="93" y="296"/>
                  </a:lnTo>
                  <a:lnTo>
                    <a:pt x="73" y="283"/>
                  </a:lnTo>
                  <a:lnTo>
                    <a:pt x="54" y="270"/>
                  </a:lnTo>
                  <a:lnTo>
                    <a:pt x="38" y="256"/>
                  </a:lnTo>
                  <a:lnTo>
                    <a:pt x="25" y="240"/>
                  </a:lnTo>
                  <a:lnTo>
                    <a:pt x="14" y="224"/>
                  </a:lnTo>
                  <a:lnTo>
                    <a:pt x="6" y="209"/>
                  </a:lnTo>
                  <a:lnTo>
                    <a:pt x="1" y="191"/>
                  </a:lnTo>
                  <a:lnTo>
                    <a:pt x="0" y="174"/>
                  </a:lnTo>
                  <a:lnTo>
                    <a:pt x="1" y="156"/>
                  </a:lnTo>
                  <a:lnTo>
                    <a:pt x="6" y="139"/>
                  </a:lnTo>
                  <a:lnTo>
                    <a:pt x="14" y="123"/>
                  </a:lnTo>
                  <a:lnTo>
                    <a:pt x="25" y="107"/>
                  </a:lnTo>
                  <a:lnTo>
                    <a:pt x="38" y="91"/>
                  </a:lnTo>
                  <a:lnTo>
                    <a:pt x="54" y="77"/>
                  </a:lnTo>
                  <a:lnTo>
                    <a:pt x="73" y="64"/>
                  </a:lnTo>
                  <a:lnTo>
                    <a:pt x="93" y="51"/>
                  </a:lnTo>
                  <a:lnTo>
                    <a:pt x="116" y="40"/>
                  </a:lnTo>
                  <a:lnTo>
                    <a:pt x="139" y="31"/>
                  </a:lnTo>
                  <a:lnTo>
                    <a:pt x="166" y="21"/>
                  </a:lnTo>
                  <a:lnTo>
                    <a:pt x="193" y="15"/>
                  </a:lnTo>
                  <a:lnTo>
                    <a:pt x="224" y="8"/>
                  </a:lnTo>
                  <a:lnTo>
                    <a:pt x="254" y="4"/>
                  </a:lnTo>
                  <a:lnTo>
                    <a:pt x="286" y="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59" name="Freeform 851"/>
            <p:cNvSpPr>
              <a:spLocks/>
            </p:cNvSpPr>
            <p:nvPr/>
          </p:nvSpPr>
          <p:spPr bwMode="auto">
            <a:xfrm>
              <a:off x="2191" y="1828"/>
              <a:ext cx="990" cy="541"/>
            </a:xfrm>
            <a:custGeom>
              <a:avLst/>
              <a:gdLst>
                <a:gd name="T0" fmla="*/ 334 w 605"/>
                <a:gd name="T1" fmla="*/ 2 h 331"/>
                <a:gd name="T2" fmla="*/ 394 w 605"/>
                <a:gd name="T3" fmla="*/ 8 h 331"/>
                <a:gd name="T4" fmla="*/ 448 w 605"/>
                <a:gd name="T5" fmla="*/ 21 h 331"/>
                <a:gd name="T6" fmla="*/ 496 w 605"/>
                <a:gd name="T7" fmla="*/ 38 h 331"/>
                <a:gd name="T8" fmla="*/ 537 w 605"/>
                <a:gd name="T9" fmla="*/ 61 h 331"/>
                <a:gd name="T10" fmla="*/ 569 w 605"/>
                <a:gd name="T11" fmla="*/ 88 h 331"/>
                <a:gd name="T12" fmla="*/ 591 w 605"/>
                <a:gd name="T13" fmla="*/ 116 h 331"/>
                <a:gd name="T14" fmla="*/ 604 w 605"/>
                <a:gd name="T15" fmla="*/ 148 h 331"/>
                <a:gd name="T16" fmla="*/ 604 w 605"/>
                <a:gd name="T17" fmla="*/ 183 h 331"/>
                <a:gd name="T18" fmla="*/ 591 w 605"/>
                <a:gd name="T19" fmla="*/ 215 h 331"/>
                <a:gd name="T20" fmla="*/ 569 w 605"/>
                <a:gd name="T21" fmla="*/ 243 h 331"/>
                <a:gd name="T22" fmla="*/ 537 w 605"/>
                <a:gd name="T23" fmla="*/ 270 h 331"/>
                <a:gd name="T24" fmla="*/ 496 w 605"/>
                <a:gd name="T25" fmla="*/ 293 h 331"/>
                <a:gd name="T26" fmla="*/ 448 w 605"/>
                <a:gd name="T27" fmla="*/ 310 h 331"/>
                <a:gd name="T28" fmla="*/ 394 w 605"/>
                <a:gd name="T29" fmla="*/ 323 h 331"/>
                <a:gd name="T30" fmla="*/ 334 w 605"/>
                <a:gd name="T31" fmla="*/ 329 h 331"/>
                <a:gd name="T32" fmla="*/ 273 w 605"/>
                <a:gd name="T33" fmla="*/ 329 h 331"/>
                <a:gd name="T34" fmla="*/ 213 w 605"/>
                <a:gd name="T35" fmla="*/ 323 h 331"/>
                <a:gd name="T36" fmla="*/ 159 w 605"/>
                <a:gd name="T37" fmla="*/ 310 h 331"/>
                <a:gd name="T38" fmla="*/ 111 w 605"/>
                <a:gd name="T39" fmla="*/ 293 h 331"/>
                <a:gd name="T40" fmla="*/ 70 w 605"/>
                <a:gd name="T41" fmla="*/ 270 h 331"/>
                <a:gd name="T42" fmla="*/ 36 w 605"/>
                <a:gd name="T43" fmla="*/ 243 h 331"/>
                <a:gd name="T44" fmla="*/ 14 w 605"/>
                <a:gd name="T45" fmla="*/ 215 h 331"/>
                <a:gd name="T46" fmla="*/ 1 w 605"/>
                <a:gd name="T47" fmla="*/ 183 h 331"/>
                <a:gd name="T48" fmla="*/ 1 w 605"/>
                <a:gd name="T49" fmla="*/ 148 h 331"/>
                <a:gd name="T50" fmla="*/ 14 w 605"/>
                <a:gd name="T51" fmla="*/ 116 h 331"/>
                <a:gd name="T52" fmla="*/ 36 w 605"/>
                <a:gd name="T53" fmla="*/ 88 h 331"/>
                <a:gd name="T54" fmla="*/ 70 w 605"/>
                <a:gd name="T55" fmla="*/ 61 h 331"/>
                <a:gd name="T56" fmla="*/ 111 w 605"/>
                <a:gd name="T57" fmla="*/ 38 h 331"/>
                <a:gd name="T58" fmla="*/ 159 w 605"/>
                <a:gd name="T59" fmla="*/ 21 h 331"/>
                <a:gd name="T60" fmla="*/ 213 w 605"/>
                <a:gd name="T61" fmla="*/ 8 h 331"/>
                <a:gd name="T62" fmla="*/ 273 w 605"/>
                <a:gd name="T63" fmla="*/ 2 h 3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5"/>
                <a:gd name="T97" fmla="*/ 0 h 331"/>
                <a:gd name="T98" fmla="*/ 605 w 605"/>
                <a:gd name="T99" fmla="*/ 331 h 33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5" h="331">
                  <a:moveTo>
                    <a:pt x="303" y="0"/>
                  </a:moveTo>
                  <a:lnTo>
                    <a:pt x="334" y="2"/>
                  </a:lnTo>
                  <a:lnTo>
                    <a:pt x="364" y="3"/>
                  </a:lnTo>
                  <a:lnTo>
                    <a:pt x="394" y="8"/>
                  </a:lnTo>
                  <a:lnTo>
                    <a:pt x="421" y="13"/>
                  </a:lnTo>
                  <a:lnTo>
                    <a:pt x="448" y="21"/>
                  </a:lnTo>
                  <a:lnTo>
                    <a:pt x="472" y="29"/>
                  </a:lnTo>
                  <a:lnTo>
                    <a:pt x="496" y="38"/>
                  </a:lnTo>
                  <a:lnTo>
                    <a:pt x="516" y="50"/>
                  </a:lnTo>
                  <a:lnTo>
                    <a:pt x="537" y="61"/>
                  </a:lnTo>
                  <a:lnTo>
                    <a:pt x="555" y="73"/>
                  </a:lnTo>
                  <a:lnTo>
                    <a:pt x="569" y="88"/>
                  </a:lnTo>
                  <a:lnTo>
                    <a:pt x="582" y="102"/>
                  </a:lnTo>
                  <a:lnTo>
                    <a:pt x="591" y="116"/>
                  </a:lnTo>
                  <a:lnTo>
                    <a:pt x="599" y="132"/>
                  </a:lnTo>
                  <a:lnTo>
                    <a:pt x="604" y="148"/>
                  </a:lnTo>
                  <a:lnTo>
                    <a:pt x="605" y="166"/>
                  </a:lnTo>
                  <a:lnTo>
                    <a:pt x="604" y="183"/>
                  </a:lnTo>
                  <a:lnTo>
                    <a:pt x="599" y="199"/>
                  </a:lnTo>
                  <a:lnTo>
                    <a:pt x="591" y="215"/>
                  </a:lnTo>
                  <a:lnTo>
                    <a:pt x="582" y="229"/>
                  </a:lnTo>
                  <a:lnTo>
                    <a:pt x="569" y="243"/>
                  </a:lnTo>
                  <a:lnTo>
                    <a:pt x="555" y="258"/>
                  </a:lnTo>
                  <a:lnTo>
                    <a:pt x="537" y="270"/>
                  </a:lnTo>
                  <a:lnTo>
                    <a:pt x="516" y="282"/>
                  </a:lnTo>
                  <a:lnTo>
                    <a:pt x="496" y="293"/>
                  </a:lnTo>
                  <a:lnTo>
                    <a:pt x="472" y="302"/>
                  </a:lnTo>
                  <a:lnTo>
                    <a:pt x="448" y="310"/>
                  </a:lnTo>
                  <a:lnTo>
                    <a:pt x="421" y="318"/>
                  </a:lnTo>
                  <a:lnTo>
                    <a:pt x="394" y="323"/>
                  </a:lnTo>
                  <a:lnTo>
                    <a:pt x="364" y="328"/>
                  </a:lnTo>
                  <a:lnTo>
                    <a:pt x="334" y="329"/>
                  </a:lnTo>
                  <a:lnTo>
                    <a:pt x="303" y="331"/>
                  </a:lnTo>
                  <a:lnTo>
                    <a:pt x="273" y="329"/>
                  </a:lnTo>
                  <a:lnTo>
                    <a:pt x="243" y="328"/>
                  </a:lnTo>
                  <a:lnTo>
                    <a:pt x="213" y="323"/>
                  </a:lnTo>
                  <a:lnTo>
                    <a:pt x="186" y="318"/>
                  </a:lnTo>
                  <a:lnTo>
                    <a:pt x="159" y="310"/>
                  </a:lnTo>
                  <a:lnTo>
                    <a:pt x="133" y="302"/>
                  </a:lnTo>
                  <a:lnTo>
                    <a:pt x="111" y="293"/>
                  </a:lnTo>
                  <a:lnTo>
                    <a:pt x="89" y="282"/>
                  </a:lnTo>
                  <a:lnTo>
                    <a:pt x="70" y="270"/>
                  </a:lnTo>
                  <a:lnTo>
                    <a:pt x="52" y="258"/>
                  </a:lnTo>
                  <a:lnTo>
                    <a:pt x="36" y="243"/>
                  </a:lnTo>
                  <a:lnTo>
                    <a:pt x="24" y="229"/>
                  </a:lnTo>
                  <a:lnTo>
                    <a:pt x="14" y="215"/>
                  </a:lnTo>
                  <a:lnTo>
                    <a:pt x="6" y="199"/>
                  </a:lnTo>
                  <a:lnTo>
                    <a:pt x="1" y="183"/>
                  </a:lnTo>
                  <a:lnTo>
                    <a:pt x="0" y="166"/>
                  </a:lnTo>
                  <a:lnTo>
                    <a:pt x="1" y="148"/>
                  </a:lnTo>
                  <a:lnTo>
                    <a:pt x="6" y="132"/>
                  </a:lnTo>
                  <a:lnTo>
                    <a:pt x="14" y="116"/>
                  </a:lnTo>
                  <a:lnTo>
                    <a:pt x="24" y="102"/>
                  </a:lnTo>
                  <a:lnTo>
                    <a:pt x="36" y="88"/>
                  </a:lnTo>
                  <a:lnTo>
                    <a:pt x="52" y="73"/>
                  </a:lnTo>
                  <a:lnTo>
                    <a:pt x="70" y="61"/>
                  </a:lnTo>
                  <a:lnTo>
                    <a:pt x="89" y="50"/>
                  </a:lnTo>
                  <a:lnTo>
                    <a:pt x="111" y="38"/>
                  </a:lnTo>
                  <a:lnTo>
                    <a:pt x="133" y="29"/>
                  </a:lnTo>
                  <a:lnTo>
                    <a:pt x="159" y="21"/>
                  </a:lnTo>
                  <a:lnTo>
                    <a:pt x="186" y="13"/>
                  </a:lnTo>
                  <a:lnTo>
                    <a:pt x="213" y="8"/>
                  </a:lnTo>
                  <a:lnTo>
                    <a:pt x="243" y="3"/>
                  </a:lnTo>
                  <a:lnTo>
                    <a:pt x="273" y="2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CC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60" name="Freeform 852"/>
            <p:cNvSpPr>
              <a:spLocks/>
            </p:cNvSpPr>
            <p:nvPr/>
          </p:nvSpPr>
          <p:spPr bwMode="auto">
            <a:xfrm>
              <a:off x="2226" y="1828"/>
              <a:ext cx="955" cy="507"/>
            </a:xfrm>
            <a:custGeom>
              <a:avLst/>
              <a:gdLst>
                <a:gd name="T0" fmla="*/ 556 w 584"/>
                <a:gd name="T1" fmla="*/ 237 h 310"/>
                <a:gd name="T2" fmla="*/ 534 w 584"/>
                <a:gd name="T3" fmla="*/ 253 h 310"/>
                <a:gd name="T4" fmla="*/ 508 w 584"/>
                <a:gd name="T5" fmla="*/ 267 h 310"/>
                <a:gd name="T6" fmla="*/ 480 w 584"/>
                <a:gd name="T7" fmla="*/ 280 h 310"/>
                <a:gd name="T8" fmla="*/ 449 w 584"/>
                <a:gd name="T9" fmla="*/ 289 h 310"/>
                <a:gd name="T10" fmla="*/ 414 w 584"/>
                <a:gd name="T11" fmla="*/ 299 h 310"/>
                <a:gd name="T12" fmla="*/ 379 w 584"/>
                <a:gd name="T13" fmla="*/ 305 h 310"/>
                <a:gd name="T14" fmla="*/ 341 w 584"/>
                <a:gd name="T15" fmla="*/ 309 h 310"/>
                <a:gd name="T16" fmla="*/ 303 w 584"/>
                <a:gd name="T17" fmla="*/ 310 h 310"/>
                <a:gd name="T18" fmla="*/ 273 w 584"/>
                <a:gd name="T19" fmla="*/ 309 h 310"/>
                <a:gd name="T20" fmla="*/ 243 w 584"/>
                <a:gd name="T21" fmla="*/ 307 h 310"/>
                <a:gd name="T22" fmla="*/ 213 w 584"/>
                <a:gd name="T23" fmla="*/ 302 h 310"/>
                <a:gd name="T24" fmla="*/ 186 w 584"/>
                <a:gd name="T25" fmla="*/ 297 h 310"/>
                <a:gd name="T26" fmla="*/ 158 w 584"/>
                <a:gd name="T27" fmla="*/ 291 h 310"/>
                <a:gd name="T28" fmla="*/ 133 w 584"/>
                <a:gd name="T29" fmla="*/ 282 h 310"/>
                <a:gd name="T30" fmla="*/ 111 w 584"/>
                <a:gd name="T31" fmla="*/ 274 h 310"/>
                <a:gd name="T32" fmla="*/ 89 w 584"/>
                <a:gd name="T33" fmla="*/ 262 h 310"/>
                <a:gd name="T34" fmla="*/ 69 w 584"/>
                <a:gd name="T35" fmla="*/ 251 h 310"/>
                <a:gd name="T36" fmla="*/ 52 w 584"/>
                <a:gd name="T37" fmla="*/ 239 h 310"/>
                <a:gd name="T38" fmla="*/ 36 w 584"/>
                <a:gd name="T39" fmla="*/ 224 h 310"/>
                <a:gd name="T40" fmla="*/ 23 w 584"/>
                <a:gd name="T41" fmla="*/ 210 h 310"/>
                <a:gd name="T42" fmla="*/ 14 w 584"/>
                <a:gd name="T43" fmla="*/ 196 h 310"/>
                <a:gd name="T44" fmla="*/ 6 w 584"/>
                <a:gd name="T45" fmla="*/ 180 h 310"/>
                <a:gd name="T46" fmla="*/ 1 w 584"/>
                <a:gd name="T47" fmla="*/ 164 h 310"/>
                <a:gd name="T48" fmla="*/ 0 w 584"/>
                <a:gd name="T49" fmla="*/ 146 h 310"/>
                <a:gd name="T50" fmla="*/ 1 w 584"/>
                <a:gd name="T51" fmla="*/ 127 h 310"/>
                <a:gd name="T52" fmla="*/ 7 w 584"/>
                <a:gd name="T53" fmla="*/ 108 h 310"/>
                <a:gd name="T54" fmla="*/ 17 w 584"/>
                <a:gd name="T55" fmla="*/ 91 h 310"/>
                <a:gd name="T56" fmla="*/ 31 w 584"/>
                <a:gd name="T57" fmla="*/ 73 h 310"/>
                <a:gd name="T58" fmla="*/ 54 w 584"/>
                <a:gd name="T59" fmla="*/ 58 h 310"/>
                <a:gd name="T60" fmla="*/ 79 w 584"/>
                <a:gd name="T61" fmla="*/ 43 h 310"/>
                <a:gd name="T62" fmla="*/ 108 w 584"/>
                <a:gd name="T63" fmla="*/ 32 h 310"/>
                <a:gd name="T64" fmla="*/ 138 w 584"/>
                <a:gd name="T65" fmla="*/ 21 h 310"/>
                <a:gd name="T66" fmla="*/ 171 w 584"/>
                <a:gd name="T67" fmla="*/ 11 h 310"/>
                <a:gd name="T68" fmla="*/ 206 w 584"/>
                <a:gd name="T69" fmla="*/ 5 h 310"/>
                <a:gd name="T70" fmla="*/ 244 w 584"/>
                <a:gd name="T71" fmla="*/ 2 h 310"/>
                <a:gd name="T72" fmla="*/ 282 w 584"/>
                <a:gd name="T73" fmla="*/ 0 h 310"/>
                <a:gd name="T74" fmla="*/ 313 w 584"/>
                <a:gd name="T75" fmla="*/ 2 h 310"/>
                <a:gd name="T76" fmla="*/ 343 w 584"/>
                <a:gd name="T77" fmla="*/ 3 h 310"/>
                <a:gd name="T78" fmla="*/ 373 w 584"/>
                <a:gd name="T79" fmla="*/ 8 h 310"/>
                <a:gd name="T80" fmla="*/ 400 w 584"/>
                <a:gd name="T81" fmla="*/ 13 h 310"/>
                <a:gd name="T82" fmla="*/ 427 w 584"/>
                <a:gd name="T83" fmla="*/ 21 h 310"/>
                <a:gd name="T84" fmla="*/ 451 w 584"/>
                <a:gd name="T85" fmla="*/ 29 h 310"/>
                <a:gd name="T86" fmla="*/ 475 w 584"/>
                <a:gd name="T87" fmla="*/ 38 h 310"/>
                <a:gd name="T88" fmla="*/ 495 w 584"/>
                <a:gd name="T89" fmla="*/ 50 h 310"/>
                <a:gd name="T90" fmla="*/ 516 w 584"/>
                <a:gd name="T91" fmla="*/ 61 h 310"/>
                <a:gd name="T92" fmla="*/ 534 w 584"/>
                <a:gd name="T93" fmla="*/ 73 h 310"/>
                <a:gd name="T94" fmla="*/ 548 w 584"/>
                <a:gd name="T95" fmla="*/ 88 h 310"/>
                <a:gd name="T96" fmla="*/ 561 w 584"/>
                <a:gd name="T97" fmla="*/ 102 h 310"/>
                <a:gd name="T98" fmla="*/ 570 w 584"/>
                <a:gd name="T99" fmla="*/ 116 h 310"/>
                <a:gd name="T100" fmla="*/ 578 w 584"/>
                <a:gd name="T101" fmla="*/ 132 h 310"/>
                <a:gd name="T102" fmla="*/ 583 w 584"/>
                <a:gd name="T103" fmla="*/ 148 h 310"/>
                <a:gd name="T104" fmla="*/ 584 w 584"/>
                <a:gd name="T105" fmla="*/ 166 h 310"/>
                <a:gd name="T106" fmla="*/ 583 w 584"/>
                <a:gd name="T107" fmla="*/ 185 h 310"/>
                <a:gd name="T108" fmla="*/ 578 w 584"/>
                <a:gd name="T109" fmla="*/ 204 h 310"/>
                <a:gd name="T110" fmla="*/ 569 w 584"/>
                <a:gd name="T111" fmla="*/ 221 h 310"/>
                <a:gd name="T112" fmla="*/ 556 w 584"/>
                <a:gd name="T113" fmla="*/ 237 h 3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84"/>
                <a:gd name="T172" fmla="*/ 0 h 310"/>
                <a:gd name="T173" fmla="*/ 584 w 584"/>
                <a:gd name="T174" fmla="*/ 310 h 3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84" h="310">
                  <a:moveTo>
                    <a:pt x="556" y="237"/>
                  </a:moveTo>
                  <a:lnTo>
                    <a:pt x="534" y="253"/>
                  </a:lnTo>
                  <a:lnTo>
                    <a:pt x="508" y="267"/>
                  </a:lnTo>
                  <a:lnTo>
                    <a:pt x="480" y="280"/>
                  </a:lnTo>
                  <a:lnTo>
                    <a:pt x="449" y="289"/>
                  </a:lnTo>
                  <a:lnTo>
                    <a:pt x="414" y="299"/>
                  </a:lnTo>
                  <a:lnTo>
                    <a:pt x="379" y="305"/>
                  </a:lnTo>
                  <a:lnTo>
                    <a:pt x="341" y="309"/>
                  </a:lnTo>
                  <a:lnTo>
                    <a:pt x="303" y="310"/>
                  </a:lnTo>
                  <a:lnTo>
                    <a:pt x="273" y="309"/>
                  </a:lnTo>
                  <a:lnTo>
                    <a:pt x="243" y="307"/>
                  </a:lnTo>
                  <a:lnTo>
                    <a:pt x="213" y="302"/>
                  </a:lnTo>
                  <a:lnTo>
                    <a:pt x="186" y="297"/>
                  </a:lnTo>
                  <a:lnTo>
                    <a:pt x="158" y="291"/>
                  </a:lnTo>
                  <a:lnTo>
                    <a:pt x="133" y="282"/>
                  </a:lnTo>
                  <a:lnTo>
                    <a:pt x="111" y="274"/>
                  </a:lnTo>
                  <a:lnTo>
                    <a:pt x="89" y="262"/>
                  </a:lnTo>
                  <a:lnTo>
                    <a:pt x="69" y="251"/>
                  </a:lnTo>
                  <a:lnTo>
                    <a:pt x="52" y="239"/>
                  </a:lnTo>
                  <a:lnTo>
                    <a:pt x="36" y="224"/>
                  </a:lnTo>
                  <a:lnTo>
                    <a:pt x="23" y="210"/>
                  </a:lnTo>
                  <a:lnTo>
                    <a:pt x="14" y="196"/>
                  </a:lnTo>
                  <a:lnTo>
                    <a:pt x="6" y="180"/>
                  </a:lnTo>
                  <a:lnTo>
                    <a:pt x="1" y="164"/>
                  </a:lnTo>
                  <a:lnTo>
                    <a:pt x="0" y="146"/>
                  </a:lnTo>
                  <a:lnTo>
                    <a:pt x="1" y="127"/>
                  </a:lnTo>
                  <a:lnTo>
                    <a:pt x="7" y="108"/>
                  </a:lnTo>
                  <a:lnTo>
                    <a:pt x="17" y="91"/>
                  </a:lnTo>
                  <a:lnTo>
                    <a:pt x="31" y="73"/>
                  </a:lnTo>
                  <a:lnTo>
                    <a:pt x="54" y="58"/>
                  </a:lnTo>
                  <a:lnTo>
                    <a:pt x="79" y="43"/>
                  </a:lnTo>
                  <a:lnTo>
                    <a:pt x="108" y="32"/>
                  </a:lnTo>
                  <a:lnTo>
                    <a:pt x="138" y="21"/>
                  </a:lnTo>
                  <a:lnTo>
                    <a:pt x="171" y="11"/>
                  </a:lnTo>
                  <a:lnTo>
                    <a:pt x="206" y="5"/>
                  </a:lnTo>
                  <a:lnTo>
                    <a:pt x="244" y="2"/>
                  </a:lnTo>
                  <a:lnTo>
                    <a:pt x="282" y="0"/>
                  </a:lnTo>
                  <a:lnTo>
                    <a:pt x="313" y="2"/>
                  </a:lnTo>
                  <a:lnTo>
                    <a:pt x="343" y="3"/>
                  </a:lnTo>
                  <a:lnTo>
                    <a:pt x="373" y="8"/>
                  </a:lnTo>
                  <a:lnTo>
                    <a:pt x="400" y="13"/>
                  </a:lnTo>
                  <a:lnTo>
                    <a:pt x="427" y="21"/>
                  </a:lnTo>
                  <a:lnTo>
                    <a:pt x="451" y="29"/>
                  </a:lnTo>
                  <a:lnTo>
                    <a:pt x="475" y="38"/>
                  </a:lnTo>
                  <a:lnTo>
                    <a:pt x="495" y="50"/>
                  </a:lnTo>
                  <a:lnTo>
                    <a:pt x="516" y="61"/>
                  </a:lnTo>
                  <a:lnTo>
                    <a:pt x="534" y="73"/>
                  </a:lnTo>
                  <a:lnTo>
                    <a:pt x="548" y="88"/>
                  </a:lnTo>
                  <a:lnTo>
                    <a:pt x="561" y="102"/>
                  </a:lnTo>
                  <a:lnTo>
                    <a:pt x="570" y="116"/>
                  </a:lnTo>
                  <a:lnTo>
                    <a:pt x="578" y="132"/>
                  </a:lnTo>
                  <a:lnTo>
                    <a:pt x="583" y="148"/>
                  </a:lnTo>
                  <a:lnTo>
                    <a:pt x="584" y="166"/>
                  </a:lnTo>
                  <a:lnTo>
                    <a:pt x="583" y="185"/>
                  </a:lnTo>
                  <a:lnTo>
                    <a:pt x="578" y="204"/>
                  </a:lnTo>
                  <a:lnTo>
                    <a:pt x="569" y="221"/>
                  </a:lnTo>
                  <a:lnTo>
                    <a:pt x="556" y="237"/>
                  </a:lnTo>
                  <a:close/>
                </a:path>
              </a:pathLst>
            </a:custGeom>
            <a:solidFill>
              <a:srgbClr val="DB9B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61" name="Freeform 853"/>
            <p:cNvSpPr>
              <a:spLocks/>
            </p:cNvSpPr>
            <p:nvPr/>
          </p:nvSpPr>
          <p:spPr bwMode="auto">
            <a:xfrm>
              <a:off x="1900" y="1078"/>
              <a:ext cx="1500" cy="1134"/>
            </a:xfrm>
            <a:custGeom>
              <a:avLst/>
              <a:gdLst>
                <a:gd name="T0" fmla="*/ 915 w 917"/>
                <a:gd name="T1" fmla="*/ 173 h 694"/>
                <a:gd name="T2" fmla="*/ 917 w 917"/>
                <a:gd name="T3" fmla="*/ 515 h 694"/>
                <a:gd name="T4" fmla="*/ 590 w 917"/>
                <a:gd name="T5" fmla="*/ 694 h 694"/>
                <a:gd name="T6" fmla="*/ 470 w 917"/>
                <a:gd name="T7" fmla="*/ 559 h 694"/>
                <a:gd name="T8" fmla="*/ 202 w 917"/>
                <a:gd name="T9" fmla="*/ 517 h 694"/>
                <a:gd name="T10" fmla="*/ 202 w 917"/>
                <a:gd name="T11" fmla="*/ 256 h 694"/>
                <a:gd name="T12" fmla="*/ 176 w 917"/>
                <a:gd name="T13" fmla="*/ 227 h 694"/>
                <a:gd name="T14" fmla="*/ 151 w 917"/>
                <a:gd name="T15" fmla="*/ 199 h 694"/>
                <a:gd name="T16" fmla="*/ 125 w 917"/>
                <a:gd name="T17" fmla="*/ 170 h 694"/>
                <a:gd name="T18" fmla="*/ 102 w 917"/>
                <a:gd name="T19" fmla="*/ 142 h 694"/>
                <a:gd name="T20" fmla="*/ 76 w 917"/>
                <a:gd name="T21" fmla="*/ 115 h 694"/>
                <a:gd name="T22" fmla="*/ 51 w 917"/>
                <a:gd name="T23" fmla="*/ 86 h 694"/>
                <a:gd name="T24" fmla="*/ 25 w 917"/>
                <a:gd name="T25" fmla="*/ 57 h 694"/>
                <a:gd name="T26" fmla="*/ 0 w 917"/>
                <a:gd name="T27" fmla="*/ 29 h 694"/>
                <a:gd name="T28" fmla="*/ 9 w 917"/>
                <a:gd name="T29" fmla="*/ 26 h 694"/>
                <a:gd name="T30" fmla="*/ 24 w 917"/>
                <a:gd name="T31" fmla="*/ 21 h 694"/>
                <a:gd name="T32" fmla="*/ 43 w 917"/>
                <a:gd name="T33" fmla="*/ 18 h 694"/>
                <a:gd name="T34" fmla="*/ 63 w 917"/>
                <a:gd name="T35" fmla="*/ 14 h 694"/>
                <a:gd name="T36" fmla="*/ 89 w 917"/>
                <a:gd name="T37" fmla="*/ 11 h 694"/>
                <a:gd name="T38" fmla="*/ 116 w 917"/>
                <a:gd name="T39" fmla="*/ 8 h 694"/>
                <a:gd name="T40" fmla="*/ 144 w 917"/>
                <a:gd name="T41" fmla="*/ 5 h 694"/>
                <a:gd name="T42" fmla="*/ 175 w 917"/>
                <a:gd name="T43" fmla="*/ 3 h 694"/>
                <a:gd name="T44" fmla="*/ 206 w 917"/>
                <a:gd name="T45" fmla="*/ 2 h 694"/>
                <a:gd name="T46" fmla="*/ 238 w 917"/>
                <a:gd name="T47" fmla="*/ 0 h 694"/>
                <a:gd name="T48" fmla="*/ 270 w 917"/>
                <a:gd name="T49" fmla="*/ 0 h 694"/>
                <a:gd name="T50" fmla="*/ 302 w 917"/>
                <a:gd name="T51" fmla="*/ 0 h 694"/>
                <a:gd name="T52" fmla="*/ 332 w 917"/>
                <a:gd name="T53" fmla="*/ 2 h 694"/>
                <a:gd name="T54" fmla="*/ 362 w 917"/>
                <a:gd name="T55" fmla="*/ 3 h 694"/>
                <a:gd name="T56" fmla="*/ 389 w 917"/>
                <a:gd name="T57" fmla="*/ 5 h 694"/>
                <a:gd name="T58" fmla="*/ 415 w 917"/>
                <a:gd name="T59" fmla="*/ 8 h 694"/>
                <a:gd name="T60" fmla="*/ 440 w 917"/>
                <a:gd name="T61" fmla="*/ 13 h 694"/>
                <a:gd name="T62" fmla="*/ 466 w 917"/>
                <a:gd name="T63" fmla="*/ 18 h 694"/>
                <a:gd name="T64" fmla="*/ 493 w 917"/>
                <a:gd name="T65" fmla="*/ 24 h 694"/>
                <a:gd name="T66" fmla="*/ 521 w 917"/>
                <a:gd name="T67" fmla="*/ 30 h 694"/>
                <a:gd name="T68" fmla="*/ 551 w 917"/>
                <a:gd name="T69" fmla="*/ 37 h 694"/>
                <a:gd name="T70" fmla="*/ 582 w 917"/>
                <a:gd name="T71" fmla="*/ 46 h 694"/>
                <a:gd name="T72" fmla="*/ 612 w 917"/>
                <a:gd name="T73" fmla="*/ 54 h 694"/>
                <a:gd name="T74" fmla="*/ 644 w 917"/>
                <a:gd name="T75" fmla="*/ 64 h 694"/>
                <a:gd name="T76" fmla="*/ 677 w 917"/>
                <a:gd name="T77" fmla="*/ 75 h 694"/>
                <a:gd name="T78" fmla="*/ 710 w 917"/>
                <a:gd name="T79" fmla="*/ 86 h 694"/>
                <a:gd name="T80" fmla="*/ 744 w 917"/>
                <a:gd name="T81" fmla="*/ 99 h 694"/>
                <a:gd name="T82" fmla="*/ 777 w 917"/>
                <a:gd name="T83" fmla="*/ 113 h 694"/>
                <a:gd name="T84" fmla="*/ 812 w 917"/>
                <a:gd name="T85" fmla="*/ 126 h 694"/>
                <a:gd name="T86" fmla="*/ 845 w 917"/>
                <a:gd name="T87" fmla="*/ 142 h 694"/>
                <a:gd name="T88" fmla="*/ 880 w 917"/>
                <a:gd name="T89" fmla="*/ 157 h 694"/>
                <a:gd name="T90" fmla="*/ 915 w 917"/>
                <a:gd name="T91" fmla="*/ 173 h 69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17"/>
                <a:gd name="T139" fmla="*/ 0 h 694"/>
                <a:gd name="T140" fmla="*/ 917 w 917"/>
                <a:gd name="T141" fmla="*/ 694 h 69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17" h="694">
                  <a:moveTo>
                    <a:pt x="915" y="173"/>
                  </a:moveTo>
                  <a:lnTo>
                    <a:pt x="917" y="515"/>
                  </a:lnTo>
                  <a:lnTo>
                    <a:pt x="590" y="694"/>
                  </a:lnTo>
                  <a:lnTo>
                    <a:pt x="470" y="559"/>
                  </a:lnTo>
                  <a:lnTo>
                    <a:pt x="202" y="517"/>
                  </a:lnTo>
                  <a:lnTo>
                    <a:pt x="202" y="256"/>
                  </a:lnTo>
                  <a:lnTo>
                    <a:pt x="176" y="227"/>
                  </a:lnTo>
                  <a:lnTo>
                    <a:pt x="151" y="199"/>
                  </a:lnTo>
                  <a:lnTo>
                    <a:pt x="125" y="170"/>
                  </a:lnTo>
                  <a:lnTo>
                    <a:pt x="102" y="142"/>
                  </a:lnTo>
                  <a:lnTo>
                    <a:pt x="76" y="115"/>
                  </a:lnTo>
                  <a:lnTo>
                    <a:pt x="51" y="86"/>
                  </a:lnTo>
                  <a:lnTo>
                    <a:pt x="25" y="57"/>
                  </a:lnTo>
                  <a:lnTo>
                    <a:pt x="0" y="29"/>
                  </a:lnTo>
                  <a:lnTo>
                    <a:pt x="9" y="26"/>
                  </a:lnTo>
                  <a:lnTo>
                    <a:pt x="24" y="21"/>
                  </a:lnTo>
                  <a:lnTo>
                    <a:pt x="43" y="18"/>
                  </a:lnTo>
                  <a:lnTo>
                    <a:pt x="63" y="14"/>
                  </a:lnTo>
                  <a:lnTo>
                    <a:pt x="89" y="11"/>
                  </a:lnTo>
                  <a:lnTo>
                    <a:pt x="116" y="8"/>
                  </a:lnTo>
                  <a:lnTo>
                    <a:pt x="144" y="5"/>
                  </a:lnTo>
                  <a:lnTo>
                    <a:pt x="175" y="3"/>
                  </a:lnTo>
                  <a:lnTo>
                    <a:pt x="206" y="2"/>
                  </a:lnTo>
                  <a:lnTo>
                    <a:pt x="238" y="0"/>
                  </a:lnTo>
                  <a:lnTo>
                    <a:pt x="270" y="0"/>
                  </a:lnTo>
                  <a:lnTo>
                    <a:pt x="302" y="0"/>
                  </a:lnTo>
                  <a:lnTo>
                    <a:pt x="332" y="2"/>
                  </a:lnTo>
                  <a:lnTo>
                    <a:pt x="362" y="3"/>
                  </a:lnTo>
                  <a:lnTo>
                    <a:pt x="389" y="5"/>
                  </a:lnTo>
                  <a:lnTo>
                    <a:pt x="415" y="8"/>
                  </a:lnTo>
                  <a:lnTo>
                    <a:pt x="440" y="13"/>
                  </a:lnTo>
                  <a:lnTo>
                    <a:pt x="466" y="18"/>
                  </a:lnTo>
                  <a:lnTo>
                    <a:pt x="493" y="24"/>
                  </a:lnTo>
                  <a:lnTo>
                    <a:pt x="521" y="30"/>
                  </a:lnTo>
                  <a:lnTo>
                    <a:pt x="551" y="37"/>
                  </a:lnTo>
                  <a:lnTo>
                    <a:pt x="582" y="46"/>
                  </a:lnTo>
                  <a:lnTo>
                    <a:pt x="612" y="54"/>
                  </a:lnTo>
                  <a:lnTo>
                    <a:pt x="644" y="64"/>
                  </a:lnTo>
                  <a:lnTo>
                    <a:pt x="677" y="75"/>
                  </a:lnTo>
                  <a:lnTo>
                    <a:pt x="710" y="86"/>
                  </a:lnTo>
                  <a:lnTo>
                    <a:pt x="744" y="99"/>
                  </a:lnTo>
                  <a:lnTo>
                    <a:pt x="777" y="113"/>
                  </a:lnTo>
                  <a:lnTo>
                    <a:pt x="812" y="126"/>
                  </a:lnTo>
                  <a:lnTo>
                    <a:pt x="845" y="142"/>
                  </a:lnTo>
                  <a:lnTo>
                    <a:pt x="880" y="157"/>
                  </a:lnTo>
                  <a:lnTo>
                    <a:pt x="915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62" name="Freeform 854"/>
            <p:cNvSpPr>
              <a:spLocks/>
            </p:cNvSpPr>
            <p:nvPr/>
          </p:nvSpPr>
          <p:spPr bwMode="auto">
            <a:xfrm>
              <a:off x="2082" y="1063"/>
              <a:ext cx="1393" cy="1149"/>
            </a:xfrm>
            <a:custGeom>
              <a:avLst/>
              <a:gdLst>
                <a:gd name="T0" fmla="*/ 852 w 852"/>
                <a:gd name="T1" fmla="*/ 68 h 703"/>
                <a:gd name="T2" fmla="*/ 851 w 852"/>
                <a:gd name="T3" fmla="*/ 435 h 703"/>
                <a:gd name="T4" fmla="*/ 482 w 852"/>
                <a:gd name="T5" fmla="*/ 703 h 703"/>
                <a:gd name="T6" fmla="*/ 0 w 852"/>
                <a:gd name="T7" fmla="*/ 513 h 703"/>
                <a:gd name="T8" fmla="*/ 145 w 852"/>
                <a:gd name="T9" fmla="*/ 82 h 703"/>
                <a:gd name="T10" fmla="*/ 502 w 852"/>
                <a:gd name="T11" fmla="*/ 0 h 703"/>
                <a:gd name="T12" fmla="*/ 852 w 852"/>
                <a:gd name="T13" fmla="*/ 68 h 7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2"/>
                <a:gd name="T22" fmla="*/ 0 h 703"/>
                <a:gd name="T23" fmla="*/ 852 w 852"/>
                <a:gd name="T24" fmla="*/ 703 h 7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2" h="703">
                  <a:moveTo>
                    <a:pt x="852" y="68"/>
                  </a:moveTo>
                  <a:lnTo>
                    <a:pt x="851" y="435"/>
                  </a:lnTo>
                  <a:lnTo>
                    <a:pt x="482" y="703"/>
                  </a:lnTo>
                  <a:lnTo>
                    <a:pt x="0" y="513"/>
                  </a:lnTo>
                  <a:lnTo>
                    <a:pt x="145" y="82"/>
                  </a:lnTo>
                  <a:lnTo>
                    <a:pt x="502" y="0"/>
                  </a:lnTo>
                  <a:lnTo>
                    <a:pt x="852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63" name="Freeform 855"/>
            <p:cNvSpPr>
              <a:spLocks noEditPoints="1"/>
            </p:cNvSpPr>
            <p:nvPr/>
          </p:nvSpPr>
          <p:spPr bwMode="auto">
            <a:xfrm>
              <a:off x="1936" y="1104"/>
              <a:ext cx="1305" cy="1084"/>
            </a:xfrm>
            <a:custGeom>
              <a:avLst/>
              <a:gdLst>
                <a:gd name="T0" fmla="*/ 690 w 798"/>
                <a:gd name="T1" fmla="*/ 578 h 663"/>
                <a:gd name="T2" fmla="*/ 688 w 798"/>
                <a:gd name="T3" fmla="*/ 575 h 663"/>
                <a:gd name="T4" fmla="*/ 461 w 798"/>
                <a:gd name="T5" fmla="*/ 548 h 663"/>
                <a:gd name="T6" fmla="*/ 191 w 798"/>
                <a:gd name="T7" fmla="*/ 493 h 663"/>
                <a:gd name="T8" fmla="*/ 167 w 798"/>
                <a:gd name="T9" fmla="*/ 216 h 663"/>
                <a:gd name="T10" fmla="*/ 119 w 798"/>
                <a:gd name="T11" fmla="*/ 162 h 663"/>
                <a:gd name="T12" fmla="*/ 72 w 798"/>
                <a:gd name="T13" fmla="*/ 108 h 663"/>
                <a:gd name="T14" fmla="*/ 24 w 798"/>
                <a:gd name="T15" fmla="*/ 54 h 663"/>
                <a:gd name="T16" fmla="*/ 10 w 798"/>
                <a:gd name="T17" fmla="*/ 24 h 663"/>
                <a:gd name="T18" fmla="*/ 40 w 798"/>
                <a:gd name="T19" fmla="*/ 16 h 663"/>
                <a:gd name="T20" fmla="*/ 83 w 798"/>
                <a:gd name="T21" fmla="*/ 10 h 663"/>
                <a:gd name="T22" fmla="*/ 135 w 798"/>
                <a:gd name="T23" fmla="*/ 5 h 663"/>
                <a:gd name="T24" fmla="*/ 194 w 798"/>
                <a:gd name="T25" fmla="*/ 2 h 663"/>
                <a:gd name="T26" fmla="*/ 256 w 798"/>
                <a:gd name="T27" fmla="*/ 0 h 663"/>
                <a:gd name="T28" fmla="*/ 315 w 798"/>
                <a:gd name="T29" fmla="*/ 2 h 663"/>
                <a:gd name="T30" fmla="*/ 370 w 798"/>
                <a:gd name="T31" fmla="*/ 5 h 663"/>
                <a:gd name="T32" fmla="*/ 417 w 798"/>
                <a:gd name="T33" fmla="*/ 11 h 663"/>
                <a:gd name="T34" fmla="*/ 463 w 798"/>
                <a:gd name="T35" fmla="*/ 21 h 663"/>
                <a:gd name="T36" fmla="*/ 507 w 798"/>
                <a:gd name="T37" fmla="*/ 30 h 663"/>
                <a:gd name="T38" fmla="*/ 552 w 798"/>
                <a:gd name="T39" fmla="*/ 43 h 663"/>
                <a:gd name="T40" fmla="*/ 599 w 798"/>
                <a:gd name="T41" fmla="*/ 59 h 663"/>
                <a:gd name="T42" fmla="*/ 650 w 798"/>
                <a:gd name="T43" fmla="*/ 78 h 663"/>
                <a:gd name="T44" fmla="*/ 706 w 798"/>
                <a:gd name="T45" fmla="*/ 100 h 663"/>
                <a:gd name="T46" fmla="*/ 766 w 798"/>
                <a:gd name="T47" fmla="*/ 127 h 663"/>
                <a:gd name="T48" fmla="*/ 782 w 798"/>
                <a:gd name="T49" fmla="*/ 140 h 663"/>
                <a:gd name="T50" fmla="*/ 752 w 798"/>
                <a:gd name="T51" fmla="*/ 130 h 663"/>
                <a:gd name="T52" fmla="*/ 720 w 798"/>
                <a:gd name="T53" fmla="*/ 122 h 663"/>
                <a:gd name="T54" fmla="*/ 688 w 798"/>
                <a:gd name="T55" fmla="*/ 116 h 663"/>
                <a:gd name="T56" fmla="*/ 649 w 798"/>
                <a:gd name="T57" fmla="*/ 110 h 663"/>
                <a:gd name="T58" fmla="*/ 593 w 798"/>
                <a:gd name="T59" fmla="*/ 106 h 663"/>
                <a:gd name="T60" fmla="*/ 534 w 798"/>
                <a:gd name="T61" fmla="*/ 106 h 663"/>
                <a:gd name="T62" fmla="*/ 472 w 798"/>
                <a:gd name="T63" fmla="*/ 108 h 663"/>
                <a:gd name="T64" fmla="*/ 413 w 798"/>
                <a:gd name="T65" fmla="*/ 111 h 663"/>
                <a:gd name="T66" fmla="*/ 361 w 798"/>
                <a:gd name="T67" fmla="*/ 116 h 663"/>
                <a:gd name="T68" fmla="*/ 316 w 798"/>
                <a:gd name="T69" fmla="*/ 122 h 663"/>
                <a:gd name="T70" fmla="*/ 286 w 798"/>
                <a:gd name="T71" fmla="*/ 130 h 663"/>
                <a:gd name="T72" fmla="*/ 301 w 798"/>
                <a:gd name="T73" fmla="*/ 160 h 663"/>
                <a:gd name="T74" fmla="*/ 348 w 798"/>
                <a:gd name="T75" fmla="*/ 215 h 663"/>
                <a:gd name="T76" fmla="*/ 397 w 798"/>
                <a:gd name="T77" fmla="*/ 267 h 663"/>
                <a:gd name="T78" fmla="*/ 445 w 798"/>
                <a:gd name="T79" fmla="*/ 321 h 663"/>
                <a:gd name="T80" fmla="*/ 461 w 798"/>
                <a:gd name="T81" fmla="*/ 548 h 6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8"/>
                <a:gd name="T124" fmla="*/ 0 h 663"/>
                <a:gd name="T125" fmla="*/ 798 w 798"/>
                <a:gd name="T126" fmla="*/ 663 h 6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8" h="663">
                  <a:moveTo>
                    <a:pt x="688" y="575"/>
                  </a:moveTo>
                  <a:lnTo>
                    <a:pt x="690" y="578"/>
                  </a:lnTo>
                  <a:lnTo>
                    <a:pt x="561" y="663"/>
                  </a:lnTo>
                  <a:lnTo>
                    <a:pt x="688" y="575"/>
                  </a:lnTo>
                  <a:close/>
                  <a:moveTo>
                    <a:pt x="461" y="548"/>
                  </a:moveTo>
                  <a:lnTo>
                    <a:pt x="448" y="534"/>
                  </a:lnTo>
                  <a:lnTo>
                    <a:pt x="191" y="493"/>
                  </a:lnTo>
                  <a:lnTo>
                    <a:pt x="191" y="243"/>
                  </a:lnTo>
                  <a:lnTo>
                    <a:pt x="167" y="216"/>
                  </a:lnTo>
                  <a:lnTo>
                    <a:pt x="143" y="189"/>
                  </a:lnTo>
                  <a:lnTo>
                    <a:pt x="119" y="162"/>
                  </a:lnTo>
                  <a:lnTo>
                    <a:pt x="95" y="135"/>
                  </a:lnTo>
                  <a:lnTo>
                    <a:pt x="72" y="108"/>
                  </a:lnTo>
                  <a:lnTo>
                    <a:pt x="48" y="81"/>
                  </a:lnTo>
                  <a:lnTo>
                    <a:pt x="24" y="54"/>
                  </a:lnTo>
                  <a:lnTo>
                    <a:pt x="0" y="27"/>
                  </a:lnTo>
                  <a:lnTo>
                    <a:pt x="10" y="24"/>
                  </a:lnTo>
                  <a:lnTo>
                    <a:pt x="22" y="19"/>
                  </a:lnTo>
                  <a:lnTo>
                    <a:pt x="40" y="16"/>
                  </a:lnTo>
                  <a:lnTo>
                    <a:pt x="59" y="13"/>
                  </a:lnTo>
                  <a:lnTo>
                    <a:pt x="83" y="10"/>
                  </a:lnTo>
                  <a:lnTo>
                    <a:pt x="108" y="6"/>
                  </a:lnTo>
                  <a:lnTo>
                    <a:pt x="135" y="5"/>
                  </a:lnTo>
                  <a:lnTo>
                    <a:pt x="164" y="3"/>
                  </a:lnTo>
                  <a:lnTo>
                    <a:pt x="194" y="2"/>
                  </a:lnTo>
                  <a:lnTo>
                    <a:pt x="224" y="0"/>
                  </a:lnTo>
                  <a:lnTo>
                    <a:pt x="256" y="0"/>
                  </a:lnTo>
                  <a:lnTo>
                    <a:pt x="286" y="0"/>
                  </a:lnTo>
                  <a:lnTo>
                    <a:pt x="315" y="2"/>
                  </a:lnTo>
                  <a:lnTo>
                    <a:pt x="343" y="3"/>
                  </a:lnTo>
                  <a:lnTo>
                    <a:pt x="370" y="5"/>
                  </a:lnTo>
                  <a:lnTo>
                    <a:pt x="394" y="8"/>
                  </a:lnTo>
                  <a:lnTo>
                    <a:pt x="417" y="11"/>
                  </a:lnTo>
                  <a:lnTo>
                    <a:pt x="439" y="16"/>
                  </a:lnTo>
                  <a:lnTo>
                    <a:pt x="463" y="21"/>
                  </a:lnTo>
                  <a:lnTo>
                    <a:pt x="485" y="25"/>
                  </a:lnTo>
                  <a:lnTo>
                    <a:pt x="507" y="30"/>
                  </a:lnTo>
                  <a:lnTo>
                    <a:pt x="529" y="37"/>
                  </a:lnTo>
                  <a:lnTo>
                    <a:pt x="552" y="43"/>
                  </a:lnTo>
                  <a:lnTo>
                    <a:pt x="576" y="51"/>
                  </a:lnTo>
                  <a:lnTo>
                    <a:pt x="599" y="59"/>
                  </a:lnTo>
                  <a:lnTo>
                    <a:pt x="625" y="68"/>
                  </a:lnTo>
                  <a:lnTo>
                    <a:pt x="650" y="78"/>
                  </a:lnTo>
                  <a:lnTo>
                    <a:pt x="677" y="89"/>
                  </a:lnTo>
                  <a:lnTo>
                    <a:pt x="706" y="100"/>
                  </a:lnTo>
                  <a:lnTo>
                    <a:pt x="734" y="113"/>
                  </a:lnTo>
                  <a:lnTo>
                    <a:pt x="766" y="127"/>
                  </a:lnTo>
                  <a:lnTo>
                    <a:pt x="798" y="143"/>
                  </a:lnTo>
                  <a:lnTo>
                    <a:pt x="782" y="140"/>
                  </a:lnTo>
                  <a:lnTo>
                    <a:pt x="768" y="135"/>
                  </a:lnTo>
                  <a:lnTo>
                    <a:pt x="752" y="130"/>
                  </a:lnTo>
                  <a:lnTo>
                    <a:pt x="736" y="127"/>
                  </a:lnTo>
                  <a:lnTo>
                    <a:pt x="720" y="122"/>
                  </a:lnTo>
                  <a:lnTo>
                    <a:pt x="704" y="119"/>
                  </a:lnTo>
                  <a:lnTo>
                    <a:pt x="688" y="116"/>
                  </a:lnTo>
                  <a:lnTo>
                    <a:pt x="672" y="113"/>
                  </a:lnTo>
                  <a:lnTo>
                    <a:pt x="649" y="110"/>
                  </a:lnTo>
                  <a:lnTo>
                    <a:pt x="622" y="108"/>
                  </a:lnTo>
                  <a:lnTo>
                    <a:pt x="593" y="106"/>
                  </a:lnTo>
                  <a:lnTo>
                    <a:pt x="564" y="106"/>
                  </a:lnTo>
                  <a:lnTo>
                    <a:pt x="534" y="106"/>
                  </a:lnTo>
                  <a:lnTo>
                    <a:pt x="504" y="106"/>
                  </a:lnTo>
                  <a:lnTo>
                    <a:pt x="472" y="108"/>
                  </a:lnTo>
                  <a:lnTo>
                    <a:pt x="444" y="108"/>
                  </a:lnTo>
                  <a:lnTo>
                    <a:pt x="413" y="111"/>
                  </a:lnTo>
                  <a:lnTo>
                    <a:pt x="386" y="113"/>
                  </a:lnTo>
                  <a:lnTo>
                    <a:pt x="361" y="116"/>
                  </a:lnTo>
                  <a:lnTo>
                    <a:pt x="337" y="119"/>
                  </a:lnTo>
                  <a:lnTo>
                    <a:pt x="316" y="122"/>
                  </a:lnTo>
                  <a:lnTo>
                    <a:pt x="299" y="126"/>
                  </a:lnTo>
                  <a:lnTo>
                    <a:pt x="286" y="130"/>
                  </a:lnTo>
                  <a:lnTo>
                    <a:pt x="277" y="133"/>
                  </a:lnTo>
                  <a:lnTo>
                    <a:pt x="301" y="160"/>
                  </a:lnTo>
                  <a:lnTo>
                    <a:pt x="324" y="187"/>
                  </a:lnTo>
                  <a:lnTo>
                    <a:pt x="348" y="215"/>
                  </a:lnTo>
                  <a:lnTo>
                    <a:pt x="374" y="240"/>
                  </a:lnTo>
                  <a:lnTo>
                    <a:pt x="397" y="267"/>
                  </a:lnTo>
                  <a:lnTo>
                    <a:pt x="421" y="294"/>
                  </a:lnTo>
                  <a:lnTo>
                    <a:pt x="445" y="321"/>
                  </a:lnTo>
                  <a:lnTo>
                    <a:pt x="469" y="348"/>
                  </a:lnTo>
                  <a:lnTo>
                    <a:pt x="461" y="548"/>
                  </a:lnTo>
                  <a:close/>
                </a:path>
              </a:pathLst>
            </a:custGeom>
            <a:solidFill>
              <a:srgbClr val="B768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64" name="Freeform 856"/>
            <p:cNvSpPr>
              <a:spLocks/>
            </p:cNvSpPr>
            <p:nvPr/>
          </p:nvSpPr>
          <p:spPr bwMode="auto">
            <a:xfrm>
              <a:off x="2381" y="1285"/>
              <a:ext cx="857" cy="903"/>
            </a:xfrm>
            <a:custGeom>
              <a:avLst/>
              <a:gdLst>
                <a:gd name="T0" fmla="*/ 189 w 524"/>
                <a:gd name="T1" fmla="*/ 437 h 552"/>
                <a:gd name="T2" fmla="*/ 197 w 524"/>
                <a:gd name="T3" fmla="*/ 237 h 552"/>
                <a:gd name="T4" fmla="*/ 173 w 524"/>
                <a:gd name="T5" fmla="*/ 210 h 552"/>
                <a:gd name="T6" fmla="*/ 148 w 524"/>
                <a:gd name="T7" fmla="*/ 185 h 552"/>
                <a:gd name="T8" fmla="*/ 124 w 524"/>
                <a:gd name="T9" fmla="*/ 159 h 552"/>
                <a:gd name="T10" fmla="*/ 98 w 524"/>
                <a:gd name="T11" fmla="*/ 132 h 552"/>
                <a:gd name="T12" fmla="*/ 73 w 524"/>
                <a:gd name="T13" fmla="*/ 107 h 552"/>
                <a:gd name="T14" fmla="*/ 49 w 524"/>
                <a:gd name="T15" fmla="*/ 81 h 552"/>
                <a:gd name="T16" fmla="*/ 24 w 524"/>
                <a:gd name="T17" fmla="*/ 54 h 552"/>
                <a:gd name="T18" fmla="*/ 0 w 524"/>
                <a:gd name="T19" fmla="*/ 27 h 552"/>
                <a:gd name="T20" fmla="*/ 9 w 524"/>
                <a:gd name="T21" fmla="*/ 24 h 552"/>
                <a:gd name="T22" fmla="*/ 22 w 524"/>
                <a:gd name="T23" fmla="*/ 19 h 552"/>
                <a:gd name="T24" fmla="*/ 40 w 524"/>
                <a:gd name="T25" fmla="*/ 16 h 552"/>
                <a:gd name="T26" fmla="*/ 60 w 524"/>
                <a:gd name="T27" fmla="*/ 13 h 552"/>
                <a:gd name="T28" fmla="*/ 84 w 524"/>
                <a:gd name="T29" fmla="*/ 10 h 552"/>
                <a:gd name="T30" fmla="*/ 110 w 524"/>
                <a:gd name="T31" fmla="*/ 7 h 552"/>
                <a:gd name="T32" fmla="*/ 137 w 524"/>
                <a:gd name="T33" fmla="*/ 5 h 552"/>
                <a:gd name="T34" fmla="*/ 167 w 524"/>
                <a:gd name="T35" fmla="*/ 3 h 552"/>
                <a:gd name="T36" fmla="*/ 195 w 524"/>
                <a:gd name="T37" fmla="*/ 2 h 552"/>
                <a:gd name="T38" fmla="*/ 227 w 524"/>
                <a:gd name="T39" fmla="*/ 0 h 552"/>
                <a:gd name="T40" fmla="*/ 257 w 524"/>
                <a:gd name="T41" fmla="*/ 0 h 552"/>
                <a:gd name="T42" fmla="*/ 288 w 524"/>
                <a:gd name="T43" fmla="*/ 0 h 552"/>
                <a:gd name="T44" fmla="*/ 316 w 524"/>
                <a:gd name="T45" fmla="*/ 2 h 552"/>
                <a:gd name="T46" fmla="*/ 345 w 524"/>
                <a:gd name="T47" fmla="*/ 3 h 552"/>
                <a:gd name="T48" fmla="*/ 372 w 524"/>
                <a:gd name="T49" fmla="*/ 5 h 552"/>
                <a:gd name="T50" fmla="*/ 396 w 524"/>
                <a:gd name="T51" fmla="*/ 8 h 552"/>
                <a:gd name="T52" fmla="*/ 412 w 524"/>
                <a:gd name="T53" fmla="*/ 11 h 552"/>
                <a:gd name="T54" fmla="*/ 427 w 524"/>
                <a:gd name="T55" fmla="*/ 15 h 552"/>
                <a:gd name="T56" fmla="*/ 443 w 524"/>
                <a:gd name="T57" fmla="*/ 18 h 552"/>
                <a:gd name="T58" fmla="*/ 461 w 524"/>
                <a:gd name="T59" fmla="*/ 22 h 552"/>
                <a:gd name="T60" fmla="*/ 477 w 524"/>
                <a:gd name="T61" fmla="*/ 26 h 552"/>
                <a:gd name="T62" fmla="*/ 493 w 524"/>
                <a:gd name="T63" fmla="*/ 30 h 552"/>
                <a:gd name="T64" fmla="*/ 509 w 524"/>
                <a:gd name="T65" fmla="*/ 35 h 552"/>
                <a:gd name="T66" fmla="*/ 524 w 524"/>
                <a:gd name="T67" fmla="*/ 38 h 552"/>
                <a:gd name="T68" fmla="*/ 400 w 524"/>
                <a:gd name="T69" fmla="*/ 140 h 552"/>
                <a:gd name="T70" fmla="*/ 418 w 524"/>
                <a:gd name="T71" fmla="*/ 467 h 552"/>
                <a:gd name="T72" fmla="*/ 289 w 524"/>
                <a:gd name="T73" fmla="*/ 552 h 552"/>
                <a:gd name="T74" fmla="*/ 189 w 524"/>
                <a:gd name="T75" fmla="*/ 437 h 5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4"/>
                <a:gd name="T115" fmla="*/ 0 h 552"/>
                <a:gd name="T116" fmla="*/ 524 w 524"/>
                <a:gd name="T117" fmla="*/ 552 h 5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4" h="552">
                  <a:moveTo>
                    <a:pt x="189" y="437"/>
                  </a:moveTo>
                  <a:lnTo>
                    <a:pt x="197" y="237"/>
                  </a:lnTo>
                  <a:lnTo>
                    <a:pt x="173" y="210"/>
                  </a:lnTo>
                  <a:lnTo>
                    <a:pt x="148" y="185"/>
                  </a:lnTo>
                  <a:lnTo>
                    <a:pt x="124" y="159"/>
                  </a:lnTo>
                  <a:lnTo>
                    <a:pt x="98" y="132"/>
                  </a:lnTo>
                  <a:lnTo>
                    <a:pt x="73" y="107"/>
                  </a:lnTo>
                  <a:lnTo>
                    <a:pt x="49" y="81"/>
                  </a:lnTo>
                  <a:lnTo>
                    <a:pt x="24" y="54"/>
                  </a:lnTo>
                  <a:lnTo>
                    <a:pt x="0" y="27"/>
                  </a:lnTo>
                  <a:lnTo>
                    <a:pt x="9" y="24"/>
                  </a:lnTo>
                  <a:lnTo>
                    <a:pt x="22" y="19"/>
                  </a:lnTo>
                  <a:lnTo>
                    <a:pt x="40" y="16"/>
                  </a:lnTo>
                  <a:lnTo>
                    <a:pt x="60" y="13"/>
                  </a:lnTo>
                  <a:lnTo>
                    <a:pt x="84" y="10"/>
                  </a:lnTo>
                  <a:lnTo>
                    <a:pt x="110" y="7"/>
                  </a:lnTo>
                  <a:lnTo>
                    <a:pt x="137" y="5"/>
                  </a:lnTo>
                  <a:lnTo>
                    <a:pt x="167" y="3"/>
                  </a:lnTo>
                  <a:lnTo>
                    <a:pt x="195" y="2"/>
                  </a:lnTo>
                  <a:lnTo>
                    <a:pt x="227" y="0"/>
                  </a:lnTo>
                  <a:lnTo>
                    <a:pt x="257" y="0"/>
                  </a:lnTo>
                  <a:lnTo>
                    <a:pt x="288" y="0"/>
                  </a:lnTo>
                  <a:lnTo>
                    <a:pt x="316" y="2"/>
                  </a:lnTo>
                  <a:lnTo>
                    <a:pt x="345" y="3"/>
                  </a:lnTo>
                  <a:lnTo>
                    <a:pt x="372" y="5"/>
                  </a:lnTo>
                  <a:lnTo>
                    <a:pt x="396" y="8"/>
                  </a:lnTo>
                  <a:lnTo>
                    <a:pt x="412" y="11"/>
                  </a:lnTo>
                  <a:lnTo>
                    <a:pt x="427" y="15"/>
                  </a:lnTo>
                  <a:lnTo>
                    <a:pt x="443" y="18"/>
                  </a:lnTo>
                  <a:lnTo>
                    <a:pt x="461" y="22"/>
                  </a:lnTo>
                  <a:lnTo>
                    <a:pt x="477" y="26"/>
                  </a:lnTo>
                  <a:lnTo>
                    <a:pt x="493" y="30"/>
                  </a:lnTo>
                  <a:lnTo>
                    <a:pt x="509" y="35"/>
                  </a:lnTo>
                  <a:lnTo>
                    <a:pt x="524" y="38"/>
                  </a:lnTo>
                  <a:lnTo>
                    <a:pt x="400" y="140"/>
                  </a:lnTo>
                  <a:lnTo>
                    <a:pt x="418" y="467"/>
                  </a:lnTo>
                  <a:lnTo>
                    <a:pt x="289" y="552"/>
                  </a:lnTo>
                  <a:lnTo>
                    <a:pt x="189" y="437"/>
                  </a:lnTo>
                  <a:close/>
                </a:path>
              </a:pathLst>
            </a:custGeom>
            <a:solidFill>
              <a:srgbClr val="E2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65" name="Freeform 857"/>
            <p:cNvSpPr>
              <a:spLocks/>
            </p:cNvSpPr>
            <p:nvPr/>
          </p:nvSpPr>
          <p:spPr bwMode="auto">
            <a:xfrm>
              <a:off x="1897" y="1122"/>
              <a:ext cx="973" cy="1090"/>
            </a:xfrm>
            <a:custGeom>
              <a:avLst/>
              <a:gdLst>
                <a:gd name="T0" fmla="*/ 0 w 595"/>
                <a:gd name="T1" fmla="*/ 0 h 667"/>
                <a:gd name="T2" fmla="*/ 595 w 595"/>
                <a:gd name="T3" fmla="*/ 94 h 667"/>
                <a:gd name="T4" fmla="*/ 595 w 595"/>
                <a:gd name="T5" fmla="*/ 667 h 667"/>
                <a:gd name="T6" fmla="*/ 0 w 595"/>
                <a:gd name="T7" fmla="*/ 574 h 667"/>
                <a:gd name="T8" fmla="*/ 0 w 595"/>
                <a:gd name="T9" fmla="*/ 0 h 6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5"/>
                <a:gd name="T16" fmla="*/ 0 h 667"/>
                <a:gd name="T17" fmla="*/ 595 w 595"/>
                <a:gd name="T18" fmla="*/ 667 h 6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5" h="667">
                  <a:moveTo>
                    <a:pt x="0" y="0"/>
                  </a:moveTo>
                  <a:lnTo>
                    <a:pt x="595" y="94"/>
                  </a:lnTo>
                  <a:lnTo>
                    <a:pt x="595" y="667"/>
                  </a:lnTo>
                  <a:lnTo>
                    <a:pt x="0" y="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66" name="Freeform 858"/>
            <p:cNvSpPr>
              <a:spLocks/>
            </p:cNvSpPr>
            <p:nvPr/>
          </p:nvSpPr>
          <p:spPr bwMode="auto">
            <a:xfrm>
              <a:off x="1915" y="1140"/>
              <a:ext cx="937" cy="1054"/>
            </a:xfrm>
            <a:custGeom>
              <a:avLst/>
              <a:gdLst>
                <a:gd name="T0" fmla="*/ 0 w 573"/>
                <a:gd name="T1" fmla="*/ 0 h 645"/>
                <a:gd name="T2" fmla="*/ 573 w 573"/>
                <a:gd name="T3" fmla="*/ 91 h 645"/>
                <a:gd name="T4" fmla="*/ 573 w 573"/>
                <a:gd name="T5" fmla="*/ 645 h 645"/>
                <a:gd name="T6" fmla="*/ 0 w 573"/>
                <a:gd name="T7" fmla="*/ 555 h 645"/>
                <a:gd name="T8" fmla="*/ 0 w 573"/>
                <a:gd name="T9" fmla="*/ 0 h 6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3"/>
                <a:gd name="T16" fmla="*/ 0 h 645"/>
                <a:gd name="T17" fmla="*/ 573 w 573"/>
                <a:gd name="T18" fmla="*/ 645 h 6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3" h="645">
                  <a:moveTo>
                    <a:pt x="0" y="0"/>
                  </a:moveTo>
                  <a:lnTo>
                    <a:pt x="573" y="91"/>
                  </a:lnTo>
                  <a:lnTo>
                    <a:pt x="573" y="645"/>
                  </a:lnTo>
                  <a:lnTo>
                    <a:pt x="0" y="5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1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67" name="Freeform 859"/>
            <p:cNvSpPr>
              <a:spLocks/>
            </p:cNvSpPr>
            <p:nvPr/>
          </p:nvSpPr>
          <p:spPr bwMode="auto">
            <a:xfrm>
              <a:off x="1990" y="1228"/>
              <a:ext cx="783" cy="837"/>
            </a:xfrm>
            <a:custGeom>
              <a:avLst/>
              <a:gdLst>
                <a:gd name="T0" fmla="*/ 0 w 479"/>
                <a:gd name="T1" fmla="*/ 0 h 512"/>
                <a:gd name="T2" fmla="*/ 479 w 479"/>
                <a:gd name="T3" fmla="*/ 72 h 512"/>
                <a:gd name="T4" fmla="*/ 479 w 479"/>
                <a:gd name="T5" fmla="*/ 512 h 512"/>
                <a:gd name="T6" fmla="*/ 0 w 479"/>
                <a:gd name="T7" fmla="*/ 439 h 512"/>
                <a:gd name="T8" fmla="*/ 0 w 479"/>
                <a:gd name="T9" fmla="*/ 0 h 5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9"/>
                <a:gd name="T16" fmla="*/ 0 h 512"/>
                <a:gd name="T17" fmla="*/ 479 w 479"/>
                <a:gd name="T18" fmla="*/ 512 h 5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9" h="512">
                  <a:moveTo>
                    <a:pt x="0" y="0"/>
                  </a:moveTo>
                  <a:lnTo>
                    <a:pt x="479" y="72"/>
                  </a:lnTo>
                  <a:lnTo>
                    <a:pt x="479" y="512"/>
                  </a:lnTo>
                  <a:lnTo>
                    <a:pt x="0" y="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68" name="Freeform 860"/>
            <p:cNvSpPr>
              <a:spLocks/>
            </p:cNvSpPr>
            <p:nvPr/>
          </p:nvSpPr>
          <p:spPr bwMode="auto">
            <a:xfrm>
              <a:off x="2030" y="1271"/>
              <a:ext cx="704" cy="752"/>
            </a:xfrm>
            <a:custGeom>
              <a:avLst/>
              <a:gdLst>
                <a:gd name="T0" fmla="*/ 0 w 431"/>
                <a:gd name="T1" fmla="*/ 0 h 460"/>
                <a:gd name="T2" fmla="*/ 431 w 431"/>
                <a:gd name="T3" fmla="*/ 65 h 460"/>
                <a:gd name="T4" fmla="*/ 431 w 431"/>
                <a:gd name="T5" fmla="*/ 460 h 460"/>
                <a:gd name="T6" fmla="*/ 0 w 431"/>
                <a:gd name="T7" fmla="*/ 395 h 460"/>
                <a:gd name="T8" fmla="*/ 0 w 431"/>
                <a:gd name="T9" fmla="*/ 0 h 4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460"/>
                <a:gd name="T17" fmla="*/ 431 w 431"/>
                <a:gd name="T18" fmla="*/ 460 h 4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460">
                  <a:moveTo>
                    <a:pt x="0" y="0"/>
                  </a:moveTo>
                  <a:lnTo>
                    <a:pt x="431" y="65"/>
                  </a:lnTo>
                  <a:lnTo>
                    <a:pt x="431" y="460"/>
                  </a:lnTo>
                  <a:lnTo>
                    <a:pt x="0" y="3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69" name="Freeform 861"/>
            <p:cNvSpPr>
              <a:spLocks/>
            </p:cNvSpPr>
            <p:nvPr/>
          </p:nvSpPr>
          <p:spPr bwMode="auto">
            <a:xfrm>
              <a:off x="2043" y="1284"/>
              <a:ext cx="678" cy="727"/>
            </a:xfrm>
            <a:custGeom>
              <a:avLst/>
              <a:gdLst>
                <a:gd name="T0" fmla="*/ 0 w 415"/>
                <a:gd name="T1" fmla="*/ 0 h 445"/>
                <a:gd name="T2" fmla="*/ 415 w 415"/>
                <a:gd name="T3" fmla="*/ 63 h 445"/>
                <a:gd name="T4" fmla="*/ 415 w 415"/>
                <a:gd name="T5" fmla="*/ 445 h 445"/>
                <a:gd name="T6" fmla="*/ 0 w 415"/>
                <a:gd name="T7" fmla="*/ 381 h 445"/>
                <a:gd name="T8" fmla="*/ 0 w 41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5"/>
                <a:gd name="T16" fmla="*/ 0 h 445"/>
                <a:gd name="T17" fmla="*/ 415 w 415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5" h="445">
                  <a:moveTo>
                    <a:pt x="0" y="0"/>
                  </a:moveTo>
                  <a:lnTo>
                    <a:pt x="415" y="63"/>
                  </a:lnTo>
                  <a:lnTo>
                    <a:pt x="415" y="445"/>
                  </a:lnTo>
                  <a:lnTo>
                    <a:pt x="0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C1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70" name="Freeform 862"/>
            <p:cNvSpPr>
              <a:spLocks/>
            </p:cNvSpPr>
            <p:nvPr/>
          </p:nvSpPr>
          <p:spPr bwMode="auto">
            <a:xfrm>
              <a:off x="2054" y="1320"/>
              <a:ext cx="582" cy="507"/>
            </a:xfrm>
            <a:custGeom>
              <a:avLst/>
              <a:gdLst>
                <a:gd name="T0" fmla="*/ 4 w 356"/>
                <a:gd name="T1" fmla="*/ 0 h 310"/>
                <a:gd name="T2" fmla="*/ 0 w 356"/>
                <a:gd name="T3" fmla="*/ 310 h 310"/>
                <a:gd name="T4" fmla="*/ 3 w 356"/>
                <a:gd name="T5" fmla="*/ 305 h 310"/>
                <a:gd name="T6" fmla="*/ 12 w 356"/>
                <a:gd name="T7" fmla="*/ 291 h 310"/>
                <a:gd name="T8" fmla="*/ 28 w 356"/>
                <a:gd name="T9" fmla="*/ 268 h 310"/>
                <a:gd name="T10" fmla="*/ 49 w 356"/>
                <a:gd name="T11" fmla="*/ 243 h 310"/>
                <a:gd name="T12" fmla="*/ 74 w 356"/>
                <a:gd name="T13" fmla="*/ 213 h 310"/>
                <a:gd name="T14" fmla="*/ 106 w 356"/>
                <a:gd name="T15" fmla="*/ 181 h 310"/>
                <a:gd name="T16" fmla="*/ 141 w 356"/>
                <a:gd name="T17" fmla="*/ 149 h 310"/>
                <a:gd name="T18" fmla="*/ 181 w 356"/>
                <a:gd name="T19" fmla="*/ 119 h 310"/>
                <a:gd name="T20" fmla="*/ 221 w 356"/>
                <a:gd name="T21" fmla="*/ 95 h 310"/>
                <a:gd name="T22" fmla="*/ 256 w 356"/>
                <a:gd name="T23" fmla="*/ 76 h 310"/>
                <a:gd name="T24" fmla="*/ 286 w 356"/>
                <a:gd name="T25" fmla="*/ 63 h 310"/>
                <a:gd name="T26" fmla="*/ 311 w 356"/>
                <a:gd name="T27" fmla="*/ 55 h 310"/>
                <a:gd name="T28" fmla="*/ 330 w 356"/>
                <a:gd name="T29" fmla="*/ 52 h 310"/>
                <a:gd name="T30" fmla="*/ 345 w 356"/>
                <a:gd name="T31" fmla="*/ 49 h 310"/>
                <a:gd name="T32" fmla="*/ 352 w 356"/>
                <a:gd name="T33" fmla="*/ 49 h 310"/>
                <a:gd name="T34" fmla="*/ 356 w 356"/>
                <a:gd name="T35" fmla="*/ 49 h 310"/>
                <a:gd name="T36" fmla="*/ 4 w 356"/>
                <a:gd name="T37" fmla="*/ 0 h 3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6"/>
                <a:gd name="T58" fmla="*/ 0 h 310"/>
                <a:gd name="T59" fmla="*/ 356 w 356"/>
                <a:gd name="T60" fmla="*/ 310 h 3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6" h="310">
                  <a:moveTo>
                    <a:pt x="4" y="0"/>
                  </a:moveTo>
                  <a:lnTo>
                    <a:pt x="0" y="310"/>
                  </a:lnTo>
                  <a:lnTo>
                    <a:pt x="3" y="305"/>
                  </a:lnTo>
                  <a:lnTo>
                    <a:pt x="12" y="291"/>
                  </a:lnTo>
                  <a:lnTo>
                    <a:pt x="28" y="268"/>
                  </a:lnTo>
                  <a:lnTo>
                    <a:pt x="49" y="243"/>
                  </a:lnTo>
                  <a:lnTo>
                    <a:pt x="74" y="213"/>
                  </a:lnTo>
                  <a:lnTo>
                    <a:pt x="106" y="181"/>
                  </a:lnTo>
                  <a:lnTo>
                    <a:pt x="141" y="149"/>
                  </a:lnTo>
                  <a:lnTo>
                    <a:pt x="181" y="119"/>
                  </a:lnTo>
                  <a:lnTo>
                    <a:pt x="221" y="95"/>
                  </a:lnTo>
                  <a:lnTo>
                    <a:pt x="256" y="76"/>
                  </a:lnTo>
                  <a:lnTo>
                    <a:pt x="286" y="63"/>
                  </a:lnTo>
                  <a:lnTo>
                    <a:pt x="311" y="55"/>
                  </a:lnTo>
                  <a:lnTo>
                    <a:pt x="330" y="52"/>
                  </a:lnTo>
                  <a:lnTo>
                    <a:pt x="345" y="49"/>
                  </a:lnTo>
                  <a:lnTo>
                    <a:pt x="352" y="49"/>
                  </a:lnTo>
                  <a:lnTo>
                    <a:pt x="356" y="4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3A5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71" name="Freeform 863"/>
            <p:cNvSpPr>
              <a:spLocks/>
            </p:cNvSpPr>
            <p:nvPr/>
          </p:nvSpPr>
          <p:spPr bwMode="auto">
            <a:xfrm>
              <a:off x="3052" y="1189"/>
              <a:ext cx="408" cy="853"/>
            </a:xfrm>
            <a:custGeom>
              <a:avLst/>
              <a:gdLst>
                <a:gd name="T0" fmla="*/ 0 w 250"/>
                <a:gd name="T1" fmla="*/ 204 h 522"/>
                <a:gd name="T2" fmla="*/ 250 w 250"/>
                <a:gd name="T3" fmla="*/ 0 h 522"/>
                <a:gd name="T4" fmla="*/ 250 w 250"/>
                <a:gd name="T5" fmla="*/ 352 h 522"/>
                <a:gd name="T6" fmla="*/ 14 w 250"/>
                <a:gd name="T7" fmla="*/ 522 h 522"/>
                <a:gd name="T8" fmla="*/ 0 w 250"/>
                <a:gd name="T9" fmla="*/ 204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522"/>
                <a:gd name="T17" fmla="*/ 250 w 250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522">
                  <a:moveTo>
                    <a:pt x="0" y="204"/>
                  </a:moveTo>
                  <a:lnTo>
                    <a:pt x="250" y="0"/>
                  </a:lnTo>
                  <a:lnTo>
                    <a:pt x="250" y="352"/>
                  </a:lnTo>
                  <a:lnTo>
                    <a:pt x="14" y="522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E2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72" name="Freeform 864"/>
            <p:cNvSpPr>
              <a:spLocks/>
            </p:cNvSpPr>
            <p:nvPr/>
          </p:nvSpPr>
          <p:spPr bwMode="auto">
            <a:xfrm>
              <a:off x="2725" y="1078"/>
              <a:ext cx="722" cy="257"/>
            </a:xfrm>
            <a:custGeom>
              <a:avLst/>
              <a:gdLst>
                <a:gd name="T0" fmla="*/ 0 w 442"/>
                <a:gd name="T1" fmla="*/ 26 h 157"/>
                <a:gd name="T2" fmla="*/ 6 w 442"/>
                <a:gd name="T3" fmla="*/ 27 h 157"/>
                <a:gd name="T4" fmla="*/ 20 w 442"/>
                <a:gd name="T5" fmla="*/ 32 h 157"/>
                <a:gd name="T6" fmla="*/ 43 w 442"/>
                <a:gd name="T7" fmla="*/ 40 h 157"/>
                <a:gd name="T8" fmla="*/ 70 w 442"/>
                <a:gd name="T9" fmla="*/ 48 h 157"/>
                <a:gd name="T10" fmla="*/ 98 w 442"/>
                <a:gd name="T11" fmla="*/ 57 h 157"/>
                <a:gd name="T12" fmla="*/ 125 w 442"/>
                <a:gd name="T13" fmla="*/ 67 h 157"/>
                <a:gd name="T14" fmla="*/ 149 w 442"/>
                <a:gd name="T15" fmla="*/ 76 h 157"/>
                <a:gd name="T16" fmla="*/ 167 w 442"/>
                <a:gd name="T17" fmla="*/ 83 h 157"/>
                <a:gd name="T18" fmla="*/ 184 w 442"/>
                <a:gd name="T19" fmla="*/ 91 h 157"/>
                <a:gd name="T20" fmla="*/ 206 w 442"/>
                <a:gd name="T21" fmla="*/ 102 h 157"/>
                <a:gd name="T22" fmla="*/ 232 w 442"/>
                <a:gd name="T23" fmla="*/ 115 h 157"/>
                <a:gd name="T24" fmla="*/ 259 w 442"/>
                <a:gd name="T25" fmla="*/ 127 h 157"/>
                <a:gd name="T26" fmla="*/ 284 w 442"/>
                <a:gd name="T27" fmla="*/ 138 h 157"/>
                <a:gd name="T28" fmla="*/ 307 w 442"/>
                <a:gd name="T29" fmla="*/ 148 h 157"/>
                <a:gd name="T30" fmla="*/ 321 w 442"/>
                <a:gd name="T31" fmla="*/ 156 h 157"/>
                <a:gd name="T32" fmla="*/ 327 w 442"/>
                <a:gd name="T33" fmla="*/ 157 h 157"/>
                <a:gd name="T34" fmla="*/ 442 w 442"/>
                <a:gd name="T35" fmla="*/ 65 h 157"/>
                <a:gd name="T36" fmla="*/ 111 w 442"/>
                <a:gd name="T37" fmla="*/ 0 h 157"/>
                <a:gd name="T38" fmla="*/ 0 w 442"/>
                <a:gd name="T39" fmla="*/ 26 h 1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2"/>
                <a:gd name="T61" fmla="*/ 0 h 157"/>
                <a:gd name="T62" fmla="*/ 442 w 442"/>
                <a:gd name="T63" fmla="*/ 157 h 15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2" h="157">
                  <a:moveTo>
                    <a:pt x="0" y="26"/>
                  </a:moveTo>
                  <a:lnTo>
                    <a:pt x="6" y="27"/>
                  </a:lnTo>
                  <a:lnTo>
                    <a:pt x="20" y="32"/>
                  </a:lnTo>
                  <a:lnTo>
                    <a:pt x="43" y="40"/>
                  </a:lnTo>
                  <a:lnTo>
                    <a:pt x="70" y="48"/>
                  </a:lnTo>
                  <a:lnTo>
                    <a:pt x="98" y="57"/>
                  </a:lnTo>
                  <a:lnTo>
                    <a:pt x="125" y="67"/>
                  </a:lnTo>
                  <a:lnTo>
                    <a:pt x="149" y="76"/>
                  </a:lnTo>
                  <a:lnTo>
                    <a:pt x="167" y="83"/>
                  </a:lnTo>
                  <a:lnTo>
                    <a:pt x="184" y="91"/>
                  </a:lnTo>
                  <a:lnTo>
                    <a:pt x="206" y="102"/>
                  </a:lnTo>
                  <a:lnTo>
                    <a:pt x="232" y="115"/>
                  </a:lnTo>
                  <a:lnTo>
                    <a:pt x="259" y="127"/>
                  </a:lnTo>
                  <a:lnTo>
                    <a:pt x="284" y="138"/>
                  </a:lnTo>
                  <a:lnTo>
                    <a:pt x="307" y="148"/>
                  </a:lnTo>
                  <a:lnTo>
                    <a:pt x="321" y="156"/>
                  </a:lnTo>
                  <a:lnTo>
                    <a:pt x="327" y="157"/>
                  </a:lnTo>
                  <a:lnTo>
                    <a:pt x="442" y="65"/>
                  </a:lnTo>
                  <a:lnTo>
                    <a:pt x="111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2C1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73" name="Freeform 865"/>
            <p:cNvSpPr>
              <a:spLocks/>
            </p:cNvSpPr>
            <p:nvPr/>
          </p:nvSpPr>
          <p:spPr bwMode="auto">
            <a:xfrm>
              <a:off x="2999" y="1837"/>
              <a:ext cx="388" cy="277"/>
            </a:xfrm>
            <a:custGeom>
              <a:avLst/>
              <a:gdLst>
                <a:gd name="T0" fmla="*/ 237 w 237"/>
                <a:gd name="T1" fmla="*/ 0 h 170"/>
                <a:gd name="T2" fmla="*/ 234 w 237"/>
                <a:gd name="T3" fmla="*/ 46 h 170"/>
                <a:gd name="T4" fmla="*/ 0 w 237"/>
                <a:gd name="T5" fmla="*/ 170 h 170"/>
                <a:gd name="T6" fmla="*/ 237 w 237"/>
                <a:gd name="T7" fmla="*/ 0 h 1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7"/>
                <a:gd name="T13" fmla="*/ 0 h 170"/>
                <a:gd name="T14" fmla="*/ 237 w 237"/>
                <a:gd name="T15" fmla="*/ 170 h 1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7" h="170">
                  <a:moveTo>
                    <a:pt x="237" y="0"/>
                  </a:moveTo>
                  <a:lnTo>
                    <a:pt x="234" y="46"/>
                  </a:lnTo>
                  <a:lnTo>
                    <a:pt x="0" y="17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B768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74" name="Freeform 866"/>
            <p:cNvSpPr>
              <a:spLocks/>
            </p:cNvSpPr>
            <p:nvPr/>
          </p:nvSpPr>
          <p:spPr bwMode="auto">
            <a:xfrm>
              <a:off x="2072" y="1351"/>
              <a:ext cx="306" cy="343"/>
            </a:xfrm>
            <a:custGeom>
              <a:avLst/>
              <a:gdLst>
                <a:gd name="T0" fmla="*/ 0 w 187"/>
                <a:gd name="T1" fmla="*/ 0 h 210"/>
                <a:gd name="T2" fmla="*/ 3 w 187"/>
                <a:gd name="T3" fmla="*/ 210 h 210"/>
                <a:gd name="T4" fmla="*/ 6 w 187"/>
                <a:gd name="T5" fmla="*/ 189 h 210"/>
                <a:gd name="T6" fmla="*/ 17 w 187"/>
                <a:gd name="T7" fmla="*/ 143 h 210"/>
                <a:gd name="T8" fmla="*/ 30 w 187"/>
                <a:gd name="T9" fmla="*/ 94 h 210"/>
                <a:gd name="T10" fmla="*/ 44 w 187"/>
                <a:gd name="T11" fmla="*/ 60 h 210"/>
                <a:gd name="T12" fmla="*/ 55 w 187"/>
                <a:gd name="T13" fmla="*/ 52 h 210"/>
                <a:gd name="T14" fmla="*/ 74 w 187"/>
                <a:gd name="T15" fmla="*/ 44 h 210"/>
                <a:gd name="T16" fmla="*/ 97 w 187"/>
                <a:gd name="T17" fmla="*/ 40 h 210"/>
                <a:gd name="T18" fmla="*/ 122 w 187"/>
                <a:gd name="T19" fmla="*/ 35 h 210"/>
                <a:gd name="T20" fmla="*/ 146 w 187"/>
                <a:gd name="T21" fmla="*/ 30 h 210"/>
                <a:gd name="T22" fmla="*/ 167 w 187"/>
                <a:gd name="T23" fmla="*/ 29 h 210"/>
                <a:gd name="T24" fmla="*/ 181 w 187"/>
                <a:gd name="T25" fmla="*/ 27 h 210"/>
                <a:gd name="T26" fmla="*/ 187 w 187"/>
                <a:gd name="T27" fmla="*/ 25 h 210"/>
                <a:gd name="T28" fmla="*/ 0 w 187"/>
                <a:gd name="T29" fmla="*/ 0 h 2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7"/>
                <a:gd name="T46" fmla="*/ 0 h 210"/>
                <a:gd name="T47" fmla="*/ 187 w 187"/>
                <a:gd name="T48" fmla="*/ 210 h 2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7" h="210">
                  <a:moveTo>
                    <a:pt x="0" y="0"/>
                  </a:moveTo>
                  <a:lnTo>
                    <a:pt x="3" y="210"/>
                  </a:lnTo>
                  <a:lnTo>
                    <a:pt x="6" y="189"/>
                  </a:lnTo>
                  <a:lnTo>
                    <a:pt x="17" y="143"/>
                  </a:lnTo>
                  <a:lnTo>
                    <a:pt x="30" y="94"/>
                  </a:lnTo>
                  <a:lnTo>
                    <a:pt x="44" y="60"/>
                  </a:lnTo>
                  <a:lnTo>
                    <a:pt x="55" y="52"/>
                  </a:lnTo>
                  <a:lnTo>
                    <a:pt x="74" y="44"/>
                  </a:lnTo>
                  <a:lnTo>
                    <a:pt x="97" y="40"/>
                  </a:lnTo>
                  <a:lnTo>
                    <a:pt x="122" y="35"/>
                  </a:lnTo>
                  <a:lnTo>
                    <a:pt x="146" y="30"/>
                  </a:lnTo>
                  <a:lnTo>
                    <a:pt x="167" y="29"/>
                  </a:lnTo>
                  <a:lnTo>
                    <a:pt x="181" y="27"/>
                  </a:lnTo>
                  <a:lnTo>
                    <a:pt x="18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8E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75" name="Freeform 867"/>
            <p:cNvSpPr>
              <a:spLocks/>
            </p:cNvSpPr>
            <p:nvPr/>
          </p:nvSpPr>
          <p:spPr bwMode="auto">
            <a:xfrm>
              <a:off x="2389" y="1626"/>
              <a:ext cx="305" cy="343"/>
            </a:xfrm>
            <a:custGeom>
              <a:avLst/>
              <a:gdLst>
                <a:gd name="T0" fmla="*/ 186 w 186"/>
                <a:gd name="T1" fmla="*/ 210 h 210"/>
                <a:gd name="T2" fmla="*/ 178 w 186"/>
                <a:gd name="T3" fmla="*/ 0 h 210"/>
                <a:gd name="T4" fmla="*/ 175 w 186"/>
                <a:gd name="T5" fmla="*/ 21 h 210"/>
                <a:gd name="T6" fmla="*/ 167 w 186"/>
                <a:gd name="T7" fmla="*/ 67 h 210"/>
                <a:gd name="T8" fmla="*/ 155 w 186"/>
                <a:gd name="T9" fmla="*/ 118 h 210"/>
                <a:gd name="T10" fmla="*/ 143 w 186"/>
                <a:gd name="T11" fmla="*/ 151 h 210"/>
                <a:gd name="T12" fmla="*/ 132 w 186"/>
                <a:gd name="T13" fmla="*/ 161 h 210"/>
                <a:gd name="T14" fmla="*/ 113 w 186"/>
                <a:gd name="T15" fmla="*/ 167 h 210"/>
                <a:gd name="T16" fmla="*/ 90 w 186"/>
                <a:gd name="T17" fmla="*/ 174 h 210"/>
                <a:gd name="T18" fmla="*/ 66 w 186"/>
                <a:gd name="T19" fmla="*/ 180 h 210"/>
                <a:gd name="T20" fmla="*/ 43 w 186"/>
                <a:gd name="T21" fmla="*/ 183 h 210"/>
                <a:gd name="T22" fmla="*/ 22 w 186"/>
                <a:gd name="T23" fmla="*/ 186 h 210"/>
                <a:gd name="T24" fmla="*/ 6 w 186"/>
                <a:gd name="T25" fmla="*/ 189 h 210"/>
                <a:gd name="T26" fmla="*/ 0 w 186"/>
                <a:gd name="T27" fmla="*/ 191 h 210"/>
                <a:gd name="T28" fmla="*/ 186 w 186"/>
                <a:gd name="T29" fmla="*/ 210 h 2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210"/>
                <a:gd name="T47" fmla="*/ 186 w 186"/>
                <a:gd name="T48" fmla="*/ 210 h 2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210">
                  <a:moveTo>
                    <a:pt x="186" y="210"/>
                  </a:moveTo>
                  <a:lnTo>
                    <a:pt x="178" y="0"/>
                  </a:lnTo>
                  <a:lnTo>
                    <a:pt x="175" y="21"/>
                  </a:lnTo>
                  <a:lnTo>
                    <a:pt x="167" y="67"/>
                  </a:lnTo>
                  <a:lnTo>
                    <a:pt x="155" y="118"/>
                  </a:lnTo>
                  <a:lnTo>
                    <a:pt x="143" y="151"/>
                  </a:lnTo>
                  <a:lnTo>
                    <a:pt x="132" y="161"/>
                  </a:lnTo>
                  <a:lnTo>
                    <a:pt x="113" y="167"/>
                  </a:lnTo>
                  <a:lnTo>
                    <a:pt x="90" y="174"/>
                  </a:lnTo>
                  <a:lnTo>
                    <a:pt x="66" y="180"/>
                  </a:lnTo>
                  <a:lnTo>
                    <a:pt x="43" y="183"/>
                  </a:lnTo>
                  <a:lnTo>
                    <a:pt x="22" y="186"/>
                  </a:lnTo>
                  <a:lnTo>
                    <a:pt x="6" y="189"/>
                  </a:lnTo>
                  <a:lnTo>
                    <a:pt x="0" y="191"/>
                  </a:lnTo>
                  <a:lnTo>
                    <a:pt x="186" y="210"/>
                  </a:lnTo>
                  <a:close/>
                </a:path>
              </a:pathLst>
            </a:custGeom>
            <a:solidFill>
              <a:srgbClr val="D6DB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76" name="Freeform 868"/>
            <p:cNvSpPr>
              <a:spLocks/>
            </p:cNvSpPr>
            <p:nvPr/>
          </p:nvSpPr>
          <p:spPr bwMode="auto">
            <a:xfrm>
              <a:off x="3197" y="1447"/>
              <a:ext cx="213" cy="463"/>
            </a:xfrm>
            <a:custGeom>
              <a:avLst/>
              <a:gdLst>
                <a:gd name="T0" fmla="*/ 119 w 130"/>
                <a:gd name="T1" fmla="*/ 0 h 283"/>
                <a:gd name="T2" fmla="*/ 130 w 130"/>
                <a:gd name="T3" fmla="*/ 181 h 283"/>
                <a:gd name="T4" fmla="*/ 0 w 130"/>
                <a:gd name="T5" fmla="*/ 283 h 283"/>
                <a:gd name="T6" fmla="*/ 5 w 130"/>
                <a:gd name="T7" fmla="*/ 278 h 283"/>
                <a:gd name="T8" fmla="*/ 14 w 130"/>
                <a:gd name="T9" fmla="*/ 265 h 283"/>
                <a:gd name="T10" fmla="*/ 30 w 130"/>
                <a:gd name="T11" fmla="*/ 248 h 283"/>
                <a:gd name="T12" fmla="*/ 48 w 130"/>
                <a:gd name="T13" fmla="*/ 225 h 283"/>
                <a:gd name="T14" fmla="*/ 65 w 130"/>
                <a:gd name="T15" fmla="*/ 202 h 283"/>
                <a:gd name="T16" fmla="*/ 81 w 130"/>
                <a:gd name="T17" fmla="*/ 179 h 283"/>
                <a:gd name="T18" fmla="*/ 94 w 130"/>
                <a:gd name="T19" fmla="*/ 159 h 283"/>
                <a:gd name="T20" fmla="*/ 100 w 130"/>
                <a:gd name="T21" fmla="*/ 143 h 283"/>
                <a:gd name="T22" fmla="*/ 107 w 130"/>
                <a:gd name="T23" fmla="*/ 105 h 283"/>
                <a:gd name="T24" fmla="*/ 113 w 130"/>
                <a:gd name="T25" fmla="*/ 54 h 283"/>
                <a:gd name="T26" fmla="*/ 118 w 130"/>
                <a:gd name="T27" fmla="*/ 12 h 283"/>
                <a:gd name="T28" fmla="*/ 119 w 130"/>
                <a:gd name="T29" fmla="*/ 0 h 2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"/>
                <a:gd name="T46" fmla="*/ 0 h 283"/>
                <a:gd name="T47" fmla="*/ 130 w 130"/>
                <a:gd name="T48" fmla="*/ 283 h 2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" h="283">
                  <a:moveTo>
                    <a:pt x="119" y="0"/>
                  </a:moveTo>
                  <a:lnTo>
                    <a:pt x="130" y="181"/>
                  </a:lnTo>
                  <a:lnTo>
                    <a:pt x="0" y="283"/>
                  </a:lnTo>
                  <a:lnTo>
                    <a:pt x="5" y="278"/>
                  </a:lnTo>
                  <a:lnTo>
                    <a:pt x="14" y="265"/>
                  </a:lnTo>
                  <a:lnTo>
                    <a:pt x="30" y="248"/>
                  </a:lnTo>
                  <a:lnTo>
                    <a:pt x="48" y="225"/>
                  </a:lnTo>
                  <a:lnTo>
                    <a:pt x="65" y="202"/>
                  </a:lnTo>
                  <a:lnTo>
                    <a:pt x="81" y="179"/>
                  </a:lnTo>
                  <a:lnTo>
                    <a:pt x="94" y="159"/>
                  </a:lnTo>
                  <a:lnTo>
                    <a:pt x="100" y="143"/>
                  </a:lnTo>
                  <a:lnTo>
                    <a:pt x="107" y="105"/>
                  </a:lnTo>
                  <a:lnTo>
                    <a:pt x="113" y="54"/>
                  </a:lnTo>
                  <a:lnTo>
                    <a:pt x="118" y="1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2C1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77" name="Freeform 869"/>
            <p:cNvSpPr>
              <a:spLocks/>
            </p:cNvSpPr>
            <p:nvPr/>
          </p:nvSpPr>
          <p:spPr bwMode="auto">
            <a:xfrm>
              <a:off x="2687" y="2525"/>
              <a:ext cx="312" cy="42"/>
            </a:xfrm>
            <a:custGeom>
              <a:avLst/>
              <a:gdLst>
                <a:gd name="T0" fmla="*/ 191 w 191"/>
                <a:gd name="T1" fmla="*/ 14 h 26"/>
                <a:gd name="T2" fmla="*/ 191 w 191"/>
                <a:gd name="T3" fmla="*/ 22 h 26"/>
                <a:gd name="T4" fmla="*/ 132 w 191"/>
                <a:gd name="T5" fmla="*/ 19 h 26"/>
                <a:gd name="T6" fmla="*/ 126 w 191"/>
                <a:gd name="T7" fmla="*/ 21 h 26"/>
                <a:gd name="T8" fmla="*/ 117 w 191"/>
                <a:gd name="T9" fmla="*/ 24 h 26"/>
                <a:gd name="T10" fmla="*/ 105 w 191"/>
                <a:gd name="T11" fmla="*/ 26 h 26"/>
                <a:gd name="T12" fmla="*/ 94 w 191"/>
                <a:gd name="T13" fmla="*/ 26 h 26"/>
                <a:gd name="T14" fmla="*/ 82 w 191"/>
                <a:gd name="T15" fmla="*/ 24 h 26"/>
                <a:gd name="T16" fmla="*/ 70 w 191"/>
                <a:gd name="T17" fmla="*/ 21 h 26"/>
                <a:gd name="T18" fmla="*/ 61 w 191"/>
                <a:gd name="T19" fmla="*/ 19 h 26"/>
                <a:gd name="T20" fmla="*/ 55 w 191"/>
                <a:gd name="T21" fmla="*/ 16 h 26"/>
                <a:gd name="T22" fmla="*/ 0 w 191"/>
                <a:gd name="T23" fmla="*/ 11 h 26"/>
                <a:gd name="T24" fmla="*/ 0 w 191"/>
                <a:gd name="T25" fmla="*/ 2 h 26"/>
                <a:gd name="T26" fmla="*/ 56 w 191"/>
                <a:gd name="T27" fmla="*/ 5 h 26"/>
                <a:gd name="T28" fmla="*/ 62 w 191"/>
                <a:gd name="T29" fmla="*/ 3 h 26"/>
                <a:gd name="T30" fmla="*/ 70 w 191"/>
                <a:gd name="T31" fmla="*/ 0 h 26"/>
                <a:gd name="T32" fmla="*/ 80 w 191"/>
                <a:gd name="T33" fmla="*/ 0 h 26"/>
                <a:gd name="T34" fmla="*/ 91 w 191"/>
                <a:gd name="T35" fmla="*/ 0 h 26"/>
                <a:gd name="T36" fmla="*/ 105 w 191"/>
                <a:gd name="T37" fmla="*/ 2 h 26"/>
                <a:gd name="T38" fmla="*/ 120 w 191"/>
                <a:gd name="T39" fmla="*/ 3 h 26"/>
                <a:gd name="T40" fmla="*/ 129 w 191"/>
                <a:gd name="T41" fmla="*/ 8 h 26"/>
                <a:gd name="T42" fmla="*/ 136 w 191"/>
                <a:gd name="T43" fmla="*/ 11 h 26"/>
                <a:gd name="T44" fmla="*/ 191 w 191"/>
                <a:gd name="T45" fmla="*/ 14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1"/>
                <a:gd name="T70" fmla="*/ 0 h 26"/>
                <a:gd name="T71" fmla="*/ 191 w 191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1" h="26">
                  <a:moveTo>
                    <a:pt x="191" y="14"/>
                  </a:moveTo>
                  <a:lnTo>
                    <a:pt x="191" y="22"/>
                  </a:lnTo>
                  <a:lnTo>
                    <a:pt x="132" y="19"/>
                  </a:lnTo>
                  <a:lnTo>
                    <a:pt x="126" y="21"/>
                  </a:lnTo>
                  <a:lnTo>
                    <a:pt x="117" y="24"/>
                  </a:lnTo>
                  <a:lnTo>
                    <a:pt x="105" y="26"/>
                  </a:lnTo>
                  <a:lnTo>
                    <a:pt x="94" y="26"/>
                  </a:lnTo>
                  <a:lnTo>
                    <a:pt x="82" y="24"/>
                  </a:lnTo>
                  <a:lnTo>
                    <a:pt x="70" y="21"/>
                  </a:lnTo>
                  <a:lnTo>
                    <a:pt x="61" y="19"/>
                  </a:lnTo>
                  <a:lnTo>
                    <a:pt x="55" y="16"/>
                  </a:lnTo>
                  <a:lnTo>
                    <a:pt x="0" y="11"/>
                  </a:lnTo>
                  <a:lnTo>
                    <a:pt x="0" y="2"/>
                  </a:lnTo>
                  <a:lnTo>
                    <a:pt x="56" y="5"/>
                  </a:lnTo>
                  <a:lnTo>
                    <a:pt x="62" y="3"/>
                  </a:lnTo>
                  <a:lnTo>
                    <a:pt x="70" y="0"/>
                  </a:lnTo>
                  <a:lnTo>
                    <a:pt x="80" y="0"/>
                  </a:lnTo>
                  <a:lnTo>
                    <a:pt x="91" y="0"/>
                  </a:lnTo>
                  <a:lnTo>
                    <a:pt x="105" y="2"/>
                  </a:lnTo>
                  <a:lnTo>
                    <a:pt x="120" y="3"/>
                  </a:lnTo>
                  <a:lnTo>
                    <a:pt x="129" y="8"/>
                  </a:lnTo>
                  <a:lnTo>
                    <a:pt x="136" y="11"/>
                  </a:lnTo>
                  <a:lnTo>
                    <a:pt x="191" y="14"/>
                  </a:lnTo>
                  <a:close/>
                </a:path>
              </a:pathLst>
            </a:custGeom>
            <a:solidFill>
              <a:srgbClr val="B768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78" name="Freeform 870"/>
            <p:cNvSpPr>
              <a:spLocks/>
            </p:cNvSpPr>
            <p:nvPr/>
          </p:nvSpPr>
          <p:spPr bwMode="auto">
            <a:xfrm>
              <a:off x="1958" y="2123"/>
              <a:ext cx="306" cy="204"/>
            </a:xfrm>
            <a:custGeom>
              <a:avLst/>
              <a:gdLst>
                <a:gd name="T0" fmla="*/ 51 w 187"/>
                <a:gd name="T1" fmla="*/ 0 h 125"/>
                <a:gd name="T2" fmla="*/ 0 w 187"/>
                <a:gd name="T3" fmla="*/ 113 h 125"/>
                <a:gd name="T4" fmla="*/ 187 w 187"/>
                <a:gd name="T5" fmla="*/ 125 h 125"/>
                <a:gd name="T6" fmla="*/ 183 w 187"/>
                <a:gd name="T7" fmla="*/ 124 h 125"/>
                <a:gd name="T8" fmla="*/ 171 w 187"/>
                <a:gd name="T9" fmla="*/ 121 h 125"/>
                <a:gd name="T10" fmla="*/ 156 w 187"/>
                <a:gd name="T11" fmla="*/ 114 h 125"/>
                <a:gd name="T12" fmla="*/ 135 w 187"/>
                <a:gd name="T13" fmla="*/ 108 h 125"/>
                <a:gd name="T14" fmla="*/ 114 w 187"/>
                <a:gd name="T15" fmla="*/ 98 h 125"/>
                <a:gd name="T16" fmla="*/ 94 w 187"/>
                <a:gd name="T17" fmla="*/ 87 h 125"/>
                <a:gd name="T18" fmla="*/ 78 w 187"/>
                <a:gd name="T19" fmla="*/ 76 h 125"/>
                <a:gd name="T20" fmla="*/ 65 w 187"/>
                <a:gd name="T21" fmla="*/ 63 h 125"/>
                <a:gd name="T22" fmla="*/ 57 w 187"/>
                <a:gd name="T23" fmla="*/ 43 h 125"/>
                <a:gd name="T24" fmla="*/ 52 w 187"/>
                <a:gd name="T25" fmla="*/ 22 h 125"/>
                <a:gd name="T26" fmla="*/ 51 w 187"/>
                <a:gd name="T27" fmla="*/ 6 h 125"/>
                <a:gd name="T28" fmla="*/ 51 w 187"/>
                <a:gd name="T29" fmla="*/ 0 h 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7"/>
                <a:gd name="T46" fmla="*/ 0 h 125"/>
                <a:gd name="T47" fmla="*/ 187 w 187"/>
                <a:gd name="T48" fmla="*/ 125 h 1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7" h="125">
                  <a:moveTo>
                    <a:pt x="51" y="0"/>
                  </a:moveTo>
                  <a:lnTo>
                    <a:pt x="0" y="113"/>
                  </a:lnTo>
                  <a:lnTo>
                    <a:pt x="187" y="125"/>
                  </a:lnTo>
                  <a:lnTo>
                    <a:pt x="183" y="124"/>
                  </a:lnTo>
                  <a:lnTo>
                    <a:pt x="171" y="121"/>
                  </a:lnTo>
                  <a:lnTo>
                    <a:pt x="156" y="114"/>
                  </a:lnTo>
                  <a:lnTo>
                    <a:pt x="135" y="108"/>
                  </a:lnTo>
                  <a:lnTo>
                    <a:pt x="114" y="98"/>
                  </a:lnTo>
                  <a:lnTo>
                    <a:pt x="94" y="87"/>
                  </a:lnTo>
                  <a:lnTo>
                    <a:pt x="78" y="76"/>
                  </a:lnTo>
                  <a:lnTo>
                    <a:pt x="65" y="63"/>
                  </a:lnTo>
                  <a:lnTo>
                    <a:pt x="57" y="43"/>
                  </a:lnTo>
                  <a:lnTo>
                    <a:pt x="52" y="22"/>
                  </a:lnTo>
                  <a:lnTo>
                    <a:pt x="51" y="6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2A58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79" name="Freeform 871"/>
            <p:cNvSpPr>
              <a:spLocks/>
            </p:cNvSpPr>
            <p:nvPr/>
          </p:nvSpPr>
          <p:spPr bwMode="auto">
            <a:xfrm>
              <a:off x="3034" y="1132"/>
              <a:ext cx="331" cy="157"/>
            </a:xfrm>
            <a:custGeom>
              <a:avLst/>
              <a:gdLst>
                <a:gd name="T0" fmla="*/ 0 w 203"/>
                <a:gd name="T1" fmla="*/ 0 h 96"/>
                <a:gd name="T2" fmla="*/ 203 w 203"/>
                <a:gd name="T3" fmla="*/ 40 h 96"/>
                <a:gd name="T4" fmla="*/ 133 w 203"/>
                <a:gd name="T5" fmla="*/ 96 h 96"/>
                <a:gd name="T6" fmla="*/ 0 w 203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3"/>
                <a:gd name="T13" fmla="*/ 0 h 96"/>
                <a:gd name="T14" fmla="*/ 203 w 203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3" h="96">
                  <a:moveTo>
                    <a:pt x="0" y="0"/>
                  </a:moveTo>
                  <a:lnTo>
                    <a:pt x="203" y="40"/>
                  </a:lnTo>
                  <a:lnTo>
                    <a:pt x="133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80" name="Freeform 872"/>
            <p:cNvSpPr>
              <a:spLocks/>
            </p:cNvSpPr>
            <p:nvPr/>
          </p:nvSpPr>
          <p:spPr bwMode="auto">
            <a:xfrm>
              <a:off x="3272" y="2093"/>
              <a:ext cx="138" cy="481"/>
            </a:xfrm>
            <a:custGeom>
              <a:avLst/>
              <a:gdLst>
                <a:gd name="T0" fmla="*/ 84 w 84"/>
                <a:gd name="T1" fmla="*/ 0 h 294"/>
                <a:gd name="T2" fmla="*/ 0 w 84"/>
                <a:gd name="T3" fmla="*/ 294 h 294"/>
                <a:gd name="T4" fmla="*/ 84 w 84"/>
                <a:gd name="T5" fmla="*/ 110 h 294"/>
                <a:gd name="T6" fmla="*/ 84 w 84"/>
                <a:gd name="T7" fmla="*/ 0 h 2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294"/>
                <a:gd name="T14" fmla="*/ 84 w 84"/>
                <a:gd name="T15" fmla="*/ 294 h 2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294">
                  <a:moveTo>
                    <a:pt x="84" y="0"/>
                  </a:moveTo>
                  <a:lnTo>
                    <a:pt x="0" y="294"/>
                  </a:lnTo>
                  <a:lnTo>
                    <a:pt x="84" y="11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2C1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81" name="Freeform 873"/>
            <p:cNvSpPr>
              <a:spLocks/>
            </p:cNvSpPr>
            <p:nvPr/>
          </p:nvSpPr>
          <p:spPr bwMode="auto">
            <a:xfrm>
              <a:off x="3289" y="2365"/>
              <a:ext cx="160" cy="591"/>
            </a:xfrm>
            <a:custGeom>
              <a:avLst/>
              <a:gdLst>
                <a:gd name="T0" fmla="*/ 98 w 98"/>
                <a:gd name="T1" fmla="*/ 0 h 362"/>
                <a:gd name="T2" fmla="*/ 97 w 98"/>
                <a:gd name="T3" fmla="*/ 15 h 362"/>
                <a:gd name="T4" fmla="*/ 93 w 98"/>
                <a:gd name="T5" fmla="*/ 33 h 362"/>
                <a:gd name="T6" fmla="*/ 90 w 98"/>
                <a:gd name="T7" fmla="*/ 52 h 362"/>
                <a:gd name="T8" fmla="*/ 85 w 98"/>
                <a:gd name="T9" fmla="*/ 71 h 362"/>
                <a:gd name="T10" fmla="*/ 78 w 98"/>
                <a:gd name="T11" fmla="*/ 92 h 362"/>
                <a:gd name="T12" fmla="*/ 68 w 98"/>
                <a:gd name="T13" fmla="*/ 114 h 362"/>
                <a:gd name="T14" fmla="*/ 57 w 98"/>
                <a:gd name="T15" fmla="*/ 138 h 362"/>
                <a:gd name="T16" fmla="*/ 44 w 98"/>
                <a:gd name="T17" fmla="*/ 158 h 362"/>
                <a:gd name="T18" fmla="*/ 38 w 98"/>
                <a:gd name="T19" fmla="*/ 165 h 362"/>
                <a:gd name="T20" fmla="*/ 31 w 98"/>
                <a:gd name="T21" fmla="*/ 173 h 362"/>
                <a:gd name="T22" fmla="*/ 27 w 98"/>
                <a:gd name="T23" fmla="*/ 182 h 362"/>
                <a:gd name="T24" fmla="*/ 24 w 98"/>
                <a:gd name="T25" fmla="*/ 190 h 362"/>
                <a:gd name="T26" fmla="*/ 19 w 98"/>
                <a:gd name="T27" fmla="*/ 200 h 362"/>
                <a:gd name="T28" fmla="*/ 16 w 98"/>
                <a:gd name="T29" fmla="*/ 211 h 362"/>
                <a:gd name="T30" fmla="*/ 11 w 98"/>
                <a:gd name="T31" fmla="*/ 222 h 362"/>
                <a:gd name="T32" fmla="*/ 9 w 98"/>
                <a:gd name="T33" fmla="*/ 233 h 362"/>
                <a:gd name="T34" fmla="*/ 8 w 98"/>
                <a:gd name="T35" fmla="*/ 246 h 362"/>
                <a:gd name="T36" fmla="*/ 8 w 98"/>
                <a:gd name="T37" fmla="*/ 260 h 362"/>
                <a:gd name="T38" fmla="*/ 9 w 98"/>
                <a:gd name="T39" fmla="*/ 276 h 362"/>
                <a:gd name="T40" fmla="*/ 11 w 98"/>
                <a:gd name="T41" fmla="*/ 289 h 362"/>
                <a:gd name="T42" fmla="*/ 12 w 98"/>
                <a:gd name="T43" fmla="*/ 298 h 362"/>
                <a:gd name="T44" fmla="*/ 14 w 98"/>
                <a:gd name="T45" fmla="*/ 309 h 362"/>
                <a:gd name="T46" fmla="*/ 17 w 98"/>
                <a:gd name="T47" fmla="*/ 322 h 362"/>
                <a:gd name="T48" fmla="*/ 22 w 98"/>
                <a:gd name="T49" fmla="*/ 333 h 362"/>
                <a:gd name="T50" fmla="*/ 25 w 98"/>
                <a:gd name="T51" fmla="*/ 341 h 362"/>
                <a:gd name="T52" fmla="*/ 28 w 98"/>
                <a:gd name="T53" fmla="*/ 348 h 362"/>
                <a:gd name="T54" fmla="*/ 33 w 98"/>
                <a:gd name="T55" fmla="*/ 356 h 362"/>
                <a:gd name="T56" fmla="*/ 36 w 98"/>
                <a:gd name="T57" fmla="*/ 362 h 362"/>
                <a:gd name="T58" fmla="*/ 28 w 98"/>
                <a:gd name="T59" fmla="*/ 352 h 362"/>
                <a:gd name="T60" fmla="*/ 20 w 98"/>
                <a:gd name="T61" fmla="*/ 341 h 362"/>
                <a:gd name="T62" fmla="*/ 14 w 98"/>
                <a:gd name="T63" fmla="*/ 329 h 362"/>
                <a:gd name="T64" fmla="*/ 9 w 98"/>
                <a:gd name="T65" fmla="*/ 316 h 362"/>
                <a:gd name="T66" fmla="*/ 6 w 98"/>
                <a:gd name="T67" fmla="*/ 305 h 362"/>
                <a:gd name="T68" fmla="*/ 3 w 98"/>
                <a:gd name="T69" fmla="*/ 292 h 362"/>
                <a:gd name="T70" fmla="*/ 1 w 98"/>
                <a:gd name="T71" fmla="*/ 281 h 362"/>
                <a:gd name="T72" fmla="*/ 0 w 98"/>
                <a:gd name="T73" fmla="*/ 268 h 362"/>
                <a:gd name="T74" fmla="*/ 0 w 98"/>
                <a:gd name="T75" fmla="*/ 254 h 362"/>
                <a:gd name="T76" fmla="*/ 0 w 98"/>
                <a:gd name="T77" fmla="*/ 241 h 362"/>
                <a:gd name="T78" fmla="*/ 3 w 98"/>
                <a:gd name="T79" fmla="*/ 227 h 362"/>
                <a:gd name="T80" fmla="*/ 4 w 98"/>
                <a:gd name="T81" fmla="*/ 214 h 362"/>
                <a:gd name="T82" fmla="*/ 9 w 98"/>
                <a:gd name="T83" fmla="*/ 200 h 362"/>
                <a:gd name="T84" fmla="*/ 16 w 98"/>
                <a:gd name="T85" fmla="*/ 181 h 362"/>
                <a:gd name="T86" fmla="*/ 25 w 98"/>
                <a:gd name="T87" fmla="*/ 162 h 362"/>
                <a:gd name="T88" fmla="*/ 36 w 98"/>
                <a:gd name="T89" fmla="*/ 144 h 362"/>
                <a:gd name="T90" fmla="*/ 44 w 98"/>
                <a:gd name="T91" fmla="*/ 135 h 362"/>
                <a:gd name="T92" fmla="*/ 51 w 98"/>
                <a:gd name="T93" fmla="*/ 125 h 362"/>
                <a:gd name="T94" fmla="*/ 58 w 98"/>
                <a:gd name="T95" fmla="*/ 114 h 362"/>
                <a:gd name="T96" fmla="*/ 63 w 98"/>
                <a:gd name="T97" fmla="*/ 101 h 362"/>
                <a:gd name="T98" fmla="*/ 70 w 98"/>
                <a:gd name="T99" fmla="*/ 89 h 362"/>
                <a:gd name="T100" fmla="*/ 76 w 98"/>
                <a:gd name="T101" fmla="*/ 74 h 362"/>
                <a:gd name="T102" fmla="*/ 82 w 98"/>
                <a:gd name="T103" fmla="*/ 60 h 362"/>
                <a:gd name="T104" fmla="*/ 89 w 98"/>
                <a:gd name="T105" fmla="*/ 44 h 362"/>
                <a:gd name="T106" fmla="*/ 92 w 98"/>
                <a:gd name="T107" fmla="*/ 33 h 362"/>
                <a:gd name="T108" fmla="*/ 93 w 98"/>
                <a:gd name="T109" fmla="*/ 22 h 362"/>
                <a:gd name="T110" fmla="*/ 97 w 98"/>
                <a:gd name="T111" fmla="*/ 11 h 362"/>
                <a:gd name="T112" fmla="*/ 98 w 98"/>
                <a:gd name="T113" fmla="*/ 0 h 3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8"/>
                <a:gd name="T172" fmla="*/ 0 h 362"/>
                <a:gd name="T173" fmla="*/ 98 w 98"/>
                <a:gd name="T174" fmla="*/ 362 h 3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8" h="362">
                  <a:moveTo>
                    <a:pt x="98" y="0"/>
                  </a:moveTo>
                  <a:lnTo>
                    <a:pt x="97" y="15"/>
                  </a:lnTo>
                  <a:lnTo>
                    <a:pt x="93" y="33"/>
                  </a:lnTo>
                  <a:lnTo>
                    <a:pt x="90" y="52"/>
                  </a:lnTo>
                  <a:lnTo>
                    <a:pt x="85" y="71"/>
                  </a:lnTo>
                  <a:lnTo>
                    <a:pt x="78" y="92"/>
                  </a:lnTo>
                  <a:lnTo>
                    <a:pt x="68" y="114"/>
                  </a:lnTo>
                  <a:lnTo>
                    <a:pt x="57" y="138"/>
                  </a:lnTo>
                  <a:lnTo>
                    <a:pt x="44" y="158"/>
                  </a:lnTo>
                  <a:lnTo>
                    <a:pt x="38" y="165"/>
                  </a:lnTo>
                  <a:lnTo>
                    <a:pt x="31" y="173"/>
                  </a:lnTo>
                  <a:lnTo>
                    <a:pt x="27" y="182"/>
                  </a:lnTo>
                  <a:lnTo>
                    <a:pt x="24" y="190"/>
                  </a:lnTo>
                  <a:lnTo>
                    <a:pt x="19" y="200"/>
                  </a:lnTo>
                  <a:lnTo>
                    <a:pt x="16" y="211"/>
                  </a:lnTo>
                  <a:lnTo>
                    <a:pt x="11" y="222"/>
                  </a:lnTo>
                  <a:lnTo>
                    <a:pt x="9" y="233"/>
                  </a:lnTo>
                  <a:lnTo>
                    <a:pt x="8" y="246"/>
                  </a:lnTo>
                  <a:lnTo>
                    <a:pt x="8" y="260"/>
                  </a:lnTo>
                  <a:lnTo>
                    <a:pt x="9" y="276"/>
                  </a:lnTo>
                  <a:lnTo>
                    <a:pt x="11" y="289"/>
                  </a:lnTo>
                  <a:lnTo>
                    <a:pt x="12" y="298"/>
                  </a:lnTo>
                  <a:lnTo>
                    <a:pt x="14" y="309"/>
                  </a:lnTo>
                  <a:lnTo>
                    <a:pt x="17" y="322"/>
                  </a:lnTo>
                  <a:lnTo>
                    <a:pt x="22" y="333"/>
                  </a:lnTo>
                  <a:lnTo>
                    <a:pt x="25" y="341"/>
                  </a:lnTo>
                  <a:lnTo>
                    <a:pt x="28" y="348"/>
                  </a:lnTo>
                  <a:lnTo>
                    <a:pt x="33" y="356"/>
                  </a:lnTo>
                  <a:lnTo>
                    <a:pt x="36" y="362"/>
                  </a:lnTo>
                  <a:lnTo>
                    <a:pt x="28" y="352"/>
                  </a:lnTo>
                  <a:lnTo>
                    <a:pt x="20" y="341"/>
                  </a:lnTo>
                  <a:lnTo>
                    <a:pt x="14" y="329"/>
                  </a:lnTo>
                  <a:lnTo>
                    <a:pt x="9" y="316"/>
                  </a:lnTo>
                  <a:lnTo>
                    <a:pt x="6" y="305"/>
                  </a:lnTo>
                  <a:lnTo>
                    <a:pt x="3" y="292"/>
                  </a:lnTo>
                  <a:lnTo>
                    <a:pt x="1" y="281"/>
                  </a:lnTo>
                  <a:lnTo>
                    <a:pt x="0" y="268"/>
                  </a:lnTo>
                  <a:lnTo>
                    <a:pt x="0" y="254"/>
                  </a:lnTo>
                  <a:lnTo>
                    <a:pt x="0" y="241"/>
                  </a:lnTo>
                  <a:lnTo>
                    <a:pt x="3" y="227"/>
                  </a:lnTo>
                  <a:lnTo>
                    <a:pt x="4" y="214"/>
                  </a:lnTo>
                  <a:lnTo>
                    <a:pt x="9" y="200"/>
                  </a:lnTo>
                  <a:lnTo>
                    <a:pt x="16" y="181"/>
                  </a:lnTo>
                  <a:lnTo>
                    <a:pt x="25" y="162"/>
                  </a:lnTo>
                  <a:lnTo>
                    <a:pt x="36" y="144"/>
                  </a:lnTo>
                  <a:lnTo>
                    <a:pt x="44" y="135"/>
                  </a:lnTo>
                  <a:lnTo>
                    <a:pt x="51" y="125"/>
                  </a:lnTo>
                  <a:lnTo>
                    <a:pt x="58" y="114"/>
                  </a:lnTo>
                  <a:lnTo>
                    <a:pt x="63" y="101"/>
                  </a:lnTo>
                  <a:lnTo>
                    <a:pt x="70" y="89"/>
                  </a:lnTo>
                  <a:lnTo>
                    <a:pt x="76" y="74"/>
                  </a:lnTo>
                  <a:lnTo>
                    <a:pt x="82" y="60"/>
                  </a:lnTo>
                  <a:lnTo>
                    <a:pt x="89" y="44"/>
                  </a:lnTo>
                  <a:lnTo>
                    <a:pt x="92" y="33"/>
                  </a:lnTo>
                  <a:lnTo>
                    <a:pt x="93" y="22"/>
                  </a:lnTo>
                  <a:lnTo>
                    <a:pt x="97" y="1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D1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882" name="Freeform 874"/>
            <p:cNvSpPr>
              <a:spLocks/>
            </p:cNvSpPr>
            <p:nvPr/>
          </p:nvSpPr>
          <p:spPr bwMode="auto">
            <a:xfrm>
              <a:off x="2901" y="1330"/>
              <a:ext cx="231" cy="435"/>
            </a:xfrm>
            <a:custGeom>
              <a:avLst/>
              <a:gdLst>
                <a:gd name="T0" fmla="*/ 0 w 141"/>
                <a:gd name="T1" fmla="*/ 0 h 266"/>
                <a:gd name="T2" fmla="*/ 8 w 141"/>
                <a:gd name="T3" fmla="*/ 266 h 266"/>
                <a:gd name="T4" fmla="*/ 9 w 141"/>
                <a:gd name="T5" fmla="*/ 242 h 266"/>
                <a:gd name="T6" fmla="*/ 16 w 141"/>
                <a:gd name="T7" fmla="*/ 185 h 266"/>
                <a:gd name="T8" fmla="*/ 25 w 141"/>
                <a:gd name="T9" fmla="*/ 121 h 266"/>
                <a:gd name="T10" fmla="*/ 41 w 141"/>
                <a:gd name="T11" fmla="*/ 77 h 266"/>
                <a:gd name="T12" fmla="*/ 52 w 141"/>
                <a:gd name="T13" fmla="*/ 64 h 266"/>
                <a:gd name="T14" fmla="*/ 67 w 141"/>
                <a:gd name="T15" fmla="*/ 53 h 266"/>
                <a:gd name="T16" fmla="*/ 84 w 141"/>
                <a:gd name="T17" fmla="*/ 43 h 266"/>
                <a:gd name="T18" fmla="*/ 100 w 141"/>
                <a:gd name="T19" fmla="*/ 35 h 266"/>
                <a:gd name="T20" fmla="*/ 116 w 141"/>
                <a:gd name="T21" fmla="*/ 29 h 266"/>
                <a:gd name="T22" fmla="*/ 129 w 141"/>
                <a:gd name="T23" fmla="*/ 24 h 266"/>
                <a:gd name="T24" fmla="*/ 138 w 141"/>
                <a:gd name="T25" fmla="*/ 22 h 266"/>
                <a:gd name="T26" fmla="*/ 141 w 141"/>
                <a:gd name="T27" fmla="*/ 21 h 266"/>
                <a:gd name="T28" fmla="*/ 0 w 141"/>
                <a:gd name="T29" fmla="*/ 0 h 2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"/>
                <a:gd name="T46" fmla="*/ 0 h 266"/>
                <a:gd name="T47" fmla="*/ 141 w 141"/>
                <a:gd name="T48" fmla="*/ 266 h 26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" h="266">
                  <a:moveTo>
                    <a:pt x="0" y="0"/>
                  </a:moveTo>
                  <a:lnTo>
                    <a:pt x="8" y="266"/>
                  </a:lnTo>
                  <a:lnTo>
                    <a:pt x="9" y="242"/>
                  </a:lnTo>
                  <a:lnTo>
                    <a:pt x="16" y="185"/>
                  </a:lnTo>
                  <a:lnTo>
                    <a:pt x="25" y="121"/>
                  </a:lnTo>
                  <a:lnTo>
                    <a:pt x="41" y="77"/>
                  </a:lnTo>
                  <a:lnTo>
                    <a:pt x="52" y="64"/>
                  </a:lnTo>
                  <a:lnTo>
                    <a:pt x="67" y="53"/>
                  </a:lnTo>
                  <a:lnTo>
                    <a:pt x="84" y="43"/>
                  </a:lnTo>
                  <a:lnTo>
                    <a:pt x="100" y="35"/>
                  </a:lnTo>
                  <a:lnTo>
                    <a:pt x="116" y="29"/>
                  </a:lnTo>
                  <a:lnTo>
                    <a:pt x="129" y="24"/>
                  </a:lnTo>
                  <a:lnTo>
                    <a:pt x="138" y="22"/>
                  </a:lnTo>
                  <a:lnTo>
                    <a:pt x="141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6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</p:grpSp>
      <p:cxnSp>
        <p:nvCxnSpPr>
          <p:cNvPr id="883" name="AutoShape 875"/>
          <p:cNvCxnSpPr>
            <a:cxnSpLocks noChangeShapeType="1"/>
          </p:cNvCxnSpPr>
          <p:nvPr/>
        </p:nvCxnSpPr>
        <p:spPr bwMode="auto">
          <a:xfrm flipV="1">
            <a:off x="5564188" y="4463921"/>
            <a:ext cx="915987" cy="601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884" name="Picture 876" descr="j02235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3588" y="4883021"/>
            <a:ext cx="4794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5" name="Cloud"/>
          <p:cNvSpPr>
            <a:spLocks noEditPoints="1" noChangeArrowheads="1"/>
          </p:cNvSpPr>
          <p:nvPr/>
        </p:nvSpPr>
        <p:spPr bwMode="auto">
          <a:xfrm rot="19428392" flipH="1">
            <a:off x="427038" y="4454396"/>
            <a:ext cx="1811337" cy="1233488"/>
          </a:xfrm>
          <a:custGeom>
            <a:avLst/>
            <a:gdLst>
              <a:gd name="T0" fmla="*/ 5618 w 21600"/>
              <a:gd name="T1" fmla="*/ 616744 h 21600"/>
              <a:gd name="T2" fmla="*/ 905669 w 21600"/>
              <a:gd name="T3" fmla="*/ 1232175 h 21600"/>
              <a:gd name="T4" fmla="*/ 1809828 w 21600"/>
              <a:gd name="T5" fmla="*/ 616744 h 21600"/>
              <a:gd name="T6" fmla="*/ 905669 w 21600"/>
              <a:gd name="T7" fmla="*/ 7052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latin typeface="Tahoma" pitchFamily="34" charset="0"/>
              </a:rPr>
              <a:t>Further networks</a:t>
            </a:r>
          </a:p>
        </p:txBody>
      </p:sp>
      <p:sp>
        <p:nvSpPr>
          <p:cNvPr id="886" name="Text Box 878"/>
          <p:cNvSpPr txBox="1">
            <a:spLocks noChangeArrowheads="1"/>
          </p:cNvSpPr>
          <p:nvPr/>
        </p:nvSpPr>
        <p:spPr bwMode="auto">
          <a:xfrm>
            <a:off x="1768475" y="4465509"/>
            <a:ext cx="115887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Gateways</a:t>
            </a:r>
          </a:p>
        </p:txBody>
      </p:sp>
      <p:cxnSp>
        <p:nvCxnSpPr>
          <p:cNvPr id="887" name="AutoShape 879"/>
          <p:cNvCxnSpPr>
            <a:cxnSpLocks noChangeShapeType="1"/>
          </p:cNvCxnSpPr>
          <p:nvPr/>
        </p:nvCxnSpPr>
        <p:spPr bwMode="auto">
          <a:xfrm>
            <a:off x="2513013" y="4990971"/>
            <a:ext cx="1698625" cy="131763"/>
          </a:xfrm>
          <a:prstGeom prst="straightConnector1">
            <a:avLst/>
          </a:prstGeom>
          <a:noFill/>
          <a:ln w="12700">
            <a:solidFill>
              <a:srgbClr val="003065"/>
            </a:solidFill>
            <a:round/>
            <a:headEnd/>
            <a:tailEnd/>
          </a:ln>
        </p:spPr>
      </p:cxnSp>
      <p:cxnSp>
        <p:nvCxnSpPr>
          <p:cNvPr id="888" name="AutoShape 880"/>
          <p:cNvCxnSpPr>
            <a:cxnSpLocks noChangeShapeType="1"/>
          </p:cNvCxnSpPr>
          <p:nvPr/>
        </p:nvCxnSpPr>
        <p:spPr bwMode="auto">
          <a:xfrm flipH="1" flipV="1">
            <a:off x="2513013" y="4990971"/>
            <a:ext cx="573087" cy="260350"/>
          </a:xfrm>
          <a:prstGeom prst="straightConnector1">
            <a:avLst/>
          </a:prstGeom>
          <a:noFill/>
          <a:ln w="12700">
            <a:solidFill>
              <a:srgbClr val="003065"/>
            </a:solidFill>
            <a:round/>
            <a:headEnd/>
            <a:tailEnd/>
          </a:ln>
        </p:spPr>
      </p:cxnSp>
      <p:sp>
        <p:nvSpPr>
          <p:cNvPr id="88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Infrastructure-based Wireless Networks</a:t>
            </a:r>
            <a:endParaRPr lang="en-US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24000"/>
            <a:ext cx="8077200" cy="47244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if …  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 infrastructure is available? – E.g., in disaster areas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too expensive/inconvenient to set up? – E.g., in remote, large construction sites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is no time to set it up? – E.g., in military operations</a:t>
            </a:r>
          </a:p>
          <a:p>
            <a:pPr lvl="1" algn="ctr">
              <a:buNone/>
            </a:pPr>
            <a:r>
              <a:rPr lang="en-US" sz="11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15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776"/>
            <a:ext cx="8229600" cy="1371600"/>
          </a:xfrm>
        </p:spPr>
        <p:txBody>
          <a:bodyPr/>
          <a:lstStyle/>
          <a:p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Solution: (Wireless) Ad hoc Networks</a:t>
            </a:r>
            <a:endParaRPr lang="en-US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3886200"/>
          </a:xfrm>
        </p:spPr>
        <p:txBody>
          <a:bodyPr/>
          <a:lstStyle/>
          <a:p>
            <a:pPr eaLnBrk="1" hangingPunct="1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Try to construct a network without infrastructure, using networking abilities of the </a:t>
            </a:r>
            <a:r>
              <a:rPr lang="en-US" sz="2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participants</a:t>
            </a:r>
          </a:p>
          <a:p>
            <a:pPr lvl="1" eaLnBrk="1" hangingPunct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This is an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ad hoc network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– a network constructed “for a special purpose”</a:t>
            </a:r>
          </a:p>
          <a:p>
            <a:pPr eaLnBrk="1" hangingPunct="1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Simplest example: Laptops in a conference room – </a:t>
            </a:r>
            <a:br>
              <a:rPr lang="en-US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100" b="1" i="1" dirty="0" smtClean="0">
                <a:latin typeface="Times New Roman" pitchFamily="18" charset="0"/>
                <a:cs typeface="Times New Roman" pitchFamily="18" charset="0"/>
              </a:rPr>
              <a:t>single-hop ad hoc network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19A49-C9E0-4CE7-918D-9C08AD5522FE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246812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905000" y="3810000"/>
            <a:ext cx="5486400" cy="2103120"/>
            <a:chOff x="385" y="1364"/>
            <a:chExt cx="5126" cy="1702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385" y="1706"/>
              <a:ext cx="5126" cy="1360"/>
            </a:xfrm>
            <a:custGeom>
              <a:avLst/>
              <a:gdLst>
                <a:gd name="T0" fmla="*/ 0 w 3628"/>
                <a:gd name="T1" fmla="*/ 1360 h 1360"/>
                <a:gd name="T2" fmla="*/ 1360 w 3628"/>
                <a:gd name="T3" fmla="*/ 0 h 1360"/>
                <a:gd name="T4" fmla="*/ 3628 w 3628"/>
                <a:gd name="T5" fmla="*/ 0 h 1360"/>
                <a:gd name="T6" fmla="*/ 2268 w 3628"/>
                <a:gd name="T7" fmla="*/ 1360 h 1360"/>
                <a:gd name="T8" fmla="*/ 0 w 3628"/>
                <a:gd name="T9" fmla="*/ 1360 h 1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8"/>
                <a:gd name="T16" fmla="*/ 0 h 1360"/>
                <a:gd name="T17" fmla="*/ 3628 w 3628"/>
                <a:gd name="T18" fmla="*/ 1360 h 13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8" h="1360">
                  <a:moveTo>
                    <a:pt x="0" y="1360"/>
                  </a:moveTo>
                  <a:lnTo>
                    <a:pt x="1360" y="0"/>
                  </a:lnTo>
                  <a:lnTo>
                    <a:pt x="3628" y="0"/>
                  </a:lnTo>
                  <a:lnTo>
                    <a:pt x="2268" y="1360"/>
                  </a:lnTo>
                  <a:lnTo>
                    <a:pt x="0" y="1360"/>
                  </a:lnTo>
                  <a:close/>
                </a:path>
              </a:pathLst>
            </a:custGeom>
            <a:solidFill>
              <a:srgbClr val="E7CFB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pic>
          <p:nvPicPr>
            <p:cNvPr id="14" name="Picture 6" descr="j0282506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7" y="2406"/>
              <a:ext cx="724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j0245267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60" y="2160"/>
              <a:ext cx="700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 descr="j0245267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1701" y="1842"/>
              <a:ext cx="700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2608" y="1482"/>
              <a:ext cx="840" cy="437"/>
              <a:chOff x="2018" y="1680"/>
              <a:chExt cx="1519" cy="980"/>
            </a:xfrm>
          </p:grpSpPr>
          <p:sp>
            <p:nvSpPr>
              <p:cNvPr id="246" name="Freeform 10"/>
              <p:cNvSpPr>
                <a:spLocks/>
              </p:cNvSpPr>
              <p:nvPr/>
            </p:nvSpPr>
            <p:spPr bwMode="auto">
              <a:xfrm>
                <a:off x="2191" y="2429"/>
                <a:ext cx="1346" cy="220"/>
              </a:xfrm>
              <a:custGeom>
                <a:avLst/>
                <a:gdLst>
                  <a:gd name="T0" fmla="*/ 0 w 2693"/>
                  <a:gd name="T1" fmla="*/ 230 h 439"/>
                  <a:gd name="T2" fmla="*/ 320 w 2693"/>
                  <a:gd name="T3" fmla="*/ 58 h 439"/>
                  <a:gd name="T4" fmla="*/ 314 w 2693"/>
                  <a:gd name="T5" fmla="*/ 180 h 439"/>
                  <a:gd name="T6" fmla="*/ 1156 w 2693"/>
                  <a:gd name="T7" fmla="*/ 148 h 439"/>
                  <a:gd name="T8" fmla="*/ 1424 w 2693"/>
                  <a:gd name="T9" fmla="*/ 0 h 439"/>
                  <a:gd name="T10" fmla="*/ 1510 w 2693"/>
                  <a:gd name="T11" fmla="*/ 7 h 439"/>
                  <a:gd name="T12" fmla="*/ 1550 w 2693"/>
                  <a:gd name="T13" fmla="*/ 110 h 439"/>
                  <a:gd name="T14" fmla="*/ 1713 w 2693"/>
                  <a:gd name="T15" fmla="*/ 96 h 439"/>
                  <a:gd name="T16" fmla="*/ 1789 w 2693"/>
                  <a:gd name="T17" fmla="*/ 79 h 439"/>
                  <a:gd name="T18" fmla="*/ 2639 w 2693"/>
                  <a:gd name="T19" fmla="*/ 233 h 439"/>
                  <a:gd name="T20" fmla="*/ 2693 w 2693"/>
                  <a:gd name="T21" fmla="*/ 435 h 439"/>
                  <a:gd name="T22" fmla="*/ 1567 w 2693"/>
                  <a:gd name="T23" fmla="*/ 429 h 439"/>
                  <a:gd name="T24" fmla="*/ 35 w 2693"/>
                  <a:gd name="T25" fmla="*/ 439 h 439"/>
                  <a:gd name="T26" fmla="*/ 0 w 2693"/>
                  <a:gd name="T27" fmla="*/ 230 h 439"/>
                  <a:gd name="T28" fmla="*/ 0 w 2693"/>
                  <a:gd name="T29" fmla="*/ 230 h 4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93"/>
                  <a:gd name="T46" fmla="*/ 0 h 439"/>
                  <a:gd name="T47" fmla="*/ 2693 w 2693"/>
                  <a:gd name="T48" fmla="*/ 439 h 43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93" h="439">
                    <a:moveTo>
                      <a:pt x="0" y="230"/>
                    </a:moveTo>
                    <a:lnTo>
                      <a:pt x="320" y="58"/>
                    </a:lnTo>
                    <a:lnTo>
                      <a:pt x="314" y="180"/>
                    </a:lnTo>
                    <a:lnTo>
                      <a:pt x="1156" y="148"/>
                    </a:lnTo>
                    <a:lnTo>
                      <a:pt x="1424" y="0"/>
                    </a:lnTo>
                    <a:lnTo>
                      <a:pt x="1510" y="7"/>
                    </a:lnTo>
                    <a:lnTo>
                      <a:pt x="1550" y="110"/>
                    </a:lnTo>
                    <a:lnTo>
                      <a:pt x="1713" y="96"/>
                    </a:lnTo>
                    <a:lnTo>
                      <a:pt x="1789" y="79"/>
                    </a:lnTo>
                    <a:lnTo>
                      <a:pt x="2639" y="233"/>
                    </a:lnTo>
                    <a:lnTo>
                      <a:pt x="2693" y="435"/>
                    </a:lnTo>
                    <a:lnTo>
                      <a:pt x="1567" y="429"/>
                    </a:lnTo>
                    <a:lnTo>
                      <a:pt x="35" y="439"/>
                    </a:lnTo>
                    <a:lnTo>
                      <a:pt x="0" y="230"/>
                    </a:lnTo>
                    <a:close/>
                  </a:path>
                </a:pathLst>
              </a:custGeom>
              <a:solidFill>
                <a:srgbClr val="E8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7" name="Freeform 11"/>
              <p:cNvSpPr>
                <a:spLocks/>
              </p:cNvSpPr>
              <p:nvPr/>
            </p:nvSpPr>
            <p:spPr bwMode="auto">
              <a:xfrm>
                <a:off x="3016" y="2546"/>
                <a:ext cx="474" cy="98"/>
              </a:xfrm>
              <a:custGeom>
                <a:avLst/>
                <a:gdLst>
                  <a:gd name="T0" fmla="*/ 0 w 946"/>
                  <a:gd name="T1" fmla="*/ 190 h 196"/>
                  <a:gd name="T2" fmla="*/ 57 w 946"/>
                  <a:gd name="T3" fmla="*/ 23 h 196"/>
                  <a:gd name="T4" fmla="*/ 165 w 946"/>
                  <a:gd name="T5" fmla="*/ 0 h 196"/>
                  <a:gd name="T6" fmla="*/ 946 w 946"/>
                  <a:gd name="T7" fmla="*/ 90 h 196"/>
                  <a:gd name="T8" fmla="*/ 935 w 946"/>
                  <a:gd name="T9" fmla="*/ 196 h 196"/>
                  <a:gd name="T10" fmla="*/ 0 w 946"/>
                  <a:gd name="T11" fmla="*/ 190 h 196"/>
                  <a:gd name="T12" fmla="*/ 0 w 946"/>
                  <a:gd name="T13" fmla="*/ 190 h 1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6"/>
                  <a:gd name="T22" fmla="*/ 0 h 196"/>
                  <a:gd name="T23" fmla="*/ 946 w 946"/>
                  <a:gd name="T24" fmla="*/ 196 h 1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6" h="196">
                    <a:moveTo>
                      <a:pt x="0" y="190"/>
                    </a:moveTo>
                    <a:lnTo>
                      <a:pt x="57" y="23"/>
                    </a:lnTo>
                    <a:lnTo>
                      <a:pt x="165" y="0"/>
                    </a:lnTo>
                    <a:lnTo>
                      <a:pt x="946" y="90"/>
                    </a:lnTo>
                    <a:lnTo>
                      <a:pt x="935" y="196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D1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8" name="Freeform 12"/>
              <p:cNvSpPr>
                <a:spLocks/>
              </p:cNvSpPr>
              <p:nvPr/>
            </p:nvSpPr>
            <p:spPr bwMode="auto">
              <a:xfrm>
                <a:off x="2027" y="1686"/>
                <a:ext cx="997" cy="753"/>
              </a:xfrm>
              <a:custGeom>
                <a:avLst/>
                <a:gdLst>
                  <a:gd name="T0" fmla="*/ 0 w 1994"/>
                  <a:gd name="T1" fmla="*/ 175 h 1506"/>
                  <a:gd name="T2" fmla="*/ 1661 w 1994"/>
                  <a:gd name="T3" fmla="*/ 0 h 1506"/>
                  <a:gd name="T4" fmla="*/ 1994 w 1994"/>
                  <a:gd name="T5" fmla="*/ 1506 h 1506"/>
                  <a:gd name="T6" fmla="*/ 1851 w 1994"/>
                  <a:gd name="T7" fmla="*/ 1506 h 1506"/>
                  <a:gd name="T8" fmla="*/ 1511 w 1994"/>
                  <a:gd name="T9" fmla="*/ 133 h 1506"/>
                  <a:gd name="T10" fmla="*/ 28 w 1994"/>
                  <a:gd name="T11" fmla="*/ 344 h 1506"/>
                  <a:gd name="T12" fmla="*/ 0 w 1994"/>
                  <a:gd name="T13" fmla="*/ 175 h 1506"/>
                  <a:gd name="T14" fmla="*/ 0 w 1994"/>
                  <a:gd name="T15" fmla="*/ 175 h 15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4"/>
                  <a:gd name="T25" fmla="*/ 0 h 1506"/>
                  <a:gd name="T26" fmla="*/ 1994 w 1994"/>
                  <a:gd name="T27" fmla="*/ 1506 h 15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4" h="1506">
                    <a:moveTo>
                      <a:pt x="0" y="175"/>
                    </a:moveTo>
                    <a:lnTo>
                      <a:pt x="1661" y="0"/>
                    </a:lnTo>
                    <a:lnTo>
                      <a:pt x="1994" y="1506"/>
                    </a:lnTo>
                    <a:lnTo>
                      <a:pt x="1851" y="1506"/>
                    </a:lnTo>
                    <a:lnTo>
                      <a:pt x="1511" y="133"/>
                    </a:lnTo>
                    <a:lnTo>
                      <a:pt x="28" y="344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E8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9" name="Freeform 13"/>
              <p:cNvSpPr>
                <a:spLocks/>
              </p:cNvSpPr>
              <p:nvPr/>
            </p:nvSpPr>
            <p:spPr bwMode="auto">
              <a:xfrm>
                <a:off x="2201" y="2518"/>
                <a:ext cx="807" cy="129"/>
              </a:xfrm>
              <a:custGeom>
                <a:avLst/>
                <a:gdLst>
                  <a:gd name="T0" fmla="*/ 0 w 1615"/>
                  <a:gd name="T1" fmla="*/ 63 h 259"/>
                  <a:gd name="T2" fmla="*/ 1615 w 1615"/>
                  <a:gd name="T3" fmla="*/ 0 h 259"/>
                  <a:gd name="T4" fmla="*/ 1575 w 1615"/>
                  <a:gd name="T5" fmla="*/ 80 h 259"/>
                  <a:gd name="T6" fmla="*/ 1599 w 1615"/>
                  <a:gd name="T7" fmla="*/ 240 h 259"/>
                  <a:gd name="T8" fmla="*/ 10 w 1615"/>
                  <a:gd name="T9" fmla="*/ 259 h 259"/>
                  <a:gd name="T10" fmla="*/ 0 w 1615"/>
                  <a:gd name="T11" fmla="*/ 63 h 259"/>
                  <a:gd name="T12" fmla="*/ 0 w 1615"/>
                  <a:gd name="T13" fmla="*/ 63 h 2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15"/>
                  <a:gd name="T22" fmla="*/ 0 h 259"/>
                  <a:gd name="T23" fmla="*/ 1615 w 1615"/>
                  <a:gd name="T24" fmla="*/ 259 h 2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15" h="259">
                    <a:moveTo>
                      <a:pt x="0" y="63"/>
                    </a:moveTo>
                    <a:lnTo>
                      <a:pt x="1615" y="0"/>
                    </a:lnTo>
                    <a:lnTo>
                      <a:pt x="1575" y="80"/>
                    </a:lnTo>
                    <a:lnTo>
                      <a:pt x="1599" y="240"/>
                    </a:lnTo>
                    <a:lnTo>
                      <a:pt x="10" y="25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A3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0" name="Freeform 14"/>
              <p:cNvSpPr>
                <a:spLocks/>
              </p:cNvSpPr>
              <p:nvPr/>
            </p:nvSpPr>
            <p:spPr bwMode="auto">
              <a:xfrm>
                <a:off x="2027" y="1711"/>
                <a:ext cx="951" cy="848"/>
              </a:xfrm>
              <a:custGeom>
                <a:avLst/>
                <a:gdLst>
                  <a:gd name="T0" fmla="*/ 0 w 1903"/>
                  <a:gd name="T1" fmla="*/ 182 h 1695"/>
                  <a:gd name="T2" fmla="*/ 1589 w 1903"/>
                  <a:gd name="T3" fmla="*/ 0 h 1695"/>
                  <a:gd name="T4" fmla="*/ 1903 w 1903"/>
                  <a:gd name="T5" fmla="*/ 1454 h 1695"/>
                  <a:gd name="T6" fmla="*/ 1779 w 1903"/>
                  <a:gd name="T7" fmla="*/ 1465 h 1695"/>
                  <a:gd name="T8" fmla="*/ 1806 w 1903"/>
                  <a:gd name="T9" fmla="*/ 1577 h 1695"/>
                  <a:gd name="T10" fmla="*/ 1787 w 1903"/>
                  <a:gd name="T11" fmla="*/ 1613 h 1695"/>
                  <a:gd name="T12" fmla="*/ 1768 w 1903"/>
                  <a:gd name="T13" fmla="*/ 1663 h 1695"/>
                  <a:gd name="T14" fmla="*/ 1429 w 1903"/>
                  <a:gd name="T15" fmla="*/ 1667 h 1695"/>
                  <a:gd name="T16" fmla="*/ 1389 w 1903"/>
                  <a:gd name="T17" fmla="*/ 1497 h 1695"/>
                  <a:gd name="T18" fmla="*/ 547 w 1903"/>
                  <a:gd name="T19" fmla="*/ 1554 h 1695"/>
                  <a:gd name="T20" fmla="*/ 564 w 1903"/>
                  <a:gd name="T21" fmla="*/ 1691 h 1695"/>
                  <a:gd name="T22" fmla="*/ 441 w 1903"/>
                  <a:gd name="T23" fmla="*/ 1695 h 1695"/>
                  <a:gd name="T24" fmla="*/ 401 w 1903"/>
                  <a:gd name="T25" fmla="*/ 1520 h 1695"/>
                  <a:gd name="T26" fmla="*/ 334 w 1903"/>
                  <a:gd name="T27" fmla="*/ 1532 h 1695"/>
                  <a:gd name="T28" fmla="*/ 0 w 1903"/>
                  <a:gd name="T29" fmla="*/ 182 h 1695"/>
                  <a:gd name="T30" fmla="*/ 0 w 1903"/>
                  <a:gd name="T31" fmla="*/ 182 h 16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03"/>
                  <a:gd name="T49" fmla="*/ 0 h 1695"/>
                  <a:gd name="T50" fmla="*/ 1903 w 1903"/>
                  <a:gd name="T51" fmla="*/ 1695 h 169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03" h="1695">
                    <a:moveTo>
                      <a:pt x="0" y="182"/>
                    </a:moveTo>
                    <a:lnTo>
                      <a:pt x="1589" y="0"/>
                    </a:lnTo>
                    <a:lnTo>
                      <a:pt x="1903" y="1454"/>
                    </a:lnTo>
                    <a:lnTo>
                      <a:pt x="1779" y="1465"/>
                    </a:lnTo>
                    <a:lnTo>
                      <a:pt x="1806" y="1577"/>
                    </a:lnTo>
                    <a:lnTo>
                      <a:pt x="1787" y="1613"/>
                    </a:lnTo>
                    <a:lnTo>
                      <a:pt x="1768" y="1663"/>
                    </a:lnTo>
                    <a:lnTo>
                      <a:pt x="1429" y="1667"/>
                    </a:lnTo>
                    <a:lnTo>
                      <a:pt x="1389" y="1497"/>
                    </a:lnTo>
                    <a:lnTo>
                      <a:pt x="547" y="1554"/>
                    </a:lnTo>
                    <a:lnTo>
                      <a:pt x="564" y="1691"/>
                    </a:lnTo>
                    <a:lnTo>
                      <a:pt x="441" y="1695"/>
                    </a:lnTo>
                    <a:lnTo>
                      <a:pt x="401" y="1520"/>
                    </a:lnTo>
                    <a:lnTo>
                      <a:pt x="334" y="1532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A3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1" name="Freeform 15"/>
              <p:cNvSpPr>
                <a:spLocks/>
              </p:cNvSpPr>
              <p:nvPr/>
            </p:nvSpPr>
            <p:spPr bwMode="auto">
              <a:xfrm>
                <a:off x="2027" y="1680"/>
                <a:ext cx="997" cy="726"/>
              </a:xfrm>
              <a:custGeom>
                <a:avLst/>
                <a:gdLst>
                  <a:gd name="T0" fmla="*/ 0 w 1994"/>
                  <a:gd name="T1" fmla="*/ 180 h 1450"/>
                  <a:gd name="T2" fmla="*/ 1665 w 1994"/>
                  <a:gd name="T3" fmla="*/ 0 h 1450"/>
                  <a:gd name="T4" fmla="*/ 1994 w 1994"/>
                  <a:gd name="T5" fmla="*/ 1450 h 1450"/>
                  <a:gd name="T6" fmla="*/ 1963 w 1994"/>
                  <a:gd name="T7" fmla="*/ 1433 h 1450"/>
                  <a:gd name="T8" fmla="*/ 1654 w 1994"/>
                  <a:gd name="T9" fmla="*/ 21 h 1450"/>
                  <a:gd name="T10" fmla="*/ 0 w 1994"/>
                  <a:gd name="T11" fmla="*/ 216 h 1450"/>
                  <a:gd name="T12" fmla="*/ 0 w 1994"/>
                  <a:gd name="T13" fmla="*/ 180 h 1450"/>
                  <a:gd name="T14" fmla="*/ 0 w 1994"/>
                  <a:gd name="T15" fmla="*/ 180 h 14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94"/>
                  <a:gd name="T25" fmla="*/ 0 h 1450"/>
                  <a:gd name="T26" fmla="*/ 1994 w 1994"/>
                  <a:gd name="T27" fmla="*/ 1450 h 14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94" h="1450">
                    <a:moveTo>
                      <a:pt x="0" y="180"/>
                    </a:moveTo>
                    <a:lnTo>
                      <a:pt x="1665" y="0"/>
                    </a:lnTo>
                    <a:lnTo>
                      <a:pt x="1994" y="1450"/>
                    </a:lnTo>
                    <a:lnTo>
                      <a:pt x="1963" y="1433"/>
                    </a:lnTo>
                    <a:lnTo>
                      <a:pt x="1654" y="21"/>
                    </a:lnTo>
                    <a:lnTo>
                      <a:pt x="0" y="216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2" name="Freeform 16"/>
              <p:cNvSpPr>
                <a:spLocks/>
              </p:cNvSpPr>
              <p:nvPr/>
            </p:nvSpPr>
            <p:spPr bwMode="auto">
              <a:xfrm>
                <a:off x="2288" y="2458"/>
                <a:ext cx="458" cy="93"/>
              </a:xfrm>
              <a:custGeom>
                <a:avLst/>
                <a:gdLst>
                  <a:gd name="T0" fmla="*/ 48 w 917"/>
                  <a:gd name="T1" fmla="*/ 127 h 186"/>
                  <a:gd name="T2" fmla="*/ 116 w 917"/>
                  <a:gd name="T3" fmla="*/ 106 h 186"/>
                  <a:gd name="T4" fmla="*/ 111 w 917"/>
                  <a:gd name="T5" fmla="*/ 62 h 186"/>
                  <a:gd name="T6" fmla="*/ 0 w 917"/>
                  <a:gd name="T7" fmla="*/ 51 h 186"/>
                  <a:gd name="T8" fmla="*/ 890 w 917"/>
                  <a:gd name="T9" fmla="*/ 0 h 186"/>
                  <a:gd name="T10" fmla="*/ 917 w 917"/>
                  <a:gd name="T11" fmla="*/ 161 h 186"/>
                  <a:gd name="T12" fmla="*/ 892 w 917"/>
                  <a:gd name="T13" fmla="*/ 186 h 186"/>
                  <a:gd name="T14" fmla="*/ 869 w 917"/>
                  <a:gd name="T15" fmla="*/ 17 h 186"/>
                  <a:gd name="T16" fmla="*/ 124 w 917"/>
                  <a:gd name="T17" fmla="*/ 62 h 186"/>
                  <a:gd name="T18" fmla="*/ 139 w 917"/>
                  <a:gd name="T19" fmla="*/ 121 h 186"/>
                  <a:gd name="T20" fmla="*/ 48 w 917"/>
                  <a:gd name="T21" fmla="*/ 144 h 186"/>
                  <a:gd name="T22" fmla="*/ 48 w 917"/>
                  <a:gd name="T23" fmla="*/ 127 h 186"/>
                  <a:gd name="T24" fmla="*/ 48 w 917"/>
                  <a:gd name="T25" fmla="*/ 127 h 1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7"/>
                  <a:gd name="T40" fmla="*/ 0 h 186"/>
                  <a:gd name="T41" fmla="*/ 917 w 917"/>
                  <a:gd name="T42" fmla="*/ 186 h 1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7" h="186">
                    <a:moveTo>
                      <a:pt x="48" y="127"/>
                    </a:moveTo>
                    <a:lnTo>
                      <a:pt x="116" y="106"/>
                    </a:lnTo>
                    <a:lnTo>
                      <a:pt x="111" y="62"/>
                    </a:lnTo>
                    <a:lnTo>
                      <a:pt x="0" y="51"/>
                    </a:lnTo>
                    <a:lnTo>
                      <a:pt x="890" y="0"/>
                    </a:lnTo>
                    <a:lnTo>
                      <a:pt x="917" y="161"/>
                    </a:lnTo>
                    <a:lnTo>
                      <a:pt x="892" y="186"/>
                    </a:lnTo>
                    <a:lnTo>
                      <a:pt x="869" y="17"/>
                    </a:lnTo>
                    <a:lnTo>
                      <a:pt x="124" y="62"/>
                    </a:lnTo>
                    <a:lnTo>
                      <a:pt x="139" y="121"/>
                    </a:lnTo>
                    <a:lnTo>
                      <a:pt x="48" y="144"/>
                    </a:lnTo>
                    <a:lnTo>
                      <a:pt x="48" y="1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3" name="Freeform 17"/>
              <p:cNvSpPr>
                <a:spLocks/>
              </p:cNvSpPr>
              <p:nvPr/>
            </p:nvSpPr>
            <p:spPr bwMode="auto">
              <a:xfrm>
                <a:off x="2214" y="2581"/>
                <a:ext cx="412" cy="29"/>
              </a:xfrm>
              <a:custGeom>
                <a:avLst/>
                <a:gdLst>
                  <a:gd name="T0" fmla="*/ 0 w 823"/>
                  <a:gd name="T1" fmla="*/ 34 h 57"/>
                  <a:gd name="T2" fmla="*/ 818 w 823"/>
                  <a:gd name="T3" fmla="*/ 0 h 57"/>
                  <a:gd name="T4" fmla="*/ 823 w 823"/>
                  <a:gd name="T5" fmla="*/ 47 h 57"/>
                  <a:gd name="T6" fmla="*/ 0 w 823"/>
                  <a:gd name="T7" fmla="*/ 57 h 57"/>
                  <a:gd name="T8" fmla="*/ 0 w 823"/>
                  <a:gd name="T9" fmla="*/ 34 h 57"/>
                  <a:gd name="T10" fmla="*/ 0 w 823"/>
                  <a:gd name="T11" fmla="*/ 34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3"/>
                  <a:gd name="T19" fmla="*/ 0 h 57"/>
                  <a:gd name="T20" fmla="*/ 823 w 823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3" h="57">
                    <a:moveTo>
                      <a:pt x="0" y="34"/>
                    </a:moveTo>
                    <a:lnTo>
                      <a:pt x="818" y="0"/>
                    </a:lnTo>
                    <a:lnTo>
                      <a:pt x="823" y="47"/>
                    </a:lnTo>
                    <a:lnTo>
                      <a:pt x="0" y="5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4" name="Freeform 18"/>
              <p:cNvSpPr>
                <a:spLocks/>
              </p:cNvSpPr>
              <p:nvPr/>
            </p:nvSpPr>
            <p:spPr bwMode="auto">
              <a:xfrm>
                <a:off x="2187" y="2509"/>
                <a:ext cx="844" cy="151"/>
              </a:xfrm>
              <a:custGeom>
                <a:avLst/>
                <a:gdLst>
                  <a:gd name="T0" fmla="*/ 108 w 1686"/>
                  <a:gd name="T1" fmla="*/ 0 h 302"/>
                  <a:gd name="T2" fmla="*/ 0 w 1686"/>
                  <a:gd name="T3" fmla="*/ 57 h 302"/>
                  <a:gd name="T4" fmla="*/ 36 w 1686"/>
                  <a:gd name="T5" fmla="*/ 302 h 302"/>
                  <a:gd name="T6" fmla="*/ 1637 w 1686"/>
                  <a:gd name="T7" fmla="*/ 297 h 302"/>
                  <a:gd name="T8" fmla="*/ 1639 w 1686"/>
                  <a:gd name="T9" fmla="*/ 213 h 302"/>
                  <a:gd name="T10" fmla="*/ 1686 w 1686"/>
                  <a:gd name="T11" fmla="*/ 202 h 302"/>
                  <a:gd name="T12" fmla="*/ 1680 w 1686"/>
                  <a:gd name="T13" fmla="*/ 114 h 302"/>
                  <a:gd name="T14" fmla="*/ 1639 w 1686"/>
                  <a:gd name="T15" fmla="*/ 112 h 302"/>
                  <a:gd name="T16" fmla="*/ 1622 w 1686"/>
                  <a:gd name="T17" fmla="*/ 145 h 302"/>
                  <a:gd name="T18" fmla="*/ 1616 w 1686"/>
                  <a:gd name="T19" fmla="*/ 249 h 302"/>
                  <a:gd name="T20" fmla="*/ 47 w 1686"/>
                  <a:gd name="T21" fmla="*/ 263 h 302"/>
                  <a:gd name="T22" fmla="*/ 25 w 1686"/>
                  <a:gd name="T23" fmla="*/ 67 h 302"/>
                  <a:gd name="T24" fmla="*/ 104 w 1686"/>
                  <a:gd name="T25" fmla="*/ 21 h 302"/>
                  <a:gd name="T26" fmla="*/ 108 w 1686"/>
                  <a:gd name="T27" fmla="*/ 0 h 302"/>
                  <a:gd name="T28" fmla="*/ 108 w 1686"/>
                  <a:gd name="T29" fmla="*/ 0 h 3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86"/>
                  <a:gd name="T46" fmla="*/ 0 h 302"/>
                  <a:gd name="T47" fmla="*/ 1686 w 1686"/>
                  <a:gd name="T48" fmla="*/ 302 h 3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86" h="302">
                    <a:moveTo>
                      <a:pt x="108" y="0"/>
                    </a:moveTo>
                    <a:lnTo>
                      <a:pt x="0" y="57"/>
                    </a:lnTo>
                    <a:lnTo>
                      <a:pt x="36" y="302"/>
                    </a:lnTo>
                    <a:lnTo>
                      <a:pt x="1637" y="297"/>
                    </a:lnTo>
                    <a:lnTo>
                      <a:pt x="1639" y="213"/>
                    </a:lnTo>
                    <a:lnTo>
                      <a:pt x="1686" y="202"/>
                    </a:lnTo>
                    <a:lnTo>
                      <a:pt x="1680" y="114"/>
                    </a:lnTo>
                    <a:lnTo>
                      <a:pt x="1639" y="112"/>
                    </a:lnTo>
                    <a:lnTo>
                      <a:pt x="1622" y="145"/>
                    </a:lnTo>
                    <a:lnTo>
                      <a:pt x="1616" y="249"/>
                    </a:lnTo>
                    <a:lnTo>
                      <a:pt x="47" y="263"/>
                    </a:lnTo>
                    <a:lnTo>
                      <a:pt x="25" y="67"/>
                    </a:lnTo>
                    <a:lnTo>
                      <a:pt x="104" y="21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5" name="Freeform 19"/>
              <p:cNvSpPr>
                <a:spLocks/>
              </p:cNvSpPr>
              <p:nvPr/>
            </p:nvSpPr>
            <p:spPr bwMode="auto">
              <a:xfrm>
                <a:off x="3091" y="2569"/>
                <a:ext cx="32" cy="53"/>
              </a:xfrm>
              <a:custGeom>
                <a:avLst/>
                <a:gdLst>
                  <a:gd name="T0" fmla="*/ 23 w 63"/>
                  <a:gd name="T1" fmla="*/ 0 h 106"/>
                  <a:gd name="T2" fmla="*/ 6 w 63"/>
                  <a:gd name="T3" fmla="*/ 19 h 106"/>
                  <a:gd name="T4" fmla="*/ 0 w 63"/>
                  <a:gd name="T5" fmla="*/ 53 h 106"/>
                  <a:gd name="T6" fmla="*/ 7 w 63"/>
                  <a:gd name="T7" fmla="*/ 91 h 106"/>
                  <a:gd name="T8" fmla="*/ 34 w 63"/>
                  <a:gd name="T9" fmla="*/ 106 h 106"/>
                  <a:gd name="T10" fmla="*/ 63 w 63"/>
                  <a:gd name="T11" fmla="*/ 68 h 106"/>
                  <a:gd name="T12" fmla="*/ 53 w 63"/>
                  <a:gd name="T13" fmla="*/ 25 h 106"/>
                  <a:gd name="T14" fmla="*/ 23 w 63"/>
                  <a:gd name="T15" fmla="*/ 0 h 106"/>
                  <a:gd name="T16" fmla="*/ 23 w 63"/>
                  <a:gd name="T17" fmla="*/ 0 h 1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106"/>
                  <a:gd name="T29" fmla="*/ 63 w 63"/>
                  <a:gd name="T30" fmla="*/ 106 h 1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106">
                    <a:moveTo>
                      <a:pt x="23" y="0"/>
                    </a:moveTo>
                    <a:lnTo>
                      <a:pt x="6" y="19"/>
                    </a:lnTo>
                    <a:lnTo>
                      <a:pt x="0" y="53"/>
                    </a:lnTo>
                    <a:lnTo>
                      <a:pt x="7" y="91"/>
                    </a:lnTo>
                    <a:lnTo>
                      <a:pt x="34" y="106"/>
                    </a:lnTo>
                    <a:lnTo>
                      <a:pt x="63" y="68"/>
                    </a:lnTo>
                    <a:lnTo>
                      <a:pt x="53" y="2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6" name="Freeform 20"/>
              <p:cNvSpPr>
                <a:spLocks/>
              </p:cNvSpPr>
              <p:nvPr/>
            </p:nvSpPr>
            <p:spPr bwMode="auto">
              <a:xfrm>
                <a:off x="3156" y="2564"/>
                <a:ext cx="33" cy="57"/>
              </a:xfrm>
              <a:custGeom>
                <a:avLst/>
                <a:gdLst>
                  <a:gd name="T0" fmla="*/ 34 w 67"/>
                  <a:gd name="T1" fmla="*/ 0 h 115"/>
                  <a:gd name="T2" fmla="*/ 6 w 67"/>
                  <a:gd name="T3" fmla="*/ 29 h 115"/>
                  <a:gd name="T4" fmla="*/ 0 w 67"/>
                  <a:gd name="T5" fmla="*/ 69 h 115"/>
                  <a:gd name="T6" fmla="*/ 13 w 67"/>
                  <a:gd name="T7" fmla="*/ 99 h 115"/>
                  <a:gd name="T8" fmla="*/ 38 w 67"/>
                  <a:gd name="T9" fmla="*/ 115 h 115"/>
                  <a:gd name="T10" fmla="*/ 65 w 67"/>
                  <a:gd name="T11" fmla="*/ 92 h 115"/>
                  <a:gd name="T12" fmla="*/ 67 w 67"/>
                  <a:gd name="T13" fmla="*/ 38 h 115"/>
                  <a:gd name="T14" fmla="*/ 34 w 67"/>
                  <a:gd name="T15" fmla="*/ 0 h 115"/>
                  <a:gd name="T16" fmla="*/ 34 w 67"/>
                  <a:gd name="T17" fmla="*/ 0 h 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115"/>
                  <a:gd name="T29" fmla="*/ 67 w 67"/>
                  <a:gd name="T30" fmla="*/ 115 h 1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115">
                    <a:moveTo>
                      <a:pt x="34" y="0"/>
                    </a:moveTo>
                    <a:lnTo>
                      <a:pt x="6" y="29"/>
                    </a:lnTo>
                    <a:lnTo>
                      <a:pt x="0" y="69"/>
                    </a:lnTo>
                    <a:lnTo>
                      <a:pt x="13" y="99"/>
                    </a:lnTo>
                    <a:lnTo>
                      <a:pt x="38" y="115"/>
                    </a:lnTo>
                    <a:lnTo>
                      <a:pt x="65" y="92"/>
                    </a:lnTo>
                    <a:lnTo>
                      <a:pt x="67" y="3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7" name="Freeform 21"/>
              <p:cNvSpPr>
                <a:spLocks/>
              </p:cNvSpPr>
              <p:nvPr/>
            </p:nvSpPr>
            <p:spPr bwMode="auto">
              <a:xfrm>
                <a:off x="2996" y="2635"/>
                <a:ext cx="518" cy="22"/>
              </a:xfrm>
              <a:custGeom>
                <a:avLst/>
                <a:gdLst>
                  <a:gd name="T0" fmla="*/ 0 w 1034"/>
                  <a:gd name="T1" fmla="*/ 0 h 46"/>
                  <a:gd name="T2" fmla="*/ 1009 w 1034"/>
                  <a:gd name="T3" fmla="*/ 13 h 46"/>
                  <a:gd name="T4" fmla="*/ 1034 w 1034"/>
                  <a:gd name="T5" fmla="*/ 2 h 46"/>
                  <a:gd name="T6" fmla="*/ 1028 w 1034"/>
                  <a:gd name="T7" fmla="*/ 32 h 46"/>
                  <a:gd name="T8" fmla="*/ 4 w 1034"/>
                  <a:gd name="T9" fmla="*/ 46 h 46"/>
                  <a:gd name="T10" fmla="*/ 0 w 1034"/>
                  <a:gd name="T11" fmla="*/ 0 h 46"/>
                  <a:gd name="T12" fmla="*/ 0 w 1034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4"/>
                  <a:gd name="T22" fmla="*/ 0 h 46"/>
                  <a:gd name="T23" fmla="*/ 1034 w 1034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4" h="46">
                    <a:moveTo>
                      <a:pt x="0" y="0"/>
                    </a:moveTo>
                    <a:lnTo>
                      <a:pt x="1009" y="13"/>
                    </a:lnTo>
                    <a:lnTo>
                      <a:pt x="1034" y="2"/>
                    </a:lnTo>
                    <a:lnTo>
                      <a:pt x="1028" y="32"/>
                    </a:lnTo>
                    <a:lnTo>
                      <a:pt x="4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8" name="Freeform 22"/>
              <p:cNvSpPr>
                <a:spLocks/>
              </p:cNvSpPr>
              <p:nvPr/>
            </p:nvSpPr>
            <p:spPr bwMode="auto">
              <a:xfrm>
                <a:off x="2812" y="1715"/>
                <a:ext cx="169" cy="726"/>
              </a:xfrm>
              <a:custGeom>
                <a:avLst/>
                <a:gdLst>
                  <a:gd name="T0" fmla="*/ 0 w 338"/>
                  <a:gd name="T1" fmla="*/ 8 h 1452"/>
                  <a:gd name="T2" fmla="*/ 28 w 338"/>
                  <a:gd name="T3" fmla="*/ 0 h 1452"/>
                  <a:gd name="T4" fmla="*/ 338 w 338"/>
                  <a:gd name="T5" fmla="*/ 1450 h 1452"/>
                  <a:gd name="T6" fmla="*/ 314 w 338"/>
                  <a:gd name="T7" fmla="*/ 1452 h 1452"/>
                  <a:gd name="T8" fmla="*/ 0 w 338"/>
                  <a:gd name="T9" fmla="*/ 8 h 1452"/>
                  <a:gd name="T10" fmla="*/ 0 w 338"/>
                  <a:gd name="T11" fmla="*/ 8 h 14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8"/>
                  <a:gd name="T19" fmla="*/ 0 h 1452"/>
                  <a:gd name="T20" fmla="*/ 338 w 338"/>
                  <a:gd name="T21" fmla="*/ 1452 h 14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8" h="1452">
                    <a:moveTo>
                      <a:pt x="0" y="8"/>
                    </a:moveTo>
                    <a:lnTo>
                      <a:pt x="28" y="0"/>
                    </a:lnTo>
                    <a:lnTo>
                      <a:pt x="338" y="1450"/>
                    </a:lnTo>
                    <a:lnTo>
                      <a:pt x="314" y="145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59" name="Freeform 23"/>
              <p:cNvSpPr>
                <a:spLocks/>
              </p:cNvSpPr>
              <p:nvPr/>
            </p:nvSpPr>
            <p:spPr bwMode="auto">
              <a:xfrm>
                <a:off x="2018" y="1771"/>
                <a:ext cx="292" cy="794"/>
              </a:xfrm>
              <a:custGeom>
                <a:avLst/>
                <a:gdLst>
                  <a:gd name="T0" fmla="*/ 18 w 584"/>
                  <a:gd name="T1" fmla="*/ 0 h 1589"/>
                  <a:gd name="T2" fmla="*/ 0 w 584"/>
                  <a:gd name="T3" fmla="*/ 36 h 1589"/>
                  <a:gd name="T4" fmla="*/ 348 w 584"/>
                  <a:gd name="T5" fmla="*/ 1426 h 1589"/>
                  <a:gd name="T6" fmla="*/ 413 w 584"/>
                  <a:gd name="T7" fmla="*/ 1426 h 1589"/>
                  <a:gd name="T8" fmla="*/ 449 w 584"/>
                  <a:gd name="T9" fmla="*/ 1589 h 1589"/>
                  <a:gd name="T10" fmla="*/ 578 w 584"/>
                  <a:gd name="T11" fmla="*/ 1576 h 1589"/>
                  <a:gd name="T12" fmla="*/ 584 w 584"/>
                  <a:gd name="T13" fmla="*/ 1544 h 1589"/>
                  <a:gd name="T14" fmla="*/ 466 w 584"/>
                  <a:gd name="T15" fmla="*/ 1553 h 1589"/>
                  <a:gd name="T16" fmla="*/ 430 w 584"/>
                  <a:gd name="T17" fmla="*/ 1394 h 1589"/>
                  <a:gd name="T18" fmla="*/ 375 w 584"/>
                  <a:gd name="T19" fmla="*/ 1407 h 1589"/>
                  <a:gd name="T20" fmla="*/ 35 w 584"/>
                  <a:gd name="T21" fmla="*/ 36 h 1589"/>
                  <a:gd name="T22" fmla="*/ 18 w 584"/>
                  <a:gd name="T23" fmla="*/ 0 h 1589"/>
                  <a:gd name="T24" fmla="*/ 18 w 584"/>
                  <a:gd name="T25" fmla="*/ 0 h 15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4"/>
                  <a:gd name="T40" fmla="*/ 0 h 1589"/>
                  <a:gd name="T41" fmla="*/ 584 w 584"/>
                  <a:gd name="T42" fmla="*/ 1589 h 15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4" h="1589">
                    <a:moveTo>
                      <a:pt x="18" y="0"/>
                    </a:moveTo>
                    <a:lnTo>
                      <a:pt x="0" y="36"/>
                    </a:lnTo>
                    <a:lnTo>
                      <a:pt x="348" y="1426"/>
                    </a:lnTo>
                    <a:lnTo>
                      <a:pt x="413" y="1426"/>
                    </a:lnTo>
                    <a:lnTo>
                      <a:pt x="449" y="1589"/>
                    </a:lnTo>
                    <a:lnTo>
                      <a:pt x="578" y="1576"/>
                    </a:lnTo>
                    <a:lnTo>
                      <a:pt x="584" y="1544"/>
                    </a:lnTo>
                    <a:lnTo>
                      <a:pt x="466" y="1553"/>
                    </a:lnTo>
                    <a:lnTo>
                      <a:pt x="430" y="1394"/>
                    </a:lnTo>
                    <a:lnTo>
                      <a:pt x="375" y="1407"/>
                    </a:lnTo>
                    <a:lnTo>
                      <a:pt x="35" y="3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60" name="Freeform 24"/>
              <p:cNvSpPr>
                <a:spLocks/>
              </p:cNvSpPr>
              <p:nvPr/>
            </p:nvSpPr>
            <p:spPr bwMode="auto">
              <a:xfrm>
                <a:off x="2733" y="2442"/>
                <a:ext cx="238" cy="109"/>
              </a:xfrm>
              <a:custGeom>
                <a:avLst/>
                <a:gdLst>
                  <a:gd name="T0" fmla="*/ 0 w 475"/>
                  <a:gd name="T1" fmla="*/ 171 h 219"/>
                  <a:gd name="T2" fmla="*/ 356 w 475"/>
                  <a:gd name="T3" fmla="*/ 160 h 219"/>
                  <a:gd name="T4" fmla="*/ 371 w 475"/>
                  <a:gd name="T5" fmla="*/ 109 h 219"/>
                  <a:gd name="T6" fmla="*/ 361 w 475"/>
                  <a:gd name="T7" fmla="*/ 0 h 219"/>
                  <a:gd name="T8" fmla="*/ 405 w 475"/>
                  <a:gd name="T9" fmla="*/ 91 h 219"/>
                  <a:gd name="T10" fmla="*/ 475 w 475"/>
                  <a:gd name="T11" fmla="*/ 84 h 219"/>
                  <a:gd name="T12" fmla="*/ 422 w 475"/>
                  <a:gd name="T13" fmla="*/ 120 h 219"/>
                  <a:gd name="T14" fmla="*/ 401 w 475"/>
                  <a:gd name="T15" fmla="*/ 211 h 219"/>
                  <a:gd name="T16" fmla="*/ 4 w 475"/>
                  <a:gd name="T17" fmla="*/ 219 h 219"/>
                  <a:gd name="T18" fmla="*/ 0 w 475"/>
                  <a:gd name="T19" fmla="*/ 171 h 219"/>
                  <a:gd name="T20" fmla="*/ 0 w 475"/>
                  <a:gd name="T21" fmla="*/ 171 h 2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5"/>
                  <a:gd name="T34" fmla="*/ 0 h 219"/>
                  <a:gd name="T35" fmla="*/ 475 w 475"/>
                  <a:gd name="T36" fmla="*/ 219 h 2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5" h="219">
                    <a:moveTo>
                      <a:pt x="0" y="171"/>
                    </a:moveTo>
                    <a:lnTo>
                      <a:pt x="356" y="160"/>
                    </a:lnTo>
                    <a:lnTo>
                      <a:pt x="371" y="109"/>
                    </a:lnTo>
                    <a:lnTo>
                      <a:pt x="361" y="0"/>
                    </a:lnTo>
                    <a:lnTo>
                      <a:pt x="405" y="91"/>
                    </a:lnTo>
                    <a:lnTo>
                      <a:pt x="475" y="84"/>
                    </a:lnTo>
                    <a:lnTo>
                      <a:pt x="422" y="120"/>
                    </a:lnTo>
                    <a:lnTo>
                      <a:pt x="401" y="211"/>
                    </a:lnTo>
                    <a:lnTo>
                      <a:pt x="4" y="219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61" name="Freeform 25"/>
              <p:cNvSpPr>
                <a:spLocks/>
              </p:cNvSpPr>
              <p:nvPr/>
            </p:nvSpPr>
            <p:spPr bwMode="auto">
              <a:xfrm>
                <a:off x="3043" y="2485"/>
                <a:ext cx="436" cy="74"/>
              </a:xfrm>
              <a:custGeom>
                <a:avLst/>
                <a:gdLst>
                  <a:gd name="T0" fmla="*/ 0 w 873"/>
                  <a:gd name="T1" fmla="*/ 40 h 148"/>
                  <a:gd name="T2" fmla="*/ 66 w 873"/>
                  <a:gd name="T3" fmla="*/ 0 h 148"/>
                  <a:gd name="T4" fmla="*/ 873 w 873"/>
                  <a:gd name="T5" fmla="*/ 142 h 148"/>
                  <a:gd name="T6" fmla="*/ 802 w 873"/>
                  <a:gd name="T7" fmla="*/ 148 h 148"/>
                  <a:gd name="T8" fmla="*/ 0 w 873"/>
                  <a:gd name="T9" fmla="*/ 40 h 148"/>
                  <a:gd name="T10" fmla="*/ 0 w 873"/>
                  <a:gd name="T11" fmla="*/ 40 h 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3"/>
                  <a:gd name="T19" fmla="*/ 0 h 148"/>
                  <a:gd name="T20" fmla="*/ 873 w 873"/>
                  <a:gd name="T21" fmla="*/ 148 h 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3" h="148">
                    <a:moveTo>
                      <a:pt x="0" y="40"/>
                    </a:moveTo>
                    <a:lnTo>
                      <a:pt x="66" y="0"/>
                    </a:lnTo>
                    <a:lnTo>
                      <a:pt x="873" y="142"/>
                    </a:lnTo>
                    <a:lnTo>
                      <a:pt x="802" y="148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</p:grpSp>
        <p:grpSp>
          <p:nvGrpSpPr>
            <p:cNvPr id="18" name="Group 26"/>
            <p:cNvGrpSpPr>
              <a:grpSpLocks/>
            </p:cNvGrpSpPr>
            <p:nvPr/>
          </p:nvGrpSpPr>
          <p:grpSpPr bwMode="auto">
            <a:xfrm>
              <a:off x="4010" y="1434"/>
              <a:ext cx="684" cy="700"/>
              <a:chOff x="1479" y="1864"/>
              <a:chExt cx="1766" cy="1699"/>
            </a:xfrm>
          </p:grpSpPr>
          <p:sp>
            <p:nvSpPr>
              <p:cNvPr id="214" name="Freeform 27"/>
              <p:cNvSpPr>
                <a:spLocks/>
              </p:cNvSpPr>
              <p:nvPr/>
            </p:nvSpPr>
            <p:spPr bwMode="auto">
              <a:xfrm>
                <a:off x="1517" y="1864"/>
                <a:ext cx="1728" cy="1699"/>
              </a:xfrm>
              <a:custGeom>
                <a:avLst/>
                <a:gdLst>
                  <a:gd name="T0" fmla="*/ 282 w 1728"/>
                  <a:gd name="T1" fmla="*/ 961 h 1699"/>
                  <a:gd name="T2" fmla="*/ 268 w 1728"/>
                  <a:gd name="T3" fmla="*/ 974 h 1699"/>
                  <a:gd name="T4" fmla="*/ 244 w 1728"/>
                  <a:gd name="T5" fmla="*/ 1012 h 1699"/>
                  <a:gd name="T6" fmla="*/ 230 w 1728"/>
                  <a:gd name="T7" fmla="*/ 1070 h 1699"/>
                  <a:gd name="T8" fmla="*/ 246 w 1728"/>
                  <a:gd name="T9" fmla="*/ 1134 h 1699"/>
                  <a:gd name="T10" fmla="*/ 516 w 1728"/>
                  <a:gd name="T11" fmla="*/ 1680 h 1699"/>
                  <a:gd name="T12" fmla="*/ 524 w 1728"/>
                  <a:gd name="T13" fmla="*/ 1686 h 1699"/>
                  <a:gd name="T14" fmla="*/ 541 w 1728"/>
                  <a:gd name="T15" fmla="*/ 1692 h 1699"/>
                  <a:gd name="T16" fmla="*/ 569 w 1728"/>
                  <a:gd name="T17" fmla="*/ 1698 h 1699"/>
                  <a:gd name="T18" fmla="*/ 609 w 1728"/>
                  <a:gd name="T19" fmla="*/ 1699 h 1699"/>
                  <a:gd name="T20" fmla="*/ 662 w 1728"/>
                  <a:gd name="T21" fmla="*/ 1694 h 1699"/>
                  <a:gd name="T22" fmla="*/ 731 w 1728"/>
                  <a:gd name="T23" fmla="*/ 1678 h 1699"/>
                  <a:gd name="T24" fmla="*/ 817 w 1728"/>
                  <a:gd name="T25" fmla="*/ 1650 h 1699"/>
                  <a:gd name="T26" fmla="*/ 874 w 1728"/>
                  <a:gd name="T27" fmla="*/ 1629 h 1699"/>
                  <a:gd name="T28" fmla="*/ 937 w 1728"/>
                  <a:gd name="T29" fmla="*/ 1614 h 1699"/>
                  <a:gd name="T30" fmla="*/ 1047 w 1728"/>
                  <a:gd name="T31" fmla="*/ 1587 h 1699"/>
                  <a:gd name="T32" fmla="*/ 1186 w 1728"/>
                  <a:gd name="T33" fmla="*/ 1557 h 1699"/>
                  <a:gd name="T34" fmla="*/ 1340 w 1728"/>
                  <a:gd name="T35" fmla="*/ 1524 h 1699"/>
                  <a:gd name="T36" fmla="*/ 1489 w 1728"/>
                  <a:gd name="T37" fmla="*/ 1496 h 1699"/>
                  <a:gd name="T38" fmla="*/ 1616 w 1728"/>
                  <a:gd name="T39" fmla="*/ 1475 h 1699"/>
                  <a:gd name="T40" fmla="*/ 1704 w 1728"/>
                  <a:gd name="T41" fmla="*/ 1469 h 1699"/>
                  <a:gd name="T42" fmla="*/ 1671 w 1728"/>
                  <a:gd name="T43" fmla="*/ 1345 h 1699"/>
                  <a:gd name="T44" fmla="*/ 1645 w 1728"/>
                  <a:gd name="T45" fmla="*/ 1330 h 1699"/>
                  <a:gd name="T46" fmla="*/ 1570 w 1728"/>
                  <a:gd name="T47" fmla="*/ 1292 h 1699"/>
                  <a:gd name="T48" fmla="*/ 1468 w 1728"/>
                  <a:gd name="T49" fmla="*/ 1235 h 1699"/>
                  <a:gd name="T50" fmla="*/ 1348 w 1728"/>
                  <a:gd name="T51" fmla="*/ 1167 h 1699"/>
                  <a:gd name="T52" fmla="*/ 1226 w 1728"/>
                  <a:gd name="T53" fmla="*/ 1094 h 1699"/>
                  <a:gd name="T54" fmla="*/ 1117 w 1728"/>
                  <a:gd name="T55" fmla="*/ 1024 h 1699"/>
                  <a:gd name="T56" fmla="*/ 1036 w 1728"/>
                  <a:gd name="T57" fmla="*/ 963 h 1699"/>
                  <a:gd name="T58" fmla="*/ 994 w 1728"/>
                  <a:gd name="T59" fmla="*/ 919 h 1699"/>
                  <a:gd name="T60" fmla="*/ 975 w 1728"/>
                  <a:gd name="T61" fmla="*/ 923 h 1699"/>
                  <a:gd name="T62" fmla="*/ 925 w 1728"/>
                  <a:gd name="T63" fmla="*/ 931 h 1699"/>
                  <a:gd name="T64" fmla="*/ 853 w 1728"/>
                  <a:gd name="T65" fmla="*/ 942 h 1699"/>
                  <a:gd name="T66" fmla="*/ 769 w 1728"/>
                  <a:gd name="T67" fmla="*/ 953 h 1699"/>
                  <a:gd name="T68" fmla="*/ 680 w 1728"/>
                  <a:gd name="T69" fmla="*/ 965 h 1699"/>
                  <a:gd name="T70" fmla="*/ 598 w 1728"/>
                  <a:gd name="T71" fmla="*/ 974 h 1699"/>
                  <a:gd name="T72" fmla="*/ 529 w 1728"/>
                  <a:gd name="T73" fmla="*/ 978 h 1699"/>
                  <a:gd name="T74" fmla="*/ 484 w 1728"/>
                  <a:gd name="T75" fmla="*/ 976 h 1699"/>
                  <a:gd name="T76" fmla="*/ 42 w 1728"/>
                  <a:gd name="T77" fmla="*/ 0 h 169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28"/>
                  <a:gd name="T118" fmla="*/ 0 h 1699"/>
                  <a:gd name="T119" fmla="*/ 1728 w 1728"/>
                  <a:gd name="T120" fmla="*/ 1699 h 169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28" h="1699">
                    <a:moveTo>
                      <a:pt x="0" y="51"/>
                    </a:moveTo>
                    <a:lnTo>
                      <a:pt x="282" y="961"/>
                    </a:lnTo>
                    <a:lnTo>
                      <a:pt x="278" y="965"/>
                    </a:lnTo>
                    <a:lnTo>
                      <a:pt x="268" y="974"/>
                    </a:lnTo>
                    <a:lnTo>
                      <a:pt x="257" y="992"/>
                    </a:lnTo>
                    <a:lnTo>
                      <a:pt x="244" y="1012"/>
                    </a:lnTo>
                    <a:lnTo>
                      <a:pt x="234" y="1039"/>
                    </a:lnTo>
                    <a:lnTo>
                      <a:pt x="230" y="1070"/>
                    </a:lnTo>
                    <a:lnTo>
                      <a:pt x="232" y="1100"/>
                    </a:lnTo>
                    <a:lnTo>
                      <a:pt x="246" y="1134"/>
                    </a:lnTo>
                    <a:lnTo>
                      <a:pt x="514" y="1680"/>
                    </a:lnTo>
                    <a:lnTo>
                      <a:pt x="516" y="1680"/>
                    </a:lnTo>
                    <a:lnTo>
                      <a:pt x="518" y="1682"/>
                    </a:lnTo>
                    <a:lnTo>
                      <a:pt x="524" y="1686"/>
                    </a:lnTo>
                    <a:lnTo>
                      <a:pt x="531" y="1690"/>
                    </a:lnTo>
                    <a:lnTo>
                      <a:pt x="541" y="1692"/>
                    </a:lnTo>
                    <a:lnTo>
                      <a:pt x="554" y="1696"/>
                    </a:lnTo>
                    <a:lnTo>
                      <a:pt x="569" y="1698"/>
                    </a:lnTo>
                    <a:lnTo>
                      <a:pt x="588" y="1699"/>
                    </a:lnTo>
                    <a:lnTo>
                      <a:pt x="609" y="1699"/>
                    </a:lnTo>
                    <a:lnTo>
                      <a:pt x="634" y="1698"/>
                    </a:lnTo>
                    <a:lnTo>
                      <a:pt x="662" y="1694"/>
                    </a:lnTo>
                    <a:lnTo>
                      <a:pt x="695" y="1688"/>
                    </a:lnTo>
                    <a:lnTo>
                      <a:pt x="731" y="1678"/>
                    </a:lnTo>
                    <a:lnTo>
                      <a:pt x="771" y="1667"/>
                    </a:lnTo>
                    <a:lnTo>
                      <a:pt x="817" y="1650"/>
                    </a:lnTo>
                    <a:lnTo>
                      <a:pt x="864" y="1631"/>
                    </a:lnTo>
                    <a:lnTo>
                      <a:pt x="874" y="1629"/>
                    </a:lnTo>
                    <a:lnTo>
                      <a:pt x="899" y="1623"/>
                    </a:lnTo>
                    <a:lnTo>
                      <a:pt x="937" y="1614"/>
                    </a:lnTo>
                    <a:lnTo>
                      <a:pt x="986" y="1602"/>
                    </a:lnTo>
                    <a:lnTo>
                      <a:pt x="1047" y="1587"/>
                    </a:lnTo>
                    <a:lnTo>
                      <a:pt x="1114" y="1572"/>
                    </a:lnTo>
                    <a:lnTo>
                      <a:pt x="1186" y="1557"/>
                    </a:lnTo>
                    <a:lnTo>
                      <a:pt x="1262" y="1540"/>
                    </a:lnTo>
                    <a:lnTo>
                      <a:pt x="1340" y="1524"/>
                    </a:lnTo>
                    <a:lnTo>
                      <a:pt x="1416" y="1509"/>
                    </a:lnTo>
                    <a:lnTo>
                      <a:pt x="1489" y="1496"/>
                    </a:lnTo>
                    <a:lnTo>
                      <a:pt x="1555" y="1484"/>
                    </a:lnTo>
                    <a:lnTo>
                      <a:pt x="1616" y="1475"/>
                    </a:lnTo>
                    <a:lnTo>
                      <a:pt x="1666" y="1471"/>
                    </a:lnTo>
                    <a:lnTo>
                      <a:pt x="1704" y="1469"/>
                    </a:lnTo>
                    <a:lnTo>
                      <a:pt x="1728" y="1473"/>
                    </a:lnTo>
                    <a:lnTo>
                      <a:pt x="1671" y="1345"/>
                    </a:lnTo>
                    <a:lnTo>
                      <a:pt x="1664" y="1342"/>
                    </a:lnTo>
                    <a:lnTo>
                      <a:pt x="1645" y="1330"/>
                    </a:lnTo>
                    <a:lnTo>
                      <a:pt x="1612" y="1313"/>
                    </a:lnTo>
                    <a:lnTo>
                      <a:pt x="1570" y="1292"/>
                    </a:lnTo>
                    <a:lnTo>
                      <a:pt x="1523" y="1266"/>
                    </a:lnTo>
                    <a:lnTo>
                      <a:pt x="1468" y="1235"/>
                    </a:lnTo>
                    <a:lnTo>
                      <a:pt x="1409" y="1201"/>
                    </a:lnTo>
                    <a:lnTo>
                      <a:pt x="1348" y="1167"/>
                    </a:lnTo>
                    <a:lnTo>
                      <a:pt x="1287" y="1130"/>
                    </a:lnTo>
                    <a:lnTo>
                      <a:pt x="1226" y="1094"/>
                    </a:lnTo>
                    <a:lnTo>
                      <a:pt x="1169" y="1058"/>
                    </a:lnTo>
                    <a:lnTo>
                      <a:pt x="1117" y="1024"/>
                    </a:lnTo>
                    <a:lnTo>
                      <a:pt x="1072" y="992"/>
                    </a:lnTo>
                    <a:lnTo>
                      <a:pt x="1036" y="963"/>
                    </a:lnTo>
                    <a:lnTo>
                      <a:pt x="1009" y="938"/>
                    </a:lnTo>
                    <a:lnTo>
                      <a:pt x="994" y="919"/>
                    </a:lnTo>
                    <a:lnTo>
                      <a:pt x="988" y="919"/>
                    </a:lnTo>
                    <a:lnTo>
                      <a:pt x="975" y="923"/>
                    </a:lnTo>
                    <a:lnTo>
                      <a:pt x="954" y="927"/>
                    </a:lnTo>
                    <a:lnTo>
                      <a:pt x="925" y="931"/>
                    </a:lnTo>
                    <a:lnTo>
                      <a:pt x="891" y="936"/>
                    </a:lnTo>
                    <a:lnTo>
                      <a:pt x="853" y="942"/>
                    </a:lnTo>
                    <a:lnTo>
                      <a:pt x="813" y="948"/>
                    </a:lnTo>
                    <a:lnTo>
                      <a:pt x="769" y="953"/>
                    </a:lnTo>
                    <a:lnTo>
                      <a:pt x="723" y="961"/>
                    </a:lnTo>
                    <a:lnTo>
                      <a:pt x="680" y="965"/>
                    </a:lnTo>
                    <a:lnTo>
                      <a:pt x="638" y="971"/>
                    </a:lnTo>
                    <a:lnTo>
                      <a:pt x="598" y="974"/>
                    </a:lnTo>
                    <a:lnTo>
                      <a:pt x="560" y="978"/>
                    </a:lnTo>
                    <a:lnTo>
                      <a:pt x="529" y="978"/>
                    </a:lnTo>
                    <a:lnTo>
                      <a:pt x="503" y="978"/>
                    </a:lnTo>
                    <a:lnTo>
                      <a:pt x="484" y="976"/>
                    </a:lnTo>
                    <a:lnTo>
                      <a:pt x="394" y="529"/>
                    </a:lnTo>
                    <a:lnTo>
                      <a:pt x="42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7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5" name="Freeform 28"/>
              <p:cNvSpPr>
                <a:spLocks/>
              </p:cNvSpPr>
              <p:nvPr/>
            </p:nvSpPr>
            <p:spPr bwMode="auto">
              <a:xfrm>
                <a:off x="2554" y="2770"/>
                <a:ext cx="594" cy="373"/>
              </a:xfrm>
              <a:custGeom>
                <a:avLst/>
                <a:gdLst>
                  <a:gd name="T0" fmla="*/ 0 w 594"/>
                  <a:gd name="T1" fmla="*/ 0 h 373"/>
                  <a:gd name="T2" fmla="*/ 6 w 594"/>
                  <a:gd name="T3" fmla="*/ 4 h 373"/>
                  <a:gd name="T4" fmla="*/ 19 w 594"/>
                  <a:gd name="T5" fmla="*/ 13 h 373"/>
                  <a:gd name="T6" fmla="*/ 42 w 594"/>
                  <a:gd name="T7" fmla="*/ 30 h 373"/>
                  <a:gd name="T8" fmla="*/ 73 w 594"/>
                  <a:gd name="T9" fmla="*/ 51 h 373"/>
                  <a:gd name="T10" fmla="*/ 109 w 594"/>
                  <a:gd name="T11" fmla="*/ 78 h 373"/>
                  <a:gd name="T12" fmla="*/ 149 w 594"/>
                  <a:gd name="T13" fmla="*/ 106 h 373"/>
                  <a:gd name="T14" fmla="*/ 195 w 594"/>
                  <a:gd name="T15" fmla="*/ 137 h 373"/>
                  <a:gd name="T16" fmla="*/ 242 w 594"/>
                  <a:gd name="T17" fmla="*/ 169 h 373"/>
                  <a:gd name="T18" fmla="*/ 292 w 594"/>
                  <a:gd name="T19" fmla="*/ 204 h 373"/>
                  <a:gd name="T20" fmla="*/ 341 w 594"/>
                  <a:gd name="T21" fmla="*/ 236 h 373"/>
                  <a:gd name="T22" fmla="*/ 393 w 594"/>
                  <a:gd name="T23" fmla="*/ 266 h 373"/>
                  <a:gd name="T24" fmla="*/ 440 w 594"/>
                  <a:gd name="T25" fmla="*/ 297 h 373"/>
                  <a:gd name="T26" fmla="*/ 486 w 594"/>
                  <a:gd name="T27" fmla="*/ 321 h 373"/>
                  <a:gd name="T28" fmla="*/ 526 w 594"/>
                  <a:gd name="T29" fmla="*/ 344 h 373"/>
                  <a:gd name="T30" fmla="*/ 564 w 594"/>
                  <a:gd name="T31" fmla="*/ 361 h 373"/>
                  <a:gd name="T32" fmla="*/ 594 w 594"/>
                  <a:gd name="T33" fmla="*/ 373 h 373"/>
                  <a:gd name="T34" fmla="*/ 589 w 594"/>
                  <a:gd name="T35" fmla="*/ 371 h 373"/>
                  <a:gd name="T36" fmla="*/ 573 w 594"/>
                  <a:gd name="T37" fmla="*/ 363 h 373"/>
                  <a:gd name="T38" fmla="*/ 551 w 594"/>
                  <a:gd name="T39" fmla="*/ 354 h 373"/>
                  <a:gd name="T40" fmla="*/ 520 w 594"/>
                  <a:gd name="T41" fmla="*/ 339 h 373"/>
                  <a:gd name="T42" fmla="*/ 482 w 594"/>
                  <a:gd name="T43" fmla="*/ 321 h 373"/>
                  <a:gd name="T44" fmla="*/ 440 w 594"/>
                  <a:gd name="T45" fmla="*/ 302 h 373"/>
                  <a:gd name="T46" fmla="*/ 393 w 594"/>
                  <a:gd name="T47" fmla="*/ 278 h 373"/>
                  <a:gd name="T48" fmla="*/ 345 w 594"/>
                  <a:gd name="T49" fmla="*/ 253 h 373"/>
                  <a:gd name="T50" fmla="*/ 294 w 594"/>
                  <a:gd name="T51" fmla="*/ 224 h 373"/>
                  <a:gd name="T52" fmla="*/ 244 w 594"/>
                  <a:gd name="T53" fmla="*/ 196 h 373"/>
                  <a:gd name="T54" fmla="*/ 195 w 594"/>
                  <a:gd name="T55" fmla="*/ 165 h 373"/>
                  <a:gd name="T56" fmla="*/ 147 w 594"/>
                  <a:gd name="T57" fmla="*/ 133 h 373"/>
                  <a:gd name="T58" fmla="*/ 101 w 594"/>
                  <a:gd name="T59" fmla="*/ 101 h 373"/>
                  <a:gd name="T60" fmla="*/ 61 w 594"/>
                  <a:gd name="T61" fmla="*/ 66 h 373"/>
                  <a:gd name="T62" fmla="*/ 27 w 594"/>
                  <a:gd name="T63" fmla="*/ 34 h 373"/>
                  <a:gd name="T64" fmla="*/ 0 w 594"/>
                  <a:gd name="T65" fmla="*/ 0 h 3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94"/>
                  <a:gd name="T100" fmla="*/ 0 h 373"/>
                  <a:gd name="T101" fmla="*/ 594 w 594"/>
                  <a:gd name="T102" fmla="*/ 373 h 37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94" h="373">
                    <a:moveTo>
                      <a:pt x="0" y="0"/>
                    </a:moveTo>
                    <a:lnTo>
                      <a:pt x="6" y="4"/>
                    </a:lnTo>
                    <a:lnTo>
                      <a:pt x="19" y="13"/>
                    </a:lnTo>
                    <a:lnTo>
                      <a:pt x="42" y="30"/>
                    </a:lnTo>
                    <a:lnTo>
                      <a:pt x="73" y="51"/>
                    </a:lnTo>
                    <a:lnTo>
                      <a:pt x="109" y="78"/>
                    </a:lnTo>
                    <a:lnTo>
                      <a:pt x="149" y="106"/>
                    </a:lnTo>
                    <a:lnTo>
                      <a:pt x="195" y="137"/>
                    </a:lnTo>
                    <a:lnTo>
                      <a:pt x="242" y="169"/>
                    </a:lnTo>
                    <a:lnTo>
                      <a:pt x="292" y="204"/>
                    </a:lnTo>
                    <a:lnTo>
                      <a:pt x="341" y="236"/>
                    </a:lnTo>
                    <a:lnTo>
                      <a:pt x="393" y="266"/>
                    </a:lnTo>
                    <a:lnTo>
                      <a:pt x="440" y="297"/>
                    </a:lnTo>
                    <a:lnTo>
                      <a:pt x="486" y="321"/>
                    </a:lnTo>
                    <a:lnTo>
                      <a:pt x="526" y="344"/>
                    </a:lnTo>
                    <a:lnTo>
                      <a:pt x="564" y="361"/>
                    </a:lnTo>
                    <a:lnTo>
                      <a:pt x="594" y="373"/>
                    </a:lnTo>
                    <a:lnTo>
                      <a:pt x="589" y="371"/>
                    </a:lnTo>
                    <a:lnTo>
                      <a:pt x="573" y="363"/>
                    </a:lnTo>
                    <a:lnTo>
                      <a:pt x="551" y="354"/>
                    </a:lnTo>
                    <a:lnTo>
                      <a:pt x="520" y="339"/>
                    </a:lnTo>
                    <a:lnTo>
                      <a:pt x="482" y="321"/>
                    </a:lnTo>
                    <a:lnTo>
                      <a:pt x="440" y="302"/>
                    </a:lnTo>
                    <a:lnTo>
                      <a:pt x="393" y="278"/>
                    </a:lnTo>
                    <a:lnTo>
                      <a:pt x="345" y="253"/>
                    </a:lnTo>
                    <a:lnTo>
                      <a:pt x="294" y="224"/>
                    </a:lnTo>
                    <a:lnTo>
                      <a:pt x="244" y="196"/>
                    </a:lnTo>
                    <a:lnTo>
                      <a:pt x="195" y="165"/>
                    </a:lnTo>
                    <a:lnTo>
                      <a:pt x="147" y="133"/>
                    </a:lnTo>
                    <a:lnTo>
                      <a:pt x="101" y="101"/>
                    </a:lnTo>
                    <a:lnTo>
                      <a:pt x="61" y="66"/>
                    </a:lnTo>
                    <a:lnTo>
                      <a:pt x="27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6" name="Freeform 29"/>
              <p:cNvSpPr>
                <a:spLocks/>
              </p:cNvSpPr>
              <p:nvPr/>
            </p:nvSpPr>
            <p:spPr bwMode="auto">
              <a:xfrm>
                <a:off x="2105" y="3316"/>
                <a:ext cx="1078" cy="219"/>
              </a:xfrm>
              <a:custGeom>
                <a:avLst/>
                <a:gdLst>
                  <a:gd name="T0" fmla="*/ 1078 w 1078"/>
                  <a:gd name="T1" fmla="*/ 2 h 219"/>
                  <a:gd name="T2" fmla="*/ 1068 w 1078"/>
                  <a:gd name="T3" fmla="*/ 4 h 219"/>
                  <a:gd name="T4" fmla="*/ 1043 w 1078"/>
                  <a:gd name="T5" fmla="*/ 8 h 219"/>
                  <a:gd name="T6" fmla="*/ 1003 w 1078"/>
                  <a:gd name="T7" fmla="*/ 15 h 219"/>
                  <a:gd name="T8" fmla="*/ 950 w 1078"/>
                  <a:gd name="T9" fmla="*/ 25 h 219"/>
                  <a:gd name="T10" fmla="*/ 885 w 1078"/>
                  <a:gd name="T11" fmla="*/ 36 h 219"/>
                  <a:gd name="T12" fmla="*/ 811 w 1078"/>
                  <a:gd name="T13" fmla="*/ 50 h 219"/>
                  <a:gd name="T14" fmla="*/ 731 w 1078"/>
                  <a:gd name="T15" fmla="*/ 65 h 219"/>
                  <a:gd name="T16" fmla="*/ 646 w 1078"/>
                  <a:gd name="T17" fmla="*/ 82 h 219"/>
                  <a:gd name="T18" fmla="*/ 556 w 1078"/>
                  <a:gd name="T19" fmla="*/ 99 h 219"/>
                  <a:gd name="T20" fmla="*/ 467 w 1078"/>
                  <a:gd name="T21" fmla="*/ 116 h 219"/>
                  <a:gd name="T22" fmla="*/ 375 w 1078"/>
                  <a:gd name="T23" fmla="*/ 133 h 219"/>
                  <a:gd name="T24" fmla="*/ 288 w 1078"/>
                  <a:gd name="T25" fmla="*/ 152 h 219"/>
                  <a:gd name="T26" fmla="*/ 206 w 1078"/>
                  <a:gd name="T27" fmla="*/ 169 h 219"/>
                  <a:gd name="T28" fmla="*/ 128 w 1078"/>
                  <a:gd name="T29" fmla="*/ 187 h 219"/>
                  <a:gd name="T30" fmla="*/ 59 w 1078"/>
                  <a:gd name="T31" fmla="*/ 204 h 219"/>
                  <a:gd name="T32" fmla="*/ 0 w 1078"/>
                  <a:gd name="T33" fmla="*/ 219 h 219"/>
                  <a:gd name="T34" fmla="*/ 10 w 1078"/>
                  <a:gd name="T35" fmla="*/ 217 h 219"/>
                  <a:gd name="T36" fmla="*/ 36 w 1078"/>
                  <a:gd name="T37" fmla="*/ 209 h 219"/>
                  <a:gd name="T38" fmla="*/ 76 w 1078"/>
                  <a:gd name="T39" fmla="*/ 196 h 219"/>
                  <a:gd name="T40" fmla="*/ 132 w 1078"/>
                  <a:gd name="T41" fmla="*/ 181 h 219"/>
                  <a:gd name="T42" fmla="*/ 196 w 1078"/>
                  <a:gd name="T43" fmla="*/ 164 h 219"/>
                  <a:gd name="T44" fmla="*/ 271 w 1078"/>
                  <a:gd name="T45" fmla="*/ 143 h 219"/>
                  <a:gd name="T46" fmla="*/ 352 w 1078"/>
                  <a:gd name="T47" fmla="*/ 122 h 219"/>
                  <a:gd name="T48" fmla="*/ 440 w 1078"/>
                  <a:gd name="T49" fmla="*/ 101 h 219"/>
                  <a:gd name="T50" fmla="*/ 529 w 1078"/>
                  <a:gd name="T51" fmla="*/ 80 h 219"/>
                  <a:gd name="T52" fmla="*/ 619 w 1078"/>
                  <a:gd name="T53" fmla="*/ 59 h 219"/>
                  <a:gd name="T54" fmla="*/ 710 w 1078"/>
                  <a:gd name="T55" fmla="*/ 40 h 219"/>
                  <a:gd name="T56" fmla="*/ 798 w 1078"/>
                  <a:gd name="T57" fmla="*/ 25 h 219"/>
                  <a:gd name="T58" fmla="*/ 880 w 1078"/>
                  <a:gd name="T59" fmla="*/ 11 h 219"/>
                  <a:gd name="T60" fmla="*/ 954 w 1078"/>
                  <a:gd name="T61" fmla="*/ 4 h 219"/>
                  <a:gd name="T62" fmla="*/ 1022 w 1078"/>
                  <a:gd name="T63" fmla="*/ 0 h 219"/>
                  <a:gd name="T64" fmla="*/ 1078 w 1078"/>
                  <a:gd name="T65" fmla="*/ 2 h 2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8"/>
                  <a:gd name="T100" fmla="*/ 0 h 219"/>
                  <a:gd name="T101" fmla="*/ 1078 w 1078"/>
                  <a:gd name="T102" fmla="*/ 219 h 2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8" h="219">
                    <a:moveTo>
                      <a:pt x="1078" y="2"/>
                    </a:moveTo>
                    <a:lnTo>
                      <a:pt x="1068" y="4"/>
                    </a:lnTo>
                    <a:lnTo>
                      <a:pt x="1043" y="8"/>
                    </a:lnTo>
                    <a:lnTo>
                      <a:pt x="1003" y="15"/>
                    </a:lnTo>
                    <a:lnTo>
                      <a:pt x="950" y="25"/>
                    </a:lnTo>
                    <a:lnTo>
                      <a:pt x="885" y="36"/>
                    </a:lnTo>
                    <a:lnTo>
                      <a:pt x="811" y="50"/>
                    </a:lnTo>
                    <a:lnTo>
                      <a:pt x="731" y="65"/>
                    </a:lnTo>
                    <a:lnTo>
                      <a:pt x="646" y="82"/>
                    </a:lnTo>
                    <a:lnTo>
                      <a:pt x="556" y="99"/>
                    </a:lnTo>
                    <a:lnTo>
                      <a:pt x="467" y="116"/>
                    </a:lnTo>
                    <a:lnTo>
                      <a:pt x="375" y="133"/>
                    </a:lnTo>
                    <a:lnTo>
                      <a:pt x="288" y="152"/>
                    </a:lnTo>
                    <a:lnTo>
                      <a:pt x="206" y="169"/>
                    </a:lnTo>
                    <a:lnTo>
                      <a:pt x="128" y="187"/>
                    </a:lnTo>
                    <a:lnTo>
                      <a:pt x="59" y="204"/>
                    </a:lnTo>
                    <a:lnTo>
                      <a:pt x="0" y="219"/>
                    </a:lnTo>
                    <a:lnTo>
                      <a:pt x="10" y="217"/>
                    </a:lnTo>
                    <a:lnTo>
                      <a:pt x="36" y="209"/>
                    </a:lnTo>
                    <a:lnTo>
                      <a:pt x="76" y="196"/>
                    </a:lnTo>
                    <a:lnTo>
                      <a:pt x="132" y="181"/>
                    </a:lnTo>
                    <a:lnTo>
                      <a:pt x="196" y="164"/>
                    </a:lnTo>
                    <a:lnTo>
                      <a:pt x="271" y="143"/>
                    </a:lnTo>
                    <a:lnTo>
                      <a:pt x="352" y="122"/>
                    </a:lnTo>
                    <a:lnTo>
                      <a:pt x="440" y="101"/>
                    </a:lnTo>
                    <a:lnTo>
                      <a:pt x="529" y="80"/>
                    </a:lnTo>
                    <a:lnTo>
                      <a:pt x="619" y="59"/>
                    </a:lnTo>
                    <a:lnTo>
                      <a:pt x="710" y="40"/>
                    </a:lnTo>
                    <a:lnTo>
                      <a:pt x="798" y="25"/>
                    </a:lnTo>
                    <a:lnTo>
                      <a:pt x="880" y="11"/>
                    </a:lnTo>
                    <a:lnTo>
                      <a:pt x="954" y="4"/>
                    </a:lnTo>
                    <a:lnTo>
                      <a:pt x="1022" y="0"/>
                    </a:lnTo>
                    <a:lnTo>
                      <a:pt x="107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7" name="Freeform 30"/>
              <p:cNvSpPr>
                <a:spLocks/>
              </p:cNvSpPr>
              <p:nvPr/>
            </p:nvSpPr>
            <p:spPr bwMode="auto">
              <a:xfrm>
                <a:off x="2048" y="2739"/>
                <a:ext cx="411" cy="61"/>
              </a:xfrm>
              <a:custGeom>
                <a:avLst/>
                <a:gdLst>
                  <a:gd name="T0" fmla="*/ 411 w 411"/>
                  <a:gd name="T1" fmla="*/ 0 h 61"/>
                  <a:gd name="T2" fmla="*/ 409 w 411"/>
                  <a:gd name="T3" fmla="*/ 2 h 61"/>
                  <a:gd name="T4" fmla="*/ 402 w 411"/>
                  <a:gd name="T5" fmla="*/ 4 h 61"/>
                  <a:gd name="T6" fmla="*/ 390 w 411"/>
                  <a:gd name="T7" fmla="*/ 8 h 61"/>
                  <a:gd name="T8" fmla="*/ 373 w 411"/>
                  <a:gd name="T9" fmla="*/ 14 h 61"/>
                  <a:gd name="T10" fmla="*/ 354 w 411"/>
                  <a:gd name="T11" fmla="*/ 21 h 61"/>
                  <a:gd name="T12" fmla="*/ 331 w 411"/>
                  <a:gd name="T13" fmla="*/ 27 h 61"/>
                  <a:gd name="T14" fmla="*/ 305 w 411"/>
                  <a:gd name="T15" fmla="*/ 35 h 61"/>
                  <a:gd name="T16" fmla="*/ 276 w 411"/>
                  <a:gd name="T17" fmla="*/ 40 h 61"/>
                  <a:gd name="T18" fmla="*/ 246 w 411"/>
                  <a:gd name="T19" fmla="*/ 48 h 61"/>
                  <a:gd name="T20" fmla="*/ 213 w 411"/>
                  <a:gd name="T21" fmla="*/ 54 h 61"/>
                  <a:gd name="T22" fmla="*/ 179 w 411"/>
                  <a:gd name="T23" fmla="*/ 58 h 61"/>
                  <a:gd name="T24" fmla="*/ 145 w 411"/>
                  <a:gd name="T25" fmla="*/ 59 h 61"/>
                  <a:gd name="T26" fmla="*/ 109 w 411"/>
                  <a:gd name="T27" fmla="*/ 61 h 61"/>
                  <a:gd name="T28" fmla="*/ 72 w 411"/>
                  <a:gd name="T29" fmla="*/ 59 h 61"/>
                  <a:gd name="T30" fmla="*/ 36 w 411"/>
                  <a:gd name="T31" fmla="*/ 56 h 61"/>
                  <a:gd name="T32" fmla="*/ 0 w 411"/>
                  <a:gd name="T33" fmla="*/ 48 h 61"/>
                  <a:gd name="T34" fmla="*/ 4 w 411"/>
                  <a:gd name="T35" fmla="*/ 48 h 61"/>
                  <a:gd name="T36" fmla="*/ 13 w 411"/>
                  <a:gd name="T37" fmla="*/ 48 h 61"/>
                  <a:gd name="T38" fmla="*/ 31 w 411"/>
                  <a:gd name="T39" fmla="*/ 48 h 61"/>
                  <a:gd name="T40" fmla="*/ 52 w 411"/>
                  <a:gd name="T41" fmla="*/ 46 h 61"/>
                  <a:gd name="T42" fmla="*/ 76 w 411"/>
                  <a:gd name="T43" fmla="*/ 46 h 61"/>
                  <a:gd name="T44" fmla="*/ 105 w 411"/>
                  <a:gd name="T45" fmla="*/ 44 h 61"/>
                  <a:gd name="T46" fmla="*/ 137 w 411"/>
                  <a:gd name="T47" fmla="*/ 44 h 61"/>
                  <a:gd name="T48" fmla="*/ 171 w 411"/>
                  <a:gd name="T49" fmla="*/ 40 h 61"/>
                  <a:gd name="T50" fmla="*/ 206 w 411"/>
                  <a:gd name="T51" fmla="*/ 39 h 61"/>
                  <a:gd name="T52" fmla="*/ 240 w 411"/>
                  <a:gd name="T53" fmla="*/ 35 h 61"/>
                  <a:gd name="T54" fmla="*/ 274 w 411"/>
                  <a:gd name="T55" fmla="*/ 31 h 61"/>
                  <a:gd name="T56" fmla="*/ 308 w 411"/>
                  <a:gd name="T57" fmla="*/ 27 h 61"/>
                  <a:gd name="T58" fmla="*/ 339 w 411"/>
                  <a:gd name="T59" fmla="*/ 21 h 61"/>
                  <a:gd name="T60" fmla="*/ 368 w 411"/>
                  <a:gd name="T61" fmla="*/ 16 h 61"/>
                  <a:gd name="T62" fmla="*/ 390 w 411"/>
                  <a:gd name="T63" fmla="*/ 8 h 61"/>
                  <a:gd name="T64" fmla="*/ 411 w 411"/>
                  <a:gd name="T65" fmla="*/ 0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11"/>
                  <a:gd name="T100" fmla="*/ 0 h 61"/>
                  <a:gd name="T101" fmla="*/ 411 w 411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11" h="61">
                    <a:moveTo>
                      <a:pt x="411" y="0"/>
                    </a:moveTo>
                    <a:lnTo>
                      <a:pt x="409" y="2"/>
                    </a:lnTo>
                    <a:lnTo>
                      <a:pt x="402" y="4"/>
                    </a:lnTo>
                    <a:lnTo>
                      <a:pt x="390" y="8"/>
                    </a:lnTo>
                    <a:lnTo>
                      <a:pt x="373" y="14"/>
                    </a:lnTo>
                    <a:lnTo>
                      <a:pt x="354" y="21"/>
                    </a:lnTo>
                    <a:lnTo>
                      <a:pt x="331" y="27"/>
                    </a:lnTo>
                    <a:lnTo>
                      <a:pt x="305" y="35"/>
                    </a:lnTo>
                    <a:lnTo>
                      <a:pt x="276" y="40"/>
                    </a:lnTo>
                    <a:lnTo>
                      <a:pt x="246" y="48"/>
                    </a:lnTo>
                    <a:lnTo>
                      <a:pt x="213" y="54"/>
                    </a:lnTo>
                    <a:lnTo>
                      <a:pt x="179" y="58"/>
                    </a:lnTo>
                    <a:lnTo>
                      <a:pt x="145" y="59"/>
                    </a:lnTo>
                    <a:lnTo>
                      <a:pt x="109" y="61"/>
                    </a:lnTo>
                    <a:lnTo>
                      <a:pt x="72" y="59"/>
                    </a:lnTo>
                    <a:lnTo>
                      <a:pt x="36" y="56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13" y="48"/>
                    </a:lnTo>
                    <a:lnTo>
                      <a:pt x="31" y="48"/>
                    </a:lnTo>
                    <a:lnTo>
                      <a:pt x="52" y="46"/>
                    </a:lnTo>
                    <a:lnTo>
                      <a:pt x="76" y="46"/>
                    </a:lnTo>
                    <a:lnTo>
                      <a:pt x="105" y="44"/>
                    </a:lnTo>
                    <a:lnTo>
                      <a:pt x="137" y="44"/>
                    </a:lnTo>
                    <a:lnTo>
                      <a:pt x="171" y="40"/>
                    </a:lnTo>
                    <a:lnTo>
                      <a:pt x="206" y="39"/>
                    </a:lnTo>
                    <a:lnTo>
                      <a:pt x="240" y="35"/>
                    </a:lnTo>
                    <a:lnTo>
                      <a:pt x="274" y="31"/>
                    </a:lnTo>
                    <a:lnTo>
                      <a:pt x="308" y="27"/>
                    </a:lnTo>
                    <a:lnTo>
                      <a:pt x="339" y="21"/>
                    </a:lnTo>
                    <a:lnTo>
                      <a:pt x="368" y="16"/>
                    </a:lnTo>
                    <a:lnTo>
                      <a:pt x="390" y="8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8" name="Freeform 31"/>
              <p:cNvSpPr>
                <a:spLocks/>
              </p:cNvSpPr>
              <p:nvPr/>
            </p:nvSpPr>
            <p:spPr bwMode="auto">
              <a:xfrm>
                <a:off x="1978" y="3373"/>
                <a:ext cx="64" cy="152"/>
              </a:xfrm>
              <a:custGeom>
                <a:avLst/>
                <a:gdLst>
                  <a:gd name="T0" fmla="*/ 64 w 64"/>
                  <a:gd name="T1" fmla="*/ 0 h 152"/>
                  <a:gd name="T2" fmla="*/ 59 w 64"/>
                  <a:gd name="T3" fmla="*/ 4 h 152"/>
                  <a:gd name="T4" fmla="*/ 45 w 64"/>
                  <a:gd name="T5" fmla="*/ 12 h 152"/>
                  <a:gd name="T6" fmla="*/ 28 w 64"/>
                  <a:gd name="T7" fmla="*/ 25 h 152"/>
                  <a:gd name="T8" fmla="*/ 13 w 64"/>
                  <a:gd name="T9" fmla="*/ 44 h 152"/>
                  <a:gd name="T10" fmla="*/ 2 w 64"/>
                  <a:gd name="T11" fmla="*/ 65 h 152"/>
                  <a:gd name="T12" fmla="*/ 0 w 64"/>
                  <a:gd name="T13" fmla="*/ 91 h 152"/>
                  <a:gd name="T14" fmla="*/ 11 w 64"/>
                  <a:gd name="T15" fmla="*/ 120 h 152"/>
                  <a:gd name="T16" fmla="*/ 42 w 64"/>
                  <a:gd name="T17" fmla="*/ 152 h 152"/>
                  <a:gd name="T18" fmla="*/ 40 w 64"/>
                  <a:gd name="T19" fmla="*/ 147 h 152"/>
                  <a:gd name="T20" fmla="*/ 34 w 64"/>
                  <a:gd name="T21" fmla="*/ 133 h 152"/>
                  <a:gd name="T22" fmla="*/ 26 w 64"/>
                  <a:gd name="T23" fmla="*/ 114 h 152"/>
                  <a:gd name="T24" fmla="*/ 21 w 64"/>
                  <a:gd name="T25" fmla="*/ 90 h 152"/>
                  <a:gd name="T26" fmla="*/ 19 w 64"/>
                  <a:gd name="T27" fmla="*/ 65 h 152"/>
                  <a:gd name="T28" fmla="*/ 24 w 64"/>
                  <a:gd name="T29" fmla="*/ 40 h 152"/>
                  <a:gd name="T30" fmla="*/ 40 w 64"/>
                  <a:gd name="T31" fmla="*/ 17 h 152"/>
                  <a:gd name="T32" fmla="*/ 64 w 64"/>
                  <a:gd name="T33" fmla="*/ 0 h 1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152"/>
                  <a:gd name="T53" fmla="*/ 64 w 64"/>
                  <a:gd name="T54" fmla="*/ 152 h 1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152">
                    <a:moveTo>
                      <a:pt x="64" y="0"/>
                    </a:moveTo>
                    <a:lnTo>
                      <a:pt x="59" y="4"/>
                    </a:lnTo>
                    <a:lnTo>
                      <a:pt x="45" y="12"/>
                    </a:lnTo>
                    <a:lnTo>
                      <a:pt x="28" y="25"/>
                    </a:lnTo>
                    <a:lnTo>
                      <a:pt x="13" y="44"/>
                    </a:lnTo>
                    <a:lnTo>
                      <a:pt x="2" y="65"/>
                    </a:lnTo>
                    <a:lnTo>
                      <a:pt x="0" y="91"/>
                    </a:lnTo>
                    <a:lnTo>
                      <a:pt x="11" y="120"/>
                    </a:lnTo>
                    <a:lnTo>
                      <a:pt x="42" y="152"/>
                    </a:lnTo>
                    <a:lnTo>
                      <a:pt x="40" y="147"/>
                    </a:lnTo>
                    <a:lnTo>
                      <a:pt x="34" y="133"/>
                    </a:lnTo>
                    <a:lnTo>
                      <a:pt x="26" y="114"/>
                    </a:lnTo>
                    <a:lnTo>
                      <a:pt x="21" y="90"/>
                    </a:lnTo>
                    <a:lnTo>
                      <a:pt x="19" y="65"/>
                    </a:lnTo>
                    <a:lnTo>
                      <a:pt x="24" y="40"/>
                    </a:lnTo>
                    <a:lnTo>
                      <a:pt x="40" y="17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9" name="Freeform 32"/>
              <p:cNvSpPr>
                <a:spLocks/>
              </p:cNvSpPr>
              <p:nvPr/>
            </p:nvSpPr>
            <p:spPr bwMode="auto">
              <a:xfrm>
                <a:off x="1801" y="2370"/>
                <a:ext cx="327" cy="973"/>
              </a:xfrm>
              <a:custGeom>
                <a:avLst/>
                <a:gdLst>
                  <a:gd name="T0" fmla="*/ 327 w 327"/>
                  <a:gd name="T1" fmla="*/ 973 h 973"/>
                  <a:gd name="T2" fmla="*/ 318 w 327"/>
                  <a:gd name="T3" fmla="*/ 940 h 973"/>
                  <a:gd name="T4" fmla="*/ 291 w 327"/>
                  <a:gd name="T5" fmla="*/ 855 h 973"/>
                  <a:gd name="T6" fmla="*/ 251 w 327"/>
                  <a:gd name="T7" fmla="*/ 733 h 973"/>
                  <a:gd name="T8" fmla="*/ 205 w 327"/>
                  <a:gd name="T9" fmla="*/ 588 h 973"/>
                  <a:gd name="T10" fmla="*/ 154 w 327"/>
                  <a:gd name="T11" fmla="*/ 438 h 973"/>
                  <a:gd name="T12" fmla="*/ 106 w 327"/>
                  <a:gd name="T13" fmla="*/ 299 h 973"/>
                  <a:gd name="T14" fmla="*/ 63 w 327"/>
                  <a:gd name="T15" fmla="*/ 183 h 973"/>
                  <a:gd name="T16" fmla="*/ 30 w 327"/>
                  <a:gd name="T17" fmla="*/ 111 h 973"/>
                  <a:gd name="T18" fmla="*/ 34 w 327"/>
                  <a:gd name="T19" fmla="*/ 109 h 973"/>
                  <a:gd name="T20" fmla="*/ 42 w 327"/>
                  <a:gd name="T21" fmla="*/ 103 h 973"/>
                  <a:gd name="T22" fmla="*/ 55 w 327"/>
                  <a:gd name="T23" fmla="*/ 92 h 973"/>
                  <a:gd name="T24" fmla="*/ 70 w 327"/>
                  <a:gd name="T25" fmla="*/ 78 h 973"/>
                  <a:gd name="T26" fmla="*/ 85 w 327"/>
                  <a:gd name="T27" fmla="*/ 63 h 973"/>
                  <a:gd name="T28" fmla="*/ 102 w 327"/>
                  <a:gd name="T29" fmla="*/ 44 h 973"/>
                  <a:gd name="T30" fmla="*/ 116 w 327"/>
                  <a:gd name="T31" fmla="*/ 23 h 973"/>
                  <a:gd name="T32" fmla="*/ 127 w 327"/>
                  <a:gd name="T33" fmla="*/ 0 h 973"/>
                  <a:gd name="T34" fmla="*/ 123 w 327"/>
                  <a:gd name="T35" fmla="*/ 4 h 973"/>
                  <a:gd name="T36" fmla="*/ 114 w 327"/>
                  <a:gd name="T37" fmla="*/ 12 h 973"/>
                  <a:gd name="T38" fmla="*/ 99 w 327"/>
                  <a:gd name="T39" fmla="*/ 25 h 973"/>
                  <a:gd name="T40" fmla="*/ 82 w 327"/>
                  <a:gd name="T41" fmla="*/ 40 h 973"/>
                  <a:gd name="T42" fmla="*/ 61 w 327"/>
                  <a:gd name="T43" fmla="*/ 55 h 973"/>
                  <a:gd name="T44" fmla="*/ 40 w 327"/>
                  <a:gd name="T45" fmla="*/ 69 h 973"/>
                  <a:gd name="T46" fmla="*/ 19 w 327"/>
                  <a:gd name="T47" fmla="*/ 78 h 973"/>
                  <a:gd name="T48" fmla="*/ 0 w 327"/>
                  <a:gd name="T49" fmla="*/ 84 h 973"/>
                  <a:gd name="T50" fmla="*/ 3 w 327"/>
                  <a:gd name="T51" fmla="*/ 94 h 973"/>
                  <a:gd name="T52" fmla="*/ 13 w 327"/>
                  <a:gd name="T53" fmla="*/ 118 h 973"/>
                  <a:gd name="T54" fmla="*/ 30 w 327"/>
                  <a:gd name="T55" fmla="*/ 158 h 973"/>
                  <a:gd name="T56" fmla="*/ 51 w 327"/>
                  <a:gd name="T57" fmla="*/ 212 h 973"/>
                  <a:gd name="T58" fmla="*/ 76 w 327"/>
                  <a:gd name="T59" fmla="*/ 274 h 973"/>
                  <a:gd name="T60" fmla="*/ 104 w 327"/>
                  <a:gd name="T61" fmla="*/ 345 h 973"/>
                  <a:gd name="T62" fmla="*/ 133 w 327"/>
                  <a:gd name="T63" fmla="*/ 419 h 973"/>
                  <a:gd name="T64" fmla="*/ 163 w 327"/>
                  <a:gd name="T65" fmla="*/ 499 h 973"/>
                  <a:gd name="T66" fmla="*/ 194 w 327"/>
                  <a:gd name="T67" fmla="*/ 579 h 973"/>
                  <a:gd name="T68" fmla="*/ 224 w 327"/>
                  <a:gd name="T69" fmla="*/ 657 h 973"/>
                  <a:gd name="T70" fmla="*/ 253 w 327"/>
                  <a:gd name="T71" fmla="*/ 731 h 973"/>
                  <a:gd name="T72" fmla="*/ 278 w 327"/>
                  <a:gd name="T73" fmla="*/ 800 h 973"/>
                  <a:gd name="T74" fmla="*/ 297 w 327"/>
                  <a:gd name="T75" fmla="*/ 860 h 973"/>
                  <a:gd name="T76" fmla="*/ 314 w 327"/>
                  <a:gd name="T77" fmla="*/ 912 h 973"/>
                  <a:gd name="T78" fmla="*/ 323 w 327"/>
                  <a:gd name="T79" fmla="*/ 950 h 973"/>
                  <a:gd name="T80" fmla="*/ 327 w 327"/>
                  <a:gd name="T81" fmla="*/ 973 h 9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7"/>
                  <a:gd name="T124" fmla="*/ 0 h 973"/>
                  <a:gd name="T125" fmla="*/ 327 w 327"/>
                  <a:gd name="T126" fmla="*/ 973 h 97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7" h="973">
                    <a:moveTo>
                      <a:pt x="327" y="973"/>
                    </a:moveTo>
                    <a:lnTo>
                      <a:pt x="318" y="940"/>
                    </a:lnTo>
                    <a:lnTo>
                      <a:pt x="291" y="855"/>
                    </a:lnTo>
                    <a:lnTo>
                      <a:pt x="251" y="733"/>
                    </a:lnTo>
                    <a:lnTo>
                      <a:pt x="205" y="588"/>
                    </a:lnTo>
                    <a:lnTo>
                      <a:pt x="154" y="438"/>
                    </a:lnTo>
                    <a:lnTo>
                      <a:pt x="106" y="299"/>
                    </a:lnTo>
                    <a:lnTo>
                      <a:pt x="63" y="183"/>
                    </a:lnTo>
                    <a:lnTo>
                      <a:pt x="30" y="111"/>
                    </a:lnTo>
                    <a:lnTo>
                      <a:pt x="34" y="109"/>
                    </a:lnTo>
                    <a:lnTo>
                      <a:pt x="42" y="103"/>
                    </a:lnTo>
                    <a:lnTo>
                      <a:pt x="55" y="92"/>
                    </a:lnTo>
                    <a:lnTo>
                      <a:pt x="70" y="78"/>
                    </a:lnTo>
                    <a:lnTo>
                      <a:pt x="85" y="63"/>
                    </a:lnTo>
                    <a:lnTo>
                      <a:pt x="102" y="44"/>
                    </a:lnTo>
                    <a:lnTo>
                      <a:pt x="116" y="23"/>
                    </a:lnTo>
                    <a:lnTo>
                      <a:pt x="127" y="0"/>
                    </a:lnTo>
                    <a:lnTo>
                      <a:pt x="123" y="4"/>
                    </a:lnTo>
                    <a:lnTo>
                      <a:pt x="114" y="12"/>
                    </a:lnTo>
                    <a:lnTo>
                      <a:pt x="99" y="25"/>
                    </a:lnTo>
                    <a:lnTo>
                      <a:pt x="82" y="40"/>
                    </a:lnTo>
                    <a:lnTo>
                      <a:pt x="61" y="55"/>
                    </a:lnTo>
                    <a:lnTo>
                      <a:pt x="40" y="69"/>
                    </a:lnTo>
                    <a:lnTo>
                      <a:pt x="19" y="78"/>
                    </a:lnTo>
                    <a:lnTo>
                      <a:pt x="0" y="84"/>
                    </a:lnTo>
                    <a:lnTo>
                      <a:pt x="3" y="94"/>
                    </a:lnTo>
                    <a:lnTo>
                      <a:pt x="13" y="118"/>
                    </a:lnTo>
                    <a:lnTo>
                      <a:pt x="30" y="158"/>
                    </a:lnTo>
                    <a:lnTo>
                      <a:pt x="51" y="212"/>
                    </a:lnTo>
                    <a:lnTo>
                      <a:pt x="76" y="274"/>
                    </a:lnTo>
                    <a:lnTo>
                      <a:pt x="104" y="345"/>
                    </a:lnTo>
                    <a:lnTo>
                      <a:pt x="133" y="419"/>
                    </a:lnTo>
                    <a:lnTo>
                      <a:pt x="163" y="499"/>
                    </a:lnTo>
                    <a:lnTo>
                      <a:pt x="194" y="579"/>
                    </a:lnTo>
                    <a:lnTo>
                      <a:pt x="224" y="657"/>
                    </a:lnTo>
                    <a:lnTo>
                      <a:pt x="253" y="731"/>
                    </a:lnTo>
                    <a:lnTo>
                      <a:pt x="278" y="800"/>
                    </a:lnTo>
                    <a:lnTo>
                      <a:pt x="297" y="860"/>
                    </a:lnTo>
                    <a:lnTo>
                      <a:pt x="314" y="912"/>
                    </a:lnTo>
                    <a:lnTo>
                      <a:pt x="323" y="950"/>
                    </a:lnTo>
                    <a:lnTo>
                      <a:pt x="327" y="9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0" name="Freeform 33"/>
              <p:cNvSpPr>
                <a:spLocks/>
              </p:cNvSpPr>
              <p:nvPr/>
            </p:nvSpPr>
            <p:spPr bwMode="auto">
              <a:xfrm>
                <a:off x="2254" y="3200"/>
                <a:ext cx="891" cy="131"/>
              </a:xfrm>
              <a:custGeom>
                <a:avLst/>
                <a:gdLst>
                  <a:gd name="T0" fmla="*/ 0 w 891"/>
                  <a:gd name="T1" fmla="*/ 127 h 131"/>
                  <a:gd name="T2" fmla="*/ 9 w 891"/>
                  <a:gd name="T3" fmla="*/ 126 h 131"/>
                  <a:gd name="T4" fmla="*/ 36 w 891"/>
                  <a:gd name="T5" fmla="*/ 122 h 131"/>
                  <a:gd name="T6" fmla="*/ 76 w 891"/>
                  <a:gd name="T7" fmla="*/ 118 h 131"/>
                  <a:gd name="T8" fmla="*/ 129 w 891"/>
                  <a:gd name="T9" fmla="*/ 110 h 131"/>
                  <a:gd name="T10" fmla="*/ 192 w 891"/>
                  <a:gd name="T11" fmla="*/ 101 h 131"/>
                  <a:gd name="T12" fmla="*/ 262 w 891"/>
                  <a:gd name="T13" fmla="*/ 91 h 131"/>
                  <a:gd name="T14" fmla="*/ 339 w 891"/>
                  <a:gd name="T15" fmla="*/ 82 h 131"/>
                  <a:gd name="T16" fmla="*/ 417 w 891"/>
                  <a:gd name="T17" fmla="*/ 70 h 131"/>
                  <a:gd name="T18" fmla="*/ 497 w 891"/>
                  <a:gd name="T19" fmla="*/ 59 h 131"/>
                  <a:gd name="T20" fmla="*/ 576 w 891"/>
                  <a:gd name="T21" fmla="*/ 48 h 131"/>
                  <a:gd name="T22" fmla="*/ 651 w 891"/>
                  <a:gd name="T23" fmla="*/ 38 h 131"/>
                  <a:gd name="T24" fmla="*/ 719 w 891"/>
                  <a:gd name="T25" fmla="*/ 27 h 131"/>
                  <a:gd name="T26" fmla="*/ 780 w 891"/>
                  <a:gd name="T27" fmla="*/ 19 h 131"/>
                  <a:gd name="T28" fmla="*/ 832 w 891"/>
                  <a:gd name="T29" fmla="*/ 9 h 131"/>
                  <a:gd name="T30" fmla="*/ 868 w 891"/>
                  <a:gd name="T31" fmla="*/ 4 h 131"/>
                  <a:gd name="T32" fmla="*/ 891 w 891"/>
                  <a:gd name="T33" fmla="*/ 0 h 131"/>
                  <a:gd name="T34" fmla="*/ 881 w 891"/>
                  <a:gd name="T35" fmla="*/ 2 h 131"/>
                  <a:gd name="T36" fmla="*/ 858 w 891"/>
                  <a:gd name="T37" fmla="*/ 8 h 131"/>
                  <a:gd name="T38" fmla="*/ 820 w 891"/>
                  <a:gd name="T39" fmla="*/ 15 h 131"/>
                  <a:gd name="T40" fmla="*/ 769 w 891"/>
                  <a:gd name="T41" fmla="*/ 25 h 131"/>
                  <a:gd name="T42" fmla="*/ 710 w 891"/>
                  <a:gd name="T43" fmla="*/ 36 h 131"/>
                  <a:gd name="T44" fmla="*/ 643 w 891"/>
                  <a:gd name="T45" fmla="*/ 48 h 131"/>
                  <a:gd name="T46" fmla="*/ 569 w 891"/>
                  <a:gd name="T47" fmla="*/ 61 h 131"/>
                  <a:gd name="T48" fmla="*/ 493 w 891"/>
                  <a:gd name="T49" fmla="*/ 74 h 131"/>
                  <a:gd name="T50" fmla="*/ 415 w 891"/>
                  <a:gd name="T51" fmla="*/ 87 h 131"/>
                  <a:gd name="T52" fmla="*/ 339 w 891"/>
                  <a:gd name="T53" fmla="*/ 101 h 131"/>
                  <a:gd name="T54" fmla="*/ 262 w 891"/>
                  <a:gd name="T55" fmla="*/ 112 h 131"/>
                  <a:gd name="T56" fmla="*/ 192 w 891"/>
                  <a:gd name="T57" fmla="*/ 120 h 131"/>
                  <a:gd name="T58" fmla="*/ 129 w 891"/>
                  <a:gd name="T59" fmla="*/ 127 h 131"/>
                  <a:gd name="T60" fmla="*/ 74 w 891"/>
                  <a:gd name="T61" fmla="*/ 131 h 131"/>
                  <a:gd name="T62" fmla="*/ 30 w 891"/>
                  <a:gd name="T63" fmla="*/ 131 h 131"/>
                  <a:gd name="T64" fmla="*/ 0 w 891"/>
                  <a:gd name="T65" fmla="*/ 127 h 1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1"/>
                  <a:gd name="T100" fmla="*/ 0 h 131"/>
                  <a:gd name="T101" fmla="*/ 891 w 891"/>
                  <a:gd name="T102" fmla="*/ 131 h 1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1" h="131">
                    <a:moveTo>
                      <a:pt x="0" y="127"/>
                    </a:moveTo>
                    <a:lnTo>
                      <a:pt x="9" y="126"/>
                    </a:lnTo>
                    <a:lnTo>
                      <a:pt x="36" y="122"/>
                    </a:lnTo>
                    <a:lnTo>
                      <a:pt x="76" y="118"/>
                    </a:lnTo>
                    <a:lnTo>
                      <a:pt x="129" y="110"/>
                    </a:lnTo>
                    <a:lnTo>
                      <a:pt x="192" y="101"/>
                    </a:lnTo>
                    <a:lnTo>
                      <a:pt x="262" y="91"/>
                    </a:lnTo>
                    <a:lnTo>
                      <a:pt x="339" y="82"/>
                    </a:lnTo>
                    <a:lnTo>
                      <a:pt x="417" y="70"/>
                    </a:lnTo>
                    <a:lnTo>
                      <a:pt x="497" y="59"/>
                    </a:lnTo>
                    <a:lnTo>
                      <a:pt x="576" y="48"/>
                    </a:lnTo>
                    <a:lnTo>
                      <a:pt x="651" y="38"/>
                    </a:lnTo>
                    <a:lnTo>
                      <a:pt x="719" y="27"/>
                    </a:lnTo>
                    <a:lnTo>
                      <a:pt x="780" y="19"/>
                    </a:lnTo>
                    <a:lnTo>
                      <a:pt x="832" y="9"/>
                    </a:lnTo>
                    <a:lnTo>
                      <a:pt x="868" y="4"/>
                    </a:lnTo>
                    <a:lnTo>
                      <a:pt x="891" y="0"/>
                    </a:lnTo>
                    <a:lnTo>
                      <a:pt x="881" y="2"/>
                    </a:lnTo>
                    <a:lnTo>
                      <a:pt x="858" y="8"/>
                    </a:lnTo>
                    <a:lnTo>
                      <a:pt x="820" y="15"/>
                    </a:lnTo>
                    <a:lnTo>
                      <a:pt x="769" y="25"/>
                    </a:lnTo>
                    <a:lnTo>
                      <a:pt x="710" y="36"/>
                    </a:lnTo>
                    <a:lnTo>
                      <a:pt x="643" y="48"/>
                    </a:lnTo>
                    <a:lnTo>
                      <a:pt x="569" y="61"/>
                    </a:lnTo>
                    <a:lnTo>
                      <a:pt x="493" y="74"/>
                    </a:lnTo>
                    <a:lnTo>
                      <a:pt x="415" y="87"/>
                    </a:lnTo>
                    <a:lnTo>
                      <a:pt x="339" y="101"/>
                    </a:lnTo>
                    <a:lnTo>
                      <a:pt x="262" y="112"/>
                    </a:lnTo>
                    <a:lnTo>
                      <a:pt x="192" y="120"/>
                    </a:lnTo>
                    <a:lnTo>
                      <a:pt x="129" y="127"/>
                    </a:lnTo>
                    <a:lnTo>
                      <a:pt x="74" y="131"/>
                    </a:lnTo>
                    <a:lnTo>
                      <a:pt x="30" y="131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1" name="Freeform 34"/>
              <p:cNvSpPr>
                <a:spLocks/>
              </p:cNvSpPr>
              <p:nvPr/>
            </p:nvSpPr>
            <p:spPr bwMode="auto">
              <a:xfrm>
                <a:off x="1947" y="2443"/>
                <a:ext cx="236" cy="818"/>
              </a:xfrm>
              <a:custGeom>
                <a:avLst/>
                <a:gdLst>
                  <a:gd name="T0" fmla="*/ 236 w 236"/>
                  <a:gd name="T1" fmla="*/ 818 h 818"/>
                  <a:gd name="T2" fmla="*/ 227 w 236"/>
                  <a:gd name="T3" fmla="*/ 786 h 818"/>
                  <a:gd name="T4" fmla="*/ 202 w 236"/>
                  <a:gd name="T5" fmla="*/ 700 h 818"/>
                  <a:gd name="T6" fmla="*/ 166 w 236"/>
                  <a:gd name="T7" fmla="*/ 578 h 818"/>
                  <a:gd name="T8" fmla="*/ 126 w 236"/>
                  <a:gd name="T9" fmla="*/ 437 h 818"/>
                  <a:gd name="T10" fmla="*/ 84 w 236"/>
                  <a:gd name="T11" fmla="*/ 293 h 818"/>
                  <a:gd name="T12" fmla="*/ 46 w 236"/>
                  <a:gd name="T13" fmla="*/ 159 h 818"/>
                  <a:gd name="T14" fmla="*/ 15 w 236"/>
                  <a:gd name="T15" fmla="*/ 57 h 818"/>
                  <a:gd name="T16" fmla="*/ 0 w 236"/>
                  <a:gd name="T17" fmla="*/ 0 h 818"/>
                  <a:gd name="T18" fmla="*/ 4 w 236"/>
                  <a:gd name="T19" fmla="*/ 22 h 818"/>
                  <a:gd name="T20" fmla="*/ 17 w 236"/>
                  <a:gd name="T21" fmla="*/ 85 h 818"/>
                  <a:gd name="T22" fmla="*/ 36 w 236"/>
                  <a:gd name="T23" fmla="*/ 180 h 818"/>
                  <a:gd name="T24" fmla="*/ 63 w 236"/>
                  <a:gd name="T25" fmla="*/ 296 h 818"/>
                  <a:gd name="T26" fmla="*/ 97 w 236"/>
                  <a:gd name="T27" fmla="*/ 428 h 818"/>
                  <a:gd name="T28" fmla="*/ 137 w 236"/>
                  <a:gd name="T29" fmla="*/ 565 h 818"/>
                  <a:gd name="T30" fmla="*/ 185 w 236"/>
                  <a:gd name="T31" fmla="*/ 698 h 818"/>
                  <a:gd name="T32" fmla="*/ 236 w 236"/>
                  <a:gd name="T33" fmla="*/ 818 h 8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6"/>
                  <a:gd name="T52" fmla="*/ 0 h 818"/>
                  <a:gd name="T53" fmla="*/ 236 w 236"/>
                  <a:gd name="T54" fmla="*/ 818 h 8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6" h="818">
                    <a:moveTo>
                      <a:pt x="236" y="818"/>
                    </a:moveTo>
                    <a:lnTo>
                      <a:pt x="227" y="786"/>
                    </a:lnTo>
                    <a:lnTo>
                      <a:pt x="202" y="700"/>
                    </a:lnTo>
                    <a:lnTo>
                      <a:pt x="166" y="578"/>
                    </a:lnTo>
                    <a:lnTo>
                      <a:pt x="126" y="437"/>
                    </a:lnTo>
                    <a:lnTo>
                      <a:pt x="84" y="293"/>
                    </a:lnTo>
                    <a:lnTo>
                      <a:pt x="46" y="159"/>
                    </a:lnTo>
                    <a:lnTo>
                      <a:pt x="15" y="57"/>
                    </a:lnTo>
                    <a:lnTo>
                      <a:pt x="0" y="0"/>
                    </a:lnTo>
                    <a:lnTo>
                      <a:pt x="4" y="22"/>
                    </a:lnTo>
                    <a:lnTo>
                      <a:pt x="17" y="85"/>
                    </a:lnTo>
                    <a:lnTo>
                      <a:pt x="36" y="180"/>
                    </a:lnTo>
                    <a:lnTo>
                      <a:pt x="63" y="296"/>
                    </a:lnTo>
                    <a:lnTo>
                      <a:pt x="97" y="428"/>
                    </a:lnTo>
                    <a:lnTo>
                      <a:pt x="137" y="565"/>
                    </a:lnTo>
                    <a:lnTo>
                      <a:pt x="185" y="698"/>
                    </a:lnTo>
                    <a:lnTo>
                      <a:pt x="236" y="8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2" name="Freeform 35"/>
              <p:cNvSpPr>
                <a:spLocks/>
              </p:cNvSpPr>
              <p:nvPr/>
            </p:nvSpPr>
            <p:spPr bwMode="auto">
              <a:xfrm>
                <a:off x="1766" y="2861"/>
                <a:ext cx="295" cy="453"/>
              </a:xfrm>
              <a:custGeom>
                <a:avLst/>
                <a:gdLst>
                  <a:gd name="T0" fmla="*/ 295 w 295"/>
                  <a:gd name="T1" fmla="*/ 453 h 453"/>
                  <a:gd name="T2" fmla="*/ 292 w 295"/>
                  <a:gd name="T3" fmla="*/ 440 h 453"/>
                  <a:gd name="T4" fmla="*/ 278 w 295"/>
                  <a:gd name="T5" fmla="*/ 406 h 453"/>
                  <a:gd name="T6" fmla="*/ 255 w 295"/>
                  <a:gd name="T7" fmla="*/ 352 h 453"/>
                  <a:gd name="T8" fmla="*/ 223 w 295"/>
                  <a:gd name="T9" fmla="*/ 286 h 453"/>
                  <a:gd name="T10" fmla="*/ 181 w 295"/>
                  <a:gd name="T11" fmla="*/ 213 h 453"/>
                  <a:gd name="T12" fmla="*/ 132 w 295"/>
                  <a:gd name="T13" fmla="*/ 139 h 453"/>
                  <a:gd name="T14" fmla="*/ 71 w 295"/>
                  <a:gd name="T15" fmla="*/ 65 h 453"/>
                  <a:gd name="T16" fmla="*/ 0 w 295"/>
                  <a:gd name="T17" fmla="*/ 0 h 453"/>
                  <a:gd name="T18" fmla="*/ 10 w 295"/>
                  <a:gd name="T19" fmla="*/ 10 h 453"/>
                  <a:gd name="T20" fmla="*/ 35 w 295"/>
                  <a:gd name="T21" fmla="*/ 36 h 453"/>
                  <a:gd name="T22" fmla="*/ 71 w 295"/>
                  <a:gd name="T23" fmla="*/ 80 h 453"/>
                  <a:gd name="T24" fmla="*/ 115 w 295"/>
                  <a:gd name="T25" fmla="*/ 135 h 453"/>
                  <a:gd name="T26" fmla="*/ 162 w 295"/>
                  <a:gd name="T27" fmla="*/ 202 h 453"/>
                  <a:gd name="T28" fmla="*/ 212 w 295"/>
                  <a:gd name="T29" fmla="*/ 280 h 453"/>
                  <a:gd name="T30" fmla="*/ 257 w 295"/>
                  <a:gd name="T31" fmla="*/ 364 h 453"/>
                  <a:gd name="T32" fmla="*/ 295 w 295"/>
                  <a:gd name="T33" fmla="*/ 453 h 4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5"/>
                  <a:gd name="T52" fmla="*/ 0 h 453"/>
                  <a:gd name="T53" fmla="*/ 295 w 295"/>
                  <a:gd name="T54" fmla="*/ 453 h 4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5" h="453">
                    <a:moveTo>
                      <a:pt x="295" y="453"/>
                    </a:moveTo>
                    <a:lnTo>
                      <a:pt x="292" y="440"/>
                    </a:lnTo>
                    <a:lnTo>
                      <a:pt x="278" y="406"/>
                    </a:lnTo>
                    <a:lnTo>
                      <a:pt x="255" y="352"/>
                    </a:lnTo>
                    <a:lnTo>
                      <a:pt x="223" y="286"/>
                    </a:lnTo>
                    <a:lnTo>
                      <a:pt x="181" y="213"/>
                    </a:lnTo>
                    <a:lnTo>
                      <a:pt x="132" y="139"/>
                    </a:lnTo>
                    <a:lnTo>
                      <a:pt x="71" y="65"/>
                    </a:lnTo>
                    <a:lnTo>
                      <a:pt x="0" y="0"/>
                    </a:lnTo>
                    <a:lnTo>
                      <a:pt x="10" y="10"/>
                    </a:lnTo>
                    <a:lnTo>
                      <a:pt x="35" y="36"/>
                    </a:lnTo>
                    <a:lnTo>
                      <a:pt x="71" y="80"/>
                    </a:lnTo>
                    <a:lnTo>
                      <a:pt x="115" y="135"/>
                    </a:lnTo>
                    <a:lnTo>
                      <a:pt x="162" y="202"/>
                    </a:lnTo>
                    <a:lnTo>
                      <a:pt x="212" y="280"/>
                    </a:lnTo>
                    <a:lnTo>
                      <a:pt x="257" y="364"/>
                    </a:lnTo>
                    <a:lnTo>
                      <a:pt x="295" y="4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3" name="Freeform 36"/>
              <p:cNvSpPr>
                <a:spLocks/>
              </p:cNvSpPr>
              <p:nvPr/>
            </p:nvSpPr>
            <p:spPr bwMode="auto">
              <a:xfrm>
                <a:off x="1479" y="1898"/>
                <a:ext cx="303" cy="514"/>
              </a:xfrm>
              <a:custGeom>
                <a:avLst/>
                <a:gdLst>
                  <a:gd name="T0" fmla="*/ 303 w 303"/>
                  <a:gd name="T1" fmla="*/ 514 h 514"/>
                  <a:gd name="T2" fmla="*/ 295 w 303"/>
                  <a:gd name="T3" fmla="*/ 497 h 514"/>
                  <a:gd name="T4" fmla="*/ 276 w 303"/>
                  <a:gd name="T5" fmla="*/ 451 h 514"/>
                  <a:gd name="T6" fmla="*/ 244 w 303"/>
                  <a:gd name="T7" fmla="*/ 385 h 514"/>
                  <a:gd name="T8" fmla="*/ 204 w 303"/>
                  <a:gd name="T9" fmla="*/ 305 h 514"/>
                  <a:gd name="T10" fmla="*/ 158 w 303"/>
                  <a:gd name="T11" fmla="*/ 217 h 514"/>
                  <a:gd name="T12" fmla="*/ 107 w 303"/>
                  <a:gd name="T13" fmla="*/ 134 h 514"/>
                  <a:gd name="T14" fmla="*/ 53 w 303"/>
                  <a:gd name="T15" fmla="*/ 59 h 514"/>
                  <a:gd name="T16" fmla="*/ 0 w 303"/>
                  <a:gd name="T17" fmla="*/ 0 h 514"/>
                  <a:gd name="T18" fmla="*/ 10 w 303"/>
                  <a:gd name="T19" fmla="*/ 10 h 514"/>
                  <a:gd name="T20" fmla="*/ 34 w 303"/>
                  <a:gd name="T21" fmla="*/ 37 h 514"/>
                  <a:gd name="T22" fmla="*/ 70 w 303"/>
                  <a:gd name="T23" fmla="*/ 80 h 514"/>
                  <a:gd name="T24" fmla="*/ 116 w 303"/>
                  <a:gd name="T25" fmla="*/ 139 h 514"/>
                  <a:gd name="T26" fmla="*/ 166 w 303"/>
                  <a:gd name="T27" fmla="*/ 213 h 514"/>
                  <a:gd name="T28" fmla="*/ 215 w 303"/>
                  <a:gd name="T29" fmla="*/ 301 h 514"/>
                  <a:gd name="T30" fmla="*/ 263 w 303"/>
                  <a:gd name="T31" fmla="*/ 402 h 514"/>
                  <a:gd name="T32" fmla="*/ 303 w 303"/>
                  <a:gd name="T33" fmla="*/ 514 h 5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3"/>
                  <a:gd name="T52" fmla="*/ 0 h 514"/>
                  <a:gd name="T53" fmla="*/ 303 w 303"/>
                  <a:gd name="T54" fmla="*/ 514 h 5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3" h="514">
                    <a:moveTo>
                      <a:pt x="303" y="514"/>
                    </a:moveTo>
                    <a:lnTo>
                      <a:pt x="295" y="497"/>
                    </a:lnTo>
                    <a:lnTo>
                      <a:pt x="276" y="451"/>
                    </a:lnTo>
                    <a:lnTo>
                      <a:pt x="244" y="385"/>
                    </a:lnTo>
                    <a:lnTo>
                      <a:pt x="204" y="305"/>
                    </a:lnTo>
                    <a:lnTo>
                      <a:pt x="158" y="217"/>
                    </a:lnTo>
                    <a:lnTo>
                      <a:pt x="107" y="134"/>
                    </a:lnTo>
                    <a:lnTo>
                      <a:pt x="53" y="59"/>
                    </a:lnTo>
                    <a:lnTo>
                      <a:pt x="0" y="0"/>
                    </a:lnTo>
                    <a:lnTo>
                      <a:pt x="10" y="10"/>
                    </a:lnTo>
                    <a:lnTo>
                      <a:pt x="34" y="37"/>
                    </a:lnTo>
                    <a:lnTo>
                      <a:pt x="70" y="80"/>
                    </a:lnTo>
                    <a:lnTo>
                      <a:pt x="116" y="139"/>
                    </a:lnTo>
                    <a:lnTo>
                      <a:pt x="166" y="213"/>
                    </a:lnTo>
                    <a:lnTo>
                      <a:pt x="215" y="301"/>
                    </a:lnTo>
                    <a:lnTo>
                      <a:pt x="263" y="402"/>
                    </a:lnTo>
                    <a:lnTo>
                      <a:pt x="303" y="5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4" name="Freeform 37"/>
              <p:cNvSpPr>
                <a:spLocks/>
              </p:cNvSpPr>
              <p:nvPr/>
            </p:nvSpPr>
            <p:spPr bwMode="auto">
              <a:xfrm>
                <a:off x="1546" y="1879"/>
                <a:ext cx="333" cy="438"/>
              </a:xfrm>
              <a:custGeom>
                <a:avLst/>
                <a:gdLst>
                  <a:gd name="T0" fmla="*/ 333 w 333"/>
                  <a:gd name="T1" fmla="*/ 438 h 438"/>
                  <a:gd name="T2" fmla="*/ 329 w 333"/>
                  <a:gd name="T3" fmla="*/ 434 h 438"/>
                  <a:gd name="T4" fmla="*/ 321 w 333"/>
                  <a:gd name="T5" fmla="*/ 423 h 438"/>
                  <a:gd name="T6" fmla="*/ 306 w 333"/>
                  <a:gd name="T7" fmla="*/ 406 h 438"/>
                  <a:gd name="T8" fmla="*/ 287 w 333"/>
                  <a:gd name="T9" fmla="*/ 383 h 438"/>
                  <a:gd name="T10" fmla="*/ 264 w 333"/>
                  <a:gd name="T11" fmla="*/ 354 h 438"/>
                  <a:gd name="T12" fmla="*/ 239 w 333"/>
                  <a:gd name="T13" fmla="*/ 324 h 438"/>
                  <a:gd name="T14" fmla="*/ 213 w 333"/>
                  <a:gd name="T15" fmla="*/ 290 h 438"/>
                  <a:gd name="T16" fmla="*/ 184 w 333"/>
                  <a:gd name="T17" fmla="*/ 253 h 438"/>
                  <a:gd name="T18" fmla="*/ 156 w 333"/>
                  <a:gd name="T19" fmla="*/ 215 h 438"/>
                  <a:gd name="T20" fmla="*/ 125 w 333"/>
                  <a:gd name="T21" fmla="*/ 179 h 438"/>
                  <a:gd name="T22" fmla="*/ 99 w 333"/>
                  <a:gd name="T23" fmla="*/ 143 h 438"/>
                  <a:gd name="T24" fmla="*/ 72 w 333"/>
                  <a:gd name="T25" fmla="*/ 107 h 438"/>
                  <a:gd name="T26" fmla="*/ 47 w 333"/>
                  <a:gd name="T27" fmla="*/ 75 h 438"/>
                  <a:gd name="T28" fmla="*/ 28 w 333"/>
                  <a:gd name="T29" fmla="*/ 46 h 438"/>
                  <a:gd name="T30" fmla="*/ 11 w 333"/>
                  <a:gd name="T31" fmla="*/ 19 h 438"/>
                  <a:gd name="T32" fmla="*/ 0 w 333"/>
                  <a:gd name="T33" fmla="*/ 0 h 438"/>
                  <a:gd name="T34" fmla="*/ 2 w 333"/>
                  <a:gd name="T35" fmla="*/ 4 h 438"/>
                  <a:gd name="T36" fmla="*/ 9 w 333"/>
                  <a:gd name="T37" fmla="*/ 16 h 438"/>
                  <a:gd name="T38" fmla="*/ 19 w 333"/>
                  <a:gd name="T39" fmla="*/ 33 h 438"/>
                  <a:gd name="T40" fmla="*/ 32 w 333"/>
                  <a:gd name="T41" fmla="*/ 56 h 438"/>
                  <a:gd name="T42" fmla="*/ 49 w 333"/>
                  <a:gd name="T43" fmla="*/ 82 h 438"/>
                  <a:gd name="T44" fmla="*/ 70 w 333"/>
                  <a:gd name="T45" fmla="*/ 113 h 438"/>
                  <a:gd name="T46" fmla="*/ 91 w 333"/>
                  <a:gd name="T47" fmla="*/ 147 h 438"/>
                  <a:gd name="T48" fmla="*/ 116 w 333"/>
                  <a:gd name="T49" fmla="*/ 181 h 438"/>
                  <a:gd name="T50" fmla="*/ 140 w 333"/>
                  <a:gd name="T51" fmla="*/ 219 h 438"/>
                  <a:gd name="T52" fmla="*/ 167 w 333"/>
                  <a:gd name="T53" fmla="*/ 255 h 438"/>
                  <a:gd name="T54" fmla="*/ 196 w 333"/>
                  <a:gd name="T55" fmla="*/ 293 h 438"/>
                  <a:gd name="T56" fmla="*/ 224 w 333"/>
                  <a:gd name="T57" fmla="*/ 328 h 438"/>
                  <a:gd name="T58" fmla="*/ 251 w 333"/>
                  <a:gd name="T59" fmla="*/ 360 h 438"/>
                  <a:gd name="T60" fmla="*/ 279 w 333"/>
                  <a:gd name="T61" fmla="*/ 390 h 438"/>
                  <a:gd name="T62" fmla="*/ 306 w 333"/>
                  <a:gd name="T63" fmla="*/ 417 h 438"/>
                  <a:gd name="T64" fmla="*/ 333 w 333"/>
                  <a:gd name="T65" fmla="*/ 438 h 4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3"/>
                  <a:gd name="T100" fmla="*/ 0 h 438"/>
                  <a:gd name="T101" fmla="*/ 333 w 333"/>
                  <a:gd name="T102" fmla="*/ 438 h 4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3" h="438">
                    <a:moveTo>
                      <a:pt x="333" y="438"/>
                    </a:moveTo>
                    <a:lnTo>
                      <a:pt x="329" y="434"/>
                    </a:lnTo>
                    <a:lnTo>
                      <a:pt x="321" y="423"/>
                    </a:lnTo>
                    <a:lnTo>
                      <a:pt x="306" y="406"/>
                    </a:lnTo>
                    <a:lnTo>
                      <a:pt x="287" y="383"/>
                    </a:lnTo>
                    <a:lnTo>
                      <a:pt x="264" y="354"/>
                    </a:lnTo>
                    <a:lnTo>
                      <a:pt x="239" y="324"/>
                    </a:lnTo>
                    <a:lnTo>
                      <a:pt x="213" y="290"/>
                    </a:lnTo>
                    <a:lnTo>
                      <a:pt x="184" y="253"/>
                    </a:lnTo>
                    <a:lnTo>
                      <a:pt x="156" y="215"/>
                    </a:lnTo>
                    <a:lnTo>
                      <a:pt x="125" y="179"/>
                    </a:lnTo>
                    <a:lnTo>
                      <a:pt x="99" y="143"/>
                    </a:lnTo>
                    <a:lnTo>
                      <a:pt x="72" y="107"/>
                    </a:lnTo>
                    <a:lnTo>
                      <a:pt x="47" y="75"/>
                    </a:lnTo>
                    <a:lnTo>
                      <a:pt x="28" y="46"/>
                    </a:lnTo>
                    <a:lnTo>
                      <a:pt x="11" y="19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9" y="16"/>
                    </a:lnTo>
                    <a:lnTo>
                      <a:pt x="19" y="33"/>
                    </a:lnTo>
                    <a:lnTo>
                      <a:pt x="32" y="56"/>
                    </a:lnTo>
                    <a:lnTo>
                      <a:pt x="49" y="82"/>
                    </a:lnTo>
                    <a:lnTo>
                      <a:pt x="70" y="113"/>
                    </a:lnTo>
                    <a:lnTo>
                      <a:pt x="91" y="147"/>
                    </a:lnTo>
                    <a:lnTo>
                      <a:pt x="116" y="181"/>
                    </a:lnTo>
                    <a:lnTo>
                      <a:pt x="140" y="219"/>
                    </a:lnTo>
                    <a:lnTo>
                      <a:pt x="167" y="255"/>
                    </a:lnTo>
                    <a:lnTo>
                      <a:pt x="196" y="293"/>
                    </a:lnTo>
                    <a:lnTo>
                      <a:pt x="224" y="328"/>
                    </a:lnTo>
                    <a:lnTo>
                      <a:pt x="251" y="360"/>
                    </a:lnTo>
                    <a:lnTo>
                      <a:pt x="279" y="390"/>
                    </a:lnTo>
                    <a:lnTo>
                      <a:pt x="306" y="417"/>
                    </a:lnTo>
                    <a:lnTo>
                      <a:pt x="333" y="4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5" name="Freeform 38"/>
              <p:cNvSpPr>
                <a:spLocks/>
              </p:cNvSpPr>
              <p:nvPr/>
            </p:nvSpPr>
            <p:spPr bwMode="auto">
              <a:xfrm>
                <a:off x="1523" y="2024"/>
                <a:ext cx="188" cy="721"/>
              </a:xfrm>
              <a:custGeom>
                <a:avLst/>
                <a:gdLst>
                  <a:gd name="T0" fmla="*/ 188 w 188"/>
                  <a:gd name="T1" fmla="*/ 721 h 721"/>
                  <a:gd name="T2" fmla="*/ 184 w 188"/>
                  <a:gd name="T3" fmla="*/ 696 h 721"/>
                  <a:gd name="T4" fmla="*/ 173 w 188"/>
                  <a:gd name="T5" fmla="*/ 634 h 721"/>
                  <a:gd name="T6" fmla="*/ 154 w 188"/>
                  <a:gd name="T7" fmla="*/ 538 h 721"/>
                  <a:gd name="T8" fmla="*/ 129 w 188"/>
                  <a:gd name="T9" fmla="*/ 426 h 721"/>
                  <a:gd name="T10" fmla="*/ 101 w 188"/>
                  <a:gd name="T11" fmla="*/ 304 h 721"/>
                  <a:gd name="T12" fmla="*/ 70 w 188"/>
                  <a:gd name="T13" fmla="*/ 186 h 721"/>
                  <a:gd name="T14" fmla="*/ 36 w 188"/>
                  <a:gd name="T15" fmla="*/ 80 h 721"/>
                  <a:gd name="T16" fmla="*/ 0 w 188"/>
                  <a:gd name="T17" fmla="*/ 0 h 721"/>
                  <a:gd name="T18" fmla="*/ 7 w 188"/>
                  <a:gd name="T19" fmla="*/ 28 h 721"/>
                  <a:gd name="T20" fmla="*/ 28 w 188"/>
                  <a:gd name="T21" fmla="*/ 105 h 721"/>
                  <a:gd name="T22" fmla="*/ 57 w 188"/>
                  <a:gd name="T23" fmla="*/ 213 h 721"/>
                  <a:gd name="T24" fmla="*/ 89 w 188"/>
                  <a:gd name="T25" fmla="*/ 339 h 721"/>
                  <a:gd name="T26" fmla="*/ 124 w 188"/>
                  <a:gd name="T27" fmla="*/ 466 h 721"/>
                  <a:gd name="T28" fmla="*/ 154 w 188"/>
                  <a:gd name="T29" fmla="*/ 584 h 721"/>
                  <a:gd name="T30" fmla="*/ 177 w 188"/>
                  <a:gd name="T31" fmla="*/ 674 h 721"/>
                  <a:gd name="T32" fmla="*/ 188 w 188"/>
                  <a:gd name="T33" fmla="*/ 721 h 7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8"/>
                  <a:gd name="T52" fmla="*/ 0 h 721"/>
                  <a:gd name="T53" fmla="*/ 188 w 188"/>
                  <a:gd name="T54" fmla="*/ 721 h 7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8" h="721">
                    <a:moveTo>
                      <a:pt x="188" y="721"/>
                    </a:moveTo>
                    <a:lnTo>
                      <a:pt x="184" y="696"/>
                    </a:lnTo>
                    <a:lnTo>
                      <a:pt x="173" y="634"/>
                    </a:lnTo>
                    <a:lnTo>
                      <a:pt x="154" y="538"/>
                    </a:lnTo>
                    <a:lnTo>
                      <a:pt x="129" y="426"/>
                    </a:lnTo>
                    <a:lnTo>
                      <a:pt x="101" y="304"/>
                    </a:lnTo>
                    <a:lnTo>
                      <a:pt x="70" y="186"/>
                    </a:lnTo>
                    <a:lnTo>
                      <a:pt x="36" y="80"/>
                    </a:lnTo>
                    <a:lnTo>
                      <a:pt x="0" y="0"/>
                    </a:lnTo>
                    <a:lnTo>
                      <a:pt x="7" y="28"/>
                    </a:lnTo>
                    <a:lnTo>
                      <a:pt x="28" y="105"/>
                    </a:lnTo>
                    <a:lnTo>
                      <a:pt x="57" y="213"/>
                    </a:lnTo>
                    <a:lnTo>
                      <a:pt x="89" y="339"/>
                    </a:lnTo>
                    <a:lnTo>
                      <a:pt x="124" y="466"/>
                    </a:lnTo>
                    <a:lnTo>
                      <a:pt x="154" y="584"/>
                    </a:lnTo>
                    <a:lnTo>
                      <a:pt x="177" y="674"/>
                    </a:lnTo>
                    <a:lnTo>
                      <a:pt x="188" y="7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6" name="Freeform 39"/>
              <p:cNvSpPr>
                <a:spLocks/>
              </p:cNvSpPr>
              <p:nvPr/>
            </p:nvSpPr>
            <p:spPr bwMode="auto">
              <a:xfrm>
                <a:off x="1666" y="2844"/>
                <a:ext cx="274" cy="567"/>
              </a:xfrm>
              <a:custGeom>
                <a:avLst/>
                <a:gdLst>
                  <a:gd name="T0" fmla="*/ 274 w 274"/>
                  <a:gd name="T1" fmla="*/ 567 h 567"/>
                  <a:gd name="T2" fmla="*/ 266 w 274"/>
                  <a:gd name="T3" fmla="*/ 554 h 567"/>
                  <a:gd name="T4" fmla="*/ 247 w 274"/>
                  <a:gd name="T5" fmla="*/ 518 h 567"/>
                  <a:gd name="T6" fmla="*/ 217 w 274"/>
                  <a:gd name="T7" fmla="*/ 466 h 567"/>
                  <a:gd name="T8" fmla="*/ 180 w 274"/>
                  <a:gd name="T9" fmla="*/ 402 h 567"/>
                  <a:gd name="T10" fmla="*/ 140 w 274"/>
                  <a:gd name="T11" fmla="*/ 333 h 567"/>
                  <a:gd name="T12" fmla="*/ 99 w 274"/>
                  <a:gd name="T13" fmla="*/ 265 h 567"/>
                  <a:gd name="T14" fmla="*/ 60 w 274"/>
                  <a:gd name="T15" fmla="*/ 204 h 567"/>
                  <a:gd name="T16" fmla="*/ 26 w 274"/>
                  <a:gd name="T17" fmla="*/ 152 h 567"/>
                  <a:gd name="T18" fmla="*/ 24 w 274"/>
                  <a:gd name="T19" fmla="*/ 147 h 567"/>
                  <a:gd name="T20" fmla="*/ 17 w 274"/>
                  <a:gd name="T21" fmla="*/ 131 h 567"/>
                  <a:gd name="T22" fmla="*/ 9 w 274"/>
                  <a:gd name="T23" fmla="*/ 110 h 567"/>
                  <a:gd name="T24" fmla="*/ 1 w 274"/>
                  <a:gd name="T25" fmla="*/ 86 h 567"/>
                  <a:gd name="T26" fmla="*/ 0 w 274"/>
                  <a:gd name="T27" fmla="*/ 59 h 567"/>
                  <a:gd name="T28" fmla="*/ 5 w 274"/>
                  <a:gd name="T29" fmla="*/ 34 h 567"/>
                  <a:gd name="T30" fmla="*/ 19 w 274"/>
                  <a:gd name="T31" fmla="*/ 13 h 567"/>
                  <a:gd name="T32" fmla="*/ 45 w 274"/>
                  <a:gd name="T33" fmla="*/ 0 h 567"/>
                  <a:gd name="T34" fmla="*/ 38 w 274"/>
                  <a:gd name="T35" fmla="*/ 8 h 567"/>
                  <a:gd name="T36" fmla="*/ 24 w 274"/>
                  <a:gd name="T37" fmla="*/ 29 h 567"/>
                  <a:gd name="T38" fmla="*/ 20 w 274"/>
                  <a:gd name="T39" fmla="*/ 67 h 567"/>
                  <a:gd name="T40" fmla="*/ 36 w 274"/>
                  <a:gd name="T41" fmla="*/ 120 h 567"/>
                  <a:gd name="T42" fmla="*/ 41 w 274"/>
                  <a:gd name="T43" fmla="*/ 131 h 567"/>
                  <a:gd name="T44" fmla="*/ 60 w 274"/>
                  <a:gd name="T45" fmla="*/ 162 h 567"/>
                  <a:gd name="T46" fmla="*/ 87 w 274"/>
                  <a:gd name="T47" fmla="*/ 209 h 567"/>
                  <a:gd name="T48" fmla="*/ 121 w 274"/>
                  <a:gd name="T49" fmla="*/ 268 h 567"/>
                  <a:gd name="T50" fmla="*/ 159 w 274"/>
                  <a:gd name="T51" fmla="*/ 339 h 567"/>
                  <a:gd name="T52" fmla="*/ 199 w 274"/>
                  <a:gd name="T53" fmla="*/ 413 h 567"/>
                  <a:gd name="T54" fmla="*/ 237 w 274"/>
                  <a:gd name="T55" fmla="*/ 491 h 567"/>
                  <a:gd name="T56" fmla="*/ 274 w 274"/>
                  <a:gd name="T57" fmla="*/ 567 h 5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74"/>
                  <a:gd name="T88" fmla="*/ 0 h 567"/>
                  <a:gd name="T89" fmla="*/ 274 w 274"/>
                  <a:gd name="T90" fmla="*/ 567 h 5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74" h="567">
                    <a:moveTo>
                      <a:pt x="274" y="567"/>
                    </a:moveTo>
                    <a:lnTo>
                      <a:pt x="266" y="554"/>
                    </a:lnTo>
                    <a:lnTo>
                      <a:pt x="247" y="518"/>
                    </a:lnTo>
                    <a:lnTo>
                      <a:pt x="217" y="466"/>
                    </a:lnTo>
                    <a:lnTo>
                      <a:pt x="180" y="402"/>
                    </a:lnTo>
                    <a:lnTo>
                      <a:pt x="140" y="333"/>
                    </a:lnTo>
                    <a:lnTo>
                      <a:pt x="99" y="265"/>
                    </a:lnTo>
                    <a:lnTo>
                      <a:pt x="60" y="204"/>
                    </a:lnTo>
                    <a:lnTo>
                      <a:pt x="26" y="152"/>
                    </a:lnTo>
                    <a:lnTo>
                      <a:pt x="24" y="147"/>
                    </a:lnTo>
                    <a:lnTo>
                      <a:pt x="17" y="131"/>
                    </a:lnTo>
                    <a:lnTo>
                      <a:pt x="9" y="110"/>
                    </a:lnTo>
                    <a:lnTo>
                      <a:pt x="1" y="86"/>
                    </a:lnTo>
                    <a:lnTo>
                      <a:pt x="0" y="59"/>
                    </a:lnTo>
                    <a:lnTo>
                      <a:pt x="5" y="34"/>
                    </a:lnTo>
                    <a:lnTo>
                      <a:pt x="19" y="13"/>
                    </a:lnTo>
                    <a:lnTo>
                      <a:pt x="45" y="0"/>
                    </a:lnTo>
                    <a:lnTo>
                      <a:pt x="38" y="8"/>
                    </a:lnTo>
                    <a:lnTo>
                      <a:pt x="24" y="29"/>
                    </a:lnTo>
                    <a:lnTo>
                      <a:pt x="20" y="67"/>
                    </a:lnTo>
                    <a:lnTo>
                      <a:pt x="36" y="120"/>
                    </a:lnTo>
                    <a:lnTo>
                      <a:pt x="41" y="131"/>
                    </a:lnTo>
                    <a:lnTo>
                      <a:pt x="60" y="162"/>
                    </a:lnTo>
                    <a:lnTo>
                      <a:pt x="87" y="209"/>
                    </a:lnTo>
                    <a:lnTo>
                      <a:pt x="121" y="268"/>
                    </a:lnTo>
                    <a:lnTo>
                      <a:pt x="159" y="339"/>
                    </a:lnTo>
                    <a:lnTo>
                      <a:pt x="199" y="413"/>
                    </a:lnTo>
                    <a:lnTo>
                      <a:pt x="237" y="491"/>
                    </a:lnTo>
                    <a:lnTo>
                      <a:pt x="274" y="5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7" name="Freeform 40"/>
              <p:cNvSpPr>
                <a:spLocks/>
              </p:cNvSpPr>
              <p:nvPr/>
            </p:nvSpPr>
            <p:spPr bwMode="auto">
              <a:xfrm>
                <a:off x="2395" y="2918"/>
                <a:ext cx="274" cy="52"/>
              </a:xfrm>
              <a:custGeom>
                <a:avLst/>
                <a:gdLst>
                  <a:gd name="T0" fmla="*/ 0 w 274"/>
                  <a:gd name="T1" fmla="*/ 48 h 52"/>
                  <a:gd name="T2" fmla="*/ 9 w 274"/>
                  <a:gd name="T3" fmla="*/ 48 h 52"/>
                  <a:gd name="T4" fmla="*/ 32 w 274"/>
                  <a:gd name="T5" fmla="*/ 46 h 52"/>
                  <a:gd name="T6" fmla="*/ 66 w 274"/>
                  <a:gd name="T7" fmla="*/ 42 h 52"/>
                  <a:gd name="T8" fmla="*/ 108 w 274"/>
                  <a:gd name="T9" fmla="*/ 38 h 52"/>
                  <a:gd name="T10" fmla="*/ 154 w 274"/>
                  <a:gd name="T11" fmla="*/ 31 h 52"/>
                  <a:gd name="T12" fmla="*/ 199 w 274"/>
                  <a:gd name="T13" fmla="*/ 23 h 52"/>
                  <a:gd name="T14" fmla="*/ 239 w 274"/>
                  <a:gd name="T15" fmla="*/ 14 h 52"/>
                  <a:gd name="T16" fmla="*/ 274 w 274"/>
                  <a:gd name="T17" fmla="*/ 0 h 52"/>
                  <a:gd name="T18" fmla="*/ 268 w 274"/>
                  <a:gd name="T19" fmla="*/ 4 h 52"/>
                  <a:gd name="T20" fmla="*/ 251 w 274"/>
                  <a:gd name="T21" fmla="*/ 10 h 52"/>
                  <a:gd name="T22" fmla="*/ 224 w 274"/>
                  <a:gd name="T23" fmla="*/ 21 h 52"/>
                  <a:gd name="T24" fmla="*/ 190 w 274"/>
                  <a:gd name="T25" fmla="*/ 33 h 52"/>
                  <a:gd name="T26" fmla="*/ 148 w 274"/>
                  <a:gd name="T27" fmla="*/ 42 h 52"/>
                  <a:gd name="T28" fmla="*/ 102 w 274"/>
                  <a:gd name="T29" fmla="*/ 50 h 52"/>
                  <a:gd name="T30" fmla="*/ 51 w 274"/>
                  <a:gd name="T31" fmla="*/ 52 h 52"/>
                  <a:gd name="T32" fmla="*/ 0 w 274"/>
                  <a:gd name="T33" fmla="*/ 48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4"/>
                  <a:gd name="T52" fmla="*/ 0 h 52"/>
                  <a:gd name="T53" fmla="*/ 274 w 274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4" h="52">
                    <a:moveTo>
                      <a:pt x="0" y="48"/>
                    </a:moveTo>
                    <a:lnTo>
                      <a:pt x="9" y="48"/>
                    </a:lnTo>
                    <a:lnTo>
                      <a:pt x="32" y="46"/>
                    </a:lnTo>
                    <a:lnTo>
                      <a:pt x="66" y="42"/>
                    </a:lnTo>
                    <a:lnTo>
                      <a:pt x="108" y="38"/>
                    </a:lnTo>
                    <a:lnTo>
                      <a:pt x="154" y="31"/>
                    </a:lnTo>
                    <a:lnTo>
                      <a:pt x="199" y="23"/>
                    </a:lnTo>
                    <a:lnTo>
                      <a:pt x="239" y="14"/>
                    </a:lnTo>
                    <a:lnTo>
                      <a:pt x="274" y="0"/>
                    </a:lnTo>
                    <a:lnTo>
                      <a:pt x="268" y="4"/>
                    </a:lnTo>
                    <a:lnTo>
                      <a:pt x="251" y="10"/>
                    </a:lnTo>
                    <a:lnTo>
                      <a:pt x="224" y="21"/>
                    </a:lnTo>
                    <a:lnTo>
                      <a:pt x="190" y="33"/>
                    </a:lnTo>
                    <a:lnTo>
                      <a:pt x="148" y="42"/>
                    </a:lnTo>
                    <a:lnTo>
                      <a:pt x="102" y="50"/>
                    </a:lnTo>
                    <a:lnTo>
                      <a:pt x="51" y="52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8" name="Freeform 41"/>
              <p:cNvSpPr>
                <a:spLocks/>
              </p:cNvSpPr>
              <p:nvPr/>
            </p:nvSpPr>
            <p:spPr bwMode="auto">
              <a:xfrm>
                <a:off x="2577" y="3061"/>
                <a:ext cx="278" cy="55"/>
              </a:xfrm>
              <a:custGeom>
                <a:avLst/>
                <a:gdLst>
                  <a:gd name="T0" fmla="*/ 0 w 278"/>
                  <a:gd name="T1" fmla="*/ 51 h 55"/>
                  <a:gd name="T2" fmla="*/ 10 w 278"/>
                  <a:gd name="T3" fmla="*/ 51 h 55"/>
                  <a:gd name="T4" fmla="*/ 33 w 278"/>
                  <a:gd name="T5" fmla="*/ 50 h 55"/>
                  <a:gd name="T6" fmla="*/ 69 w 278"/>
                  <a:gd name="T7" fmla="*/ 46 h 55"/>
                  <a:gd name="T8" fmla="*/ 111 w 278"/>
                  <a:gd name="T9" fmla="*/ 40 h 55"/>
                  <a:gd name="T10" fmla="*/ 158 w 278"/>
                  <a:gd name="T11" fmla="*/ 32 h 55"/>
                  <a:gd name="T12" fmla="*/ 204 w 278"/>
                  <a:gd name="T13" fmla="*/ 25 h 55"/>
                  <a:gd name="T14" fmla="*/ 246 w 278"/>
                  <a:gd name="T15" fmla="*/ 13 h 55"/>
                  <a:gd name="T16" fmla="*/ 278 w 278"/>
                  <a:gd name="T17" fmla="*/ 0 h 55"/>
                  <a:gd name="T18" fmla="*/ 272 w 278"/>
                  <a:gd name="T19" fmla="*/ 4 h 55"/>
                  <a:gd name="T20" fmla="*/ 255 w 278"/>
                  <a:gd name="T21" fmla="*/ 11 h 55"/>
                  <a:gd name="T22" fmla="*/ 229 w 278"/>
                  <a:gd name="T23" fmla="*/ 21 h 55"/>
                  <a:gd name="T24" fmla="*/ 194 w 278"/>
                  <a:gd name="T25" fmla="*/ 32 h 55"/>
                  <a:gd name="T26" fmla="*/ 153 w 278"/>
                  <a:gd name="T27" fmla="*/ 44 h 55"/>
                  <a:gd name="T28" fmla="*/ 105 w 278"/>
                  <a:gd name="T29" fmla="*/ 51 h 55"/>
                  <a:gd name="T30" fmla="*/ 54 w 278"/>
                  <a:gd name="T31" fmla="*/ 55 h 55"/>
                  <a:gd name="T32" fmla="*/ 0 w 278"/>
                  <a:gd name="T33" fmla="*/ 51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8"/>
                  <a:gd name="T52" fmla="*/ 0 h 55"/>
                  <a:gd name="T53" fmla="*/ 278 w 278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8" h="55">
                    <a:moveTo>
                      <a:pt x="0" y="51"/>
                    </a:moveTo>
                    <a:lnTo>
                      <a:pt x="10" y="51"/>
                    </a:lnTo>
                    <a:lnTo>
                      <a:pt x="33" y="50"/>
                    </a:lnTo>
                    <a:lnTo>
                      <a:pt x="69" y="46"/>
                    </a:lnTo>
                    <a:lnTo>
                      <a:pt x="111" y="40"/>
                    </a:lnTo>
                    <a:lnTo>
                      <a:pt x="158" y="32"/>
                    </a:lnTo>
                    <a:lnTo>
                      <a:pt x="204" y="25"/>
                    </a:lnTo>
                    <a:lnTo>
                      <a:pt x="246" y="13"/>
                    </a:lnTo>
                    <a:lnTo>
                      <a:pt x="278" y="0"/>
                    </a:lnTo>
                    <a:lnTo>
                      <a:pt x="272" y="4"/>
                    </a:lnTo>
                    <a:lnTo>
                      <a:pt x="255" y="11"/>
                    </a:lnTo>
                    <a:lnTo>
                      <a:pt x="229" y="21"/>
                    </a:lnTo>
                    <a:lnTo>
                      <a:pt x="194" y="32"/>
                    </a:lnTo>
                    <a:lnTo>
                      <a:pt x="153" y="44"/>
                    </a:lnTo>
                    <a:lnTo>
                      <a:pt x="105" y="51"/>
                    </a:lnTo>
                    <a:lnTo>
                      <a:pt x="54" y="5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29" name="Freeform 42"/>
              <p:cNvSpPr>
                <a:spLocks/>
              </p:cNvSpPr>
              <p:nvPr/>
            </p:nvSpPr>
            <p:spPr bwMode="auto">
              <a:xfrm>
                <a:off x="2562" y="2958"/>
                <a:ext cx="185" cy="73"/>
              </a:xfrm>
              <a:custGeom>
                <a:avLst/>
                <a:gdLst>
                  <a:gd name="T0" fmla="*/ 0 w 185"/>
                  <a:gd name="T1" fmla="*/ 73 h 73"/>
                  <a:gd name="T2" fmla="*/ 0 w 185"/>
                  <a:gd name="T3" fmla="*/ 69 h 73"/>
                  <a:gd name="T4" fmla="*/ 4 w 185"/>
                  <a:gd name="T5" fmla="*/ 61 h 73"/>
                  <a:gd name="T6" fmla="*/ 8 w 185"/>
                  <a:gd name="T7" fmla="*/ 50 h 73"/>
                  <a:gd name="T8" fmla="*/ 15 w 185"/>
                  <a:gd name="T9" fmla="*/ 36 h 73"/>
                  <a:gd name="T10" fmla="*/ 29 w 185"/>
                  <a:gd name="T11" fmla="*/ 23 h 73"/>
                  <a:gd name="T12" fmla="*/ 46 w 185"/>
                  <a:gd name="T13" fmla="*/ 12 h 73"/>
                  <a:gd name="T14" fmla="*/ 69 w 185"/>
                  <a:gd name="T15" fmla="*/ 4 h 73"/>
                  <a:gd name="T16" fmla="*/ 97 w 185"/>
                  <a:gd name="T17" fmla="*/ 0 h 73"/>
                  <a:gd name="T18" fmla="*/ 101 w 185"/>
                  <a:gd name="T19" fmla="*/ 0 h 73"/>
                  <a:gd name="T20" fmla="*/ 109 w 185"/>
                  <a:gd name="T21" fmla="*/ 2 h 73"/>
                  <a:gd name="T22" fmla="*/ 120 w 185"/>
                  <a:gd name="T23" fmla="*/ 6 h 73"/>
                  <a:gd name="T24" fmla="*/ 135 w 185"/>
                  <a:gd name="T25" fmla="*/ 12 h 73"/>
                  <a:gd name="T26" fmla="*/ 149 w 185"/>
                  <a:gd name="T27" fmla="*/ 19 h 73"/>
                  <a:gd name="T28" fmla="*/ 164 w 185"/>
                  <a:gd name="T29" fmla="*/ 31 h 73"/>
                  <a:gd name="T30" fmla="*/ 175 w 185"/>
                  <a:gd name="T31" fmla="*/ 42 h 73"/>
                  <a:gd name="T32" fmla="*/ 185 w 185"/>
                  <a:gd name="T33" fmla="*/ 57 h 73"/>
                  <a:gd name="T34" fmla="*/ 185 w 185"/>
                  <a:gd name="T35" fmla="*/ 55 h 73"/>
                  <a:gd name="T36" fmla="*/ 181 w 185"/>
                  <a:gd name="T37" fmla="*/ 50 h 73"/>
                  <a:gd name="T38" fmla="*/ 175 w 185"/>
                  <a:gd name="T39" fmla="*/ 42 h 73"/>
                  <a:gd name="T40" fmla="*/ 168 w 185"/>
                  <a:gd name="T41" fmla="*/ 35 h 73"/>
                  <a:gd name="T42" fmla="*/ 154 w 185"/>
                  <a:gd name="T43" fmla="*/ 27 h 73"/>
                  <a:gd name="T44" fmla="*/ 139 w 185"/>
                  <a:gd name="T45" fmla="*/ 21 h 73"/>
                  <a:gd name="T46" fmla="*/ 118 w 185"/>
                  <a:gd name="T47" fmla="*/ 19 h 73"/>
                  <a:gd name="T48" fmla="*/ 91 w 185"/>
                  <a:gd name="T49" fmla="*/ 21 h 73"/>
                  <a:gd name="T50" fmla="*/ 90 w 185"/>
                  <a:gd name="T51" fmla="*/ 21 h 73"/>
                  <a:gd name="T52" fmla="*/ 82 w 185"/>
                  <a:gd name="T53" fmla="*/ 21 h 73"/>
                  <a:gd name="T54" fmla="*/ 72 w 185"/>
                  <a:gd name="T55" fmla="*/ 23 h 73"/>
                  <a:gd name="T56" fmla="*/ 59 w 185"/>
                  <a:gd name="T57" fmla="*/ 27 h 73"/>
                  <a:gd name="T58" fmla="*/ 46 w 185"/>
                  <a:gd name="T59" fmla="*/ 33 h 73"/>
                  <a:gd name="T60" fmla="*/ 31 w 185"/>
                  <a:gd name="T61" fmla="*/ 42 h 73"/>
                  <a:gd name="T62" fmla="*/ 15 w 185"/>
                  <a:gd name="T63" fmla="*/ 55 h 73"/>
                  <a:gd name="T64" fmla="*/ 0 w 185"/>
                  <a:gd name="T65" fmla="*/ 73 h 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5"/>
                  <a:gd name="T100" fmla="*/ 0 h 73"/>
                  <a:gd name="T101" fmla="*/ 185 w 185"/>
                  <a:gd name="T102" fmla="*/ 73 h 7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5" h="73">
                    <a:moveTo>
                      <a:pt x="0" y="73"/>
                    </a:moveTo>
                    <a:lnTo>
                      <a:pt x="0" y="69"/>
                    </a:lnTo>
                    <a:lnTo>
                      <a:pt x="4" y="61"/>
                    </a:lnTo>
                    <a:lnTo>
                      <a:pt x="8" y="50"/>
                    </a:lnTo>
                    <a:lnTo>
                      <a:pt x="15" y="36"/>
                    </a:lnTo>
                    <a:lnTo>
                      <a:pt x="29" y="23"/>
                    </a:lnTo>
                    <a:lnTo>
                      <a:pt x="46" y="12"/>
                    </a:lnTo>
                    <a:lnTo>
                      <a:pt x="69" y="4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2"/>
                    </a:lnTo>
                    <a:lnTo>
                      <a:pt x="120" y="6"/>
                    </a:lnTo>
                    <a:lnTo>
                      <a:pt x="135" y="12"/>
                    </a:lnTo>
                    <a:lnTo>
                      <a:pt x="149" y="19"/>
                    </a:lnTo>
                    <a:lnTo>
                      <a:pt x="164" y="31"/>
                    </a:lnTo>
                    <a:lnTo>
                      <a:pt x="175" y="42"/>
                    </a:lnTo>
                    <a:lnTo>
                      <a:pt x="185" y="57"/>
                    </a:lnTo>
                    <a:lnTo>
                      <a:pt x="185" y="55"/>
                    </a:lnTo>
                    <a:lnTo>
                      <a:pt x="181" y="50"/>
                    </a:lnTo>
                    <a:lnTo>
                      <a:pt x="175" y="42"/>
                    </a:lnTo>
                    <a:lnTo>
                      <a:pt x="168" y="35"/>
                    </a:lnTo>
                    <a:lnTo>
                      <a:pt x="154" y="27"/>
                    </a:lnTo>
                    <a:lnTo>
                      <a:pt x="139" y="21"/>
                    </a:lnTo>
                    <a:lnTo>
                      <a:pt x="118" y="19"/>
                    </a:lnTo>
                    <a:lnTo>
                      <a:pt x="91" y="21"/>
                    </a:lnTo>
                    <a:lnTo>
                      <a:pt x="90" y="21"/>
                    </a:lnTo>
                    <a:lnTo>
                      <a:pt x="82" y="21"/>
                    </a:lnTo>
                    <a:lnTo>
                      <a:pt x="72" y="23"/>
                    </a:lnTo>
                    <a:lnTo>
                      <a:pt x="59" y="27"/>
                    </a:lnTo>
                    <a:lnTo>
                      <a:pt x="46" y="33"/>
                    </a:lnTo>
                    <a:lnTo>
                      <a:pt x="31" y="42"/>
                    </a:lnTo>
                    <a:lnTo>
                      <a:pt x="15" y="55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0" name="Freeform 43"/>
              <p:cNvSpPr>
                <a:spLocks/>
              </p:cNvSpPr>
              <p:nvPr/>
            </p:nvSpPr>
            <p:spPr bwMode="auto">
              <a:xfrm>
                <a:off x="2585" y="3040"/>
                <a:ext cx="152" cy="15"/>
              </a:xfrm>
              <a:custGeom>
                <a:avLst/>
                <a:gdLst>
                  <a:gd name="T0" fmla="*/ 0 w 152"/>
                  <a:gd name="T1" fmla="*/ 6 h 15"/>
                  <a:gd name="T2" fmla="*/ 4 w 152"/>
                  <a:gd name="T3" fmla="*/ 6 h 15"/>
                  <a:gd name="T4" fmla="*/ 17 w 152"/>
                  <a:gd name="T5" fmla="*/ 8 h 15"/>
                  <a:gd name="T6" fmla="*/ 36 w 152"/>
                  <a:gd name="T7" fmla="*/ 8 h 15"/>
                  <a:gd name="T8" fmla="*/ 59 w 152"/>
                  <a:gd name="T9" fmla="*/ 10 h 15"/>
                  <a:gd name="T10" fmla="*/ 84 w 152"/>
                  <a:gd name="T11" fmla="*/ 10 h 15"/>
                  <a:gd name="T12" fmla="*/ 108 w 152"/>
                  <a:gd name="T13" fmla="*/ 8 h 15"/>
                  <a:gd name="T14" fmla="*/ 131 w 152"/>
                  <a:gd name="T15" fmla="*/ 6 h 15"/>
                  <a:gd name="T16" fmla="*/ 152 w 152"/>
                  <a:gd name="T17" fmla="*/ 0 h 15"/>
                  <a:gd name="T18" fmla="*/ 148 w 152"/>
                  <a:gd name="T19" fmla="*/ 2 h 15"/>
                  <a:gd name="T20" fmla="*/ 139 w 152"/>
                  <a:gd name="T21" fmla="*/ 4 h 15"/>
                  <a:gd name="T22" fmla="*/ 122 w 152"/>
                  <a:gd name="T23" fmla="*/ 8 h 15"/>
                  <a:gd name="T24" fmla="*/ 103 w 152"/>
                  <a:gd name="T25" fmla="*/ 12 h 15"/>
                  <a:gd name="T26" fmla="*/ 80 w 152"/>
                  <a:gd name="T27" fmla="*/ 13 h 15"/>
                  <a:gd name="T28" fmla="*/ 53 w 152"/>
                  <a:gd name="T29" fmla="*/ 15 h 15"/>
                  <a:gd name="T30" fmla="*/ 27 w 152"/>
                  <a:gd name="T31" fmla="*/ 12 h 15"/>
                  <a:gd name="T32" fmla="*/ 0 w 152"/>
                  <a:gd name="T33" fmla="*/ 6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2"/>
                  <a:gd name="T52" fmla="*/ 0 h 15"/>
                  <a:gd name="T53" fmla="*/ 152 w 15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2" h="15">
                    <a:moveTo>
                      <a:pt x="0" y="6"/>
                    </a:moveTo>
                    <a:lnTo>
                      <a:pt x="4" y="6"/>
                    </a:lnTo>
                    <a:lnTo>
                      <a:pt x="17" y="8"/>
                    </a:lnTo>
                    <a:lnTo>
                      <a:pt x="36" y="8"/>
                    </a:lnTo>
                    <a:lnTo>
                      <a:pt x="59" y="10"/>
                    </a:lnTo>
                    <a:lnTo>
                      <a:pt x="84" y="10"/>
                    </a:lnTo>
                    <a:lnTo>
                      <a:pt x="108" y="8"/>
                    </a:lnTo>
                    <a:lnTo>
                      <a:pt x="131" y="6"/>
                    </a:lnTo>
                    <a:lnTo>
                      <a:pt x="152" y="0"/>
                    </a:lnTo>
                    <a:lnTo>
                      <a:pt x="148" y="2"/>
                    </a:lnTo>
                    <a:lnTo>
                      <a:pt x="139" y="4"/>
                    </a:lnTo>
                    <a:lnTo>
                      <a:pt x="122" y="8"/>
                    </a:lnTo>
                    <a:lnTo>
                      <a:pt x="103" y="12"/>
                    </a:lnTo>
                    <a:lnTo>
                      <a:pt x="80" y="13"/>
                    </a:lnTo>
                    <a:lnTo>
                      <a:pt x="53" y="15"/>
                    </a:lnTo>
                    <a:lnTo>
                      <a:pt x="27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1" name="Freeform 44"/>
              <p:cNvSpPr>
                <a:spLocks/>
              </p:cNvSpPr>
              <p:nvPr/>
            </p:nvSpPr>
            <p:spPr bwMode="auto">
              <a:xfrm>
                <a:off x="2315" y="2932"/>
                <a:ext cx="217" cy="190"/>
              </a:xfrm>
              <a:custGeom>
                <a:avLst/>
                <a:gdLst>
                  <a:gd name="T0" fmla="*/ 0 w 217"/>
                  <a:gd name="T1" fmla="*/ 0 h 190"/>
                  <a:gd name="T2" fmla="*/ 217 w 217"/>
                  <a:gd name="T3" fmla="*/ 182 h 190"/>
                  <a:gd name="T4" fmla="*/ 150 w 217"/>
                  <a:gd name="T5" fmla="*/ 190 h 190"/>
                  <a:gd name="T6" fmla="*/ 179 w 217"/>
                  <a:gd name="T7" fmla="*/ 173 h 190"/>
                  <a:gd name="T8" fmla="*/ 0 w 217"/>
                  <a:gd name="T9" fmla="*/ 0 h 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7"/>
                  <a:gd name="T16" fmla="*/ 0 h 190"/>
                  <a:gd name="T17" fmla="*/ 217 w 217"/>
                  <a:gd name="T18" fmla="*/ 190 h 1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7" h="190">
                    <a:moveTo>
                      <a:pt x="0" y="0"/>
                    </a:moveTo>
                    <a:lnTo>
                      <a:pt x="217" y="182"/>
                    </a:lnTo>
                    <a:lnTo>
                      <a:pt x="150" y="190"/>
                    </a:lnTo>
                    <a:lnTo>
                      <a:pt x="179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2" name="Freeform 45"/>
              <p:cNvSpPr>
                <a:spLocks/>
              </p:cNvSpPr>
              <p:nvPr/>
            </p:nvSpPr>
            <p:spPr bwMode="auto">
              <a:xfrm>
                <a:off x="2242" y="2947"/>
                <a:ext cx="65" cy="63"/>
              </a:xfrm>
              <a:custGeom>
                <a:avLst/>
                <a:gdLst>
                  <a:gd name="T0" fmla="*/ 12 w 65"/>
                  <a:gd name="T1" fmla="*/ 0 h 63"/>
                  <a:gd name="T2" fmla="*/ 65 w 65"/>
                  <a:gd name="T3" fmla="*/ 63 h 63"/>
                  <a:gd name="T4" fmla="*/ 0 w 65"/>
                  <a:gd name="T5" fmla="*/ 63 h 63"/>
                  <a:gd name="T6" fmla="*/ 33 w 65"/>
                  <a:gd name="T7" fmla="*/ 47 h 63"/>
                  <a:gd name="T8" fmla="*/ 12 w 65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63"/>
                  <a:gd name="T17" fmla="*/ 65 w 6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63">
                    <a:moveTo>
                      <a:pt x="12" y="0"/>
                    </a:moveTo>
                    <a:lnTo>
                      <a:pt x="65" y="63"/>
                    </a:lnTo>
                    <a:lnTo>
                      <a:pt x="0" y="63"/>
                    </a:lnTo>
                    <a:lnTo>
                      <a:pt x="33" y="4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3" name="Freeform 46"/>
              <p:cNvSpPr>
                <a:spLocks/>
              </p:cNvSpPr>
              <p:nvPr/>
            </p:nvSpPr>
            <p:spPr bwMode="auto">
              <a:xfrm>
                <a:off x="2191" y="2865"/>
                <a:ext cx="65" cy="63"/>
              </a:xfrm>
              <a:custGeom>
                <a:avLst/>
                <a:gdLst>
                  <a:gd name="T0" fmla="*/ 11 w 65"/>
                  <a:gd name="T1" fmla="*/ 0 h 63"/>
                  <a:gd name="T2" fmla="*/ 65 w 65"/>
                  <a:gd name="T3" fmla="*/ 63 h 63"/>
                  <a:gd name="T4" fmla="*/ 0 w 65"/>
                  <a:gd name="T5" fmla="*/ 63 h 63"/>
                  <a:gd name="T6" fmla="*/ 32 w 65"/>
                  <a:gd name="T7" fmla="*/ 48 h 63"/>
                  <a:gd name="T8" fmla="*/ 11 w 65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63"/>
                  <a:gd name="T17" fmla="*/ 65 w 6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63">
                    <a:moveTo>
                      <a:pt x="11" y="0"/>
                    </a:moveTo>
                    <a:lnTo>
                      <a:pt x="65" y="63"/>
                    </a:lnTo>
                    <a:lnTo>
                      <a:pt x="0" y="63"/>
                    </a:lnTo>
                    <a:lnTo>
                      <a:pt x="32" y="4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4" name="Freeform 47"/>
              <p:cNvSpPr>
                <a:spLocks/>
              </p:cNvSpPr>
              <p:nvPr/>
            </p:nvSpPr>
            <p:spPr bwMode="auto">
              <a:xfrm>
                <a:off x="2313" y="3040"/>
                <a:ext cx="66" cy="63"/>
              </a:xfrm>
              <a:custGeom>
                <a:avLst/>
                <a:gdLst>
                  <a:gd name="T0" fmla="*/ 11 w 66"/>
                  <a:gd name="T1" fmla="*/ 0 h 63"/>
                  <a:gd name="T2" fmla="*/ 66 w 66"/>
                  <a:gd name="T3" fmla="*/ 59 h 63"/>
                  <a:gd name="T4" fmla="*/ 0 w 66"/>
                  <a:gd name="T5" fmla="*/ 63 h 63"/>
                  <a:gd name="T6" fmla="*/ 32 w 66"/>
                  <a:gd name="T7" fmla="*/ 46 h 63"/>
                  <a:gd name="T8" fmla="*/ 11 w 66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3"/>
                  <a:gd name="T17" fmla="*/ 66 w 66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3">
                    <a:moveTo>
                      <a:pt x="11" y="0"/>
                    </a:moveTo>
                    <a:lnTo>
                      <a:pt x="66" y="59"/>
                    </a:lnTo>
                    <a:lnTo>
                      <a:pt x="0" y="63"/>
                    </a:lnTo>
                    <a:lnTo>
                      <a:pt x="32" y="4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5" name="Freeform 48"/>
              <p:cNvSpPr>
                <a:spLocks/>
              </p:cNvSpPr>
              <p:nvPr/>
            </p:nvSpPr>
            <p:spPr bwMode="auto">
              <a:xfrm>
                <a:off x="2379" y="3111"/>
                <a:ext cx="65" cy="62"/>
              </a:xfrm>
              <a:custGeom>
                <a:avLst/>
                <a:gdLst>
                  <a:gd name="T0" fmla="*/ 12 w 65"/>
                  <a:gd name="T1" fmla="*/ 0 h 62"/>
                  <a:gd name="T2" fmla="*/ 65 w 65"/>
                  <a:gd name="T3" fmla="*/ 59 h 62"/>
                  <a:gd name="T4" fmla="*/ 0 w 65"/>
                  <a:gd name="T5" fmla="*/ 62 h 62"/>
                  <a:gd name="T6" fmla="*/ 33 w 65"/>
                  <a:gd name="T7" fmla="*/ 43 h 62"/>
                  <a:gd name="T8" fmla="*/ 12 w 65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62"/>
                  <a:gd name="T17" fmla="*/ 65 w 6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62">
                    <a:moveTo>
                      <a:pt x="12" y="0"/>
                    </a:moveTo>
                    <a:lnTo>
                      <a:pt x="65" y="59"/>
                    </a:lnTo>
                    <a:lnTo>
                      <a:pt x="0" y="62"/>
                    </a:lnTo>
                    <a:lnTo>
                      <a:pt x="33" y="4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6" name="Freeform 49"/>
              <p:cNvSpPr>
                <a:spLocks/>
              </p:cNvSpPr>
              <p:nvPr/>
            </p:nvSpPr>
            <p:spPr bwMode="auto">
              <a:xfrm>
                <a:off x="2446" y="3183"/>
                <a:ext cx="67" cy="63"/>
              </a:xfrm>
              <a:custGeom>
                <a:avLst/>
                <a:gdLst>
                  <a:gd name="T0" fmla="*/ 11 w 67"/>
                  <a:gd name="T1" fmla="*/ 0 h 63"/>
                  <a:gd name="T2" fmla="*/ 67 w 67"/>
                  <a:gd name="T3" fmla="*/ 59 h 63"/>
                  <a:gd name="T4" fmla="*/ 0 w 67"/>
                  <a:gd name="T5" fmla="*/ 63 h 63"/>
                  <a:gd name="T6" fmla="*/ 32 w 67"/>
                  <a:gd name="T7" fmla="*/ 46 h 63"/>
                  <a:gd name="T8" fmla="*/ 11 w 67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63"/>
                  <a:gd name="T17" fmla="*/ 67 w 6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63">
                    <a:moveTo>
                      <a:pt x="11" y="0"/>
                    </a:moveTo>
                    <a:lnTo>
                      <a:pt x="67" y="59"/>
                    </a:lnTo>
                    <a:lnTo>
                      <a:pt x="0" y="63"/>
                    </a:lnTo>
                    <a:lnTo>
                      <a:pt x="32" y="4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7" name="Freeform 50"/>
              <p:cNvSpPr>
                <a:spLocks/>
              </p:cNvSpPr>
              <p:nvPr/>
            </p:nvSpPr>
            <p:spPr bwMode="auto">
              <a:xfrm>
                <a:off x="2362" y="3192"/>
                <a:ext cx="67" cy="63"/>
              </a:xfrm>
              <a:custGeom>
                <a:avLst/>
                <a:gdLst>
                  <a:gd name="T0" fmla="*/ 12 w 67"/>
                  <a:gd name="T1" fmla="*/ 0 h 63"/>
                  <a:gd name="T2" fmla="*/ 67 w 67"/>
                  <a:gd name="T3" fmla="*/ 59 h 63"/>
                  <a:gd name="T4" fmla="*/ 0 w 67"/>
                  <a:gd name="T5" fmla="*/ 63 h 63"/>
                  <a:gd name="T6" fmla="*/ 34 w 67"/>
                  <a:gd name="T7" fmla="*/ 46 h 63"/>
                  <a:gd name="T8" fmla="*/ 12 w 67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63"/>
                  <a:gd name="T17" fmla="*/ 67 w 6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63">
                    <a:moveTo>
                      <a:pt x="12" y="0"/>
                    </a:moveTo>
                    <a:lnTo>
                      <a:pt x="67" y="59"/>
                    </a:lnTo>
                    <a:lnTo>
                      <a:pt x="0" y="63"/>
                    </a:lnTo>
                    <a:lnTo>
                      <a:pt x="34" y="4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8" name="Freeform 51"/>
              <p:cNvSpPr>
                <a:spLocks/>
              </p:cNvSpPr>
              <p:nvPr/>
            </p:nvSpPr>
            <p:spPr bwMode="auto">
              <a:xfrm>
                <a:off x="2292" y="3112"/>
                <a:ext cx="66" cy="65"/>
              </a:xfrm>
              <a:custGeom>
                <a:avLst/>
                <a:gdLst>
                  <a:gd name="T0" fmla="*/ 11 w 66"/>
                  <a:gd name="T1" fmla="*/ 0 h 65"/>
                  <a:gd name="T2" fmla="*/ 66 w 66"/>
                  <a:gd name="T3" fmla="*/ 61 h 65"/>
                  <a:gd name="T4" fmla="*/ 0 w 66"/>
                  <a:gd name="T5" fmla="*/ 65 h 65"/>
                  <a:gd name="T6" fmla="*/ 32 w 66"/>
                  <a:gd name="T7" fmla="*/ 46 h 65"/>
                  <a:gd name="T8" fmla="*/ 11 w 66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5"/>
                  <a:gd name="T17" fmla="*/ 66 w 66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5">
                    <a:moveTo>
                      <a:pt x="11" y="0"/>
                    </a:moveTo>
                    <a:lnTo>
                      <a:pt x="66" y="61"/>
                    </a:lnTo>
                    <a:lnTo>
                      <a:pt x="0" y="65"/>
                    </a:lnTo>
                    <a:lnTo>
                      <a:pt x="32" y="4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39" name="Freeform 52"/>
              <p:cNvSpPr>
                <a:spLocks/>
              </p:cNvSpPr>
              <p:nvPr/>
            </p:nvSpPr>
            <p:spPr bwMode="auto">
              <a:xfrm>
                <a:off x="2227" y="3027"/>
                <a:ext cx="67" cy="63"/>
              </a:xfrm>
              <a:custGeom>
                <a:avLst/>
                <a:gdLst>
                  <a:gd name="T0" fmla="*/ 11 w 67"/>
                  <a:gd name="T1" fmla="*/ 0 h 63"/>
                  <a:gd name="T2" fmla="*/ 67 w 67"/>
                  <a:gd name="T3" fmla="*/ 59 h 63"/>
                  <a:gd name="T4" fmla="*/ 0 w 67"/>
                  <a:gd name="T5" fmla="*/ 63 h 63"/>
                  <a:gd name="T6" fmla="*/ 32 w 67"/>
                  <a:gd name="T7" fmla="*/ 45 h 63"/>
                  <a:gd name="T8" fmla="*/ 11 w 67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63"/>
                  <a:gd name="T17" fmla="*/ 67 w 6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63">
                    <a:moveTo>
                      <a:pt x="11" y="0"/>
                    </a:moveTo>
                    <a:lnTo>
                      <a:pt x="67" y="59"/>
                    </a:lnTo>
                    <a:lnTo>
                      <a:pt x="0" y="63"/>
                    </a:lnTo>
                    <a:lnTo>
                      <a:pt x="32" y="4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0" name="Freeform 53"/>
              <p:cNvSpPr>
                <a:spLocks/>
              </p:cNvSpPr>
              <p:nvPr/>
            </p:nvSpPr>
            <p:spPr bwMode="auto">
              <a:xfrm>
                <a:off x="2178" y="2937"/>
                <a:ext cx="64" cy="65"/>
              </a:xfrm>
              <a:custGeom>
                <a:avLst/>
                <a:gdLst>
                  <a:gd name="T0" fmla="*/ 13 w 64"/>
                  <a:gd name="T1" fmla="*/ 0 h 65"/>
                  <a:gd name="T2" fmla="*/ 64 w 64"/>
                  <a:gd name="T3" fmla="*/ 63 h 65"/>
                  <a:gd name="T4" fmla="*/ 0 w 64"/>
                  <a:gd name="T5" fmla="*/ 65 h 65"/>
                  <a:gd name="T6" fmla="*/ 34 w 64"/>
                  <a:gd name="T7" fmla="*/ 48 h 65"/>
                  <a:gd name="T8" fmla="*/ 13 w 64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5"/>
                  <a:gd name="T17" fmla="*/ 64 w 64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5">
                    <a:moveTo>
                      <a:pt x="13" y="0"/>
                    </a:moveTo>
                    <a:lnTo>
                      <a:pt x="64" y="63"/>
                    </a:lnTo>
                    <a:lnTo>
                      <a:pt x="0" y="65"/>
                    </a:lnTo>
                    <a:lnTo>
                      <a:pt x="34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1" name="Freeform 54"/>
              <p:cNvSpPr>
                <a:spLocks/>
              </p:cNvSpPr>
              <p:nvPr/>
            </p:nvSpPr>
            <p:spPr bwMode="auto">
              <a:xfrm>
                <a:off x="2132" y="2865"/>
                <a:ext cx="65" cy="65"/>
              </a:xfrm>
              <a:custGeom>
                <a:avLst/>
                <a:gdLst>
                  <a:gd name="T0" fmla="*/ 13 w 65"/>
                  <a:gd name="T1" fmla="*/ 0 h 65"/>
                  <a:gd name="T2" fmla="*/ 65 w 65"/>
                  <a:gd name="T3" fmla="*/ 63 h 65"/>
                  <a:gd name="T4" fmla="*/ 0 w 65"/>
                  <a:gd name="T5" fmla="*/ 65 h 65"/>
                  <a:gd name="T6" fmla="*/ 32 w 65"/>
                  <a:gd name="T7" fmla="*/ 48 h 65"/>
                  <a:gd name="T8" fmla="*/ 13 w 65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65"/>
                  <a:gd name="T17" fmla="*/ 65 w 65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65">
                    <a:moveTo>
                      <a:pt x="13" y="0"/>
                    </a:moveTo>
                    <a:lnTo>
                      <a:pt x="65" y="63"/>
                    </a:lnTo>
                    <a:lnTo>
                      <a:pt x="0" y="65"/>
                    </a:lnTo>
                    <a:lnTo>
                      <a:pt x="32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2" name="Freeform 55"/>
              <p:cNvSpPr>
                <a:spLocks/>
              </p:cNvSpPr>
              <p:nvPr/>
            </p:nvSpPr>
            <p:spPr bwMode="auto">
              <a:xfrm>
                <a:off x="2206" y="3112"/>
                <a:ext cx="67" cy="61"/>
              </a:xfrm>
              <a:custGeom>
                <a:avLst/>
                <a:gdLst>
                  <a:gd name="T0" fmla="*/ 13 w 67"/>
                  <a:gd name="T1" fmla="*/ 0 h 61"/>
                  <a:gd name="T2" fmla="*/ 67 w 67"/>
                  <a:gd name="T3" fmla="*/ 59 h 61"/>
                  <a:gd name="T4" fmla="*/ 0 w 67"/>
                  <a:gd name="T5" fmla="*/ 61 h 61"/>
                  <a:gd name="T6" fmla="*/ 34 w 67"/>
                  <a:gd name="T7" fmla="*/ 46 h 61"/>
                  <a:gd name="T8" fmla="*/ 13 w 67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61"/>
                  <a:gd name="T17" fmla="*/ 67 w 67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61">
                    <a:moveTo>
                      <a:pt x="13" y="0"/>
                    </a:moveTo>
                    <a:lnTo>
                      <a:pt x="67" y="59"/>
                    </a:lnTo>
                    <a:lnTo>
                      <a:pt x="0" y="61"/>
                    </a:lnTo>
                    <a:lnTo>
                      <a:pt x="34" y="4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3" name="Freeform 56"/>
              <p:cNvSpPr>
                <a:spLocks/>
              </p:cNvSpPr>
              <p:nvPr/>
            </p:nvSpPr>
            <p:spPr bwMode="auto">
              <a:xfrm>
                <a:off x="2261" y="3192"/>
                <a:ext cx="67" cy="65"/>
              </a:xfrm>
              <a:custGeom>
                <a:avLst/>
                <a:gdLst>
                  <a:gd name="T0" fmla="*/ 12 w 67"/>
                  <a:gd name="T1" fmla="*/ 0 h 65"/>
                  <a:gd name="T2" fmla="*/ 67 w 67"/>
                  <a:gd name="T3" fmla="*/ 59 h 65"/>
                  <a:gd name="T4" fmla="*/ 0 w 67"/>
                  <a:gd name="T5" fmla="*/ 65 h 65"/>
                  <a:gd name="T6" fmla="*/ 33 w 67"/>
                  <a:gd name="T7" fmla="*/ 46 h 65"/>
                  <a:gd name="T8" fmla="*/ 12 w 67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65"/>
                  <a:gd name="T17" fmla="*/ 67 w 67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65">
                    <a:moveTo>
                      <a:pt x="12" y="0"/>
                    </a:moveTo>
                    <a:lnTo>
                      <a:pt x="67" y="59"/>
                    </a:lnTo>
                    <a:lnTo>
                      <a:pt x="0" y="65"/>
                    </a:lnTo>
                    <a:lnTo>
                      <a:pt x="33" y="4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4" name="Freeform 57"/>
              <p:cNvSpPr>
                <a:spLocks/>
              </p:cNvSpPr>
              <p:nvPr/>
            </p:nvSpPr>
            <p:spPr bwMode="auto">
              <a:xfrm>
                <a:off x="2160" y="3019"/>
                <a:ext cx="65" cy="63"/>
              </a:xfrm>
              <a:custGeom>
                <a:avLst/>
                <a:gdLst>
                  <a:gd name="T0" fmla="*/ 12 w 65"/>
                  <a:gd name="T1" fmla="*/ 0 h 63"/>
                  <a:gd name="T2" fmla="*/ 65 w 65"/>
                  <a:gd name="T3" fmla="*/ 61 h 63"/>
                  <a:gd name="T4" fmla="*/ 0 w 65"/>
                  <a:gd name="T5" fmla="*/ 63 h 63"/>
                  <a:gd name="T6" fmla="*/ 33 w 65"/>
                  <a:gd name="T7" fmla="*/ 46 h 63"/>
                  <a:gd name="T8" fmla="*/ 12 w 65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63"/>
                  <a:gd name="T17" fmla="*/ 65 w 65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63">
                    <a:moveTo>
                      <a:pt x="12" y="0"/>
                    </a:moveTo>
                    <a:lnTo>
                      <a:pt x="65" y="61"/>
                    </a:lnTo>
                    <a:lnTo>
                      <a:pt x="0" y="63"/>
                    </a:lnTo>
                    <a:lnTo>
                      <a:pt x="33" y="4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45" name="Freeform 58"/>
              <p:cNvSpPr>
                <a:spLocks/>
              </p:cNvSpPr>
              <p:nvPr/>
            </p:nvSpPr>
            <p:spPr bwMode="auto">
              <a:xfrm>
                <a:off x="2113" y="2939"/>
                <a:ext cx="65" cy="65"/>
              </a:xfrm>
              <a:custGeom>
                <a:avLst/>
                <a:gdLst>
                  <a:gd name="T0" fmla="*/ 13 w 65"/>
                  <a:gd name="T1" fmla="*/ 0 h 65"/>
                  <a:gd name="T2" fmla="*/ 65 w 65"/>
                  <a:gd name="T3" fmla="*/ 63 h 65"/>
                  <a:gd name="T4" fmla="*/ 0 w 65"/>
                  <a:gd name="T5" fmla="*/ 65 h 65"/>
                  <a:gd name="T6" fmla="*/ 32 w 65"/>
                  <a:gd name="T7" fmla="*/ 48 h 65"/>
                  <a:gd name="T8" fmla="*/ 13 w 65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65"/>
                  <a:gd name="T17" fmla="*/ 65 w 65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65">
                    <a:moveTo>
                      <a:pt x="13" y="0"/>
                    </a:moveTo>
                    <a:lnTo>
                      <a:pt x="65" y="63"/>
                    </a:lnTo>
                    <a:lnTo>
                      <a:pt x="0" y="65"/>
                    </a:lnTo>
                    <a:lnTo>
                      <a:pt x="32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</p:grpSp>
        <p:grpSp>
          <p:nvGrpSpPr>
            <p:cNvPr id="19" name="Group 59"/>
            <p:cNvGrpSpPr>
              <a:grpSpLocks/>
            </p:cNvGrpSpPr>
            <p:nvPr/>
          </p:nvGrpSpPr>
          <p:grpSpPr bwMode="auto">
            <a:xfrm flipH="1">
              <a:off x="2744" y="2387"/>
              <a:ext cx="669" cy="645"/>
              <a:chOff x="3749" y="3309"/>
              <a:chExt cx="669" cy="645"/>
            </a:xfrm>
          </p:grpSpPr>
          <p:sp>
            <p:nvSpPr>
              <p:cNvPr id="98" name="Freeform 60"/>
              <p:cNvSpPr>
                <a:spLocks/>
              </p:cNvSpPr>
              <p:nvPr/>
            </p:nvSpPr>
            <p:spPr bwMode="auto">
              <a:xfrm>
                <a:off x="4250" y="3764"/>
                <a:ext cx="45" cy="55"/>
              </a:xfrm>
              <a:custGeom>
                <a:avLst/>
                <a:gdLst>
                  <a:gd name="T0" fmla="*/ 0 w 90"/>
                  <a:gd name="T1" fmla="*/ 102 h 108"/>
                  <a:gd name="T2" fmla="*/ 38 w 90"/>
                  <a:gd name="T3" fmla="*/ 61 h 108"/>
                  <a:gd name="T4" fmla="*/ 90 w 90"/>
                  <a:gd name="T5" fmla="*/ 0 h 108"/>
                  <a:gd name="T6" fmla="*/ 79 w 90"/>
                  <a:gd name="T7" fmla="*/ 74 h 108"/>
                  <a:gd name="T8" fmla="*/ 78 w 90"/>
                  <a:gd name="T9" fmla="*/ 76 h 108"/>
                  <a:gd name="T10" fmla="*/ 75 w 90"/>
                  <a:gd name="T11" fmla="*/ 79 h 108"/>
                  <a:gd name="T12" fmla="*/ 72 w 90"/>
                  <a:gd name="T13" fmla="*/ 80 h 108"/>
                  <a:gd name="T14" fmla="*/ 71 w 90"/>
                  <a:gd name="T15" fmla="*/ 83 h 108"/>
                  <a:gd name="T16" fmla="*/ 66 w 90"/>
                  <a:gd name="T17" fmla="*/ 85 h 108"/>
                  <a:gd name="T18" fmla="*/ 63 w 90"/>
                  <a:gd name="T19" fmla="*/ 89 h 108"/>
                  <a:gd name="T20" fmla="*/ 59 w 90"/>
                  <a:gd name="T21" fmla="*/ 91 h 108"/>
                  <a:gd name="T22" fmla="*/ 53 w 90"/>
                  <a:gd name="T23" fmla="*/ 93 h 108"/>
                  <a:gd name="T24" fmla="*/ 49 w 90"/>
                  <a:gd name="T25" fmla="*/ 96 h 108"/>
                  <a:gd name="T26" fmla="*/ 43 w 90"/>
                  <a:gd name="T27" fmla="*/ 99 h 108"/>
                  <a:gd name="T28" fmla="*/ 40 w 90"/>
                  <a:gd name="T29" fmla="*/ 101 h 108"/>
                  <a:gd name="T30" fmla="*/ 35 w 90"/>
                  <a:gd name="T31" fmla="*/ 102 h 108"/>
                  <a:gd name="T32" fmla="*/ 32 w 90"/>
                  <a:gd name="T33" fmla="*/ 102 h 108"/>
                  <a:gd name="T34" fmla="*/ 30 w 90"/>
                  <a:gd name="T35" fmla="*/ 104 h 108"/>
                  <a:gd name="T36" fmla="*/ 25 w 90"/>
                  <a:gd name="T37" fmla="*/ 105 h 108"/>
                  <a:gd name="T38" fmla="*/ 22 w 90"/>
                  <a:gd name="T39" fmla="*/ 107 h 108"/>
                  <a:gd name="T40" fmla="*/ 18 w 90"/>
                  <a:gd name="T41" fmla="*/ 107 h 108"/>
                  <a:gd name="T42" fmla="*/ 15 w 90"/>
                  <a:gd name="T43" fmla="*/ 108 h 108"/>
                  <a:gd name="T44" fmla="*/ 0 w 90"/>
                  <a:gd name="T45" fmla="*/ 102 h 108"/>
                  <a:gd name="T46" fmla="*/ 0 w 90"/>
                  <a:gd name="T47" fmla="*/ 102 h 10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0"/>
                  <a:gd name="T73" fmla="*/ 0 h 108"/>
                  <a:gd name="T74" fmla="*/ 90 w 90"/>
                  <a:gd name="T75" fmla="*/ 108 h 10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0" h="108">
                    <a:moveTo>
                      <a:pt x="0" y="102"/>
                    </a:moveTo>
                    <a:lnTo>
                      <a:pt x="38" y="61"/>
                    </a:lnTo>
                    <a:lnTo>
                      <a:pt x="90" y="0"/>
                    </a:lnTo>
                    <a:lnTo>
                      <a:pt x="79" y="74"/>
                    </a:lnTo>
                    <a:lnTo>
                      <a:pt x="78" y="76"/>
                    </a:lnTo>
                    <a:lnTo>
                      <a:pt x="75" y="79"/>
                    </a:lnTo>
                    <a:lnTo>
                      <a:pt x="72" y="80"/>
                    </a:lnTo>
                    <a:lnTo>
                      <a:pt x="71" y="83"/>
                    </a:lnTo>
                    <a:lnTo>
                      <a:pt x="66" y="85"/>
                    </a:lnTo>
                    <a:lnTo>
                      <a:pt x="63" y="89"/>
                    </a:lnTo>
                    <a:lnTo>
                      <a:pt x="59" y="91"/>
                    </a:lnTo>
                    <a:lnTo>
                      <a:pt x="53" y="93"/>
                    </a:lnTo>
                    <a:lnTo>
                      <a:pt x="49" y="96"/>
                    </a:lnTo>
                    <a:lnTo>
                      <a:pt x="43" y="99"/>
                    </a:lnTo>
                    <a:lnTo>
                      <a:pt x="40" y="101"/>
                    </a:lnTo>
                    <a:lnTo>
                      <a:pt x="35" y="102"/>
                    </a:lnTo>
                    <a:lnTo>
                      <a:pt x="32" y="102"/>
                    </a:lnTo>
                    <a:lnTo>
                      <a:pt x="30" y="104"/>
                    </a:lnTo>
                    <a:lnTo>
                      <a:pt x="25" y="105"/>
                    </a:lnTo>
                    <a:lnTo>
                      <a:pt x="22" y="107"/>
                    </a:lnTo>
                    <a:lnTo>
                      <a:pt x="18" y="107"/>
                    </a:lnTo>
                    <a:lnTo>
                      <a:pt x="15" y="10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99" name="Freeform 61"/>
              <p:cNvSpPr>
                <a:spLocks/>
              </p:cNvSpPr>
              <p:nvPr/>
            </p:nvSpPr>
            <p:spPr bwMode="auto">
              <a:xfrm>
                <a:off x="3942" y="3309"/>
                <a:ext cx="454" cy="332"/>
              </a:xfrm>
              <a:custGeom>
                <a:avLst/>
                <a:gdLst>
                  <a:gd name="T0" fmla="*/ 719 w 907"/>
                  <a:gd name="T1" fmla="*/ 661 h 666"/>
                  <a:gd name="T2" fmla="*/ 693 w 907"/>
                  <a:gd name="T3" fmla="*/ 657 h 666"/>
                  <a:gd name="T4" fmla="*/ 653 w 907"/>
                  <a:gd name="T5" fmla="*/ 649 h 666"/>
                  <a:gd name="T6" fmla="*/ 602 w 907"/>
                  <a:gd name="T7" fmla="*/ 642 h 666"/>
                  <a:gd name="T8" fmla="*/ 539 w 907"/>
                  <a:gd name="T9" fmla="*/ 635 h 666"/>
                  <a:gd name="T10" fmla="*/ 461 w 907"/>
                  <a:gd name="T11" fmla="*/ 627 h 666"/>
                  <a:gd name="T12" fmla="*/ 371 w 907"/>
                  <a:gd name="T13" fmla="*/ 620 h 666"/>
                  <a:gd name="T14" fmla="*/ 270 w 907"/>
                  <a:gd name="T15" fmla="*/ 613 h 666"/>
                  <a:gd name="T16" fmla="*/ 156 w 907"/>
                  <a:gd name="T17" fmla="*/ 608 h 666"/>
                  <a:gd name="T18" fmla="*/ 31 w 907"/>
                  <a:gd name="T19" fmla="*/ 607 h 666"/>
                  <a:gd name="T20" fmla="*/ 1 w 907"/>
                  <a:gd name="T21" fmla="*/ 598 h 666"/>
                  <a:gd name="T22" fmla="*/ 9 w 907"/>
                  <a:gd name="T23" fmla="*/ 575 h 666"/>
                  <a:gd name="T24" fmla="*/ 15 w 907"/>
                  <a:gd name="T25" fmla="*/ 548 h 666"/>
                  <a:gd name="T26" fmla="*/ 23 w 907"/>
                  <a:gd name="T27" fmla="*/ 519 h 666"/>
                  <a:gd name="T28" fmla="*/ 32 w 907"/>
                  <a:gd name="T29" fmla="*/ 485 h 666"/>
                  <a:gd name="T30" fmla="*/ 41 w 907"/>
                  <a:gd name="T31" fmla="*/ 452 h 666"/>
                  <a:gd name="T32" fmla="*/ 48 w 907"/>
                  <a:gd name="T33" fmla="*/ 418 h 666"/>
                  <a:gd name="T34" fmla="*/ 56 w 907"/>
                  <a:gd name="T35" fmla="*/ 386 h 666"/>
                  <a:gd name="T36" fmla="*/ 62 w 907"/>
                  <a:gd name="T37" fmla="*/ 358 h 666"/>
                  <a:gd name="T38" fmla="*/ 66 w 907"/>
                  <a:gd name="T39" fmla="*/ 336 h 666"/>
                  <a:gd name="T40" fmla="*/ 69 w 907"/>
                  <a:gd name="T41" fmla="*/ 314 h 666"/>
                  <a:gd name="T42" fmla="*/ 72 w 907"/>
                  <a:gd name="T43" fmla="*/ 290 h 666"/>
                  <a:gd name="T44" fmla="*/ 78 w 907"/>
                  <a:gd name="T45" fmla="*/ 260 h 666"/>
                  <a:gd name="T46" fmla="*/ 82 w 907"/>
                  <a:gd name="T47" fmla="*/ 226 h 666"/>
                  <a:gd name="T48" fmla="*/ 88 w 907"/>
                  <a:gd name="T49" fmla="*/ 188 h 666"/>
                  <a:gd name="T50" fmla="*/ 92 w 907"/>
                  <a:gd name="T51" fmla="*/ 148 h 666"/>
                  <a:gd name="T52" fmla="*/ 98 w 907"/>
                  <a:gd name="T53" fmla="*/ 110 h 666"/>
                  <a:gd name="T54" fmla="*/ 101 w 907"/>
                  <a:gd name="T55" fmla="*/ 72 h 666"/>
                  <a:gd name="T56" fmla="*/ 104 w 907"/>
                  <a:gd name="T57" fmla="*/ 38 h 666"/>
                  <a:gd name="T58" fmla="*/ 110 w 907"/>
                  <a:gd name="T59" fmla="*/ 21 h 666"/>
                  <a:gd name="T60" fmla="*/ 131 w 907"/>
                  <a:gd name="T61" fmla="*/ 18 h 666"/>
                  <a:gd name="T62" fmla="*/ 166 w 907"/>
                  <a:gd name="T63" fmla="*/ 16 h 666"/>
                  <a:gd name="T64" fmla="*/ 213 w 907"/>
                  <a:gd name="T65" fmla="*/ 13 h 666"/>
                  <a:gd name="T66" fmla="*/ 267 w 907"/>
                  <a:gd name="T67" fmla="*/ 11 h 666"/>
                  <a:gd name="T68" fmla="*/ 327 w 907"/>
                  <a:gd name="T69" fmla="*/ 8 h 666"/>
                  <a:gd name="T70" fmla="*/ 389 w 907"/>
                  <a:gd name="T71" fmla="*/ 5 h 666"/>
                  <a:gd name="T72" fmla="*/ 448 w 907"/>
                  <a:gd name="T73" fmla="*/ 2 h 666"/>
                  <a:gd name="T74" fmla="*/ 504 w 907"/>
                  <a:gd name="T75" fmla="*/ 2 h 666"/>
                  <a:gd name="T76" fmla="*/ 549 w 907"/>
                  <a:gd name="T77" fmla="*/ 0 h 666"/>
                  <a:gd name="T78" fmla="*/ 586 w 907"/>
                  <a:gd name="T79" fmla="*/ 2 h 666"/>
                  <a:gd name="T80" fmla="*/ 617 w 907"/>
                  <a:gd name="T81" fmla="*/ 3 h 666"/>
                  <a:gd name="T82" fmla="*/ 652 w 907"/>
                  <a:gd name="T83" fmla="*/ 5 h 666"/>
                  <a:gd name="T84" fmla="*/ 690 w 907"/>
                  <a:gd name="T85" fmla="*/ 6 h 666"/>
                  <a:gd name="T86" fmla="*/ 731 w 907"/>
                  <a:gd name="T87" fmla="*/ 8 h 666"/>
                  <a:gd name="T88" fmla="*/ 771 w 907"/>
                  <a:gd name="T89" fmla="*/ 9 h 666"/>
                  <a:gd name="T90" fmla="*/ 809 w 907"/>
                  <a:gd name="T91" fmla="*/ 12 h 666"/>
                  <a:gd name="T92" fmla="*/ 841 w 907"/>
                  <a:gd name="T93" fmla="*/ 13 h 666"/>
                  <a:gd name="T94" fmla="*/ 871 w 907"/>
                  <a:gd name="T95" fmla="*/ 15 h 666"/>
                  <a:gd name="T96" fmla="*/ 897 w 907"/>
                  <a:gd name="T97" fmla="*/ 16 h 666"/>
                  <a:gd name="T98" fmla="*/ 906 w 907"/>
                  <a:gd name="T99" fmla="*/ 22 h 666"/>
                  <a:gd name="T100" fmla="*/ 903 w 907"/>
                  <a:gd name="T101" fmla="*/ 44 h 666"/>
                  <a:gd name="T102" fmla="*/ 896 w 907"/>
                  <a:gd name="T103" fmla="*/ 84 h 666"/>
                  <a:gd name="T104" fmla="*/ 885 w 907"/>
                  <a:gd name="T105" fmla="*/ 135 h 666"/>
                  <a:gd name="T106" fmla="*/ 874 w 907"/>
                  <a:gd name="T107" fmla="*/ 198 h 666"/>
                  <a:gd name="T108" fmla="*/ 859 w 907"/>
                  <a:gd name="T109" fmla="*/ 268 h 666"/>
                  <a:gd name="T110" fmla="*/ 843 w 907"/>
                  <a:gd name="T111" fmla="*/ 342 h 666"/>
                  <a:gd name="T112" fmla="*/ 824 w 907"/>
                  <a:gd name="T113" fmla="*/ 414 h 666"/>
                  <a:gd name="T114" fmla="*/ 803 w 907"/>
                  <a:gd name="T115" fmla="*/ 485 h 666"/>
                  <a:gd name="T116" fmla="*/ 781 w 907"/>
                  <a:gd name="T117" fmla="*/ 548 h 666"/>
                  <a:gd name="T118" fmla="*/ 759 w 907"/>
                  <a:gd name="T119" fmla="*/ 605 h 66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07"/>
                  <a:gd name="T181" fmla="*/ 0 h 666"/>
                  <a:gd name="T182" fmla="*/ 907 w 907"/>
                  <a:gd name="T183" fmla="*/ 666 h 66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07" h="666">
                    <a:moveTo>
                      <a:pt x="734" y="666"/>
                    </a:moveTo>
                    <a:lnTo>
                      <a:pt x="734" y="664"/>
                    </a:lnTo>
                    <a:lnTo>
                      <a:pt x="731" y="664"/>
                    </a:lnTo>
                    <a:lnTo>
                      <a:pt x="728" y="663"/>
                    </a:lnTo>
                    <a:lnTo>
                      <a:pt x="722" y="663"/>
                    </a:lnTo>
                    <a:lnTo>
                      <a:pt x="719" y="661"/>
                    </a:lnTo>
                    <a:lnTo>
                      <a:pt x="715" y="661"/>
                    </a:lnTo>
                    <a:lnTo>
                      <a:pt x="712" y="660"/>
                    </a:lnTo>
                    <a:lnTo>
                      <a:pt x="708" y="660"/>
                    </a:lnTo>
                    <a:lnTo>
                      <a:pt x="702" y="658"/>
                    </a:lnTo>
                    <a:lnTo>
                      <a:pt x="697" y="658"/>
                    </a:lnTo>
                    <a:lnTo>
                      <a:pt x="693" y="657"/>
                    </a:lnTo>
                    <a:lnTo>
                      <a:pt x="687" y="655"/>
                    </a:lnTo>
                    <a:lnTo>
                      <a:pt x="681" y="654"/>
                    </a:lnTo>
                    <a:lnTo>
                      <a:pt x="675" y="654"/>
                    </a:lnTo>
                    <a:lnTo>
                      <a:pt x="668" y="652"/>
                    </a:lnTo>
                    <a:lnTo>
                      <a:pt x="661" y="651"/>
                    </a:lnTo>
                    <a:lnTo>
                      <a:pt x="653" y="649"/>
                    </a:lnTo>
                    <a:lnTo>
                      <a:pt x="646" y="649"/>
                    </a:lnTo>
                    <a:lnTo>
                      <a:pt x="637" y="648"/>
                    </a:lnTo>
                    <a:lnTo>
                      <a:pt x="630" y="646"/>
                    </a:lnTo>
                    <a:lnTo>
                      <a:pt x="621" y="645"/>
                    </a:lnTo>
                    <a:lnTo>
                      <a:pt x="611" y="644"/>
                    </a:lnTo>
                    <a:lnTo>
                      <a:pt x="602" y="642"/>
                    </a:lnTo>
                    <a:lnTo>
                      <a:pt x="593" y="642"/>
                    </a:lnTo>
                    <a:lnTo>
                      <a:pt x="583" y="641"/>
                    </a:lnTo>
                    <a:lnTo>
                      <a:pt x="573" y="639"/>
                    </a:lnTo>
                    <a:lnTo>
                      <a:pt x="561" y="638"/>
                    </a:lnTo>
                    <a:lnTo>
                      <a:pt x="551" y="636"/>
                    </a:lnTo>
                    <a:lnTo>
                      <a:pt x="539" y="635"/>
                    </a:lnTo>
                    <a:lnTo>
                      <a:pt x="526" y="635"/>
                    </a:lnTo>
                    <a:lnTo>
                      <a:pt x="514" y="632"/>
                    </a:lnTo>
                    <a:lnTo>
                      <a:pt x="501" y="632"/>
                    </a:lnTo>
                    <a:lnTo>
                      <a:pt x="487" y="629"/>
                    </a:lnTo>
                    <a:lnTo>
                      <a:pt x="474" y="629"/>
                    </a:lnTo>
                    <a:lnTo>
                      <a:pt x="461" y="627"/>
                    </a:lnTo>
                    <a:lnTo>
                      <a:pt x="446" y="626"/>
                    </a:lnTo>
                    <a:lnTo>
                      <a:pt x="432" y="625"/>
                    </a:lnTo>
                    <a:lnTo>
                      <a:pt x="418" y="623"/>
                    </a:lnTo>
                    <a:lnTo>
                      <a:pt x="402" y="622"/>
                    </a:lnTo>
                    <a:lnTo>
                      <a:pt x="388" y="622"/>
                    </a:lnTo>
                    <a:lnTo>
                      <a:pt x="371" y="620"/>
                    </a:lnTo>
                    <a:lnTo>
                      <a:pt x="355" y="619"/>
                    </a:lnTo>
                    <a:lnTo>
                      <a:pt x="339" y="617"/>
                    </a:lnTo>
                    <a:lnTo>
                      <a:pt x="323" y="617"/>
                    </a:lnTo>
                    <a:lnTo>
                      <a:pt x="305" y="616"/>
                    </a:lnTo>
                    <a:lnTo>
                      <a:pt x="288" y="614"/>
                    </a:lnTo>
                    <a:lnTo>
                      <a:pt x="270" y="613"/>
                    </a:lnTo>
                    <a:lnTo>
                      <a:pt x="251" y="613"/>
                    </a:lnTo>
                    <a:lnTo>
                      <a:pt x="233" y="611"/>
                    </a:lnTo>
                    <a:lnTo>
                      <a:pt x="214" y="610"/>
                    </a:lnTo>
                    <a:lnTo>
                      <a:pt x="195" y="610"/>
                    </a:lnTo>
                    <a:lnTo>
                      <a:pt x="176" y="610"/>
                    </a:lnTo>
                    <a:lnTo>
                      <a:pt x="156" y="608"/>
                    </a:lnTo>
                    <a:lnTo>
                      <a:pt x="135" y="608"/>
                    </a:lnTo>
                    <a:lnTo>
                      <a:pt x="114" y="607"/>
                    </a:lnTo>
                    <a:lnTo>
                      <a:pt x="95" y="607"/>
                    </a:lnTo>
                    <a:lnTo>
                      <a:pt x="73" y="607"/>
                    </a:lnTo>
                    <a:lnTo>
                      <a:pt x="51" y="607"/>
                    </a:lnTo>
                    <a:lnTo>
                      <a:pt x="31" y="607"/>
                    </a:lnTo>
                    <a:lnTo>
                      <a:pt x="9" y="607"/>
                    </a:lnTo>
                    <a:lnTo>
                      <a:pt x="0" y="607"/>
                    </a:lnTo>
                    <a:lnTo>
                      <a:pt x="0" y="605"/>
                    </a:lnTo>
                    <a:lnTo>
                      <a:pt x="0" y="604"/>
                    </a:lnTo>
                    <a:lnTo>
                      <a:pt x="0" y="601"/>
                    </a:lnTo>
                    <a:lnTo>
                      <a:pt x="1" y="598"/>
                    </a:lnTo>
                    <a:lnTo>
                      <a:pt x="3" y="592"/>
                    </a:lnTo>
                    <a:lnTo>
                      <a:pt x="4" y="588"/>
                    </a:lnTo>
                    <a:lnTo>
                      <a:pt x="6" y="583"/>
                    </a:lnTo>
                    <a:lnTo>
                      <a:pt x="7" y="581"/>
                    </a:lnTo>
                    <a:lnTo>
                      <a:pt x="7" y="576"/>
                    </a:lnTo>
                    <a:lnTo>
                      <a:pt x="9" y="575"/>
                    </a:lnTo>
                    <a:lnTo>
                      <a:pt x="10" y="569"/>
                    </a:lnTo>
                    <a:lnTo>
                      <a:pt x="10" y="566"/>
                    </a:lnTo>
                    <a:lnTo>
                      <a:pt x="12" y="562"/>
                    </a:lnTo>
                    <a:lnTo>
                      <a:pt x="13" y="557"/>
                    </a:lnTo>
                    <a:lnTo>
                      <a:pt x="15" y="553"/>
                    </a:lnTo>
                    <a:lnTo>
                      <a:pt x="15" y="548"/>
                    </a:lnTo>
                    <a:lnTo>
                      <a:pt x="16" y="542"/>
                    </a:lnTo>
                    <a:lnTo>
                      <a:pt x="18" y="540"/>
                    </a:lnTo>
                    <a:lnTo>
                      <a:pt x="19" y="534"/>
                    </a:lnTo>
                    <a:lnTo>
                      <a:pt x="20" y="529"/>
                    </a:lnTo>
                    <a:lnTo>
                      <a:pt x="22" y="523"/>
                    </a:lnTo>
                    <a:lnTo>
                      <a:pt x="23" y="519"/>
                    </a:lnTo>
                    <a:lnTo>
                      <a:pt x="25" y="513"/>
                    </a:lnTo>
                    <a:lnTo>
                      <a:pt x="26" y="507"/>
                    </a:lnTo>
                    <a:lnTo>
                      <a:pt x="28" y="503"/>
                    </a:lnTo>
                    <a:lnTo>
                      <a:pt x="31" y="497"/>
                    </a:lnTo>
                    <a:lnTo>
                      <a:pt x="31" y="491"/>
                    </a:lnTo>
                    <a:lnTo>
                      <a:pt x="32" y="485"/>
                    </a:lnTo>
                    <a:lnTo>
                      <a:pt x="34" y="479"/>
                    </a:lnTo>
                    <a:lnTo>
                      <a:pt x="35" y="475"/>
                    </a:lnTo>
                    <a:lnTo>
                      <a:pt x="37" y="469"/>
                    </a:lnTo>
                    <a:lnTo>
                      <a:pt x="38" y="463"/>
                    </a:lnTo>
                    <a:lnTo>
                      <a:pt x="40" y="457"/>
                    </a:lnTo>
                    <a:lnTo>
                      <a:pt x="41" y="452"/>
                    </a:lnTo>
                    <a:lnTo>
                      <a:pt x="43" y="446"/>
                    </a:lnTo>
                    <a:lnTo>
                      <a:pt x="43" y="440"/>
                    </a:lnTo>
                    <a:lnTo>
                      <a:pt x="44" y="434"/>
                    </a:lnTo>
                    <a:lnTo>
                      <a:pt x="47" y="430"/>
                    </a:lnTo>
                    <a:lnTo>
                      <a:pt x="47" y="424"/>
                    </a:lnTo>
                    <a:lnTo>
                      <a:pt x="48" y="418"/>
                    </a:lnTo>
                    <a:lnTo>
                      <a:pt x="50" y="412"/>
                    </a:lnTo>
                    <a:lnTo>
                      <a:pt x="51" y="408"/>
                    </a:lnTo>
                    <a:lnTo>
                      <a:pt x="53" y="402"/>
                    </a:lnTo>
                    <a:lnTo>
                      <a:pt x="54" y="396"/>
                    </a:lnTo>
                    <a:lnTo>
                      <a:pt x="54" y="392"/>
                    </a:lnTo>
                    <a:lnTo>
                      <a:pt x="56" y="386"/>
                    </a:lnTo>
                    <a:lnTo>
                      <a:pt x="57" y="381"/>
                    </a:lnTo>
                    <a:lnTo>
                      <a:pt x="59" y="375"/>
                    </a:lnTo>
                    <a:lnTo>
                      <a:pt x="59" y="371"/>
                    </a:lnTo>
                    <a:lnTo>
                      <a:pt x="60" y="367"/>
                    </a:lnTo>
                    <a:lnTo>
                      <a:pt x="62" y="362"/>
                    </a:lnTo>
                    <a:lnTo>
                      <a:pt x="62" y="358"/>
                    </a:lnTo>
                    <a:lnTo>
                      <a:pt x="62" y="353"/>
                    </a:lnTo>
                    <a:lnTo>
                      <a:pt x="63" y="349"/>
                    </a:lnTo>
                    <a:lnTo>
                      <a:pt x="63" y="346"/>
                    </a:lnTo>
                    <a:lnTo>
                      <a:pt x="65" y="342"/>
                    </a:lnTo>
                    <a:lnTo>
                      <a:pt x="65" y="339"/>
                    </a:lnTo>
                    <a:lnTo>
                      <a:pt x="66" y="336"/>
                    </a:lnTo>
                    <a:lnTo>
                      <a:pt x="66" y="334"/>
                    </a:lnTo>
                    <a:lnTo>
                      <a:pt x="66" y="333"/>
                    </a:lnTo>
                    <a:lnTo>
                      <a:pt x="66" y="329"/>
                    </a:lnTo>
                    <a:lnTo>
                      <a:pt x="67" y="326"/>
                    </a:lnTo>
                    <a:lnTo>
                      <a:pt x="67" y="320"/>
                    </a:lnTo>
                    <a:lnTo>
                      <a:pt x="69" y="314"/>
                    </a:lnTo>
                    <a:lnTo>
                      <a:pt x="69" y="311"/>
                    </a:lnTo>
                    <a:lnTo>
                      <a:pt x="69" y="307"/>
                    </a:lnTo>
                    <a:lnTo>
                      <a:pt x="70" y="302"/>
                    </a:lnTo>
                    <a:lnTo>
                      <a:pt x="72" y="299"/>
                    </a:lnTo>
                    <a:lnTo>
                      <a:pt x="72" y="295"/>
                    </a:lnTo>
                    <a:lnTo>
                      <a:pt x="72" y="290"/>
                    </a:lnTo>
                    <a:lnTo>
                      <a:pt x="72" y="285"/>
                    </a:lnTo>
                    <a:lnTo>
                      <a:pt x="73" y="280"/>
                    </a:lnTo>
                    <a:lnTo>
                      <a:pt x="75" y="276"/>
                    </a:lnTo>
                    <a:lnTo>
                      <a:pt x="75" y="270"/>
                    </a:lnTo>
                    <a:lnTo>
                      <a:pt x="76" y="266"/>
                    </a:lnTo>
                    <a:lnTo>
                      <a:pt x="78" y="260"/>
                    </a:lnTo>
                    <a:lnTo>
                      <a:pt x="78" y="254"/>
                    </a:lnTo>
                    <a:lnTo>
                      <a:pt x="79" y="249"/>
                    </a:lnTo>
                    <a:lnTo>
                      <a:pt x="79" y="242"/>
                    </a:lnTo>
                    <a:lnTo>
                      <a:pt x="81" y="238"/>
                    </a:lnTo>
                    <a:lnTo>
                      <a:pt x="81" y="232"/>
                    </a:lnTo>
                    <a:lnTo>
                      <a:pt x="82" y="226"/>
                    </a:lnTo>
                    <a:lnTo>
                      <a:pt x="82" y="219"/>
                    </a:lnTo>
                    <a:lnTo>
                      <a:pt x="85" y="213"/>
                    </a:lnTo>
                    <a:lnTo>
                      <a:pt x="85" y="207"/>
                    </a:lnTo>
                    <a:lnTo>
                      <a:pt x="87" y="200"/>
                    </a:lnTo>
                    <a:lnTo>
                      <a:pt x="87" y="194"/>
                    </a:lnTo>
                    <a:lnTo>
                      <a:pt x="88" y="188"/>
                    </a:lnTo>
                    <a:lnTo>
                      <a:pt x="88" y="181"/>
                    </a:lnTo>
                    <a:lnTo>
                      <a:pt x="90" y="175"/>
                    </a:lnTo>
                    <a:lnTo>
                      <a:pt x="91" y="167"/>
                    </a:lnTo>
                    <a:lnTo>
                      <a:pt x="91" y="161"/>
                    </a:lnTo>
                    <a:lnTo>
                      <a:pt x="92" y="154"/>
                    </a:lnTo>
                    <a:lnTo>
                      <a:pt x="92" y="148"/>
                    </a:lnTo>
                    <a:lnTo>
                      <a:pt x="92" y="141"/>
                    </a:lnTo>
                    <a:lnTo>
                      <a:pt x="94" y="135"/>
                    </a:lnTo>
                    <a:lnTo>
                      <a:pt x="95" y="128"/>
                    </a:lnTo>
                    <a:lnTo>
                      <a:pt x="95" y="122"/>
                    </a:lnTo>
                    <a:lnTo>
                      <a:pt x="97" y="116"/>
                    </a:lnTo>
                    <a:lnTo>
                      <a:pt x="98" y="110"/>
                    </a:lnTo>
                    <a:lnTo>
                      <a:pt x="98" y="103"/>
                    </a:lnTo>
                    <a:lnTo>
                      <a:pt x="98" y="97"/>
                    </a:lnTo>
                    <a:lnTo>
                      <a:pt x="98" y="91"/>
                    </a:lnTo>
                    <a:lnTo>
                      <a:pt x="100" y="84"/>
                    </a:lnTo>
                    <a:lnTo>
                      <a:pt x="100" y="78"/>
                    </a:lnTo>
                    <a:lnTo>
                      <a:pt x="101" y="72"/>
                    </a:lnTo>
                    <a:lnTo>
                      <a:pt x="101" y="66"/>
                    </a:lnTo>
                    <a:lnTo>
                      <a:pt x="103" y="60"/>
                    </a:lnTo>
                    <a:lnTo>
                      <a:pt x="103" y="55"/>
                    </a:lnTo>
                    <a:lnTo>
                      <a:pt x="103" y="49"/>
                    </a:lnTo>
                    <a:lnTo>
                      <a:pt x="104" y="44"/>
                    </a:lnTo>
                    <a:lnTo>
                      <a:pt x="104" y="38"/>
                    </a:lnTo>
                    <a:lnTo>
                      <a:pt x="104" y="34"/>
                    </a:lnTo>
                    <a:lnTo>
                      <a:pt x="104" y="30"/>
                    </a:lnTo>
                    <a:lnTo>
                      <a:pt x="106" y="25"/>
                    </a:lnTo>
                    <a:lnTo>
                      <a:pt x="106" y="21"/>
                    </a:lnTo>
                    <a:lnTo>
                      <a:pt x="110" y="21"/>
                    </a:lnTo>
                    <a:lnTo>
                      <a:pt x="112" y="19"/>
                    </a:lnTo>
                    <a:lnTo>
                      <a:pt x="114" y="19"/>
                    </a:lnTo>
                    <a:lnTo>
                      <a:pt x="117" y="19"/>
                    </a:lnTo>
                    <a:lnTo>
                      <a:pt x="122" y="19"/>
                    </a:lnTo>
                    <a:lnTo>
                      <a:pt x="125" y="19"/>
                    </a:lnTo>
                    <a:lnTo>
                      <a:pt x="131" y="18"/>
                    </a:lnTo>
                    <a:lnTo>
                      <a:pt x="135" y="18"/>
                    </a:lnTo>
                    <a:lnTo>
                      <a:pt x="141" y="18"/>
                    </a:lnTo>
                    <a:lnTo>
                      <a:pt x="145" y="18"/>
                    </a:lnTo>
                    <a:lnTo>
                      <a:pt x="153" y="18"/>
                    </a:lnTo>
                    <a:lnTo>
                      <a:pt x="159" y="16"/>
                    </a:lnTo>
                    <a:lnTo>
                      <a:pt x="166" y="16"/>
                    </a:lnTo>
                    <a:lnTo>
                      <a:pt x="173" y="15"/>
                    </a:lnTo>
                    <a:lnTo>
                      <a:pt x="181" y="15"/>
                    </a:lnTo>
                    <a:lnTo>
                      <a:pt x="188" y="15"/>
                    </a:lnTo>
                    <a:lnTo>
                      <a:pt x="197" y="15"/>
                    </a:lnTo>
                    <a:lnTo>
                      <a:pt x="204" y="13"/>
                    </a:lnTo>
                    <a:lnTo>
                      <a:pt x="213" y="13"/>
                    </a:lnTo>
                    <a:lnTo>
                      <a:pt x="222" y="12"/>
                    </a:lnTo>
                    <a:lnTo>
                      <a:pt x="230" y="12"/>
                    </a:lnTo>
                    <a:lnTo>
                      <a:pt x="239" y="12"/>
                    </a:lnTo>
                    <a:lnTo>
                      <a:pt x="250" y="12"/>
                    </a:lnTo>
                    <a:lnTo>
                      <a:pt x="258" y="11"/>
                    </a:lnTo>
                    <a:lnTo>
                      <a:pt x="267" y="11"/>
                    </a:lnTo>
                    <a:lnTo>
                      <a:pt x="277" y="11"/>
                    </a:lnTo>
                    <a:lnTo>
                      <a:pt x="288" y="9"/>
                    </a:lnTo>
                    <a:lnTo>
                      <a:pt x="298" y="9"/>
                    </a:lnTo>
                    <a:lnTo>
                      <a:pt x="308" y="9"/>
                    </a:lnTo>
                    <a:lnTo>
                      <a:pt x="317" y="8"/>
                    </a:lnTo>
                    <a:lnTo>
                      <a:pt x="327" y="8"/>
                    </a:lnTo>
                    <a:lnTo>
                      <a:pt x="338" y="8"/>
                    </a:lnTo>
                    <a:lnTo>
                      <a:pt x="348" y="8"/>
                    </a:lnTo>
                    <a:lnTo>
                      <a:pt x="358" y="6"/>
                    </a:lnTo>
                    <a:lnTo>
                      <a:pt x="368" y="6"/>
                    </a:lnTo>
                    <a:lnTo>
                      <a:pt x="379" y="5"/>
                    </a:lnTo>
                    <a:lnTo>
                      <a:pt x="389" y="5"/>
                    </a:lnTo>
                    <a:lnTo>
                      <a:pt x="398" y="5"/>
                    </a:lnTo>
                    <a:lnTo>
                      <a:pt x="408" y="5"/>
                    </a:lnTo>
                    <a:lnTo>
                      <a:pt x="418" y="3"/>
                    </a:lnTo>
                    <a:lnTo>
                      <a:pt x="429" y="3"/>
                    </a:lnTo>
                    <a:lnTo>
                      <a:pt x="439" y="3"/>
                    </a:lnTo>
                    <a:lnTo>
                      <a:pt x="448" y="2"/>
                    </a:lnTo>
                    <a:lnTo>
                      <a:pt x="458" y="2"/>
                    </a:lnTo>
                    <a:lnTo>
                      <a:pt x="468" y="2"/>
                    </a:lnTo>
                    <a:lnTo>
                      <a:pt x="476" y="2"/>
                    </a:lnTo>
                    <a:lnTo>
                      <a:pt x="486" y="2"/>
                    </a:lnTo>
                    <a:lnTo>
                      <a:pt x="493" y="2"/>
                    </a:lnTo>
                    <a:lnTo>
                      <a:pt x="504" y="2"/>
                    </a:lnTo>
                    <a:lnTo>
                      <a:pt x="511" y="2"/>
                    </a:lnTo>
                    <a:lnTo>
                      <a:pt x="520" y="2"/>
                    </a:lnTo>
                    <a:lnTo>
                      <a:pt x="529" y="2"/>
                    </a:lnTo>
                    <a:lnTo>
                      <a:pt x="536" y="2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6" y="0"/>
                    </a:lnTo>
                    <a:lnTo>
                      <a:pt x="564" y="0"/>
                    </a:lnTo>
                    <a:lnTo>
                      <a:pt x="570" y="0"/>
                    </a:lnTo>
                    <a:lnTo>
                      <a:pt x="576" y="2"/>
                    </a:lnTo>
                    <a:lnTo>
                      <a:pt x="580" y="2"/>
                    </a:lnTo>
                    <a:lnTo>
                      <a:pt x="586" y="2"/>
                    </a:lnTo>
                    <a:lnTo>
                      <a:pt x="590" y="2"/>
                    </a:lnTo>
                    <a:lnTo>
                      <a:pt x="595" y="2"/>
                    </a:lnTo>
                    <a:lnTo>
                      <a:pt x="600" y="2"/>
                    </a:lnTo>
                    <a:lnTo>
                      <a:pt x="606" y="2"/>
                    </a:lnTo>
                    <a:lnTo>
                      <a:pt x="611" y="2"/>
                    </a:lnTo>
                    <a:lnTo>
                      <a:pt x="617" y="3"/>
                    </a:lnTo>
                    <a:lnTo>
                      <a:pt x="623" y="3"/>
                    </a:lnTo>
                    <a:lnTo>
                      <a:pt x="628" y="3"/>
                    </a:lnTo>
                    <a:lnTo>
                      <a:pt x="633" y="3"/>
                    </a:lnTo>
                    <a:lnTo>
                      <a:pt x="640" y="3"/>
                    </a:lnTo>
                    <a:lnTo>
                      <a:pt x="645" y="3"/>
                    </a:lnTo>
                    <a:lnTo>
                      <a:pt x="652" y="5"/>
                    </a:lnTo>
                    <a:lnTo>
                      <a:pt x="658" y="5"/>
                    </a:lnTo>
                    <a:lnTo>
                      <a:pt x="665" y="5"/>
                    </a:lnTo>
                    <a:lnTo>
                      <a:pt x="671" y="5"/>
                    </a:lnTo>
                    <a:lnTo>
                      <a:pt x="678" y="6"/>
                    </a:lnTo>
                    <a:lnTo>
                      <a:pt x="684" y="6"/>
                    </a:lnTo>
                    <a:lnTo>
                      <a:pt x="690" y="6"/>
                    </a:lnTo>
                    <a:lnTo>
                      <a:pt x="697" y="6"/>
                    </a:lnTo>
                    <a:lnTo>
                      <a:pt x="705" y="8"/>
                    </a:lnTo>
                    <a:lnTo>
                      <a:pt x="711" y="8"/>
                    </a:lnTo>
                    <a:lnTo>
                      <a:pt x="718" y="8"/>
                    </a:lnTo>
                    <a:lnTo>
                      <a:pt x="724" y="8"/>
                    </a:lnTo>
                    <a:lnTo>
                      <a:pt x="731" y="8"/>
                    </a:lnTo>
                    <a:lnTo>
                      <a:pt x="737" y="8"/>
                    </a:lnTo>
                    <a:lnTo>
                      <a:pt x="744" y="9"/>
                    </a:lnTo>
                    <a:lnTo>
                      <a:pt x="750" y="9"/>
                    </a:lnTo>
                    <a:lnTo>
                      <a:pt x="758" y="9"/>
                    </a:lnTo>
                    <a:lnTo>
                      <a:pt x="763" y="9"/>
                    </a:lnTo>
                    <a:lnTo>
                      <a:pt x="771" y="9"/>
                    </a:lnTo>
                    <a:lnTo>
                      <a:pt x="778" y="11"/>
                    </a:lnTo>
                    <a:lnTo>
                      <a:pt x="784" y="11"/>
                    </a:lnTo>
                    <a:lnTo>
                      <a:pt x="790" y="11"/>
                    </a:lnTo>
                    <a:lnTo>
                      <a:pt x="796" y="11"/>
                    </a:lnTo>
                    <a:lnTo>
                      <a:pt x="802" y="11"/>
                    </a:lnTo>
                    <a:lnTo>
                      <a:pt x="809" y="12"/>
                    </a:lnTo>
                    <a:lnTo>
                      <a:pt x="813" y="12"/>
                    </a:lnTo>
                    <a:lnTo>
                      <a:pt x="819" y="12"/>
                    </a:lnTo>
                    <a:lnTo>
                      <a:pt x="825" y="12"/>
                    </a:lnTo>
                    <a:lnTo>
                      <a:pt x="832" y="12"/>
                    </a:lnTo>
                    <a:lnTo>
                      <a:pt x="837" y="12"/>
                    </a:lnTo>
                    <a:lnTo>
                      <a:pt x="841" y="13"/>
                    </a:lnTo>
                    <a:lnTo>
                      <a:pt x="847" y="13"/>
                    </a:lnTo>
                    <a:lnTo>
                      <a:pt x="852" y="13"/>
                    </a:lnTo>
                    <a:lnTo>
                      <a:pt x="856" y="13"/>
                    </a:lnTo>
                    <a:lnTo>
                      <a:pt x="862" y="15"/>
                    </a:lnTo>
                    <a:lnTo>
                      <a:pt x="866" y="15"/>
                    </a:lnTo>
                    <a:lnTo>
                      <a:pt x="871" y="15"/>
                    </a:lnTo>
                    <a:lnTo>
                      <a:pt x="875" y="15"/>
                    </a:lnTo>
                    <a:lnTo>
                      <a:pt x="878" y="15"/>
                    </a:lnTo>
                    <a:lnTo>
                      <a:pt x="882" y="15"/>
                    </a:lnTo>
                    <a:lnTo>
                      <a:pt x="885" y="15"/>
                    </a:lnTo>
                    <a:lnTo>
                      <a:pt x="891" y="15"/>
                    </a:lnTo>
                    <a:lnTo>
                      <a:pt x="897" y="16"/>
                    </a:lnTo>
                    <a:lnTo>
                      <a:pt x="902" y="16"/>
                    </a:lnTo>
                    <a:lnTo>
                      <a:pt x="904" y="16"/>
                    </a:lnTo>
                    <a:lnTo>
                      <a:pt x="906" y="16"/>
                    </a:lnTo>
                    <a:lnTo>
                      <a:pt x="907" y="18"/>
                    </a:lnTo>
                    <a:lnTo>
                      <a:pt x="906" y="22"/>
                    </a:lnTo>
                    <a:lnTo>
                      <a:pt x="906" y="24"/>
                    </a:lnTo>
                    <a:lnTo>
                      <a:pt x="906" y="27"/>
                    </a:lnTo>
                    <a:lnTo>
                      <a:pt x="904" y="30"/>
                    </a:lnTo>
                    <a:lnTo>
                      <a:pt x="904" y="35"/>
                    </a:lnTo>
                    <a:lnTo>
                      <a:pt x="903" y="38"/>
                    </a:lnTo>
                    <a:lnTo>
                      <a:pt x="903" y="44"/>
                    </a:lnTo>
                    <a:lnTo>
                      <a:pt x="902" y="49"/>
                    </a:lnTo>
                    <a:lnTo>
                      <a:pt x="900" y="56"/>
                    </a:lnTo>
                    <a:lnTo>
                      <a:pt x="899" y="62"/>
                    </a:lnTo>
                    <a:lnTo>
                      <a:pt x="899" y="69"/>
                    </a:lnTo>
                    <a:lnTo>
                      <a:pt x="897" y="75"/>
                    </a:lnTo>
                    <a:lnTo>
                      <a:pt x="896" y="84"/>
                    </a:lnTo>
                    <a:lnTo>
                      <a:pt x="894" y="91"/>
                    </a:lnTo>
                    <a:lnTo>
                      <a:pt x="893" y="100"/>
                    </a:lnTo>
                    <a:lnTo>
                      <a:pt x="891" y="107"/>
                    </a:lnTo>
                    <a:lnTo>
                      <a:pt x="890" y="118"/>
                    </a:lnTo>
                    <a:lnTo>
                      <a:pt x="887" y="126"/>
                    </a:lnTo>
                    <a:lnTo>
                      <a:pt x="885" y="135"/>
                    </a:lnTo>
                    <a:lnTo>
                      <a:pt x="884" y="145"/>
                    </a:lnTo>
                    <a:lnTo>
                      <a:pt x="882" y="156"/>
                    </a:lnTo>
                    <a:lnTo>
                      <a:pt x="879" y="166"/>
                    </a:lnTo>
                    <a:lnTo>
                      <a:pt x="878" y="176"/>
                    </a:lnTo>
                    <a:lnTo>
                      <a:pt x="875" y="188"/>
                    </a:lnTo>
                    <a:lnTo>
                      <a:pt x="874" y="198"/>
                    </a:lnTo>
                    <a:lnTo>
                      <a:pt x="871" y="210"/>
                    </a:lnTo>
                    <a:lnTo>
                      <a:pt x="869" y="222"/>
                    </a:lnTo>
                    <a:lnTo>
                      <a:pt x="866" y="233"/>
                    </a:lnTo>
                    <a:lnTo>
                      <a:pt x="865" y="245"/>
                    </a:lnTo>
                    <a:lnTo>
                      <a:pt x="862" y="257"/>
                    </a:lnTo>
                    <a:lnTo>
                      <a:pt x="859" y="268"/>
                    </a:lnTo>
                    <a:lnTo>
                      <a:pt x="856" y="280"/>
                    </a:lnTo>
                    <a:lnTo>
                      <a:pt x="853" y="292"/>
                    </a:lnTo>
                    <a:lnTo>
                      <a:pt x="850" y="304"/>
                    </a:lnTo>
                    <a:lnTo>
                      <a:pt x="849" y="317"/>
                    </a:lnTo>
                    <a:lnTo>
                      <a:pt x="846" y="329"/>
                    </a:lnTo>
                    <a:lnTo>
                      <a:pt x="843" y="342"/>
                    </a:lnTo>
                    <a:lnTo>
                      <a:pt x="840" y="353"/>
                    </a:lnTo>
                    <a:lnTo>
                      <a:pt x="837" y="365"/>
                    </a:lnTo>
                    <a:lnTo>
                      <a:pt x="832" y="377"/>
                    </a:lnTo>
                    <a:lnTo>
                      <a:pt x="830" y="390"/>
                    </a:lnTo>
                    <a:lnTo>
                      <a:pt x="827" y="402"/>
                    </a:lnTo>
                    <a:lnTo>
                      <a:pt x="824" y="414"/>
                    </a:lnTo>
                    <a:lnTo>
                      <a:pt x="821" y="425"/>
                    </a:lnTo>
                    <a:lnTo>
                      <a:pt x="818" y="438"/>
                    </a:lnTo>
                    <a:lnTo>
                      <a:pt x="813" y="450"/>
                    </a:lnTo>
                    <a:lnTo>
                      <a:pt x="810" y="462"/>
                    </a:lnTo>
                    <a:lnTo>
                      <a:pt x="806" y="472"/>
                    </a:lnTo>
                    <a:lnTo>
                      <a:pt x="803" y="485"/>
                    </a:lnTo>
                    <a:lnTo>
                      <a:pt x="799" y="496"/>
                    </a:lnTo>
                    <a:lnTo>
                      <a:pt x="796" y="506"/>
                    </a:lnTo>
                    <a:lnTo>
                      <a:pt x="793" y="518"/>
                    </a:lnTo>
                    <a:lnTo>
                      <a:pt x="788" y="529"/>
                    </a:lnTo>
                    <a:lnTo>
                      <a:pt x="786" y="538"/>
                    </a:lnTo>
                    <a:lnTo>
                      <a:pt x="781" y="548"/>
                    </a:lnTo>
                    <a:lnTo>
                      <a:pt x="777" y="559"/>
                    </a:lnTo>
                    <a:lnTo>
                      <a:pt x="774" y="569"/>
                    </a:lnTo>
                    <a:lnTo>
                      <a:pt x="769" y="578"/>
                    </a:lnTo>
                    <a:lnTo>
                      <a:pt x="766" y="588"/>
                    </a:lnTo>
                    <a:lnTo>
                      <a:pt x="762" y="597"/>
                    </a:lnTo>
                    <a:lnTo>
                      <a:pt x="759" y="605"/>
                    </a:lnTo>
                    <a:lnTo>
                      <a:pt x="734" y="666"/>
                    </a:lnTo>
                    <a:close/>
                  </a:path>
                </a:pathLst>
              </a:custGeom>
              <a:solidFill>
                <a:srgbClr val="E6E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0" name="Freeform 62"/>
              <p:cNvSpPr>
                <a:spLocks/>
              </p:cNvSpPr>
              <p:nvPr/>
            </p:nvSpPr>
            <p:spPr bwMode="auto">
              <a:xfrm>
                <a:off x="4274" y="3647"/>
                <a:ext cx="50" cy="21"/>
              </a:xfrm>
              <a:custGeom>
                <a:avLst/>
                <a:gdLst>
                  <a:gd name="T0" fmla="*/ 0 w 98"/>
                  <a:gd name="T1" fmla="*/ 32 h 41"/>
                  <a:gd name="T2" fmla="*/ 1 w 98"/>
                  <a:gd name="T3" fmla="*/ 24 h 41"/>
                  <a:gd name="T4" fmla="*/ 4 w 98"/>
                  <a:gd name="T5" fmla="*/ 15 h 41"/>
                  <a:gd name="T6" fmla="*/ 7 w 98"/>
                  <a:gd name="T7" fmla="*/ 9 h 41"/>
                  <a:gd name="T8" fmla="*/ 11 w 98"/>
                  <a:gd name="T9" fmla="*/ 2 h 41"/>
                  <a:gd name="T10" fmla="*/ 16 w 98"/>
                  <a:gd name="T11" fmla="*/ 0 h 41"/>
                  <a:gd name="T12" fmla="*/ 23 w 98"/>
                  <a:gd name="T13" fmla="*/ 2 h 41"/>
                  <a:gd name="T14" fmla="*/ 30 w 98"/>
                  <a:gd name="T15" fmla="*/ 2 h 41"/>
                  <a:gd name="T16" fmla="*/ 38 w 98"/>
                  <a:gd name="T17" fmla="*/ 3 h 41"/>
                  <a:gd name="T18" fmla="*/ 45 w 98"/>
                  <a:gd name="T19" fmla="*/ 5 h 41"/>
                  <a:gd name="T20" fmla="*/ 52 w 98"/>
                  <a:gd name="T21" fmla="*/ 6 h 41"/>
                  <a:gd name="T22" fmla="*/ 60 w 98"/>
                  <a:gd name="T23" fmla="*/ 9 h 41"/>
                  <a:gd name="T24" fmla="*/ 67 w 98"/>
                  <a:gd name="T25" fmla="*/ 11 h 41"/>
                  <a:gd name="T26" fmla="*/ 75 w 98"/>
                  <a:gd name="T27" fmla="*/ 13 h 41"/>
                  <a:gd name="T28" fmla="*/ 82 w 98"/>
                  <a:gd name="T29" fmla="*/ 16 h 41"/>
                  <a:gd name="T30" fmla="*/ 91 w 98"/>
                  <a:gd name="T31" fmla="*/ 21 h 41"/>
                  <a:gd name="T32" fmla="*/ 97 w 98"/>
                  <a:gd name="T33" fmla="*/ 28 h 41"/>
                  <a:gd name="T34" fmla="*/ 95 w 98"/>
                  <a:gd name="T35" fmla="*/ 34 h 41"/>
                  <a:gd name="T36" fmla="*/ 89 w 98"/>
                  <a:gd name="T37" fmla="*/ 38 h 41"/>
                  <a:gd name="T38" fmla="*/ 85 w 98"/>
                  <a:gd name="T39" fmla="*/ 40 h 41"/>
                  <a:gd name="T40" fmla="*/ 77 w 98"/>
                  <a:gd name="T41" fmla="*/ 41 h 41"/>
                  <a:gd name="T42" fmla="*/ 70 w 98"/>
                  <a:gd name="T43" fmla="*/ 41 h 41"/>
                  <a:gd name="T44" fmla="*/ 61 w 98"/>
                  <a:gd name="T45" fmla="*/ 41 h 41"/>
                  <a:gd name="T46" fmla="*/ 52 w 98"/>
                  <a:gd name="T47" fmla="*/ 41 h 41"/>
                  <a:gd name="T48" fmla="*/ 45 w 98"/>
                  <a:gd name="T49" fmla="*/ 40 h 41"/>
                  <a:gd name="T50" fmla="*/ 38 w 98"/>
                  <a:gd name="T51" fmla="*/ 40 h 41"/>
                  <a:gd name="T52" fmla="*/ 32 w 98"/>
                  <a:gd name="T53" fmla="*/ 38 h 41"/>
                  <a:gd name="T54" fmla="*/ 25 w 98"/>
                  <a:gd name="T55" fmla="*/ 38 h 41"/>
                  <a:gd name="T56" fmla="*/ 17 w 98"/>
                  <a:gd name="T57" fmla="*/ 38 h 41"/>
                  <a:gd name="T58" fmla="*/ 8 w 98"/>
                  <a:gd name="T59" fmla="*/ 35 h 41"/>
                  <a:gd name="T60" fmla="*/ 0 w 98"/>
                  <a:gd name="T61" fmla="*/ 34 h 41"/>
                  <a:gd name="T62" fmla="*/ 0 w 98"/>
                  <a:gd name="T63" fmla="*/ 34 h 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8"/>
                  <a:gd name="T97" fmla="*/ 0 h 41"/>
                  <a:gd name="T98" fmla="*/ 98 w 98"/>
                  <a:gd name="T99" fmla="*/ 41 h 4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8" h="41">
                    <a:moveTo>
                      <a:pt x="0" y="34"/>
                    </a:moveTo>
                    <a:lnTo>
                      <a:pt x="0" y="32"/>
                    </a:lnTo>
                    <a:lnTo>
                      <a:pt x="0" y="30"/>
                    </a:lnTo>
                    <a:lnTo>
                      <a:pt x="1" y="24"/>
                    </a:lnTo>
                    <a:lnTo>
                      <a:pt x="3" y="18"/>
                    </a:lnTo>
                    <a:lnTo>
                      <a:pt x="4" y="15"/>
                    </a:lnTo>
                    <a:lnTo>
                      <a:pt x="4" y="12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3" y="3"/>
                    </a:lnTo>
                    <a:lnTo>
                      <a:pt x="38" y="3"/>
                    </a:lnTo>
                    <a:lnTo>
                      <a:pt x="41" y="5"/>
                    </a:lnTo>
                    <a:lnTo>
                      <a:pt x="45" y="5"/>
                    </a:lnTo>
                    <a:lnTo>
                      <a:pt x="48" y="6"/>
                    </a:lnTo>
                    <a:lnTo>
                      <a:pt x="52" y="6"/>
                    </a:lnTo>
                    <a:lnTo>
                      <a:pt x="57" y="8"/>
                    </a:lnTo>
                    <a:lnTo>
                      <a:pt x="60" y="9"/>
                    </a:lnTo>
                    <a:lnTo>
                      <a:pt x="64" y="9"/>
                    </a:lnTo>
                    <a:lnTo>
                      <a:pt x="67" y="11"/>
                    </a:lnTo>
                    <a:lnTo>
                      <a:pt x="72" y="12"/>
                    </a:lnTo>
                    <a:lnTo>
                      <a:pt x="75" y="13"/>
                    </a:lnTo>
                    <a:lnTo>
                      <a:pt x="79" y="15"/>
                    </a:lnTo>
                    <a:lnTo>
                      <a:pt x="82" y="16"/>
                    </a:lnTo>
                    <a:lnTo>
                      <a:pt x="85" y="18"/>
                    </a:lnTo>
                    <a:lnTo>
                      <a:pt x="91" y="21"/>
                    </a:lnTo>
                    <a:lnTo>
                      <a:pt x="94" y="24"/>
                    </a:lnTo>
                    <a:lnTo>
                      <a:pt x="97" y="28"/>
                    </a:lnTo>
                    <a:lnTo>
                      <a:pt x="98" y="31"/>
                    </a:lnTo>
                    <a:lnTo>
                      <a:pt x="95" y="34"/>
                    </a:lnTo>
                    <a:lnTo>
                      <a:pt x="92" y="37"/>
                    </a:lnTo>
                    <a:lnTo>
                      <a:pt x="89" y="38"/>
                    </a:lnTo>
                    <a:lnTo>
                      <a:pt x="88" y="38"/>
                    </a:lnTo>
                    <a:lnTo>
                      <a:pt x="85" y="40"/>
                    </a:lnTo>
                    <a:lnTo>
                      <a:pt x="82" y="41"/>
                    </a:lnTo>
                    <a:lnTo>
                      <a:pt x="77" y="41"/>
                    </a:lnTo>
                    <a:lnTo>
                      <a:pt x="73" y="41"/>
                    </a:lnTo>
                    <a:lnTo>
                      <a:pt x="70" y="41"/>
                    </a:lnTo>
                    <a:lnTo>
                      <a:pt x="66" y="41"/>
                    </a:lnTo>
                    <a:lnTo>
                      <a:pt x="61" y="41"/>
                    </a:lnTo>
                    <a:lnTo>
                      <a:pt x="57" y="41"/>
                    </a:lnTo>
                    <a:lnTo>
                      <a:pt x="52" y="41"/>
                    </a:lnTo>
                    <a:lnTo>
                      <a:pt x="48" y="41"/>
                    </a:lnTo>
                    <a:lnTo>
                      <a:pt x="45" y="40"/>
                    </a:lnTo>
                    <a:lnTo>
                      <a:pt x="41" y="40"/>
                    </a:lnTo>
                    <a:lnTo>
                      <a:pt x="38" y="40"/>
                    </a:lnTo>
                    <a:lnTo>
                      <a:pt x="35" y="40"/>
                    </a:lnTo>
                    <a:lnTo>
                      <a:pt x="32" y="38"/>
                    </a:lnTo>
                    <a:lnTo>
                      <a:pt x="28" y="38"/>
                    </a:lnTo>
                    <a:lnTo>
                      <a:pt x="25" y="38"/>
                    </a:lnTo>
                    <a:lnTo>
                      <a:pt x="23" y="38"/>
                    </a:lnTo>
                    <a:lnTo>
                      <a:pt x="17" y="38"/>
                    </a:lnTo>
                    <a:lnTo>
                      <a:pt x="13" y="37"/>
                    </a:lnTo>
                    <a:lnTo>
                      <a:pt x="8" y="35"/>
                    </a:lnTo>
                    <a:lnTo>
                      <a:pt x="6" y="35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9999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1" name="Freeform 63"/>
              <p:cNvSpPr>
                <a:spLocks/>
              </p:cNvSpPr>
              <p:nvPr/>
            </p:nvSpPr>
            <p:spPr bwMode="auto">
              <a:xfrm>
                <a:off x="3929" y="3623"/>
                <a:ext cx="41" cy="20"/>
              </a:xfrm>
              <a:custGeom>
                <a:avLst/>
                <a:gdLst>
                  <a:gd name="T0" fmla="*/ 69 w 82"/>
                  <a:gd name="T1" fmla="*/ 38 h 39"/>
                  <a:gd name="T2" fmla="*/ 69 w 82"/>
                  <a:gd name="T3" fmla="*/ 38 h 39"/>
                  <a:gd name="T4" fmla="*/ 67 w 82"/>
                  <a:gd name="T5" fmla="*/ 38 h 39"/>
                  <a:gd name="T6" fmla="*/ 63 w 82"/>
                  <a:gd name="T7" fmla="*/ 38 h 39"/>
                  <a:gd name="T8" fmla="*/ 60 w 82"/>
                  <a:gd name="T9" fmla="*/ 39 h 39"/>
                  <a:gd name="T10" fmla="*/ 54 w 82"/>
                  <a:gd name="T11" fmla="*/ 39 h 39"/>
                  <a:gd name="T12" fmla="*/ 49 w 82"/>
                  <a:gd name="T13" fmla="*/ 39 h 39"/>
                  <a:gd name="T14" fmla="*/ 44 w 82"/>
                  <a:gd name="T15" fmla="*/ 39 h 39"/>
                  <a:gd name="T16" fmla="*/ 38 w 82"/>
                  <a:gd name="T17" fmla="*/ 39 h 39"/>
                  <a:gd name="T18" fmla="*/ 35 w 82"/>
                  <a:gd name="T19" fmla="*/ 39 h 39"/>
                  <a:gd name="T20" fmla="*/ 30 w 82"/>
                  <a:gd name="T21" fmla="*/ 39 h 39"/>
                  <a:gd name="T22" fmla="*/ 27 w 82"/>
                  <a:gd name="T23" fmla="*/ 39 h 39"/>
                  <a:gd name="T24" fmla="*/ 24 w 82"/>
                  <a:gd name="T25" fmla="*/ 39 h 39"/>
                  <a:gd name="T26" fmla="*/ 19 w 82"/>
                  <a:gd name="T27" fmla="*/ 38 h 39"/>
                  <a:gd name="T28" fmla="*/ 14 w 82"/>
                  <a:gd name="T29" fmla="*/ 37 h 39"/>
                  <a:gd name="T30" fmla="*/ 8 w 82"/>
                  <a:gd name="T31" fmla="*/ 34 h 39"/>
                  <a:gd name="T32" fmla="*/ 4 w 82"/>
                  <a:gd name="T33" fmla="*/ 32 h 39"/>
                  <a:gd name="T34" fmla="*/ 1 w 82"/>
                  <a:gd name="T35" fmla="*/ 29 h 39"/>
                  <a:gd name="T36" fmla="*/ 0 w 82"/>
                  <a:gd name="T37" fmla="*/ 25 h 39"/>
                  <a:gd name="T38" fmla="*/ 0 w 82"/>
                  <a:gd name="T39" fmla="*/ 20 h 39"/>
                  <a:gd name="T40" fmla="*/ 1 w 82"/>
                  <a:gd name="T41" fmla="*/ 17 h 39"/>
                  <a:gd name="T42" fmla="*/ 4 w 82"/>
                  <a:gd name="T43" fmla="*/ 13 h 39"/>
                  <a:gd name="T44" fmla="*/ 10 w 82"/>
                  <a:gd name="T45" fmla="*/ 10 h 39"/>
                  <a:gd name="T46" fmla="*/ 13 w 82"/>
                  <a:gd name="T47" fmla="*/ 9 h 39"/>
                  <a:gd name="T48" fmla="*/ 16 w 82"/>
                  <a:gd name="T49" fmla="*/ 7 h 39"/>
                  <a:gd name="T50" fmla="*/ 19 w 82"/>
                  <a:gd name="T51" fmla="*/ 7 h 39"/>
                  <a:gd name="T52" fmla="*/ 23 w 82"/>
                  <a:gd name="T53" fmla="*/ 6 h 39"/>
                  <a:gd name="T54" fmla="*/ 26 w 82"/>
                  <a:gd name="T55" fmla="*/ 6 h 39"/>
                  <a:gd name="T56" fmla="*/ 30 w 82"/>
                  <a:gd name="T57" fmla="*/ 4 h 39"/>
                  <a:gd name="T58" fmla="*/ 33 w 82"/>
                  <a:gd name="T59" fmla="*/ 3 h 39"/>
                  <a:gd name="T60" fmla="*/ 38 w 82"/>
                  <a:gd name="T61" fmla="*/ 3 h 39"/>
                  <a:gd name="T62" fmla="*/ 42 w 82"/>
                  <a:gd name="T63" fmla="*/ 3 h 39"/>
                  <a:gd name="T64" fmla="*/ 46 w 82"/>
                  <a:gd name="T65" fmla="*/ 1 h 39"/>
                  <a:gd name="T66" fmla="*/ 49 w 82"/>
                  <a:gd name="T67" fmla="*/ 1 h 39"/>
                  <a:gd name="T68" fmla="*/ 54 w 82"/>
                  <a:gd name="T69" fmla="*/ 1 h 39"/>
                  <a:gd name="T70" fmla="*/ 57 w 82"/>
                  <a:gd name="T71" fmla="*/ 0 h 39"/>
                  <a:gd name="T72" fmla="*/ 61 w 82"/>
                  <a:gd name="T73" fmla="*/ 0 h 39"/>
                  <a:gd name="T74" fmla="*/ 64 w 82"/>
                  <a:gd name="T75" fmla="*/ 0 h 39"/>
                  <a:gd name="T76" fmla="*/ 69 w 82"/>
                  <a:gd name="T77" fmla="*/ 0 h 39"/>
                  <a:gd name="T78" fmla="*/ 73 w 82"/>
                  <a:gd name="T79" fmla="*/ 0 h 39"/>
                  <a:gd name="T80" fmla="*/ 79 w 82"/>
                  <a:gd name="T81" fmla="*/ 0 h 39"/>
                  <a:gd name="T82" fmla="*/ 82 w 82"/>
                  <a:gd name="T83" fmla="*/ 0 h 39"/>
                  <a:gd name="T84" fmla="*/ 82 w 82"/>
                  <a:gd name="T85" fmla="*/ 0 h 39"/>
                  <a:gd name="T86" fmla="*/ 82 w 82"/>
                  <a:gd name="T87" fmla="*/ 0 h 39"/>
                  <a:gd name="T88" fmla="*/ 80 w 82"/>
                  <a:gd name="T89" fmla="*/ 1 h 39"/>
                  <a:gd name="T90" fmla="*/ 77 w 82"/>
                  <a:gd name="T91" fmla="*/ 3 h 39"/>
                  <a:gd name="T92" fmla="*/ 76 w 82"/>
                  <a:gd name="T93" fmla="*/ 7 h 39"/>
                  <a:gd name="T94" fmla="*/ 74 w 82"/>
                  <a:gd name="T95" fmla="*/ 10 h 39"/>
                  <a:gd name="T96" fmla="*/ 73 w 82"/>
                  <a:gd name="T97" fmla="*/ 16 h 39"/>
                  <a:gd name="T98" fmla="*/ 70 w 82"/>
                  <a:gd name="T99" fmla="*/ 20 h 39"/>
                  <a:gd name="T100" fmla="*/ 70 w 82"/>
                  <a:gd name="T101" fmla="*/ 26 h 39"/>
                  <a:gd name="T102" fmla="*/ 69 w 82"/>
                  <a:gd name="T103" fmla="*/ 38 h 39"/>
                  <a:gd name="T104" fmla="*/ 69 w 82"/>
                  <a:gd name="T105" fmla="*/ 38 h 3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2"/>
                  <a:gd name="T160" fmla="*/ 0 h 39"/>
                  <a:gd name="T161" fmla="*/ 82 w 82"/>
                  <a:gd name="T162" fmla="*/ 39 h 3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2" h="39">
                    <a:moveTo>
                      <a:pt x="69" y="38"/>
                    </a:moveTo>
                    <a:lnTo>
                      <a:pt x="69" y="38"/>
                    </a:lnTo>
                    <a:lnTo>
                      <a:pt x="67" y="38"/>
                    </a:lnTo>
                    <a:lnTo>
                      <a:pt x="63" y="38"/>
                    </a:lnTo>
                    <a:lnTo>
                      <a:pt x="60" y="39"/>
                    </a:lnTo>
                    <a:lnTo>
                      <a:pt x="54" y="39"/>
                    </a:lnTo>
                    <a:lnTo>
                      <a:pt x="49" y="39"/>
                    </a:lnTo>
                    <a:lnTo>
                      <a:pt x="44" y="39"/>
                    </a:lnTo>
                    <a:lnTo>
                      <a:pt x="38" y="39"/>
                    </a:lnTo>
                    <a:lnTo>
                      <a:pt x="35" y="39"/>
                    </a:lnTo>
                    <a:lnTo>
                      <a:pt x="30" y="39"/>
                    </a:lnTo>
                    <a:lnTo>
                      <a:pt x="27" y="39"/>
                    </a:lnTo>
                    <a:lnTo>
                      <a:pt x="24" y="39"/>
                    </a:lnTo>
                    <a:lnTo>
                      <a:pt x="19" y="38"/>
                    </a:lnTo>
                    <a:lnTo>
                      <a:pt x="14" y="37"/>
                    </a:lnTo>
                    <a:lnTo>
                      <a:pt x="8" y="34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4" y="13"/>
                    </a:lnTo>
                    <a:lnTo>
                      <a:pt x="10" y="10"/>
                    </a:lnTo>
                    <a:lnTo>
                      <a:pt x="13" y="9"/>
                    </a:lnTo>
                    <a:lnTo>
                      <a:pt x="16" y="7"/>
                    </a:lnTo>
                    <a:lnTo>
                      <a:pt x="19" y="7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30" y="4"/>
                    </a:lnTo>
                    <a:lnTo>
                      <a:pt x="33" y="3"/>
                    </a:lnTo>
                    <a:lnTo>
                      <a:pt x="38" y="3"/>
                    </a:lnTo>
                    <a:lnTo>
                      <a:pt x="42" y="3"/>
                    </a:lnTo>
                    <a:lnTo>
                      <a:pt x="46" y="1"/>
                    </a:lnTo>
                    <a:lnTo>
                      <a:pt x="49" y="1"/>
                    </a:lnTo>
                    <a:lnTo>
                      <a:pt x="54" y="1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9" y="0"/>
                    </a:lnTo>
                    <a:lnTo>
                      <a:pt x="82" y="0"/>
                    </a:lnTo>
                    <a:lnTo>
                      <a:pt x="80" y="1"/>
                    </a:lnTo>
                    <a:lnTo>
                      <a:pt x="77" y="3"/>
                    </a:lnTo>
                    <a:lnTo>
                      <a:pt x="76" y="7"/>
                    </a:lnTo>
                    <a:lnTo>
                      <a:pt x="74" y="10"/>
                    </a:lnTo>
                    <a:lnTo>
                      <a:pt x="73" y="16"/>
                    </a:lnTo>
                    <a:lnTo>
                      <a:pt x="70" y="20"/>
                    </a:lnTo>
                    <a:lnTo>
                      <a:pt x="70" y="26"/>
                    </a:lnTo>
                    <a:lnTo>
                      <a:pt x="69" y="38"/>
                    </a:lnTo>
                    <a:close/>
                  </a:path>
                </a:pathLst>
              </a:custGeom>
              <a:solidFill>
                <a:srgbClr val="9999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2" name="Freeform 64"/>
              <p:cNvSpPr>
                <a:spLocks/>
              </p:cNvSpPr>
              <p:nvPr/>
            </p:nvSpPr>
            <p:spPr bwMode="auto">
              <a:xfrm>
                <a:off x="4318" y="3335"/>
                <a:ext cx="52" cy="41"/>
              </a:xfrm>
              <a:custGeom>
                <a:avLst/>
                <a:gdLst>
                  <a:gd name="T0" fmla="*/ 0 w 103"/>
                  <a:gd name="T1" fmla="*/ 73 h 82"/>
                  <a:gd name="T2" fmla="*/ 17 w 103"/>
                  <a:gd name="T3" fmla="*/ 0 h 82"/>
                  <a:gd name="T4" fmla="*/ 103 w 103"/>
                  <a:gd name="T5" fmla="*/ 3 h 82"/>
                  <a:gd name="T6" fmla="*/ 86 w 103"/>
                  <a:gd name="T7" fmla="*/ 82 h 82"/>
                  <a:gd name="T8" fmla="*/ 22 w 103"/>
                  <a:gd name="T9" fmla="*/ 78 h 82"/>
                  <a:gd name="T10" fmla="*/ 9 w 103"/>
                  <a:gd name="T11" fmla="*/ 76 h 82"/>
                  <a:gd name="T12" fmla="*/ 0 w 103"/>
                  <a:gd name="T13" fmla="*/ 73 h 82"/>
                  <a:gd name="T14" fmla="*/ 0 w 103"/>
                  <a:gd name="T15" fmla="*/ 73 h 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3"/>
                  <a:gd name="T25" fmla="*/ 0 h 82"/>
                  <a:gd name="T26" fmla="*/ 103 w 103"/>
                  <a:gd name="T27" fmla="*/ 82 h 8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3" h="82">
                    <a:moveTo>
                      <a:pt x="0" y="73"/>
                    </a:moveTo>
                    <a:lnTo>
                      <a:pt x="17" y="0"/>
                    </a:lnTo>
                    <a:lnTo>
                      <a:pt x="103" y="3"/>
                    </a:lnTo>
                    <a:lnTo>
                      <a:pt x="86" y="82"/>
                    </a:lnTo>
                    <a:lnTo>
                      <a:pt x="22" y="78"/>
                    </a:lnTo>
                    <a:lnTo>
                      <a:pt x="9" y="7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B3B3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3" name="Freeform 65"/>
              <p:cNvSpPr>
                <a:spLocks/>
              </p:cNvSpPr>
              <p:nvPr/>
            </p:nvSpPr>
            <p:spPr bwMode="auto">
              <a:xfrm>
                <a:off x="4177" y="3343"/>
                <a:ext cx="39" cy="13"/>
              </a:xfrm>
              <a:custGeom>
                <a:avLst/>
                <a:gdLst>
                  <a:gd name="T0" fmla="*/ 0 w 76"/>
                  <a:gd name="T1" fmla="*/ 13 h 25"/>
                  <a:gd name="T2" fmla="*/ 0 w 76"/>
                  <a:gd name="T3" fmla="*/ 12 h 25"/>
                  <a:gd name="T4" fmla="*/ 4 w 76"/>
                  <a:gd name="T5" fmla="*/ 9 h 25"/>
                  <a:gd name="T6" fmla="*/ 9 w 76"/>
                  <a:gd name="T7" fmla="*/ 6 h 25"/>
                  <a:gd name="T8" fmla="*/ 14 w 76"/>
                  <a:gd name="T9" fmla="*/ 5 h 25"/>
                  <a:gd name="T10" fmla="*/ 16 w 76"/>
                  <a:gd name="T11" fmla="*/ 3 h 25"/>
                  <a:gd name="T12" fmla="*/ 20 w 76"/>
                  <a:gd name="T13" fmla="*/ 3 h 25"/>
                  <a:gd name="T14" fmla="*/ 23 w 76"/>
                  <a:gd name="T15" fmla="*/ 3 h 25"/>
                  <a:gd name="T16" fmla="*/ 29 w 76"/>
                  <a:gd name="T17" fmla="*/ 3 h 25"/>
                  <a:gd name="T18" fmla="*/ 34 w 76"/>
                  <a:gd name="T19" fmla="*/ 3 h 25"/>
                  <a:gd name="T20" fmla="*/ 38 w 76"/>
                  <a:gd name="T21" fmla="*/ 2 h 25"/>
                  <a:gd name="T22" fmla="*/ 42 w 76"/>
                  <a:gd name="T23" fmla="*/ 2 h 25"/>
                  <a:gd name="T24" fmla="*/ 47 w 76"/>
                  <a:gd name="T25" fmla="*/ 2 h 25"/>
                  <a:gd name="T26" fmla="*/ 50 w 76"/>
                  <a:gd name="T27" fmla="*/ 0 h 25"/>
                  <a:gd name="T28" fmla="*/ 54 w 76"/>
                  <a:gd name="T29" fmla="*/ 0 h 25"/>
                  <a:gd name="T30" fmla="*/ 57 w 76"/>
                  <a:gd name="T31" fmla="*/ 0 h 25"/>
                  <a:gd name="T32" fmla="*/ 60 w 76"/>
                  <a:gd name="T33" fmla="*/ 2 h 25"/>
                  <a:gd name="T34" fmla="*/ 66 w 76"/>
                  <a:gd name="T35" fmla="*/ 2 h 25"/>
                  <a:gd name="T36" fmla="*/ 70 w 76"/>
                  <a:gd name="T37" fmla="*/ 3 h 25"/>
                  <a:gd name="T38" fmla="*/ 73 w 76"/>
                  <a:gd name="T39" fmla="*/ 6 h 25"/>
                  <a:gd name="T40" fmla="*/ 76 w 76"/>
                  <a:gd name="T41" fmla="*/ 12 h 25"/>
                  <a:gd name="T42" fmla="*/ 75 w 76"/>
                  <a:gd name="T43" fmla="*/ 15 h 25"/>
                  <a:gd name="T44" fmla="*/ 72 w 76"/>
                  <a:gd name="T45" fmla="*/ 18 h 25"/>
                  <a:gd name="T46" fmla="*/ 67 w 76"/>
                  <a:gd name="T47" fmla="*/ 21 h 25"/>
                  <a:gd name="T48" fmla="*/ 63 w 76"/>
                  <a:gd name="T49" fmla="*/ 22 h 25"/>
                  <a:gd name="T50" fmla="*/ 57 w 76"/>
                  <a:gd name="T51" fmla="*/ 24 h 25"/>
                  <a:gd name="T52" fmla="*/ 51 w 76"/>
                  <a:gd name="T53" fmla="*/ 25 h 25"/>
                  <a:gd name="T54" fmla="*/ 45 w 76"/>
                  <a:gd name="T55" fmla="*/ 25 h 25"/>
                  <a:gd name="T56" fmla="*/ 41 w 76"/>
                  <a:gd name="T57" fmla="*/ 25 h 25"/>
                  <a:gd name="T58" fmla="*/ 37 w 76"/>
                  <a:gd name="T59" fmla="*/ 25 h 25"/>
                  <a:gd name="T60" fmla="*/ 31 w 76"/>
                  <a:gd name="T61" fmla="*/ 25 h 25"/>
                  <a:gd name="T62" fmla="*/ 25 w 76"/>
                  <a:gd name="T63" fmla="*/ 25 h 25"/>
                  <a:gd name="T64" fmla="*/ 19 w 76"/>
                  <a:gd name="T65" fmla="*/ 25 h 25"/>
                  <a:gd name="T66" fmla="*/ 13 w 76"/>
                  <a:gd name="T67" fmla="*/ 25 h 25"/>
                  <a:gd name="T68" fmla="*/ 9 w 76"/>
                  <a:gd name="T69" fmla="*/ 24 h 25"/>
                  <a:gd name="T70" fmla="*/ 3 w 76"/>
                  <a:gd name="T71" fmla="*/ 22 h 25"/>
                  <a:gd name="T72" fmla="*/ 1 w 76"/>
                  <a:gd name="T73" fmla="*/ 22 h 25"/>
                  <a:gd name="T74" fmla="*/ 0 w 76"/>
                  <a:gd name="T75" fmla="*/ 13 h 25"/>
                  <a:gd name="T76" fmla="*/ 0 w 76"/>
                  <a:gd name="T77" fmla="*/ 13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6"/>
                  <a:gd name="T118" fmla="*/ 0 h 25"/>
                  <a:gd name="T119" fmla="*/ 76 w 76"/>
                  <a:gd name="T120" fmla="*/ 25 h 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6" h="25">
                    <a:moveTo>
                      <a:pt x="0" y="13"/>
                    </a:moveTo>
                    <a:lnTo>
                      <a:pt x="0" y="12"/>
                    </a:lnTo>
                    <a:lnTo>
                      <a:pt x="4" y="9"/>
                    </a:lnTo>
                    <a:lnTo>
                      <a:pt x="9" y="6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9" y="3"/>
                    </a:lnTo>
                    <a:lnTo>
                      <a:pt x="34" y="3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7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0" y="3"/>
                    </a:lnTo>
                    <a:lnTo>
                      <a:pt x="73" y="6"/>
                    </a:lnTo>
                    <a:lnTo>
                      <a:pt x="76" y="12"/>
                    </a:lnTo>
                    <a:lnTo>
                      <a:pt x="75" y="15"/>
                    </a:lnTo>
                    <a:lnTo>
                      <a:pt x="72" y="18"/>
                    </a:lnTo>
                    <a:lnTo>
                      <a:pt x="67" y="21"/>
                    </a:lnTo>
                    <a:lnTo>
                      <a:pt x="63" y="22"/>
                    </a:lnTo>
                    <a:lnTo>
                      <a:pt x="57" y="24"/>
                    </a:lnTo>
                    <a:lnTo>
                      <a:pt x="51" y="25"/>
                    </a:lnTo>
                    <a:lnTo>
                      <a:pt x="45" y="25"/>
                    </a:lnTo>
                    <a:lnTo>
                      <a:pt x="41" y="25"/>
                    </a:lnTo>
                    <a:lnTo>
                      <a:pt x="37" y="25"/>
                    </a:lnTo>
                    <a:lnTo>
                      <a:pt x="31" y="25"/>
                    </a:lnTo>
                    <a:lnTo>
                      <a:pt x="25" y="25"/>
                    </a:lnTo>
                    <a:lnTo>
                      <a:pt x="19" y="25"/>
                    </a:lnTo>
                    <a:lnTo>
                      <a:pt x="13" y="25"/>
                    </a:lnTo>
                    <a:lnTo>
                      <a:pt x="9" y="24"/>
                    </a:lnTo>
                    <a:lnTo>
                      <a:pt x="3" y="22"/>
                    </a:lnTo>
                    <a:lnTo>
                      <a:pt x="1" y="2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29FF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4" name="Freeform 66"/>
              <p:cNvSpPr>
                <a:spLocks/>
              </p:cNvSpPr>
              <p:nvPr/>
            </p:nvSpPr>
            <p:spPr bwMode="auto">
              <a:xfrm>
                <a:off x="4142" y="3333"/>
                <a:ext cx="16" cy="17"/>
              </a:xfrm>
              <a:custGeom>
                <a:avLst/>
                <a:gdLst>
                  <a:gd name="T0" fmla="*/ 0 w 33"/>
                  <a:gd name="T1" fmla="*/ 14 h 33"/>
                  <a:gd name="T2" fmla="*/ 0 w 33"/>
                  <a:gd name="T3" fmla="*/ 13 h 33"/>
                  <a:gd name="T4" fmla="*/ 2 w 33"/>
                  <a:gd name="T5" fmla="*/ 11 h 33"/>
                  <a:gd name="T6" fmla="*/ 3 w 33"/>
                  <a:gd name="T7" fmla="*/ 7 h 33"/>
                  <a:gd name="T8" fmla="*/ 6 w 33"/>
                  <a:gd name="T9" fmla="*/ 6 h 33"/>
                  <a:gd name="T10" fmla="*/ 9 w 33"/>
                  <a:gd name="T11" fmla="*/ 3 h 33"/>
                  <a:gd name="T12" fmla="*/ 12 w 33"/>
                  <a:gd name="T13" fmla="*/ 1 h 33"/>
                  <a:gd name="T14" fmla="*/ 15 w 33"/>
                  <a:gd name="T15" fmla="*/ 0 h 33"/>
                  <a:gd name="T16" fmla="*/ 18 w 33"/>
                  <a:gd name="T17" fmla="*/ 1 h 33"/>
                  <a:gd name="T18" fmla="*/ 21 w 33"/>
                  <a:gd name="T19" fmla="*/ 1 h 33"/>
                  <a:gd name="T20" fmla="*/ 25 w 33"/>
                  <a:gd name="T21" fmla="*/ 4 h 33"/>
                  <a:gd name="T22" fmla="*/ 28 w 33"/>
                  <a:gd name="T23" fmla="*/ 6 h 33"/>
                  <a:gd name="T24" fmla="*/ 31 w 33"/>
                  <a:gd name="T25" fmla="*/ 8 h 33"/>
                  <a:gd name="T26" fmla="*/ 33 w 33"/>
                  <a:gd name="T27" fmla="*/ 11 h 33"/>
                  <a:gd name="T28" fmla="*/ 33 w 33"/>
                  <a:gd name="T29" fmla="*/ 14 h 33"/>
                  <a:gd name="T30" fmla="*/ 33 w 33"/>
                  <a:gd name="T31" fmla="*/ 20 h 33"/>
                  <a:gd name="T32" fmla="*/ 30 w 33"/>
                  <a:gd name="T33" fmla="*/ 25 h 33"/>
                  <a:gd name="T34" fmla="*/ 27 w 33"/>
                  <a:gd name="T35" fmla="*/ 29 h 33"/>
                  <a:gd name="T36" fmla="*/ 25 w 33"/>
                  <a:gd name="T37" fmla="*/ 30 h 33"/>
                  <a:gd name="T38" fmla="*/ 22 w 33"/>
                  <a:gd name="T39" fmla="*/ 30 h 33"/>
                  <a:gd name="T40" fmla="*/ 19 w 33"/>
                  <a:gd name="T41" fmla="*/ 33 h 33"/>
                  <a:gd name="T42" fmla="*/ 15 w 33"/>
                  <a:gd name="T43" fmla="*/ 33 h 33"/>
                  <a:gd name="T44" fmla="*/ 12 w 33"/>
                  <a:gd name="T45" fmla="*/ 33 h 33"/>
                  <a:gd name="T46" fmla="*/ 9 w 33"/>
                  <a:gd name="T47" fmla="*/ 32 h 33"/>
                  <a:gd name="T48" fmla="*/ 5 w 33"/>
                  <a:gd name="T49" fmla="*/ 29 h 33"/>
                  <a:gd name="T50" fmla="*/ 3 w 33"/>
                  <a:gd name="T51" fmla="*/ 27 h 33"/>
                  <a:gd name="T52" fmla="*/ 2 w 33"/>
                  <a:gd name="T53" fmla="*/ 25 h 33"/>
                  <a:gd name="T54" fmla="*/ 0 w 33"/>
                  <a:gd name="T55" fmla="*/ 19 h 33"/>
                  <a:gd name="T56" fmla="*/ 0 w 33"/>
                  <a:gd name="T57" fmla="*/ 14 h 33"/>
                  <a:gd name="T58" fmla="*/ 0 w 33"/>
                  <a:gd name="T59" fmla="*/ 14 h 3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3"/>
                  <a:gd name="T91" fmla="*/ 0 h 33"/>
                  <a:gd name="T92" fmla="*/ 33 w 33"/>
                  <a:gd name="T93" fmla="*/ 33 h 3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3" h="33">
                    <a:moveTo>
                      <a:pt x="0" y="14"/>
                    </a:moveTo>
                    <a:lnTo>
                      <a:pt x="0" y="13"/>
                    </a:lnTo>
                    <a:lnTo>
                      <a:pt x="2" y="11"/>
                    </a:lnTo>
                    <a:lnTo>
                      <a:pt x="3" y="7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1" y="1"/>
                    </a:lnTo>
                    <a:lnTo>
                      <a:pt x="25" y="4"/>
                    </a:lnTo>
                    <a:lnTo>
                      <a:pt x="28" y="6"/>
                    </a:lnTo>
                    <a:lnTo>
                      <a:pt x="31" y="8"/>
                    </a:lnTo>
                    <a:lnTo>
                      <a:pt x="33" y="11"/>
                    </a:lnTo>
                    <a:lnTo>
                      <a:pt x="33" y="14"/>
                    </a:lnTo>
                    <a:lnTo>
                      <a:pt x="33" y="20"/>
                    </a:lnTo>
                    <a:lnTo>
                      <a:pt x="30" y="25"/>
                    </a:lnTo>
                    <a:lnTo>
                      <a:pt x="27" y="29"/>
                    </a:lnTo>
                    <a:lnTo>
                      <a:pt x="25" y="30"/>
                    </a:lnTo>
                    <a:lnTo>
                      <a:pt x="22" y="30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9" y="32"/>
                    </a:lnTo>
                    <a:lnTo>
                      <a:pt x="5" y="29"/>
                    </a:lnTo>
                    <a:lnTo>
                      <a:pt x="3" y="27"/>
                    </a:lnTo>
                    <a:lnTo>
                      <a:pt x="2" y="25"/>
                    </a:lnTo>
                    <a:lnTo>
                      <a:pt x="0" y="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5" name="Freeform 67"/>
              <p:cNvSpPr>
                <a:spLocks/>
              </p:cNvSpPr>
              <p:nvPr/>
            </p:nvSpPr>
            <p:spPr bwMode="auto">
              <a:xfrm>
                <a:off x="4028" y="3333"/>
                <a:ext cx="49" cy="36"/>
              </a:xfrm>
              <a:custGeom>
                <a:avLst/>
                <a:gdLst>
                  <a:gd name="T0" fmla="*/ 0 w 99"/>
                  <a:gd name="T1" fmla="*/ 73 h 73"/>
                  <a:gd name="T2" fmla="*/ 8 w 99"/>
                  <a:gd name="T3" fmla="*/ 6 h 73"/>
                  <a:gd name="T4" fmla="*/ 99 w 99"/>
                  <a:gd name="T5" fmla="*/ 0 h 73"/>
                  <a:gd name="T6" fmla="*/ 87 w 99"/>
                  <a:gd name="T7" fmla="*/ 70 h 73"/>
                  <a:gd name="T8" fmla="*/ 13 w 99"/>
                  <a:gd name="T9" fmla="*/ 73 h 73"/>
                  <a:gd name="T10" fmla="*/ 0 w 99"/>
                  <a:gd name="T11" fmla="*/ 73 h 73"/>
                  <a:gd name="T12" fmla="*/ 0 w 99"/>
                  <a:gd name="T13" fmla="*/ 73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9"/>
                  <a:gd name="T22" fmla="*/ 0 h 73"/>
                  <a:gd name="T23" fmla="*/ 99 w 99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9" h="73">
                    <a:moveTo>
                      <a:pt x="0" y="73"/>
                    </a:moveTo>
                    <a:lnTo>
                      <a:pt x="8" y="6"/>
                    </a:lnTo>
                    <a:lnTo>
                      <a:pt x="99" y="0"/>
                    </a:lnTo>
                    <a:lnTo>
                      <a:pt x="87" y="70"/>
                    </a:lnTo>
                    <a:lnTo>
                      <a:pt x="13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B3B3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6" name="Freeform 68"/>
              <p:cNvSpPr>
                <a:spLocks/>
              </p:cNvSpPr>
              <p:nvPr/>
            </p:nvSpPr>
            <p:spPr bwMode="auto">
              <a:xfrm>
                <a:off x="4135" y="3605"/>
                <a:ext cx="20" cy="11"/>
              </a:xfrm>
              <a:custGeom>
                <a:avLst/>
                <a:gdLst>
                  <a:gd name="T0" fmla="*/ 1 w 39"/>
                  <a:gd name="T1" fmla="*/ 7 h 20"/>
                  <a:gd name="T2" fmla="*/ 1 w 39"/>
                  <a:gd name="T3" fmla="*/ 6 h 20"/>
                  <a:gd name="T4" fmla="*/ 3 w 39"/>
                  <a:gd name="T5" fmla="*/ 4 h 20"/>
                  <a:gd name="T6" fmla="*/ 4 w 39"/>
                  <a:gd name="T7" fmla="*/ 3 h 20"/>
                  <a:gd name="T8" fmla="*/ 7 w 39"/>
                  <a:gd name="T9" fmla="*/ 1 h 20"/>
                  <a:gd name="T10" fmla="*/ 10 w 39"/>
                  <a:gd name="T11" fmla="*/ 0 h 20"/>
                  <a:gd name="T12" fmla="*/ 14 w 39"/>
                  <a:gd name="T13" fmla="*/ 0 h 20"/>
                  <a:gd name="T14" fmla="*/ 19 w 39"/>
                  <a:gd name="T15" fmla="*/ 0 h 20"/>
                  <a:gd name="T16" fmla="*/ 26 w 39"/>
                  <a:gd name="T17" fmla="*/ 1 h 20"/>
                  <a:gd name="T18" fmla="*/ 30 w 39"/>
                  <a:gd name="T19" fmla="*/ 3 h 20"/>
                  <a:gd name="T20" fmla="*/ 33 w 39"/>
                  <a:gd name="T21" fmla="*/ 6 h 20"/>
                  <a:gd name="T22" fmla="*/ 36 w 39"/>
                  <a:gd name="T23" fmla="*/ 7 h 20"/>
                  <a:gd name="T24" fmla="*/ 39 w 39"/>
                  <a:gd name="T25" fmla="*/ 9 h 20"/>
                  <a:gd name="T26" fmla="*/ 39 w 39"/>
                  <a:gd name="T27" fmla="*/ 13 h 20"/>
                  <a:gd name="T28" fmla="*/ 38 w 39"/>
                  <a:gd name="T29" fmla="*/ 16 h 20"/>
                  <a:gd name="T30" fmla="*/ 33 w 39"/>
                  <a:gd name="T31" fmla="*/ 19 h 20"/>
                  <a:gd name="T32" fmla="*/ 29 w 39"/>
                  <a:gd name="T33" fmla="*/ 20 h 20"/>
                  <a:gd name="T34" fmla="*/ 26 w 39"/>
                  <a:gd name="T35" fmla="*/ 20 h 20"/>
                  <a:gd name="T36" fmla="*/ 23 w 39"/>
                  <a:gd name="T37" fmla="*/ 20 h 20"/>
                  <a:gd name="T38" fmla="*/ 19 w 39"/>
                  <a:gd name="T39" fmla="*/ 20 h 20"/>
                  <a:gd name="T40" fmla="*/ 16 w 39"/>
                  <a:gd name="T41" fmla="*/ 20 h 20"/>
                  <a:gd name="T42" fmla="*/ 13 w 39"/>
                  <a:gd name="T43" fmla="*/ 19 h 20"/>
                  <a:gd name="T44" fmla="*/ 10 w 39"/>
                  <a:gd name="T45" fmla="*/ 19 h 20"/>
                  <a:gd name="T46" fmla="*/ 6 w 39"/>
                  <a:gd name="T47" fmla="*/ 16 h 20"/>
                  <a:gd name="T48" fmla="*/ 4 w 39"/>
                  <a:gd name="T49" fmla="*/ 14 h 20"/>
                  <a:gd name="T50" fmla="*/ 0 w 39"/>
                  <a:gd name="T51" fmla="*/ 10 h 20"/>
                  <a:gd name="T52" fmla="*/ 1 w 39"/>
                  <a:gd name="T53" fmla="*/ 7 h 20"/>
                  <a:gd name="T54" fmla="*/ 1 w 39"/>
                  <a:gd name="T55" fmla="*/ 7 h 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9"/>
                  <a:gd name="T85" fmla="*/ 0 h 20"/>
                  <a:gd name="T86" fmla="*/ 39 w 39"/>
                  <a:gd name="T87" fmla="*/ 20 h 2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9" h="20">
                    <a:moveTo>
                      <a:pt x="1" y="7"/>
                    </a:moveTo>
                    <a:lnTo>
                      <a:pt x="1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6" y="1"/>
                    </a:lnTo>
                    <a:lnTo>
                      <a:pt x="30" y="3"/>
                    </a:lnTo>
                    <a:lnTo>
                      <a:pt x="33" y="6"/>
                    </a:lnTo>
                    <a:lnTo>
                      <a:pt x="36" y="7"/>
                    </a:lnTo>
                    <a:lnTo>
                      <a:pt x="39" y="9"/>
                    </a:lnTo>
                    <a:lnTo>
                      <a:pt x="39" y="13"/>
                    </a:lnTo>
                    <a:lnTo>
                      <a:pt x="38" y="16"/>
                    </a:lnTo>
                    <a:lnTo>
                      <a:pt x="33" y="19"/>
                    </a:lnTo>
                    <a:lnTo>
                      <a:pt x="29" y="20"/>
                    </a:lnTo>
                    <a:lnTo>
                      <a:pt x="26" y="20"/>
                    </a:lnTo>
                    <a:lnTo>
                      <a:pt x="23" y="20"/>
                    </a:lnTo>
                    <a:lnTo>
                      <a:pt x="19" y="20"/>
                    </a:lnTo>
                    <a:lnTo>
                      <a:pt x="16" y="20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0" y="10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29FF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7" name="Freeform 69"/>
              <p:cNvSpPr>
                <a:spLocks/>
              </p:cNvSpPr>
              <p:nvPr/>
            </p:nvSpPr>
            <p:spPr bwMode="auto">
              <a:xfrm>
                <a:off x="4274" y="3554"/>
                <a:ext cx="22" cy="40"/>
              </a:xfrm>
              <a:custGeom>
                <a:avLst/>
                <a:gdLst>
                  <a:gd name="T0" fmla="*/ 19 w 44"/>
                  <a:gd name="T1" fmla="*/ 0 h 81"/>
                  <a:gd name="T2" fmla="*/ 44 w 44"/>
                  <a:gd name="T3" fmla="*/ 2 h 81"/>
                  <a:gd name="T4" fmla="*/ 23 w 44"/>
                  <a:gd name="T5" fmla="*/ 81 h 81"/>
                  <a:gd name="T6" fmla="*/ 0 w 44"/>
                  <a:gd name="T7" fmla="*/ 78 h 81"/>
                  <a:gd name="T8" fmla="*/ 14 w 44"/>
                  <a:gd name="T9" fmla="*/ 28 h 81"/>
                  <a:gd name="T10" fmla="*/ 19 w 44"/>
                  <a:gd name="T11" fmla="*/ 0 h 81"/>
                  <a:gd name="T12" fmla="*/ 19 w 44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81"/>
                  <a:gd name="T23" fmla="*/ 44 w 44"/>
                  <a:gd name="T24" fmla="*/ 81 h 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81">
                    <a:moveTo>
                      <a:pt x="19" y="0"/>
                    </a:moveTo>
                    <a:lnTo>
                      <a:pt x="44" y="2"/>
                    </a:lnTo>
                    <a:lnTo>
                      <a:pt x="23" y="81"/>
                    </a:lnTo>
                    <a:lnTo>
                      <a:pt x="0" y="78"/>
                    </a:lnTo>
                    <a:lnTo>
                      <a:pt x="14" y="2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8" name="Freeform 70"/>
              <p:cNvSpPr>
                <a:spLocks/>
              </p:cNvSpPr>
              <p:nvPr/>
            </p:nvSpPr>
            <p:spPr bwMode="auto">
              <a:xfrm>
                <a:off x="4294" y="3557"/>
                <a:ext cx="21" cy="37"/>
              </a:xfrm>
              <a:custGeom>
                <a:avLst/>
                <a:gdLst>
                  <a:gd name="T0" fmla="*/ 21 w 43"/>
                  <a:gd name="T1" fmla="*/ 0 h 75"/>
                  <a:gd name="T2" fmla="*/ 43 w 43"/>
                  <a:gd name="T3" fmla="*/ 0 h 75"/>
                  <a:gd name="T4" fmla="*/ 27 w 43"/>
                  <a:gd name="T5" fmla="*/ 75 h 75"/>
                  <a:gd name="T6" fmla="*/ 0 w 43"/>
                  <a:gd name="T7" fmla="*/ 73 h 75"/>
                  <a:gd name="T8" fmla="*/ 13 w 43"/>
                  <a:gd name="T9" fmla="*/ 26 h 75"/>
                  <a:gd name="T10" fmla="*/ 18 w 43"/>
                  <a:gd name="T11" fmla="*/ 12 h 75"/>
                  <a:gd name="T12" fmla="*/ 21 w 43"/>
                  <a:gd name="T13" fmla="*/ 0 h 75"/>
                  <a:gd name="T14" fmla="*/ 21 w 43"/>
                  <a:gd name="T15" fmla="*/ 0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75"/>
                  <a:gd name="T26" fmla="*/ 43 w 43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75">
                    <a:moveTo>
                      <a:pt x="21" y="0"/>
                    </a:moveTo>
                    <a:lnTo>
                      <a:pt x="43" y="0"/>
                    </a:lnTo>
                    <a:lnTo>
                      <a:pt x="27" y="75"/>
                    </a:lnTo>
                    <a:lnTo>
                      <a:pt x="0" y="73"/>
                    </a:lnTo>
                    <a:lnTo>
                      <a:pt x="13" y="26"/>
                    </a:lnTo>
                    <a:lnTo>
                      <a:pt x="18" y="1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9" name="Freeform 71"/>
              <p:cNvSpPr>
                <a:spLocks/>
              </p:cNvSpPr>
              <p:nvPr/>
            </p:nvSpPr>
            <p:spPr bwMode="auto">
              <a:xfrm>
                <a:off x="3873" y="3865"/>
                <a:ext cx="112" cy="54"/>
              </a:xfrm>
              <a:custGeom>
                <a:avLst/>
                <a:gdLst>
                  <a:gd name="T0" fmla="*/ 0 w 223"/>
                  <a:gd name="T1" fmla="*/ 76 h 107"/>
                  <a:gd name="T2" fmla="*/ 0 w 223"/>
                  <a:gd name="T3" fmla="*/ 70 h 107"/>
                  <a:gd name="T4" fmla="*/ 0 w 223"/>
                  <a:gd name="T5" fmla="*/ 60 h 107"/>
                  <a:gd name="T6" fmla="*/ 1 w 223"/>
                  <a:gd name="T7" fmla="*/ 51 h 107"/>
                  <a:gd name="T8" fmla="*/ 3 w 223"/>
                  <a:gd name="T9" fmla="*/ 45 h 107"/>
                  <a:gd name="T10" fmla="*/ 4 w 223"/>
                  <a:gd name="T11" fmla="*/ 38 h 107"/>
                  <a:gd name="T12" fmla="*/ 7 w 223"/>
                  <a:gd name="T13" fmla="*/ 31 h 107"/>
                  <a:gd name="T14" fmla="*/ 10 w 223"/>
                  <a:gd name="T15" fmla="*/ 25 h 107"/>
                  <a:gd name="T16" fmla="*/ 13 w 223"/>
                  <a:gd name="T17" fmla="*/ 17 h 107"/>
                  <a:gd name="T18" fmla="*/ 19 w 223"/>
                  <a:gd name="T19" fmla="*/ 10 h 107"/>
                  <a:gd name="T20" fmla="*/ 26 w 223"/>
                  <a:gd name="T21" fmla="*/ 3 h 107"/>
                  <a:gd name="T22" fmla="*/ 34 w 223"/>
                  <a:gd name="T23" fmla="*/ 0 h 107"/>
                  <a:gd name="T24" fmla="*/ 38 w 223"/>
                  <a:gd name="T25" fmla="*/ 0 h 107"/>
                  <a:gd name="T26" fmla="*/ 44 w 223"/>
                  <a:gd name="T27" fmla="*/ 0 h 107"/>
                  <a:gd name="T28" fmla="*/ 51 w 223"/>
                  <a:gd name="T29" fmla="*/ 1 h 107"/>
                  <a:gd name="T30" fmla="*/ 63 w 223"/>
                  <a:gd name="T31" fmla="*/ 3 h 107"/>
                  <a:gd name="T32" fmla="*/ 67 w 223"/>
                  <a:gd name="T33" fmla="*/ 3 h 107"/>
                  <a:gd name="T34" fmla="*/ 75 w 223"/>
                  <a:gd name="T35" fmla="*/ 4 h 107"/>
                  <a:gd name="T36" fmla="*/ 82 w 223"/>
                  <a:gd name="T37" fmla="*/ 4 h 107"/>
                  <a:gd name="T38" fmla="*/ 89 w 223"/>
                  <a:gd name="T39" fmla="*/ 6 h 107"/>
                  <a:gd name="T40" fmla="*/ 97 w 223"/>
                  <a:gd name="T41" fmla="*/ 7 h 107"/>
                  <a:gd name="T42" fmla="*/ 104 w 223"/>
                  <a:gd name="T43" fmla="*/ 9 h 107"/>
                  <a:gd name="T44" fmla="*/ 113 w 223"/>
                  <a:gd name="T45" fmla="*/ 10 h 107"/>
                  <a:gd name="T46" fmla="*/ 122 w 223"/>
                  <a:gd name="T47" fmla="*/ 12 h 107"/>
                  <a:gd name="T48" fmla="*/ 129 w 223"/>
                  <a:gd name="T49" fmla="*/ 13 h 107"/>
                  <a:gd name="T50" fmla="*/ 136 w 223"/>
                  <a:gd name="T51" fmla="*/ 15 h 107"/>
                  <a:gd name="T52" fmla="*/ 145 w 223"/>
                  <a:gd name="T53" fmla="*/ 15 h 107"/>
                  <a:gd name="T54" fmla="*/ 153 w 223"/>
                  <a:gd name="T55" fmla="*/ 16 h 107"/>
                  <a:gd name="T56" fmla="*/ 161 w 223"/>
                  <a:gd name="T57" fmla="*/ 17 h 107"/>
                  <a:gd name="T58" fmla="*/ 169 w 223"/>
                  <a:gd name="T59" fmla="*/ 19 h 107"/>
                  <a:gd name="T60" fmla="*/ 176 w 223"/>
                  <a:gd name="T61" fmla="*/ 20 h 107"/>
                  <a:gd name="T62" fmla="*/ 183 w 223"/>
                  <a:gd name="T63" fmla="*/ 22 h 107"/>
                  <a:gd name="T64" fmla="*/ 189 w 223"/>
                  <a:gd name="T65" fmla="*/ 23 h 107"/>
                  <a:gd name="T66" fmla="*/ 197 w 223"/>
                  <a:gd name="T67" fmla="*/ 25 h 107"/>
                  <a:gd name="T68" fmla="*/ 203 w 223"/>
                  <a:gd name="T69" fmla="*/ 26 h 107"/>
                  <a:gd name="T70" fmla="*/ 207 w 223"/>
                  <a:gd name="T71" fmla="*/ 28 h 107"/>
                  <a:gd name="T72" fmla="*/ 216 w 223"/>
                  <a:gd name="T73" fmla="*/ 29 h 107"/>
                  <a:gd name="T74" fmla="*/ 223 w 223"/>
                  <a:gd name="T75" fmla="*/ 32 h 107"/>
                  <a:gd name="T76" fmla="*/ 220 w 223"/>
                  <a:gd name="T77" fmla="*/ 32 h 107"/>
                  <a:gd name="T78" fmla="*/ 213 w 223"/>
                  <a:gd name="T79" fmla="*/ 34 h 107"/>
                  <a:gd name="T80" fmla="*/ 204 w 223"/>
                  <a:gd name="T81" fmla="*/ 37 h 107"/>
                  <a:gd name="T82" fmla="*/ 194 w 223"/>
                  <a:gd name="T83" fmla="*/ 42 h 107"/>
                  <a:gd name="T84" fmla="*/ 182 w 223"/>
                  <a:gd name="T85" fmla="*/ 51 h 107"/>
                  <a:gd name="T86" fmla="*/ 178 w 223"/>
                  <a:gd name="T87" fmla="*/ 57 h 107"/>
                  <a:gd name="T88" fmla="*/ 175 w 223"/>
                  <a:gd name="T89" fmla="*/ 64 h 107"/>
                  <a:gd name="T90" fmla="*/ 172 w 223"/>
                  <a:gd name="T91" fmla="*/ 73 h 107"/>
                  <a:gd name="T92" fmla="*/ 172 w 223"/>
                  <a:gd name="T93" fmla="*/ 82 h 107"/>
                  <a:gd name="T94" fmla="*/ 170 w 223"/>
                  <a:gd name="T95" fmla="*/ 94 h 107"/>
                  <a:gd name="T96" fmla="*/ 170 w 223"/>
                  <a:gd name="T97" fmla="*/ 100 h 107"/>
                  <a:gd name="T98" fmla="*/ 172 w 223"/>
                  <a:gd name="T99" fmla="*/ 107 h 107"/>
                  <a:gd name="T100" fmla="*/ 0 w 223"/>
                  <a:gd name="T101" fmla="*/ 76 h 10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23"/>
                  <a:gd name="T154" fmla="*/ 0 h 107"/>
                  <a:gd name="T155" fmla="*/ 223 w 223"/>
                  <a:gd name="T156" fmla="*/ 107 h 10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23" h="107">
                    <a:moveTo>
                      <a:pt x="0" y="76"/>
                    </a:moveTo>
                    <a:lnTo>
                      <a:pt x="0" y="76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1" y="54"/>
                    </a:lnTo>
                    <a:lnTo>
                      <a:pt x="1" y="51"/>
                    </a:lnTo>
                    <a:lnTo>
                      <a:pt x="3" y="48"/>
                    </a:lnTo>
                    <a:lnTo>
                      <a:pt x="3" y="45"/>
                    </a:lnTo>
                    <a:lnTo>
                      <a:pt x="4" y="42"/>
                    </a:lnTo>
                    <a:lnTo>
                      <a:pt x="4" y="38"/>
                    </a:lnTo>
                    <a:lnTo>
                      <a:pt x="6" y="35"/>
                    </a:lnTo>
                    <a:lnTo>
                      <a:pt x="7" y="31"/>
                    </a:lnTo>
                    <a:lnTo>
                      <a:pt x="9" y="28"/>
                    </a:lnTo>
                    <a:lnTo>
                      <a:pt x="10" y="25"/>
                    </a:lnTo>
                    <a:lnTo>
                      <a:pt x="12" y="22"/>
                    </a:lnTo>
                    <a:lnTo>
                      <a:pt x="13" y="17"/>
                    </a:lnTo>
                    <a:lnTo>
                      <a:pt x="15" y="16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26" y="3"/>
                    </a:lnTo>
                    <a:lnTo>
                      <a:pt x="29" y="1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1" y="1"/>
                    </a:lnTo>
                    <a:lnTo>
                      <a:pt x="56" y="1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7" y="3"/>
                    </a:lnTo>
                    <a:lnTo>
                      <a:pt x="72" y="3"/>
                    </a:lnTo>
                    <a:lnTo>
                      <a:pt x="75" y="4"/>
                    </a:lnTo>
                    <a:lnTo>
                      <a:pt x="78" y="4"/>
                    </a:lnTo>
                    <a:lnTo>
                      <a:pt x="82" y="4"/>
                    </a:lnTo>
                    <a:lnTo>
                      <a:pt x="85" y="6"/>
                    </a:lnTo>
                    <a:lnTo>
                      <a:pt x="89" y="6"/>
                    </a:lnTo>
                    <a:lnTo>
                      <a:pt x="92" y="6"/>
                    </a:lnTo>
                    <a:lnTo>
                      <a:pt x="97" y="7"/>
                    </a:lnTo>
                    <a:lnTo>
                      <a:pt x="101" y="7"/>
                    </a:lnTo>
                    <a:lnTo>
                      <a:pt x="104" y="9"/>
                    </a:lnTo>
                    <a:lnTo>
                      <a:pt x="109" y="9"/>
                    </a:lnTo>
                    <a:lnTo>
                      <a:pt x="113" y="10"/>
                    </a:lnTo>
                    <a:lnTo>
                      <a:pt x="116" y="10"/>
                    </a:lnTo>
                    <a:lnTo>
                      <a:pt x="122" y="12"/>
                    </a:lnTo>
                    <a:lnTo>
                      <a:pt x="125" y="12"/>
                    </a:lnTo>
                    <a:lnTo>
                      <a:pt x="129" y="13"/>
                    </a:lnTo>
                    <a:lnTo>
                      <a:pt x="132" y="13"/>
                    </a:lnTo>
                    <a:lnTo>
                      <a:pt x="136" y="15"/>
                    </a:lnTo>
                    <a:lnTo>
                      <a:pt x="141" y="15"/>
                    </a:lnTo>
                    <a:lnTo>
                      <a:pt x="145" y="15"/>
                    </a:lnTo>
                    <a:lnTo>
                      <a:pt x="148" y="16"/>
                    </a:lnTo>
                    <a:lnTo>
                      <a:pt x="153" y="16"/>
                    </a:lnTo>
                    <a:lnTo>
                      <a:pt x="157" y="16"/>
                    </a:lnTo>
                    <a:lnTo>
                      <a:pt x="161" y="17"/>
                    </a:lnTo>
                    <a:lnTo>
                      <a:pt x="164" y="17"/>
                    </a:lnTo>
                    <a:lnTo>
                      <a:pt x="169" y="19"/>
                    </a:lnTo>
                    <a:lnTo>
                      <a:pt x="172" y="19"/>
                    </a:lnTo>
                    <a:lnTo>
                      <a:pt x="176" y="20"/>
                    </a:lnTo>
                    <a:lnTo>
                      <a:pt x="179" y="22"/>
                    </a:lnTo>
                    <a:lnTo>
                      <a:pt x="183" y="22"/>
                    </a:lnTo>
                    <a:lnTo>
                      <a:pt x="186" y="22"/>
                    </a:lnTo>
                    <a:lnTo>
                      <a:pt x="189" y="23"/>
                    </a:lnTo>
                    <a:lnTo>
                      <a:pt x="192" y="23"/>
                    </a:lnTo>
                    <a:lnTo>
                      <a:pt x="197" y="25"/>
                    </a:lnTo>
                    <a:lnTo>
                      <a:pt x="200" y="25"/>
                    </a:lnTo>
                    <a:lnTo>
                      <a:pt x="203" y="26"/>
                    </a:lnTo>
                    <a:lnTo>
                      <a:pt x="205" y="26"/>
                    </a:lnTo>
                    <a:lnTo>
                      <a:pt x="207" y="28"/>
                    </a:lnTo>
                    <a:lnTo>
                      <a:pt x="213" y="28"/>
                    </a:lnTo>
                    <a:lnTo>
                      <a:pt x="216" y="29"/>
                    </a:lnTo>
                    <a:lnTo>
                      <a:pt x="220" y="31"/>
                    </a:lnTo>
                    <a:lnTo>
                      <a:pt x="223" y="32"/>
                    </a:lnTo>
                    <a:lnTo>
                      <a:pt x="222" y="32"/>
                    </a:lnTo>
                    <a:lnTo>
                      <a:pt x="220" y="32"/>
                    </a:lnTo>
                    <a:lnTo>
                      <a:pt x="217" y="32"/>
                    </a:lnTo>
                    <a:lnTo>
                      <a:pt x="213" y="34"/>
                    </a:lnTo>
                    <a:lnTo>
                      <a:pt x="208" y="35"/>
                    </a:lnTo>
                    <a:lnTo>
                      <a:pt x="204" y="37"/>
                    </a:lnTo>
                    <a:lnTo>
                      <a:pt x="198" y="38"/>
                    </a:lnTo>
                    <a:lnTo>
                      <a:pt x="194" y="42"/>
                    </a:lnTo>
                    <a:lnTo>
                      <a:pt x="188" y="45"/>
                    </a:lnTo>
                    <a:lnTo>
                      <a:pt x="182" y="51"/>
                    </a:lnTo>
                    <a:lnTo>
                      <a:pt x="181" y="54"/>
                    </a:lnTo>
                    <a:lnTo>
                      <a:pt x="178" y="57"/>
                    </a:lnTo>
                    <a:lnTo>
                      <a:pt x="176" y="61"/>
                    </a:lnTo>
                    <a:lnTo>
                      <a:pt x="175" y="64"/>
                    </a:lnTo>
                    <a:lnTo>
                      <a:pt x="173" y="69"/>
                    </a:lnTo>
                    <a:lnTo>
                      <a:pt x="172" y="73"/>
                    </a:lnTo>
                    <a:lnTo>
                      <a:pt x="172" y="78"/>
                    </a:lnTo>
                    <a:lnTo>
                      <a:pt x="172" y="82"/>
                    </a:lnTo>
                    <a:lnTo>
                      <a:pt x="170" y="88"/>
                    </a:lnTo>
                    <a:lnTo>
                      <a:pt x="170" y="94"/>
                    </a:lnTo>
                    <a:lnTo>
                      <a:pt x="170" y="97"/>
                    </a:lnTo>
                    <a:lnTo>
                      <a:pt x="170" y="100"/>
                    </a:lnTo>
                    <a:lnTo>
                      <a:pt x="172" y="102"/>
                    </a:lnTo>
                    <a:lnTo>
                      <a:pt x="172" y="107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6BAB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10" name="Freeform 72"/>
              <p:cNvSpPr>
                <a:spLocks/>
              </p:cNvSpPr>
              <p:nvPr/>
            </p:nvSpPr>
            <p:spPr bwMode="auto">
              <a:xfrm>
                <a:off x="3970" y="3888"/>
                <a:ext cx="166" cy="66"/>
              </a:xfrm>
              <a:custGeom>
                <a:avLst/>
                <a:gdLst>
                  <a:gd name="T0" fmla="*/ 27 w 332"/>
                  <a:gd name="T1" fmla="*/ 0 h 132"/>
                  <a:gd name="T2" fmla="*/ 30 w 332"/>
                  <a:gd name="T3" fmla="*/ 0 h 132"/>
                  <a:gd name="T4" fmla="*/ 37 w 332"/>
                  <a:gd name="T5" fmla="*/ 2 h 132"/>
                  <a:gd name="T6" fmla="*/ 44 w 332"/>
                  <a:gd name="T7" fmla="*/ 3 h 132"/>
                  <a:gd name="T8" fmla="*/ 50 w 332"/>
                  <a:gd name="T9" fmla="*/ 5 h 132"/>
                  <a:gd name="T10" fmla="*/ 56 w 332"/>
                  <a:gd name="T11" fmla="*/ 6 h 132"/>
                  <a:gd name="T12" fmla="*/ 63 w 332"/>
                  <a:gd name="T13" fmla="*/ 8 h 132"/>
                  <a:gd name="T14" fmla="*/ 71 w 332"/>
                  <a:gd name="T15" fmla="*/ 9 h 132"/>
                  <a:gd name="T16" fmla="*/ 80 w 332"/>
                  <a:gd name="T17" fmla="*/ 11 h 132"/>
                  <a:gd name="T18" fmla="*/ 90 w 332"/>
                  <a:gd name="T19" fmla="*/ 12 h 132"/>
                  <a:gd name="T20" fmla="*/ 99 w 332"/>
                  <a:gd name="T21" fmla="*/ 14 h 132"/>
                  <a:gd name="T22" fmla="*/ 109 w 332"/>
                  <a:gd name="T23" fmla="*/ 16 h 132"/>
                  <a:gd name="T24" fmla="*/ 121 w 332"/>
                  <a:gd name="T25" fmla="*/ 18 h 132"/>
                  <a:gd name="T26" fmla="*/ 131 w 332"/>
                  <a:gd name="T27" fmla="*/ 21 h 132"/>
                  <a:gd name="T28" fmla="*/ 143 w 332"/>
                  <a:gd name="T29" fmla="*/ 22 h 132"/>
                  <a:gd name="T30" fmla="*/ 154 w 332"/>
                  <a:gd name="T31" fmla="*/ 24 h 132"/>
                  <a:gd name="T32" fmla="*/ 166 w 332"/>
                  <a:gd name="T33" fmla="*/ 25 h 132"/>
                  <a:gd name="T34" fmla="*/ 178 w 332"/>
                  <a:gd name="T35" fmla="*/ 27 h 132"/>
                  <a:gd name="T36" fmla="*/ 191 w 332"/>
                  <a:gd name="T37" fmla="*/ 28 h 132"/>
                  <a:gd name="T38" fmla="*/ 204 w 332"/>
                  <a:gd name="T39" fmla="*/ 30 h 132"/>
                  <a:gd name="T40" fmla="*/ 218 w 332"/>
                  <a:gd name="T41" fmla="*/ 31 h 132"/>
                  <a:gd name="T42" fmla="*/ 231 w 332"/>
                  <a:gd name="T43" fmla="*/ 33 h 132"/>
                  <a:gd name="T44" fmla="*/ 244 w 332"/>
                  <a:gd name="T45" fmla="*/ 34 h 132"/>
                  <a:gd name="T46" fmla="*/ 257 w 332"/>
                  <a:gd name="T47" fmla="*/ 34 h 132"/>
                  <a:gd name="T48" fmla="*/ 270 w 332"/>
                  <a:gd name="T49" fmla="*/ 35 h 132"/>
                  <a:gd name="T50" fmla="*/ 284 w 332"/>
                  <a:gd name="T51" fmla="*/ 37 h 132"/>
                  <a:gd name="T52" fmla="*/ 298 w 332"/>
                  <a:gd name="T53" fmla="*/ 37 h 132"/>
                  <a:gd name="T54" fmla="*/ 312 w 332"/>
                  <a:gd name="T55" fmla="*/ 37 h 132"/>
                  <a:gd name="T56" fmla="*/ 325 w 332"/>
                  <a:gd name="T57" fmla="*/ 37 h 132"/>
                  <a:gd name="T58" fmla="*/ 320 w 332"/>
                  <a:gd name="T59" fmla="*/ 132 h 132"/>
                  <a:gd name="T60" fmla="*/ 317 w 332"/>
                  <a:gd name="T61" fmla="*/ 132 h 132"/>
                  <a:gd name="T62" fmla="*/ 309 w 332"/>
                  <a:gd name="T63" fmla="*/ 131 h 132"/>
                  <a:gd name="T64" fmla="*/ 303 w 332"/>
                  <a:gd name="T65" fmla="*/ 129 h 132"/>
                  <a:gd name="T66" fmla="*/ 295 w 332"/>
                  <a:gd name="T67" fmla="*/ 128 h 132"/>
                  <a:gd name="T68" fmla="*/ 288 w 332"/>
                  <a:gd name="T69" fmla="*/ 128 h 132"/>
                  <a:gd name="T70" fmla="*/ 279 w 332"/>
                  <a:gd name="T71" fmla="*/ 126 h 132"/>
                  <a:gd name="T72" fmla="*/ 269 w 332"/>
                  <a:gd name="T73" fmla="*/ 125 h 132"/>
                  <a:gd name="T74" fmla="*/ 260 w 332"/>
                  <a:gd name="T75" fmla="*/ 123 h 132"/>
                  <a:gd name="T76" fmla="*/ 248 w 332"/>
                  <a:gd name="T77" fmla="*/ 120 h 132"/>
                  <a:gd name="T78" fmla="*/ 237 w 332"/>
                  <a:gd name="T79" fmla="*/ 119 h 132"/>
                  <a:gd name="T80" fmla="*/ 225 w 332"/>
                  <a:gd name="T81" fmla="*/ 118 h 132"/>
                  <a:gd name="T82" fmla="*/ 212 w 332"/>
                  <a:gd name="T83" fmla="*/ 115 h 132"/>
                  <a:gd name="T84" fmla="*/ 198 w 332"/>
                  <a:gd name="T85" fmla="*/ 113 h 132"/>
                  <a:gd name="T86" fmla="*/ 187 w 332"/>
                  <a:gd name="T87" fmla="*/ 112 h 132"/>
                  <a:gd name="T88" fmla="*/ 172 w 332"/>
                  <a:gd name="T89" fmla="*/ 109 h 132"/>
                  <a:gd name="T90" fmla="*/ 159 w 332"/>
                  <a:gd name="T91" fmla="*/ 106 h 132"/>
                  <a:gd name="T92" fmla="*/ 146 w 332"/>
                  <a:gd name="T93" fmla="*/ 103 h 132"/>
                  <a:gd name="T94" fmla="*/ 132 w 332"/>
                  <a:gd name="T95" fmla="*/ 101 h 132"/>
                  <a:gd name="T96" fmla="*/ 118 w 332"/>
                  <a:gd name="T97" fmla="*/ 99 h 132"/>
                  <a:gd name="T98" fmla="*/ 105 w 332"/>
                  <a:gd name="T99" fmla="*/ 96 h 132"/>
                  <a:gd name="T100" fmla="*/ 91 w 332"/>
                  <a:gd name="T101" fmla="*/ 94 h 132"/>
                  <a:gd name="T102" fmla="*/ 80 w 332"/>
                  <a:gd name="T103" fmla="*/ 91 h 132"/>
                  <a:gd name="T104" fmla="*/ 66 w 332"/>
                  <a:gd name="T105" fmla="*/ 88 h 132"/>
                  <a:gd name="T106" fmla="*/ 55 w 332"/>
                  <a:gd name="T107" fmla="*/ 85 h 132"/>
                  <a:gd name="T108" fmla="*/ 44 w 332"/>
                  <a:gd name="T109" fmla="*/ 82 h 132"/>
                  <a:gd name="T110" fmla="*/ 34 w 332"/>
                  <a:gd name="T111" fmla="*/ 79 h 132"/>
                  <a:gd name="T112" fmla="*/ 24 w 332"/>
                  <a:gd name="T113" fmla="*/ 77 h 132"/>
                  <a:gd name="T114" fmla="*/ 15 w 332"/>
                  <a:gd name="T115" fmla="*/ 75 h 132"/>
                  <a:gd name="T116" fmla="*/ 6 w 332"/>
                  <a:gd name="T117" fmla="*/ 72 h 132"/>
                  <a:gd name="T118" fmla="*/ 0 w 332"/>
                  <a:gd name="T119" fmla="*/ 69 h 132"/>
                  <a:gd name="T120" fmla="*/ 2 w 332"/>
                  <a:gd name="T121" fmla="*/ 55 h 13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32"/>
                  <a:gd name="T184" fmla="*/ 0 h 132"/>
                  <a:gd name="T185" fmla="*/ 332 w 332"/>
                  <a:gd name="T186" fmla="*/ 132 h 13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32" h="132">
                    <a:moveTo>
                      <a:pt x="2" y="55"/>
                    </a:move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7" y="2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7" y="5"/>
                    </a:lnTo>
                    <a:lnTo>
                      <a:pt x="50" y="5"/>
                    </a:lnTo>
                    <a:lnTo>
                      <a:pt x="53" y="6"/>
                    </a:lnTo>
                    <a:lnTo>
                      <a:pt x="56" y="6"/>
                    </a:lnTo>
                    <a:lnTo>
                      <a:pt x="59" y="8"/>
                    </a:lnTo>
                    <a:lnTo>
                      <a:pt x="63" y="8"/>
                    </a:lnTo>
                    <a:lnTo>
                      <a:pt x="68" y="9"/>
                    </a:lnTo>
                    <a:lnTo>
                      <a:pt x="71" y="9"/>
                    </a:lnTo>
                    <a:lnTo>
                      <a:pt x="75" y="11"/>
                    </a:lnTo>
                    <a:lnTo>
                      <a:pt x="80" y="11"/>
                    </a:lnTo>
                    <a:lnTo>
                      <a:pt x="85" y="12"/>
                    </a:lnTo>
                    <a:lnTo>
                      <a:pt x="90" y="12"/>
                    </a:lnTo>
                    <a:lnTo>
                      <a:pt x="94" y="14"/>
                    </a:lnTo>
                    <a:lnTo>
                      <a:pt x="99" y="14"/>
                    </a:lnTo>
                    <a:lnTo>
                      <a:pt x="105" y="16"/>
                    </a:lnTo>
                    <a:lnTo>
                      <a:pt x="109" y="16"/>
                    </a:lnTo>
                    <a:lnTo>
                      <a:pt x="115" y="18"/>
                    </a:lnTo>
                    <a:lnTo>
                      <a:pt x="121" y="18"/>
                    </a:lnTo>
                    <a:lnTo>
                      <a:pt x="127" y="19"/>
                    </a:lnTo>
                    <a:lnTo>
                      <a:pt x="131" y="21"/>
                    </a:lnTo>
                    <a:lnTo>
                      <a:pt x="137" y="21"/>
                    </a:lnTo>
                    <a:lnTo>
                      <a:pt x="143" y="22"/>
                    </a:lnTo>
                    <a:lnTo>
                      <a:pt x="149" y="24"/>
                    </a:lnTo>
                    <a:lnTo>
                      <a:pt x="154" y="24"/>
                    </a:lnTo>
                    <a:lnTo>
                      <a:pt x="160" y="25"/>
                    </a:lnTo>
                    <a:lnTo>
                      <a:pt x="166" y="25"/>
                    </a:lnTo>
                    <a:lnTo>
                      <a:pt x="172" y="27"/>
                    </a:lnTo>
                    <a:lnTo>
                      <a:pt x="178" y="27"/>
                    </a:lnTo>
                    <a:lnTo>
                      <a:pt x="185" y="28"/>
                    </a:lnTo>
                    <a:lnTo>
                      <a:pt x="191" y="28"/>
                    </a:lnTo>
                    <a:lnTo>
                      <a:pt x="197" y="30"/>
                    </a:lnTo>
                    <a:lnTo>
                      <a:pt x="204" y="30"/>
                    </a:lnTo>
                    <a:lnTo>
                      <a:pt x="210" y="31"/>
                    </a:lnTo>
                    <a:lnTo>
                      <a:pt x="218" y="31"/>
                    </a:lnTo>
                    <a:lnTo>
                      <a:pt x="225" y="33"/>
                    </a:lnTo>
                    <a:lnTo>
                      <a:pt x="231" y="33"/>
                    </a:lnTo>
                    <a:lnTo>
                      <a:pt x="238" y="34"/>
                    </a:lnTo>
                    <a:lnTo>
                      <a:pt x="244" y="34"/>
                    </a:lnTo>
                    <a:lnTo>
                      <a:pt x="251" y="34"/>
                    </a:lnTo>
                    <a:lnTo>
                      <a:pt x="257" y="34"/>
                    </a:lnTo>
                    <a:lnTo>
                      <a:pt x="265" y="35"/>
                    </a:lnTo>
                    <a:lnTo>
                      <a:pt x="270" y="35"/>
                    </a:lnTo>
                    <a:lnTo>
                      <a:pt x="278" y="37"/>
                    </a:lnTo>
                    <a:lnTo>
                      <a:pt x="284" y="37"/>
                    </a:lnTo>
                    <a:lnTo>
                      <a:pt x="291" y="37"/>
                    </a:lnTo>
                    <a:lnTo>
                      <a:pt x="298" y="37"/>
                    </a:lnTo>
                    <a:lnTo>
                      <a:pt x="304" y="37"/>
                    </a:lnTo>
                    <a:lnTo>
                      <a:pt x="312" y="37"/>
                    </a:lnTo>
                    <a:lnTo>
                      <a:pt x="317" y="37"/>
                    </a:lnTo>
                    <a:lnTo>
                      <a:pt x="325" y="37"/>
                    </a:lnTo>
                    <a:lnTo>
                      <a:pt x="332" y="37"/>
                    </a:lnTo>
                    <a:lnTo>
                      <a:pt x="320" y="132"/>
                    </a:lnTo>
                    <a:lnTo>
                      <a:pt x="319" y="132"/>
                    </a:lnTo>
                    <a:lnTo>
                      <a:pt x="317" y="132"/>
                    </a:lnTo>
                    <a:lnTo>
                      <a:pt x="313" y="131"/>
                    </a:lnTo>
                    <a:lnTo>
                      <a:pt x="309" y="131"/>
                    </a:lnTo>
                    <a:lnTo>
                      <a:pt x="306" y="129"/>
                    </a:lnTo>
                    <a:lnTo>
                      <a:pt x="303" y="129"/>
                    </a:lnTo>
                    <a:lnTo>
                      <a:pt x="300" y="128"/>
                    </a:lnTo>
                    <a:lnTo>
                      <a:pt x="295" y="128"/>
                    </a:lnTo>
                    <a:lnTo>
                      <a:pt x="291" y="128"/>
                    </a:lnTo>
                    <a:lnTo>
                      <a:pt x="288" y="128"/>
                    </a:lnTo>
                    <a:lnTo>
                      <a:pt x="284" y="126"/>
                    </a:lnTo>
                    <a:lnTo>
                      <a:pt x="279" y="126"/>
                    </a:lnTo>
                    <a:lnTo>
                      <a:pt x="275" y="125"/>
                    </a:lnTo>
                    <a:lnTo>
                      <a:pt x="269" y="125"/>
                    </a:lnTo>
                    <a:lnTo>
                      <a:pt x="265" y="123"/>
                    </a:lnTo>
                    <a:lnTo>
                      <a:pt x="260" y="123"/>
                    </a:lnTo>
                    <a:lnTo>
                      <a:pt x="254" y="122"/>
                    </a:lnTo>
                    <a:lnTo>
                      <a:pt x="248" y="120"/>
                    </a:lnTo>
                    <a:lnTo>
                      <a:pt x="243" y="120"/>
                    </a:lnTo>
                    <a:lnTo>
                      <a:pt x="237" y="119"/>
                    </a:lnTo>
                    <a:lnTo>
                      <a:pt x="231" y="118"/>
                    </a:lnTo>
                    <a:lnTo>
                      <a:pt x="225" y="118"/>
                    </a:lnTo>
                    <a:lnTo>
                      <a:pt x="219" y="116"/>
                    </a:lnTo>
                    <a:lnTo>
                      <a:pt x="212" y="115"/>
                    </a:lnTo>
                    <a:lnTo>
                      <a:pt x="206" y="115"/>
                    </a:lnTo>
                    <a:lnTo>
                      <a:pt x="198" y="113"/>
                    </a:lnTo>
                    <a:lnTo>
                      <a:pt x="193" y="112"/>
                    </a:lnTo>
                    <a:lnTo>
                      <a:pt x="187" y="112"/>
                    </a:lnTo>
                    <a:lnTo>
                      <a:pt x="179" y="110"/>
                    </a:lnTo>
                    <a:lnTo>
                      <a:pt x="172" y="109"/>
                    </a:lnTo>
                    <a:lnTo>
                      <a:pt x="166" y="107"/>
                    </a:lnTo>
                    <a:lnTo>
                      <a:pt x="159" y="106"/>
                    </a:lnTo>
                    <a:lnTo>
                      <a:pt x="152" y="104"/>
                    </a:lnTo>
                    <a:lnTo>
                      <a:pt x="146" y="103"/>
                    </a:lnTo>
                    <a:lnTo>
                      <a:pt x="138" y="101"/>
                    </a:lnTo>
                    <a:lnTo>
                      <a:pt x="132" y="101"/>
                    </a:lnTo>
                    <a:lnTo>
                      <a:pt x="125" y="100"/>
                    </a:lnTo>
                    <a:lnTo>
                      <a:pt x="118" y="99"/>
                    </a:lnTo>
                    <a:lnTo>
                      <a:pt x="112" y="97"/>
                    </a:lnTo>
                    <a:lnTo>
                      <a:pt x="105" y="96"/>
                    </a:lnTo>
                    <a:lnTo>
                      <a:pt x="97" y="94"/>
                    </a:lnTo>
                    <a:lnTo>
                      <a:pt x="91" y="94"/>
                    </a:lnTo>
                    <a:lnTo>
                      <a:pt x="85" y="93"/>
                    </a:lnTo>
                    <a:lnTo>
                      <a:pt x="80" y="91"/>
                    </a:lnTo>
                    <a:lnTo>
                      <a:pt x="72" y="90"/>
                    </a:lnTo>
                    <a:lnTo>
                      <a:pt x="66" y="88"/>
                    </a:lnTo>
                    <a:lnTo>
                      <a:pt x="60" y="87"/>
                    </a:lnTo>
                    <a:lnTo>
                      <a:pt x="55" y="85"/>
                    </a:lnTo>
                    <a:lnTo>
                      <a:pt x="49" y="84"/>
                    </a:lnTo>
                    <a:lnTo>
                      <a:pt x="44" y="82"/>
                    </a:lnTo>
                    <a:lnTo>
                      <a:pt x="38" y="81"/>
                    </a:lnTo>
                    <a:lnTo>
                      <a:pt x="34" y="79"/>
                    </a:lnTo>
                    <a:lnTo>
                      <a:pt x="28" y="78"/>
                    </a:lnTo>
                    <a:lnTo>
                      <a:pt x="24" y="77"/>
                    </a:lnTo>
                    <a:lnTo>
                      <a:pt x="18" y="77"/>
                    </a:lnTo>
                    <a:lnTo>
                      <a:pt x="15" y="75"/>
                    </a:lnTo>
                    <a:lnTo>
                      <a:pt x="11" y="74"/>
                    </a:lnTo>
                    <a:lnTo>
                      <a:pt x="6" y="72"/>
                    </a:lnTo>
                    <a:lnTo>
                      <a:pt x="2" y="71"/>
                    </a:lnTo>
                    <a:lnTo>
                      <a:pt x="0" y="69"/>
                    </a:lnTo>
                    <a:lnTo>
                      <a:pt x="2" y="55"/>
                    </a:lnTo>
                    <a:close/>
                  </a:path>
                </a:pathLst>
              </a:custGeom>
              <a:solidFill>
                <a:srgbClr val="9999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11" name="Freeform 73"/>
              <p:cNvSpPr>
                <a:spLocks/>
              </p:cNvSpPr>
              <p:nvPr/>
            </p:nvSpPr>
            <p:spPr bwMode="auto">
              <a:xfrm>
                <a:off x="3753" y="3830"/>
                <a:ext cx="134" cy="71"/>
              </a:xfrm>
              <a:custGeom>
                <a:avLst/>
                <a:gdLst>
                  <a:gd name="T0" fmla="*/ 15 w 267"/>
                  <a:gd name="T1" fmla="*/ 2 h 144"/>
                  <a:gd name="T2" fmla="*/ 29 w 267"/>
                  <a:gd name="T3" fmla="*/ 6 h 144"/>
                  <a:gd name="T4" fmla="*/ 40 w 267"/>
                  <a:gd name="T5" fmla="*/ 9 h 144"/>
                  <a:gd name="T6" fmla="*/ 50 w 267"/>
                  <a:gd name="T7" fmla="*/ 13 h 144"/>
                  <a:gd name="T8" fmla="*/ 63 w 267"/>
                  <a:gd name="T9" fmla="*/ 16 h 144"/>
                  <a:gd name="T10" fmla="*/ 78 w 267"/>
                  <a:gd name="T11" fmla="*/ 22 h 144"/>
                  <a:gd name="T12" fmla="*/ 93 w 267"/>
                  <a:gd name="T13" fmla="*/ 26 h 144"/>
                  <a:gd name="T14" fmla="*/ 107 w 267"/>
                  <a:gd name="T15" fmla="*/ 32 h 144"/>
                  <a:gd name="T16" fmla="*/ 125 w 267"/>
                  <a:gd name="T17" fmla="*/ 37 h 144"/>
                  <a:gd name="T18" fmla="*/ 141 w 267"/>
                  <a:gd name="T19" fmla="*/ 41 h 144"/>
                  <a:gd name="T20" fmla="*/ 157 w 267"/>
                  <a:gd name="T21" fmla="*/ 47 h 144"/>
                  <a:gd name="T22" fmla="*/ 173 w 267"/>
                  <a:gd name="T23" fmla="*/ 51 h 144"/>
                  <a:gd name="T24" fmla="*/ 190 w 267"/>
                  <a:gd name="T25" fmla="*/ 57 h 144"/>
                  <a:gd name="T26" fmla="*/ 206 w 267"/>
                  <a:gd name="T27" fmla="*/ 62 h 144"/>
                  <a:gd name="T28" fmla="*/ 219 w 267"/>
                  <a:gd name="T29" fmla="*/ 65 h 144"/>
                  <a:gd name="T30" fmla="*/ 232 w 267"/>
                  <a:gd name="T31" fmla="*/ 69 h 144"/>
                  <a:gd name="T32" fmla="*/ 245 w 267"/>
                  <a:gd name="T33" fmla="*/ 72 h 144"/>
                  <a:gd name="T34" fmla="*/ 256 w 267"/>
                  <a:gd name="T35" fmla="*/ 75 h 144"/>
                  <a:gd name="T36" fmla="*/ 264 w 267"/>
                  <a:gd name="T37" fmla="*/ 78 h 144"/>
                  <a:gd name="T38" fmla="*/ 263 w 267"/>
                  <a:gd name="T39" fmla="*/ 82 h 144"/>
                  <a:gd name="T40" fmla="*/ 257 w 267"/>
                  <a:gd name="T41" fmla="*/ 91 h 144"/>
                  <a:gd name="T42" fmla="*/ 251 w 267"/>
                  <a:gd name="T43" fmla="*/ 101 h 144"/>
                  <a:gd name="T44" fmla="*/ 245 w 267"/>
                  <a:gd name="T45" fmla="*/ 116 h 144"/>
                  <a:gd name="T46" fmla="*/ 244 w 267"/>
                  <a:gd name="T47" fmla="*/ 131 h 144"/>
                  <a:gd name="T48" fmla="*/ 242 w 267"/>
                  <a:gd name="T49" fmla="*/ 144 h 144"/>
                  <a:gd name="T50" fmla="*/ 232 w 267"/>
                  <a:gd name="T51" fmla="*/ 141 h 144"/>
                  <a:gd name="T52" fmla="*/ 216 w 267"/>
                  <a:gd name="T53" fmla="*/ 136 h 144"/>
                  <a:gd name="T54" fmla="*/ 204 w 267"/>
                  <a:gd name="T55" fmla="*/ 133 h 144"/>
                  <a:gd name="T56" fmla="*/ 192 w 267"/>
                  <a:gd name="T57" fmla="*/ 131 h 144"/>
                  <a:gd name="T58" fmla="*/ 181 w 267"/>
                  <a:gd name="T59" fmla="*/ 126 h 144"/>
                  <a:gd name="T60" fmla="*/ 166 w 267"/>
                  <a:gd name="T61" fmla="*/ 123 h 144"/>
                  <a:gd name="T62" fmla="*/ 151 w 267"/>
                  <a:gd name="T63" fmla="*/ 120 h 144"/>
                  <a:gd name="T64" fmla="*/ 137 w 267"/>
                  <a:gd name="T65" fmla="*/ 114 h 144"/>
                  <a:gd name="T66" fmla="*/ 122 w 267"/>
                  <a:gd name="T67" fmla="*/ 110 h 144"/>
                  <a:gd name="T68" fmla="*/ 107 w 267"/>
                  <a:gd name="T69" fmla="*/ 106 h 144"/>
                  <a:gd name="T70" fmla="*/ 91 w 267"/>
                  <a:gd name="T71" fmla="*/ 101 h 144"/>
                  <a:gd name="T72" fmla="*/ 76 w 267"/>
                  <a:gd name="T73" fmla="*/ 95 h 144"/>
                  <a:gd name="T74" fmla="*/ 60 w 267"/>
                  <a:gd name="T75" fmla="*/ 91 h 144"/>
                  <a:gd name="T76" fmla="*/ 47 w 267"/>
                  <a:gd name="T77" fmla="*/ 85 h 144"/>
                  <a:gd name="T78" fmla="*/ 34 w 267"/>
                  <a:gd name="T79" fmla="*/ 79 h 144"/>
                  <a:gd name="T80" fmla="*/ 21 w 267"/>
                  <a:gd name="T81" fmla="*/ 73 h 144"/>
                  <a:gd name="T82" fmla="*/ 10 w 267"/>
                  <a:gd name="T83" fmla="*/ 69 h 144"/>
                  <a:gd name="T84" fmla="*/ 0 w 267"/>
                  <a:gd name="T85" fmla="*/ 63 h 144"/>
                  <a:gd name="T86" fmla="*/ 0 w 267"/>
                  <a:gd name="T87" fmla="*/ 57 h 144"/>
                  <a:gd name="T88" fmla="*/ 3 w 267"/>
                  <a:gd name="T89" fmla="*/ 43 h 144"/>
                  <a:gd name="T90" fmla="*/ 5 w 267"/>
                  <a:gd name="T91" fmla="*/ 25 h 144"/>
                  <a:gd name="T92" fmla="*/ 7 w 267"/>
                  <a:gd name="T93" fmla="*/ 10 h 144"/>
                  <a:gd name="T94" fmla="*/ 9 w 267"/>
                  <a:gd name="T95" fmla="*/ 0 h 14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67"/>
                  <a:gd name="T145" fmla="*/ 0 h 144"/>
                  <a:gd name="T146" fmla="*/ 267 w 267"/>
                  <a:gd name="T147" fmla="*/ 144 h 14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67" h="144">
                    <a:moveTo>
                      <a:pt x="10" y="0"/>
                    </a:moveTo>
                    <a:lnTo>
                      <a:pt x="12" y="0"/>
                    </a:lnTo>
                    <a:lnTo>
                      <a:pt x="15" y="2"/>
                    </a:lnTo>
                    <a:lnTo>
                      <a:pt x="19" y="3"/>
                    </a:lnTo>
                    <a:lnTo>
                      <a:pt x="24" y="5"/>
                    </a:lnTo>
                    <a:lnTo>
                      <a:pt x="29" y="6"/>
                    </a:lnTo>
                    <a:lnTo>
                      <a:pt x="32" y="7"/>
                    </a:lnTo>
                    <a:lnTo>
                      <a:pt x="35" y="7"/>
                    </a:lnTo>
                    <a:lnTo>
                      <a:pt x="40" y="9"/>
                    </a:lnTo>
                    <a:lnTo>
                      <a:pt x="43" y="10"/>
                    </a:lnTo>
                    <a:lnTo>
                      <a:pt x="47" y="12"/>
                    </a:lnTo>
                    <a:lnTo>
                      <a:pt x="50" y="13"/>
                    </a:lnTo>
                    <a:lnTo>
                      <a:pt x="54" y="13"/>
                    </a:lnTo>
                    <a:lnTo>
                      <a:pt x="59" y="15"/>
                    </a:lnTo>
                    <a:lnTo>
                      <a:pt x="63" y="16"/>
                    </a:lnTo>
                    <a:lnTo>
                      <a:pt x="68" y="18"/>
                    </a:lnTo>
                    <a:lnTo>
                      <a:pt x="72" y="21"/>
                    </a:lnTo>
                    <a:lnTo>
                      <a:pt x="78" y="22"/>
                    </a:lnTo>
                    <a:lnTo>
                      <a:pt x="82" y="24"/>
                    </a:lnTo>
                    <a:lnTo>
                      <a:pt x="87" y="25"/>
                    </a:lnTo>
                    <a:lnTo>
                      <a:pt x="93" y="26"/>
                    </a:lnTo>
                    <a:lnTo>
                      <a:pt x="97" y="28"/>
                    </a:lnTo>
                    <a:lnTo>
                      <a:pt x="103" y="31"/>
                    </a:lnTo>
                    <a:lnTo>
                      <a:pt x="107" y="32"/>
                    </a:lnTo>
                    <a:lnTo>
                      <a:pt x="113" y="34"/>
                    </a:lnTo>
                    <a:lnTo>
                      <a:pt x="119" y="35"/>
                    </a:lnTo>
                    <a:lnTo>
                      <a:pt x="125" y="37"/>
                    </a:lnTo>
                    <a:lnTo>
                      <a:pt x="129" y="38"/>
                    </a:lnTo>
                    <a:lnTo>
                      <a:pt x="135" y="40"/>
                    </a:lnTo>
                    <a:lnTo>
                      <a:pt x="141" y="41"/>
                    </a:lnTo>
                    <a:lnTo>
                      <a:pt x="147" y="44"/>
                    </a:lnTo>
                    <a:lnTo>
                      <a:pt x="151" y="46"/>
                    </a:lnTo>
                    <a:lnTo>
                      <a:pt x="157" y="47"/>
                    </a:lnTo>
                    <a:lnTo>
                      <a:pt x="163" y="48"/>
                    </a:lnTo>
                    <a:lnTo>
                      <a:pt x="167" y="50"/>
                    </a:lnTo>
                    <a:lnTo>
                      <a:pt x="173" y="51"/>
                    </a:lnTo>
                    <a:lnTo>
                      <a:pt x="179" y="53"/>
                    </a:lnTo>
                    <a:lnTo>
                      <a:pt x="185" y="54"/>
                    </a:lnTo>
                    <a:lnTo>
                      <a:pt x="190" y="57"/>
                    </a:lnTo>
                    <a:lnTo>
                      <a:pt x="195" y="59"/>
                    </a:lnTo>
                    <a:lnTo>
                      <a:pt x="200" y="60"/>
                    </a:lnTo>
                    <a:lnTo>
                      <a:pt x="206" y="62"/>
                    </a:lnTo>
                    <a:lnTo>
                      <a:pt x="210" y="63"/>
                    </a:lnTo>
                    <a:lnTo>
                      <a:pt x="214" y="65"/>
                    </a:lnTo>
                    <a:lnTo>
                      <a:pt x="219" y="65"/>
                    </a:lnTo>
                    <a:lnTo>
                      <a:pt x="225" y="66"/>
                    </a:lnTo>
                    <a:lnTo>
                      <a:pt x="228" y="68"/>
                    </a:lnTo>
                    <a:lnTo>
                      <a:pt x="232" y="69"/>
                    </a:lnTo>
                    <a:lnTo>
                      <a:pt x="237" y="70"/>
                    </a:lnTo>
                    <a:lnTo>
                      <a:pt x="241" y="72"/>
                    </a:lnTo>
                    <a:lnTo>
                      <a:pt x="245" y="72"/>
                    </a:lnTo>
                    <a:lnTo>
                      <a:pt x="248" y="73"/>
                    </a:lnTo>
                    <a:lnTo>
                      <a:pt x="253" y="73"/>
                    </a:lnTo>
                    <a:lnTo>
                      <a:pt x="256" y="75"/>
                    </a:lnTo>
                    <a:lnTo>
                      <a:pt x="259" y="75"/>
                    </a:lnTo>
                    <a:lnTo>
                      <a:pt x="261" y="76"/>
                    </a:lnTo>
                    <a:lnTo>
                      <a:pt x="264" y="78"/>
                    </a:lnTo>
                    <a:lnTo>
                      <a:pt x="267" y="78"/>
                    </a:lnTo>
                    <a:lnTo>
                      <a:pt x="266" y="79"/>
                    </a:lnTo>
                    <a:lnTo>
                      <a:pt x="263" y="82"/>
                    </a:lnTo>
                    <a:lnTo>
                      <a:pt x="261" y="84"/>
                    </a:lnTo>
                    <a:lnTo>
                      <a:pt x="260" y="88"/>
                    </a:lnTo>
                    <a:lnTo>
                      <a:pt x="257" y="91"/>
                    </a:lnTo>
                    <a:lnTo>
                      <a:pt x="256" y="94"/>
                    </a:lnTo>
                    <a:lnTo>
                      <a:pt x="253" y="98"/>
                    </a:lnTo>
                    <a:lnTo>
                      <a:pt x="251" y="101"/>
                    </a:lnTo>
                    <a:lnTo>
                      <a:pt x="250" y="106"/>
                    </a:lnTo>
                    <a:lnTo>
                      <a:pt x="248" y="111"/>
                    </a:lnTo>
                    <a:lnTo>
                      <a:pt x="245" y="116"/>
                    </a:lnTo>
                    <a:lnTo>
                      <a:pt x="245" y="120"/>
                    </a:lnTo>
                    <a:lnTo>
                      <a:pt x="244" y="126"/>
                    </a:lnTo>
                    <a:lnTo>
                      <a:pt x="244" y="131"/>
                    </a:lnTo>
                    <a:lnTo>
                      <a:pt x="245" y="144"/>
                    </a:lnTo>
                    <a:lnTo>
                      <a:pt x="244" y="144"/>
                    </a:lnTo>
                    <a:lnTo>
                      <a:pt x="242" y="144"/>
                    </a:lnTo>
                    <a:lnTo>
                      <a:pt x="239" y="142"/>
                    </a:lnTo>
                    <a:lnTo>
                      <a:pt x="238" y="142"/>
                    </a:lnTo>
                    <a:lnTo>
                      <a:pt x="232" y="141"/>
                    </a:lnTo>
                    <a:lnTo>
                      <a:pt x="228" y="139"/>
                    </a:lnTo>
                    <a:lnTo>
                      <a:pt x="222" y="138"/>
                    </a:lnTo>
                    <a:lnTo>
                      <a:pt x="216" y="136"/>
                    </a:lnTo>
                    <a:lnTo>
                      <a:pt x="212" y="135"/>
                    </a:lnTo>
                    <a:lnTo>
                      <a:pt x="209" y="135"/>
                    </a:lnTo>
                    <a:lnTo>
                      <a:pt x="204" y="133"/>
                    </a:lnTo>
                    <a:lnTo>
                      <a:pt x="201" y="133"/>
                    </a:lnTo>
                    <a:lnTo>
                      <a:pt x="197" y="131"/>
                    </a:lnTo>
                    <a:lnTo>
                      <a:pt x="192" y="131"/>
                    </a:lnTo>
                    <a:lnTo>
                      <a:pt x="188" y="129"/>
                    </a:lnTo>
                    <a:lnTo>
                      <a:pt x="185" y="128"/>
                    </a:lnTo>
                    <a:lnTo>
                      <a:pt x="181" y="126"/>
                    </a:lnTo>
                    <a:lnTo>
                      <a:pt x="175" y="126"/>
                    </a:lnTo>
                    <a:lnTo>
                      <a:pt x="170" y="125"/>
                    </a:lnTo>
                    <a:lnTo>
                      <a:pt x="166" y="123"/>
                    </a:lnTo>
                    <a:lnTo>
                      <a:pt x="162" y="122"/>
                    </a:lnTo>
                    <a:lnTo>
                      <a:pt x="157" y="120"/>
                    </a:lnTo>
                    <a:lnTo>
                      <a:pt x="151" y="120"/>
                    </a:lnTo>
                    <a:lnTo>
                      <a:pt x="147" y="119"/>
                    </a:lnTo>
                    <a:lnTo>
                      <a:pt x="143" y="117"/>
                    </a:lnTo>
                    <a:lnTo>
                      <a:pt x="137" y="114"/>
                    </a:lnTo>
                    <a:lnTo>
                      <a:pt x="132" y="113"/>
                    </a:lnTo>
                    <a:lnTo>
                      <a:pt x="126" y="113"/>
                    </a:lnTo>
                    <a:lnTo>
                      <a:pt x="122" y="110"/>
                    </a:lnTo>
                    <a:lnTo>
                      <a:pt x="116" y="109"/>
                    </a:lnTo>
                    <a:lnTo>
                      <a:pt x="112" y="107"/>
                    </a:lnTo>
                    <a:lnTo>
                      <a:pt x="107" y="106"/>
                    </a:lnTo>
                    <a:lnTo>
                      <a:pt x="101" y="104"/>
                    </a:lnTo>
                    <a:lnTo>
                      <a:pt x="97" y="103"/>
                    </a:lnTo>
                    <a:lnTo>
                      <a:pt x="91" y="101"/>
                    </a:lnTo>
                    <a:lnTo>
                      <a:pt x="87" y="100"/>
                    </a:lnTo>
                    <a:lnTo>
                      <a:pt x="81" y="97"/>
                    </a:lnTo>
                    <a:lnTo>
                      <a:pt x="76" y="95"/>
                    </a:lnTo>
                    <a:lnTo>
                      <a:pt x="71" y="94"/>
                    </a:lnTo>
                    <a:lnTo>
                      <a:pt x="66" y="92"/>
                    </a:lnTo>
                    <a:lnTo>
                      <a:pt x="60" y="91"/>
                    </a:lnTo>
                    <a:lnTo>
                      <a:pt x="56" y="88"/>
                    </a:lnTo>
                    <a:lnTo>
                      <a:pt x="51" y="87"/>
                    </a:lnTo>
                    <a:lnTo>
                      <a:pt x="47" y="85"/>
                    </a:lnTo>
                    <a:lnTo>
                      <a:pt x="43" y="84"/>
                    </a:lnTo>
                    <a:lnTo>
                      <a:pt x="38" y="81"/>
                    </a:lnTo>
                    <a:lnTo>
                      <a:pt x="34" y="79"/>
                    </a:lnTo>
                    <a:lnTo>
                      <a:pt x="29" y="78"/>
                    </a:lnTo>
                    <a:lnTo>
                      <a:pt x="25" y="75"/>
                    </a:lnTo>
                    <a:lnTo>
                      <a:pt x="21" y="73"/>
                    </a:lnTo>
                    <a:lnTo>
                      <a:pt x="16" y="72"/>
                    </a:lnTo>
                    <a:lnTo>
                      <a:pt x="13" y="70"/>
                    </a:lnTo>
                    <a:lnTo>
                      <a:pt x="10" y="69"/>
                    </a:lnTo>
                    <a:lnTo>
                      <a:pt x="6" y="68"/>
                    </a:lnTo>
                    <a:lnTo>
                      <a:pt x="3" y="65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2" y="53"/>
                    </a:lnTo>
                    <a:lnTo>
                      <a:pt x="2" y="48"/>
                    </a:lnTo>
                    <a:lnTo>
                      <a:pt x="3" y="43"/>
                    </a:lnTo>
                    <a:lnTo>
                      <a:pt x="3" y="37"/>
                    </a:lnTo>
                    <a:lnTo>
                      <a:pt x="5" y="31"/>
                    </a:lnTo>
                    <a:lnTo>
                      <a:pt x="5" y="25"/>
                    </a:lnTo>
                    <a:lnTo>
                      <a:pt x="6" y="19"/>
                    </a:lnTo>
                    <a:lnTo>
                      <a:pt x="6" y="15"/>
                    </a:lnTo>
                    <a:lnTo>
                      <a:pt x="7" y="10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999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12" name="Freeform 74"/>
              <p:cNvSpPr>
                <a:spLocks/>
              </p:cNvSpPr>
              <p:nvPr/>
            </p:nvSpPr>
            <p:spPr bwMode="auto">
              <a:xfrm>
                <a:off x="3752" y="3652"/>
                <a:ext cx="542" cy="243"/>
              </a:xfrm>
              <a:custGeom>
                <a:avLst/>
                <a:gdLst>
                  <a:gd name="T0" fmla="*/ 239 w 1083"/>
                  <a:gd name="T1" fmla="*/ 394 h 485"/>
                  <a:gd name="T2" fmla="*/ 213 w 1083"/>
                  <a:gd name="T3" fmla="*/ 389 h 485"/>
                  <a:gd name="T4" fmla="*/ 186 w 1083"/>
                  <a:gd name="T5" fmla="*/ 383 h 485"/>
                  <a:gd name="T6" fmla="*/ 154 w 1083"/>
                  <a:gd name="T7" fmla="*/ 378 h 485"/>
                  <a:gd name="T8" fmla="*/ 119 w 1083"/>
                  <a:gd name="T9" fmla="*/ 367 h 485"/>
                  <a:gd name="T10" fmla="*/ 82 w 1083"/>
                  <a:gd name="T11" fmla="*/ 356 h 485"/>
                  <a:gd name="T12" fmla="*/ 42 w 1083"/>
                  <a:gd name="T13" fmla="*/ 341 h 485"/>
                  <a:gd name="T14" fmla="*/ 4 w 1083"/>
                  <a:gd name="T15" fmla="*/ 323 h 485"/>
                  <a:gd name="T16" fmla="*/ 13 w 1083"/>
                  <a:gd name="T17" fmla="*/ 304 h 485"/>
                  <a:gd name="T18" fmla="*/ 38 w 1083"/>
                  <a:gd name="T19" fmla="*/ 276 h 485"/>
                  <a:gd name="T20" fmla="*/ 73 w 1083"/>
                  <a:gd name="T21" fmla="*/ 238 h 485"/>
                  <a:gd name="T22" fmla="*/ 116 w 1083"/>
                  <a:gd name="T23" fmla="*/ 196 h 485"/>
                  <a:gd name="T24" fmla="*/ 163 w 1083"/>
                  <a:gd name="T25" fmla="*/ 148 h 485"/>
                  <a:gd name="T26" fmla="*/ 213 w 1083"/>
                  <a:gd name="T27" fmla="*/ 101 h 485"/>
                  <a:gd name="T28" fmla="*/ 262 w 1083"/>
                  <a:gd name="T29" fmla="*/ 57 h 485"/>
                  <a:gd name="T30" fmla="*/ 311 w 1083"/>
                  <a:gd name="T31" fmla="*/ 20 h 485"/>
                  <a:gd name="T32" fmla="*/ 349 w 1083"/>
                  <a:gd name="T33" fmla="*/ 0 h 485"/>
                  <a:gd name="T34" fmla="*/ 377 w 1083"/>
                  <a:gd name="T35" fmla="*/ 1 h 485"/>
                  <a:gd name="T36" fmla="*/ 427 w 1083"/>
                  <a:gd name="T37" fmla="*/ 2 h 485"/>
                  <a:gd name="T38" fmla="*/ 492 w 1083"/>
                  <a:gd name="T39" fmla="*/ 5 h 485"/>
                  <a:gd name="T40" fmla="*/ 565 w 1083"/>
                  <a:gd name="T41" fmla="*/ 11 h 485"/>
                  <a:gd name="T42" fmla="*/ 641 w 1083"/>
                  <a:gd name="T43" fmla="*/ 14 h 485"/>
                  <a:gd name="T44" fmla="*/ 716 w 1083"/>
                  <a:gd name="T45" fmla="*/ 19 h 485"/>
                  <a:gd name="T46" fmla="*/ 782 w 1083"/>
                  <a:gd name="T47" fmla="*/ 21 h 485"/>
                  <a:gd name="T48" fmla="*/ 835 w 1083"/>
                  <a:gd name="T49" fmla="*/ 26 h 485"/>
                  <a:gd name="T50" fmla="*/ 870 w 1083"/>
                  <a:gd name="T51" fmla="*/ 29 h 485"/>
                  <a:gd name="T52" fmla="*/ 903 w 1083"/>
                  <a:gd name="T53" fmla="*/ 32 h 485"/>
                  <a:gd name="T54" fmla="*/ 936 w 1083"/>
                  <a:gd name="T55" fmla="*/ 35 h 485"/>
                  <a:gd name="T56" fmla="*/ 970 w 1083"/>
                  <a:gd name="T57" fmla="*/ 39 h 485"/>
                  <a:gd name="T58" fmla="*/ 1003 w 1083"/>
                  <a:gd name="T59" fmla="*/ 43 h 485"/>
                  <a:gd name="T60" fmla="*/ 1029 w 1083"/>
                  <a:gd name="T61" fmla="*/ 45 h 485"/>
                  <a:gd name="T62" fmla="*/ 1055 w 1083"/>
                  <a:gd name="T63" fmla="*/ 49 h 485"/>
                  <a:gd name="T64" fmla="*/ 1083 w 1083"/>
                  <a:gd name="T65" fmla="*/ 52 h 485"/>
                  <a:gd name="T66" fmla="*/ 1066 w 1083"/>
                  <a:gd name="T67" fmla="*/ 73 h 485"/>
                  <a:gd name="T68" fmla="*/ 1045 w 1083"/>
                  <a:gd name="T69" fmla="*/ 99 h 485"/>
                  <a:gd name="T70" fmla="*/ 1019 w 1083"/>
                  <a:gd name="T71" fmla="*/ 133 h 485"/>
                  <a:gd name="T72" fmla="*/ 988 w 1083"/>
                  <a:gd name="T73" fmla="*/ 172 h 485"/>
                  <a:gd name="T74" fmla="*/ 954 w 1083"/>
                  <a:gd name="T75" fmla="*/ 215 h 485"/>
                  <a:gd name="T76" fmla="*/ 919 w 1083"/>
                  <a:gd name="T77" fmla="*/ 262 h 485"/>
                  <a:gd name="T78" fmla="*/ 885 w 1083"/>
                  <a:gd name="T79" fmla="*/ 306 h 485"/>
                  <a:gd name="T80" fmla="*/ 854 w 1083"/>
                  <a:gd name="T81" fmla="*/ 348 h 485"/>
                  <a:gd name="T82" fmla="*/ 828 w 1083"/>
                  <a:gd name="T83" fmla="*/ 386 h 485"/>
                  <a:gd name="T84" fmla="*/ 807 w 1083"/>
                  <a:gd name="T85" fmla="*/ 416 h 485"/>
                  <a:gd name="T86" fmla="*/ 784 w 1083"/>
                  <a:gd name="T87" fmla="*/ 448 h 485"/>
                  <a:gd name="T88" fmla="*/ 765 w 1083"/>
                  <a:gd name="T89" fmla="*/ 477 h 485"/>
                  <a:gd name="T90" fmla="*/ 753 w 1083"/>
                  <a:gd name="T91" fmla="*/ 485 h 485"/>
                  <a:gd name="T92" fmla="*/ 731 w 1083"/>
                  <a:gd name="T93" fmla="*/ 482 h 485"/>
                  <a:gd name="T94" fmla="*/ 702 w 1083"/>
                  <a:gd name="T95" fmla="*/ 479 h 485"/>
                  <a:gd name="T96" fmla="*/ 665 w 1083"/>
                  <a:gd name="T97" fmla="*/ 476 h 485"/>
                  <a:gd name="T98" fmla="*/ 621 w 1083"/>
                  <a:gd name="T99" fmla="*/ 470 h 485"/>
                  <a:gd name="T100" fmla="*/ 577 w 1083"/>
                  <a:gd name="T101" fmla="*/ 465 h 485"/>
                  <a:gd name="T102" fmla="*/ 533 w 1083"/>
                  <a:gd name="T103" fmla="*/ 460 h 485"/>
                  <a:gd name="T104" fmla="*/ 493 w 1083"/>
                  <a:gd name="T105" fmla="*/ 454 h 485"/>
                  <a:gd name="T106" fmla="*/ 458 w 1083"/>
                  <a:gd name="T107" fmla="*/ 448 h 485"/>
                  <a:gd name="T108" fmla="*/ 450 w 1083"/>
                  <a:gd name="T109" fmla="*/ 417 h 485"/>
                  <a:gd name="T110" fmla="*/ 415 w 1083"/>
                  <a:gd name="T111" fmla="*/ 408 h 485"/>
                  <a:gd name="T112" fmla="*/ 390 w 1083"/>
                  <a:gd name="T113" fmla="*/ 402 h 485"/>
                  <a:gd name="T114" fmla="*/ 362 w 1083"/>
                  <a:gd name="T115" fmla="*/ 397 h 485"/>
                  <a:gd name="T116" fmla="*/ 333 w 1083"/>
                  <a:gd name="T117" fmla="*/ 391 h 485"/>
                  <a:gd name="T118" fmla="*/ 304 w 1083"/>
                  <a:gd name="T119" fmla="*/ 388 h 485"/>
                  <a:gd name="T120" fmla="*/ 276 w 1083"/>
                  <a:gd name="T121" fmla="*/ 385 h 4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83"/>
                  <a:gd name="T184" fmla="*/ 0 h 485"/>
                  <a:gd name="T185" fmla="*/ 1083 w 1083"/>
                  <a:gd name="T186" fmla="*/ 485 h 48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83" h="485">
                    <a:moveTo>
                      <a:pt x="254" y="395"/>
                    </a:moveTo>
                    <a:lnTo>
                      <a:pt x="252" y="395"/>
                    </a:lnTo>
                    <a:lnTo>
                      <a:pt x="249" y="395"/>
                    </a:lnTo>
                    <a:lnTo>
                      <a:pt x="246" y="395"/>
                    </a:lnTo>
                    <a:lnTo>
                      <a:pt x="242" y="394"/>
                    </a:lnTo>
                    <a:lnTo>
                      <a:pt x="239" y="394"/>
                    </a:lnTo>
                    <a:lnTo>
                      <a:pt x="233" y="394"/>
                    </a:lnTo>
                    <a:lnTo>
                      <a:pt x="229" y="392"/>
                    </a:lnTo>
                    <a:lnTo>
                      <a:pt x="226" y="391"/>
                    </a:lnTo>
                    <a:lnTo>
                      <a:pt x="223" y="391"/>
                    </a:lnTo>
                    <a:lnTo>
                      <a:pt x="220" y="391"/>
                    </a:lnTo>
                    <a:lnTo>
                      <a:pt x="217" y="391"/>
                    </a:lnTo>
                    <a:lnTo>
                      <a:pt x="213" y="389"/>
                    </a:lnTo>
                    <a:lnTo>
                      <a:pt x="210" y="388"/>
                    </a:lnTo>
                    <a:lnTo>
                      <a:pt x="205" y="388"/>
                    </a:lnTo>
                    <a:lnTo>
                      <a:pt x="202" y="388"/>
                    </a:lnTo>
                    <a:lnTo>
                      <a:pt x="198" y="386"/>
                    </a:lnTo>
                    <a:lnTo>
                      <a:pt x="195" y="385"/>
                    </a:lnTo>
                    <a:lnTo>
                      <a:pt x="191" y="385"/>
                    </a:lnTo>
                    <a:lnTo>
                      <a:pt x="186" y="383"/>
                    </a:lnTo>
                    <a:lnTo>
                      <a:pt x="182" y="382"/>
                    </a:lnTo>
                    <a:lnTo>
                      <a:pt x="177" y="382"/>
                    </a:lnTo>
                    <a:lnTo>
                      <a:pt x="173" y="382"/>
                    </a:lnTo>
                    <a:lnTo>
                      <a:pt x="168" y="380"/>
                    </a:lnTo>
                    <a:lnTo>
                      <a:pt x="164" y="379"/>
                    </a:lnTo>
                    <a:lnTo>
                      <a:pt x="160" y="378"/>
                    </a:lnTo>
                    <a:lnTo>
                      <a:pt x="154" y="378"/>
                    </a:lnTo>
                    <a:lnTo>
                      <a:pt x="149" y="376"/>
                    </a:lnTo>
                    <a:lnTo>
                      <a:pt x="145" y="375"/>
                    </a:lnTo>
                    <a:lnTo>
                      <a:pt x="139" y="373"/>
                    </a:lnTo>
                    <a:lnTo>
                      <a:pt x="135" y="372"/>
                    </a:lnTo>
                    <a:lnTo>
                      <a:pt x="129" y="370"/>
                    </a:lnTo>
                    <a:lnTo>
                      <a:pt x="124" y="369"/>
                    </a:lnTo>
                    <a:lnTo>
                      <a:pt x="119" y="367"/>
                    </a:lnTo>
                    <a:lnTo>
                      <a:pt x="113" y="366"/>
                    </a:lnTo>
                    <a:lnTo>
                      <a:pt x="108" y="364"/>
                    </a:lnTo>
                    <a:lnTo>
                      <a:pt x="102" y="363"/>
                    </a:lnTo>
                    <a:lnTo>
                      <a:pt x="98" y="361"/>
                    </a:lnTo>
                    <a:lnTo>
                      <a:pt x="92" y="359"/>
                    </a:lnTo>
                    <a:lnTo>
                      <a:pt x="88" y="357"/>
                    </a:lnTo>
                    <a:lnTo>
                      <a:pt x="82" y="356"/>
                    </a:lnTo>
                    <a:lnTo>
                      <a:pt x="76" y="354"/>
                    </a:lnTo>
                    <a:lnTo>
                      <a:pt x="70" y="351"/>
                    </a:lnTo>
                    <a:lnTo>
                      <a:pt x="64" y="350"/>
                    </a:lnTo>
                    <a:lnTo>
                      <a:pt x="58" y="347"/>
                    </a:lnTo>
                    <a:lnTo>
                      <a:pt x="54" y="345"/>
                    </a:lnTo>
                    <a:lnTo>
                      <a:pt x="48" y="342"/>
                    </a:lnTo>
                    <a:lnTo>
                      <a:pt x="42" y="341"/>
                    </a:lnTo>
                    <a:lnTo>
                      <a:pt x="36" y="338"/>
                    </a:lnTo>
                    <a:lnTo>
                      <a:pt x="30" y="335"/>
                    </a:lnTo>
                    <a:lnTo>
                      <a:pt x="25" y="334"/>
                    </a:lnTo>
                    <a:lnTo>
                      <a:pt x="20" y="331"/>
                    </a:lnTo>
                    <a:lnTo>
                      <a:pt x="14" y="328"/>
                    </a:lnTo>
                    <a:lnTo>
                      <a:pt x="10" y="326"/>
                    </a:lnTo>
                    <a:lnTo>
                      <a:pt x="4" y="323"/>
                    </a:lnTo>
                    <a:lnTo>
                      <a:pt x="0" y="320"/>
                    </a:lnTo>
                    <a:lnTo>
                      <a:pt x="1" y="317"/>
                    </a:lnTo>
                    <a:lnTo>
                      <a:pt x="4" y="315"/>
                    </a:lnTo>
                    <a:lnTo>
                      <a:pt x="8" y="310"/>
                    </a:lnTo>
                    <a:lnTo>
                      <a:pt x="10" y="307"/>
                    </a:lnTo>
                    <a:lnTo>
                      <a:pt x="13" y="304"/>
                    </a:lnTo>
                    <a:lnTo>
                      <a:pt x="16" y="300"/>
                    </a:lnTo>
                    <a:lnTo>
                      <a:pt x="19" y="297"/>
                    </a:lnTo>
                    <a:lnTo>
                      <a:pt x="22" y="294"/>
                    </a:lnTo>
                    <a:lnTo>
                      <a:pt x="25" y="290"/>
                    </a:lnTo>
                    <a:lnTo>
                      <a:pt x="29" y="285"/>
                    </a:lnTo>
                    <a:lnTo>
                      <a:pt x="33" y="281"/>
                    </a:lnTo>
                    <a:lnTo>
                      <a:pt x="38" y="276"/>
                    </a:lnTo>
                    <a:lnTo>
                      <a:pt x="42" y="272"/>
                    </a:lnTo>
                    <a:lnTo>
                      <a:pt x="47" y="266"/>
                    </a:lnTo>
                    <a:lnTo>
                      <a:pt x="51" y="262"/>
                    </a:lnTo>
                    <a:lnTo>
                      <a:pt x="57" y="256"/>
                    </a:lnTo>
                    <a:lnTo>
                      <a:pt x="61" y="250"/>
                    </a:lnTo>
                    <a:lnTo>
                      <a:pt x="67" y="244"/>
                    </a:lnTo>
                    <a:lnTo>
                      <a:pt x="73" y="238"/>
                    </a:lnTo>
                    <a:lnTo>
                      <a:pt x="77" y="232"/>
                    </a:lnTo>
                    <a:lnTo>
                      <a:pt x="83" y="227"/>
                    </a:lnTo>
                    <a:lnTo>
                      <a:pt x="89" y="221"/>
                    </a:lnTo>
                    <a:lnTo>
                      <a:pt x="97" y="215"/>
                    </a:lnTo>
                    <a:lnTo>
                      <a:pt x="102" y="208"/>
                    </a:lnTo>
                    <a:lnTo>
                      <a:pt x="108" y="202"/>
                    </a:lnTo>
                    <a:lnTo>
                      <a:pt x="116" y="196"/>
                    </a:lnTo>
                    <a:lnTo>
                      <a:pt x="122" y="190"/>
                    </a:lnTo>
                    <a:lnTo>
                      <a:pt x="129" y="183"/>
                    </a:lnTo>
                    <a:lnTo>
                      <a:pt x="135" y="175"/>
                    </a:lnTo>
                    <a:lnTo>
                      <a:pt x="142" y="168"/>
                    </a:lnTo>
                    <a:lnTo>
                      <a:pt x="148" y="162"/>
                    </a:lnTo>
                    <a:lnTo>
                      <a:pt x="155" y="155"/>
                    </a:lnTo>
                    <a:lnTo>
                      <a:pt x="163" y="148"/>
                    </a:lnTo>
                    <a:lnTo>
                      <a:pt x="168" y="142"/>
                    </a:lnTo>
                    <a:lnTo>
                      <a:pt x="176" y="134"/>
                    </a:lnTo>
                    <a:lnTo>
                      <a:pt x="183" y="128"/>
                    </a:lnTo>
                    <a:lnTo>
                      <a:pt x="191" y="121"/>
                    </a:lnTo>
                    <a:lnTo>
                      <a:pt x="198" y="114"/>
                    </a:lnTo>
                    <a:lnTo>
                      <a:pt x="205" y="108"/>
                    </a:lnTo>
                    <a:lnTo>
                      <a:pt x="213" y="101"/>
                    </a:lnTo>
                    <a:lnTo>
                      <a:pt x="220" y="95"/>
                    </a:lnTo>
                    <a:lnTo>
                      <a:pt x="227" y="87"/>
                    </a:lnTo>
                    <a:lnTo>
                      <a:pt x="235" y="82"/>
                    </a:lnTo>
                    <a:lnTo>
                      <a:pt x="240" y="76"/>
                    </a:lnTo>
                    <a:lnTo>
                      <a:pt x="249" y="68"/>
                    </a:lnTo>
                    <a:lnTo>
                      <a:pt x="255" y="63"/>
                    </a:lnTo>
                    <a:lnTo>
                      <a:pt x="262" y="57"/>
                    </a:lnTo>
                    <a:lnTo>
                      <a:pt x="270" y="51"/>
                    </a:lnTo>
                    <a:lnTo>
                      <a:pt x="277" y="45"/>
                    </a:lnTo>
                    <a:lnTo>
                      <a:pt x="284" y="41"/>
                    </a:lnTo>
                    <a:lnTo>
                      <a:pt x="292" y="35"/>
                    </a:lnTo>
                    <a:lnTo>
                      <a:pt x="298" y="30"/>
                    </a:lnTo>
                    <a:lnTo>
                      <a:pt x="305" y="24"/>
                    </a:lnTo>
                    <a:lnTo>
                      <a:pt x="311" y="20"/>
                    </a:lnTo>
                    <a:lnTo>
                      <a:pt x="318" y="16"/>
                    </a:lnTo>
                    <a:lnTo>
                      <a:pt x="324" y="11"/>
                    </a:lnTo>
                    <a:lnTo>
                      <a:pt x="331" y="7"/>
                    </a:lnTo>
                    <a:lnTo>
                      <a:pt x="337" y="4"/>
                    </a:lnTo>
                    <a:lnTo>
                      <a:pt x="345" y="0"/>
                    </a:lnTo>
                    <a:lnTo>
                      <a:pt x="346" y="0"/>
                    </a:lnTo>
                    <a:lnTo>
                      <a:pt x="349" y="0"/>
                    </a:lnTo>
                    <a:lnTo>
                      <a:pt x="351" y="0"/>
                    </a:lnTo>
                    <a:lnTo>
                      <a:pt x="355" y="0"/>
                    </a:lnTo>
                    <a:lnTo>
                      <a:pt x="358" y="0"/>
                    </a:lnTo>
                    <a:lnTo>
                      <a:pt x="362" y="1"/>
                    </a:lnTo>
                    <a:lnTo>
                      <a:pt x="367" y="1"/>
                    </a:lnTo>
                    <a:lnTo>
                      <a:pt x="371" y="1"/>
                    </a:lnTo>
                    <a:lnTo>
                      <a:pt x="377" y="1"/>
                    </a:lnTo>
                    <a:lnTo>
                      <a:pt x="383" y="1"/>
                    </a:lnTo>
                    <a:lnTo>
                      <a:pt x="389" y="1"/>
                    </a:lnTo>
                    <a:lnTo>
                      <a:pt x="396" y="1"/>
                    </a:lnTo>
                    <a:lnTo>
                      <a:pt x="403" y="2"/>
                    </a:lnTo>
                    <a:lnTo>
                      <a:pt x="411" y="2"/>
                    </a:lnTo>
                    <a:lnTo>
                      <a:pt x="418" y="2"/>
                    </a:lnTo>
                    <a:lnTo>
                      <a:pt x="427" y="2"/>
                    </a:lnTo>
                    <a:lnTo>
                      <a:pt x="434" y="4"/>
                    </a:lnTo>
                    <a:lnTo>
                      <a:pt x="445" y="4"/>
                    </a:lnTo>
                    <a:lnTo>
                      <a:pt x="452" y="4"/>
                    </a:lnTo>
                    <a:lnTo>
                      <a:pt x="462" y="4"/>
                    </a:lnTo>
                    <a:lnTo>
                      <a:pt x="471" y="5"/>
                    </a:lnTo>
                    <a:lnTo>
                      <a:pt x="481" y="5"/>
                    </a:lnTo>
                    <a:lnTo>
                      <a:pt x="492" y="5"/>
                    </a:lnTo>
                    <a:lnTo>
                      <a:pt x="500" y="7"/>
                    </a:lnTo>
                    <a:lnTo>
                      <a:pt x="511" y="7"/>
                    </a:lnTo>
                    <a:lnTo>
                      <a:pt x="522" y="8"/>
                    </a:lnTo>
                    <a:lnTo>
                      <a:pt x="533" y="8"/>
                    </a:lnTo>
                    <a:lnTo>
                      <a:pt x="543" y="8"/>
                    </a:lnTo>
                    <a:lnTo>
                      <a:pt x="553" y="10"/>
                    </a:lnTo>
                    <a:lnTo>
                      <a:pt x="565" y="11"/>
                    </a:lnTo>
                    <a:lnTo>
                      <a:pt x="575" y="11"/>
                    </a:lnTo>
                    <a:lnTo>
                      <a:pt x="586" y="11"/>
                    </a:lnTo>
                    <a:lnTo>
                      <a:pt x="597" y="11"/>
                    </a:lnTo>
                    <a:lnTo>
                      <a:pt x="609" y="13"/>
                    </a:lnTo>
                    <a:lnTo>
                      <a:pt x="619" y="13"/>
                    </a:lnTo>
                    <a:lnTo>
                      <a:pt x="630" y="14"/>
                    </a:lnTo>
                    <a:lnTo>
                      <a:pt x="641" y="14"/>
                    </a:lnTo>
                    <a:lnTo>
                      <a:pt x="653" y="14"/>
                    </a:lnTo>
                    <a:lnTo>
                      <a:pt x="663" y="14"/>
                    </a:lnTo>
                    <a:lnTo>
                      <a:pt x="674" y="16"/>
                    </a:lnTo>
                    <a:lnTo>
                      <a:pt x="684" y="16"/>
                    </a:lnTo>
                    <a:lnTo>
                      <a:pt x="696" y="17"/>
                    </a:lnTo>
                    <a:lnTo>
                      <a:pt x="706" y="17"/>
                    </a:lnTo>
                    <a:lnTo>
                      <a:pt x="716" y="19"/>
                    </a:lnTo>
                    <a:lnTo>
                      <a:pt x="726" y="19"/>
                    </a:lnTo>
                    <a:lnTo>
                      <a:pt x="737" y="20"/>
                    </a:lnTo>
                    <a:lnTo>
                      <a:pt x="746" y="20"/>
                    </a:lnTo>
                    <a:lnTo>
                      <a:pt x="756" y="20"/>
                    </a:lnTo>
                    <a:lnTo>
                      <a:pt x="765" y="21"/>
                    </a:lnTo>
                    <a:lnTo>
                      <a:pt x="773" y="21"/>
                    </a:lnTo>
                    <a:lnTo>
                      <a:pt x="782" y="21"/>
                    </a:lnTo>
                    <a:lnTo>
                      <a:pt x="791" y="23"/>
                    </a:lnTo>
                    <a:lnTo>
                      <a:pt x="798" y="23"/>
                    </a:lnTo>
                    <a:lnTo>
                      <a:pt x="807" y="24"/>
                    </a:lnTo>
                    <a:lnTo>
                      <a:pt x="815" y="24"/>
                    </a:lnTo>
                    <a:lnTo>
                      <a:pt x="822" y="24"/>
                    </a:lnTo>
                    <a:lnTo>
                      <a:pt x="829" y="24"/>
                    </a:lnTo>
                    <a:lnTo>
                      <a:pt x="835" y="26"/>
                    </a:lnTo>
                    <a:lnTo>
                      <a:pt x="841" y="26"/>
                    </a:lnTo>
                    <a:lnTo>
                      <a:pt x="847" y="27"/>
                    </a:lnTo>
                    <a:lnTo>
                      <a:pt x="853" y="27"/>
                    </a:lnTo>
                    <a:lnTo>
                      <a:pt x="857" y="29"/>
                    </a:lnTo>
                    <a:lnTo>
                      <a:pt x="862" y="29"/>
                    </a:lnTo>
                    <a:lnTo>
                      <a:pt x="866" y="29"/>
                    </a:lnTo>
                    <a:lnTo>
                      <a:pt x="870" y="29"/>
                    </a:lnTo>
                    <a:lnTo>
                      <a:pt x="875" y="30"/>
                    </a:lnTo>
                    <a:lnTo>
                      <a:pt x="879" y="30"/>
                    </a:lnTo>
                    <a:lnTo>
                      <a:pt x="884" y="30"/>
                    </a:lnTo>
                    <a:lnTo>
                      <a:pt x="889" y="30"/>
                    </a:lnTo>
                    <a:lnTo>
                      <a:pt x="894" y="32"/>
                    </a:lnTo>
                    <a:lnTo>
                      <a:pt x="898" y="32"/>
                    </a:lnTo>
                    <a:lnTo>
                      <a:pt x="903" y="32"/>
                    </a:lnTo>
                    <a:lnTo>
                      <a:pt x="909" y="32"/>
                    </a:lnTo>
                    <a:lnTo>
                      <a:pt x="913" y="33"/>
                    </a:lnTo>
                    <a:lnTo>
                      <a:pt x="917" y="33"/>
                    </a:lnTo>
                    <a:lnTo>
                      <a:pt x="923" y="35"/>
                    </a:lnTo>
                    <a:lnTo>
                      <a:pt x="928" y="35"/>
                    </a:lnTo>
                    <a:lnTo>
                      <a:pt x="932" y="35"/>
                    </a:lnTo>
                    <a:lnTo>
                      <a:pt x="936" y="35"/>
                    </a:lnTo>
                    <a:lnTo>
                      <a:pt x="941" y="36"/>
                    </a:lnTo>
                    <a:lnTo>
                      <a:pt x="947" y="36"/>
                    </a:lnTo>
                    <a:lnTo>
                      <a:pt x="951" y="38"/>
                    </a:lnTo>
                    <a:lnTo>
                      <a:pt x="956" y="38"/>
                    </a:lnTo>
                    <a:lnTo>
                      <a:pt x="960" y="38"/>
                    </a:lnTo>
                    <a:lnTo>
                      <a:pt x="966" y="38"/>
                    </a:lnTo>
                    <a:lnTo>
                      <a:pt x="970" y="39"/>
                    </a:lnTo>
                    <a:lnTo>
                      <a:pt x="975" y="39"/>
                    </a:lnTo>
                    <a:lnTo>
                      <a:pt x="979" y="41"/>
                    </a:lnTo>
                    <a:lnTo>
                      <a:pt x="983" y="41"/>
                    </a:lnTo>
                    <a:lnTo>
                      <a:pt x="989" y="42"/>
                    </a:lnTo>
                    <a:lnTo>
                      <a:pt x="992" y="42"/>
                    </a:lnTo>
                    <a:lnTo>
                      <a:pt x="997" y="42"/>
                    </a:lnTo>
                    <a:lnTo>
                      <a:pt x="1003" y="43"/>
                    </a:lnTo>
                    <a:lnTo>
                      <a:pt x="1007" y="43"/>
                    </a:lnTo>
                    <a:lnTo>
                      <a:pt x="1010" y="43"/>
                    </a:lnTo>
                    <a:lnTo>
                      <a:pt x="1014" y="45"/>
                    </a:lnTo>
                    <a:lnTo>
                      <a:pt x="1017" y="45"/>
                    </a:lnTo>
                    <a:lnTo>
                      <a:pt x="1022" y="45"/>
                    </a:lnTo>
                    <a:lnTo>
                      <a:pt x="1025" y="45"/>
                    </a:lnTo>
                    <a:lnTo>
                      <a:pt x="1029" y="45"/>
                    </a:lnTo>
                    <a:lnTo>
                      <a:pt x="1033" y="46"/>
                    </a:lnTo>
                    <a:lnTo>
                      <a:pt x="1036" y="46"/>
                    </a:lnTo>
                    <a:lnTo>
                      <a:pt x="1039" y="46"/>
                    </a:lnTo>
                    <a:lnTo>
                      <a:pt x="1044" y="48"/>
                    </a:lnTo>
                    <a:lnTo>
                      <a:pt x="1047" y="48"/>
                    </a:lnTo>
                    <a:lnTo>
                      <a:pt x="1050" y="48"/>
                    </a:lnTo>
                    <a:lnTo>
                      <a:pt x="1055" y="49"/>
                    </a:lnTo>
                    <a:lnTo>
                      <a:pt x="1061" y="51"/>
                    </a:lnTo>
                    <a:lnTo>
                      <a:pt x="1066" y="51"/>
                    </a:lnTo>
                    <a:lnTo>
                      <a:pt x="1070" y="51"/>
                    </a:lnTo>
                    <a:lnTo>
                      <a:pt x="1073" y="51"/>
                    </a:lnTo>
                    <a:lnTo>
                      <a:pt x="1077" y="52"/>
                    </a:lnTo>
                    <a:lnTo>
                      <a:pt x="1082" y="52"/>
                    </a:lnTo>
                    <a:lnTo>
                      <a:pt x="1083" y="52"/>
                    </a:lnTo>
                    <a:lnTo>
                      <a:pt x="1082" y="52"/>
                    </a:lnTo>
                    <a:lnTo>
                      <a:pt x="1082" y="55"/>
                    </a:lnTo>
                    <a:lnTo>
                      <a:pt x="1079" y="57"/>
                    </a:lnTo>
                    <a:lnTo>
                      <a:pt x="1077" y="61"/>
                    </a:lnTo>
                    <a:lnTo>
                      <a:pt x="1073" y="65"/>
                    </a:lnTo>
                    <a:lnTo>
                      <a:pt x="1069" y="71"/>
                    </a:lnTo>
                    <a:lnTo>
                      <a:pt x="1066" y="73"/>
                    </a:lnTo>
                    <a:lnTo>
                      <a:pt x="1063" y="77"/>
                    </a:lnTo>
                    <a:lnTo>
                      <a:pt x="1061" y="80"/>
                    </a:lnTo>
                    <a:lnTo>
                      <a:pt x="1058" y="84"/>
                    </a:lnTo>
                    <a:lnTo>
                      <a:pt x="1055" y="87"/>
                    </a:lnTo>
                    <a:lnTo>
                      <a:pt x="1051" y="90"/>
                    </a:lnTo>
                    <a:lnTo>
                      <a:pt x="1048" y="95"/>
                    </a:lnTo>
                    <a:lnTo>
                      <a:pt x="1045" y="99"/>
                    </a:lnTo>
                    <a:lnTo>
                      <a:pt x="1041" y="104"/>
                    </a:lnTo>
                    <a:lnTo>
                      <a:pt x="1038" y="108"/>
                    </a:lnTo>
                    <a:lnTo>
                      <a:pt x="1035" y="112"/>
                    </a:lnTo>
                    <a:lnTo>
                      <a:pt x="1030" y="118"/>
                    </a:lnTo>
                    <a:lnTo>
                      <a:pt x="1026" y="123"/>
                    </a:lnTo>
                    <a:lnTo>
                      <a:pt x="1023" y="127"/>
                    </a:lnTo>
                    <a:lnTo>
                      <a:pt x="1019" y="133"/>
                    </a:lnTo>
                    <a:lnTo>
                      <a:pt x="1014" y="139"/>
                    </a:lnTo>
                    <a:lnTo>
                      <a:pt x="1010" y="143"/>
                    </a:lnTo>
                    <a:lnTo>
                      <a:pt x="1005" y="149"/>
                    </a:lnTo>
                    <a:lnTo>
                      <a:pt x="1001" y="155"/>
                    </a:lnTo>
                    <a:lnTo>
                      <a:pt x="997" y="161"/>
                    </a:lnTo>
                    <a:lnTo>
                      <a:pt x="992" y="167"/>
                    </a:lnTo>
                    <a:lnTo>
                      <a:pt x="988" y="172"/>
                    </a:lnTo>
                    <a:lnTo>
                      <a:pt x="982" y="178"/>
                    </a:lnTo>
                    <a:lnTo>
                      <a:pt x="978" y="184"/>
                    </a:lnTo>
                    <a:lnTo>
                      <a:pt x="973" y="190"/>
                    </a:lnTo>
                    <a:lnTo>
                      <a:pt x="967" y="197"/>
                    </a:lnTo>
                    <a:lnTo>
                      <a:pt x="963" y="203"/>
                    </a:lnTo>
                    <a:lnTo>
                      <a:pt x="958" y="209"/>
                    </a:lnTo>
                    <a:lnTo>
                      <a:pt x="954" y="215"/>
                    </a:lnTo>
                    <a:lnTo>
                      <a:pt x="948" y="222"/>
                    </a:lnTo>
                    <a:lnTo>
                      <a:pt x="944" y="228"/>
                    </a:lnTo>
                    <a:lnTo>
                      <a:pt x="939" y="235"/>
                    </a:lnTo>
                    <a:lnTo>
                      <a:pt x="934" y="241"/>
                    </a:lnTo>
                    <a:lnTo>
                      <a:pt x="929" y="247"/>
                    </a:lnTo>
                    <a:lnTo>
                      <a:pt x="923" y="254"/>
                    </a:lnTo>
                    <a:lnTo>
                      <a:pt x="919" y="262"/>
                    </a:lnTo>
                    <a:lnTo>
                      <a:pt x="914" y="268"/>
                    </a:lnTo>
                    <a:lnTo>
                      <a:pt x="909" y="274"/>
                    </a:lnTo>
                    <a:lnTo>
                      <a:pt x="904" y="281"/>
                    </a:lnTo>
                    <a:lnTo>
                      <a:pt x="900" y="287"/>
                    </a:lnTo>
                    <a:lnTo>
                      <a:pt x="895" y="293"/>
                    </a:lnTo>
                    <a:lnTo>
                      <a:pt x="889" y="298"/>
                    </a:lnTo>
                    <a:lnTo>
                      <a:pt x="885" y="306"/>
                    </a:lnTo>
                    <a:lnTo>
                      <a:pt x="882" y="312"/>
                    </a:lnTo>
                    <a:lnTo>
                      <a:pt x="876" y="317"/>
                    </a:lnTo>
                    <a:lnTo>
                      <a:pt x="872" y="325"/>
                    </a:lnTo>
                    <a:lnTo>
                      <a:pt x="867" y="331"/>
                    </a:lnTo>
                    <a:lnTo>
                      <a:pt x="863" y="337"/>
                    </a:lnTo>
                    <a:lnTo>
                      <a:pt x="859" y="342"/>
                    </a:lnTo>
                    <a:lnTo>
                      <a:pt x="854" y="348"/>
                    </a:lnTo>
                    <a:lnTo>
                      <a:pt x="851" y="354"/>
                    </a:lnTo>
                    <a:lnTo>
                      <a:pt x="847" y="361"/>
                    </a:lnTo>
                    <a:lnTo>
                      <a:pt x="842" y="366"/>
                    </a:lnTo>
                    <a:lnTo>
                      <a:pt x="838" y="372"/>
                    </a:lnTo>
                    <a:lnTo>
                      <a:pt x="835" y="376"/>
                    </a:lnTo>
                    <a:lnTo>
                      <a:pt x="832" y="382"/>
                    </a:lnTo>
                    <a:lnTo>
                      <a:pt x="828" y="386"/>
                    </a:lnTo>
                    <a:lnTo>
                      <a:pt x="825" y="391"/>
                    </a:lnTo>
                    <a:lnTo>
                      <a:pt x="822" y="395"/>
                    </a:lnTo>
                    <a:lnTo>
                      <a:pt x="819" y="401"/>
                    </a:lnTo>
                    <a:lnTo>
                      <a:pt x="815" y="404"/>
                    </a:lnTo>
                    <a:lnTo>
                      <a:pt x="812" y="408"/>
                    </a:lnTo>
                    <a:lnTo>
                      <a:pt x="809" y="413"/>
                    </a:lnTo>
                    <a:lnTo>
                      <a:pt x="807" y="416"/>
                    </a:lnTo>
                    <a:lnTo>
                      <a:pt x="804" y="420"/>
                    </a:lnTo>
                    <a:lnTo>
                      <a:pt x="801" y="423"/>
                    </a:lnTo>
                    <a:lnTo>
                      <a:pt x="798" y="427"/>
                    </a:lnTo>
                    <a:lnTo>
                      <a:pt x="797" y="430"/>
                    </a:lnTo>
                    <a:lnTo>
                      <a:pt x="791" y="436"/>
                    </a:lnTo>
                    <a:lnTo>
                      <a:pt x="788" y="442"/>
                    </a:lnTo>
                    <a:lnTo>
                      <a:pt x="784" y="448"/>
                    </a:lnTo>
                    <a:lnTo>
                      <a:pt x="781" y="452"/>
                    </a:lnTo>
                    <a:lnTo>
                      <a:pt x="778" y="457"/>
                    </a:lnTo>
                    <a:lnTo>
                      <a:pt x="775" y="461"/>
                    </a:lnTo>
                    <a:lnTo>
                      <a:pt x="772" y="464"/>
                    </a:lnTo>
                    <a:lnTo>
                      <a:pt x="771" y="468"/>
                    </a:lnTo>
                    <a:lnTo>
                      <a:pt x="768" y="473"/>
                    </a:lnTo>
                    <a:lnTo>
                      <a:pt x="765" y="477"/>
                    </a:lnTo>
                    <a:lnTo>
                      <a:pt x="762" y="480"/>
                    </a:lnTo>
                    <a:lnTo>
                      <a:pt x="760" y="482"/>
                    </a:lnTo>
                    <a:lnTo>
                      <a:pt x="759" y="485"/>
                    </a:lnTo>
                    <a:lnTo>
                      <a:pt x="757" y="485"/>
                    </a:lnTo>
                    <a:lnTo>
                      <a:pt x="753" y="485"/>
                    </a:lnTo>
                    <a:lnTo>
                      <a:pt x="750" y="485"/>
                    </a:lnTo>
                    <a:lnTo>
                      <a:pt x="747" y="483"/>
                    </a:lnTo>
                    <a:lnTo>
                      <a:pt x="744" y="483"/>
                    </a:lnTo>
                    <a:lnTo>
                      <a:pt x="741" y="483"/>
                    </a:lnTo>
                    <a:lnTo>
                      <a:pt x="738" y="483"/>
                    </a:lnTo>
                    <a:lnTo>
                      <a:pt x="735" y="482"/>
                    </a:lnTo>
                    <a:lnTo>
                      <a:pt x="731" y="482"/>
                    </a:lnTo>
                    <a:lnTo>
                      <a:pt x="728" y="482"/>
                    </a:lnTo>
                    <a:lnTo>
                      <a:pt x="725" y="482"/>
                    </a:lnTo>
                    <a:lnTo>
                      <a:pt x="721" y="480"/>
                    </a:lnTo>
                    <a:lnTo>
                      <a:pt x="715" y="480"/>
                    </a:lnTo>
                    <a:lnTo>
                      <a:pt x="710" y="480"/>
                    </a:lnTo>
                    <a:lnTo>
                      <a:pt x="706" y="480"/>
                    </a:lnTo>
                    <a:lnTo>
                      <a:pt x="702" y="479"/>
                    </a:lnTo>
                    <a:lnTo>
                      <a:pt x="697" y="479"/>
                    </a:lnTo>
                    <a:lnTo>
                      <a:pt x="691" y="477"/>
                    </a:lnTo>
                    <a:lnTo>
                      <a:pt x="687" y="477"/>
                    </a:lnTo>
                    <a:lnTo>
                      <a:pt x="681" y="477"/>
                    </a:lnTo>
                    <a:lnTo>
                      <a:pt x="675" y="476"/>
                    </a:lnTo>
                    <a:lnTo>
                      <a:pt x="669" y="476"/>
                    </a:lnTo>
                    <a:lnTo>
                      <a:pt x="665" y="476"/>
                    </a:lnTo>
                    <a:lnTo>
                      <a:pt x="657" y="474"/>
                    </a:lnTo>
                    <a:lnTo>
                      <a:pt x="653" y="474"/>
                    </a:lnTo>
                    <a:lnTo>
                      <a:pt x="647" y="473"/>
                    </a:lnTo>
                    <a:lnTo>
                      <a:pt x="641" y="473"/>
                    </a:lnTo>
                    <a:lnTo>
                      <a:pt x="634" y="471"/>
                    </a:lnTo>
                    <a:lnTo>
                      <a:pt x="628" y="471"/>
                    </a:lnTo>
                    <a:lnTo>
                      <a:pt x="621" y="470"/>
                    </a:lnTo>
                    <a:lnTo>
                      <a:pt x="616" y="470"/>
                    </a:lnTo>
                    <a:lnTo>
                      <a:pt x="609" y="468"/>
                    </a:lnTo>
                    <a:lnTo>
                      <a:pt x="603" y="468"/>
                    </a:lnTo>
                    <a:lnTo>
                      <a:pt x="596" y="467"/>
                    </a:lnTo>
                    <a:lnTo>
                      <a:pt x="590" y="467"/>
                    </a:lnTo>
                    <a:lnTo>
                      <a:pt x="584" y="467"/>
                    </a:lnTo>
                    <a:lnTo>
                      <a:pt x="577" y="465"/>
                    </a:lnTo>
                    <a:lnTo>
                      <a:pt x="571" y="464"/>
                    </a:lnTo>
                    <a:lnTo>
                      <a:pt x="565" y="464"/>
                    </a:lnTo>
                    <a:lnTo>
                      <a:pt x="559" y="463"/>
                    </a:lnTo>
                    <a:lnTo>
                      <a:pt x="552" y="463"/>
                    </a:lnTo>
                    <a:lnTo>
                      <a:pt x="546" y="461"/>
                    </a:lnTo>
                    <a:lnTo>
                      <a:pt x="540" y="461"/>
                    </a:lnTo>
                    <a:lnTo>
                      <a:pt x="533" y="460"/>
                    </a:lnTo>
                    <a:lnTo>
                      <a:pt x="528" y="460"/>
                    </a:lnTo>
                    <a:lnTo>
                      <a:pt x="521" y="458"/>
                    </a:lnTo>
                    <a:lnTo>
                      <a:pt x="515" y="458"/>
                    </a:lnTo>
                    <a:lnTo>
                      <a:pt x="509" y="457"/>
                    </a:lnTo>
                    <a:lnTo>
                      <a:pt x="505" y="455"/>
                    </a:lnTo>
                    <a:lnTo>
                      <a:pt x="499" y="455"/>
                    </a:lnTo>
                    <a:lnTo>
                      <a:pt x="493" y="454"/>
                    </a:lnTo>
                    <a:lnTo>
                      <a:pt x="487" y="454"/>
                    </a:lnTo>
                    <a:lnTo>
                      <a:pt x="483" y="452"/>
                    </a:lnTo>
                    <a:lnTo>
                      <a:pt x="477" y="451"/>
                    </a:lnTo>
                    <a:lnTo>
                      <a:pt x="472" y="451"/>
                    </a:lnTo>
                    <a:lnTo>
                      <a:pt x="468" y="449"/>
                    </a:lnTo>
                    <a:lnTo>
                      <a:pt x="462" y="449"/>
                    </a:lnTo>
                    <a:lnTo>
                      <a:pt x="458" y="448"/>
                    </a:lnTo>
                    <a:lnTo>
                      <a:pt x="455" y="448"/>
                    </a:lnTo>
                    <a:lnTo>
                      <a:pt x="468" y="423"/>
                    </a:lnTo>
                    <a:lnTo>
                      <a:pt x="465" y="422"/>
                    </a:lnTo>
                    <a:lnTo>
                      <a:pt x="462" y="420"/>
                    </a:lnTo>
                    <a:lnTo>
                      <a:pt x="458" y="419"/>
                    </a:lnTo>
                    <a:lnTo>
                      <a:pt x="455" y="419"/>
                    </a:lnTo>
                    <a:lnTo>
                      <a:pt x="450" y="417"/>
                    </a:lnTo>
                    <a:lnTo>
                      <a:pt x="446" y="416"/>
                    </a:lnTo>
                    <a:lnTo>
                      <a:pt x="440" y="414"/>
                    </a:lnTo>
                    <a:lnTo>
                      <a:pt x="434" y="413"/>
                    </a:lnTo>
                    <a:lnTo>
                      <a:pt x="428" y="411"/>
                    </a:lnTo>
                    <a:lnTo>
                      <a:pt x="423" y="410"/>
                    </a:lnTo>
                    <a:lnTo>
                      <a:pt x="420" y="408"/>
                    </a:lnTo>
                    <a:lnTo>
                      <a:pt x="415" y="408"/>
                    </a:lnTo>
                    <a:lnTo>
                      <a:pt x="412" y="407"/>
                    </a:lnTo>
                    <a:lnTo>
                      <a:pt x="409" y="407"/>
                    </a:lnTo>
                    <a:lnTo>
                      <a:pt x="405" y="405"/>
                    </a:lnTo>
                    <a:lnTo>
                      <a:pt x="402" y="405"/>
                    </a:lnTo>
                    <a:lnTo>
                      <a:pt x="398" y="404"/>
                    </a:lnTo>
                    <a:lnTo>
                      <a:pt x="395" y="404"/>
                    </a:lnTo>
                    <a:lnTo>
                      <a:pt x="390" y="402"/>
                    </a:lnTo>
                    <a:lnTo>
                      <a:pt x="387" y="402"/>
                    </a:lnTo>
                    <a:lnTo>
                      <a:pt x="381" y="401"/>
                    </a:lnTo>
                    <a:lnTo>
                      <a:pt x="378" y="401"/>
                    </a:lnTo>
                    <a:lnTo>
                      <a:pt x="374" y="400"/>
                    </a:lnTo>
                    <a:lnTo>
                      <a:pt x="370" y="398"/>
                    </a:lnTo>
                    <a:lnTo>
                      <a:pt x="367" y="398"/>
                    </a:lnTo>
                    <a:lnTo>
                      <a:pt x="362" y="397"/>
                    </a:lnTo>
                    <a:lnTo>
                      <a:pt x="358" y="395"/>
                    </a:lnTo>
                    <a:lnTo>
                      <a:pt x="354" y="395"/>
                    </a:lnTo>
                    <a:lnTo>
                      <a:pt x="349" y="394"/>
                    </a:lnTo>
                    <a:lnTo>
                      <a:pt x="345" y="394"/>
                    </a:lnTo>
                    <a:lnTo>
                      <a:pt x="340" y="392"/>
                    </a:lnTo>
                    <a:lnTo>
                      <a:pt x="336" y="392"/>
                    </a:lnTo>
                    <a:lnTo>
                      <a:pt x="333" y="391"/>
                    </a:lnTo>
                    <a:lnTo>
                      <a:pt x="329" y="391"/>
                    </a:lnTo>
                    <a:lnTo>
                      <a:pt x="324" y="391"/>
                    </a:lnTo>
                    <a:lnTo>
                      <a:pt x="320" y="389"/>
                    </a:lnTo>
                    <a:lnTo>
                      <a:pt x="315" y="389"/>
                    </a:lnTo>
                    <a:lnTo>
                      <a:pt x="311" y="388"/>
                    </a:lnTo>
                    <a:lnTo>
                      <a:pt x="307" y="388"/>
                    </a:lnTo>
                    <a:lnTo>
                      <a:pt x="304" y="388"/>
                    </a:lnTo>
                    <a:lnTo>
                      <a:pt x="298" y="386"/>
                    </a:lnTo>
                    <a:lnTo>
                      <a:pt x="295" y="386"/>
                    </a:lnTo>
                    <a:lnTo>
                      <a:pt x="290" y="386"/>
                    </a:lnTo>
                    <a:lnTo>
                      <a:pt x="287" y="386"/>
                    </a:lnTo>
                    <a:lnTo>
                      <a:pt x="283" y="385"/>
                    </a:lnTo>
                    <a:lnTo>
                      <a:pt x="280" y="385"/>
                    </a:lnTo>
                    <a:lnTo>
                      <a:pt x="276" y="385"/>
                    </a:lnTo>
                    <a:lnTo>
                      <a:pt x="273" y="385"/>
                    </a:lnTo>
                    <a:lnTo>
                      <a:pt x="270" y="385"/>
                    </a:lnTo>
                    <a:lnTo>
                      <a:pt x="265" y="385"/>
                    </a:lnTo>
                    <a:lnTo>
                      <a:pt x="254" y="395"/>
                    </a:lnTo>
                    <a:close/>
                  </a:path>
                </a:pathLst>
              </a:custGeom>
              <a:solidFill>
                <a:srgbClr val="CCC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13" name="Freeform 75"/>
              <p:cNvSpPr>
                <a:spLocks/>
              </p:cNvSpPr>
              <p:nvPr/>
            </p:nvSpPr>
            <p:spPr bwMode="auto">
              <a:xfrm>
                <a:off x="3969" y="3625"/>
                <a:ext cx="302" cy="45"/>
              </a:xfrm>
              <a:custGeom>
                <a:avLst/>
                <a:gdLst>
                  <a:gd name="T0" fmla="*/ 10 w 605"/>
                  <a:gd name="T1" fmla="*/ 47 h 90"/>
                  <a:gd name="T2" fmla="*/ 6 w 605"/>
                  <a:gd name="T3" fmla="*/ 41 h 90"/>
                  <a:gd name="T4" fmla="*/ 3 w 605"/>
                  <a:gd name="T5" fmla="*/ 35 h 90"/>
                  <a:gd name="T6" fmla="*/ 0 w 605"/>
                  <a:gd name="T7" fmla="*/ 28 h 90"/>
                  <a:gd name="T8" fmla="*/ 0 w 605"/>
                  <a:gd name="T9" fmla="*/ 21 h 90"/>
                  <a:gd name="T10" fmla="*/ 1 w 605"/>
                  <a:gd name="T11" fmla="*/ 12 h 90"/>
                  <a:gd name="T12" fmla="*/ 7 w 605"/>
                  <a:gd name="T13" fmla="*/ 3 h 90"/>
                  <a:gd name="T14" fmla="*/ 13 w 605"/>
                  <a:gd name="T15" fmla="*/ 0 h 90"/>
                  <a:gd name="T16" fmla="*/ 19 w 605"/>
                  <a:gd name="T17" fmla="*/ 0 h 90"/>
                  <a:gd name="T18" fmla="*/ 26 w 605"/>
                  <a:gd name="T19" fmla="*/ 0 h 90"/>
                  <a:gd name="T20" fmla="*/ 37 w 605"/>
                  <a:gd name="T21" fmla="*/ 0 h 90"/>
                  <a:gd name="T22" fmla="*/ 48 w 605"/>
                  <a:gd name="T23" fmla="*/ 0 h 90"/>
                  <a:gd name="T24" fmla="*/ 60 w 605"/>
                  <a:gd name="T25" fmla="*/ 0 h 90"/>
                  <a:gd name="T26" fmla="*/ 76 w 605"/>
                  <a:gd name="T27" fmla="*/ 2 h 90"/>
                  <a:gd name="T28" fmla="*/ 92 w 605"/>
                  <a:gd name="T29" fmla="*/ 2 h 90"/>
                  <a:gd name="T30" fmla="*/ 110 w 605"/>
                  <a:gd name="T31" fmla="*/ 2 h 90"/>
                  <a:gd name="T32" fmla="*/ 130 w 605"/>
                  <a:gd name="T33" fmla="*/ 3 h 90"/>
                  <a:gd name="T34" fmla="*/ 151 w 605"/>
                  <a:gd name="T35" fmla="*/ 3 h 90"/>
                  <a:gd name="T36" fmla="*/ 173 w 605"/>
                  <a:gd name="T37" fmla="*/ 3 h 90"/>
                  <a:gd name="T38" fmla="*/ 195 w 605"/>
                  <a:gd name="T39" fmla="*/ 5 h 90"/>
                  <a:gd name="T40" fmla="*/ 219 w 605"/>
                  <a:gd name="T41" fmla="*/ 6 h 90"/>
                  <a:gd name="T42" fmla="*/ 244 w 605"/>
                  <a:gd name="T43" fmla="*/ 8 h 90"/>
                  <a:gd name="T44" fmla="*/ 267 w 605"/>
                  <a:gd name="T45" fmla="*/ 9 h 90"/>
                  <a:gd name="T46" fmla="*/ 292 w 605"/>
                  <a:gd name="T47" fmla="*/ 9 h 90"/>
                  <a:gd name="T48" fmla="*/ 317 w 605"/>
                  <a:gd name="T49" fmla="*/ 11 h 90"/>
                  <a:gd name="T50" fmla="*/ 342 w 605"/>
                  <a:gd name="T51" fmla="*/ 12 h 90"/>
                  <a:gd name="T52" fmla="*/ 365 w 605"/>
                  <a:gd name="T53" fmla="*/ 13 h 90"/>
                  <a:gd name="T54" fmla="*/ 390 w 605"/>
                  <a:gd name="T55" fmla="*/ 15 h 90"/>
                  <a:gd name="T56" fmla="*/ 415 w 605"/>
                  <a:gd name="T57" fmla="*/ 16 h 90"/>
                  <a:gd name="T58" fmla="*/ 439 w 605"/>
                  <a:gd name="T59" fmla="*/ 19 h 90"/>
                  <a:gd name="T60" fmla="*/ 462 w 605"/>
                  <a:gd name="T61" fmla="*/ 22 h 90"/>
                  <a:gd name="T62" fmla="*/ 484 w 605"/>
                  <a:gd name="T63" fmla="*/ 24 h 90"/>
                  <a:gd name="T64" fmla="*/ 505 w 605"/>
                  <a:gd name="T65" fmla="*/ 25 h 90"/>
                  <a:gd name="T66" fmla="*/ 525 w 605"/>
                  <a:gd name="T67" fmla="*/ 28 h 90"/>
                  <a:gd name="T68" fmla="*/ 545 w 605"/>
                  <a:gd name="T69" fmla="*/ 31 h 90"/>
                  <a:gd name="T70" fmla="*/ 562 w 605"/>
                  <a:gd name="T71" fmla="*/ 33 h 90"/>
                  <a:gd name="T72" fmla="*/ 578 w 605"/>
                  <a:gd name="T73" fmla="*/ 37 h 90"/>
                  <a:gd name="T74" fmla="*/ 593 w 605"/>
                  <a:gd name="T75" fmla="*/ 40 h 90"/>
                  <a:gd name="T76" fmla="*/ 599 w 605"/>
                  <a:gd name="T77" fmla="*/ 43 h 90"/>
                  <a:gd name="T78" fmla="*/ 594 w 605"/>
                  <a:gd name="T79" fmla="*/ 49 h 90"/>
                  <a:gd name="T80" fmla="*/ 592 w 605"/>
                  <a:gd name="T81" fmla="*/ 57 h 90"/>
                  <a:gd name="T82" fmla="*/ 592 w 605"/>
                  <a:gd name="T83" fmla="*/ 65 h 90"/>
                  <a:gd name="T84" fmla="*/ 594 w 605"/>
                  <a:gd name="T85" fmla="*/ 74 h 90"/>
                  <a:gd name="T86" fmla="*/ 600 w 605"/>
                  <a:gd name="T87" fmla="*/ 84 h 90"/>
                  <a:gd name="T88" fmla="*/ 12 w 605"/>
                  <a:gd name="T89" fmla="*/ 49 h 9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05"/>
                  <a:gd name="T136" fmla="*/ 0 h 90"/>
                  <a:gd name="T137" fmla="*/ 605 w 605"/>
                  <a:gd name="T138" fmla="*/ 90 h 9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05" h="90">
                    <a:moveTo>
                      <a:pt x="12" y="49"/>
                    </a:moveTo>
                    <a:lnTo>
                      <a:pt x="10" y="47"/>
                    </a:lnTo>
                    <a:lnTo>
                      <a:pt x="7" y="44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3" y="35"/>
                    </a:lnTo>
                    <a:lnTo>
                      <a:pt x="1" y="33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1" y="16"/>
                    </a:lnTo>
                    <a:lnTo>
                      <a:pt x="1" y="12"/>
                    </a:lnTo>
                    <a:lnTo>
                      <a:pt x="4" y="9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2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9" y="2"/>
                    </a:lnTo>
                    <a:lnTo>
                      <a:pt x="76" y="2"/>
                    </a:lnTo>
                    <a:lnTo>
                      <a:pt x="85" y="2"/>
                    </a:lnTo>
                    <a:lnTo>
                      <a:pt x="92" y="2"/>
                    </a:lnTo>
                    <a:lnTo>
                      <a:pt x="103" y="2"/>
                    </a:lnTo>
                    <a:lnTo>
                      <a:pt x="110" y="2"/>
                    </a:lnTo>
                    <a:lnTo>
                      <a:pt x="122" y="3"/>
                    </a:lnTo>
                    <a:lnTo>
                      <a:pt x="130" y="3"/>
                    </a:lnTo>
                    <a:lnTo>
                      <a:pt x="141" y="3"/>
                    </a:lnTo>
                    <a:lnTo>
                      <a:pt x="151" y="3"/>
                    </a:lnTo>
                    <a:lnTo>
                      <a:pt x="163" y="3"/>
                    </a:lnTo>
                    <a:lnTo>
                      <a:pt x="173" y="3"/>
                    </a:lnTo>
                    <a:lnTo>
                      <a:pt x="183" y="5"/>
                    </a:lnTo>
                    <a:lnTo>
                      <a:pt x="195" y="5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0" y="6"/>
                    </a:lnTo>
                    <a:lnTo>
                      <a:pt x="244" y="8"/>
                    </a:lnTo>
                    <a:lnTo>
                      <a:pt x="255" y="9"/>
                    </a:lnTo>
                    <a:lnTo>
                      <a:pt x="267" y="9"/>
                    </a:lnTo>
                    <a:lnTo>
                      <a:pt x="280" y="9"/>
                    </a:lnTo>
                    <a:lnTo>
                      <a:pt x="292" y="9"/>
                    </a:lnTo>
                    <a:lnTo>
                      <a:pt x="304" y="11"/>
                    </a:lnTo>
                    <a:lnTo>
                      <a:pt x="317" y="11"/>
                    </a:lnTo>
                    <a:lnTo>
                      <a:pt x="329" y="12"/>
                    </a:lnTo>
                    <a:lnTo>
                      <a:pt x="342" y="12"/>
                    </a:lnTo>
                    <a:lnTo>
                      <a:pt x="354" y="13"/>
                    </a:lnTo>
                    <a:lnTo>
                      <a:pt x="365" y="13"/>
                    </a:lnTo>
                    <a:lnTo>
                      <a:pt x="379" y="15"/>
                    </a:lnTo>
                    <a:lnTo>
                      <a:pt x="390" y="15"/>
                    </a:lnTo>
                    <a:lnTo>
                      <a:pt x="404" y="16"/>
                    </a:lnTo>
                    <a:lnTo>
                      <a:pt x="415" y="16"/>
                    </a:lnTo>
                    <a:lnTo>
                      <a:pt x="427" y="19"/>
                    </a:lnTo>
                    <a:lnTo>
                      <a:pt x="439" y="19"/>
                    </a:lnTo>
                    <a:lnTo>
                      <a:pt x="451" y="21"/>
                    </a:lnTo>
                    <a:lnTo>
                      <a:pt x="462" y="22"/>
                    </a:lnTo>
                    <a:lnTo>
                      <a:pt x="473" y="22"/>
                    </a:lnTo>
                    <a:lnTo>
                      <a:pt x="484" y="24"/>
                    </a:lnTo>
                    <a:lnTo>
                      <a:pt x="495" y="25"/>
                    </a:lnTo>
                    <a:lnTo>
                      <a:pt x="505" y="25"/>
                    </a:lnTo>
                    <a:lnTo>
                      <a:pt x="515" y="27"/>
                    </a:lnTo>
                    <a:lnTo>
                      <a:pt x="525" y="28"/>
                    </a:lnTo>
                    <a:lnTo>
                      <a:pt x="536" y="30"/>
                    </a:lnTo>
                    <a:lnTo>
                      <a:pt x="545" y="31"/>
                    </a:lnTo>
                    <a:lnTo>
                      <a:pt x="553" y="33"/>
                    </a:lnTo>
                    <a:lnTo>
                      <a:pt x="562" y="33"/>
                    </a:lnTo>
                    <a:lnTo>
                      <a:pt x="571" y="35"/>
                    </a:lnTo>
                    <a:lnTo>
                      <a:pt x="578" y="37"/>
                    </a:lnTo>
                    <a:lnTo>
                      <a:pt x="587" y="38"/>
                    </a:lnTo>
                    <a:lnTo>
                      <a:pt x="593" y="40"/>
                    </a:lnTo>
                    <a:lnTo>
                      <a:pt x="600" y="41"/>
                    </a:lnTo>
                    <a:lnTo>
                      <a:pt x="599" y="43"/>
                    </a:lnTo>
                    <a:lnTo>
                      <a:pt x="597" y="44"/>
                    </a:lnTo>
                    <a:lnTo>
                      <a:pt x="594" y="49"/>
                    </a:lnTo>
                    <a:lnTo>
                      <a:pt x="593" y="55"/>
                    </a:lnTo>
                    <a:lnTo>
                      <a:pt x="592" y="57"/>
                    </a:lnTo>
                    <a:lnTo>
                      <a:pt x="592" y="60"/>
                    </a:lnTo>
                    <a:lnTo>
                      <a:pt x="592" y="65"/>
                    </a:lnTo>
                    <a:lnTo>
                      <a:pt x="593" y="69"/>
                    </a:lnTo>
                    <a:lnTo>
                      <a:pt x="594" y="74"/>
                    </a:lnTo>
                    <a:lnTo>
                      <a:pt x="597" y="79"/>
                    </a:lnTo>
                    <a:lnTo>
                      <a:pt x="600" y="84"/>
                    </a:lnTo>
                    <a:lnTo>
                      <a:pt x="605" y="90"/>
                    </a:lnTo>
                    <a:lnTo>
                      <a:pt x="12" y="49"/>
                    </a:lnTo>
                    <a:close/>
                  </a:path>
                </a:pathLst>
              </a:custGeom>
              <a:solidFill>
                <a:srgbClr val="B3B3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14" name="Freeform 76"/>
              <p:cNvSpPr>
                <a:spLocks/>
              </p:cNvSpPr>
              <p:nvPr/>
            </p:nvSpPr>
            <p:spPr bwMode="auto">
              <a:xfrm>
                <a:off x="3958" y="3859"/>
                <a:ext cx="31" cy="50"/>
              </a:xfrm>
              <a:custGeom>
                <a:avLst/>
                <a:gdLst>
                  <a:gd name="T0" fmla="*/ 3 w 63"/>
                  <a:gd name="T1" fmla="*/ 83 h 101"/>
                  <a:gd name="T2" fmla="*/ 3 w 63"/>
                  <a:gd name="T3" fmla="*/ 82 h 101"/>
                  <a:gd name="T4" fmla="*/ 3 w 63"/>
                  <a:gd name="T5" fmla="*/ 79 h 101"/>
                  <a:gd name="T6" fmla="*/ 1 w 63"/>
                  <a:gd name="T7" fmla="*/ 76 h 101"/>
                  <a:gd name="T8" fmla="*/ 1 w 63"/>
                  <a:gd name="T9" fmla="*/ 74 h 101"/>
                  <a:gd name="T10" fmla="*/ 1 w 63"/>
                  <a:gd name="T11" fmla="*/ 72 h 101"/>
                  <a:gd name="T12" fmla="*/ 1 w 63"/>
                  <a:gd name="T13" fmla="*/ 69 h 101"/>
                  <a:gd name="T14" fmla="*/ 0 w 63"/>
                  <a:gd name="T15" fmla="*/ 64 h 101"/>
                  <a:gd name="T16" fmla="*/ 0 w 63"/>
                  <a:gd name="T17" fmla="*/ 61 h 101"/>
                  <a:gd name="T18" fmla="*/ 0 w 63"/>
                  <a:gd name="T19" fmla="*/ 57 h 101"/>
                  <a:gd name="T20" fmla="*/ 0 w 63"/>
                  <a:gd name="T21" fmla="*/ 54 h 101"/>
                  <a:gd name="T22" fmla="*/ 0 w 63"/>
                  <a:gd name="T23" fmla="*/ 48 h 101"/>
                  <a:gd name="T24" fmla="*/ 1 w 63"/>
                  <a:gd name="T25" fmla="*/ 45 h 101"/>
                  <a:gd name="T26" fmla="*/ 1 w 63"/>
                  <a:gd name="T27" fmla="*/ 41 h 101"/>
                  <a:gd name="T28" fmla="*/ 3 w 63"/>
                  <a:gd name="T29" fmla="*/ 36 h 101"/>
                  <a:gd name="T30" fmla="*/ 3 w 63"/>
                  <a:gd name="T31" fmla="*/ 32 h 101"/>
                  <a:gd name="T32" fmla="*/ 4 w 63"/>
                  <a:gd name="T33" fmla="*/ 28 h 101"/>
                  <a:gd name="T34" fmla="*/ 6 w 63"/>
                  <a:gd name="T35" fmla="*/ 23 h 101"/>
                  <a:gd name="T36" fmla="*/ 9 w 63"/>
                  <a:gd name="T37" fmla="*/ 20 h 101"/>
                  <a:gd name="T38" fmla="*/ 10 w 63"/>
                  <a:gd name="T39" fmla="*/ 16 h 101"/>
                  <a:gd name="T40" fmla="*/ 13 w 63"/>
                  <a:gd name="T41" fmla="*/ 13 h 101"/>
                  <a:gd name="T42" fmla="*/ 16 w 63"/>
                  <a:gd name="T43" fmla="*/ 10 h 101"/>
                  <a:gd name="T44" fmla="*/ 19 w 63"/>
                  <a:gd name="T45" fmla="*/ 7 h 101"/>
                  <a:gd name="T46" fmla="*/ 23 w 63"/>
                  <a:gd name="T47" fmla="*/ 4 h 101"/>
                  <a:gd name="T48" fmla="*/ 26 w 63"/>
                  <a:gd name="T49" fmla="*/ 3 h 101"/>
                  <a:gd name="T50" fmla="*/ 31 w 63"/>
                  <a:gd name="T51" fmla="*/ 1 h 101"/>
                  <a:gd name="T52" fmla="*/ 36 w 63"/>
                  <a:gd name="T53" fmla="*/ 1 h 101"/>
                  <a:gd name="T54" fmla="*/ 39 w 63"/>
                  <a:gd name="T55" fmla="*/ 0 h 101"/>
                  <a:gd name="T56" fmla="*/ 42 w 63"/>
                  <a:gd name="T57" fmla="*/ 0 h 101"/>
                  <a:gd name="T58" fmla="*/ 45 w 63"/>
                  <a:gd name="T59" fmla="*/ 0 h 101"/>
                  <a:gd name="T60" fmla="*/ 48 w 63"/>
                  <a:gd name="T61" fmla="*/ 0 h 101"/>
                  <a:gd name="T62" fmla="*/ 51 w 63"/>
                  <a:gd name="T63" fmla="*/ 0 h 101"/>
                  <a:gd name="T64" fmla="*/ 54 w 63"/>
                  <a:gd name="T65" fmla="*/ 1 h 101"/>
                  <a:gd name="T66" fmla="*/ 59 w 63"/>
                  <a:gd name="T67" fmla="*/ 1 h 101"/>
                  <a:gd name="T68" fmla="*/ 63 w 63"/>
                  <a:gd name="T69" fmla="*/ 3 h 101"/>
                  <a:gd name="T70" fmla="*/ 39 w 63"/>
                  <a:gd name="T71" fmla="*/ 101 h 101"/>
                  <a:gd name="T72" fmla="*/ 12 w 63"/>
                  <a:gd name="T73" fmla="*/ 93 h 101"/>
                  <a:gd name="T74" fmla="*/ 3 w 63"/>
                  <a:gd name="T75" fmla="*/ 83 h 101"/>
                  <a:gd name="T76" fmla="*/ 3 w 63"/>
                  <a:gd name="T77" fmla="*/ 83 h 10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3"/>
                  <a:gd name="T118" fmla="*/ 0 h 101"/>
                  <a:gd name="T119" fmla="*/ 63 w 63"/>
                  <a:gd name="T120" fmla="*/ 101 h 10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3" h="101">
                    <a:moveTo>
                      <a:pt x="3" y="83"/>
                    </a:moveTo>
                    <a:lnTo>
                      <a:pt x="3" y="82"/>
                    </a:lnTo>
                    <a:lnTo>
                      <a:pt x="3" y="79"/>
                    </a:lnTo>
                    <a:lnTo>
                      <a:pt x="1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0" y="54"/>
                    </a:lnTo>
                    <a:lnTo>
                      <a:pt x="0" y="48"/>
                    </a:lnTo>
                    <a:lnTo>
                      <a:pt x="1" y="45"/>
                    </a:lnTo>
                    <a:lnTo>
                      <a:pt x="1" y="41"/>
                    </a:lnTo>
                    <a:lnTo>
                      <a:pt x="3" y="36"/>
                    </a:lnTo>
                    <a:lnTo>
                      <a:pt x="3" y="32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20"/>
                    </a:lnTo>
                    <a:lnTo>
                      <a:pt x="10" y="16"/>
                    </a:lnTo>
                    <a:lnTo>
                      <a:pt x="13" y="13"/>
                    </a:lnTo>
                    <a:lnTo>
                      <a:pt x="16" y="10"/>
                    </a:lnTo>
                    <a:lnTo>
                      <a:pt x="19" y="7"/>
                    </a:lnTo>
                    <a:lnTo>
                      <a:pt x="23" y="4"/>
                    </a:lnTo>
                    <a:lnTo>
                      <a:pt x="26" y="3"/>
                    </a:lnTo>
                    <a:lnTo>
                      <a:pt x="31" y="1"/>
                    </a:lnTo>
                    <a:lnTo>
                      <a:pt x="36" y="1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4" y="1"/>
                    </a:lnTo>
                    <a:lnTo>
                      <a:pt x="59" y="1"/>
                    </a:lnTo>
                    <a:lnTo>
                      <a:pt x="63" y="3"/>
                    </a:lnTo>
                    <a:lnTo>
                      <a:pt x="39" y="101"/>
                    </a:lnTo>
                    <a:lnTo>
                      <a:pt x="12" y="93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3D7D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15" name="Freeform 77"/>
              <p:cNvSpPr>
                <a:spLocks/>
              </p:cNvSpPr>
              <p:nvPr/>
            </p:nvSpPr>
            <p:spPr bwMode="auto">
              <a:xfrm>
                <a:off x="3869" y="3671"/>
                <a:ext cx="401" cy="127"/>
              </a:xfrm>
              <a:custGeom>
                <a:avLst/>
                <a:gdLst>
                  <a:gd name="T0" fmla="*/ 129 w 802"/>
                  <a:gd name="T1" fmla="*/ 0 h 253"/>
                  <a:gd name="T2" fmla="*/ 144 w 802"/>
                  <a:gd name="T3" fmla="*/ 0 h 253"/>
                  <a:gd name="T4" fmla="*/ 159 w 802"/>
                  <a:gd name="T5" fmla="*/ 0 h 253"/>
                  <a:gd name="T6" fmla="*/ 179 w 802"/>
                  <a:gd name="T7" fmla="*/ 0 h 253"/>
                  <a:gd name="T8" fmla="*/ 203 w 802"/>
                  <a:gd name="T9" fmla="*/ 0 h 253"/>
                  <a:gd name="T10" fmla="*/ 232 w 802"/>
                  <a:gd name="T11" fmla="*/ 1 h 253"/>
                  <a:gd name="T12" fmla="*/ 267 w 802"/>
                  <a:gd name="T13" fmla="*/ 3 h 253"/>
                  <a:gd name="T14" fmla="*/ 307 w 802"/>
                  <a:gd name="T15" fmla="*/ 4 h 253"/>
                  <a:gd name="T16" fmla="*/ 354 w 802"/>
                  <a:gd name="T17" fmla="*/ 7 h 253"/>
                  <a:gd name="T18" fmla="*/ 407 w 802"/>
                  <a:gd name="T19" fmla="*/ 10 h 253"/>
                  <a:gd name="T20" fmla="*/ 466 w 802"/>
                  <a:gd name="T21" fmla="*/ 14 h 253"/>
                  <a:gd name="T22" fmla="*/ 532 w 802"/>
                  <a:gd name="T23" fmla="*/ 19 h 253"/>
                  <a:gd name="T24" fmla="*/ 605 w 802"/>
                  <a:gd name="T25" fmla="*/ 25 h 253"/>
                  <a:gd name="T26" fmla="*/ 686 w 802"/>
                  <a:gd name="T27" fmla="*/ 30 h 253"/>
                  <a:gd name="T28" fmla="*/ 802 w 802"/>
                  <a:gd name="T29" fmla="*/ 39 h 253"/>
                  <a:gd name="T30" fmla="*/ 790 w 802"/>
                  <a:gd name="T31" fmla="*/ 52 h 253"/>
                  <a:gd name="T32" fmla="*/ 771 w 802"/>
                  <a:gd name="T33" fmla="*/ 73 h 253"/>
                  <a:gd name="T34" fmla="*/ 759 w 802"/>
                  <a:gd name="T35" fmla="*/ 86 h 253"/>
                  <a:gd name="T36" fmla="*/ 746 w 802"/>
                  <a:gd name="T37" fmla="*/ 99 h 253"/>
                  <a:gd name="T38" fmla="*/ 734 w 802"/>
                  <a:gd name="T39" fmla="*/ 114 h 253"/>
                  <a:gd name="T40" fmla="*/ 720 w 802"/>
                  <a:gd name="T41" fmla="*/ 129 h 253"/>
                  <a:gd name="T42" fmla="*/ 708 w 802"/>
                  <a:gd name="T43" fmla="*/ 143 h 253"/>
                  <a:gd name="T44" fmla="*/ 695 w 802"/>
                  <a:gd name="T45" fmla="*/ 156 h 253"/>
                  <a:gd name="T46" fmla="*/ 684 w 802"/>
                  <a:gd name="T47" fmla="*/ 170 h 253"/>
                  <a:gd name="T48" fmla="*/ 665 w 802"/>
                  <a:gd name="T49" fmla="*/ 190 h 253"/>
                  <a:gd name="T50" fmla="*/ 656 w 802"/>
                  <a:gd name="T51" fmla="*/ 202 h 253"/>
                  <a:gd name="T52" fmla="*/ 649 w 802"/>
                  <a:gd name="T53" fmla="*/ 253 h 253"/>
                  <a:gd name="T54" fmla="*/ 633 w 802"/>
                  <a:gd name="T55" fmla="*/ 252 h 253"/>
                  <a:gd name="T56" fmla="*/ 620 w 802"/>
                  <a:gd name="T57" fmla="*/ 250 h 253"/>
                  <a:gd name="T58" fmla="*/ 602 w 802"/>
                  <a:gd name="T59" fmla="*/ 249 h 253"/>
                  <a:gd name="T60" fmla="*/ 582 w 802"/>
                  <a:gd name="T61" fmla="*/ 247 h 253"/>
                  <a:gd name="T62" fmla="*/ 560 w 802"/>
                  <a:gd name="T63" fmla="*/ 244 h 253"/>
                  <a:gd name="T64" fmla="*/ 535 w 802"/>
                  <a:gd name="T65" fmla="*/ 243 h 253"/>
                  <a:gd name="T66" fmla="*/ 505 w 802"/>
                  <a:gd name="T67" fmla="*/ 240 h 253"/>
                  <a:gd name="T68" fmla="*/ 476 w 802"/>
                  <a:gd name="T69" fmla="*/ 237 h 253"/>
                  <a:gd name="T70" fmla="*/ 444 w 802"/>
                  <a:gd name="T71" fmla="*/ 233 h 253"/>
                  <a:gd name="T72" fmla="*/ 411 w 802"/>
                  <a:gd name="T73" fmla="*/ 228 h 253"/>
                  <a:gd name="T74" fmla="*/ 376 w 802"/>
                  <a:gd name="T75" fmla="*/ 224 h 253"/>
                  <a:gd name="T76" fmla="*/ 341 w 802"/>
                  <a:gd name="T77" fmla="*/ 218 h 253"/>
                  <a:gd name="T78" fmla="*/ 304 w 802"/>
                  <a:gd name="T79" fmla="*/ 212 h 253"/>
                  <a:gd name="T80" fmla="*/ 269 w 802"/>
                  <a:gd name="T81" fmla="*/ 206 h 253"/>
                  <a:gd name="T82" fmla="*/ 232 w 802"/>
                  <a:gd name="T83" fmla="*/ 200 h 253"/>
                  <a:gd name="T84" fmla="*/ 200 w 802"/>
                  <a:gd name="T85" fmla="*/ 193 h 253"/>
                  <a:gd name="T86" fmla="*/ 170 w 802"/>
                  <a:gd name="T87" fmla="*/ 187 h 253"/>
                  <a:gd name="T88" fmla="*/ 144 w 802"/>
                  <a:gd name="T89" fmla="*/ 181 h 253"/>
                  <a:gd name="T90" fmla="*/ 119 w 802"/>
                  <a:gd name="T91" fmla="*/ 175 h 253"/>
                  <a:gd name="T92" fmla="*/ 97 w 802"/>
                  <a:gd name="T93" fmla="*/ 171 h 253"/>
                  <a:gd name="T94" fmla="*/ 76 w 802"/>
                  <a:gd name="T95" fmla="*/ 165 h 253"/>
                  <a:gd name="T96" fmla="*/ 60 w 802"/>
                  <a:gd name="T97" fmla="*/ 162 h 253"/>
                  <a:gd name="T98" fmla="*/ 44 w 802"/>
                  <a:gd name="T99" fmla="*/ 158 h 253"/>
                  <a:gd name="T100" fmla="*/ 32 w 802"/>
                  <a:gd name="T101" fmla="*/ 155 h 253"/>
                  <a:gd name="T102" fmla="*/ 13 w 802"/>
                  <a:gd name="T103" fmla="*/ 149 h 253"/>
                  <a:gd name="T104" fmla="*/ 3 w 802"/>
                  <a:gd name="T105" fmla="*/ 146 h 253"/>
                  <a:gd name="T106" fmla="*/ 3 w 802"/>
                  <a:gd name="T107" fmla="*/ 140 h 253"/>
                  <a:gd name="T108" fmla="*/ 10 w 802"/>
                  <a:gd name="T109" fmla="*/ 130 h 253"/>
                  <a:gd name="T110" fmla="*/ 22 w 802"/>
                  <a:gd name="T111" fmla="*/ 112 h 253"/>
                  <a:gd name="T112" fmla="*/ 38 w 802"/>
                  <a:gd name="T113" fmla="*/ 92 h 253"/>
                  <a:gd name="T114" fmla="*/ 56 w 802"/>
                  <a:gd name="T115" fmla="*/ 70 h 253"/>
                  <a:gd name="T116" fmla="*/ 76 w 802"/>
                  <a:gd name="T117" fmla="*/ 48 h 253"/>
                  <a:gd name="T118" fmla="*/ 97 w 802"/>
                  <a:gd name="T119" fmla="*/ 26 h 253"/>
                  <a:gd name="T120" fmla="*/ 118 w 802"/>
                  <a:gd name="T121" fmla="*/ 1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02"/>
                  <a:gd name="T184" fmla="*/ 0 h 253"/>
                  <a:gd name="T185" fmla="*/ 802 w 80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02" h="253">
                    <a:moveTo>
                      <a:pt x="126" y="0"/>
                    </a:moveTo>
                    <a:lnTo>
                      <a:pt x="126" y="0"/>
                    </a:lnTo>
                    <a:lnTo>
                      <a:pt x="128" y="0"/>
                    </a:lnTo>
                    <a:lnTo>
                      <a:pt x="129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1" y="0"/>
                    </a:lnTo>
                    <a:lnTo>
                      <a:pt x="156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69" y="0"/>
                    </a:lnTo>
                    <a:lnTo>
                      <a:pt x="173" y="0"/>
                    </a:lnTo>
                    <a:lnTo>
                      <a:pt x="179" y="0"/>
                    </a:lnTo>
                    <a:lnTo>
                      <a:pt x="184" y="0"/>
                    </a:lnTo>
                    <a:lnTo>
                      <a:pt x="190" y="0"/>
                    </a:lnTo>
                    <a:lnTo>
                      <a:pt x="197" y="0"/>
                    </a:lnTo>
                    <a:lnTo>
                      <a:pt x="203" y="0"/>
                    </a:lnTo>
                    <a:lnTo>
                      <a:pt x="210" y="0"/>
                    </a:lnTo>
                    <a:lnTo>
                      <a:pt x="216" y="1"/>
                    </a:lnTo>
                    <a:lnTo>
                      <a:pt x="225" y="1"/>
                    </a:lnTo>
                    <a:lnTo>
                      <a:pt x="232" y="1"/>
                    </a:lnTo>
                    <a:lnTo>
                      <a:pt x="241" y="3"/>
                    </a:lnTo>
                    <a:lnTo>
                      <a:pt x="250" y="3"/>
                    </a:lnTo>
                    <a:lnTo>
                      <a:pt x="259" y="3"/>
                    </a:lnTo>
                    <a:lnTo>
                      <a:pt x="267" y="3"/>
                    </a:lnTo>
                    <a:lnTo>
                      <a:pt x="276" y="3"/>
                    </a:lnTo>
                    <a:lnTo>
                      <a:pt x="286" y="4"/>
                    </a:lnTo>
                    <a:lnTo>
                      <a:pt x="297" y="4"/>
                    </a:lnTo>
                    <a:lnTo>
                      <a:pt x="307" y="4"/>
                    </a:lnTo>
                    <a:lnTo>
                      <a:pt x="319" y="5"/>
                    </a:lnTo>
                    <a:lnTo>
                      <a:pt x="330" y="5"/>
                    </a:lnTo>
                    <a:lnTo>
                      <a:pt x="342" y="7"/>
                    </a:lnTo>
                    <a:lnTo>
                      <a:pt x="354" y="7"/>
                    </a:lnTo>
                    <a:lnTo>
                      <a:pt x="367" y="8"/>
                    </a:lnTo>
                    <a:lnTo>
                      <a:pt x="379" y="8"/>
                    </a:lnTo>
                    <a:lnTo>
                      <a:pt x="394" y="10"/>
                    </a:lnTo>
                    <a:lnTo>
                      <a:pt x="407" y="10"/>
                    </a:lnTo>
                    <a:lnTo>
                      <a:pt x="422" y="11"/>
                    </a:lnTo>
                    <a:lnTo>
                      <a:pt x="435" y="13"/>
                    </a:lnTo>
                    <a:lnTo>
                      <a:pt x="451" y="14"/>
                    </a:lnTo>
                    <a:lnTo>
                      <a:pt x="466" y="14"/>
                    </a:lnTo>
                    <a:lnTo>
                      <a:pt x="482" y="16"/>
                    </a:lnTo>
                    <a:lnTo>
                      <a:pt x="498" y="16"/>
                    </a:lnTo>
                    <a:lnTo>
                      <a:pt x="515" y="19"/>
                    </a:lnTo>
                    <a:lnTo>
                      <a:pt x="532" y="19"/>
                    </a:lnTo>
                    <a:lnTo>
                      <a:pt x="549" y="20"/>
                    </a:lnTo>
                    <a:lnTo>
                      <a:pt x="568" y="22"/>
                    </a:lnTo>
                    <a:lnTo>
                      <a:pt x="586" y="23"/>
                    </a:lnTo>
                    <a:lnTo>
                      <a:pt x="605" y="25"/>
                    </a:lnTo>
                    <a:lnTo>
                      <a:pt x="626" y="26"/>
                    </a:lnTo>
                    <a:lnTo>
                      <a:pt x="645" y="27"/>
                    </a:lnTo>
                    <a:lnTo>
                      <a:pt x="665" y="29"/>
                    </a:lnTo>
                    <a:lnTo>
                      <a:pt x="686" y="30"/>
                    </a:lnTo>
                    <a:lnTo>
                      <a:pt x="708" y="33"/>
                    </a:lnTo>
                    <a:lnTo>
                      <a:pt x="730" y="35"/>
                    </a:lnTo>
                    <a:lnTo>
                      <a:pt x="752" y="36"/>
                    </a:lnTo>
                    <a:lnTo>
                      <a:pt x="802" y="39"/>
                    </a:lnTo>
                    <a:lnTo>
                      <a:pt x="800" y="41"/>
                    </a:lnTo>
                    <a:lnTo>
                      <a:pt x="796" y="45"/>
                    </a:lnTo>
                    <a:lnTo>
                      <a:pt x="793" y="48"/>
                    </a:lnTo>
                    <a:lnTo>
                      <a:pt x="790" y="52"/>
                    </a:lnTo>
                    <a:lnTo>
                      <a:pt x="784" y="57"/>
                    </a:lnTo>
                    <a:lnTo>
                      <a:pt x="781" y="63"/>
                    </a:lnTo>
                    <a:lnTo>
                      <a:pt x="775" y="67"/>
                    </a:lnTo>
                    <a:lnTo>
                      <a:pt x="771" y="73"/>
                    </a:lnTo>
                    <a:lnTo>
                      <a:pt x="767" y="76"/>
                    </a:lnTo>
                    <a:lnTo>
                      <a:pt x="765" y="79"/>
                    </a:lnTo>
                    <a:lnTo>
                      <a:pt x="761" y="82"/>
                    </a:lnTo>
                    <a:lnTo>
                      <a:pt x="759" y="86"/>
                    </a:lnTo>
                    <a:lnTo>
                      <a:pt x="756" y="89"/>
                    </a:lnTo>
                    <a:lnTo>
                      <a:pt x="753" y="92"/>
                    </a:lnTo>
                    <a:lnTo>
                      <a:pt x="749" y="96"/>
                    </a:lnTo>
                    <a:lnTo>
                      <a:pt x="746" y="99"/>
                    </a:lnTo>
                    <a:lnTo>
                      <a:pt x="743" y="102"/>
                    </a:lnTo>
                    <a:lnTo>
                      <a:pt x="740" y="107"/>
                    </a:lnTo>
                    <a:lnTo>
                      <a:pt x="737" y="110"/>
                    </a:lnTo>
                    <a:lnTo>
                      <a:pt x="734" y="114"/>
                    </a:lnTo>
                    <a:lnTo>
                      <a:pt x="730" y="117"/>
                    </a:lnTo>
                    <a:lnTo>
                      <a:pt x="727" y="121"/>
                    </a:lnTo>
                    <a:lnTo>
                      <a:pt x="724" y="124"/>
                    </a:lnTo>
                    <a:lnTo>
                      <a:pt x="720" y="129"/>
                    </a:lnTo>
                    <a:lnTo>
                      <a:pt x="717" y="131"/>
                    </a:lnTo>
                    <a:lnTo>
                      <a:pt x="714" y="136"/>
                    </a:lnTo>
                    <a:lnTo>
                      <a:pt x="711" y="139"/>
                    </a:lnTo>
                    <a:lnTo>
                      <a:pt x="708" y="143"/>
                    </a:lnTo>
                    <a:lnTo>
                      <a:pt x="703" y="146"/>
                    </a:lnTo>
                    <a:lnTo>
                      <a:pt x="701" y="149"/>
                    </a:lnTo>
                    <a:lnTo>
                      <a:pt x="698" y="152"/>
                    </a:lnTo>
                    <a:lnTo>
                      <a:pt x="695" y="156"/>
                    </a:lnTo>
                    <a:lnTo>
                      <a:pt x="692" y="159"/>
                    </a:lnTo>
                    <a:lnTo>
                      <a:pt x="689" y="162"/>
                    </a:lnTo>
                    <a:lnTo>
                      <a:pt x="686" y="165"/>
                    </a:lnTo>
                    <a:lnTo>
                      <a:pt x="684" y="170"/>
                    </a:lnTo>
                    <a:lnTo>
                      <a:pt x="678" y="174"/>
                    </a:lnTo>
                    <a:lnTo>
                      <a:pt x="674" y="180"/>
                    </a:lnTo>
                    <a:lnTo>
                      <a:pt x="670" y="184"/>
                    </a:lnTo>
                    <a:lnTo>
                      <a:pt x="665" y="190"/>
                    </a:lnTo>
                    <a:lnTo>
                      <a:pt x="662" y="193"/>
                    </a:lnTo>
                    <a:lnTo>
                      <a:pt x="659" y="196"/>
                    </a:lnTo>
                    <a:lnTo>
                      <a:pt x="658" y="199"/>
                    </a:lnTo>
                    <a:lnTo>
                      <a:pt x="656" y="202"/>
                    </a:lnTo>
                    <a:lnTo>
                      <a:pt x="651" y="241"/>
                    </a:lnTo>
                    <a:lnTo>
                      <a:pt x="652" y="253"/>
                    </a:lnTo>
                    <a:lnTo>
                      <a:pt x="651" y="253"/>
                    </a:lnTo>
                    <a:lnTo>
                      <a:pt x="649" y="253"/>
                    </a:lnTo>
                    <a:lnTo>
                      <a:pt x="646" y="252"/>
                    </a:lnTo>
                    <a:lnTo>
                      <a:pt x="643" y="252"/>
                    </a:lnTo>
                    <a:lnTo>
                      <a:pt x="639" y="252"/>
                    </a:lnTo>
                    <a:lnTo>
                      <a:pt x="633" y="252"/>
                    </a:lnTo>
                    <a:lnTo>
                      <a:pt x="630" y="250"/>
                    </a:lnTo>
                    <a:lnTo>
                      <a:pt x="627" y="250"/>
                    </a:lnTo>
                    <a:lnTo>
                      <a:pt x="623" y="250"/>
                    </a:lnTo>
                    <a:lnTo>
                      <a:pt x="620" y="250"/>
                    </a:lnTo>
                    <a:lnTo>
                      <a:pt x="615" y="250"/>
                    </a:lnTo>
                    <a:lnTo>
                      <a:pt x="611" y="250"/>
                    </a:lnTo>
                    <a:lnTo>
                      <a:pt x="607" y="249"/>
                    </a:lnTo>
                    <a:lnTo>
                      <a:pt x="602" y="249"/>
                    </a:lnTo>
                    <a:lnTo>
                      <a:pt x="598" y="249"/>
                    </a:lnTo>
                    <a:lnTo>
                      <a:pt x="592" y="247"/>
                    </a:lnTo>
                    <a:lnTo>
                      <a:pt x="587" y="247"/>
                    </a:lnTo>
                    <a:lnTo>
                      <a:pt x="582" y="247"/>
                    </a:lnTo>
                    <a:lnTo>
                      <a:pt x="576" y="247"/>
                    </a:lnTo>
                    <a:lnTo>
                      <a:pt x="571" y="246"/>
                    </a:lnTo>
                    <a:lnTo>
                      <a:pt x="565" y="246"/>
                    </a:lnTo>
                    <a:lnTo>
                      <a:pt x="560" y="244"/>
                    </a:lnTo>
                    <a:lnTo>
                      <a:pt x="552" y="244"/>
                    </a:lnTo>
                    <a:lnTo>
                      <a:pt x="546" y="244"/>
                    </a:lnTo>
                    <a:lnTo>
                      <a:pt x="540" y="243"/>
                    </a:lnTo>
                    <a:lnTo>
                      <a:pt x="535" y="243"/>
                    </a:lnTo>
                    <a:lnTo>
                      <a:pt x="526" y="243"/>
                    </a:lnTo>
                    <a:lnTo>
                      <a:pt x="520" y="241"/>
                    </a:lnTo>
                    <a:lnTo>
                      <a:pt x="513" y="240"/>
                    </a:lnTo>
                    <a:lnTo>
                      <a:pt x="505" y="240"/>
                    </a:lnTo>
                    <a:lnTo>
                      <a:pt x="498" y="238"/>
                    </a:lnTo>
                    <a:lnTo>
                      <a:pt x="491" y="238"/>
                    </a:lnTo>
                    <a:lnTo>
                      <a:pt x="483" y="237"/>
                    </a:lnTo>
                    <a:lnTo>
                      <a:pt x="476" y="237"/>
                    </a:lnTo>
                    <a:lnTo>
                      <a:pt x="467" y="236"/>
                    </a:lnTo>
                    <a:lnTo>
                      <a:pt x="460" y="234"/>
                    </a:lnTo>
                    <a:lnTo>
                      <a:pt x="451" y="233"/>
                    </a:lnTo>
                    <a:lnTo>
                      <a:pt x="444" y="233"/>
                    </a:lnTo>
                    <a:lnTo>
                      <a:pt x="435" y="231"/>
                    </a:lnTo>
                    <a:lnTo>
                      <a:pt x="427" y="230"/>
                    </a:lnTo>
                    <a:lnTo>
                      <a:pt x="419" y="230"/>
                    </a:lnTo>
                    <a:lnTo>
                      <a:pt x="411" y="228"/>
                    </a:lnTo>
                    <a:lnTo>
                      <a:pt x="401" y="227"/>
                    </a:lnTo>
                    <a:lnTo>
                      <a:pt x="394" y="225"/>
                    </a:lnTo>
                    <a:lnTo>
                      <a:pt x="385" y="224"/>
                    </a:lnTo>
                    <a:lnTo>
                      <a:pt x="376" y="224"/>
                    </a:lnTo>
                    <a:lnTo>
                      <a:pt x="367" y="222"/>
                    </a:lnTo>
                    <a:lnTo>
                      <a:pt x="358" y="221"/>
                    </a:lnTo>
                    <a:lnTo>
                      <a:pt x="350" y="219"/>
                    </a:lnTo>
                    <a:lnTo>
                      <a:pt x="341" y="218"/>
                    </a:lnTo>
                    <a:lnTo>
                      <a:pt x="332" y="216"/>
                    </a:lnTo>
                    <a:lnTo>
                      <a:pt x="323" y="215"/>
                    </a:lnTo>
                    <a:lnTo>
                      <a:pt x="313" y="214"/>
                    </a:lnTo>
                    <a:lnTo>
                      <a:pt x="304" y="212"/>
                    </a:lnTo>
                    <a:lnTo>
                      <a:pt x="295" y="211"/>
                    </a:lnTo>
                    <a:lnTo>
                      <a:pt x="286" y="209"/>
                    </a:lnTo>
                    <a:lnTo>
                      <a:pt x="276" y="208"/>
                    </a:lnTo>
                    <a:lnTo>
                      <a:pt x="269" y="206"/>
                    </a:lnTo>
                    <a:lnTo>
                      <a:pt x="259" y="205"/>
                    </a:lnTo>
                    <a:lnTo>
                      <a:pt x="250" y="203"/>
                    </a:lnTo>
                    <a:lnTo>
                      <a:pt x="241" y="202"/>
                    </a:lnTo>
                    <a:lnTo>
                      <a:pt x="232" y="200"/>
                    </a:lnTo>
                    <a:lnTo>
                      <a:pt x="223" y="199"/>
                    </a:lnTo>
                    <a:lnTo>
                      <a:pt x="216" y="196"/>
                    </a:lnTo>
                    <a:lnTo>
                      <a:pt x="207" y="194"/>
                    </a:lnTo>
                    <a:lnTo>
                      <a:pt x="200" y="193"/>
                    </a:lnTo>
                    <a:lnTo>
                      <a:pt x="192" y="192"/>
                    </a:lnTo>
                    <a:lnTo>
                      <a:pt x="185" y="190"/>
                    </a:lnTo>
                    <a:lnTo>
                      <a:pt x="178" y="187"/>
                    </a:lnTo>
                    <a:lnTo>
                      <a:pt x="170" y="187"/>
                    </a:lnTo>
                    <a:lnTo>
                      <a:pt x="163" y="186"/>
                    </a:lnTo>
                    <a:lnTo>
                      <a:pt x="156" y="184"/>
                    </a:lnTo>
                    <a:lnTo>
                      <a:pt x="150" y="183"/>
                    </a:lnTo>
                    <a:lnTo>
                      <a:pt x="144" y="181"/>
                    </a:lnTo>
                    <a:lnTo>
                      <a:pt x="137" y="180"/>
                    </a:lnTo>
                    <a:lnTo>
                      <a:pt x="131" y="178"/>
                    </a:lnTo>
                    <a:lnTo>
                      <a:pt x="123" y="177"/>
                    </a:lnTo>
                    <a:lnTo>
                      <a:pt x="119" y="175"/>
                    </a:lnTo>
                    <a:lnTo>
                      <a:pt x="113" y="174"/>
                    </a:lnTo>
                    <a:lnTo>
                      <a:pt x="107" y="173"/>
                    </a:lnTo>
                    <a:lnTo>
                      <a:pt x="101" y="173"/>
                    </a:lnTo>
                    <a:lnTo>
                      <a:pt x="97" y="171"/>
                    </a:lnTo>
                    <a:lnTo>
                      <a:pt x="91" y="170"/>
                    </a:lnTo>
                    <a:lnTo>
                      <a:pt x="87" y="168"/>
                    </a:lnTo>
                    <a:lnTo>
                      <a:pt x="81" y="167"/>
                    </a:lnTo>
                    <a:lnTo>
                      <a:pt x="76" y="165"/>
                    </a:lnTo>
                    <a:lnTo>
                      <a:pt x="72" y="165"/>
                    </a:lnTo>
                    <a:lnTo>
                      <a:pt x="68" y="164"/>
                    </a:lnTo>
                    <a:lnTo>
                      <a:pt x="63" y="162"/>
                    </a:lnTo>
                    <a:lnTo>
                      <a:pt x="60" y="162"/>
                    </a:lnTo>
                    <a:lnTo>
                      <a:pt x="56" y="161"/>
                    </a:lnTo>
                    <a:lnTo>
                      <a:pt x="51" y="159"/>
                    </a:lnTo>
                    <a:lnTo>
                      <a:pt x="49" y="158"/>
                    </a:lnTo>
                    <a:lnTo>
                      <a:pt x="44" y="158"/>
                    </a:lnTo>
                    <a:lnTo>
                      <a:pt x="41" y="156"/>
                    </a:lnTo>
                    <a:lnTo>
                      <a:pt x="38" y="156"/>
                    </a:lnTo>
                    <a:lnTo>
                      <a:pt x="35" y="155"/>
                    </a:lnTo>
                    <a:lnTo>
                      <a:pt x="32" y="155"/>
                    </a:lnTo>
                    <a:lnTo>
                      <a:pt x="27" y="153"/>
                    </a:lnTo>
                    <a:lnTo>
                      <a:pt x="22" y="152"/>
                    </a:lnTo>
                    <a:lnTo>
                      <a:pt x="18" y="151"/>
                    </a:lnTo>
                    <a:lnTo>
                      <a:pt x="13" y="149"/>
                    </a:lnTo>
                    <a:lnTo>
                      <a:pt x="10" y="148"/>
                    </a:lnTo>
                    <a:lnTo>
                      <a:pt x="7" y="146"/>
                    </a:lnTo>
                    <a:lnTo>
                      <a:pt x="5" y="146"/>
                    </a:lnTo>
                    <a:lnTo>
                      <a:pt x="3" y="146"/>
                    </a:lnTo>
                    <a:lnTo>
                      <a:pt x="0" y="145"/>
                    </a:lnTo>
                    <a:lnTo>
                      <a:pt x="0" y="143"/>
                    </a:lnTo>
                    <a:lnTo>
                      <a:pt x="3" y="140"/>
                    </a:lnTo>
                    <a:lnTo>
                      <a:pt x="3" y="137"/>
                    </a:lnTo>
                    <a:lnTo>
                      <a:pt x="6" y="136"/>
                    </a:lnTo>
                    <a:lnTo>
                      <a:pt x="7" y="133"/>
                    </a:lnTo>
                    <a:lnTo>
                      <a:pt x="10" y="130"/>
                    </a:lnTo>
                    <a:lnTo>
                      <a:pt x="13" y="126"/>
                    </a:lnTo>
                    <a:lnTo>
                      <a:pt x="16" y="121"/>
                    </a:lnTo>
                    <a:lnTo>
                      <a:pt x="19" y="117"/>
                    </a:lnTo>
                    <a:lnTo>
                      <a:pt x="22" y="112"/>
                    </a:lnTo>
                    <a:lnTo>
                      <a:pt x="27" y="107"/>
                    </a:lnTo>
                    <a:lnTo>
                      <a:pt x="29" y="102"/>
                    </a:lnTo>
                    <a:lnTo>
                      <a:pt x="34" y="96"/>
                    </a:lnTo>
                    <a:lnTo>
                      <a:pt x="38" y="92"/>
                    </a:lnTo>
                    <a:lnTo>
                      <a:pt x="43" y="86"/>
                    </a:lnTo>
                    <a:lnTo>
                      <a:pt x="47" y="80"/>
                    </a:lnTo>
                    <a:lnTo>
                      <a:pt x="51" y="76"/>
                    </a:lnTo>
                    <a:lnTo>
                      <a:pt x="56" y="70"/>
                    </a:lnTo>
                    <a:lnTo>
                      <a:pt x="60" y="64"/>
                    </a:lnTo>
                    <a:lnTo>
                      <a:pt x="66" y="58"/>
                    </a:lnTo>
                    <a:lnTo>
                      <a:pt x="71" y="52"/>
                    </a:lnTo>
                    <a:lnTo>
                      <a:pt x="76" y="48"/>
                    </a:lnTo>
                    <a:lnTo>
                      <a:pt x="81" y="42"/>
                    </a:lnTo>
                    <a:lnTo>
                      <a:pt x="87" y="36"/>
                    </a:lnTo>
                    <a:lnTo>
                      <a:pt x="91" y="30"/>
                    </a:lnTo>
                    <a:lnTo>
                      <a:pt x="97" y="26"/>
                    </a:lnTo>
                    <a:lnTo>
                      <a:pt x="101" y="22"/>
                    </a:lnTo>
                    <a:lnTo>
                      <a:pt x="107" y="17"/>
                    </a:lnTo>
                    <a:lnTo>
                      <a:pt x="112" y="13"/>
                    </a:lnTo>
                    <a:lnTo>
                      <a:pt x="118" y="1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E6E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16" name="Freeform 78"/>
              <p:cNvSpPr>
                <a:spLocks/>
              </p:cNvSpPr>
              <p:nvPr/>
            </p:nvSpPr>
            <p:spPr bwMode="auto">
              <a:xfrm>
                <a:off x="3891" y="3805"/>
                <a:ext cx="112" cy="51"/>
              </a:xfrm>
              <a:custGeom>
                <a:avLst/>
                <a:gdLst>
                  <a:gd name="T0" fmla="*/ 0 w 225"/>
                  <a:gd name="T1" fmla="*/ 74 h 103"/>
                  <a:gd name="T2" fmla="*/ 6 w 225"/>
                  <a:gd name="T3" fmla="*/ 68 h 103"/>
                  <a:gd name="T4" fmla="*/ 15 w 225"/>
                  <a:gd name="T5" fmla="*/ 57 h 103"/>
                  <a:gd name="T6" fmla="*/ 24 w 225"/>
                  <a:gd name="T7" fmla="*/ 47 h 103"/>
                  <a:gd name="T8" fmla="*/ 30 w 225"/>
                  <a:gd name="T9" fmla="*/ 41 h 103"/>
                  <a:gd name="T10" fmla="*/ 37 w 225"/>
                  <a:gd name="T11" fmla="*/ 34 h 103"/>
                  <a:gd name="T12" fmla="*/ 43 w 225"/>
                  <a:gd name="T13" fmla="*/ 28 h 103"/>
                  <a:gd name="T14" fmla="*/ 50 w 225"/>
                  <a:gd name="T15" fmla="*/ 21 h 103"/>
                  <a:gd name="T16" fmla="*/ 56 w 225"/>
                  <a:gd name="T17" fmla="*/ 15 h 103"/>
                  <a:gd name="T18" fmla="*/ 66 w 225"/>
                  <a:gd name="T19" fmla="*/ 8 h 103"/>
                  <a:gd name="T20" fmla="*/ 77 w 225"/>
                  <a:gd name="T21" fmla="*/ 0 h 103"/>
                  <a:gd name="T22" fmla="*/ 82 w 225"/>
                  <a:gd name="T23" fmla="*/ 0 h 103"/>
                  <a:gd name="T24" fmla="*/ 90 w 225"/>
                  <a:gd name="T25" fmla="*/ 0 h 103"/>
                  <a:gd name="T26" fmla="*/ 97 w 225"/>
                  <a:gd name="T27" fmla="*/ 2 h 103"/>
                  <a:gd name="T28" fmla="*/ 107 w 225"/>
                  <a:gd name="T29" fmla="*/ 3 h 103"/>
                  <a:gd name="T30" fmla="*/ 118 w 225"/>
                  <a:gd name="T31" fmla="*/ 5 h 103"/>
                  <a:gd name="T32" fmla="*/ 129 w 225"/>
                  <a:gd name="T33" fmla="*/ 6 h 103"/>
                  <a:gd name="T34" fmla="*/ 140 w 225"/>
                  <a:gd name="T35" fmla="*/ 8 h 103"/>
                  <a:gd name="T36" fmla="*/ 146 w 225"/>
                  <a:gd name="T37" fmla="*/ 9 h 103"/>
                  <a:gd name="T38" fmla="*/ 153 w 225"/>
                  <a:gd name="T39" fmla="*/ 11 h 103"/>
                  <a:gd name="T40" fmla="*/ 159 w 225"/>
                  <a:gd name="T41" fmla="*/ 11 h 103"/>
                  <a:gd name="T42" fmla="*/ 165 w 225"/>
                  <a:gd name="T43" fmla="*/ 12 h 103"/>
                  <a:gd name="T44" fmla="*/ 172 w 225"/>
                  <a:gd name="T45" fmla="*/ 13 h 103"/>
                  <a:gd name="T46" fmla="*/ 181 w 225"/>
                  <a:gd name="T47" fmla="*/ 16 h 103"/>
                  <a:gd name="T48" fmla="*/ 193 w 225"/>
                  <a:gd name="T49" fmla="*/ 18 h 103"/>
                  <a:gd name="T50" fmla="*/ 203 w 225"/>
                  <a:gd name="T51" fmla="*/ 21 h 103"/>
                  <a:gd name="T52" fmla="*/ 212 w 225"/>
                  <a:gd name="T53" fmla="*/ 24 h 103"/>
                  <a:gd name="T54" fmla="*/ 217 w 225"/>
                  <a:gd name="T55" fmla="*/ 27 h 103"/>
                  <a:gd name="T56" fmla="*/ 222 w 225"/>
                  <a:gd name="T57" fmla="*/ 28 h 103"/>
                  <a:gd name="T58" fmla="*/ 223 w 225"/>
                  <a:gd name="T59" fmla="*/ 30 h 103"/>
                  <a:gd name="T60" fmla="*/ 219 w 225"/>
                  <a:gd name="T61" fmla="*/ 35 h 103"/>
                  <a:gd name="T62" fmla="*/ 213 w 225"/>
                  <a:gd name="T63" fmla="*/ 44 h 103"/>
                  <a:gd name="T64" fmla="*/ 207 w 225"/>
                  <a:gd name="T65" fmla="*/ 52 h 103"/>
                  <a:gd name="T66" fmla="*/ 203 w 225"/>
                  <a:gd name="T67" fmla="*/ 59 h 103"/>
                  <a:gd name="T68" fmla="*/ 198 w 225"/>
                  <a:gd name="T69" fmla="*/ 65 h 103"/>
                  <a:gd name="T70" fmla="*/ 193 w 225"/>
                  <a:gd name="T71" fmla="*/ 71 h 103"/>
                  <a:gd name="T72" fmla="*/ 184 w 225"/>
                  <a:gd name="T73" fmla="*/ 81 h 103"/>
                  <a:gd name="T74" fmla="*/ 172 w 225"/>
                  <a:gd name="T75" fmla="*/ 91 h 103"/>
                  <a:gd name="T76" fmla="*/ 160 w 225"/>
                  <a:gd name="T77" fmla="*/ 100 h 103"/>
                  <a:gd name="T78" fmla="*/ 154 w 225"/>
                  <a:gd name="T79" fmla="*/ 103 h 103"/>
                  <a:gd name="T80" fmla="*/ 148 w 225"/>
                  <a:gd name="T81" fmla="*/ 101 h 103"/>
                  <a:gd name="T82" fmla="*/ 144 w 225"/>
                  <a:gd name="T83" fmla="*/ 100 h 103"/>
                  <a:gd name="T84" fmla="*/ 137 w 225"/>
                  <a:gd name="T85" fmla="*/ 97 h 103"/>
                  <a:gd name="T86" fmla="*/ 128 w 225"/>
                  <a:gd name="T87" fmla="*/ 96 h 103"/>
                  <a:gd name="T88" fmla="*/ 118 w 225"/>
                  <a:gd name="T89" fmla="*/ 93 h 103"/>
                  <a:gd name="T90" fmla="*/ 109 w 225"/>
                  <a:gd name="T91" fmla="*/ 91 h 103"/>
                  <a:gd name="T92" fmla="*/ 97 w 225"/>
                  <a:gd name="T93" fmla="*/ 88 h 103"/>
                  <a:gd name="T94" fmla="*/ 85 w 225"/>
                  <a:gd name="T95" fmla="*/ 87 h 103"/>
                  <a:gd name="T96" fmla="*/ 77 w 225"/>
                  <a:gd name="T97" fmla="*/ 84 h 103"/>
                  <a:gd name="T98" fmla="*/ 69 w 225"/>
                  <a:gd name="T99" fmla="*/ 82 h 103"/>
                  <a:gd name="T100" fmla="*/ 60 w 225"/>
                  <a:gd name="T101" fmla="*/ 81 h 103"/>
                  <a:gd name="T102" fmla="*/ 52 w 225"/>
                  <a:gd name="T103" fmla="*/ 79 h 103"/>
                  <a:gd name="T104" fmla="*/ 44 w 225"/>
                  <a:gd name="T105" fmla="*/ 78 h 103"/>
                  <a:gd name="T106" fmla="*/ 35 w 225"/>
                  <a:gd name="T107" fmla="*/ 76 h 103"/>
                  <a:gd name="T108" fmla="*/ 24 w 225"/>
                  <a:gd name="T109" fmla="*/ 76 h 103"/>
                  <a:gd name="T110" fmla="*/ 12 w 225"/>
                  <a:gd name="T111" fmla="*/ 75 h 103"/>
                  <a:gd name="T112" fmla="*/ 0 w 225"/>
                  <a:gd name="T113" fmla="*/ 74 h 10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5"/>
                  <a:gd name="T172" fmla="*/ 0 h 103"/>
                  <a:gd name="T173" fmla="*/ 225 w 225"/>
                  <a:gd name="T174" fmla="*/ 103 h 10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5" h="103">
                    <a:moveTo>
                      <a:pt x="0" y="74"/>
                    </a:moveTo>
                    <a:lnTo>
                      <a:pt x="0" y="74"/>
                    </a:lnTo>
                    <a:lnTo>
                      <a:pt x="3" y="71"/>
                    </a:lnTo>
                    <a:lnTo>
                      <a:pt x="6" y="68"/>
                    </a:lnTo>
                    <a:lnTo>
                      <a:pt x="10" y="63"/>
                    </a:lnTo>
                    <a:lnTo>
                      <a:pt x="15" y="57"/>
                    </a:lnTo>
                    <a:lnTo>
                      <a:pt x="21" y="52"/>
                    </a:lnTo>
                    <a:lnTo>
                      <a:pt x="24" y="47"/>
                    </a:lnTo>
                    <a:lnTo>
                      <a:pt x="27" y="44"/>
                    </a:lnTo>
                    <a:lnTo>
                      <a:pt x="30" y="41"/>
                    </a:lnTo>
                    <a:lnTo>
                      <a:pt x="34" y="38"/>
                    </a:lnTo>
                    <a:lnTo>
                      <a:pt x="37" y="34"/>
                    </a:lnTo>
                    <a:lnTo>
                      <a:pt x="40" y="31"/>
                    </a:lnTo>
                    <a:lnTo>
                      <a:pt x="43" y="28"/>
                    </a:lnTo>
                    <a:lnTo>
                      <a:pt x="47" y="24"/>
                    </a:lnTo>
                    <a:lnTo>
                      <a:pt x="50" y="21"/>
                    </a:lnTo>
                    <a:lnTo>
                      <a:pt x="53" y="18"/>
                    </a:lnTo>
                    <a:lnTo>
                      <a:pt x="56" y="15"/>
                    </a:lnTo>
                    <a:lnTo>
                      <a:pt x="60" y="12"/>
                    </a:lnTo>
                    <a:lnTo>
                      <a:pt x="66" y="8"/>
                    </a:lnTo>
                    <a:lnTo>
                      <a:pt x="72" y="3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7" y="0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7" y="2"/>
                    </a:lnTo>
                    <a:lnTo>
                      <a:pt x="101" y="3"/>
                    </a:lnTo>
                    <a:lnTo>
                      <a:pt x="107" y="3"/>
                    </a:lnTo>
                    <a:lnTo>
                      <a:pt x="112" y="3"/>
                    </a:lnTo>
                    <a:lnTo>
                      <a:pt x="118" y="5"/>
                    </a:lnTo>
                    <a:lnTo>
                      <a:pt x="123" y="5"/>
                    </a:lnTo>
                    <a:lnTo>
                      <a:pt x="129" y="6"/>
                    </a:lnTo>
                    <a:lnTo>
                      <a:pt x="137" y="8"/>
                    </a:lnTo>
                    <a:lnTo>
                      <a:pt x="140" y="8"/>
                    </a:lnTo>
                    <a:lnTo>
                      <a:pt x="143" y="8"/>
                    </a:lnTo>
                    <a:lnTo>
                      <a:pt x="146" y="9"/>
                    </a:lnTo>
                    <a:lnTo>
                      <a:pt x="150" y="11"/>
                    </a:lnTo>
                    <a:lnTo>
                      <a:pt x="153" y="11"/>
                    </a:lnTo>
                    <a:lnTo>
                      <a:pt x="156" y="11"/>
                    </a:lnTo>
                    <a:lnTo>
                      <a:pt x="159" y="11"/>
                    </a:lnTo>
                    <a:lnTo>
                      <a:pt x="162" y="12"/>
                    </a:lnTo>
                    <a:lnTo>
                      <a:pt x="165" y="12"/>
                    </a:lnTo>
                    <a:lnTo>
                      <a:pt x="169" y="13"/>
                    </a:lnTo>
                    <a:lnTo>
                      <a:pt x="172" y="13"/>
                    </a:lnTo>
                    <a:lnTo>
                      <a:pt x="175" y="15"/>
                    </a:lnTo>
                    <a:lnTo>
                      <a:pt x="181" y="16"/>
                    </a:lnTo>
                    <a:lnTo>
                      <a:pt x="187" y="16"/>
                    </a:lnTo>
                    <a:lnTo>
                      <a:pt x="193" y="18"/>
                    </a:lnTo>
                    <a:lnTo>
                      <a:pt x="198" y="19"/>
                    </a:lnTo>
                    <a:lnTo>
                      <a:pt x="203" y="21"/>
                    </a:lnTo>
                    <a:lnTo>
                      <a:pt x="207" y="22"/>
                    </a:lnTo>
                    <a:lnTo>
                      <a:pt x="212" y="24"/>
                    </a:lnTo>
                    <a:lnTo>
                      <a:pt x="215" y="25"/>
                    </a:lnTo>
                    <a:lnTo>
                      <a:pt x="217" y="27"/>
                    </a:lnTo>
                    <a:lnTo>
                      <a:pt x="220" y="27"/>
                    </a:lnTo>
                    <a:lnTo>
                      <a:pt x="222" y="28"/>
                    </a:lnTo>
                    <a:lnTo>
                      <a:pt x="225" y="30"/>
                    </a:lnTo>
                    <a:lnTo>
                      <a:pt x="223" y="30"/>
                    </a:lnTo>
                    <a:lnTo>
                      <a:pt x="222" y="33"/>
                    </a:lnTo>
                    <a:lnTo>
                      <a:pt x="219" y="35"/>
                    </a:lnTo>
                    <a:lnTo>
                      <a:pt x="217" y="40"/>
                    </a:lnTo>
                    <a:lnTo>
                      <a:pt x="213" y="44"/>
                    </a:lnTo>
                    <a:lnTo>
                      <a:pt x="210" y="50"/>
                    </a:lnTo>
                    <a:lnTo>
                      <a:pt x="207" y="52"/>
                    </a:lnTo>
                    <a:lnTo>
                      <a:pt x="206" y="55"/>
                    </a:lnTo>
                    <a:lnTo>
                      <a:pt x="203" y="59"/>
                    </a:lnTo>
                    <a:lnTo>
                      <a:pt x="201" y="62"/>
                    </a:lnTo>
                    <a:lnTo>
                      <a:pt x="198" y="65"/>
                    </a:lnTo>
                    <a:lnTo>
                      <a:pt x="195" y="68"/>
                    </a:lnTo>
                    <a:lnTo>
                      <a:pt x="193" y="71"/>
                    </a:lnTo>
                    <a:lnTo>
                      <a:pt x="190" y="75"/>
                    </a:lnTo>
                    <a:lnTo>
                      <a:pt x="184" y="81"/>
                    </a:lnTo>
                    <a:lnTo>
                      <a:pt x="178" y="87"/>
                    </a:lnTo>
                    <a:lnTo>
                      <a:pt x="172" y="91"/>
                    </a:lnTo>
                    <a:lnTo>
                      <a:pt x="168" y="97"/>
                    </a:lnTo>
                    <a:lnTo>
                      <a:pt x="160" y="100"/>
                    </a:lnTo>
                    <a:lnTo>
                      <a:pt x="156" y="103"/>
                    </a:lnTo>
                    <a:lnTo>
                      <a:pt x="154" y="103"/>
                    </a:lnTo>
                    <a:lnTo>
                      <a:pt x="151" y="103"/>
                    </a:lnTo>
                    <a:lnTo>
                      <a:pt x="148" y="101"/>
                    </a:lnTo>
                    <a:lnTo>
                      <a:pt x="146" y="100"/>
                    </a:lnTo>
                    <a:lnTo>
                      <a:pt x="144" y="100"/>
                    </a:lnTo>
                    <a:lnTo>
                      <a:pt x="141" y="100"/>
                    </a:lnTo>
                    <a:lnTo>
                      <a:pt x="137" y="97"/>
                    </a:lnTo>
                    <a:lnTo>
                      <a:pt x="132" y="97"/>
                    </a:lnTo>
                    <a:lnTo>
                      <a:pt x="128" y="96"/>
                    </a:lnTo>
                    <a:lnTo>
                      <a:pt x="123" y="94"/>
                    </a:lnTo>
                    <a:lnTo>
                      <a:pt x="118" y="93"/>
                    </a:lnTo>
                    <a:lnTo>
                      <a:pt x="113" y="93"/>
                    </a:lnTo>
                    <a:lnTo>
                      <a:pt x="109" y="91"/>
                    </a:lnTo>
                    <a:lnTo>
                      <a:pt x="103" y="90"/>
                    </a:lnTo>
                    <a:lnTo>
                      <a:pt x="97" y="88"/>
                    </a:lnTo>
                    <a:lnTo>
                      <a:pt x="91" y="87"/>
                    </a:lnTo>
                    <a:lnTo>
                      <a:pt x="85" y="87"/>
                    </a:lnTo>
                    <a:lnTo>
                      <a:pt x="79" y="85"/>
                    </a:lnTo>
                    <a:lnTo>
                      <a:pt x="77" y="84"/>
                    </a:lnTo>
                    <a:lnTo>
                      <a:pt x="74" y="84"/>
                    </a:lnTo>
                    <a:lnTo>
                      <a:pt x="69" y="82"/>
                    </a:lnTo>
                    <a:lnTo>
                      <a:pt x="66" y="82"/>
                    </a:lnTo>
                    <a:lnTo>
                      <a:pt x="60" y="81"/>
                    </a:lnTo>
                    <a:lnTo>
                      <a:pt x="54" y="81"/>
                    </a:lnTo>
                    <a:lnTo>
                      <a:pt x="52" y="79"/>
                    </a:lnTo>
                    <a:lnTo>
                      <a:pt x="47" y="78"/>
                    </a:lnTo>
                    <a:lnTo>
                      <a:pt x="44" y="78"/>
                    </a:lnTo>
                    <a:lnTo>
                      <a:pt x="41" y="78"/>
                    </a:lnTo>
                    <a:lnTo>
                      <a:pt x="35" y="76"/>
                    </a:lnTo>
                    <a:lnTo>
                      <a:pt x="30" y="76"/>
                    </a:lnTo>
                    <a:lnTo>
                      <a:pt x="24" y="76"/>
                    </a:lnTo>
                    <a:lnTo>
                      <a:pt x="18" y="75"/>
                    </a:lnTo>
                    <a:lnTo>
                      <a:pt x="12" y="75"/>
                    </a:lnTo>
                    <a:lnTo>
                      <a:pt x="6" y="75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17" name="Freeform 79"/>
              <p:cNvSpPr>
                <a:spLocks/>
              </p:cNvSpPr>
              <p:nvPr/>
            </p:nvSpPr>
            <p:spPr bwMode="auto">
              <a:xfrm>
                <a:off x="4050" y="3361"/>
                <a:ext cx="249" cy="229"/>
              </a:xfrm>
              <a:custGeom>
                <a:avLst/>
                <a:gdLst>
                  <a:gd name="T0" fmla="*/ 0 w 498"/>
                  <a:gd name="T1" fmla="*/ 422 h 457"/>
                  <a:gd name="T2" fmla="*/ 3 w 498"/>
                  <a:gd name="T3" fmla="*/ 410 h 457"/>
                  <a:gd name="T4" fmla="*/ 4 w 498"/>
                  <a:gd name="T5" fmla="*/ 400 h 457"/>
                  <a:gd name="T6" fmla="*/ 7 w 498"/>
                  <a:gd name="T7" fmla="*/ 387 h 457"/>
                  <a:gd name="T8" fmla="*/ 10 w 498"/>
                  <a:gd name="T9" fmla="*/ 371 h 457"/>
                  <a:gd name="T10" fmla="*/ 14 w 498"/>
                  <a:gd name="T11" fmla="*/ 353 h 457"/>
                  <a:gd name="T12" fmla="*/ 19 w 498"/>
                  <a:gd name="T13" fmla="*/ 334 h 457"/>
                  <a:gd name="T14" fmla="*/ 22 w 498"/>
                  <a:gd name="T15" fmla="*/ 312 h 457"/>
                  <a:gd name="T16" fmla="*/ 26 w 498"/>
                  <a:gd name="T17" fmla="*/ 290 h 457"/>
                  <a:gd name="T18" fmla="*/ 31 w 498"/>
                  <a:gd name="T19" fmla="*/ 266 h 457"/>
                  <a:gd name="T20" fmla="*/ 35 w 498"/>
                  <a:gd name="T21" fmla="*/ 242 h 457"/>
                  <a:gd name="T22" fmla="*/ 39 w 498"/>
                  <a:gd name="T23" fmla="*/ 217 h 457"/>
                  <a:gd name="T24" fmla="*/ 44 w 498"/>
                  <a:gd name="T25" fmla="*/ 190 h 457"/>
                  <a:gd name="T26" fmla="*/ 48 w 498"/>
                  <a:gd name="T27" fmla="*/ 162 h 457"/>
                  <a:gd name="T28" fmla="*/ 53 w 498"/>
                  <a:gd name="T29" fmla="*/ 138 h 457"/>
                  <a:gd name="T30" fmla="*/ 56 w 498"/>
                  <a:gd name="T31" fmla="*/ 110 h 457"/>
                  <a:gd name="T32" fmla="*/ 59 w 498"/>
                  <a:gd name="T33" fmla="*/ 83 h 457"/>
                  <a:gd name="T34" fmla="*/ 61 w 498"/>
                  <a:gd name="T35" fmla="*/ 58 h 457"/>
                  <a:gd name="T36" fmla="*/ 64 w 498"/>
                  <a:gd name="T37" fmla="*/ 34 h 457"/>
                  <a:gd name="T38" fmla="*/ 66 w 498"/>
                  <a:gd name="T39" fmla="*/ 9 h 457"/>
                  <a:gd name="T40" fmla="*/ 70 w 498"/>
                  <a:gd name="T41" fmla="*/ 1 h 457"/>
                  <a:gd name="T42" fmla="*/ 82 w 498"/>
                  <a:gd name="T43" fmla="*/ 1 h 457"/>
                  <a:gd name="T44" fmla="*/ 94 w 498"/>
                  <a:gd name="T45" fmla="*/ 1 h 457"/>
                  <a:gd name="T46" fmla="*/ 108 w 498"/>
                  <a:gd name="T47" fmla="*/ 1 h 457"/>
                  <a:gd name="T48" fmla="*/ 126 w 498"/>
                  <a:gd name="T49" fmla="*/ 0 h 457"/>
                  <a:gd name="T50" fmla="*/ 145 w 498"/>
                  <a:gd name="T51" fmla="*/ 0 h 457"/>
                  <a:gd name="T52" fmla="*/ 167 w 498"/>
                  <a:gd name="T53" fmla="*/ 0 h 457"/>
                  <a:gd name="T54" fmla="*/ 189 w 498"/>
                  <a:gd name="T55" fmla="*/ 0 h 457"/>
                  <a:gd name="T56" fmla="*/ 214 w 498"/>
                  <a:gd name="T57" fmla="*/ 1 h 457"/>
                  <a:gd name="T58" fmla="*/ 239 w 498"/>
                  <a:gd name="T59" fmla="*/ 1 h 457"/>
                  <a:gd name="T60" fmla="*/ 266 w 498"/>
                  <a:gd name="T61" fmla="*/ 1 h 457"/>
                  <a:gd name="T62" fmla="*/ 292 w 498"/>
                  <a:gd name="T63" fmla="*/ 3 h 457"/>
                  <a:gd name="T64" fmla="*/ 318 w 498"/>
                  <a:gd name="T65" fmla="*/ 3 h 457"/>
                  <a:gd name="T66" fmla="*/ 345 w 498"/>
                  <a:gd name="T67" fmla="*/ 4 h 457"/>
                  <a:gd name="T68" fmla="*/ 373 w 498"/>
                  <a:gd name="T69" fmla="*/ 7 h 457"/>
                  <a:gd name="T70" fmla="*/ 398 w 498"/>
                  <a:gd name="T71" fmla="*/ 9 h 457"/>
                  <a:gd name="T72" fmla="*/ 424 w 498"/>
                  <a:gd name="T73" fmla="*/ 12 h 457"/>
                  <a:gd name="T74" fmla="*/ 448 w 498"/>
                  <a:gd name="T75" fmla="*/ 14 h 457"/>
                  <a:gd name="T76" fmla="*/ 470 w 498"/>
                  <a:gd name="T77" fmla="*/ 19 h 457"/>
                  <a:gd name="T78" fmla="*/ 492 w 498"/>
                  <a:gd name="T79" fmla="*/ 23 h 457"/>
                  <a:gd name="T80" fmla="*/ 496 w 498"/>
                  <a:gd name="T81" fmla="*/ 28 h 457"/>
                  <a:gd name="T82" fmla="*/ 496 w 498"/>
                  <a:gd name="T83" fmla="*/ 35 h 457"/>
                  <a:gd name="T84" fmla="*/ 495 w 498"/>
                  <a:gd name="T85" fmla="*/ 47 h 457"/>
                  <a:gd name="T86" fmla="*/ 492 w 498"/>
                  <a:gd name="T87" fmla="*/ 61 h 457"/>
                  <a:gd name="T88" fmla="*/ 490 w 498"/>
                  <a:gd name="T89" fmla="*/ 79 h 457"/>
                  <a:gd name="T90" fmla="*/ 486 w 498"/>
                  <a:gd name="T91" fmla="*/ 98 h 457"/>
                  <a:gd name="T92" fmla="*/ 483 w 498"/>
                  <a:gd name="T93" fmla="*/ 120 h 457"/>
                  <a:gd name="T94" fmla="*/ 478 w 498"/>
                  <a:gd name="T95" fmla="*/ 143 h 457"/>
                  <a:gd name="T96" fmla="*/ 476 w 498"/>
                  <a:gd name="T97" fmla="*/ 170 h 457"/>
                  <a:gd name="T98" fmla="*/ 471 w 498"/>
                  <a:gd name="T99" fmla="*/ 196 h 457"/>
                  <a:gd name="T100" fmla="*/ 467 w 498"/>
                  <a:gd name="T101" fmla="*/ 224 h 457"/>
                  <a:gd name="T102" fmla="*/ 461 w 498"/>
                  <a:gd name="T103" fmla="*/ 252 h 457"/>
                  <a:gd name="T104" fmla="*/ 456 w 498"/>
                  <a:gd name="T105" fmla="*/ 280 h 457"/>
                  <a:gd name="T106" fmla="*/ 451 w 498"/>
                  <a:gd name="T107" fmla="*/ 306 h 457"/>
                  <a:gd name="T108" fmla="*/ 445 w 498"/>
                  <a:gd name="T109" fmla="*/ 332 h 457"/>
                  <a:gd name="T110" fmla="*/ 439 w 498"/>
                  <a:gd name="T111" fmla="*/ 359 h 457"/>
                  <a:gd name="T112" fmla="*/ 434 w 498"/>
                  <a:gd name="T113" fmla="*/ 382 h 457"/>
                  <a:gd name="T114" fmla="*/ 427 w 498"/>
                  <a:gd name="T115" fmla="*/ 404 h 457"/>
                  <a:gd name="T116" fmla="*/ 421 w 498"/>
                  <a:gd name="T117" fmla="*/ 425 h 457"/>
                  <a:gd name="T118" fmla="*/ 415 w 498"/>
                  <a:gd name="T119" fmla="*/ 442 h 457"/>
                  <a:gd name="T120" fmla="*/ 409 w 498"/>
                  <a:gd name="T121" fmla="*/ 457 h 457"/>
                  <a:gd name="T122" fmla="*/ 0 w 498"/>
                  <a:gd name="T123" fmla="*/ 426 h 45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98"/>
                  <a:gd name="T187" fmla="*/ 0 h 457"/>
                  <a:gd name="T188" fmla="*/ 498 w 498"/>
                  <a:gd name="T189" fmla="*/ 457 h 45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98" h="457">
                    <a:moveTo>
                      <a:pt x="0" y="426"/>
                    </a:moveTo>
                    <a:lnTo>
                      <a:pt x="0" y="425"/>
                    </a:lnTo>
                    <a:lnTo>
                      <a:pt x="0" y="422"/>
                    </a:lnTo>
                    <a:lnTo>
                      <a:pt x="1" y="419"/>
                    </a:lnTo>
                    <a:lnTo>
                      <a:pt x="3" y="413"/>
                    </a:lnTo>
                    <a:lnTo>
                      <a:pt x="3" y="410"/>
                    </a:lnTo>
                    <a:lnTo>
                      <a:pt x="3" y="407"/>
                    </a:lnTo>
                    <a:lnTo>
                      <a:pt x="4" y="403"/>
                    </a:lnTo>
                    <a:lnTo>
                      <a:pt x="4" y="400"/>
                    </a:lnTo>
                    <a:lnTo>
                      <a:pt x="6" y="395"/>
                    </a:lnTo>
                    <a:lnTo>
                      <a:pt x="7" y="391"/>
                    </a:lnTo>
                    <a:lnTo>
                      <a:pt x="7" y="387"/>
                    </a:lnTo>
                    <a:lnTo>
                      <a:pt x="9" y="382"/>
                    </a:lnTo>
                    <a:lnTo>
                      <a:pt x="10" y="376"/>
                    </a:lnTo>
                    <a:lnTo>
                      <a:pt x="10" y="371"/>
                    </a:lnTo>
                    <a:lnTo>
                      <a:pt x="12" y="366"/>
                    </a:lnTo>
                    <a:lnTo>
                      <a:pt x="13" y="360"/>
                    </a:lnTo>
                    <a:lnTo>
                      <a:pt x="14" y="353"/>
                    </a:lnTo>
                    <a:lnTo>
                      <a:pt x="16" y="347"/>
                    </a:lnTo>
                    <a:lnTo>
                      <a:pt x="17" y="340"/>
                    </a:lnTo>
                    <a:lnTo>
                      <a:pt x="19" y="334"/>
                    </a:lnTo>
                    <a:lnTo>
                      <a:pt x="20" y="327"/>
                    </a:lnTo>
                    <a:lnTo>
                      <a:pt x="20" y="319"/>
                    </a:lnTo>
                    <a:lnTo>
                      <a:pt x="22" y="312"/>
                    </a:lnTo>
                    <a:lnTo>
                      <a:pt x="23" y="306"/>
                    </a:lnTo>
                    <a:lnTo>
                      <a:pt x="25" y="297"/>
                    </a:lnTo>
                    <a:lnTo>
                      <a:pt x="26" y="290"/>
                    </a:lnTo>
                    <a:lnTo>
                      <a:pt x="28" y="283"/>
                    </a:lnTo>
                    <a:lnTo>
                      <a:pt x="31" y="275"/>
                    </a:lnTo>
                    <a:lnTo>
                      <a:pt x="31" y="266"/>
                    </a:lnTo>
                    <a:lnTo>
                      <a:pt x="32" y="259"/>
                    </a:lnTo>
                    <a:lnTo>
                      <a:pt x="34" y="250"/>
                    </a:lnTo>
                    <a:lnTo>
                      <a:pt x="35" y="242"/>
                    </a:lnTo>
                    <a:lnTo>
                      <a:pt x="36" y="233"/>
                    </a:lnTo>
                    <a:lnTo>
                      <a:pt x="38" y="225"/>
                    </a:lnTo>
                    <a:lnTo>
                      <a:pt x="39" y="217"/>
                    </a:lnTo>
                    <a:lnTo>
                      <a:pt x="41" y="208"/>
                    </a:lnTo>
                    <a:lnTo>
                      <a:pt x="42" y="199"/>
                    </a:lnTo>
                    <a:lnTo>
                      <a:pt x="44" y="190"/>
                    </a:lnTo>
                    <a:lnTo>
                      <a:pt x="45" y="180"/>
                    </a:lnTo>
                    <a:lnTo>
                      <a:pt x="47" y="173"/>
                    </a:lnTo>
                    <a:lnTo>
                      <a:pt x="48" y="162"/>
                    </a:lnTo>
                    <a:lnTo>
                      <a:pt x="50" y="154"/>
                    </a:lnTo>
                    <a:lnTo>
                      <a:pt x="51" y="146"/>
                    </a:lnTo>
                    <a:lnTo>
                      <a:pt x="53" y="138"/>
                    </a:lnTo>
                    <a:lnTo>
                      <a:pt x="53" y="129"/>
                    </a:lnTo>
                    <a:lnTo>
                      <a:pt x="54" y="118"/>
                    </a:lnTo>
                    <a:lnTo>
                      <a:pt x="56" y="110"/>
                    </a:lnTo>
                    <a:lnTo>
                      <a:pt x="57" y="101"/>
                    </a:lnTo>
                    <a:lnTo>
                      <a:pt x="57" y="92"/>
                    </a:lnTo>
                    <a:lnTo>
                      <a:pt x="59" y="83"/>
                    </a:lnTo>
                    <a:lnTo>
                      <a:pt x="60" y="76"/>
                    </a:lnTo>
                    <a:lnTo>
                      <a:pt x="61" y="67"/>
                    </a:lnTo>
                    <a:lnTo>
                      <a:pt x="61" y="58"/>
                    </a:lnTo>
                    <a:lnTo>
                      <a:pt x="61" y="50"/>
                    </a:lnTo>
                    <a:lnTo>
                      <a:pt x="63" y="41"/>
                    </a:lnTo>
                    <a:lnTo>
                      <a:pt x="64" y="34"/>
                    </a:lnTo>
                    <a:lnTo>
                      <a:pt x="64" y="25"/>
                    </a:lnTo>
                    <a:lnTo>
                      <a:pt x="64" y="17"/>
                    </a:lnTo>
                    <a:lnTo>
                      <a:pt x="66" y="9"/>
                    </a:lnTo>
                    <a:lnTo>
                      <a:pt x="67" y="3"/>
                    </a:lnTo>
                    <a:lnTo>
                      <a:pt x="67" y="1"/>
                    </a:lnTo>
                    <a:lnTo>
                      <a:pt x="70" y="1"/>
                    </a:lnTo>
                    <a:lnTo>
                      <a:pt x="73" y="1"/>
                    </a:lnTo>
                    <a:lnTo>
                      <a:pt x="79" y="1"/>
                    </a:lnTo>
                    <a:lnTo>
                      <a:pt x="82" y="1"/>
                    </a:lnTo>
                    <a:lnTo>
                      <a:pt x="85" y="1"/>
                    </a:lnTo>
                    <a:lnTo>
                      <a:pt x="89" y="1"/>
                    </a:lnTo>
                    <a:lnTo>
                      <a:pt x="94" y="1"/>
                    </a:lnTo>
                    <a:lnTo>
                      <a:pt x="98" y="1"/>
                    </a:lnTo>
                    <a:lnTo>
                      <a:pt x="104" y="1"/>
                    </a:lnTo>
                    <a:lnTo>
                      <a:pt x="108" y="1"/>
                    </a:lnTo>
                    <a:lnTo>
                      <a:pt x="114" y="1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9" y="0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60" y="0"/>
                    </a:lnTo>
                    <a:lnTo>
                      <a:pt x="167" y="0"/>
                    </a:lnTo>
                    <a:lnTo>
                      <a:pt x="175" y="0"/>
                    </a:lnTo>
                    <a:lnTo>
                      <a:pt x="182" y="0"/>
                    </a:lnTo>
                    <a:lnTo>
                      <a:pt x="189" y="0"/>
                    </a:lnTo>
                    <a:lnTo>
                      <a:pt x="198" y="0"/>
                    </a:lnTo>
                    <a:lnTo>
                      <a:pt x="205" y="0"/>
                    </a:lnTo>
                    <a:lnTo>
                      <a:pt x="214" y="1"/>
                    </a:lnTo>
                    <a:lnTo>
                      <a:pt x="223" y="1"/>
                    </a:lnTo>
                    <a:lnTo>
                      <a:pt x="230" y="1"/>
                    </a:lnTo>
                    <a:lnTo>
                      <a:pt x="239" y="1"/>
                    </a:lnTo>
                    <a:lnTo>
                      <a:pt x="248" y="1"/>
                    </a:lnTo>
                    <a:lnTo>
                      <a:pt x="257" y="1"/>
                    </a:lnTo>
                    <a:lnTo>
                      <a:pt x="266" y="1"/>
                    </a:lnTo>
                    <a:lnTo>
                      <a:pt x="274" y="1"/>
                    </a:lnTo>
                    <a:lnTo>
                      <a:pt x="283" y="1"/>
                    </a:lnTo>
                    <a:lnTo>
                      <a:pt x="292" y="3"/>
                    </a:lnTo>
                    <a:lnTo>
                      <a:pt x="301" y="3"/>
                    </a:lnTo>
                    <a:lnTo>
                      <a:pt x="310" y="3"/>
                    </a:lnTo>
                    <a:lnTo>
                      <a:pt x="318" y="3"/>
                    </a:lnTo>
                    <a:lnTo>
                      <a:pt x="327" y="3"/>
                    </a:lnTo>
                    <a:lnTo>
                      <a:pt x="338" y="4"/>
                    </a:lnTo>
                    <a:lnTo>
                      <a:pt x="345" y="4"/>
                    </a:lnTo>
                    <a:lnTo>
                      <a:pt x="355" y="6"/>
                    </a:lnTo>
                    <a:lnTo>
                      <a:pt x="364" y="6"/>
                    </a:lnTo>
                    <a:lnTo>
                      <a:pt x="373" y="7"/>
                    </a:lnTo>
                    <a:lnTo>
                      <a:pt x="382" y="7"/>
                    </a:lnTo>
                    <a:lnTo>
                      <a:pt x="390" y="9"/>
                    </a:lnTo>
                    <a:lnTo>
                      <a:pt x="398" y="9"/>
                    </a:lnTo>
                    <a:lnTo>
                      <a:pt x="407" y="10"/>
                    </a:lnTo>
                    <a:lnTo>
                      <a:pt x="415" y="10"/>
                    </a:lnTo>
                    <a:lnTo>
                      <a:pt x="424" y="12"/>
                    </a:lnTo>
                    <a:lnTo>
                      <a:pt x="431" y="12"/>
                    </a:lnTo>
                    <a:lnTo>
                      <a:pt x="439" y="13"/>
                    </a:lnTo>
                    <a:lnTo>
                      <a:pt x="448" y="14"/>
                    </a:lnTo>
                    <a:lnTo>
                      <a:pt x="455" y="16"/>
                    </a:lnTo>
                    <a:lnTo>
                      <a:pt x="462" y="16"/>
                    </a:lnTo>
                    <a:lnTo>
                      <a:pt x="470" y="19"/>
                    </a:lnTo>
                    <a:lnTo>
                      <a:pt x="477" y="19"/>
                    </a:lnTo>
                    <a:lnTo>
                      <a:pt x="484" y="22"/>
                    </a:lnTo>
                    <a:lnTo>
                      <a:pt x="492" y="23"/>
                    </a:lnTo>
                    <a:lnTo>
                      <a:pt x="498" y="25"/>
                    </a:lnTo>
                    <a:lnTo>
                      <a:pt x="496" y="28"/>
                    </a:lnTo>
                    <a:lnTo>
                      <a:pt x="496" y="29"/>
                    </a:lnTo>
                    <a:lnTo>
                      <a:pt x="496" y="32"/>
                    </a:lnTo>
                    <a:lnTo>
                      <a:pt x="496" y="35"/>
                    </a:lnTo>
                    <a:lnTo>
                      <a:pt x="496" y="39"/>
                    </a:lnTo>
                    <a:lnTo>
                      <a:pt x="495" y="42"/>
                    </a:lnTo>
                    <a:lnTo>
                      <a:pt x="495" y="47"/>
                    </a:lnTo>
                    <a:lnTo>
                      <a:pt x="493" y="51"/>
                    </a:lnTo>
                    <a:lnTo>
                      <a:pt x="493" y="55"/>
                    </a:lnTo>
                    <a:lnTo>
                      <a:pt x="492" y="61"/>
                    </a:lnTo>
                    <a:lnTo>
                      <a:pt x="492" y="66"/>
                    </a:lnTo>
                    <a:lnTo>
                      <a:pt x="490" y="72"/>
                    </a:lnTo>
                    <a:lnTo>
                      <a:pt x="490" y="79"/>
                    </a:lnTo>
                    <a:lnTo>
                      <a:pt x="489" y="85"/>
                    </a:lnTo>
                    <a:lnTo>
                      <a:pt x="487" y="92"/>
                    </a:lnTo>
                    <a:lnTo>
                      <a:pt x="486" y="98"/>
                    </a:lnTo>
                    <a:lnTo>
                      <a:pt x="486" y="105"/>
                    </a:lnTo>
                    <a:lnTo>
                      <a:pt x="483" y="113"/>
                    </a:lnTo>
                    <a:lnTo>
                      <a:pt x="483" y="120"/>
                    </a:lnTo>
                    <a:lnTo>
                      <a:pt x="481" y="127"/>
                    </a:lnTo>
                    <a:lnTo>
                      <a:pt x="481" y="136"/>
                    </a:lnTo>
                    <a:lnTo>
                      <a:pt x="478" y="143"/>
                    </a:lnTo>
                    <a:lnTo>
                      <a:pt x="478" y="152"/>
                    </a:lnTo>
                    <a:lnTo>
                      <a:pt x="476" y="161"/>
                    </a:lnTo>
                    <a:lnTo>
                      <a:pt x="476" y="170"/>
                    </a:lnTo>
                    <a:lnTo>
                      <a:pt x="473" y="179"/>
                    </a:lnTo>
                    <a:lnTo>
                      <a:pt x="473" y="187"/>
                    </a:lnTo>
                    <a:lnTo>
                      <a:pt x="471" y="196"/>
                    </a:lnTo>
                    <a:lnTo>
                      <a:pt x="470" y="206"/>
                    </a:lnTo>
                    <a:lnTo>
                      <a:pt x="468" y="214"/>
                    </a:lnTo>
                    <a:lnTo>
                      <a:pt x="467" y="224"/>
                    </a:lnTo>
                    <a:lnTo>
                      <a:pt x="465" y="233"/>
                    </a:lnTo>
                    <a:lnTo>
                      <a:pt x="464" y="242"/>
                    </a:lnTo>
                    <a:lnTo>
                      <a:pt x="461" y="252"/>
                    </a:lnTo>
                    <a:lnTo>
                      <a:pt x="459" y="261"/>
                    </a:lnTo>
                    <a:lnTo>
                      <a:pt x="458" y="269"/>
                    </a:lnTo>
                    <a:lnTo>
                      <a:pt x="456" y="280"/>
                    </a:lnTo>
                    <a:lnTo>
                      <a:pt x="455" y="287"/>
                    </a:lnTo>
                    <a:lnTo>
                      <a:pt x="452" y="297"/>
                    </a:lnTo>
                    <a:lnTo>
                      <a:pt x="451" y="306"/>
                    </a:lnTo>
                    <a:lnTo>
                      <a:pt x="449" y="315"/>
                    </a:lnTo>
                    <a:lnTo>
                      <a:pt x="448" y="324"/>
                    </a:lnTo>
                    <a:lnTo>
                      <a:pt x="445" y="332"/>
                    </a:lnTo>
                    <a:lnTo>
                      <a:pt x="443" y="341"/>
                    </a:lnTo>
                    <a:lnTo>
                      <a:pt x="442" y="350"/>
                    </a:lnTo>
                    <a:lnTo>
                      <a:pt x="439" y="359"/>
                    </a:lnTo>
                    <a:lnTo>
                      <a:pt x="437" y="366"/>
                    </a:lnTo>
                    <a:lnTo>
                      <a:pt x="436" y="375"/>
                    </a:lnTo>
                    <a:lnTo>
                      <a:pt x="434" y="382"/>
                    </a:lnTo>
                    <a:lnTo>
                      <a:pt x="431" y="390"/>
                    </a:lnTo>
                    <a:lnTo>
                      <a:pt x="429" y="397"/>
                    </a:lnTo>
                    <a:lnTo>
                      <a:pt x="427" y="404"/>
                    </a:lnTo>
                    <a:lnTo>
                      <a:pt x="426" y="412"/>
                    </a:lnTo>
                    <a:lnTo>
                      <a:pt x="424" y="419"/>
                    </a:lnTo>
                    <a:lnTo>
                      <a:pt x="421" y="425"/>
                    </a:lnTo>
                    <a:lnTo>
                      <a:pt x="420" y="431"/>
                    </a:lnTo>
                    <a:lnTo>
                      <a:pt x="418" y="436"/>
                    </a:lnTo>
                    <a:lnTo>
                      <a:pt x="415" y="442"/>
                    </a:lnTo>
                    <a:lnTo>
                      <a:pt x="414" y="447"/>
                    </a:lnTo>
                    <a:lnTo>
                      <a:pt x="411" y="453"/>
                    </a:lnTo>
                    <a:lnTo>
                      <a:pt x="409" y="457"/>
                    </a:lnTo>
                    <a:lnTo>
                      <a:pt x="26" y="429"/>
                    </a:lnTo>
                    <a:lnTo>
                      <a:pt x="0" y="426"/>
                    </a:lnTo>
                    <a:close/>
                  </a:path>
                </a:pathLst>
              </a:custGeom>
              <a:solidFill>
                <a:srgbClr val="B8FA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18" name="Freeform 80"/>
              <p:cNvSpPr>
                <a:spLocks/>
              </p:cNvSpPr>
              <p:nvPr/>
            </p:nvSpPr>
            <p:spPr bwMode="auto">
              <a:xfrm>
                <a:off x="3895" y="3675"/>
                <a:ext cx="351" cy="110"/>
              </a:xfrm>
              <a:custGeom>
                <a:avLst/>
                <a:gdLst>
                  <a:gd name="T0" fmla="*/ 559 w 702"/>
                  <a:gd name="T1" fmla="*/ 217 h 220"/>
                  <a:gd name="T2" fmla="*/ 549 w 702"/>
                  <a:gd name="T3" fmla="*/ 215 h 220"/>
                  <a:gd name="T4" fmla="*/ 539 w 702"/>
                  <a:gd name="T5" fmla="*/ 215 h 220"/>
                  <a:gd name="T6" fmla="*/ 529 w 702"/>
                  <a:gd name="T7" fmla="*/ 214 h 220"/>
                  <a:gd name="T8" fmla="*/ 517 w 702"/>
                  <a:gd name="T9" fmla="*/ 212 h 220"/>
                  <a:gd name="T10" fmla="*/ 504 w 702"/>
                  <a:gd name="T11" fmla="*/ 209 h 220"/>
                  <a:gd name="T12" fmla="*/ 490 w 702"/>
                  <a:gd name="T13" fmla="*/ 209 h 220"/>
                  <a:gd name="T14" fmla="*/ 476 w 702"/>
                  <a:gd name="T15" fmla="*/ 207 h 220"/>
                  <a:gd name="T16" fmla="*/ 461 w 702"/>
                  <a:gd name="T17" fmla="*/ 205 h 220"/>
                  <a:gd name="T18" fmla="*/ 443 w 702"/>
                  <a:gd name="T19" fmla="*/ 202 h 220"/>
                  <a:gd name="T20" fmla="*/ 427 w 702"/>
                  <a:gd name="T21" fmla="*/ 201 h 220"/>
                  <a:gd name="T22" fmla="*/ 410 w 702"/>
                  <a:gd name="T23" fmla="*/ 198 h 220"/>
                  <a:gd name="T24" fmla="*/ 393 w 702"/>
                  <a:gd name="T25" fmla="*/ 196 h 220"/>
                  <a:gd name="T26" fmla="*/ 374 w 702"/>
                  <a:gd name="T27" fmla="*/ 193 h 220"/>
                  <a:gd name="T28" fmla="*/ 358 w 702"/>
                  <a:gd name="T29" fmla="*/ 192 h 220"/>
                  <a:gd name="T30" fmla="*/ 341 w 702"/>
                  <a:gd name="T31" fmla="*/ 189 h 220"/>
                  <a:gd name="T32" fmla="*/ 326 w 702"/>
                  <a:gd name="T33" fmla="*/ 186 h 220"/>
                  <a:gd name="T34" fmla="*/ 310 w 702"/>
                  <a:gd name="T35" fmla="*/ 183 h 220"/>
                  <a:gd name="T36" fmla="*/ 294 w 702"/>
                  <a:gd name="T37" fmla="*/ 180 h 220"/>
                  <a:gd name="T38" fmla="*/ 285 w 702"/>
                  <a:gd name="T39" fmla="*/ 171 h 220"/>
                  <a:gd name="T40" fmla="*/ 88 w 702"/>
                  <a:gd name="T41" fmla="*/ 145 h 220"/>
                  <a:gd name="T42" fmla="*/ 82 w 702"/>
                  <a:gd name="T43" fmla="*/ 142 h 220"/>
                  <a:gd name="T44" fmla="*/ 66 w 702"/>
                  <a:gd name="T45" fmla="*/ 139 h 220"/>
                  <a:gd name="T46" fmla="*/ 56 w 702"/>
                  <a:gd name="T47" fmla="*/ 136 h 220"/>
                  <a:gd name="T48" fmla="*/ 44 w 702"/>
                  <a:gd name="T49" fmla="*/ 133 h 220"/>
                  <a:gd name="T50" fmla="*/ 34 w 702"/>
                  <a:gd name="T51" fmla="*/ 130 h 220"/>
                  <a:gd name="T52" fmla="*/ 23 w 702"/>
                  <a:gd name="T53" fmla="*/ 129 h 220"/>
                  <a:gd name="T54" fmla="*/ 13 w 702"/>
                  <a:gd name="T55" fmla="*/ 124 h 220"/>
                  <a:gd name="T56" fmla="*/ 1 w 702"/>
                  <a:gd name="T57" fmla="*/ 120 h 220"/>
                  <a:gd name="T58" fmla="*/ 47 w 702"/>
                  <a:gd name="T59" fmla="*/ 59 h 220"/>
                  <a:gd name="T60" fmla="*/ 107 w 702"/>
                  <a:gd name="T61" fmla="*/ 0 h 220"/>
                  <a:gd name="T62" fmla="*/ 116 w 702"/>
                  <a:gd name="T63" fmla="*/ 0 h 220"/>
                  <a:gd name="T64" fmla="*/ 128 w 702"/>
                  <a:gd name="T65" fmla="*/ 0 h 220"/>
                  <a:gd name="T66" fmla="*/ 144 w 702"/>
                  <a:gd name="T67" fmla="*/ 1 h 220"/>
                  <a:gd name="T68" fmla="*/ 163 w 702"/>
                  <a:gd name="T69" fmla="*/ 3 h 220"/>
                  <a:gd name="T70" fmla="*/ 186 w 702"/>
                  <a:gd name="T71" fmla="*/ 4 h 220"/>
                  <a:gd name="T72" fmla="*/ 213 w 702"/>
                  <a:gd name="T73" fmla="*/ 6 h 220"/>
                  <a:gd name="T74" fmla="*/ 242 w 702"/>
                  <a:gd name="T75" fmla="*/ 9 h 220"/>
                  <a:gd name="T76" fmla="*/ 272 w 702"/>
                  <a:gd name="T77" fmla="*/ 12 h 220"/>
                  <a:gd name="T78" fmla="*/ 305 w 702"/>
                  <a:gd name="T79" fmla="*/ 13 h 220"/>
                  <a:gd name="T80" fmla="*/ 339 w 702"/>
                  <a:gd name="T81" fmla="*/ 16 h 220"/>
                  <a:gd name="T82" fmla="*/ 376 w 702"/>
                  <a:gd name="T83" fmla="*/ 19 h 220"/>
                  <a:gd name="T84" fmla="*/ 411 w 702"/>
                  <a:gd name="T85" fmla="*/ 20 h 220"/>
                  <a:gd name="T86" fmla="*/ 448 w 702"/>
                  <a:gd name="T87" fmla="*/ 23 h 220"/>
                  <a:gd name="T88" fmla="*/ 486 w 702"/>
                  <a:gd name="T89" fmla="*/ 26 h 220"/>
                  <a:gd name="T90" fmla="*/ 523 w 702"/>
                  <a:gd name="T91" fmla="*/ 31 h 220"/>
                  <a:gd name="T92" fmla="*/ 558 w 702"/>
                  <a:gd name="T93" fmla="*/ 32 h 220"/>
                  <a:gd name="T94" fmla="*/ 593 w 702"/>
                  <a:gd name="T95" fmla="*/ 35 h 220"/>
                  <a:gd name="T96" fmla="*/ 627 w 702"/>
                  <a:gd name="T97" fmla="*/ 38 h 220"/>
                  <a:gd name="T98" fmla="*/ 659 w 702"/>
                  <a:gd name="T99" fmla="*/ 41 h 220"/>
                  <a:gd name="T100" fmla="*/ 689 w 702"/>
                  <a:gd name="T101" fmla="*/ 44 h 220"/>
                  <a:gd name="T102" fmla="*/ 677 w 702"/>
                  <a:gd name="T103" fmla="*/ 94 h 220"/>
                  <a:gd name="T104" fmla="*/ 633 w 702"/>
                  <a:gd name="T105" fmla="*/ 141 h 220"/>
                  <a:gd name="T106" fmla="*/ 596 w 702"/>
                  <a:gd name="T107" fmla="*/ 187 h 220"/>
                  <a:gd name="T108" fmla="*/ 568 w 702"/>
                  <a:gd name="T109" fmla="*/ 220 h 22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02"/>
                  <a:gd name="T166" fmla="*/ 0 h 220"/>
                  <a:gd name="T167" fmla="*/ 702 w 702"/>
                  <a:gd name="T168" fmla="*/ 220 h 22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02" h="220">
                    <a:moveTo>
                      <a:pt x="562" y="218"/>
                    </a:moveTo>
                    <a:lnTo>
                      <a:pt x="561" y="217"/>
                    </a:lnTo>
                    <a:lnTo>
                      <a:pt x="559" y="217"/>
                    </a:lnTo>
                    <a:lnTo>
                      <a:pt x="556" y="217"/>
                    </a:lnTo>
                    <a:lnTo>
                      <a:pt x="554" y="217"/>
                    </a:lnTo>
                    <a:lnTo>
                      <a:pt x="549" y="215"/>
                    </a:lnTo>
                    <a:lnTo>
                      <a:pt x="545" y="215"/>
                    </a:lnTo>
                    <a:lnTo>
                      <a:pt x="542" y="215"/>
                    </a:lnTo>
                    <a:lnTo>
                      <a:pt x="539" y="215"/>
                    </a:lnTo>
                    <a:lnTo>
                      <a:pt x="536" y="214"/>
                    </a:lnTo>
                    <a:lnTo>
                      <a:pt x="533" y="214"/>
                    </a:lnTo>
                    <a:lnTo>
                      <a:pt x="529" y="214"/>
                    </a:lnTo>
                    <a:lnTo>
                      <a:pt x="526" y="212"/>
                    </a:lnTo>
                    <a:lnTo>
                      <a:pt x="521" y="212"/>
                    </a:lnTo>
                    <a:lnTo>
                      <a:pt x="517" y="212"/>
                    </a:lnTo>
                    <a:lnTo>
                      <a:pt x="512" y="211"/>
                    </a:lnTo>
                    <a:lnTo>
                      <a:pt x="508" y="211"/>
                    </a:lnTo>
                    <a:lnTo>
                      <a:pt x="504" y="209"/>
                    </a:lnTo>
                    <a:lnTo>
                      <a:pt x="499" y="209"/>
                    </a:lnTo>
                    <a:lnTo>
                      <a:pt x="495" y="209"/>
                    </a:lnTo>
                    <a:lnTo>
                      <a:pt x="490" y="209"/>
                    </a:lnTo>
                    <a:lnTo>
                      <a:pt x="486" y="208"/>
                    </a:lnTo>
                    <a:lnTo>
                      <a:pt x="482" y="208"/>
                    </a:lnTo>
                    <a:lnTo>
                      <a:pt x="476" y="207"/>
                    </a:lnTo>
                    <a:lnTo>
                      <a:pt x="471" y="207"/>
                    </a:lnTo>
                    <a:lnTo>
                      <a:pt x="465" y="205"/>
                    </a:lnTo>
                    <a:lnTo>
                      <a:pt x="461" y="205"/>
                    </a:lnTo>
                    <a:lnTo>
                      <a:pt x="455" y="205"/>
                    </a:lnTo>
                    <a:lnTo>
                      <a:pt x="449" y="204"/>
                    </a:lnTo>
                    <a:lnTo>
                      <a:pt x="443" y="202"/>
                    </a:lnTo>
                    <a:lnTo>
                      <a:pt x="439" y="202"/>
                    </a:lnTo>
                    <a:lnTo>
                      <a:pt x="433" y="201"/>
                    </a:lnTo>
                    <a:lnTo>
                      <a:pt x="427" y="201"/>
                    </a:lnTo>
                    <a:lnTo>
                      <a:pt x="421" y="199"/>
                    </a:lnTo>
                    <a:lnTo>
                      <a:pt x="416" y="199"/>
                    </a:lnTo>
                    <a:lnTo>
                      <a:pt x="410" y="198"/>
                    </a:lnTo>
                    <a:lnTo>
                      <a:pt x="404" y="198"/>
                    </a:lnTo>
                    <a:lnTo>
                      <a:pt x="398" y="196"/>
                    </a:lnTo>
                    <a:lnTo>
                      <a:pt x="393" y="196"/>
                    </a:lnTo>
                    <a:lnTo>
                      <a:pt x="386" y="195"/>
                    </a:lnTo>
                    <a:lnTo>
                      <a:pt x="382" y="193"/>
                    </a:lnTo>
                    <a:lnTo>
                      <a:pt x="374" y="193"/>
                    </a:lnTo>
                    <a:lnTo>
                      <a:pt x="370" y="193"/>
                    </a:lnTo>
                    <a:lnTo>
                      <a:pt x="364" y="192"/>
                    </a:lnTo>
                    <a:lnTo>
                      <a:pt x="358" y="192"/>
                    </a:lnTo>
                    <a:lnTo>
                      <a:pt x="352" y="190"/>
                    </a:lnTo>
                    <a:lnTo>
                      <a:pt x="346" y="189"/>
                    </a:lnTo>
                    <a:lnTo>
                      <a:pt x="341" y="189"/>
                    </a:lnTo>
                    <a:lnTo>
                      <a:pt x="335" y="187"/>
                    </a:lnTo>
                    <a:lnTo>
                      <a:pt x="330" y="186"/>
                    </a:lnTo>
                    <a:lnTo>
                      <a:pt x="326" y="186"/>
                    </a:lnTo>
                    <a:lnTo>
                      <a:pt x="320" y="185"/>
                    </a:lnTo>
                    <a:lnTo>
                      <a:pt x="314" y="185"/>
                    </a:lnTo>
                    <a:lnTo>
                      <a:pt x="310" y="183"/>
                    </a:lnTo>
                    <a:lnTo>
                      <a:pt x="304" y="183"/>
                    </a:lnTo>
                    <a:lnTo>
                      <a:pt x="300" y="182"/>
                    </a:lnTo>
                    <a:lnTo>
                      <a:pt x="294" y="180"/>
                    </a:lnTo>
                    <a:lnTo>
                      <a:pt x="289" y="180"/>
                    </a:lnTo>
                    <a:lnTo>
                      <a:pt x="285" y="179"/>
                    </a:lnTo>
                    <a:lnTo>
                      <a:pt x="285" y="171"/>
                    </a:lnTo>
                    <a:lnTo>
                      <a:pt x="317" y="136"/>
                    </a:lnTo>
                    <a:lnTo>
                      <a:pt x="112" y="108"/>
                    </a:lnTo>
                    <a:lnTo>
                      <a:pt x="88" y="145"/>
                    </a:lnTo>
                    <a:lnTo>
                      <a:pt x="85" y="144"/>
                    </a:lnTo>
                    <a:lnTo>
                      <a:pt x="82" y="142"/>
                    </a:lnTo>
                    <a:lnTo>
                      <a:pt x="78" y="142"/>
                    </a:lnTo>
                    <a:lnTo>
                      <a:pt x="72" y="141"/>
                    </a:lnTo>
                    <a:lnTo>
                      <a:pt x="66" y="139"/>
                    </a:lnTo>
                    <a:lnTo>
                      <a:pt x="62" y="138"/>
                    </a:lnTo>
                    <a:lnTo>
                      <a:pt x="59" y="138"/>
                    </a:lnTo>
                    <a:lnTo>
                      <a:pt x="56" y="136"/>
                    </a:lnTo>
                    <a:lnTo>
                      <a:pt x="51" y="136"/>
                    </a:lnTo>
                    <a:lnTo>
                      <a:pt x="48" y="135"/>
                    </a:lnTo>
                    <a:lnTo>
                      <a:pt x="44" y="133"/>
                    </a:lnTo>
                    <a:lnTo>
                      <a:pt x="41" y="132"/>
                    </a:lnTo>
                    <a:lnTo>
                      <a:pt x="37" y="132"/>
                    </a:lnTo>
                    <a:lnTo>
                      <a:pt x="34" y="130"/>
                    </a:lnTo>
                    <a:lnTo>
                      <a:pt x="29" y="130"/>
                    </a:lnTo>
                    <a:lnTo>
                      <a:pt x="26" y="129"/>
                    </a:lnTo>
                    <a:lnTo>
                      <a:pt x="23" y="129"/>
                    </a:lnTo>
                    <a:lnTo>
                      <a:pt x="21" y="126"/>
                    </a:lnTo>
                    <a:lnTo>
                      <a:pt x="16" y="126"/>
                    </a:lnTo>
                    <a:lnTo>
                      <a:pt x="13" y="124"/>
                    </a:lnTo>
                    <a:lnTo>
                      <a:pt x="10" y="123"/>
                    </a:lnTo>
                    <a:lnTo>
                      <a:pt x="4" y="122"/>
                    </a:lnTo>
                    <a:lnTo>
                      <a:pt x="1" y="120"/>
                    </a:lnTo>
                    <a:lnTo>
                      <a:pt x="0" y="113"/>
                    </a:lnTo>
                    <a:lnTo>
                      <a:pt x="18" y="91"/>
                    </a:lnTo>
                    <a:lnTo>
                      <a:pt x="47" y="59"/>
                    </a:lnTo>
                    <a:lnTo>
                      <a:pt x="82" y="25"/>
                    </a:lnTo>
                    <a:lnTo>
                      <a:pt x="106" y="0"/>
                    </a:lnTo>
                    <a:lnTo>
                      <a:pt x="107" y="0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6" y="0"/>
                    </a:lnTo>
                    <a:lnTo>
                      <a:pt x="119" y="0"/>
                    </a:lnTo>
                    <a:lnTo>
                      <a:pt x="123" y="0"/>
                    </a:lnTo>
                    <a:lnTo>
                      <a:pt x="128" y="0"/>
                    </a:lnTo>
                    <a:lnTo>
                      <a:pt x="132" y="0"/>
                    </a:lnTo>
                    <a:lnTo>
                      <a:pt x="137" y="1"/>
                    </a:lnTo>
                    <a:lnTo>
                      <a:pt x="144" y="1"/>
                    </a:lnTo>
                    <a:lnTo>
                      <a:pt x="150" y="1"/>
                    </a:lnTo>
                    <a:lnTo>
                      <a:pt x="156" y="3"/>
                    </a:lnTo>
                    <a:lnTo>
                      <a:pt x="163" y="3"/>
                    </a:lnTo>
                    <a:lnTo>
                      <a:pt x="172" y="4"/>
                    </a:lnTo>
                    <a:lnTo>
                      <a:pt x="178" y="4"/>
                    </a:lnTo>
                    <a:lnTo>
                      <a:pt x="186" y="4"/>
                    </a:lnTo>
                    <a:lnTo>
                      <a:pt x="195" y="6"/>
                    </a:lnTo>
                    <a:lnTo>
                      <a:pt x="204" y="6"/>
                    </a:lnTo>
                    <a:lnTo>
                      <a:pt x="213" y="6"/>
                    </a:lnTo>
                    <a:lnTo>
                      <a:pt x="222" y="7"/>
                    </a:lnTo>
                    <a:lnTo>
                      <a:pt x="230" y="7"/>
                    </a:lnTo>
                    <a:lnTo>
                      <a:pt x="242" y="9"/>
                    </a:lnTo>
                    <a:lnTo>
                      <a:pt x="251" y="9"/>
                    </a:lnTo>
                    <a:lnTo>
                      <a:pt x="261" y="10"/>
                    </a:lnTo>
                    <a:lnTo>
                      <a:pt x="272" y="12"/>
                    </a:lnTo>
                    <a:lnTo>
                      <a:pt x="283" y="12"/>
                    </a:lnTo>
                    <a:lnTo>
                      <a:pt x="294" y="13"/>
                    </a:lnTo>
                    <a:lnTo>
                      <a:pt x="305" y="13"/>
                    </a:lnTo>
                    <a:lnTo>
                      <a:pt x="317" y="15"/>
                    </a:lnTo>
                    <a:lnTo>
                      <a:pt x="329" y="16"/>
                    </a:lnTo>
                    <a:lnTo>
                      <a:pt x="339" y="16"/>
                    </a:lnTo>
                    <a:lnTo>
                      <a:pt x="351" y="18"/>
                    </a:lnTo>
                    <a:lnTo>
                      <a:pt x="364" y="18"/>
                    </a:lnTo>
                    <a:lnTo>
                      <a:pt x="376" y="19"/>
                    </a:lnTo>
                    <a:lnTo>
                      <a:pt x="388" y="19"/>
                    </a:lnTo>
                    <a:lnTo>
                      <a:pt x="399" y="20"/>
                    </a:lnTo>
                    <a:lnTo>
                      <a:pt x="411" y="20"/>
                    </a:lnTo>
                    <a:lnTo>
                      <a:pt x="424" y="22"/>
                    </a:lnTo>
                    <a:lnTo>
                      <a:pt x="436" y="23"/>
                    </a:lnTo>
                    <a:lnTo>
                      <a:pt x="448" y="23"/>
                    </a:lnTo>
                    <a:lnTo>
                      <a:pt x="461" y="25"/>
                    </a:lnTo>
                    <a:lnTo>
                      <a:pt x="473" y="26"/>
                    </a:lnTo>
                    <a:lnTo>
                      <a:pt x="486" y="26"/>
                    </a:lnTo>
                    <a:lnTo>
                      <a:pt x="498" y="28"/>
                    </a:lnTo>
                    <a:lnTo>
                      <a:pt x="509" y="29"/>
                    </a:lnTo>
                    <a:lnTo>
                      <a:pt x="523" y="31"/>
                    </a:lnTo>
                    <a:lnTo>
                      <a:pt x="534" y="31"/>
                    </a:lnTo>
                    <a:lnTo>
                      <a:pt x="546" y="32"/>
                    </a:lnTo>
                    <a:lnTo>
                      <a:pt x="558" y="32"/>
                    </a:lnTo>
                    <a:lnTo>
                      <a:pt x="570" y="34"/>
                    </a:lnTo>
                    <a:lnTo>
                      <a:pt x="581" y="34"/>
                    </a:lnTo>
                    <a:lnTo>
                      <a:pt x="593" y="35"/>
                    </a:lnTo>
                    <a:lnTo>
                      <a:pt x="605" y="37"/>
                    </a:lnTo>
                    <a:lnTo>
                      <a:pt x="617" y="38"/>
                    </a:lnTo>
                    <a:lnTo>
                      <a:pt x="627" y="38"/>
                    </a:lnTo>
                    <a:lnTo>
                      <a:pt x="637" y="39"/>
                    </a:lnTo>
                    <a:lnTo>
                      <a:pt x="648" y="39"/>
                    </a:lnTo>
                    <a:lnTo>
                      <a:pt x="659" y="41"/>
                    </a:lnTo>
                    <a:lnTo>
                      <a:pt x="668" y="42"/>
                    </a:lnTo>
                    <a:lnTo>
                      <a:pt x="680" y="42"/>
                    </a:lnTo>
                    <a:lnTo>
                      <a:pt x="689" y="44"/>
                    </a:lnTo>
                    <a:lnTo>
                      <a:pt x="699" y="45"/>
                    </a:lnTo>
                    <a:lnTo>
                      <a:pt x="702" y="59"/>
                    </a:lnTo>
                    <a:lnTo>
                      <a:pt x="677" y="94"/>
                    </a:lnTo>
                    <a:lnTo>
                      <a:pt x="661" y="92"/>
                    </a:lnTo>
                    <a:lnTo>
                      <a:pt x="661" y="110"/>
                    </a:lnTo>
                    <a:lnTo>
                      <a:pt x="633" y="141"/>
                    </a:lnTo>
                    <a:lnTo>
                      <a:pt x="620" y="138"/>
                    </a:lnTo>
                    <a:lnTo>
                      <a:pt x="620" y="154"/>
                    </a:lnTo>
                    <a:lnTo>
                      <a:pt x="596" y="187"/>
                    </a:lnTo>
                    <a:lnTo>
                      <a:pt x="587" y="182"/>
                    </a:lnTo>
                    <a:lnTo>
                      <a:pt x="587" y="199"/>
                    </a:lnTo>
                    <a:lnTo>
                      <a:pt x="568" y="220"/>
                    </a:lnTo>
                    <a:lnTo>
                      <a:pt x="562" y="218"/>
                    </a:lnTo>
                    <a:close/>
                  </a:path>
                </a:pathLst>
              </a:custGeom>
              <a:solidFill>
                <a:srgbClr val="FFFF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19" name="Freeform 81"/>
              <p:cNvSpPr>
                <a:spLocks/>
              </p:cNvSpPr>
              <p:nvPr/>
            </p:nvSpPr>
            <p:spPr bwMode="auto">
              <a:xfrm>
                <a:off x="3937" y="3732"/>
                <a:ext cx="102" cy="31"/>
              </a:xfrm>
              <a:custGeom>
                <a:avLst/>
                <a:gdLst>
                  <a:gd name="T0" fmla="*/ 0 w 206"/>
                  <a:gd name="T1" fmla="*/ 25 h 62"/>
                  <a:gd name="T2" fmla="*/ 22 w 206"/>
                  <a:gd name="T3" fmla="*/ 0 h 62"/>
                  <a:gd name="T4" fmla="*/ 204 w 206"/>
                  <a:gd name="T5" fmla="*/ 24 h 62"/>
                  <a:gd name="T6" fmla="*/ 206 w 206"/>
                  <a:gd name="T7" fmla="*/ 38 h 62"/>
                  <a:gd name="T8" fmla="*/ 184 w 206"/>
                  <a:gd name="T9" fmla="*/ 62 h 62"/>
                  <a:gd name="T10" fmla="*/ 34 w 206"/>
                  <a:gd name="T11" fmla="*/ 35 h 62"/>
                  <a:gd name="T12" fmla="*/ 0 w 206"/>
                  <a:gd name="T13" fmla="*/ 25 h 62"/>
                  <a:gd name="T14" fmla="*/ 0 w 206"/>
                  <a:gd name="T15" fmla="*/ 25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6"/>
                  <a:gd name="T25" fmla="*/ 0 h 62"/>
                  <a:gd name="T26" fmla="*/ 206 w 206"/>
                  <a:gd name="T27" fmla="*/ 62 h 6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6" h="62">
                    <a:moveTo>
                      <a:pt x="0" y="25"/>
                    </a:moveTo>
                    <a:lnTo>
                      <a:pt x="22" y="0"/>
                    </a:lnTo>
                    <a:lnTo>
                      <a:pt x="204" y="24"/>
                    </a:lnTo>
                    <a:lnTo>
                      <a:pt x="206" y="38"/>
                    </a:lnTo>
                    <a:lnTo>
                      <a:pt x="184" y="62"/>
                    </a:lnTo>
                    <a:lnTo>
                      <a:pt x="34" y="3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8AC9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20" name="Freeform 82"/>
              <p:cNvSpPr>
                <a:spLocks/>
              </p:cNvSpPr>
              <p:nvPr/>
            </p:nvSpPr>
            <p:spPr bwMode="auto">
              <a:xfrm>
                <a:off x="4209" y="3541"/>
                <a:ext cx="20" cy="46"/>
              </a:xfrm>
              <a:custGeom>
                <a:avLst/>
                <a:gdLst>
                  <a:gd name="T0" fmla="*/ 3 w 40"/>
                  <a:gd name="T1" fmla="*/ 4 h 92"/>
                  <a:gd name="T2" fmla="*/ 10 w 40"/>
                  <a:gd name="T3" fmla="*/ 4 h 92"/>
                  <a:gd name="T4" fmla="*/ 19 w 40"/>
                  <a:gd name="T5" fmla="*/ 3 h 92"/>
                  <a:gd name="T6" fmla="*/ 28 w 40"/>
                  <a:gd name="T7" fmla="*/ 0 h 92"/>
                  <a:gd name="T8" fmla="*/ 29 w 40"/>
                  <a:gd name="T9" fmla="*/ 4 h 92"/>
                  <a:gd name="T10" fmla="*/ 31 w 40"/>
                  <a:gd name="T11" fmla="*/ 12 h 92"/>
                  <a:gd name="T12" fmla="*/ 34 w 40"/>
                  <a:gd name="T13" fmla="*/ 19 h 92"/>
                  <a:gd name="T14" fmla="*/ 35 w 40"/>
                  <a:gd name="T15" fmla="*/ 25 h 92"/>
                  <a:gd name="T16" fmla="*/ 37 w 40"/>
                  <a:gd name="T17" fmla="*/ 31 h 92"/>
                  <a:gd name="T18" fmla="*/ 37 w 40"/>
                  <a:gd name="T19" fmla="*/ 38 h 92"/>
                  <a:gd name="T20" fmla="*/ 38 w 40"/>
                  <a:gd name="T21" fmla="*/ 45 h 92"/>
                  <a:gd name="T22" fmla="*/ 40 w 40"/>
                  <a:gd name="T23" fmla="*/ 53 h 92"/>
                  <a:gd name="T24" fmla="*/ 40 w 40"/>
                  <a:gd name="T25" fmla="*/ 60 h 92"/>
                  <a:gd name="T26" fmla="*/ 40 w 40"/>
                  <a:gd name="T27" fmla="*/ 69 h 92"/>
                  <a:gd name="T28" fmla="*/ 40 w 40"/>
                  <a:gd name="T29" fmla="*/ 76 h 92"/>
                  <a:gd name="T30" fmla="*/ 40 w 40"/>
                  <a:gd name="T31" fmla="*/ 83 h 92"/>
                  <a:gd name="T32" fmla="*/ 37 w 40"/>
                  <a:gd name="T33" fmla="*/ 91 h 92"/>
                  <a:gd name="T34" fmla="*/ 32 w 40"/>
                  <a:gd name="T35" fmla="*/ 92 h 92"/>
                  <a:gd name="T36" fmla="*/ 26 w 40"/>
                  <a:gd name="T37" fmla="*/ 91 h 92"/>
                  <a:gd name="T38" fmla="*/ 28 w 40"/>
                  <a:gd name="T39" fmla="*/ 86 h 92"/>
                  <a:gd name="T40" fmla="*/ 28 w 40"/>
                  <a:gd name="T41" fmla="*/ 79 h 92"/>
                  <a:gd name="T42" fmla="*/ 28 w 40"/>
                  <a:gd name="T43" fmla="*/ 70 h 92"/>
                  <a:gd name="T44" fmla="*/ 28 w 40"/>
                  <a:gd name="T45" fmla="*/ 60 h 92"/>
                  <a:gd name="T46" fmla="*/ 28 w 40"/>
                  <a:gd name="T47" fmla="*/ 50 h 92"/>
                  <a:gd name="T48" fmla="*/ 25 w 40"/>
                  <a:gd name="T49" fmla="*/ 39 h 92"/>
                  <a:gd name="T50" fmla="*/ 21 w 40"/>
                  <a:gd name="T51" fmla="*/ 31 h 92"/>
                  <a:gd name="T52" fmla="*/ 18 w 40"/>
                  <a:gd name="T53" fmla="*/ 28 h 92"/>
                  <a:gd name="T54" fmla="*/ 12 w 40"/>
                  <a:gd name="T55" fmla="*/ 28 h 92"/>
                  <a:gd name="T56" fmla="*/ 6 w 40"/>
                  <a:gd name="T57" fmla="*/ 25 h 92"/>
                  <a:gd name="T58" fmla="*/ 1 w 40"/>
                  <a:gd name="T59" fmla="*/ 19 h 92"/>
                  <a:gd name="T60" fmla="*/ 0 w 40"/>
                  <a:gd name="T61" fmla="*/ 13 h 92"/>
                  <a:gd name="T62" fmla="*/ 1 w 40"/>
                  <a:gd name="T63" fmla="*/ 4 h 9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"/>
                  <a:gd name="T97" fmla="*/ 0 h 92"/>
                  <a:gd name="T98" fmla="*/ 40 w 40"/>
                  <a:gd name="T99" fmla="*/ 92 h 9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" h="92">
                    <a:moveTo>
                      <a:pt x="1" y="4"/>
                    </a:moveTo>
                    <a:lnTo>
                      <a:pt x="3" y="4"/>
                    </a:lnTo>
                    <a:lnTo>
                      <a:pt x="6" y="4"/>
                    </a:lnTo>
                    <a:lnTo>
                      <a:pt x="10" y="4"/>
                    </a:lnTo>
                    <a:lnTo>
                      <a:pt x="15" y="4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9" y="4"/>
                    </a:lnTo>
                    <a:lnTo>
                      <a:pt x="31" y="7"/>
                    </a:lnTo>
                    <a:lnTo>
                      <a:pt x="31" y="12"/>
                    </a:lnTo>
                    <a:lnTo>
                      <a:pt x="34" y="16"/>
                    </a:lnTo>
                    <a:lnTo>
                      <a:pt x="34" y="19"/>
                    </a:lnTo>
                    <a:lnTo>
                      <a:pt x="34" y="22"/>
                    </a:lnTo>
                    <a:lnTo>
                      <a:pt x="35" y="25"/>
                    </a:lnTo>
                    <a:lnTo>
                      <a:pt x="37" y="28"/>
                    </a:lnTo>
                    <a:lnTo>
                      <a:pt x="37" y="31"/>
                    </a:lnTo>
                    <a:lnTo>
                      <a:pt x="37" y="35"/>
                    </a:lnTo>
                    <a:lnTo>
                      <a:pt x="37" y="38"/>
                    </a:lnTo>
                    <a:lnTo>
                      <a:pt x="38" y="41"/>
                    </a:lnTo>
                    <a:lnTo>
                      <a:pt x="38" y="45"/>
                    </a:lnTo>
                    <a:lnTo>
                      <a:pt x="40" y="50"/>
                    </a:lnTo>
                    <a:lnTo>
                      <a:pt x="40" y="53"/>
                    </a:lnTo>
                    <a:lnTo>
                      <a:pt x="40" y="57"/>
                    </a:lnTo>
                    <a:lnTo>
                      <a:pt x="40" y="60"/>
                    </a:lnTo>
                    <a:lnTo>
                      <a:pt x="40" y="64"/>
                    </a:lnTo>
                    <a:lnTo>
                      <a:pt x="40" y="69"/>
                    </a:lnTo>
                    <a:lnTo>
                      <a:pt x="40" y="72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40" y="83"/>
                    </a:lnTo>
                    <a:lnTo>
                      <a:pt x="40" y="88"/>
                    </a:lnTo>
                    <a:lnTo>
                      <a:pt x="37" y="91"/>
                    </a:lnTo>
                    <a:lnTo>
                      <a:pt x="35" y="92"/>
                    </a:lnTo>
                    <a:lnTo>
                      <a:pt x="32" y="92"/>
                    </a:lnTo>
                    <a:lnTo>
                      <a:pt x="26" y="91"/>
                    </a:lnTo>
                    <a:lnTo>
                      <a:pt x="26" y="89"/>
                    </a:lnTo>
                    <a:lnTo>
                      <a:pt x="28" y="86"/>
                    </a:lnTo>
                    <a:lnTo>
                      <a:pt x="28" y="83"/>
                    </a:lnTo>
                    <a:lnTo>
                      <a:pt x="28" y="79"/>
                    </a:lnTo>
                    <a:lnTo>
                      <a:pt x="28" y="75"/>
                    </a:lnTo>
                    <a:lnTo>
                      <a:pt x="28" y="70"/>
                    </a:lnTo>
                    <a:lnTo>
                      <a:pt x="29" y="66"/>
                    </a:lnTo>
                    <a:lnTo>
                      <a:pt x="28" y="60"/>
                    </a:lnTo>
                    <a:lnTo>
                      <a:pt x="28" y="54"/>
                    </a:lnTo>
                    <a:lnTo>
                      <a:pt x="28" y="50"/>
                    </a:lnTo>
                    <a:lnTo>
                      <a:pt x="26" y="45"/>
                    </a:lnTo>
                    <a:lnTo>
                      <a:pt x="25" y="39"/>
                    </a:lnTo>
                    <a:lnTo>
                      <a:pt x="23" y="35"/>
                    </a:lnTo>
                    <a:lnTo>
                      <a:pt x="21" y="31"/>
                    </a:lnTo>
                    <a:lnTo>
                      <a:pt x="19" y="28"/>
                    </a:lnTo>
                    <a:lnTo>
                      <a:pt x="18" y="28"/>
                    </a:lnTo>
                    <a:lnTo>
                      <a:pt x="15" y="28"/>
                    </a:lnTo>
                    <a:lnTo>
                      <a:pt x="12" y="28"/>
                    </a:lnTo>
                    <a:lnTo>
                      <a:pt x="9" y="26"/>
                    </a:lnTo>
                    <a:lnTo>
                      <a:pt x="6" y="25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D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21" name="Freeform 83"/>
              <p:cNvSpPr>
                <a:spLocks/>
              </p:cNvSpPr>
              <p:nvPr/>
            </p:nvSpPr>
            <p:spPr bwMode="auto">
              <a:xfrm>
                <a:off x="4141" y="3690"/>
                <a:ext cx="191" cy="262"/>
              </a:xfrm>
              <a:custGeom>
                <a:avLst/>
                <a:gdLst>
                  <a:gd name="T0" fmla="*/ 0 w 382"/>
                  <a:gd name="T1" fmla="*/ 525 h 525"/>
                  <a:gd name="T2" fmla="*/ 0 w 382"/>
                  <a:gd name="T3" fmla="*/ 517 h 525"/>
                  <a:gd name="T4" fmla="*/ 0 w 382"/>
                  <a:gd name="T5" fmla="*/ 509 h 525"/>
                  <a:gd name="T6" fmla="*/ 1 w 382"/>
                  <a:gd name="T7" fmla="*/ 501 h 525"/>
                  <a:gd name="T8" fmla="*/ 3 w 382"/>
                  <a:gd name="T9" fmla="*/ 496 h 525"/>
                  <a:gd name="T10" fmla="*/ 4 w 382"/>
                  <a:gd name="T11" fmla="*/ 487 h 525"/>
                  <a:gd name="T12" fmla="*/ 4 w 382"/>
                  <a:gd name="T13" fmla="*/ 479 h 525"/>
                  <a:gd name="T14" fmla="*/ 6 w 382"/>
                  <a:gd name="T15" fmla="*/ 471 h 525"/>
                  <a:gd name="T16" fmla="*/ 7 w 382"/>
                  <a:gd name="T17" fmla="*/ 463 h 525"/>
                  <a:gd name="T18" fmla="*/ 9 w 382"/>
                  <a:gd name="T19" fmla="*/ 454 h 525"/>
                  <a:gd name="T20" fmla="*/ 10 w 382"/>
                  <a:gd name="T21" fmla="*/ 447 h 525"/>
                  <a:gd name="T22" fmla="*/ 12 w 382"/>
                  <a:gd name="T23" fmla="*/ 440 h 525"/>
                  <a:gd name="T24" fmla="*/ 15 w 382"/>
                  <a:gd name="T25" fmla="*/ 432 h 525"/>
                  <a:gd name="T26" fmla="*/ 16 w 382"/>
                  <a:gd name="T27" fmla="*/ 428 h 525"/>
                  <a:gd name="T28" fmla="*/ 20 w 382"/>
                  <a:gd name="T29" fmla="*/ 421 h 525"/>
                  <a:gd name="T30" fmla="*/ 23 w 382"/>
                  <a:gd name="T31" fmla="*/ 413 h 525"/>
                  <a:gd name="T32" fmla="*/ 29 w 382"/>
                  <a:gd name="T33" fmla="*/ 405 h 525"/>
                  <a:gd name="T34" fmla="*/ 37 w 382"/>
                  <a:gd name="T35" fmla="*/ 393 h 525"/>
                  <a:gd name="T36" fmla="*/ 44 w 382"/>
                  <a:gd name="T37" fmla="*/ 381 h 525"/>
                  <a:gd name="T38" fmla="*/ 54 w 382"/>
                  <a:gd name="T39" fmla="*/ 367 h 525"/>
                  <a:gd name="T40" fmla="*/ 64 w 382"/>
                  <a:gd name="T41" fmla="*/ 350 h 525"/>
                  <a:gd name="T42" fmla="*/ 75 w 382"/>
                  <a:gd name="T43" fmla="*/ 334 h 525"/>
                  <a:gd name="T44" fmla="*/ 86 w 382"/>
                  <a:gd name="T45" fmla="*/ 317 h 525"/>
                  <a:gd name="T46" fmla="*/ 98 w 382"/>
                  <a:gd name="T47" fmla="*/ 298 h 525"/>
                  <a:gd name="T48" fmla="*/ 111 w 382"/>
                  <a:gd name="T49" fmla="*/ 277 h 525"/>
                  <a:gd name="T50" fmla="*/ 125 w 382"/>
                  <a:gd name="T51" fmla="*/ 258 h 525"/>
                  <a:gd name="T52" fmla="*/ 139 w 382"/>
                  <a:gd name="T53" fmla="*/ 238 h 525"/>
                  <a:gd name="T54" fmla="*/ 154 w 382"/>
                  <a:gd name="T55" fmla="*/ 217 h 525"/>
                  <a:gd name="T56" fmla="*/ 169 w 382"/>
                  <a:gd name="T57" fmla="*/ 198 h 525"/>
                  <a:gd name="T58" fmla="*/ 182 w 382"/>
                  <a:gd name="T59" fmla="*/ 178 h 525"/>
                  <a:gd name="T60" fmla="*/ 197 w 382"/>
                  <a:gd name="T61" fmla="*/ 157 h 525"/>
                  <a:gd name="T62" fmla="*/ 211 w 382"/>
                  <a:gd name="T63" fmla="*/ 137 h 525"/>
                  <a:gd name="T64" fmla="*/ 226 w 382"/>
                  <a:gd name="T65" fmla="*/ 117 h 525"/>
                  <a:gd name="T66" fmla="*/ 241 w 382"/>
                  <a:gd name="T67" fmla="*/ 100 h 525"/>
                  <a:gd name="T68" fmla="*/ 255 w 382"/>
                  <a:gd name="T69" fmla="*/ 82 h 525"/>
                  <a:gd name="T70" fmla="*/ 269 w 382"/>
                  <a:gd name="T71" fmla="*/ 66 h 525"/>
                  <a:gd name="T72" fmla="*/ 282 w 382"/>
                  <a:gd name="T73" fmla="*/ 52 h 525"/>
                  <a:gd name="T74" fmla="*/ 294 w 382"/>
                  <a:gd name="T75" fmla="*/ 38 h 525"/>
                  <a:gd name="T76" fmla="*/ 307 w 382"/>
                  <a:gd name="T77" fmla="*/ 27 h 525"/>
                  <a:gd name="T78" fmla="*/ 317 w 382"/>
                  <a:gd name="T79" fmla="*/ 18 h 525"/>
                  <a:gd name="T80" fmla="*/ 327 w 382"/>
                  <a:gd name="T81" fmla="*/ 10 h 525"/>
                  <a:gd name="T82" fmla="*/ 338 w 382"/>
                  <a:gd name="T83" fmla="*/ 5 h 525"/>
                  <a:gd name="T84" fmla="*/ 346 w 382"/>
                  <a:gd name="T85" fmla="*/ 0 h 525"/>
                  <a:gd name="T86" fmla="*/ 354 w 382"/>
                  <a:gd name="T87" fmla="*/ 0 h 525"/>
                  <a:gd name="T88" fmla="*/ 364 w 382"/>
                  <a:gd name="T89" fmla="*/ 3 h 525"/>
                  <a:gd name="T90" fmla="*/ 373 w 382"/>
                  <a:gd name="T91" fmla="*/ 9 h 525"/>
                  <a:gd name="T92" fmla="*/ 379 w 382"/>
                  <a:gd name="T93" fmla="*/ 16 h 525"/>
                  <a:gd name="T94" fmla="*/ 382 w 382"/>
                  <a:gd name="T95" fmla="*/ 27 h 525"/>
                  <a:gd name="T96" fmla="*/ 382 w 382"/>
                  <a:gd name="T97" fmla="*/ 37 h 525"/>
                  <a:gd name="T98" fmla="*/ 379 w 382"/>
                  <a:gd name="T99" fmla="*/ 49 h 525"/>
                  <a:gd name="T100" fmla="*/ 374 w 382"/>
                  <a:gd name="T101" fmla="*/ 60 h 525"/>
                  <a:gd name="T102" fmla="*/ 371 w 382"/>
                  <a:gd name="T103" fmla="*/ 71 h 525"/>
                  <a:gd name="T104" fmla="*/ 368 w 382"/>
                  <a:gd name="T105" fmla="*/ 76 h 525"/>
                  <a:gd name="T106" fmla="*/ 363 w 382"/>
                  <a:gd name="T107" fmla="*/ 85 h 525"/>
                  <a:gd name="T108" fmla="*/ 357 w 382"/>
                  <a:gd name="T109" fmla="*/ 97 h 525"/>
                  <a:gd name="T110" fmla="*/ 349 w 382"/>
                  <a:gd name="T111" fmla="*/ 109 h 525"/>
                  <a:gd name="T112" fmla="*/ 342 w 382"/>
                  <a:gd name="T113" fmla="*/ 117 h 525"/>
                  <a:gd name="T114" fmla="*/ 336 w 382"/>
                  <a:gd name="T115" fmla="*/ 126 h 525"/>
                  <a:gd name="T116" fmla="*/ 330 w 382"/>
                  <a:gd name="T117" fmla="*/ 134 h 525"/>
                  <a:gd name="T118" fmla="*/ 326 w 382"/>
                  <a:gd name="T119" fmla="*/ 141 h 525"/>
                  <a:gd name="T120" fmla="*/ 75 w 382"/>
                  <a:gd name="T121" fmla="*/ 440 h 525"/>
                  <a:gd name="T122" fmla="*/ 12 w 382"/>
                  <a:gd name="T123" fmla="*/ 512 h 525"/>
                  <a:gd name="T124" fmla="*/ 0 w 382"/>
                  <a:gd name="T125" fmla="*/ 525 h 52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82"/>
                  <a:gd name="T190" fmla="*/ 0 h 525"/>
                  <a:gd name="T191" fmla="*/ 382 w 382"/>
                  <a:gd name="T192" fmla="*/ 525 h 52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82" h="525">
                    <a:moveTo>
                      <a:pt x="0" y="525"/>
                    </a:moveTo>
                    <a:lnTo>
                      <a:pt x="0" y="525"/>
                    </a:lnTo>
                    <a:lnTo>
                      <a:pt x="0" y="522"/>
                    </a:lnTo>
                    <a:lnTo>
                      <a:pt x="0" y="517"/>
                    </a:lnTo>
                    <a:lnTo>
                      <a:pt x="0" y="512"/>
                    </a:lnTo>
                    <a:lnTo>
                      <a:pt x="0" y="509"/>
                    </a:lnTo>
                    <a:lnTo>
                      <a:pt x="1" y="506"/>
                    </a:lnTo>
                    <a:lnTo>
                      <a:pt x="1" y="501"/>
                    </a:lnTo>
                    <a:lnTo>
                      <a:pt x="3" y="498"/>
                    </a:lnTo>
                    <a:lnTo>
                      <a:pt x="3" y="496"/>
                    </a:lnTo>
                    <a:lnTo>
                      <a:pt x="3" y="491"/>
                    </a:lnTo>
                    <a:lnTo>
                      <a:pt x="4" y="487"/>
                    </a:lnTo>
                    <a:lnTo>
                      <a:pt x="4" y="484"/>
                    </a:lnTo>
                    <a:lnTo>
                      <a:pt x="4" y="479"/>
                    </a:lnTo>
                    <a:lnTo>
                      <a:pt x="6" y="475"/>
                    </a:lnTo>
                    <a:lnTo>
                      <a:pt x="6" y="471"/>
                    </a:lnTo>
                    <a:lnTo>
                      <a:pt x="7" y="468"/>
                    </a:lnTo>
                    <a:lnTo>
                      <a:pt x="7" y="463"/>
                    </a:lnTo>
                    <a:lnTo>
                      <a:pt x="9" y="459"/>
                    </a:lnTo>
                    <a:lnTo>
                      <a:pt x="9" y="454"/>
                    </a:lnTo>
                    <a:lnTo>
                      <a:pt x="10" y="452"/>
                    </a:lnTo>
                    <a:lnTo>
                      <a:pt x="10" y="447"/>
                    </a:lnTo>
                    <a:lnTo>
                      <a:pt x="12" y="444"/>
                    </a:lnTo>
                    <a:lnTo>
                      <a:pt x="12" y="440"/>
                    </a:lnTo>
                    <a:lnTo>
                      <a:pt x="13" y="438"/>
                    </a:lnTo>
                    <a:lnTo>
                      <a:pt x="15" y="432"/>
                    </a:lnTo>
                    <a:lnTo>
                      <a:pt x="16" y="430"/>
                    </a:lnTo>
                    <a:lnTo>
                      <a:pt x="16" y="428"/>
                    </a:lnTo>
                    <a:lnTo>
                      <a:pt x="19" y="424"/>
                    </a:lnTo>
                    <a:lnTo>
                      <a:pt x="20" y="421"/>
                    </a:lnTo>
                    <a:lnTo>
                      <a:pt x="22" y="418"/>
                    </a:lnTo>
                    <a:lnTo>
                      <a:pt x="23" y="413"/>
                    </a:lnTo>
                    <a:lnTo>
                      <a:pt x="28" y="411"/>
                    </a:lnTo>
                    <a:lnTo>
                      <a:pt x="29" y="405"/>
                    </a:lnTo>
                    <a:lnTo>
                      <a:pt x="34" y="400"/>
                    </a:lnTo>
                    <a:lnTo>
                      <a:pt x="37" y="393"/>
                    </a:lnTo>
                    <a:lnTo>
                      <a:pt x="41" y="387"/>
                    </a:lnTo>
                    <a:lnTo>
                      <a:pt x="44" y="381"/>
                    </a:lnTo>
                    <a:lnTo>
                      <a:pt x="48" y="374"/>
                    </a:lnTo>
                    <a:lnTo>
                      <a:pt x="54" y="367"/>
                    </a:lnTo>
                    <a:lnTo>
                      <a:pt x="60" y="359"/>
                    </a:lnTo>
                    <a:lnTo>
                      <a:pt x="64" y="350"/>
                    </a:lnTo>
                    <a:lnTo>
                      <a:pt x="69" y="342"/>
                    </a:lnTo>
                    <a:lnTo>
                      <a:pt x="75" y="334"/>
                    </a:lnTo>
                    <a:lnTo>
                      <a:pt x="81" y="326"/>
                    </a:lnTo>
                    <a:lnTo>
                      <a:pt x="86" y="317"/>
                    </a:lnTo>
                    <a:lnTo>
                      <a:pt x="92" y="306"/>
                    </a:lnTo>
                    <a:lnTo>
                      <a:pt x="98" y="298"/>
                    </a:lnTo>
                    <a:lnTo>
                      <a:pt x="106" y="287"/>
                    </a:lnTo>
                    <a:lnTo>
                      <a:pt x="111" y="277"/>
                    </a:lnTo>
                    <a:lnTo>
                      <a:pt x="119" y="268"/>
                    </a:lnTo>
                    <a:lnTo>
                      <a:pt x="125" y="258"/>
                    </a:lnTo>
                    <a:lnTo>
                      <a:pt x="132" y="248"/>
                    </a:lnTo>
                    <a:lnTo>
                      <a:pt x="139" y="238"/>
                    </a:lnTo>
                    <a:lnTo>
                      <a:pt x="147" y="227"/>
                    </a:lnTo>
                    <a:lnTo>
                      <a:pt x="154" y="217"/>
                    </a:lnTo>
                    <a:lnTo>
                      <a:pt x="161" y="208"/>
                    </a:lnTo>
                    <a:lnTo>
                      <a:pt x="169" y="198"/>
                    </a:lnTo>
                    <a:lnTo>
                      <a:pt x="175" y="188"/>
                    </a:lnTo>
                    <a:lnTo>
                      <a:pt x="182" y="178"/>
                    </a:lnTo>
                    <a:lnTo>
                      <a:pt x="189" y="167"/>
                    </a:lnTo>
                    <a:lnTo>
                      <a:pt x="197" y="157"/>
                    </a:lnTo>
                    <a:lnTo>
                      <a:pt x="204" y="147"/>
                    </a:lnTo>
                    <a:lnTo>
                      <a:pt x="211" y="137"/>
                    </a:lnTo>
                    <a:lnTo>
                      <a:pt x="219" y="128"/>
                    </a:lnTo>
                    <a:lnTo>
                      <a:pt x="226" y="117"/>
                    </a:lnTo>
                    <a:lnTo>
                      <a:pt x="233" y="109"/>
                    </a:lnTo>
                    <a:lnTo>
                      <a:pt x="241" y="100"/>
                    </a:lnTo>
                    <a:lnTo>
                      <a:pt x="248" y="91"/>
                    </a:lnTo>
                    <a:lnTo>
                      <a:pt x="255" y="82"/>
                    </a:lnTo>
                    <a:lnTo>
                      <a:pt x="261" y="75"/>
                    </a:lnTo>
                    <a:lnTo>
                      <a:pt x="269" y="66"/>
                    </a:lnTo>
                    <a:lnTo>
                      <a:pt x="276" y="60"/>
                    </a:lnTo>
                    <a:lnTo>
                      <a:pt x="282" y="52"/>
                    </a:lnTo>
                    <a:lnTo>
                      <a:pt x="288" y="46"/>
                    </a:lnTo>
                    <a:lnTo>
                      <a:pt x="294" y="38"/>
                    </a:lnTo>
                    <a:lnTo>
                      <a:pt x="301" y="34"/>
                    </a:lnTo>
                    <a:lnTo>
                      <a:pt x="307" y="27"/>
                    </a:lnTo>
                    <a:lnTo>
                      <a:pt x="313" y="22"/>
                    </a:lnTo>
                    <a:lnTo>
                      <a:pt x="317" y="18"/>
                    </a:lnTo>
                    <a:lnTo>
                      <a:pt x="323" y="13"/>
                    </a:lnTo>
                    <a:lnTo>
                      <a:pt x="327" y="10"/>
                    </a:lnTo>
                    <a:lnTo>
                      <a:pt x="333" y="8"/>
                    </a:lnTo>
                    <a:lnTo>
                      <a:pt x="338" y="5"/>
                    </a:lnTo>
                    <a:lnTo>
                      <a:pt x="343" y="3"/>
                    </a:lnTo>
                    <a:lnTo>
                      <a:pt x="346" y="0"/>
                    </a:lnTo>
                    <a:lnTo>
                      <a:pt x="351" y="0"/>
                    </a:lnTo>
                    <a:lnTo>
                      <a:pt x="354" y="0"/>
                    </a:lnTo>
                    <a:lnTo>
                      <a:pt x="358" y="2"/>
                    </a:lnTo>
                    <a:lnTo>
                      <a:pt x="364" y="3"/>
                    </a:lnTo>
                    <a:lnTo>
                      <a:pt x="368" y="6"/>
                    </a:lnTo>
                    <a:lnTo>
                      <a:pt x="373" y="9"/>
                    </a:lnTo>
                    <a:lnTo>
                      <a:pt x="376" y="13"/>
                    </a:lnTo>
                    <a:lnTo>
                      <a:pt x="379" y="16"/>
                    </a:lnTo>
                    <a:lnTo>
                      <a:pt x="380" y="22"/>
                    </a:lnTo>
                    <a:lnTo>
                      <a:pt x="382" y="27"/>
                    </a:lnTo>
                    <a:lnTo>
                      <a:pt x="382" y="32"/>
                    </a:lnTo>
                    <a:lnTo>
                      <a:pt x="382" y="37"/>
                    </a:lnTo>
                    <a:lnTo>
                      <a:pt x="380" y="43"/>
                    </a:lnTo>
                    <a:lnTo>
                      <a:pt x="379" y="49"/>
                    </a:lnTo>
                    <a:lnTo>
                      <a:pt x="377" y="56"/>
                    </a:lnTo>
                    <a:lnTo>
                      <a:pt x="374" y="60"/>
                    </a:lnTo>
                    <a:lnTo>
                      <a:pt x="373" y="68"/>
                    </a:lnTo>
                    <a:lnTo>
                      <a:pt x="371" y="71"/>
                    </a:lnTo>
                    <a:lnTo>
                      <a:pt x="370" y="74"/>
                    </a:lnTo>
                    <a:lnTo>
                      <a:pt x="368" y="76"/>
                    </a:lnTo>
                    <a:lnTo>
                      <a:pt x="367" y="79"/>
                    </a:lnTo>
                    <a:lnTo>
                      <a:pt x="363" y="85"/>
                    </a:lnTo>
                    <a:lnTo>
                      <a:pt x="360" y="91"/>
                    </a:lnTo>
                    <a:lnTo>
                      <a:pt x="357" y="97"/>
                    </a:lnTo>
                    <a:lnTo>
                      <a:pt x="352" y="103"/>
                    </a:lnTo>
                    <a:lnTo>
                      <a:pt x="349" y="109"/>
                    </a:lnTo>
                    <a:lnTo>
                      <a:pt x="345" y="113"/>
                    </a:lnTo>
                    <a:lnTo>
                      <a:pt x="342" y="117"/>
                    </a:lnTo>
                    <a:lnTo>
                      <a:pt x="339" y="123"/>
                    </a:lnTo>
                    <a:lnTo>
                      <a:pt x="336" y="126"/>
                    </a:lnTo>
                    <a:lnTo>
                      <a:pt x="333" y="131"/>
                    </a:lnTo>
                    <a:lnTo>
                      <a:pt x="330" y="134"/>
                    </a:lnTo>
                    <a:lnTo>
                      <a:pt x="329" y="137"/>
                    </a:lnTo>
                    <a:lnTo>
                      <a:pt x="326" y="141"/>
                    </a:lnTo>
                    <a:lnTo>
                      <a:pt x="324" y="142"/>
                    </a:lnTo>
                    <a:lnTo>
                      <a:pt x="75" y="440"/>
                    </a:lnTo>
                    <a:lnTo>
                      <a:pt x="25" y="497"/>
                    </a:lnTo>
                    <a:lnTo>
                      <a:pt x="12" y="512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9999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22" name="Freeform 84"/>
              <p:cNvSpPr>
                <a:spLocks/>
              </p:cNvSpPr>
              <p:nvPr/>
            </p:nvSpPr>
            <p:spPr bwMode="auto">
              <a:xfrm>
                <a:off x="4171" y="3455"/>
                <a:ext cx="94" cy="95"/>
              </a:xfrm>
              <a:custGeom>
                <a:avLst/>
                <a:gdLst>
                  <a:gd name="T0" fmla="*/ 66 w 188"/>
                  <a:gd name="T1" fmla="*/ 164 h 191"/>
                  <a:gd name="T2" fmla="*/ 55 w 188"/>
                  <a:gd name="T3" fmla="*/ 175 h 191"/>
                  <a:gd name="T4" fmla="*/ 42 w 188"/>
                  <a:gd name="T5" fmla="*/ 185 h 191"/>
                  <a:gd name="T6" fmla="*/ 29 w 188"/>
                  <a:gd name="T7" fmla="*/ 191 h 191"/>
                  <a:gd name="T8" fmla="*/ 17 w 188"/>
                  <a:gd name="T9" fmla="*/ 186 h 191"/>
                  <a:gd name="T10" fmla="*/ 8 w 188"/>
                  <a:gd name="T11" fmla="*/ 173 h 191"/>
                  <a:gd name="T12" fmla="*/ 3 w 188"/>
                  <a:gd name="T13" fmla="*/ 159 h 191"/>
                  <a:gd name="T14" fmla="*/ 0 w 188"/>
                  <a:gd name="T15" fmla="*/ 145 h 191"/>
                  <a:gd name="T16" fmla="*/ 3 w 188"/>
                  <a:gd name="T17" fmla="*/ 129 h 191"/>
                  <a:gd name="T18" fmla="*/ 11 w 188"/>
                  <a:gd name="T19" fmla="*/ 113 h 191"/>
                  <a:gd name="T20" fmla="*/ 13 w 188"/>
                  <a:gd name="T21" fmla="*/ 103 h 191"/>
                  <a:gd name="T22" fmla="*/ 5 w 188"/>
                  <a:gd name="T23" fmla="*/ 93 h 191"/>
                  <a:gd name="T24" fmla="*/ 1 w 188"/>
                  <a:gd name="T25" fmla="*/ 79 h 191"/>
                  <a:gd name="T26" fmla="*/ 0 w 188"/>
                  <a:gd name="T27" fmla="*/ 66 h 191"/>
                  <a:gd name="T28" fmla="*/ 5 w 188"/>
                  <a:gd name="T29" fmla="*/ 55 h 191"/>
                  <a:gd name="T30" fmla="*/ 16 w 188"/>
                  <a:gd name="T31" fmla="*/ 47 h 191"/>
                  <a:gd name="T32" fmla="*/ 27 w 188"/>
                  <a:gd name="T33" fmla="*/ 44 h 191"/>
                  <a:gd name="T34" fmla="*/ 39 w 188"/>
                  <a:gd name="T35" fmla="*/ 44 h 191"/>
                  <a:gd name="T36" fmla="*/ 48 w 188"/>
                  <a:gd name="T37" fmla="*/ 47 h 191"/>
                  <a:gd name="T38" fmla="*/ 47 w 188"/>
                  <a:gd name="T39" fmla="*/ 41 h 191"/>
                  <a:gd name="T40" fmla="*/ 48 w 188"/>
                  <a:gd name="T41" fmla="*/ 28 h 191"/>
                  <a:gd name="T42" fmla="*/ 52 w 188"/>
                  <a:gd name="T43" fmla="*/ 14 h 191"/>
                  <a:gd name="T44" fmla="*/ 63 w 188"/>
                  <a:gd name="T45" fmla="*/ 3 h 191"/>
                  <a:gd name="T46" fmla="*/ 73 w 188"/>
                  <a:gd name="T47" fmla="*/ 0 h 191"/>
                  <a:gd name="T48" fmla="*/ 85 w 188"/>
                  <a:gd name="T49" fmla="*/ 0 h 191"/>
                  <a:gd name="T50" fmla="*/ 97 w 188"/>
                  <a:gd name="T51" fmla="*/ 3 h 191"/>
                  <a:gd name="T52" fmla="*/ 105 w 188"/>
                  <a:gd name="T53" fmla="*/ 14 h 191"/>
                  <a:gd name="T54" fmla="*/ 110 w 188"/>
                  <a:gd name="T55" fmla="*/ 22 h 191"/>
                  <a:gd name="T56" fmla="*/ 113 w 188"/>
                  <a:gd name="T57" fmla="*/ 34 h 191"/>
                  <a:gd name="T58" fmla="*/ 113 w 188"/>
                  <a:gd name="T59" fmla="*/ 43 h 191"/>
                  <a:gd name="T60" fmla="*/ 123 w 188"/>
                  <a:gd name="T61" fmla="*/ 40 h 191"/>
                  <a:gd name="T62" fmla="*/ 139 w 188"/>
                  <a:gd name="T63" fmla="*/ 38 h 191"/>
                  <a:gd name="T64" fmla="*/ 149 w 188"/>
                  <a:gd name="T65" fmla="*/ 38 h 191"/>
                  <a:gd name="T66" fmla="*/ 158 w 188"/>
                  <a:gd name="T67" fmla="*/ 38 h 191"/>
                  <a:gd name="T68" fmla="*/ 168 w 188"/>
                  <a:gd name="T69" fmla="*/ 40 h 191"/>
                  <a:gd name="T70" fmla="*/ 179 w 188"/>
                  <a:gd name="T71" fmla="*/ 46 h 191"/>
                  <a:gd name="T72" fmla="*/ 186 w 188"/>
                  <a:gd name="T73" fmla="*/ 56 h 191"/>
                  <a:gd name="T74" fmla="*/ 186 w 188"/>
                  <a:gd name="T75" fmla="*/ 66 h 191"/>
                  <a:gd name="T76" fmla="*/ 186 w 188"/>
                  <a:gd name="T77" fmla="*/ 75 h 191"/>
                  <a:gd name="T78" fmla="*/ 183 w 188"/>
                  <a:gd name="T79" fmla="*/ 88 h 191"/>
                  <a:gd name="T80" fmla="*/ 179 w 188"/>
                  <a:gd name="T81" fmla="*/ 99 h 191"/>
                  <a:gd name="T82" fmla="*/ 170 w 188"/>
                  <a:gd name="T83" fmla="*/ 104 h 191"/>
                  <a:gd name="T84" fmla="*/ 166 w 188"/>
                  <a:gd name="T85" fmla="*/ 106 h 191"/>
                  <a:gd name="T86" fmla="*/ 152 w 188"/>
                  <a:gd name="T87" fmla="*/ 110 h 191"/>
                  <a:gd name="T88" fmla="*/ 141 w 188"/>
                  <a:gd name="T89" fmla="*/ 113 h 191"/>
                  <a:gd name="T90" fmla="*/ 141 w 188"/>
                  <a:gd name="T91" fmla="*/ 122 h 191"/>
                  <a:gd name="T92" fmla="*/ 139 w 188"/>
                  <a:gd name="T93" fmla="*/ 135 h 191"/>
                  <a:gd name="T94" fmla="*/ 136 w 188"/>
                  <a:gd name="T95" fmla="*/ 150 h 191"/>
                  <a:gd name="T96" fmla="*/ 129 w 188"/>
                  <a:gd name="T97" fmla="*/ 163 h 191"/>
                  <a:gd name="T98" fmla="*/ 119 w 188"/>
                  <a:gd name="T99" fmla="*/ 172 h 191"/>
                  <a:gd name="T100" fmla="*/ 104 w 188"/>
                  <a:gd name="T101" fmla="*/ 173 h 191"/>
                  <a:gd name="T102" fmla="*/ 95 w 188"/>
                  <a:gd name="T103" fmla="*/ 172 h 191"/>
                  <a:gd name="T104" fmla="*/ 85 w 188"/>
                  <a:gd name="T105" fmla="*/ 169 h 191"/>
                  <a:gd name="T106" fmla="*/ 72 w 188"/>
                  <a:gd name="T107" fmla="*/ 157 h 1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88"/>
                  <a:gd name="T163" fmla="*/ 0 h 191"/>
                  <a:gd name="T164" fmla="*/ 188 w 188"/>
                  <a:gd name="T165" fmla="*/ 191 h 1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88" h="191">
                    <a:moveTo>
                      <a:pt x="72" y="157"/>
                    </a:moveTo>
                    <a:lnTo>
                      <a:pt x="70" y="159"/>
                    </a:lnTo>
                    <a:lnTo>
                      <a:pt x="66" y="164"/>
                    </a:lnTo>
                    <a:lnTo>
                      <a:pt x="63" y="167"/>
                    </a:lnTo>
                    <a:lnTo>
                      <a:pt x="58" y="170"/>
                    </a:lnTo>
                    <a:lnTo>
                      <a:pt x="55" y="175"/>
                    </a:lnTo>
                    <a:lnTo>
                      <a:pt x="51" y="179"/>
                    </a:lnTo>
                    <a:lnTo>
                      <a:pt x="47" y="182"/>
                    </a:lnTo>
                    <a:lnTo>
                      <a:pt x="42" y="185"/>
                    </a:lnTo>
                    <a:lnTo>
                      <a:pt x="36" y="188"/>
                    </a:lnTo>
                    <a:lnTo>
                      <a:pt x="33" y="189"/>
                    </a:lnTo>
                    <a:lnTo>
                      <a:pt x="29" y="191"/>
                    </a:lnTo>
                    <a:lnTo>
                      <a:pt x="25" y="191"/>
                    </a:lnTo>
                    <a:lnTo>
                      <a:pt x="20" y="189"/>
                    </a:lnTo>
                    <a:lnTo>
                      <a:pt x="17" y="186"/>
                    </a:lnTo>
                    <a:lnTo>
                      <a:pt x="14" y="182"/>
                    </a:lnTo>
                    <a:lnTo>
                      <a:pt x="11" y="178"/>
                    </a:lnTo>
                    <a:lnTo>
                      <a:pt x="8" y="173"/>
                    </a:lnTo>
                    <a:lnTo>
                      <a:pt x="5" y="169"/>
                    </a:lnTo>
                    <a:lnTo>
                      <a:pt x="4" y="163"/>
                    </a:lnTo>
                    <a:lnTo>
                      <a:pt x="3" y="159"/>
                    </a:lnTo>
                    <a:lnTo>
                      <a:pt x="1" y="154"/>
                    </a:lnTo>
                    <a:lnTo>
                      <a:pt x="1" y="150"/>
                    </a:lnTo>
                    <a:lnTo>
                      <a:pt x="0" y="145"/>
                    </a:lnTo>
                    <a:lnTo>
                      <a:pt x="1" y="140"/>
                    </a:lnTo>
                    <a:lnTo>
                      <a:pt x="1" y="135"/>
                    </a:lnTo>
                    <a:lnTo>
                      <a:pt x="3" y="129"/>
                    </a:lnTo>
                    <a:lnTo>
                      <a:pt x="4" y="125"/>
                    </a:lnTo>
                    <a:lnTo>
                      <a:pt x="8" y="119"/>
                    </a:lnTo>
                    <a:lnTo>
                      <a:pt x="11" y="113"/>
                    </a:lnTo>
                    <a:lnTo>
                      <a:pt x="17" y="109"/>
                    </a:lnTo>
                    <a:lnTo>
                      <a:pt x="16" y="107"/>
                    </a:lnTo>
                    <a:lnTo>
                      <a:pt x="13" y="103"/>
                    </a:lnTo>
                    <a:lnTo>
                      <a:pt x="10" y="99"/>
                    </a:lnTo>
                    <a:lnTo>
                      <a:pt x="8" y="96"/>
                    </a:lnTo>
                    <a:lnTo>
                      <a:pt x="5" y="93"/>
                    </a:lnTo>
                    <a:lnTo>
                      <a:pt x="4" y="88"/>
                    </a:lnTo>
                    <a:lnTo>
                      <a:pt x="3" y="84"/>
                    </a:lnTo>
                    <a:lnTo>
                      <a:pt x="1" y="79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66"/>
                    </a:lnTo>
                    <a:lnTo>
                      <a:pt x="1" y="62"/>
                    </a:lnTo>
                    <a:lnTo>
                      <a:pt x="3" y="58"/>
                    </a:lnTo>
                    <a:lnTo>
                      <a:pt x="5" y="55"/>
                    </a:lnTo>
                    <a:lnTo>
                      <a:pt x="10" y="52"/>
                    </a:lnTo>
                    <a:lnTo>
                      <a:pt x="13" y="49"/>
                    </a:lnTo>
                    <a:lnTo>
                      <a:pt x="16" y="47"/>
                    </a:lnTo>
                    <a:lnTo>
                      <a:pt x="20" y="46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30" y="44"/>
                    </a:lnTo>
                    <a:lnTo>
                      <a:pt x="35" y="44"/>
                    </a:lnTo>
                    <a:lnTo>
                      <a:pt x="39" y="44"/>
                    </a:lnTo>
                    <a:lnTo>
                      <a:pt x="45" y="46"/>
                    </a:lnTo>
                    <a:lnTo>
                      <a:pt x="47" y="46"/>
                    </a:lnTo>
                    <a:lnTo>
                      <a:pt x="48" y="47"/>
                    </a:lnTo>
                    <a:lnTo>
                      <a:pt x="48" y="46"/>
                    </a:lnTo>
                    <a:lnTo>
                      <a:pt x="48" y="44"/>
                    </a:lnTo>
                    <a:lnTo>
                      <a:pt x="47" y="41"/>
                    </a:lnTo>
                    <a:lnTo>
                      <a:pt x="47" y="38"/>
                    </a:lnTo>
                    <a:lnTo>
                      <a:pt x="47" y="33"/>
                    </a:lnTo>
                    <a:lnTo>
                      <a:pt x="48" y="28"/>
                    </a:lnTo>
                    <a:lnTo>
                      <a:pt x="48" y="24"/>
                    </a:lnTo>
                    <a:lnTo>
                      <a:pt x="50" y="19"/>
                    </a:lnTo>
                    <a:lnTo>
                      <a:pt x="52" y="14"/>
                    </a:lnTo>
                    <a:lnTo>
                      <a:pt x="55" y="9"/>
                    </a:lnTo>
                    <a:lnTo>
                      <a:pt x="58" y="6"/>
                    </a:lnTo>
                    <a:lnTo>
                      <a:pt x="63" y="3"/>
                    </a:lnTo>
                    <a:lnTo>
                      <a:pt x="66" y="2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80" y="0"/>
                    </a:lnTo>
                    <a:lnTo>
                      <a:pt x="85" y="0"/>
                    </a:lnTo>
                    <a:lnTo>
                      <a:pt x="89" y="2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8" y="5"/>
                    </a:lnTo>
                    <a:lnTo>
                      <a:pt x="101" y="8"/>
                    </a:lnTo>
                    <a:lnTo>
                      <a:pt x="105" y="14"/>
                    </a:lnTo>
                    <a:lnTo>
                      <a:pt x="107" y="15"/>
                    </a:lnTo>
                    <a:lnTo>
                      <a:pt x="108" y="19"/>
                    </a:lnTo>
                    <a:lnTo>
                      <a:pt x="110" y="22"/>
                    </a:lnTo>
                    <a:lnTo>
                      <a:pt x="111" y="25"/>
                    </a:lnTo>
                    <a:lnTo>
                      <a:pt x="111" y="30"/>
                    </a:lnTo>
                    <a:lnTo>
                      <a:pt x="113" y="34"/>
                    </a:lnTo>
                    <a:lnTo>
                      <a:pt x="113" y="38"/>
                    </a:lnTo>
                    <a:lnTo>
                      <a:pt x="113" y="43"/>
                    </a:lnTo>
                    <a:lnTo>
                      <a:pt x="116" y="41"/>
                    </a:lnTo>
                    <a:lnTo>
                      <a:pt x="119" y="40"/>
                    </a:lnTo>
                    <a:lnTo>
                      <a:pt x="123" y="40"/>
                    </a:lnTo>
                    <a:lnTo>
                      <a:pt x="129" y="38"/>
                    </a:lnTo>
                    <a:lnTo>
                      <a:pt x="135" y="38"/>
                    </a:lnTo>
                    <a:lnTo>
                      <a:pt x="139" y="38"/>
                    </a:lnTo>
                    <a:lnTo>
                      <a:pt x="142" y="38"/>
                    </a:lnTo>
                    <a:lnTo>
                      <a:pt x="145" y="38"/>
                    </a:lnTo>
                    <a:lnTo>
                      <a:pt x="149" y="38"/>
                    </a:lnTo>
                    <a:lnTo>
                      <a:pt x="152" y="38"/>
                    </a:lnTo>
                    <a:lnTo>
                      <a:pt x="155" y="38"/>
                    </a:lnTo>
                    <a:lnTo>
                      <a:pt x="158" y="38"/>
                    </a:lnTo>
                    <a:lnTo>
                      <a:pt x="161" y="38"/>
                    </a:lnTo>
                    <a:lnTo>
                      <a:pt x="166" y="38"/>
                    </a:lnTo>
                    <a:lnTo>
                      <a:pt x="168" y="40"/>
                    </a:lnTo>
                    <a:lnTo>
                      <a:pt x="171" y="40"/>
                    </a:lnTo>
                    <a:lnTo>
                      <a:pt x="174" y="43"/>
                    </a:lnTo>
                    <a:lnTo>
                      <a:pt x="179" y="46"/>
                    </a:lnTo>
                    <a:lnTo>
                      <a:pt x="183" y="50"/>
                    </a:lnTo>
                    <a:lnTo>
                      <a:pt x="185" y="52"/>
                    </a:lnTo>
                    <a:lnTo>
                      <a:pt x="186" y="56"/>
                    </a:lnTo>
                    <a:lnTo>
                      <a:pt x="186" y="59"/>
                    </a:lnTo>
                    <a:lnTo>
                      <a:pt x="188" y="63"/>
                    </a:lnTo>
                    <a:lnTo>
                      <a:pt x="186" y="66"/>
                    </a:lnTo>
                    <a:lnTo>
                      <a:pt x="186" y="69"/>
                    </a:lnTo>
                    <a:lnTo>
                      <a:pt x="186" y="72"/>
                    </a:lnTo>
                    <a:lnTo>
                      <a:pt x="186" y="75"/>
                    </a:lnTo>
                    <a:lnTo>
                      <a:pt x="186" y="79"/>
                    </a:lnTo>
                    <a:lnTo>
                      <a:pt x="185" y="85"/>
                    </a:lnTo>
                    <a:lnTo>
                      <a:pt x="183" y="88"/>
                    </a:lnTo>
                    <a:lnTo>
                      <a:pt x="182" y="93"/>
                    </a:lnTo>
                    <a:lnTo>
                      <a:pt x="180" y="96"/>
                    </a:lnTo>
                    <a:lnTo>
                      <a:pt x="179" y="99"/>
                    </a:lnTo>
                    <a:lnTo>
                      <a:pt x="174" y="101"/>
                    </a:lnTo>
                    <a:lnTo>
                      <a:pt x="171" y="103"/>
                    </a:lnTo>
                    <a:lnTo>
                      <a:pt x="170" y="104"/>
                    </a:lnTo>
                    <a:lnTo>
                      <a:pt x="168" y="104"/>
                    </a:lnTo>
                    <a:lnTo>
                      <a:pt x="167" y="104"/>
                    </a:lnTo>
                    <a:lnTo>
                      <a:pt x="166" y="106"/>
                    </a:lnTo>
                    <a:lnTo>
                      <a:pt x="161" y="107"/>
                    </a:lnTo>
                    <a:lnTo>
                      <a:pt x="158" y="109"/>
                    </a:lnTo>
                    <a:lnTo>
                      <a:pt x="152" y="110"/>
                    </a:lnTo>
                    <a:lnTo>
                      <a:pt x="148" y="112"/>
                    </a:lnTo>
                    <a:lnTo>
                      <a:pt x="143" y="113"/>
                    </a:lnTo>
                    <a:lnTo>
                      <a:pt x="141" y="113"/>
                    </a:lnTo>
                    <a:lnTo>
                      <a:pt x="141" y="116"/>
                    </a:lnTo>
                    <a:lnTo>
                      <a:pt x="141" y="118"/>
                    </a:lnTo>
                    <a:lnTo>
                      <a:pt x="141" y="122"/>
                    </a:lnTo>
                    <a:lnTo>
                      <a:pt x="139" y="125"/>
                    </a:lnTo>
                    <a:lnTo>
                      <a:pt x="139" y="129"/>
                    </a:lnTo>
                    <a:lnTo>
                      <a:pt x="139" y="135"/>
                    </a:lnTo>
                    <a:lnTo>
                      <a:pt x="139" y="140"/>
                    </a:lnTo>
                    <a:lnTo>
                      <a:pt x="138" y="145"/>
                    </a:lnTo>
                    <a:lnTo>
                      <a:pt x="136" y="150"/>
                    </a:lnTo>
                    <a:lnTo>
                      <a:pt x="133" y="154"/>
                    </a:lnTo>
                    <a:lnTo>
                      <a:pt x="132" y="160"/>
                    </a:lnTo>
                    <a:lnTo>
                      <a:pt x="129" y="163"/>
                    </a:lnTo>
                    <a:lnTo>
                      <a:pt x="126" y="167"/>
                    </a:lnTo>
                    <a:lnTo>
                      <a:pt x="123" y="169"/>
                    </a:lnTo>
                    <a:lnTo>
                      <a:pt x="119" y="172"/>
                    </a:lnTo>
                    <a:lnTo>
                      <a:pt x="113" y="172"/>
                    </a:lnTo>
                    <a:lnTo>
                      <a:pt x="110" y="173"/>
                    </a:lnTo>
                    <a:lnTo>
                      <a:pt x="104" y="173"/>
                    </a:lnTo>
                    <a:lnTo>
                      <a:pt x="101" y="173"/>
                    </a:lnTo>
                    <a:lnTo>
                      <a:pt x="98" y="172"/>
                    </a:lnTo>
                    <a:lnTo>
                      <a:pt x="95" y="172"/>
                    </a:lnTo>
                    <a:lnTo>
                      <a:pt x="92" y="170"/>
                    </a:lnTo>
                    <a:lnTo>
                      <a:pt x="89" y="170"/>
                    </a:lnTo>
                    <a:lnTo>
                      <a:pt x="85" y="169"/>
                    </a:lnTo>
                    <a:lnTo>
                      <a:pt x="82" y="167"/>
                    </a:lnTo>
                    <a:lnTo>
                      <a:pt x="80" y="166"/>
                    </a:lnTo>
                    <a:lnTo>
                      <a:pt x="72" y="157"/>
                    </a:lnTo>
                    <a:close/>
                  </a:path>
                </a:pathLst>
              </a:custGeom>
              <a:solidFill>
                <a:srgbClr val="FFD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23" name="Freeform 85"/>
              <p:cNvSpPr>
                <a:spLocks/>
              </p:cNvSpPr>
              <p:nvPr/>
            </p:nvSpPr>
            <p:spPr bwMode="auto">
              <a:xfrm>
                <a:off x="4194" y="3490"/>
                <a:ext cx="22" cy="21"/>
              </a:xfrm>
              <a:custGeom>
                <a:avLst/>
                <a:gdLst>
                  <a:gd name="T0" fmla="*/ 14 w 44"/>
                  <a:gd name="T1" fmla="*/ 43 h 43"/>
                  <a:gd name="T2" fmla="*/ 13 w 44"/>
                  <a:gd name="T3" fmla="*/ 41 h 43"/>
                  <a:gd name="T4" fmla="*/ 10 w 44"/>
                  <a:gd name="T5" fmla="*/ 40 h 43"/>
                  <a:gd name="T6" fmla="*/ 5 w 44"/>
                  <a:gd name="T7" fmla="*/ 35 h 43"/>
                  <a:gd name="T8" fmla="*/ 3 w 44"/>
                  <a:gd name="T9" fmla="*/ 31 h 43"/>
                  <a:gd name="T10" fmla="*/ 0 w 44"/>
                  <a:gd name="T11" fmla="*/ 27 h 43"/>
                  <a:gd name="T12" fmla="*/ 0 w 44"/>
                  <a:gd name="T13" fmla="*/ 22 h 43"/>
                  <a:gd name="T14" fmla="*/ 0 w 44"/>
                  <a:gd name="T15" fmla="*/ 18 h 43"/>
                  <a:gd name="T16" fmla="*/ 1 w 44"/>
                  <a:gd name="T17" fmla="*/ 15 h 43"/>
                  <a:gd name="T18" fmla="*/ 4 w 44"/>
                  <a:gd name="T19" fmla="*/ 12 h 43"/>
                  <a:gd name="T20" fmla="*/ 8 w 44"/>
                  <a:gd name="T21" fmla="*/ 9 h 43"/>
                  <a:gd name="T22" fmla="*/ 11 w 44"/>
                  <a:gd name="T23" fmla="*/ 6 h 43"/>
                  <a:gd name="T24" fmla="*/ 16 w 44"/>
                  <a:gd name="T25" fmla="*/ 3 h 43"/>
                  <a:gd name="T26" fmla="*/ 19 w 44"/>
                  <a:gd name="T27" fmla="*/ 2 h 43"/>
                  <a:gd name="T28" fmla="*/ 23 w 44"/>
                  <a:gd name="T29" fmla="*/ 0 h 43"/>
                  <a:gd name="T30" fmla="*/ 26 w 44"/>
                  <a:gd name="T31" fmla="*/ 0 h 43"/>
                  <a:gd name="T32" fmla="*/ 29 w 44"/>
                  <a:gd name="T33" fmla="*/ 0 h 43"/>
                  <a:gd name="T34" fmla="*/ 32 w 44"/>
                  <a:gd name="T35" fmla="*/ 0 h 43"/>
                  <a:gd name="T36" fmla="*/ 35 w 44"/>
                  <a:gd name="T37" fmla="*/ 3 h 43"/>
                  <a:gd name="T38" fmla="*/ 38 w 44"/>
                  <a:gd name="T39" fmla="*/ 5 h 43"/>
                  <a:gd name="T40" fmla="*/ 41 w 44"/>
                  <a:gd name="T41" fmla="*/ 9 h 43"/>
                  <a:gd name="T42" fmla="*/ 42 w 44"/>
                  <a:gd name="T43" fmla="*/ 10 h 43"/>
                  <a:gd name="T44" fmla="*/ 44 w 44"/>
                  <a:gd name="T45" fmla="*/ 15 h 43"/>
                  <a:gd name="T46" fmla="*/ 42 w 44"/>
                  <a:gd name="T47" fmla="*/ 16 h 43"/>
                  <a:gd name="T48" fmla="*/ 42 w 44"/>
                  <a:gd name="T49" fmla="*/ 19 h 43"/>
                  <a:gd name="T50" fmla="*/ 42 w 44"/>
                  <a:gd name="T51" fmla="*/ 22 h 43"/>
                  <a:gd name="T52" fmla="*/ 42 w 44"/>
                  <a:gd name="T53" fmla="*/ 27 h 43"/>
                  <a:gd name="T54" fmla="*/ 42 w 44"/>
                  <a:gd name="T55" fmla="*/ 30 h 43"/>
                  <a:gd name="T56" fmla="*/ 41 w 44"/>
                  <a:gd name="T57" fmla="*/ 34 h 43"/>
                  <a:gd name="T58" fmla="*/ 38 w 44"/>
                  <a:gd name="T59" fmla="*/ 37 h 43"/>
                  <a:gd name="T60" fmla="*/ 35 w 44"/>
                  <a:gd name="T61" fmla="*/ 40 h 43"/>
                  <a:gd name="T62" fmla="*/ 32 w 44"/>
                  <a:gd name="T63" fmla="*/ 40 h 43"/>
                  <a:gd name="T64" fmla="*/ 29 w 44"/>
                  <a:gd name="T65" fmla="*/ 41 h 43"/>
                  <a:gd name="T66" fmla="*/ 26 w 44"/>
                  <a:gd name="T67" fmla="*/ 41 h 43"/>
                  <a:gd name="T68" fmla="*/ 23 w 44"/>
                  <a:gd name="T69" fmla="*/ 43 h 43"/>
                  <a:gd name="T70" fmla="*/ 14 w 44"/>
                  <a:gd name="T71" fmla="*/ 43 h 43"/>
                  <a:gd name="T72" fmla="*/ 14 w 44"/>
                  <a:gd name="T73" fmla="*/ 43 h 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"/>
                  <a:gd name="T112" fmla="*/ 0 h 43"/>
                  <a:gd name="T113" fmla="*/ 44 w 44"/>
                  <a:gd name="T114" fmla="*/ 43 h 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" h="43">
                    <a:moveTo>
                      <a:pt x="14" y="43"/>
                    </a:moveTo>
                    <a:lnTo>
                      <a:pt x="13" y="41"/>
                    </a:lnTo>
                    <a:lnTo>
                      <a:pt x="10" y="40"/>
                    </a:lnTo>
                    <a:lnTo>
                      <a:pt x="5" y="35"/>
                    </a:lnTo>
                    <a:lnTo>
                      <a:pt x="3" y="31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4" y="12"/>
                    </a:lnTo>
                    <a:lnTo>
                      <a:pt x="8" y="9"/>
                    </a:lnTo>
                    <a:lnTo>
                      <a:pt x="11" y="6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5" y="3"/>
                    </a:lnTo>
                    <a:lnTo>
                      <a:pt x="38" y="5"/>
                    </a:lnTo>
                    <a:lnTo>
                      <a:pt x="41" y="9"/>
                    </a:lnTo>
                    <a:lnTo>
                      <a:pt x="42" y="10"/>
                    </a:lnTo>
                    <a:lnTo>
                      <a:pt x="44" y="15"/>
                    </a:lnTo>
                    <a:lnTo>
                      <a:pt x="42" y="16"/>
                    </a:lnTo>
                    <a:lnTo>
                      <a:pt x="42" y="19"/>
                    </a:lnTo>
                    <a:lnTo>
                      <a:pt x="42" y="22"/>
                    </a:lnTo>
                    <a:lnTo>
                      <a:pt x="42" y="27"/>
                    </a:lnTo>
                    <a:lnTo>
                      <a:pt x="42" y="30"/>
                    </a:lnTo>
                    <a:lnTo>
                      <a:pt x="41" y="34"/>
                    </a:lnTo>
                    <a:lnTo>
                      <a:pt x="38" y="37"/>
                    </a:lnTo>
                    <a:lnTo>
                      <a:pt x="35" y="40"/>
                    </a:lnTo>
                    <a:lnTo>
                      <a:pt x="32" y="40"/>
                    </a:lnTo>
                    <a:lnTo>
                      <a:pt x="29" y="41"/>
                    </a:lnTo>
                    <a:lnTo>
                      <a:pt x="26" y="41"/>
                    </a:lnTo>
                    <a:lnTo>
                      <a:pt x="23" y="43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BDC7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24" name="Freeform 86"/>
              <p:cNvSpPr>
                <a:spLocks/>
              </p:cNvSpPr>
              <p:nvPr/>
            </p:nvSpPr>
            <p:spPr bwMode="auto">
              <a:xfrm>
                <a:off x="3767" y="3654"/>
                <a:ext cx="515" cy="154"/>
              </a:xfrm>
              <a:custGeom>
                <a:avLst/>
                <a:gdLst>
                  <a:gd name="T0" fmla="*/ 1 w 1029"/>
                  <a:gd name="T1" fmla="*/ 306 h 308"/>
                  <a:gd name="T2" fmla="*/ 15 w 1029"/>
                  <a:gd name="T3" fmla="*/ 291 h 308"/>
                  <a:gd name="T4" fmla="*/ 25 w 1029"/>
                  <a:gd name="T5" fmla="*/ 278 h 308"/>
                  <a:gd name="T6" fmla="*/ 38 w 1029"/>
                  <a:gd name="T7" fmla="*/ 264 h 308"/>
                  <a:gd name="T8" fmla="*/ 54 w 1029"/>
                  <a:gd name="T9" fmla="*/ 246 h 308"/>
                  <a:gd name="T10" fmla="*/ 72 w 1029"/>
                  <a:gd name="T11" fmla="*/ 227 h 308"/>
                  <a:gd name="T12" fmla="*/ 94 w 1029"/>
                  <a:gd name="T13" fmla="*/ 205 h 308"/>
                  <a:gd name="T14" fmla="*/ 116 w 1029"/>
                  <a:gd name="T15" fmla="*/ 182 h 308"/>
                  <a:gd name="T16" fmla="*/ 141 w 1029"/>
                  <a:gd name="T17" fmla="*/ 157 h 308"/>
                  <a:gd name="T18" fmla="*/ 167 w 1029"/>
                  <a:gd name="T19" fmla="*/ 132 h 308"/>
                  <a:gd name="T20" fmla="*/ 197 w 1029"/>
                  <a:gd name="T21" fmla="*/ 105 h 308"/>
                  <a:gd name="T22" fmla="*/ 226 w 1029"/>
                  <a:gd name="T23" fmla="*/ 79 h 308"/>
                  <a:gd name="T24" fmla="*/ 257 w 1029"/>
                  <a:gd name="T25" fmla="*/ 53 h 308"/>
                  <a:gd name="T26" fmla="*/ 291 w 1029"/>
                  <a:gd name="T27" fmla="*/ 26 h 308"/>
                  <a:gd name="T28" fmla="*/ 325 w 1029"/>
                  <a:gd name="T29" fmla="*/ 0 h 308"/>
                  <a:gd name="T30" fmla="*/ 336 w 1029"/>
                  <a:gd name="T31" fmla="*/ 0 h 308"/>
                  <a:gd name="T32" fmla="*/ 357 w 1029"/>
                  <a:gd name="T33" fmla="*/ 0 h 308"/>
                  <a:gd name="T34" fmla="*/ 386 w 1029"/>
                  <a:gd name="T35" fmla="*/ 3 h 308"/>
                  <a:gd name="T36" fmla="*/ 424 w 1029"/>
                  <a:gd name="T37" fmla="*/ 4 h 308"/>
                  <a:gd name="T38" fmla="*/ 467 w 1029"/>
                  <a:gd name="T39" fmla="*/ 6 h 308"/>
                  <a:gd name="T40" fmla="*/ 517 w 1029"/>
                  <a:gd name="T41" fmla="*/ 9 h 308"/>
                  <a:gd name="T42" fmla="*/ 571 w 1029"/>
                  <a:gd name="T43" fmla="*/ 13 h 308"/>
                  <a:gd name="T44" fmla="*/ 627 w 1029"/>
                  <a:gd name="T45" fmla="*/ 16 h 308"/>
                  <a:gd name="T46" fmla="*/ 686 w 1029"/>
                  <a:gd name="T47" fmla="*/ 19 h 308"/>
                  <a:gd name="T48" fmla="*/ 744 w 1029"/>
                  <a:gd name="T49" fmla="*/ 23 h 308"/>
                  <a:gd name="T50" fmla="*/ 803 w 1029"/>
                  <a:gd name="T51" fmla="*/ 28 h 308"/>
                  <a:gd name="T52" fmla="*/ 859 w 1029"/>
                  <a:gd name="T53" fmla="*/ 32 h 308"/>
                  <a:gd name="T54" fmla="*/ 913 w 1029"/>
                  <a:gd name="T55" fmla="*/ 37 h 308"/>
                  <a:gd name="T56" fmla="*/ 963 w 1029"/>
                  <a:gd name="T57" fmla="*/ 42 h 308"/>
                  <a:gd name="T58" fmla="*/ 1009 w 1029"/>
                  <a:gd name="T59" fmla="*/ 48 h 308"/>
                  <a:gd name="T60" fmla="*/ 1009 w 1029"/>
                  <a:gd name="T61" fmla="*/ 56 h 308"/>
                  <a:gd name="T62" fmla="*/ 996 w 1029"/>
                  <a:gd name="T63" fmla="*/ 54 h 308"/>
                  <a:gd name="T64" fmla="*/ 975 w 1029"/>
                  <a:gd name="T65" fmla="*/ 53 h 308"/>
                  <a:gd name="T66" fmla="*/ 949 w 1029"/>
                  <a:gd name="T67" fmla="*/ 50 h 308"/>
                  <a:gd name="T68" fmla="*/ 915 w 1029"/>
                  <a:gd name="T69" fmla="*/ 47 h 308"/>
                  <a:gd name="T70" fmla="*/ 877 w 1029"/>
                  <a:gd name="T71" fmla="*/ 44 h 308"/>
                  <a:gd name="T72" fmla="*/ 833 w 1029"/>
                  <a:gd name="T73" fmla="*/ 41 h 308"/>
                  <a:gd name="T74" fmla="*/ 784 w 1029"/>
                  <a:gd name="T75" fmla="*/ 37 h 308"/>
                  <a:gd name="T76" fmla="*/ 733 w 1029"/>
                  <a:gd name="T77" fmla="*/ 34 h 308"/>
                  <a:gd name="T78" fmla="*/ 678 w 1029"/>
                  <a:gd name="T79" fmla="*/ 29 h 308"/>
                  <a:gd name="T80" fmla="*/ 624 w 1029"/>
                  <a:gd name="T81" fmla="*/ 26 h 308"/>
                  <a:gd name="T82" fmla="*/ 570 w 1029"/>
                  <a:gd name="T83" fmla="*/ 23 h 308"/>
                  <a:gd name="T84" fmla="*/ 514 w 1029"/>
                  <a:gd name="T85" fmla="*/ 20 h 308"/>
                  <a:gd name="T86" fmla="*/ 460 w 1029"/>
                  <a:gd name="T87" fmla="*/ 20 h 308"/>
                  <a:gd name="T88" fmla="*/ 407 w 1029"/>
                  <a:gd name="T89" fmla="*/ 19 h 308"/>
                  <a:gd name="T90" fmla="*/ 360 w 1029"/>
                  <a:gd name="T91" fmla="*/ 20 h 308"/>
                  <a:gd name="T92" fmla="*/ 332 w 1029"/>
                  <a:gd name="T93" fmla="*/ 22 h 308"/>
                  <a:gd name="T94" fmla="*/ 317 w 1029"/>
                  <a:gd name="T95" fmla="*/ 32 h 308"/>
                  <a:gd name="T96" fmla="*/ 298 w 1029"/>
                  <a:gd name="T97" fmla="*/ 45 h 308"/>
                  <a:gd name="T98" fmla="*/ 282 w 1029"/>
                  <a:gd name="T99" fmla="*/ 57 h 308"/>
                  <a:gd name="T100" fmla="*/ 264 w 1029"/>
                  <a:gd name="T101" fmla="*/ 70 h 308"/>
                  <a:gd name="T102" fmla="*/ 245 w 1029"/>
                  <a:gd name="T103" fmla="*/ 86 h 308"/>
                  <a:gd name="T104" fmla="*/ 223 w 1029"/>
                  <a:gd name="T105" fmla="*/ 104 h 308"/>
                  <a:gd name="T106" fmla="*/ 200 w 1029"/>
                  <a:gd name="T107" fmla="*/ 123 h 308"/>
                  <a:gd name="T108" fmla="*/ 176 w 1029"/>
                  <a:gd name="T109" fmla="*/ 144 h 308"/>
                  <a:gd name="T110" fmla="*/ 150 w 1029"/>
                  <a:gd name="T111" fmla="*/ 167 h 308"/>
                  <a:gd name="T112" fmla="*/ 125 w 1029"/>
                  <a:gd name="T113" fmla="*/ 192 h 308"/>
                  <a:gd name="T114" fmla="*/ 97 w 1029"/>
                  <a:gd name="T115" fmla="*/ 217 h 308"/>
                  <a:gd name="T116" fmla="*/ 70 w 1029"/>
                  <a:gd name="T117" fmla="*/ 245 h 308"/>
                  <a:gd name="T118" fmla="*/ 44 w 1029"/>
                  <a:gd name="T119" fmla="*/ 272 h 308"/>
                  <a:gd name="T120" fmla="*/ 16 w 1029"/>
                  <a:gd name="T121" fmla="*/ 305 h 30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29"/>
                  <a:gd name="T184" fmla="*/ 0 h 308"/>
                  <a:gd name="T185" fmla="*/ 1029 w 1029"/>
                  <a:gd name="T186" fmla="*/ 308 h 30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29" h="308">
                    <a:moveTo>
                      <a:pt x="16" y="305"/>
                    </a:moveTo>
                    <a:lnTo>
                      <a:pt x="0" y="308"/>
                    </a:lnTo>
                    <a:lnTo>
                      <a:pt x="1" y="306"/>
                    </a:lnTo>
                    <a:lnTo>
                      <a:pt x="3" y="303"/>
                    </a:lnTo>
                    <a:lnTo>
                      <a:pt x="7" y="300"/>
                    </a:lnTo>
                    <a:lnTo>
                      <a:pt x="9" y="296"/>
                    </a:lnTo>
                    <a:lnTo>
                      <a:pt x="15" y="291"/>
                    </a:lnTo>
                    <a:lnTo>
                      <a:pt x="16" y="289"/>
                    </a:lnTo>
                    <a:lnTo>
                      <a:pt x="19" y="286"/>
                    </a:lnTo>
                    <a:lnTo>
                      <a:pt x="22" y="281"/>
                    </a:lnTo>
                    <a:lnTo>
                      <a:pt x="25" y="278"/>
                    </a:lnTo>
                    <a:lnTo>
                      <a:pt x="28" y="275"/>
                    </a:lnTo>
                    <a:lnTo>
                      <a:pt x="31" y="271"/>
                    </a:lnTo>
                    <a:lnTo>
                      <a:pt x="34" y="268"/>
                    </a:lnTo>
                    <a:lnTo>
                      <a:pt x="38" y="264"/>
                    </a:lnTo>
                    <a:lnTo>
                      <a:pt x="41" y="259"/>
                    </a:lnTo>
                    <a:lnTo>
                      <a:pt x="46" y="255"/>
                    </a:lnTo>
                    <a:lnTo>
                      <a:pt x="50" y="250"/>
                    </a:lnTo>
                    <a:lnTo>
                      <a:pt x="54" y="246"/>
                    </a:lnTo>
                    <a:lnTo>
                      <a:pt x="59" y="242"/>
                    </a:lnTo>
                    <a:lnTo>
                      <a:pt x="63" y="236"/>
                    </a:lnTo>
                    <a:lnTo>
                      <a:pt x="68" y="231"/>
                    </a:lnTo>
                    <a:lnTo>
                      <a:pt x="72" y="227"/>
                    </a:lnTo>
                    <a:lnTo>
                      <a:pt x="76" y="221"/>
                    </a:lnTo>
                    <a:lnTo>
                      <a:pt x="82" y="215"/>
                    </a:lnTo>
                    <a:lnTo>
                      <a:pt x="88" y="211"/>
                    </a:lnTo>
                    <a:lnTo>
                      <a:pt x="94" y="205"/>
                    </a:lnTo>
                    <a:lnTo>
                      <a:pt x="98" y="199"/>
                    </a:lnTo>
                    <a:lnTo>
                      <a:pt x="104" y="193"/>
                    </a:lnTo>
                    <a:lnTo>
                      <a:pt x="110" y="187"/>
                    </a:lnTo>
                    <a:lnTo>
                      <a:pt x="116" y="182"/>
                    </a:lnTo>
                    <a:lnTo>
                      <a:pt x="122" y="176"/>
                    </a:lnTo>
                    <a:lnTo>
                      <a:pt x="128" y="170"/>
                    </a:lnTo>
                    <a:lnTo>
                      <a:pt x="134" y="163"/>
                    </a:lnTo>
                    <a:lnTo>
                      <a:pt x="141" y="157"/>
                    </a:lnTo>
                    <a:lnTo>
                      <a:pt x="147" y="151"/>
                    </a:lnTo>
                    <a:lnTo>
                      <a:pt x="153" y="144"/>
                    </a:lnTo>
                    <a:lnTo>
                      <a:pt x="160" y="138"/>
                    </a:lnTo>
                    <a:lnTo>
                      <a:pt x="167" y="132"/>
                    </a:lnTo>
                    <a:lnTo>
                      <a:pt x="175" y="124"/>
                    </a:lnTo>
                    <a:lnTo>
                      <a:pt x="181" y="119"/>
                    </a:lnTo>
                    <a:lnTo>
                      <a:pt x="189" y="113"/>
                    </a:lnTo>
                    <a:lnTo>
                      <a:pt x="197" y="105"/>
                    </a:lnTo>
                    <a:lnTo>
                      <a:pt x="203" y="100"/>
                    </a:lnTo>
                    <a:lnTo>
                      <a:pt x="210" y="92"/>
                    </a:lnTo>
                    <a:lnTo>
                      <a:pt x="217" y="85"/>
                    </a:lnTo>
                    <a:lnTo>
                      <a:pt x="226" y="79"/>
                    </a:lnTo>
                    <a:lnTo>
                      <a:pt x="233" y="72"/>
                    </a:lnTo>
                    <a:lnTo>
                      <a:pt x="241" y="64"/>
                    </a:lnTo>
                    <a:lnTo>
                      <a:pt x="248" y="59"/>
                    </a:lnTo>
                    <a:lnTo>
                      <a:pt x="257" y="53"/>
                    </a:lnTo>
                    <a:lnTo>
                      <a:pt x="266" y="45"/>
                    </a:lnTo>
                    <a:lnTo>
                      <a:pt x="273" y="38"/>
                    </a:lnTo>
                    <a:lnTo>
                      <a:pt x="282" y="32"/>
                    </a:lnTo>
                    <a:lnTo>
                      <a:pt x="291" y="26"/>
                    </a:lnTo>
                    <a:lnTo>
                      <a:pt x="298" y="19"/>
                    </a:lnTo>
                    <a:lnTo>
                      <a:pt x="307" y="13"/>
                    </a:lnTo>
                    <a:lnTo>
                      <a:pt x="316" y="6"/>
                    </a:lnTo>
                    <a:lnTo>
                      <a:pt x="325" y="0"/>
                    </a:lnTo>
                    <a:lnTo>
                      <a:pt x="326" y="0"/>
                    </a:lnTo>
                    <a:lnTo>
                      <a:pt x="329" y="0"/>
                    </a:lnTo>
                    <a:lnTo>
                      <a:pt x="332" y="0"/>
                    </a:lnTo>
                    <a:lnTo>
                      <a:pt x="336" y="0"/>
                    </a:lnTo>
                    <a:lnTo>
                      <a:pt x="341" y="0"/>
                    </a:lnTo>
                    <a:lnTo>
                      <a:pt x="345" y="0"/>
                    </a:lnTo>
                    <a:lnTo>
                      <a:pt x="351" y="0"/>
                    </a:lnTo>
                    <a:lnTo>
                      <a:pt x="357" y="0"/>
                    </a:lnTo>
                    <a:lnTo>
                      <a:pt x="363" y="1"/>
                    </a:lnTo>
                    <a:lnTo>
                      <a:pt x="371" y="1"/>
                    </a:lnTo>
                    <a:lnTo>
                      <a:pt x="379" y="1"/>
                    </a:lnTo>
                    <a:lnTo>
                      <a:pt x="386" y="3"/>
                    </a:lnTo>
                    <a:lnTo>
                      <a:pt x="395" y="3"/>
                    </a:lnTo>
                    <a:lnTo>
                      <a:pt x="405" y="3"/>
                    </a:lnTo>
                    <a:lnTo>
                      <a:pt x="414" y="3"/>
                    </a:lnTo>
                    <a:lnTo>
                      <a:pt x="424" y="4"/>
                    </a:lnTo>
                    <a:lnTo>
                      <a:pt x="435" y="4"/>
                    </a:lnTo>
                    <a:lnTo>
                      <a:pt x="445" y="4"/>
                    </a:lnTo>
                    <a:lnTo>
                      <a:pt x="457" y="4"/>
                    </a:lnTo>
                    <a:lnTo>
                      <a:pt x="467" y="6"/>
                    </a:lnTo>
                    <a:lnTo>
                      <a:pt x="480" y="7"/>
                    </a:lnTo>
                    <a:lnTo>
                      <a:pt x="492" y="7"/>
                    </a:lnTo>
                    <a:lnTo>
                      <a:pt x="504" y="7"/>
                    </a:lnTo>
                    <a:lnTo>
                      <a:pt x="517" y="9"/>
                    </a:lnTo>
                    <a:lnTo>
                      <a:pt x="530" y="10"/>
                    </a:lnTo>
                    <a:lnTo>
                      <a:pt x="543" y="10"/>
                    </a:lnTo>
                    <a:lnTo>
                      <a:pt x="557" y="12"/>
                    </a:lnTo>
                    <a:lnTo>
                      <a:pt x="571" y="13"/>
                    </a:lnTo>
                    <a:lnTo>
                      <a:pt x="584" y="13"/>
                    </a:lnTo>
                    <a:lnTo>
                      <a:pt x="599" y="15"/>
                    </a:lnTo>
                    <a:lnTo>
                      <a:pt x="614" y="15"/>
                    </a:lnTo>
                    <a:lnTo>
                      <a:pt x="627" y="16"/>
                    </a:lnTo>
                    <a:lnTo>
                      <a:pt x="642" y="16"/>
                    </a:lnTo>
                    <a:lnTo>
                      <a:pt x="656" y="17"/>
                    </a:lnTo>
                    <a:lnTo>
                      <a:pt x="671" y="17"/>
                    </a:lnTo>
                    <a:lnTo>
                      <a:pt x="686" y="19"/>
                    </a:lnTo>
                    <a:lnTo>
                      <a:pt x="700" y="20"/>
                    </a:lnTo>
                    <a:lnTo>
                      <a:pt x="715" y="20"/>
                    </a:lnTo>
                    <a:lnTo>
                      <a:pt x="730" y="22"/>
                    </a:lnTo>
                    <a:lnTo>
                      <a:pt x="744" y="23"/>
                    </a:lnTo>
                    <a:lnTo>
                      <a:pt x="759" y="23"/>
                    </a:lnTo>
                    <a:lnTo>
                      <a:pt x="774" y="25"/>
                    </a:lnTo>
                    <a:lnTo>
                      <a:pt x="789" y="26"/>
                    </a:lnTo>
                    <a:lnTo>
                      <a:pt x="803" y="28"/>
                    </a:lnTo>
                    <a:lnTo>
                      <a:pt x="816" y="28"/>
                    </a:lnTo>
                    <a:lnTo>
                      <a:pt x="833" y="31"/>
                    </a:lnTo>
                    <a:lnTo>
                      <a:pt x="846" y="31"/>
                    </a:lnTo>
                    <a:lnTo>
                      <a:pt x="859" y="32"/>
                    </a:lnTo>
                    <a:lnTo>
                      <a:pt x="874" y="34"/>
                    </a:lnTo>
                    <a:lnTo>
                      <a:pt x="887" y="35"/>
                    </a:lnTo>
                    <a:lnTo>
                      <a:pt x="900" y="37"/>
                    </a:lnTo>
                    <a:lnTo>
                      <a:pt x="913" y="37"/>
                    </a:lnTo>
                    <a:lnTo>
                      <a:pt x="925" y="38"/>
                    </a:lnTo>
                    <a:lnTo>
                      <a:pt x="938" y="39"/>
                    </a:lnTo>
                    <a:lnTo>
                      <a:pt x="951" y="41"/>
                    </a:lnTo>
                    <a:lnTo>
                      <a:pt x="963" y="42"/>
                    </a:lnTo>
                    <a:lnTo>
                      <a:pt x="975" y="44"/>
                    </a:lnTo>
                    <a:lnTo>
                      <a:pt x="987" y="45"/>
                    </a:lnTo>
                    <a:lnTo>
                      <a:pt x="997" y="47"/>
                    </a:lnTo>
                    <a:lnTo>
                      <a:pt x="1009" y="48"/>
                    </a:lnTo>
                    <a:lnTo>
                      <a:pt x="1019" y="50"/>
                    </a:lnTo>
                    <a:lnTo>
                      <a:pt x="1029" y="51"/>
                    </a:lnTo>
                    <a:lnTo>
                      <a:pt x="1010" y="57"/>
                    </a:lnTo>
                    <a:lnTo>
                      <a:pt x="1009" y="56"/>
                    </a:lnTo>
                    <a:lnTo>
                      <a:pt x="1006" y="56"/>
                    </a:lnTo>
                    <a:lnTo>
                      <a:pt x="1001" y="54"/>
                    </a:lnTo>
                    <a:lnTo>
                      <a:pt x="998" y="54"/>
                    </a:lnTo>
                    <a:lnTo>
                      <a:pt x="996" y="54"/>
                    </a:lnTo>
                    <a:lnTo>
                      <a:pt x="991" y="54"/>
                    </a:lnTo>
                    <a:lnTo>
                      <a:pt x="987" y="53"/>
                    </a:lnTo>
                    <a:lnTo>
                      <a:pt x="981" y="53"/>
                    </a:lnTo>
                    <a:lnTo>
                      <a:pt x="975" y="53"/>
                    </a:lnTo>
                    <a:lnTo>
                      <a:pt x="969" y="53"/>
                    </a:lnTo>
                    <a:lnTo>
                      <a:pt x="963" y="51"/>
                    </a:lnTo>
                    <a:lnTo>
                      <a:pt x="957" y="51"/>
                    </a:lnTo>
                    <a:lnTo>
                      <a:pt x="949" y="50"/>
                    </a:lnTo>
                    <a:lnTo>
                      <a:pt x="941" y="50"/>
                    </a:lnTo>
                    <a:lnTo>
                      <a:pt x="934" y="48"/>
                    </a:lnTo>
                    <a:lnTo>
                      <a:pt x="925" y="48"/>
                    </a:lnTo>
                    <a:lnTo>
                      <a:pt x="915" y="47"/>
                    </a:lnTo>
                    <a:lnTo>
                      <a:pt x="906" y="47"/>
                    </a:lnTo>
                    <a:lnTo>
                      <a:pt x="896" y="45"/>
                    </a:lnTo>
                    <a:lnTo>
                      <a:pt x="887" y="44"/>
                    </a:lnTo>
                    <a:lnTo>
                      <a:pt x="877" y="44"/>
                    </a:lnTo>
                    <a:lnTo>
                      <a:pt x="866" y="44"/>
                    </a:lnTo>
                    <a:lnTo>
                      <a:pt x="855" y="42"/>
                    </a:lnTo>
                    <a:lnTo>
                      <a:pt x="843" y="41"/>
                    </a:lnTo>
                    <a:lnTo>
                      <a:pt x="833" y="41"/>
                    </a:lnTo>
                    <a:lnTo>
                      <a:pt x="821" y="39"/>
                    </a:lnTo>
                    <a:lnTo>
                      <a:pt x="809" y="39"/>
                    </a:lnTo>
                    <a:lnTo>
                      <a:pt x="796" y="38"/>
                    </a:lnTo>
                    <a:lnTo>
                      <a:pt x="784" y="37"/>
                    </a:lnTo>
                    <a:lnTo>
                      <a:pt x="772" y="37"/>
                    </a:lnTo>
                    <a:lnTo>
                      <a:pt x="759" y="35"/>
                    </a:lnTo>
                    <a:lnTo>
                      <a:pt x="746" y="34"/>
                    </a:lnTo>
                    <a:lnTo>
                      <a:pt x="733" y="34"/>
                    </a:lnTo>
                    <a:lnTo>
                      <a:pt x="719" y="32"/>
                    </a:lnTo>
                    <a:lnTo>
                      <a:pt x="706" y="31"/>
                    </a:lnTo>
                    <a:lnTo>
                      <a:pt x="693" y="31"/>
                    </a:lnTo>
                    <a:lnTo>
                      <a:pt x="678" y="29"/>
                    </a:lnTo>
                    <a:lnTo>
                      <a:pt x="665" y="29"/>
                    </a:lnTo>
                    <a:lnTo>
                      <a:pt x="652" y="28"/>
                    </a:lnTo>
                    <a:lnTo>
                      <a:pt x="637" y="28"/>
                    </a:lnTo>
                    <a:lnTo>
                      <a:pt x="624" y="26"/>
                    </a:lnTo>
                    <a:lnTo>
                      <a:pt x="611" y="26"/>
                    </a:lnTo>
                    <a:lnTo>
                      <a:pt x="596" y="25"/>
                    </a:lnTo>
                    <a:lnTo>
                      <a:pt x="583" y="25"/>
                    </a:lnTo>
                    <a:lnTo>
                      <a:pt x="570" y="23"/>
                    </a:lnTo>
                    <a:lnTo>
                      <a:pt x="555" y="23"/>
                    </a:lnTo>
                    <a:lnTo>
                      <a:pt x="542" y="22"/>
                    </a:lnTo>
                    <a:lnTo>
                      <a:pt x="527" y="22"/>
                    </a:lnTo>
                    <a:lnTo>
                      <a:pt x="514" y="20"/>
                    </a:lnTo>
                    <a:lnTo>
                      <a:pt x="501" y="20"/>
                    </a:lnTo>
                    <a:lnTo>
                      <a:pt x="486" y="20"/>
                    </a:lnTo>
                    <a:lnTo>
                      <a:pt x="473" y="20"/>
                    </a:lnTo>
                    <a:lnTo>
                      <a:pt x="460" y="20"/>
                    </a:lnTo>
                    <a:lnTo>
                      <a:pt x="446" y="20"/>
                    </a:lnTo>
                    <a:lnTo>
                      <a:pt x="433" y="19"/>
                    </a:lnTo>
                    <a:lnTo>
                      <a:pt x="420" y="19"/>
                    </a:lnTo>
                    <a:lnTo>
                      <a:pt x="407" y="19"/>
                    </a:lnTo>
                    <a:lnTo>
                      <a:pt x="395" y="19"/>
                    </a:lnTo>
                    <a:lnTo>
                      <a:pt x="383" y="19"/>
                    </a:lnTo>
                    <a:lnTo>
                      <a:pt x="371" y="19"/>
                    </a:lnTo>
                    <a:lnTo>
                      <a:pt x="360" y="20"/>
                    </a:lnTo>
                    <a:lnTo>
                      <a:pt x="348" y="20"/>
                    </a:lnTo>
                    <a:lnTo>
                      <a:pt x="333" y="22"/>
                    </a:lnTo>
                    <a:lnTo>
                      <a:pt x="332" y="22"/>
                    </a:lnTo>
                    <a:lnTo>
                      <a:pt x="329" y="23"/>
                    </a:lnTo>
                    <a:lnTo>
                      <a:pt x="326" y="26"/>
                    </a:lnTo>
                    <a:lnTo>
                      <a:pt x="322" y="28"/>
                    </a:lnTo>
                    <a:lnTo>
                      <a:pt x="317" y="32"/>
                    </a:lnTo>
                    <a:lnTo>
                      <a:pt x="311" y="35"/>
                    </a:lnTo>
                    <a:lnTo>
                      <a:pt x="305" y="41"/>
                    </a:lnTo>
                    <a:lnTo>
                      <a:pt x="301" y="42"/>
                    </a:lnTo>
                    <a:lnTo>
                      <a:pt x="298" y="45"/>
                    </a:lnTo>
                    <a:lnTo>
                      <a:pt x="294" y="47"/>
                    </a:lnTo>
                    <a:lnTo>
                      <a:pt x="291" y="51"/>
                    </a:lnTo>
                    <a:lnTo>
                      <a:pt x="286" y="53"/>
                    </a:lnTo>
                    <a:lnTo>
                      <a:pt x="282" y="57"/>
                    </a:lnTo>
                    <a:lnTo>
                      <a:pt x="279" y="60"/>
                    </a:lnTo>
                    <a:lnTo>
                      <a:pt x="275" y="63"/>
                    </a:lnTo>
                    <a:lnTo>
                      <a:pt x="269" y="67"/>
                    </a:lnTo>
                    <a:lnTo>
                      <a:pt x="264" y="70"/>
                    </a:lnTo>
                    <a:lnTo>
                      <a:pt x="260" y="75"/>
                    </a:lnTo>
                    <a:lnTo>
                      <a:pt x="255" y="78"/>
                    </a:lnTo>
                    <a:lnTo>
                      <a:pt x="251" y="82"/>
                    </a:lnTo>
                    <a:lnTo>
                      <a:pt x="245" y="86"/>
                    </a:lnTo>
                    <a:lnTo>
                      <a:pt x="241" y="91"/>
                    </a:lnTo>
                    <a:lnTo>
                      <a:pt x="235" y="95"/>
                    </a:lnTo>
                    <a:lnTo>
                      <a:pt x="229" y="100"/>
                    </a:lnTo>
                    <a:lnTo>
                      <a:pt x="223" y="104"/>
                    </a:lnTo>
                    <a:lnTo>
                      <a:pt x="217" y="108"/>
                    </a:lnTo>
                    <a:lnTo>
                      <a:pt x="211" y="114"/>
                    </a:lnTo>
                    <a:lnTo>
                      <a:pt x="206" y="119"/>
                    </a:lnTo>
                    <a:lnTo>
                      <a:pt x="200" y="123"/>
                    </a:lnTo>
                    <a:lnTo>
                      <a:pt x="194" y="129"/>
                    </a:lnTo>
                    <a:lnTo>
                      <a:pt x="188" y="133"/>
                    </a:lnTo>
                    <a:lnTo>
                      <a:pt x="182" y="139"/>
                    </a:lnTo>
                    <a:lnTo>
                      <a:pt x="176" y="144"/>
                    </a:lnTo>
                    <a:lnTo>
                      <a:pt x="169" y="149"/>
                    </a:lnTo>
                    <a:lnTo>
                      <a:pt x="163" y="155"/>
                    </a:lnTo>
                    <a:lnTo>
                      <a:pt x="157" y="161"/>
                    </a:lnTo>
                    <a:lnTo>
                      <a:pt x="150" y="167"/>
                    </a:lnTo>
                    <a:lnTo>
                      <a:pt x="144" y="173"/>
                    </a:lnTo>
                    <a:lnTo>
                      <a:pt x="138" y="180"/>
                    </a:lnTo>
                    <a:lnTo>
                      <a:pt x="131" y="186"/>
                    </a:lnTo>
                    <a:lnTo>
                      <a:pt x="125" y="192"/>
                    </a:lnTo>
                    <a:lnTo>
                      <a:pt x="117" y="198"/>
                    </a:lnTo>
                    <a:lnTo>
                      <a:pt x="112" y="204"/>
                    </a:lnTo>
                    <a:lnTo>
                      <a:pt x="104" y="211"/>
                    </a:lnTo>
                    <a:lnTo>
                      <a:pt x="97" y="217"/>
                    </a:lnTo>
                    <a:lnTo>
                      <a:pt x="91" y="224"/>
                    </a:lnTo>
                    <a:lnTo>
                      <a:pt x="84" y="230"/>
                    </a:lnTo>
                    <a:lnTo>
                      <a:pt x="78" y="237"/>
                    </a:lnTo>
                    <a:lnTo>
                      <a:pt x="70" y="245"/>
                    </a:lnTo>
                    <a:lnTo>
                      <a:pt x="65" y="250"/>
                    </a:lnTo>
                    <a:lnTo>
                      <a:pt x="57" y="258"/>
                    </a:lnTo>
                    <a:lnTo>
                      <a:pt x="51" y="265"/>
                    </a:lnTo>
                    <a:lnTo>
                      <a:pt x="44" y="272"/>
                    </a:lnTo>
                    <a:lnTo>
                      <a:pt x="38" y="280"/>
                    </a:lnTo>
                    <a:lnTo>
                      <a:pt x="32" y="287"/>
                    </a:lnTo>
                    <a:lnTo>
                      <a:pt x="16" y="305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25" name="Freeform 87"/>
              <p:cNvSpPr>
                <a:spLocks/>
              </p:cNvSpPr>
              <p:nvPr/>
            </p:nvSpPr>
            <p:spPr bwMode="auto">
              <a:xfrm>
                <a:off x="4150" y="3698"/>
                <a:ext cx="148" cy="196"/>
              </a:xfrm>
              <a:custGeom>
                <a:avLst/>
                <a:gdLst>
                  <a:gd name="T0" fmla="*/ 0 w 297"/>
                  <a:gd name="T1" fmla="*/ 375 h 391"/>
                  <a:gd name="T2" fmla="*/ 1 w 297"/>
                  <a:gd name="T3" fmla="*/ 372 h 391"/>
                  <a:gd name="T4" fmla="*/ 6 w 297"/>
                  <a:gd name="T5" fmla="*/ 363 h 391"/>
                  <a:gd name="T6" fmla="*/ 9 w 297"/>
                  <a:gd name="T7" fmla="*/ 357 h 391"/>
                  <a:gd name="T8" fmla="*/ 13 w 297"/>
                  <a:gd name="T9" fmla="*/ 351 h 391"/>
                  <a:gd name="T10" fmla="*/ 18 w 297"/>
                  <a:gd name="T11" fmla="*/ 343 h 391"/>
                  <a:gd name="T12" fmla="*/ 24 w 297"/>
                  <a:gd name="T13" fmla="*/ 335 h 391"/>
                  <a:gd name="T14" fmla="*/ 28 w 297"/>
                  <a:gd name="T15" fmla="*/ 325 h 391"/>
                  <a:gd name="T16" fmla="*/ 35 w 297"/>
                  <a:gd name="T17" fmla="*/ 315 h 391"/>
                  <a:gd name="T18" fmla="*/ 43 w 297"/>
                  <a:gd name="T19" fmla="*/ 303 h 391"/>
                  <a:gd name="T20" fmla="*/ 50 w 297"/>
                  <a:gd name="T21" fmla="*/ 293 h 391"/>
                  <a:gd name="T22" fmla="*/ 57 w 297"/>
                  <a:gd name="T23" fmla="*/ 280 h 391"/>
                  <a:gd name="T24" fmla="*/ 68 w 297"/>
                  <a:gd name="T25" fmla="*/ 267 h 391"/>
                  <a:gd name="T26" fmla="*/ 75 w 297"/>
                  <a:gd name="T27" fmla="*/ 253 h 391"/>
                  <a:gd name="T28" fmla="*/ 85 w 297"/>
                  <a:gd name="T29" fmla="*/ 239 h 391"/>
                  <a:gd name="T30" fmla="*/ 94 w 297"/>
                  <a:gd name="T31" fmla="*/ 224 h 391"/>
                  <a:gd name="T32" fmla="*/ 104 w 297"/>
                  <a:gd name="T33" fmla="*/ 209 h 391"/>
                  <a:gd name="T34" fmla="*/ 115 w 297"/>
                  <a:gd name="T35" fmla="*/ 193 h 391"/>
                  <a:gd name="T36" fmla="*/ 125 w 297"/>
                  <a:gd name="T37" fmla="*/ 179 h 391"/>
                  <a:gd name="T38" fmla="*/ 135 w 297"/>
                  <a:gd name="T39" fmla="*/ 162 h 391"/>
                  <a:gd name="T40" fmla="*/ 145 w 297"/>
                  <a:gd name="T41" fmla="*/ 148 h 391"/>
                  <a:gd name="T42" fmla="*/ 157 w 297"/>
                  <a:gd name="T43" fmla="*/ 132 h 391"/>
                  <a:gd name="T44" fmla="*/ 169 w 297"/>
                  <a:gd name="T45" fmla="*/ 117 h 391"/>
                  <a:gd name="T46" fmla="*/ 179 w 297"/>
                  <a:gd name="T47" fmla="*/ 101 h 391"/>
                  <a:gd name="T48" fmla="*/ 191 w 297"/>
                  <a:gd name="T49" fmla="*/ 85 h 391"/>
                  <a:gd name="T50" fmla="*/ 203 w 297"/>
                  <a:gd name="T51" fmla="*/ 70 h 391"/>
                  <a:gd name="T52" fmla="*/ 214 w 297"/>
                  <a:gd name="T53" fmla="*/ 56 h 391"/>
                  <a:gd name="T54" fmla="*/ 226 w 297"/>
                  <a:gd name="T55" fmla="*/ 39 h 391"/>
                  <a:gd name="T56" fmla="*/ 236 w 297"/>
                  <a:gd name="T57" fmla="*/ 26 h 391"/>
                  <a:gd name="T58" fmla="*/ 248 w 297"/>
                  <a:gd name="T59" fmla="*/ 12 h 391"/>
                  <a:gd name="T60" fmla="*/ 260 w 297"/>
                  <a:gd name="T61" fmla="*/ 0 h 391"/>
                  <a:gd name="T62" fmla="*/ 297 w 297"/>
                  <a:gd name="T63" fmla="*/ 6 h 391"/>
                  <a:gd name="T64" fmla="*/ 292 w 297"/>
                  <a:gd name="T65" fmla="*/ 9 h 391"/>
                  <a:gd name="T66" fmla="*/ 285 w 297"/>
                  <a:gd name="T67" fmla="*/ 17 h 391"/>
                  <a:gd name="T68" fmla="*/ 278 w 297"/>
                  <a:gd name="T69" fmla="*/ 25 h 391"/>
                  <a:gd name="T70" fmla="*/ 273 w 297"/>
                  <a:gd name="T71" fmla="*/ 32 h 391"/>
                  <a:gd name="T72" fmla="*/ 266 w 297"/>
                  <a:gd name="T73" fmla="*/ 39 h 391"/>
                  <a:gd name="T74" fmla="*/ 258 w 297"/>
                  <a:gd name="T75" fmla="*/ 47 h 391"/>
                  <a:gd name="T76" fmla="*/ 251 w 297"/>
                  <a:gd name="T77" fmla="*/ 56 h 391"/>
                  <a:gd name="T78" fmla="*/ 244 w 297"/>
                  <a:gd name="T79" fmla="*/ 66 h 391"/>
                  <a:gd name="T80" fmla="*/ 235 w 297"/>
                  <a:gd name="T81" fmla="*/ 76 h 391"/>
                  <a:gd name="T82" fmla="*/ 226 w 297"/>
                  <a:gd name="T83" fmla="*/ 86 h 391"/>
                  <a:gd name="T84" fmla="*/ 216 w 297"/>
                  <a:gd name="T85" fmla="*/ 98 h 391"/>
                  <a:gd name="T86" fmla="*/ 206 w 297"/>
                  <a:gd name="T87" fmla="*/ 111 h 391"/>
                  <a:gd name="T88" fmla="*/ 195 w 297"/>
                  <a:gd name="T89" fmla="*/ 123 h 391"/>
                  <a:gd name="T90" fmla="*/ 184 w 297"/>
                  <a:gd name="T91" fmla="*/ 136 h 391"/>
                  <a:gd name="T92" fmla="*/ 173 w 297"/>
                  <a:gd name="T93" fmla="*/ 151 h 391"/>
                  <a:gd name="T94" fmla="*/ 162 w 297"/>
                  <a:gd name="T95" fmla="*/ 165 h 391"/>
                  <a:gd name="T96" fmla="*/ 150 w 297"/>
                  <a:gd name="T97" fmla="*/ 180 h 391"/>
                  <a:gd name="T98" fmla="*/ 138 w 297"/>
                  <a:gd name="T99" fmla="*/ 195 h 391"/>
                  <a:gd name="T100" fmla="*/ 126 w 297"/>
                  <a:gd name="T101" fmla="*/ 211 h 391"/>
                  <a:gd name="T102" fmla="*/ 115 w 297"/>
                  <a:gd name="T103" fmla="*/ 227 h 391"/>
                  <a:gd name="T104" fmla="*/ 101 w 297"/>
                  <a:gd name="T105" fmla="*/ 243 h 391"/>
                  <a:gd name="T106" fmla="*/ 88 w 297"/>
                  <a:gd name="T107" fmla="*/ 261 h 391"/>
                  <a:gd name="T108" fmla="*/ 76 w 297"/>
                  <a:gd name="T109" fmla="*/ 277 h 391"/>
                  <a:gd name="T110" fmla="*/ 65 w 297"/>
                  <a:gd name="T111" fmla="*/ 296 h 391"/>
                  <a:gd name="T112" fmla="*/ 51 w 297"/>
                  <a:gd name="T113" fmla="*/ 313 h 391"/>
                  <a:gd name="T114" fmla="*/ 40 w 297"/>
                  <a:gd name="T115" fmla="*/ 331 h 391"/>
                  <a:gd name="T116" fmla="*/ 28 w 297"/>
                  <a:gd name="T117" fmla="*/ 349 h 391"/>
                  <a:gd name="T118" fmla="*/ 15 w 297"/>
                  <a:gd name="T119" fmla="*/ 368 h 391"/>
                  <a:gd name="T120" fmla="*/ 3 w 297"/>
                  <a:gd name="T121" fmla="*/ 391 h 3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7"/>
                  <a:gd name="T184" fmla="*/ 0 h 391"/>
                  <a:gd name="T185" fmla="*/ 297 w 297"/>
                  <a:gd name="T186" fmla="*/ 391 h 3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7" h="391">
                    <a:moveTo>
                      <a:pt x="3" y="391"/>
                    </a:moveTo>
                    <a:lnTo>
                      <a:pt x="0" y="375"/>
                    </a:lnTo>
                    <a:lnTo>
                      <a:pt x="0" y="373"/>
                    </a:lnTo>
                    <a:lnTo>
                      <a:pt x="1" y="372"/>
                    </a:lnTo>
                    <a:lnTo>
                      <a:pt x="3" y="368"/>
                    </a:lnTo>
                    <a:lnTo>
                      <a:pt x="6" y="363"/>
                    </a:lnTo>
                    <a:lnTo>
                      <a:pt x="7" y="360"/>
                    </a:lnTo>
                    <a:lnTo>
                      <a:pt x="9" y="357"/>
                    </a:lnTo>
                    <a:lnTo>
                      <a:pt x="10" y="354"/>
                    </a:lnTo>
                    <a:lnTo>
                      <a:pt x="13" y="351"/>
                    </a:lnTo>
                    <a:lnTo>
                      <a:pt x="15" y="347"/>
                    </a:lnTo>
                    <a:lnTo>
                      <a:pt x="18" y="343"/>
                    </a:lnTo>
                    <a:lnTo>
                      <a:pt x="21" y="340"/>
                    </a:lnTo>
                    <a:lnTo>
                      <a:pt x="24" y="335"/>
                    </a:lnTo>
                    <a:lnTo>
                      <a:pt x="25" y="330"/>
                    </a:lnTo>
                    <a:lnTo>
                      <a:pt x="28" y="325"/>
                    </a:lnTo>
                    <a:lnTo>
                      <a:pt x="32" y="319"/>
                    </a:lnTo>
                    <a:lnTo>
                      <a:pt x="35" y="315"/>
                    </a:lnTo>
                    <a:lnTo>
                      <a:pt x="38" y="309"/>
                    </a:lnTo>
                    <a:lnTo>
                      <a:pt x="43" y="303"/>
                    </a:lnTo>
                    <a:lnTo>
                      <a:pt x="46" y="299"/>
                    </a:lnTo>
                    <a:lnTo>
                      <a:pt x="50" y="293"/>
                    </a:lnTo>
                    <a:lnTo>
                      <a:pt x="54" y="286"/>
                    </a:lnTo>
                    <a:lnTo>
                      <a:pt x="57" y="280"/>
                    </a:lnTo>
                    <a:lnTo>
                      <a:pt x="62" y="272"/>
                    </a:lnTo>
                    <a:lnTo>
                      <a:pt x="68" y="267"/>
                    </a:lnTo>
                    <a:lnTo>
                      <a:pt x="70" y="259"/>
                    </a:lnTo>
                    <a:lnTo>
                      <a:pt x="75" y="253"/>
                    </a:lnTo>
                    <a:lnTo>
                      <a:pt x="79" y="246"/>
                    </a:lnTo>
                    <a:lnTo>
                      <a:pt x="85" y="239"/>
                    </a:lnTo>
                    <a:lnTo>
                      <a:pt x="90" y="231"/>
                    </a:lnTo>
                    <a:lnTo>
                      <a:pt x="94" y="224"/>
                    </a:lnTo>
                    <a:lnTo>
                      <a:pt x="98" y="217"/>
                    </a:lnTo>
                    <a:lnTo>
                      <a:pt x="104" y="209"/>
                    </a:lnTo>
                    <a:lnTo>
                      <a:pt x="109" y="202"/>
                    </a:lnTo>
                    <a:lnTo>
                      <a:pt x="115" y="193"/>
                    </a:lnTo>
                    <a:lnTo>
                      <a:pt x="119" y="186"/>
                    </a:lnTo>
                    <a:lnTo>
                      <a:pt x="125" y="179"/>
                    </a:lnTo>
                    <a:lnTo>
                      <a:pt x="129" y="171"/>
                    </a:lnTo>
                    <a:lnTo>
                      <a:pt x="135" y="162"/>
                    </a:lnTo>
                    <a:lnTo>
                      <a:pt x="140" y="155"/>
                    </a:lnTo>
                    <a:lnTo>
                      <a:pt x="145" y="148"/>
                    </a:lnTo>
                    <a:lnTo>
                      <a:pt x="151" y="139"/>
                    </a:lnTo>
                    <a:lnTo>
                      <a:pt x="157" y="132"/>
                    </a:lnTo>
                    <a:lnTo>
                      <a:pt x="163" y="124"/>
                    </a:lnTo>
                    <a:lnTo>
                      <a:pt x="169" y="117"/>
                    </a:lnTo>
                    <a:lnTo>
                      <a:pt x="173" y="108"/>
                    </a:lnTo>
                    <a:lnTo>
                      <a:pt x="179" y="101"/>
                    </a:lnTo>
                    <a:lnTo>
                      <a:pt x="185" y="92"/>
                    </a:lnTo>
                    <a:lnTo>
                      <a:pt x="191" y="85"/>
                    </a:lnTo>
                    <a:lnTo>
                      <a:pt x="197" y="77"/>
                    </a:lnTo>
                    <a:lnTo>
                      <a:pt x="203" y="70"/>
                    </a:lnTo>
                    <a:lnTo>
                      <a:pt x="209" y="63"/>
                    </a:lnTo>
                    <a:lnTo>
                      <a:pt x="214" y="56"/>
                    </a:lnTo>
                    <a:lnTo>
                      <a:pt x="219" y="47"/>
                    </a:lnTo>
                    <a:lnTo>
                      <a:pt x="226" y="39"/>
                    </a:lnTo>
                    <a:lnTo>
                      <a:pt x="231" y="34"/>
                    </a:lnTo>
                    <a:lnTo>
                      <a:pt x="236" y="26"/>
                    </a:lnTo>
                    <a:lnTo>
                      <a:pt x="242" y="19"/>
                    </a:lnTo>
                    <a:lnTo>
                      <a:pt x="248" y="12"/>
                    </a:lnTo>
                    <a:lnTo>
                      <a:pt x="254" y="6"/>
                    </a:lnTo>
                    <a:lnTo>
                      <a:pt x="260" y="0"/>
                    </a:lnTo>
                    <a:lnTo>
                      <a:pt x="297" y="6"/>
                    </a:lnTo>
                    <a:lnTo>
                      <a:pt x="295" y="7"/>
                    </a:lnTo>
                    <a:lnTo>
                      <a:pt x="292" y="9"/>
                    </a:lnTo>
                    <a:lnTo>
                      <a:pt x="289" y="13"/>
                    </a:lnTo>
                    <a:lnTo>
                      <a:pt x="285" y="17"/>
                    </a:lnTo>
                    <a:lnTo>
                      <a:pt x="280" y="22"/>
                    </a:lnTo>
                    <a:lnTo>
                      <a:pt x="278" y="25"/>
                    </a:lnTo>
                    <a:lnTo>
                      <a:pt x="275" y="28"/>
                    </a:lnTo>
                    <a:lnTo>
                      <a:pt x="273" y="32"/>
                    </a:lnTo>
                    <a:lnTo>
                      <a:pt x="270" y="35"/>
                    </a:lnTo>
                    <a:lnTo>
                      <a:pt x="266" y="39"/>
                    </a:lnTo>
                    <a:lnTo>
                      <a:pt x="263" y="42"/>
                    </a:lnTo>
                    <a:lnTo>
                      <a:pt x="258" y="47"/>
                    </a:lnTo>
                    <a:lnTo>
                      <a:pt x="256" y="51"/>
                    </a:lnTo>
                    <a:lnTo>
                      <a:pt x="251" y="56"/>
                    </a:lnTo>
                    <a:lnTo>
                      <a:pt x="247" y="60"/>
                    </a:lnTo>
                    <a:lnTo>
                      <a:pt x="244" y="66"/>
                    </a:lnTo>
                    <a:lnTo>
                      <a:pt x="239" y="70"/>
                    </a:lnTo>
                    <a:lnTo>
                      <a:pt x="235" y="76"/>
                    </a:lnTo>
                    <a:lnTo>
                      <a:pt x="231" y="80"/>
                    </a:lnTo>
                    <a:lnTo>
                      <a:pt x="226" y="86"/>
                    </a:lnTo>
                    <a:lnTo>
                      <a:pt x="220" y="92"/>
                    </a:lnTo>
                    <a:lnTo>
                      <a:pt x="216" y="98"/>
                    </a:lnTo>
                    <a:lnTo>
                      <a:pt x="210" y="104"/>
                    </a:lnTo>
                    <a:lnTo>
                      <a:pt x="206" y="111"/>
                    </a:lnTo>
                    <a:lnTo>
                      <a:pt x="201" y="117"/>
                    </a:lnTo>
                    <a:lnTo>
                      <a:pt x="195" y="123"/>
                    </a:lnTo>
                    <a:lnTo>
                      <a:pt x="189" y="130"/>
                    </a:lnTo>
                    <a:lnTo>
                      <a:pt x="184" y="136"/>
                    </a:lnTo>
                    <a:lnTo>
                      <a:pt x="179" y="143"/>
                    </a:lnTo>
                    <a:lnTo>
                      <a:pt x="173" y="151"/>
                    </a:lnTo>
                    <a:lnTo>
                      <a:pt x="167" y="158"/>
                    </a:lnTo>
                    <a:lnTo>
                      <a:pt x="162" y="165"/>
                    </a:lnTo>
                    <a:lnTo>
                      <a:pt x="156" y="173"/>
                    </a:lnTo>
                    <a:lnTo>
                      <a:pt x="150" y="180"/>
                    </a:lnTo>
                    <a:lnTo>
                      <a:pt x="144" y="187"/>
                    </a:lnTo>
                    <a:lnTo>
                      <a:pt x="138" y="195"/>
                    </a:lnTo>
                    <a:lnTo>
                      <a:pt x="132" y="203"/>
                    </a:lnTo>
                    <a:lnTo>
                      <a:pt x="126" y="211"/>
                    </a:lnTo>
                    <a:lnTo>
                      <a:pt x="120" y="218"/>
                    </a:lnTo>
                    <a:lnTo>
                      <a:pt x="115" y="227"/>
                    </a:lnTo>
                    <a:lnTo>
                      <a:pt x="109" y="236"/>
                    </a:lnTo>
                    <a:lnTo>
                      <a:pt x="101" y="243"/>
                    </a:lnTo>
                    <a:lnTo>
                      <a:pt x="95" y="252"/>
                    </a:lnTo>
                    <a:lnTo>
                      <a:pt x="88" y="261"/>
                    </a:lnTo>
                    <a:lnTo>
                      <a:pt x="82" y="269"/>
                    </a:lnTo>
                    <a:lnTo>
                      <a:pt x="76" y="277"/>
                    </a:lnTo>
                    <a:lnTo>
                      <a:pt x="70" y="286"/>
                    </a:lnTo>
                    <a:lnTo>
                      <a:pt x="65" y="296"/>
                    </a:lnTo>
                    <a:lnTo>
                      <a:pt x="59" y="305"/>
                    </a:lnTo>
                    <a:lnTo>
                      <a:pt x="51" y="313"/>
                    </a:lnTo>
                    <a:lnTo>
                      <a:pt x="46" y="322"/>
                    </a:lnTo>
                    <a:lnTo>
                      <a:pt x="40" y="331"/>
                    </a:lnTo>
                    <a:lnTo>
                      <a:pt x="34" y="340"/>
                    </a:lnTo>
                    <a:lnTo>
                      <a:pt x="28" y="349"/>
                    </a:lnTo>
                    <a:lnTo>
                      <a:pt x="22" y="359"/>
                    </a:lnTo>
                    <a:lnTo>
                      <a:pt x="15" y="368"/>
                    </a:lnTo>
                    <a:lnTo>
                      <a:pt x="10" y="378"/>
                    </a:lnTo>
                    <a:lnTo>
                      <a:pt x="3" y="391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26" name="Freeform 88"/>
              <p:cNvSpPr>
                <a:spLocks/>
              </p:cNvSpPr>
              <p:nvPr/>
            </p:nvSpPr>
            <p:spPr bwMode="auto">
              <a:xfrm>
                <a:off x="4130" y="3677"/>
                <a:ext cx="202" cy="276"/>
              </a:xfrm>
              <a:custGeom>
                <a:avLst/>
                <a:gdLst>
                  <a:gd name="T0" fmla="*/ 3 w 402"/>
                  <a:gd name="T1" fmla="*/ 534 h 553"/>
                  <a:gd name="T2" fmla="*/ 10 w 402"/>
                  <a:gd name="T3" fmla="*/ 523 h 553"/>
                  <a:gd name="T4" fmla="*/ 20 w 402"/>
                  <a:gd name="T5" fmla="*/ 512 h 553"/>
                  <a:gd name="T6" fmla="*/ 34 w 402"/>
                  <a:gd name="T7" fmla="*/ 496 h 553"/>
                  <a:gd name="T8" fmla="*/ 50 w 402"/>
                  <a:gd name="T9" fmla="*/ 477 h 553"/>
                  <a:gd name="T10" fmla="*/ 67 w 402"/>
                  <a:gd name="T11" fmla="*/ 453 h 553"/>
                  <a:gd name="T12" fmla="*/ 86 w 402"/>
                  <a:gd name="T13" fmla="*/ 430 h 553"/>
                  <a:gd name="T14" fmla="*/ 108 w 402"/>
                  <a:gd name="T15" fmla="*/ 403 h 553"/>
                  <a:gd name="T16" fmla="*/ 132 w 402"/>
                  <a:gd name="T17" fmla="*/ 375 h 553"/>
                  <a:gd name="T18" fmla="*/ 155 w 402"/>
                  <a:gd name="T19" fmla="*/ 348 h 553"/>
                  <a:gd name="T20" fmla="*/ 179 w 402"/>
                  <a:gd name="T21" fmla="*/ 318 h 553"/>
                  <a:gd name="T22" fmla="*/ 202 w 402"/>
                  <a:gd name="T23" fmla="*/ 289 h 553"/>
                  <a:gd name="T24" fmla="*/ 226 w 402"/>
                  <a:gd name="T25" fmla="*/ 260 h 553"/>
                  <a:gd name="T26" fmla="*/ 248 w 402"/>
                  <a:gd name="T27" fmla="*/ 232 h 553"/>
                  <a:gd name="T28" fmla="*/ 269 w 402"/>
                  <a:gd name="T29" fmla="*/ 205 h 553"/>
                  <a:gd name="T30" fmla="*/ 289 w 402"/>
                  <a:gd name="T31" fmla="*/ 179 h 553"/>
                  <a:gd name="T32" fmla="*/ 307 w 402"/>
                  <a:gd name="T33" fmla="*/ 157 h 553"/>
                  <a:gd name="T34" fmla="*/ 321 w 402"/>
                  <a:gd name="T35" fmla="*/ 137 h 553"/>
                  <a:gd name="T36" fmla="*/ 335 w 402"/>
                  <a:gd name="T37" fmla="*/ 119 h 553"/>
                  <a:gd name="T38" fmla="*/ 343 w 402"/>
                  <a:gd name="T39" fmla="*/ 104 h 553"/>
                  <a:gd name="T40" fmla="*/ 351 w 402"/>
                  <a:gd name="T41" fmla="*/ 96 h 553"/>
                  <a:gd name="T42" fmla="*/ 355 w 402"/>
                  <a:gd name="T43" fmla="*/ 78 h 553"/>
                  <a:gd name="T44" fmla="*/ 358 w 402"/>
                  <a:gd name="T45" fmla="*/ 65 h 553"/>
                  <a:gd name="T46" fmla="*/ 358 w 402"/>
                  <a:gd name="T47" fmla="*/ 53 h 553"/>
                  <a:gd name="T48" fmla="*/ 355 w 402"/>
                  <a:gd name="T49" fmla="*/ 44 h 553"/>
                  <a:gd name="T50" fmla="*/ 345 w 402"/>
                  <a:gd name="T51" fmla="*/ 30 h 553"/>
                  <a:gd name="T52" fmla="*/ 333 w 402"/>
                  <a:gd name="T53" fmla="*/ 22 h 553"/>
                  <a:gd name="T54" fmla="*/ 324 w 402"/>
                  <a:gd name="T55" fmla="*/ 19 h 553"/>
                  <a:gd name="T56" fmla="*/ 352 w 402"/>
                  <a:gd name="T57" fmla="*/ 0 h 553"/>
                  <a:gd name="T58" fmla="*/ 364 w 402"/>
                  <a:gd name="T59" fmla="*/ 2 h 553"/>
                  <a:gd name="T60" fmla="*/ 382 w 402"/>
                  <a:gd name="T61" fmla="*/ 9 h 553"/>
                  <a:gd name="T62" fmla="*/ 393 w 402"/>
                  <a:gd name="T63" fmla="*/ 19 h 553"/>
                  <a:gd name="T64" fmla="*/ 399 w 402"/>
                  <a:gd name="T65" fmla="*/ 28 h 553"/>
                  <a:gd name="T66" fmla="*/ 401 w 402"/>
                  <a:gd name="T67" fmla="*/ 41 h 553"/>
                  <a:gd name="T68" fmla="*/ 401 w 402"/>
                  <a:gd name="T69" fmla="*/ 56 h 553"/>
                  <a:gd name="T70" fmla="*/ 399 w 402"/>
                  <a:gd name="T71" fmla="*/ 66 h 553"/>
                  <a:gd name="T72" fmla="*/ 395 w 402"/>
                  <a:gd name="T73" fmla="*/ 77 h 553"/>
                  <a:gd name="T74" fmla="*/ 386 w 402"/>
                  <a:gd name="T75" fmla="*/ 90 h 553"/>
                  <a:gd name="T76" fmla="*/ 374 w 402"/>
                  <a:gd name="T77" fmla="*/ 109 h 553"/>
                  <a:gd name="T78" fmla="*/ 358 w 402"/>
                  <a:gd name="T79" fmla="*/ 129 h 553"/>
                  <a:gd name="T80" fmla="*/ 340 w 402"/>
                  <a:gd name="T81" fmla="*/ 156 h 553"/>
                  <a:gd name="T82" fmla="*/ 318 w 402"/>
                  <a:gd name="T83" fmla="*/ 182 h 553"/>
                  <a:gd name="T84" fmla="*/ 296 w 402"/>
                  <a:gd name="T85" fmla="*/ 211 h 553"/>
                  <a:gd name="T86" fmla="*/ 271 w 402"/>
                  <a:gd name="T87" fmla="*/ 242 h 553"/>
                  <a:gd name="T88" fmla="*/ 247 w 402"/>
                  <a:gd name="T89" fmla="*/ 273 h 553"/>
                  <a:gd name="T90" fmla="*/ 219 w 402"/>
                  <a:gd name="T91" fmla="*/ 305 h 553"/>
                  <a:gd name="T92" fmla="*/ 192 w 402"/>
                  <a:gd name="T93" fmla="*/ 337 h 553"/>
                  <a:gd name="T94" fmla="*/ 164 w 402"/>
                  <a:gd name="T95" fmla="*/ 368 h 553"/>
                  <a:gd name="T96" fmla="*/ 139 w 402"/>
                  <a:gd name="T97" fmla="*/ 399 h 553"/>
                  <a:gd name="T98" fmla="*/ 113 w 402"/>
                  <a:gd name="T99" fmla="*/ 427 h 553"/>
                  <a:gd name="T100" fmla="*/ 89 w 402"/>
                  <a:gd name="T101" fmla="*/ 455 h 553"/>
                  <a:gd name="T102" fmla="*/ 67 w 402"/>
                  <a:gd name="T103" fmla="*/ 479 h 553"/>
                  <a:gd name="T104" fmla="*/ 48 w 402"/>
                  <a:gd name="T105" fmla="*/ 501 h 553"/>
                  <a:gd name="T106" fmla="*/ 32 w 402"/>
                  <a:gd name="T107" fmla="*/ 519 h 553"/>
                  <a:gd name="T108" fmla="*/ 19 w 402"/>
                  <a:gd name="T109" fmla="*/ 535 h 553"/>
                  <a:gd name="T110" fmla="*/ 9 w 402"/>
                  <a:gd name="T111" fmla="*/ 545 h 553"/>
                  <a:gd name="T112" fmla="*/ 3 w 402"/>
                  <a:gd name="T113" fmla="*/ 553 h 55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02"/>
                  <a:gd name="T172" fmla="*/ 0 h 553"/>
                  <a:gd name="T173" fmla="*/ 402 w 402"/>
                  <a:gd name="T174" fmla="*/ 553 h 55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02" h="553">
                    <a:moveTo>
                      <a:pt x="0" y="538"/>
                    </a:moveTo>
                    <a:lnTo>
                      <a:pt x="0" y="537"/>
                    </a:lnTo>
                    <a:lnTo>
                      <a:pt x="3" y="534"/>
                    </a:lnTo>
                    <a:lnTo>
                      <a:pt x="4" y="531"/>
                    </a:lnTo>
                    <a:lnTo>
                      <a:pt x="7" y="528"/>
                    </a:lnTo>
                    <a:lnTo>
                      <a:pt x="10" y="523"/>
                    </a:lnTo>
                    <a:lnTo>
                      <a:pt x="13" y="521"/>
                    </a:lnTo>
                    <a:lnTo>
                      <a:pt x="16" y="516"/>
                    </a:lnTo>
                    <a:lnTo>
                      <a:pt x="20" y="512"/>
                    </a:lnTo>
                    <a:lnTo>
                      <a:pt x="23" y="506"/>
                    </a:lnTo>
                    <a:lnTo>
                      <a:pt x="29" y="501"/>
                    </a:lnTo>
                    <a:lnTo>
                      <a:pt x="34" y="496"/>
                    </a:lnTo>
                    <a:lnTo>
                      <a:pt x="38" y="490"/>
                    </a:lnTo>
                    <a:lnTo>
                      <a:pt x="44" y="482"/>
                    </a:lnTo>
                    <a:lnTo>
                      <a:pt x="50" y="477"/>
                    </a:lnTo>
                    <a:lnTo>
                      <a:pt x="56" y="469"/>
                    </a:lnTo>
                    <a:lnTo>
                      <a:pt x="62" y="462"/>
                    </a:lnTo>
                    <a:lnTo>
                      <a:pt x="67" y="453"/>
                    </a:lnTo>
                    <a:lnTo>
                      <a:pt x="73" y="446"/>
                    </a:lnTo>
                    <a:lnTo>
                      <a:pt x="81" y="438"/>
                    </a:lnTo>
                    <a:lnTo>
                      <a:pt x="86" y="430"/>
                    </a:lnTo>
                    <a:lnTo>
                      <a:pt x="95" y="421"/>
                    </a:lnTo>
                    <a:lnTo>
                      <a:pt x="103" y="412"/>
                    </a:lnTo>
                    <a:lnTo>
                      <a:pt x="108" y="403"/>
                    </a:lnTo>
                    <a:lnTo>
                      <a:pt x="116" y="394"/>
                    </a:lnTo>
                    <a:lnTo>
                      <a:pt x="123" y="386"/>
                    </a:lnTo>
                    <a:lnTo>
                      <a:pt x="132" y="375"/>
                    </a:lnTo>
                    <a:lnTo>
                      <a:pt x="139" y="367"/>
                    </a:lnTo>
                    <a:lnTo>
                      <a:pt x="148" y="358"/>
                    </a:lnTo>
                    <a:lnTo>
                      <a:pt x="155" y="348"/>
                    </a:lnTo>
                    <a:lnTo>
                      <a:pt x="164" y="339"/>
                    </a:lnTo>
                    <a:lnTo>
                      <a:pt x="172" y="329"/>
                    </a:lnTo>
                    <a:lnTo>
                      <a:pt x="179" y="318"/>
                    </a:lnTo>
                    <a:lnTo>
                      <a:pt x="186" y="308"/>
                    </a:lnTo>
                    <a:lnTo>
                      <a:pt x="195" y="299"/>
                    </a:lnTo>
                    <a:lnTo>
                      <a:pt x="202" y="289"/>
                    </a:lnTo>
                    <a:lnTo>
                      <a:pt x="210" y="279"/>
                    </a:lnTo>
                    <a:lnTo>
                      <a:pt x="217" y="270"/>
                    </a:lnTo>
                    <a:lnTo>
                      <a:pt x="226" y="260"/>
                    </a:lnTo>
                    <a:lnTo>
                      <a:pt x="233" y="249"/>
                    </a:lnTo>
                    <a:lnTo>
                      <a:pt x="241" y="241"/>
                    </a:lnTo>
                    <a:lnTo>
                      <a:pt x="248" y="232"/>
                    </a:lnTo>
                    <a:lnTo>
                      <a:pt x="255" y="223"/>
                    </a:lnTo>
                    <a:lnTo>
                      <a:pt x="263" y="213"/>
                    </a:lnTo>
                    <a:lnTo>
                      <a:pt x="269" y="205"/>
                    </a:lnTo>
                    <a:lnTo>
                      <a:pt x="276" y="197"/>
                    </a:lnTo>
                    <a:lnTo>
                      <a:pt x="283" y="188"/>
                    </a:lnTo>
                    <a:lnTo>
                      <a:pt x="289" y="179"/>
                    </a:lnTo>
                    <a:lnTo>
                      <a:pt x="295" y="172"/>
                    </a:lnTo>
                    <a:lnTo>
                      <a:pt x="301" y="163"/>
                    </a:lnTo>
                    <a:lnTo>
                      <a:pt x="307" y="157"/>
                    </a:lnTo>
                    <a:lnTo>
                      <a:pt x="311" y="150"/>
                    </a:lnTo>
                    <a:lnTo>
                      <a:pt x="317" y="142"/>
                    </a:lnTo>
                    <a:lnTo>
                      <a:pt x="321" y="137"/>
                    </a:lnTo>
                    <a:lnTo>
                      <a:pt x="326" y="131"/>
                    </a:lnTo>
                    <a:lnTo>
                      <a:pt x="330" y="125"/>
                    </a:lnTo>
                    <a:lnTo>
                      <a:pt x="335" y="119"/>
                    </a:lnTo>
                    <a:lnTo>
                      <a:pt x="338" y="113"/>
                    </a:lnTo>
                    <a:lnTo>
                      <a:pt x="342" y="109"/>
                    </a:lnTo>
                    <a:lnTo>
                      <a:pt x="343" y="104"/>
                    </a:lnTo>
                    <a:lnTo>
                      <a:pt x="346" y="101"/>
                    </a:lnTo>
                    <a:lnTo>
                      <a:pt x="348" y="97"/>
                    </a:lnTo>
                    <a:lnTo>
                      <a:pt x="351" y="96"/>
                    </a:lnTo>
                    <a:lnTo>
                      <a:pt x="352" y="88"/>
                    </a:lnTo>
                    <a:lnTo>
                      <a:pt x="355" y="84"/>
                    </a:lnTo>
                    <a:lnTo>
                      <a:pt x="355" y="78"/>
                    </a:lnTo>
                    <a:lnTo>
                      <a:pt x="358" y="74"/>
                    </a:lnTo>
                    <a:lnTo>
                      <a:pt x="358" y="69"/>
                    </a:lnTo>
                    <a:lnTo>
                      <a:pt x="358" y="65"/>
                    </a:lnTo>
                    <a:lnTo>
                      <a:pt x="358" y="60"/>
                    </a:lnTo>
                    <a:lnTo>
                      <a:pt x="358" y="57"/>
                    </a:lnTo>
                    <a:lnTo>
                      <a:pt x="358" y="53"/>
                    </a:lnTo>
                    <a:lnTo>
                      <a:pt x="357" y="50"/>
                    </a:lnTo>
                    <a:lnTo>
                      <a:pt x="355" y="47"/>
                    </a:lnTo>
                    <a:lnTo>
                      <a:pt x="355" y="44"/>
                    </a:lnTo>
                    <a:lnTo>
                      <a:pt x="352" y="38"/>
                    </a:lnTo>
                    <a:lnTo>
                      <a:pt x="349" y="34"/>
                    </a:lnTo>
                    <a:lnTo>
                      <a:pt x="345" y="30"/>
                    </a:lnTo>
                    <a:lnTo>
                      <a:pt x="340" y="27"/>
                    </a:lnTo>
                    <a:lnTo>
                      <a:pt x="336" y="24"/>
                    </a:lnTo>
                    <a:lnTo>
                      <a:pt x="333" y="22"/>
                    </a:lnTo>
                    <a:lnTo>
                      <a:pt x="329" y="21"/>
                    </a:lnTo>
                    <a:lnTo>
                      <a:pt x="327" y="19"/>
                    </a:lnTo>
                    <a:lnTo>
                      <a:pt x="324" y="19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52" y="0"/>
                    </a:lnTo>
                    <a:lnTo>
                      <a:pt x="355" y="0"/>
                    </a:lnTo>
                    <a:lnTo>
                      <a:pt x="360" y="2"/>
                    </a:lnTo>
                    <a:lnTo>
                      <a:pt x="364" y="2"/>
                    </a:lnTo>
                    <a:lnTo>
                      <a:pt x="370" y="3"/>
                    </a:lnTo>
                    <a:lnTo>
                      <a:pt x="376" y="6"/>
                    </a:lnTo>
                    <a:lnTo>
                      <a:pt x="382" y="9"/>
                    </a:lnTo>
                    <a:lnTo>
                      <a:pt x="386" y="12"/>
                    </a:lnTo>
                    <a:lnTo>
                      <a:pt x="392" y="16"/>
                    </a:lnTo>
                    <a:lnTo>
                      <a:pt x="393" y="19"/>
                    </a:lnTo>
                    <a:lnTo>
                      <a:pt x="395" y="22"/>
                    </a:lnTo>
                    <a:lnTo>
                      <a:pt x="396" y="25"/>
                    </a:lnTo>
                    <a:lnTo>
                      <a:pt x="399" y="28"/>
                    </a:lnTo>
                    <a:lnTo>
                      <a:pt x="399" y="33"/>
                    </a:lnTo>
                    <a:lnTo>
                      <a:pt x="401" y="35"/>
                    </a:lnTo>
                    <a:lnTo>
                      <a:pt x="401" y="41"/>
                    </a:lnTo>
                    <a:lnTo>
                      <a:pt x="402" y="46"/>
                    </a:lnTo>
                    <a:lnTo>
                      <a:pt x="401" y="52"/>
                    </a:lnTo>
                    <a:lnTo>
                      <a:pt x="401" y="56"/>
                    </a:lnTo>
                    <a:lnTo>
                      <a:pt x="399" y="59"/>
                    </a:lnTo>
                    <a:lnTo>
                      <a:pt x="399" y="62"/>
                    </a:lnTo>
                    <a:lnTo>
                      <a:pt x="399" y="66"/>
                    </a:lnTo>
                    <a:lnTo>
                      <a:pt x="398" y="69"/>
                    </a:lnTo>
                    <a:lnTo>
                      <a:pt x="396" y="72"/>
                    </a:lnTo>
                    <a:lnTo>
                      <a:pt x="395" y="77"/>
                    </a:lnTo>
                    <a:lnTo>
                      <a:pt x="392" y="81"/>
                    </a:lnTo>
                    <a:lnTo>
                      <a:pt x="389" y="85"/>
                    </a:lnTo>
                    <a:lnTo>
                      <a:pt x="386" y="90"/>
                    </a:lnTo>
                    <a:lnTo>
                      <a:pt x="383" y="96"/>
                    </a:lnTo>
                    <a:lnTo>
                      <a:pt x="379" y="103"/>
                    </a:lnTo>
                    <a:lnTo>
                      <a:pt x="374" y="109"/>
                    </a:lnTo>
                    <a:lnTo>
                      <a:pt x="370" y="116"/>
                    </a:lnTo>
                    <a:lnTo>
                      <a:pt x="364" y="123"/>
                    </a:lnTo>
                    <a:lnTo>
                      <a:pt x="358" y="129"/>
                    </a:lnTo>
                    <a:lnTo>
                      <a:pt x="354" y="138"/>
                    </a:lnTo>
                    <a:lnTo>
                      <a:pt x="346" y="147"/>
                    </a:lnTo>
                    <a:lnTo>
                      <a:pt x="340" y="156"/>
                    </a:lnTo>
                    <a:lnTo>
                      <a:pt x="333" y="163"/>
                    </a:lnTo>
                    <a:lnTo>
                      <a:pt x="327" y="173"/>
                    </a:lnTo>
                    <a:lnTo>
                      <a:pt x="318" y="182"/>
                    </a:lnTo>
                    <a:lnTo>
                      <a:pt x="311" y="192"/>
                    </a:lnTo>
                    <a:lnTo>
                      <a:pt x="304" y="201"/>
                    </a:lnTo>
                    <a:lnTo>
                      <a:pt x="296" y="211"/>
                    </a:lnTo>
                    <a:lnTo>
                      <a:pt x="288" y="222"/>
                    </a:lnTo>
                    <a:lnTo>
                      <a:pt x="280" y="232"/>
                    </a:lnTo>
                    <a:lnTo>
                      <a:pt x="271" y="242"/>
                    </a:lnTo>
                    <a:lnTo>
                      <a:pt x="264" y="252"/>
                    </a:lnTo>
                    <a:lnTo>
                      <a:pt x="254" y="263"/>
                    </a:lnTo>
                    <a:lnTo>
                      <a:pt x="247" y="273"/>
                    </a:lnTo>
                    <a:lnTo>
                      <a:pt x="236" y="283"/>
                    </a:lnTo>
                    <a:lnTo>
                      <a:pt x="227" y="293"/>
                    </a:lnTo>
                    <a:lnTo>
                      <a:pt x="219" y="305"/>
                    </a:lnTo>
                    <a:lnTo>
                      <a:pt x="210" y="315"/>
                    </a:lnTo>
                    <a:lnTo>
                      <a:pt x="201" y="326"/>
                    </a:lnTo>
                    <a:lnTo>
                      <a:pt x="192" y="337"/>
                    </a:lnTo>
                    <a:lnTo>
                      <a:pt x="183" y="348"/>
                    </a:lnTo>
                    <a:lnTo>
                      <a:pt x="175" y="358"/>
                    </a:lnTo>
                    <a:lnTo>
                      <a:pt x="164" y="368"/>
                    </a:lnTo>
                    <a:lnTo>
                      <a:pt x="157" y="378"/>
                    </a:lnTo>
                    <a:lnTo>
                      <a:pt x="147" y="389"/>
                    </a:lnTo>
                    <a:lnTo>
                      <a:pt x="139" y="399"/>
                    </a:lnTo>
                    <a:lnTo>
                      <a:pt x="131" y="408"/>
                    </a:lnTo>
                    <a:lnTo>
                      <a:pt x="122" y="418"/>
                    </a:lnTo>
                    <a:lnTo>
                      <a:pt x="113" y="427"/>
                    </a:lnTo>
                    <a:lnTo>
                      <a:pt x="106" y="436"/>
                    </a:lnTo>
                    <a:lnTo>
                      <a:pt x="97" y="446"/>
                    </a:lnTo>
                    <a:lnTo>
                      <a:pt x="89" y="455"/>
                    </a:lnTo>
                    <a:lnTo>
                      <a:pt x="82" y="462"/>
                    </a:lnTo>
                    <a:lnTo>
                      <a:pt x="75" y="471"/>
                    </a:lnTo>
                    <a:lnTo>
                      <a:pt x="67" y="479"/>
                    </a:lnTo>
                    <a:lnTo>
                      <a:pt x="62" y="487"/>
                    </a:lnTo>
                    <a:lnTo>
                      <a:pt x="54" y="494"/>
                    </a:lnTo>
                    <a:lnTo>
                      <a:pt x="48" y="501"/>
                    </a:lnTo>
                    <a:lnTo>
                      <a:pt x="42" y="507"/>
                    </a:lnTo>
                    <a:lnTo>
                      <a:pt x="37" y="513"/>
                    </a:lnTo>
                    <a:lnTo>
                      <a:pt x="32" y="519"/>
                    </a:lnTo>
                    <a:lnTo>
                      <a:pt x="26" y="525"/>
                    </a:lnTo>
                    <a:lnTo>
                      <a:pt x="22" y="529"/>
                    </a:lnTo>
                    <a:lnTo>
                      <a:pt x="19" y="535"/>
                    </a:lnTo>
                    <a:lnTo>
                      <a:pt x="15" y="538"/>
                    </a:lnTo>
                    <a:lnTo>
                      <a:pt x="12" y="542"/>
                    </a:lnTo>
                    <a:lnTo>
                      <a:pt x="9" y="545"/>
                    </a:lnTo>
                    <a:lnTo>
                      <a:pt x="7" y="548"/>
                    </a:lnTo>
                    <a:lnTo>
                      <a:pt x="3" y="551"/>
                    </a:lnTo>
                    <a:lnTo>
                      <a:pt x="3" y="553"/>
                    </a:lnTo>
                    <a:lnTo>
                      <a:pt x="0" y="538"/>
                    </a:lnTo>
                    <a:close/>
                  </a:path>
                </a:pathLst>
              </a:custGeom>
              <a:solidFill>
                <a:srgbClr val="4D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27" name="Freeform 89"/>
              <p:cNvSpPr>
                <a:spLocks/>
              </p:cNvSpPr>
              <p:nvPr/>
            </p:nvSpPr>
            <p:spPr bwMode="auto">
              <a:xfrm>
                <a:off x="3925" y="3628"/>
                <a:ext cx="56" cy="23"/>
              </a:xfrm>
              <a:custGeom>
                <a:avLst/>
                <a:gdLst>
                  <a:gd name="T0" fmla="*/ 67 w 113"/>
                  <a:gd name="T1" fmla="*/ 37 h 46"/>
                  <a:gd name="T2" fmla="*/ 69 w 113"/>
                  <a:gd name="T3" fmla="*/ 29 h 46"/>
                  <a:gd name="T4" fmla="*/ 69 w 113"/>
                  <a:gd name="T5" fmla="*/ 24 h 46"/>
                  <a:gd name="T6" fmla="*/ 72 w 113"/>
                  <a:gd name="T7" fmla="*/ 16 h 46"/>
                  <a:gd name="T8" fmla="*/ 76 w 113"/>
                  <a:gd name="T9" fmla="*/ 9 h 46"/>
                  <a:gd name="T10" fmla="*/ 82 w 113"/>
                  <a:gd name="T11" fmla="*/ 3 h 46"/>
                  <a:gd name="T12" fmla="*/ 91 w 113"/>
                  <a:gd name="T13" fmla="*/ 0 h 46"/>
                  <a:gd name="T14" fmla="*/ 98 w 113"/>
                  <a:gd name="T15" fmla="*/ 0 h 46"/>
                  <a:gd name="T16" fmla="*/ 107 w 113"/>
                  <a:gd name="T17" fmla="*/ 3 h 46"/>
                  <a:gd name="T18" fmla="*/ 111 w 113"/>
                  <a:gd name="T19" fmla="*/ 7 h 46"/>
                  <a:gd name="T20" fmla="*/ 113 w 113"/>
                  <a:gd name="T21" fmla="*/ 12 h 46"/>
                  <a:gd name="T22" fmla="*/ 105 w 113"/>
                  <a:gd name="T23" fmla="*/ 13 h 46"/>
                  <a:gd name="T24" fmla="*/ 100 w 113"/>
                  <a:gd name="T25" fmla="*/ 18 h 46"/>
                  <a:gd name="T26" fmla="*/ 95 w 113"/>
                  <a:gd name="T27" fmla="*/ 22 h 46"/>
                  <a:gd name="T28" fmla="*/ 92 w 113"/>
                  <a:gd name="T29" fmla="*/ 29 h 46"/>
                  <a:gd name="T30" fmla="*/ 91 w 113"/>
                  <a:gd name="T31" fmla="*/ 37 h 46"/>
                  <a:gd name="T32" fmla="*/ 92 w 113"/>
                  <a:gd name="T33" fmla="*/ 43 h 46"/>
                  <a:gd name="T34" fmla="*/ 91 w 113"/>
                  <a:gd name="T35" fmla="*/ 46 h 46"/>
                  <a:gd name="T36" fmla="*/ 85 w 113"/>
                  <a:gd name="T37" fmla="*/ 46 h 46"/>
                  <a:gd name="T38" fmla="*/ 76 w 113"/>
                  <a:gd name="T39" fmla="*/ 46 h 46"/>
                  <a:gd name="T40" fmla="*/ 69 w 113"/>
                  <a:gd name="T41" fmla="*/ 46 h 46"/>
                  <a:gd name="T42" fmla="*/ 63 w 113"/>
                  <a:gd name="T43" fmla="*/ 46 h 46"/>
                  <a:gd name="T44" fmla="*/ 55 w 113"/>
                  <a:gd name="T45" fmla="*/ 46 h 46"/>
                  <a:gd name="T46" fmla="*/ 47 w 113"/>
                  <a:gd name="T47" fmla="*/ 44 h 46"/>
                  <a:gd name="T48" fmla="*/ 39 w 113"/>
                  <a:gd name="T49" fmla="*/ 44 h 46"/>
                  <a:gd name="T50" fmla="*/ 31 w 113"/>
                  <a:gd name="T51" fmla="*/ 43 h 46"/>
                  <a:gd name="T52" fmla="*/ 23 w 113"/>
                  <a:gd name="T53" fmla="*/ 41 h 46"/>
                  <a:gd name="T54" fmla="*/ 17 w 113"/>
                  <a:gd name="T55" fmla="*/ 40 h 46"/>
                  <a:gd name="T56" fmla="*/ 10 w 113"/>
                  <a:gd name="T57" fmla="*/ 37 h 46"/>
                  <a:gd name="T58" fmla="*/ 3 w 113"/>
                  <a:gd name="T59" fmla="*/ 32 h 46"/>
                  <a:gd name="T60" fmla="*/ 0 w 113"/>
                  <a:gd name="T61" fmla="*/ 25 h 46"/>
                  <a:gd name="T62" fmla="*/ 1 w 113"/>
                  <a:gd name="T63" fmla="*/ 19 h 46"/>
                  <a:gd name="T64" fmla="*/ 7 w 113"/>
                  <a:gd name="T65" fmla="*/ 13 h 46"/>
                  <a:gd name="T66" fmla="*/ 14 w 113"/>
                  <a:gd name="T67" fmla="*/ 9 h 46"/>
                  <a:gd name="T68" fmla="*/ 20 w 113"/>
                  <a:gd name="T69" fmla="*/ 7 h 46"/>
                  <a:gd name="T70" fmla="*/ 26 w 113"/>
                  <a:gd name="T71" fmla="*/ 6 h 46"/>
                  <a:gd name="T72" fmla="*/ 33 w 113"/>
                  <a:gd name="T73" fmla="*/ 5 h 46"/>
                  <a:gd name="T74" fmla="*/ 41 w 113"/>
                  <a:gd name="T75" fmla="*/ 3 h 46"/>
                  <a:gd name="T76" fmla="*/ 47 w 113"/>
                  <a:gd name="T77" fmla="*/ 2 h 46"/>
                  <a:gd name="T78" fmla="*/ 54 w 113"/>
                  <a:gd name="T79" fmla="*/ 0 h 46"/>
                  <a:gd name="T80" fmla="*/ 60 w 113"/>
                  <a:gd name="T81" fmla="*/ 0 h 46"/>
                  <a:gd name="T82" fmla="*/ 66 w 113"/>
                  <a:gd name="T83" fmla="*/ 0 h 46"/>
                  <a:gd name="T84" fmla="*/ 72 w 113"/>
                  <a:gd name="T85" fmla="*/ 0 h 46"/>
                  <a:gd name="T86" fmla="*/ 69 w 113"/>
                  <a:gd name="T87" fmla="*/ 5 h 46"/>
                  <a:gd name="T88" fmla="*/ 66 w 113"/>
                  <a:gd name="T89" fmla="*/ 5 h 46"/>
                  <a:gd name="T90" fmla="*/ 58 w 113"/>
                  <a:gd name="T91" fmla="*/ 6 h 46"/>
                  <a:gd name="T92" fmla="*/ 50 w 113"/>
                  <a:gd name="T93" fmla="*/ 7 h 46"/>
                  <a:gd name="T94" fmla="*/ 41 w 113"/>
                  <a:gd name="T95" fmla="*/ 9 h 46"/>
                  <a:gd name="T96" fmla="*/ 31 w 113"/>
                  <a:gd name="T97" fmla="*/ 12 h 46"/>
                  <a:gd name="T98" fmla="*/ 23 w 113"/>
                  <a:gd name="T99" fmla="*/ 16 h 46"/>
                  <a:gd name="T100" fmla="*/ 20 w 113"/>
                  <a:gd name="T101" fmla="*/ 27 h 46"/>
                  <a:gd name="T102" fmla="*/ 25 w 113"/>
                  <a:gd name="T103" fmla="*/ 31 h 46"/>
                  <a:gd name="T104" fmla="*/ 32 w 113"/>
                  <a:gd name="T105" fmla="*/ 34 h 46"/>
                  <a:gd name="T106" fmla="*/ 39 w 113"/>
                  <a:gd name="T107" fmla="*/ 37 h 46"/>
                  <a:gd name="T108" fmla="*/ 47 w 113"/>
                  <a:gd name="T109" fmla="*/ 38 h 46"/>
                  <a:gd name="T110" fmla="*/ 55 w 113"/>
                  <a:gd name="T111" fmla="*/ 40 h 46"/>
                  <a:gd name="T112" fmla="*/ 61 w 113"/>
                  <a:gd name="T113" fmla="*/ 40 h 46"/>
                  <a:gd name="T114" fmla="*/ 69 w 113"/>
                  <a:gd name="T115" fmla="*/ 40 h 4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3"/>
                  <a:gd name="T175" fmla="*/ 0 h 46"/>
                  <a:gd name="T176" fmla="*/ 113 w 113"/>
                  <a:gd name="T177" fmla="*/ 46 h 4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3" h="46">
                    <a:moveTo>
                      <a:pt x="69" y="40"/>
                    </a:moveTo>
                    <a:lnTo>
                      <a:pt x="67" y="37"/>
                    </a:lnTo>
                    <a:lnTo>
                      <a:pt x="69" y="32"/>
                    </a:lnTo>
                    <a:lnTo>
                      <a:pt x="69" y="29"/>
                    </a:lnTo>
                    <a:lnTo>
                      <a:pt x="69" y="27"/>
                    </a:lnTo>
                    <a:lnTo>
                      <a:pt x="69" y="24"/>
                    </a:lnTo>
                    <a:lnTo>
                      <a:pt x="70" y="19"/>
                    </a:lnTo>
                    <a:lnTo>
                      <a:pt x="72" y="16"/>
                    </a:lnTo>
                    <a:lnTo>
                      <a:pt x="73" y="12"/>
                    </a:lnTo>
                    <a:lnTo>
                      <a:pt x="76" y="9"/>
                    </a:lnTo>
                    <a:lnTo>
                      <a:pt x="79" y="6"/>
                    </a:lnTo>
                    <a:lnTo>
                      <a:pt x="82" y="3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07" y="3"/>
                    </a:lnTo>
                    <a:lnTo>
                      <a:pt x="110" y="5"/>
                    </a:lnTo>
                    <a:lnTo>
                      <a:pt x="111" y="7"/>
                    </a:lnTo>
                    <a:lnTo>
                      <a:pt x="113" y="12"/>
                    </a:lnTo>
                    <a:lnTo>
                      <a:pt x="110" y="12"/>
                    </a:lnTo>
                    <a:lnTo>
                      <a:pt x="105" y="13"/>
                    </a:lnTo>
                    <a:lnTo>
                      <a:pt x="101" y="16"/>
                    </a:lnTo>
                    <a:lnTo>
                      <a:pt x="100" y="18"/>
                    </a:lnTo>
                    <a:lnTo>
                      <a:pt x="97" y="19"/>
                    </a:lnTo>
                    <a:lnTo>
                      <a:pt x="95" y="22"/>
                    </a:lnTo>
                    <a:lnTo>
                      <a:pt x="94" y="27"/>
                    </a:lnTo>
                    <a:lnTo>
                      <a:pt x="92" y="29"/>
                    </a:lnTo>
                    <a:lnTo>
                      <a:pt x="92" y="34"/>
                    </a:lnTo>
                    <a:lnTo>
                      <a:pt x="91" y="37"/>
                    </a:lnTo>
                    <a:lnTo>
                      <a:pt x="91" y="40"/>
                    </a:lnTo>
                    <a:lnTo>
                      <a:pt x="92" y="43"/>
                    </a:lnTo>
                    <a:lnTo>
                      <a:pt x="92" y="46"/>
                    </a:lnTo>
                    <a:lnTo>
                      <a:pt x="91" y="46"/>
                    </a:lnTo>
                    <a:lnTo>
                      <a:pt x="89" y="46"/>
                    </a:lnTo>
                    <a:lnTo>
                      <a:pt x="85" y="46"/>
                    </a:lnTo>
                    <a:lnTo>
                      <a:pt x="79" y="46"/>
                    </a:lnTo>
                    <a:lnTo>
                      <a:pt x="76" y="46"/>
                    </a:lnTo>
                    <a:lnTo>
                      <a:pt x="73" y="46"/>
                    </a:lnTo>
                    <a:lnTo>
                      <a:pt x="69" y="46"/>
                    </a:lnTo>
                    <a:lnTo>
                      <a:pt x="66" y="46"/>
                    </a:lnTo>
                    <a:lnTo>
                      <a:pt x="63" y="46"/>
                    </a:lnTo>
                    <a:lnTo>
                      <a:pt x="58" y="46"/>
                    </a:lnTo>
                    <a:lnTo>
                      <a:pt x="55" y="46"/>
                    </a:lnTo>
                    <a:lnTo>
                      <a:pt x="51" y="46"/>
                    </a:lnTo>
                    <a:lnTo>
                      <a:pt x="47" y="44"/>
                    </a:lnTo>
                    <a:lnTo>
                      <a:pt x="42" y="44"/>
                    </a:lnTo>
                    <a:lnTo>
                      <a:pt x="39" y="44"/>
                    </a:lnTo>
                    <a:lnTo>
                      <a:pt x="35" y="43"/>
                    </a:lnTo>
                    <a:lnTo>
                      <a:pt x="31" y="43"/>
                    </a:lnTo>
                    <a:lnTo>
                      <a:pt x="28" y="41"/>
                    </a:lnTo>
                    <a:lnTo>
                      <a:pt x="23" y="41"/>
                    </a:lnTo>
                    <a:lnTo>
                      <a:pt x="20" y="40"/>
                    </a:lnTo>
                    <a:lnTo>
                      <a:pt x="17" y="40"/>
                    </a:lnTo>
                    <a:lnTo>
                      <a:pt x="13" y="38"/>
                    </a:lnTo>
                    <a:lnTo>
                      <a:pt x="10" y="37"/>
                    </a:lnTo>
                    <a:lnTo>
                      <a:pt x="9" y="35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4" y="16"/>
                    </a:lnTo>
                    <a:lnTo>
                      <a:pt x="7" y="13"/>
                    </a:lnTo>
                    <a:lnTo>
                      <a:pt x="11" y="10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20" y="7"/>
                    </a:lnTo>
                    <a:lnTo>
                      <a:pt x="23" y="7"/>
                    </a:lnTo>
                    <a:lnTo>
                      <a:pt x="26" y="6"/>
                    </a:lnTo>
                    <a:lnTo>
                      <a:pt x="31" y="6"/>
                    </a:lnTo>
                    <a:lnTo>
                      <a:pt x="33" y="5"/>
                    </a:lnTo>
                    <a:lnTo>
                      <a:pt x="36" y="3"/>
                    </a:lnTo>
                    <a:lnTo>
                      <a:pt x="41" y="3"/>
                    </a:lnTo>
                    <a:lnTo>
                      <a:pt x="44" y="3"/>
                    </a:lnTo>
                    <a:lnTo>
                      <a:pt x="47" y="2"/>
                    </a:lnTo>
                    <a:lnTo>
                      <a:pt x="51" y="2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69" y="5"/>
                    </a:lnTo>
                    <a:lnTo>
                      <a:pt x="67" y="5"/>
                    </a:lnTo>
                    <a:lnTo>
                      <a:pt x="66" y="5"/>
                    </a:lnTo>
                    <a:lnTo>
                      <a:pt x="61" y="5"/>
                    </a:lnTo>
                    <a:lnTo>
                      <a:pt x="58" y="6"/>
                    </a:lnTo>
                    <a:lnTo>
                      <a:pt x="54" y="6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35" y="10"/>
                    </a:lnTo>
                    <a:lnTo>
                      <a:pt x="31" y="12"/>
                    </a:lnTo>
                    <a:lnTo>
                      <a:pt x="26" y="13"/>
                    </a:lnTo>
                    <a:lnTo>
                      <a:pt x="23" y="16"/>
                    </a:lnTo>
                    <a:lnTo>
                      <a:pt x="19" y="21"/>
                    </a:lnTo>
                    <a:lnTo>
                      <a:pt x="20" y="27"/>
                    </a:lnTo>
                    <a:lnTo>
                      <a:pt x="22" y="28"/>
                    </a:lnTo>
                    <a:lnTo>
                      <a:pt x="25" y="31"/>
                    </a:lnTo>
                    <a:lnTo>
                      <a:pt x="28" y="32"/>
                    </a:lnTo>
                    <a:lnTo>
                      <a:pt x="32" y="34"/>
                    </a:lnTo>
                    <a:lnTo>
                      <a:pt x="35" y="35"/>
                    </a:lnTo>
                    <a:lnTo>
                      <a:pt x="39" y="37"/>
                    </a:lnTo>
                    <a:lnTo>
                      <a:pt x="42" y="37"/>
                    </a:lnTo>
                    <a:lnTo>
                      <a:pt x="47" y="38"/>
                    </a:lnTo>
                    <a:lnTo>
                      <a:pt x="51" y="38"/>
                    </a:lnTo>
                    <a:lnTo>
                      <a:pt x="55" y="40"/>
                    </a:lnTo>
                    <a:lnTo>
                      <a:pt x="58" y="40"/>
                    </a:lnTo>
                    <a:lnTo>
                      <a:pt x="61" y="40"/>
                    </a:lnTo>
                    <a:lnTo>
                      <a:pt x="66" y="40"/>
                    </a:lnTo>
                    <a:lnTo>
                      <a:pt x="69" y="40"/>
                    </a:lnTo>
                    <a:close/>
                  </a:path>
                </a:pathLst>
              </a:custGeom>
              <a:solidFill>
                <a:srgbClr val="4D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28" name="Freeform 90"/>
              <p:cNvSpPr>
                <a:spLocks/>
              </p:cNvSpPr>
              <p:nvPr/>
            </p:nvSpPr>
            <p:spPr bwMode="auto">
              <a:xfrm>
                <a:off x="4274" y="3651"/>
                <a:ext cx="56" cy="24"/>
              </a:xfrm>
              <a:custGeom>
                <a:avLst/>
                <a:gdLst>
                  <a:gd name="T0" fmla="*/ 0 w 111"/>
                  <a:gd name="T1" fmla="*/ 36 h 48"/>
                  <a:gd name="T2" fmla="*/ 0 w 111"/>
                  <a:gd name="T3" fmla="*/ 29 h 48"/>
                  <a:gd name="T4" fmla="*/ 1 w 111"/>
                  <a:gd name="T5" fmla="*/ 22 h 48"/>
                  <a:gd name="T6" fmla="*/ 4 w 111"/>
                  <a:gd name="T7" fmla="*/ 14 h 48"/>
                  <a:gd name="T8" fmla="*/ 8 w 111"/>
                  <a:gd name="T9" fmla="*/ 7 h 48"/>
                  <a:gd name="T10" fmla="*/ 16 w 111"/>
                  <a:gd name="T11" fmla="*/ 1 h 48"/>
                  <a:gd name="T12" fmla="*/ 23 w 111"/>
                  <a:gd name="T13" fmla="*/ 0 h 48"/>
                  <a:gd name="T14" fmla="*/ 35 w 111"/>
                  <a:gd name="T15" fmla="*/ 0 h 48"/>
                  <a:gd name="T16" fmla="*/ 44 w 111"/>
                  <a:gd name="T17" fmla="*/ 1 h 48"/>
                  <a:gd name="T18" fmla="*/ 50 w 111"/>
                  <a:gd name="T19" fmla="*/ 1 h 48"/>
                  <a:gd name="T20" fmla="*/ 57 w 111"/>
                  <a:gd name="T21" fmla="*/ 3 h 48"/>
                  <a:gd name="T22" fmla="*/ 63 w 111"/>
                  <a:gd name="T23" fmla="*/ 4 h 48"/>
                  <a:gd name="T24" fmla="*/ 70 w 111"/>
                  <a:gd name="T25" fmla="*/ 5 h 48"/>
                  <a:gd name="T26" fmla="*/ 77 w 111"/>
                  <a:gd name="T27" fmla="*/ 7 h 48"/>
                  <a:gd name="T28" fmla="*/ 86 w 111"/>
                  <a:gd name="T29" fmla="*/ 10 h 48"/>
                  <a:gd name="T30" fmla="*/ 97 w 111"/>
                  <a:gd name="T31" fmla="*/ 14 h 48"/>
                  <a:gd name="T32" fmla="*/ 105 w 111"/>
                  <a:gd name="T33" fmla="*/ 20 h 48"/>
                  <a:gd name="T34" fmla="*/ 110 w 111"/>
                  <a:gd name="T35" fmla="*/ 27 h 48"/>
                  <a:gd name="T36" fmla="*/ 111 w 111"/>
                  <a:gd name="T37" fmla="*/ 36 h 48"/>
                  <a:gd name="T38" fmla="*/ 104 w 111"/>
                  <a:gd name="T39" fmla="*/ 42 h 48"/>
                  <a:gd name="T40" fmla="*/ 95 w 111"/>
                  <a:gd name="T41" fmla="*/ 45 h 48"/>
                  <a:gd name="T42" fmla="*/ 89 w 111"/>
                  <a:gd name="T43" fmla="*/ 46 h 48"/>
                  <a:gd name="T44" fmla="*/ 82 w 111"/>
                  <a:gd name="T45" fmla="*/ 46 h 48"/>
                  <a:gd name="T46" fmla="*/ 75 w 111"/>
                  <a:gd name="T47" fmla="*/ 46 h 48"/>
                  <a:gd name="T48" fmla="*/ 67 w 111"/>
                  <a:gd name="T49" fmla="*/ 46 h 48"/>
                  <a:gd name="T50" fmla="*/ 58 w 111"/>
                  <a:gd name="T51" fmla="*/ 46 h 48"/>
                  <a:gd name="T52" fmla="*/ 51 w 111"/>
                  <a:gd name="T53" fmla="*/ 46 h 48"/>
                  <a:gd name="T54" fmla="*/ 45 w 111"/>
                  <a:gd name="T55" fmla="*/ 46 h 48"/>
                  <a:gd name="T56" fmla="*/ 36 w 111"/>
                  <a:gd name="T57" fmla="*/ 46 h 48"/>
                  <a:gd name="T58" fmla="*/ 29 w 111"/>
                  <a:gd name="T59" fmla="*/ 45 h 48"/>
                  <a:gd name="T60" fmla="*/ 35 w 111"/>
                  <a:gd name="T61" fmla="*/ 39 h 48"/>
                  <a:gd name="T62" fmla="*/ 39 w 111"/>
                  <a:gd name="T63" fmla="*/ 39 h 48"/>
                  <a:gd name="T64" fmla="*/ 47 w 111"/>
                  <a:gd name="T65" fmla="*/ 39 h 48"/>
                  <a:gd name="T66" fmla="*/ 57 w 111"/>
                  <a:gd name="T67" fmla="*/ 39 h 48"/>
                  <a:gd name="T68" fmla="*/ 67 w 111"/>
                  <a:gd name="T69" fmla="*/ 39 h 48"/>
                  <a:gd name="T70" fmla="*/ 77 w 111"/>
                  <a:gd name="T71" fmla="*/ 38 h 48"/>
                  <a:gd name="T72" fmla="*/ 85 w 111"/>
                  <a:gd name="T73" fmla="*/ 36 h 48"/>
                  <a:gd name="T74" fmla="*/ 91 w 111"/>
                  <a:gd name="T75" fmla="*/ 32 h 48"/>
                  <a:gd name="T76" fmla="*/ 91 w 111"/>
                  <a:gd name="T77" fmla="*/ 26 h 48"/>
                  <a:gd name="T78" fmla="*/ 85 w 111"/>
                  <a:gd name="T79" fmla="*/ 22 h 48"/>
                  <a:gd name="T80" fmla="*/ 77 w 111"/>
                  <a:gd name="T81" fmla="*/ 17 h 48"/>
                  <a:gd name="T82" fmla="*/ 67 w 111"/>
                  <a:gd name="T83" fmla="*/ 14 h 48"/>
                  <a:gd name="T84" fmla="*/ 57 w 111"/>
                  <a:gd name="T85" fmla="*/ 11 h 48"/>
                  <a:gd name="T86" fmla="*/ 47 w 111"/>
                  <a:gd name="T87" fmla="*/ 11 h 48"/>
                  <a:gd name="T88" fmla="*/ 39 w 111"/>
                  <a:gd name="T89" fmla="*/ 10 h 48"/>
                  <a:gd name="T90" fmla="*/ 35 w 111"/>
                  <a:gd name="T91" fmla="*/ 10 h 48"/>
                  <a:gd name="T92" fmla="*/ 32 w 111"/>
                  <a:gd name="T93" fmla="*/ 11 h 48"/>
                  <a:gd name="T94" fmla="*/ 26 w 111"/>
                  <a:gd name="T95" fmla="*/ 17 h 48"/>
                  <a:gd name="T96" fmla="*/ 23 w 111"/>
                  <a:gd name="T97" fmla="*/ 27 h 48"/>
                  <a:gd name="T98" fmla="*/ 23 w 111"/>
                  <a:gd name="T99" fmla="*/ 33 h 48"/>
                  <a:gd name="T100" fmla="*/ 25 w 111"/>
                  <a:gd name="T101" fmla="*/ 41 h 48"/>
                  <a:gd name="T102" fmla="*/ 0 w 111"/>
                  <a:gd name="T103" fmla="*/ 39 h 4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1"/>
                  <a:gd name="T157" fmla="*/ 0 h 48"/>
                  <a:gd name="T158" fmla="*/ 111 w 111"/>
                  <a:gd name="T159" fmla="*/ 48 h 4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1" h="48">
                    <a:moveTo>
                      <a:pt x="0" y="39"/>
                    </a:moveTo>
                    <a:lnTo>
                      <a:pt x="0" y="36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1" y="22"/>
                    </a:lnTo>
                    <a:lnTo>
                      <a:pt x="3" y="17"/>
                    </a:lnTo>
                    <a:lnTo>
                      <a:pt x="4" y="14"/>
                    </a:lnTo>
                    <a:lnTo>
                      <a:pt x="7" y="10"/>
                    </a:lnTo>
                    <a:lnTo>
                      <a:pt x="8" y="7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44" y="1"/>
                    </a:lnTo>
                    <a:lnTo>
                      <a:pt x="47" y="1"/>
                    </a:lnTo>
                    <a:lnTo>
                      <a:pt x="50" y="1"/>
                    </a:lnTo>
                    <a:lnTo>
                      <a:pt x="54" y="3"/>
                    </a:lnTo>
                    <a:lnTo>
                      <a:pt x="57" y="3"/>
                    </a:lnTo>
                    <a:lnTo>
                      <a:pt x="60" y="4"/>
                    </a:lnTo>
                    <a:lnTo>
                      <a:pt x="63" y="4"/>
                    </a:lnTo>
                    <a:lnTo>
                      <a:pt x="67" y="4"/>
                    </a:lnTo>
                    <a:lnTo>
                      <a:pt x="70" y="5"/>
                    </a:lnTo>
                    <a:lnTo>
                      <a:pt x="73" y="7"/>
                    </a:lnTo>
                    <a:lnTo>
                      <a:pt x="77" y="7"/>
                    </a:lnTo>
                    <a:lnTo>
                      <a:pt x="80" y="8"/>
                    </a:lnTo>
                    <a:lnTo>
                      <a:pt x="86" y="10"/>
                    </a:lnTo>
                    <a:lnTo>
                      <a:pt x="92" y="13"/>
                    </a:lnTo>
                    <a:lnTo>
                      <a:pt x="97" y="14"/>
                    </a:lnTo>
                    <a:lnTo>
                      <a:pt x="102" y="17"/>
                    </a:lnTo>
                    <a:lnTo>
                      <a:pt x="105" y="20"/>
                    </a:lnTo>
                    <a:lnTo>
                      <a:pt x="108" y="24"/>
                    </a:lnTo>
                    <a:lnTo>
                      <a:pt x="110" y="27"/>
                    </a:lnTo>
                    <a:lnTo>
                      <a:pt x="111" y="33"/>
                    </a:lnTo>
                    <a:lnTo>
                      <a:pt x="111" y="36"/>
                    </a:lnTo>
                    <a:lnTo>
                      <a:pt x="108" y="39"/>
                    </a:lnTo>
                    <a:lnTo>
                      <a:pt x="104" y="42"/>
                    </a:lnTo>
                    <a:lnTo>
                      <a:pt x="99" y="44"/>
                    </a:lnTo>
                    <a:lnTo>
                      <a:pt x="95" y="45"/>
                    </a:lnTo>
                    <a:lnTo>
                      <a:pt x="92" y="45"/>
                    </a:lnTo>
                    <a:lnTo>
                      <a:pt x="89" y="46"/>
                    </a:lnTo>
                    <a:lnTo>
                      <a:pt x="86" y="46"/>
                    </a:lnTo>
                    <a:lnTo>
                      <a:pt x="82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2" y="48"/>
                    </a:lnTo>
                    <a:lnTo>
                      <a:pt x="67" y="46"/>
                    </a:lnTo>
                    <a:lnTo>
                      <a:pt x="63" y="46"/>
                    </a:lnTo>
                    <a:lnTo>
                      <a:pt x="58" y="46"/>
                    </a:lnTo>
                    <a:lnTo>
                      <a:pt x="55" y="46"/>
                    </a:lnTo>
                    <a:lnTo>
                      <a:pt x="51" y="46"/>
                    </a:lnTo>
                    <a:lnTo>
                      <a:pt x="48" y="46"/>
                    </a:lnTo>
                    <a:lnTo>
                      <a:pt x="45" y="46"/>
                    </a:lnTo>
                    <a:lnTo>
                      <a:pt x="42" y="46"/>
                    </a:lnTo>
                    <a:lnTo>
                      <a:pt x="36" y="46"/>
                    </a:lnTo>
                    <a:lnTo>
                      <a:pt x="32" y="45"/>
                    </a:lnTo>
                    <a:lnTo>
                      <a:pt x="29" y="45"/>
                    </a:lnTo>
                    <a:lnTo>
                      <a:pt x="35" y="39"/>
                    </a:lnTo>
                    <a:lnTo>
                      <a:pt x="36" y="39"/>
                    </a:lnTo>
                    <a:lnTo>
                      <a:pt x="39" y="39"/>
                    </a:lnTo>
                    <a:lnTo>
                      <a:pt x="44" y="39"/>
                    </a:lnTo>
                    <a:lnTo>
                      <a:pt x="47" y="39"/>
                    </a:lnTo>
                    <a:lnTo>
                      <a:pt x="51" y="39"/>
                    </a:lnTo>
                    <a:lnTo>
                      <a:pt x="57" y="39"/>
                    </a:lnTo>
                    <a:lnTo>
                      <a:pt x="63" y="41"/>
                    </a:lnTo>
                    <a:lnTo>
                      <a:pt x="67" y="39"/>
                    </a:lnTo>
                    <a:lnTo>
                      <a:pt x="73" y="39"/>
                    </a:lnTo>
                    <a:lnTo>
                      <a:pt x="77" y="38"/>
                    </a:lnTo>
                    <a:lnTo>
                      <a:pt x="82" y="38"/>
                    </a:lnTo>
                    <a:lnTo>
                      <a:pt x="85" y="36"/>
                    </a:lnTo>
                    <a:lnTo>
                      <a:pt x="88" y="35"/>
                    </a:lnTo>
                    <a:lnTo>
                      <a:pt x="91" y="32"/>
                    </a:lnTo>
                    <a:lnTo>
                      <a:pt x="91" y="30"/>
                    </a:lnTo>
                    <a:lnTo>
                      <a:pt x="91" y="26"/>
                    </a:lnTo>
                    <a:lnTo>
                      <a:pt x="88" y="23"/>
                    </a:lnTo>
                    <a:lnTo>
                      <a:pt x="85" y="22"/>
                    </a:lnTo>
                    <a:lnTo>
                      <a:pt x="82" y="20"/>
                    </a:lnTo>
                    <a:lnTo>
                      <a:pt x="77" y="17"/>
                    </a:lnTo>
                    <a:lnTo>
                      <a:pt x="73" y="16"/>
                    </a:lnTo>
                    <a:lnTo>
                      <a:pt x="67" y="14"/>
                    </a:lnTo>
                    <a:lnTo>
                      <a:pt x="63" y="14"/>
                    </a:lnTo>
                    <a:lnTo>
                      <a:pt x="57" y="11"/>
                    </a:lnTo>
                    <a:lnTo>
                      <a:pt x="51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2" y="11"/>
                    </a:lnTo>
                    <a:lnTo>
                      <a:pt x="29" y="14"/>
                    </a:lnTo>
                    <a:lnTo>
                      <a:pt x="26" y="17"/>
                    </a:lnTo>
                    <a:lnTo>
                      <a:pt x="23" y="22"/>
                    </a:lnTo>
                    <a:lnTo>
                      <a:pt x="23" y="27"/>
                    </a:lnTo>
                    <a:lnTo>
                      <a:pt x="22" y="30"/>
                    </a:lnTo>
                    <a:lnTo>
                      <a:pt x="23" y="33"/>
                    </a:lnTo>
                    <a:lnTo>
                      <a:pt x="23" y="36"/>
                    </a:lnTo>
                    <a:lnTo>
                      <a:pt x="25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4D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29" name="Freeform 91"/>
              <p:cNvSpPr>
                <a:spLocks/>
              </p:cNvSpPr>
              <p:nvPr/>
            </p:nvSpPr>
            <p:spPr bwMode="auto">
              <a:xfrm>
                <a:off x="4006" y="3631"/>
                <a:ext cx="268" cy="43"/>
              </a:xfrm>
              <a:custGeom>
                <a:avLst/>
                <a:gdLst>
                  <a:gd name="T0" fmla="*/ 5 w 538"/>
                  <a:gd name="T1" fmla="*/ 0 h 86"/>
                  <a:gd name="T2" fmla="*/ 12 w 538"/>
                  <a:gd name="T3" fmla="*/ 0 h 86"/>
                  <a:gd name="T4" fmla="*/ 25 w 538"/>
                  <a:gd name="T5" fmla="*/ 0 h 86"/>
                  <a:gd name="T6" fmla="*/ 43 w 538"/>
                  <a:gd name="T7" fmla="*/ 1 h 86"/>
                  <a:gd name="T8" fmla="*/ 63 w 538"/>
                  <a:gd name="T9" fmla="*/ 3 h 86"/>
                  <a:gd name="T10" fmla="*/ 87 w 538"/>
                  <a:gd name="T11" fmla="*/ 3 h 86"/>
                  <a:gd name="T12" fmla="*/ 113 w 538"/>
                  <a:gd name="T13" fmla="*/ 4 h 86"/>
                  <a:gd name="T14" fmla="*/ 141 w 538"/>
                  <a:gd name="T15" fmla="*/ 6 h 86"/>
                  <a:gd name="T16" fmla="*/ 172 w 538"/>
                  <a:gd name="T17" fmla="*/ 7 h 86"/>
                  <a:gd name="T18" fmla="*/ 203 w 538"/>
                  <a:gd name="T19" fmla="*/ 9 h 86"/>
                  <a:gd name="T20" fmla="*/ 235 w 538"/>
                  <a:gd name="T21" fmla="*/ 10 h 86"/>
                  <a:gd name="T22" fmla="*/ 269 w 538"/>
                  <a:gd name="T23" fmla="*/ 13 h 86"/>
                  <a:gd name="T24" fmla="*/ 303 w 538"/>
                  <a:gd name="T25" fmla="*/ 15 h 86"/>
                  <a:gd name="T26" fmla="*/ 336 w 538"/>
                  <a:gd name="T27" fmla="*/ 18 h 86"/>
                  <a:gd name="T28" fmla="*/ 370 w 538"/>
                  <a:gd name="T29" fmla="*/ 21 h 86"/>
                  <a:gd name="T30" fmla="*/ 403 w 538"/>
                  <a:gd name="T31" fmla="*/ 22 h 86"/>
                  <a:gd name="T32" fmla="*/ 433 w 538"/>
                  <a:gd name="T33" fmla="*/ 25 h 86"/>
                  <a:gd name="T34" fmla="*/ 463 w 538"/>
                  <a:gd name="T35" fmla="*/ 28 h 86"/>
                  <a:gd name="T36" fmla="*/ 489 w 538"/>
                  <a:gd name="T37" fmla="*/ 31 h 86"/>
                  <a:gd name="T38" fmla="*/ 514 w 538"/>
                  <a:gd name="T39" fmla="*/ 34 h 86"/>
                  <a:gd name="T40" fmla="*/ 538 w 538"/>
                  <a:gd name="T41" fmla="*/ 38 h 86"/>
                  <a:gd name="T42" fmla="*/ 532 w 538"/>
                  <a:gd name="T43" fmla="*/ 44 h 86"/>
                  <a:gd name="T44" fmla="*/ 527 w 538"/>
                  <a:gd name="T45" fmla="*/ 54 h 86"/>
                  <a:gd name="T46" fmla="*/ 523 w 538"/>
                  <a:gd name="T47" fmla="*/ 64 h 86"/>
                  <a:gd name="T48" fmla="*/ 523 w 538"/>
                  <a:gd name="T49" fmla="*/ 78 h 86"/>
                  <a:gd name="T50" fmla="*/ 511 w 538"/>
                  <a:gd name="T51" fmla="*/ 86 h 86"/>
                  <a:gd name="T52" fmla="*/ 507 w 538"/>
                  <a:gd name="T53" fmla="*/ 78 h 86"/>
                  <a:gd name="T54" fmla="*/ 501 w 538"/>
                  <a:gd name="T55" fmla="*/ 62 h 86"/>
                  <a:gd name="T56" fmla="*/ 501 w 538"/>
                  <a:gd name="T57" fmla="*/ 50 h 86"/>
                  <a:gd name="T58" fmla="*/ 489 w 538"/>
                  <a:gd name="T59" fmla="*/ 48 h 86"/>
                  <a:gd name="T60" fmla="*/ 477 w 538"/>
                  <a:gd name="T61" fmla="*/ 45 h 86"/>
                  <a:gd name="T62" fmla="*/ 464 w 538"/>
                  <a:gd name="T63" fmla="*/ 44 h 86"/>
                  <a:gd name="T64" fmla="*/ 447 w 538"/>
                  <a:gd name="T65" fmla="*/ 43 h 86"/>
                  <a:gd name="T66" fmla="*/ 428 w 538"/>
                  <a:gd name="T67" fmla="*/ 40 h 86"/>
                  <a:gd name="T68" fmla="*/ 407 w 538"/>
                  <a:gd name="T69" fmla="*/ 38 h 86"/>
                  <a:gd name="T70" fmla="*/ 383 w 538"/>
                  <a:gd name="T71" fmla="*/ 35 h 86"/>
                  <a:gd name="T72" fmla="*/ 358 w 538"/>
                  <a:gd name="T73" fmla="*/ 32 h 86"/>
                  <a:gd name="T74" fmla="*/ 332 w 538"/>
                  <a:gd name="T75" fmla="*/ 31 h 86"/>
                  <a:gd name="T76" fmla="*/ 304 w 538"/>
                  <a:gd name="T77" fmla="*/ 28 h 86"/>
                  <a:gd name="T78" fmla="*/ 276 w 538"/>
                  <a:gd name="T79" fmla="*/ 25 h 86"/>
                  <a:gd name="T80" fmla="*/ 245 w 538"/>
                  <a:gd name="T81" fmla="*/ 22 h 86"/>
                  <a:gd name="T82" fmla="*/ 218 w 538"/>
                  <a:gd name="T83" fmla="*/ 21 h 86"/>
                  <a:gd name="T84" fmla="*/ 187 w 538"/>
                  <a:gd name="T85" fmla="*/ 18 h 86"/>
                  <a:gd name="T86" fmla="*/ 156 w 538"/>
                  <a:gd name="T87" fmla="*/ 18 h 86"/>
                  <a:gd name="T88" fmla="*/ 126 w 538"/>
                  <a:gd name="T89" fmla="*/ 16 h 86"/>
                  <a:gd name="T90" fmla="*/ 97 w 538"/>
                  <a:gd name="T91" fmla="*/ 16 h 86"/>
                  <a:gd name="T92" fmla="*/ 69 w 538"/>
                  <a:gd name="T93" fmla="*/ 16 h 86"/>
                  <a:gd name="T94" fmla="*/ 43 w 538"/>
                  <a:gd name="T95" fmla="*/ 16 h 86"/>
                  <a:gd name="T96" fmla="*/ 0 w 538"/>
                  <a:gd name="T97" fmla="*/ 0 h 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38"/>
                  <a:gd name="T148" fmla="*/ 0 h 86"/>
                  <a:gd name="T149" fmla="*/ 538 w 538"/>
                  <a:gd name="T150" fmla="*/ 86 h 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38" h="86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49" y="1"/>
                    </a:lnTo>
                    <a:lnTo>
                      <a:pt x="56" y="3"/>
                    </a:lnTo>
                    <a:lnTo>
                      <a:pt x="63" y="3"/>
                    </a:lnTo>
                    <a:lnTo>
                      <a:pt x="71" y="3"/>
                    </a:lnTo>
                    <a:lnTo>
                      <a:pt x="78" y="3"/>
                    </a:lnTo>
                    <a:lnTo>
                      <a:pt x="87" y="3"/>
                    </a:lnTo>
                    <a:lnTo>
                      <a:pt x="94" y="4"/>
                    </a:lnTo>
                    <a:lnTo>
                      <a:pt x="103" y="4"/>
                    </a:lnTo>
                    <a:lnTo>
                      <a:pt x="113" y="4"/>
                    </a:lnTo>
                    <a:lnTo>
                      <a:pt x="122" y="4"/>
                    </a:lnTo>
                    <a:lnTo>
                      <a:pt x="131" y="6"/>
                    </a:lnTo>
                    <a:lnTo>
                      <a:pt x="141" y="6"/>
                    </a:lnTo>
                    <a:lnTo>
                      <a:pt x="151" y="6"/>
                    </a:lnTo>
                    <a:lnTo>
                      <a:pt x="162" y="7"/>
                    </a:lnTo>
                    <a:lnTo>
                      <a:pt x="172" y="7"/>
                    </a:lnTo>
                    <a:lnTo>
                      <a:pt x="182" y="7"/>
                    </a:lnTo>
                    <a:lnTo>
                      <a:pt x="193" y="9"/>
                    </a:lnTo>
                    <a:lnTo>
                      <a:pt x="203" y="9"/>
                    </a:lnTo>
                    <a:lnTo>
                      <a:pt x="215" y="10"/>
                    </a:lnTo>
                    <a:lnTo>
                      <a:pt x="225" y="10"/>
                    </a:lnTo>
                    <a:lnTo>
                      <a:pt x="235" y="10"/>
                    </a:lnTo>
                    <a:lnTo>
                      <a:pt x="247" y="12"/>
                    </a:lnTo>
                    <a:lnTo>
                      <a:pt x="259" y="12"/>
                    </a:lnTo>
                    <a:lnTo>
                      <a:pt x="269" y="13"/>
                    </a:lnTo>
                    <a:lnTo>
                      <a:pt x="281" y="13"/>
                    </a:lnTo>
                    <a:lnTo>
                      <a:pt x="292" y="13"/>
                    </a:lnTo>
                    <a:lnTo>
                      <a:pt x="303" y="15"/>
                    </a:lnTo>
                    <a:lnTo>
                      <a:pt x="314" y="16"/>
                    </a:lnTo>
                    <a:lnTo>
                      <a:pt x="326" y="16"/>
                    </a:lnTo>
                    <a:lnTo>
                      <a:pt x="336" y="18"/>
                    </a:lnTo>
                    <a:lnTo>
                      <a:pt x="348" y="18"/>
                    </a:lnTo>
                    <a:lnTo>
                      <a:pt x="358" y="19"/>
                    </a:lnTo>
                    <a:lnTo>
                      <a:pt x="370" y="21"/>
                    </a:lnTo>
                    <a:lnTo>
                      <a:pt x="381" y="21"/>
                    </a:lnTo>
                    <a:lnTo>
                      <a:pt x="392" y="22"/>
                    </a:lnTo>
                    <a:lnTo>
                      <a:pt x="403" y="22"/>
                    </a:lnTo>
                    <a:lnTo>
                      <a:pt x="413" y="23"/>
                    </a:lnTo>
                    <a:lnTo>
                      <a:pt x="423" y="23"/>
                    </a:lnTo>
                    <a:lnTo>
                      <a:pt x="433" y="25"/>
                    </a:lnTo>
                    <a:lnTo>
                      <a:pt x="444" y="26"/>
                    </a:lnTo>
                    <a:lnTo>
                      <a:pt x="452" y="26"/>
                    </a:lnTo>
                    <a:lnTo>
                      <a:pt x="463" y="28"/>
                    </a:lnTo>
                    <a:lnTo>
                      <a:pt x="472" y="28"/>
                    </a:lnTo>
                    <a:lnTo>
                      <a:pt x="480" y="29"/>
                    </a:lnTo>
                    <a:lnTo>
                      <a:pt x="489" y="31"/>
                    </a:lnTo>
                    <a:lnTo>
                      <a:pt x="498" y="31"/>
                    </a:lnTo>
                    <a:lnTo>
                      <a:pt x="507" y="32"/>
                    </a:lnTo>
                    <a:lnTo>
                      <a:pt x="514" y="34"/>
                    </a:lnTo>
                    <a:lnTo>
                      <a:pt x="521" y="35"/>
                    </a:lnTo>
                    <a:lnTo>
                      <a:pt x="529" y="37"/>
                    </a:lnTo>
                    <a:lnTo>
                      <a:pt x="538" y="38"/>
                    </a:lnTo>
                    <a:lnTo>
                      <a:pt x="536" y="38"/>
                    </a:lnTo>
                    <a:lnTo>
                      <a:pt x="533" y="43"/>
                    </a:lnTo>
                    <a:lnTo>
                      <a:pt x="532" y="44"/>
                    </a:lnTo>
                    <a:lnTo>
                      <a:pt x="530" y="47"/>
                    </a:lnTo>
                    <a:lnTo>
                      <a:pt x="529" y="50"/>
                    </a:lnTo>
                    <a:lnTo>
                      <a:pt x="527" y="54"/>
                    </a:lnTo>
                    <a:lnTo>
                      <a:pt x="526" y="57"/>
                    </a:lnTo>
                    <a:lnTo>
                      <a:pt x="524" y="62"/>
                    </a:lnTo>
                    <a:lnTo>
                      <a:pt x="523" y="64"/>
                    </a:lnTo>
                    <a:lnTo>
                      <a:pt x="523" y="69"/>
                    </a:lnTo>
                    <a:lnTo>
                      <a:pt x="523" y="73"/>
                    </a:lnTo>
                    <a:lnTo>
                      <a:pt x="523" y="78"/>
                    </a:lnTo>
                    <a:lnTo>
                      <a:pt x="524" y="81"/>
                    </a:lnTo>
                    <a:lnTo>
                      <a:pt x="527" y="86"/>
                    </a:lnTo>
                    <a:lnTo>
                      <a:pt x="511" y="86"/>
                    </a:lnTo>
                    <a:lnTo>
                      <a:pt x="510" y="85"/>
                    </a:lnTo>
                    <a:lnTo>
                      <a:pt x="508" y="82"/>
                    </a:lnTo>
                    <a:lnTo>
                      <a:pt x="507" y="78"/>
                    </a:lnTo>
                    <a:lnTo>
                      <a:pt x="505" y="73"/>
                    </a:lnTo>
                    <a:lnTo>
                      <a:pt x="502" y="67"/>
                    </a:lnTo>
                    <a:lnTo>
                      <a:pt x="501" y="62"/>
                    </a:lnTo>
                    <a:lnTo>
                      <a:pt x="501" y="56"/>
                    </a:lnTo>
                    <a:lnTo>
                      <a:pt x="502" y="50"/>
                    </a:lnTo>
                    <a:lnTo>
                      <a:pt x="501" y="50"/>
                    </a:lnTo>
                    <a:lnTo>
                      <a:pt x="499" y="50"/>
                    </a:lnTo>
                    <a:lnTo>
                      <a:pt x="495" y="48"/>
                    </a:lnTo>
                    <a:lnTo>
                      <a:pt x="489" y="48"/>
                    </a:lnTo>
                    <a:lnTo>
                      <a:pt x="485" y="47"/>
                    </a:lnTo>
                    <a:lnTo>
                      <a:pt x="482" y="47"/>
                    </a:lnTo>
                    <a:lnTo>
                      <a:pt x="477" y="45"/>
                    </a:lnTo>
                    <a:lnTo>
                      <a:pt x="474" y="45"/>
                    </a:lnTo>
                    <a:lnTo>
                      <a:pt x="469" y="44"/>
                    </a:lnTo>
                    <a:lnTo>
                      <a:pt x="464" y="44"/>
                    </a:lnTo>
                    <a:lnTo>
                      <a:pt x="458" y="44"/>
                    </a:lnTo>
                    <a:lnTo>
                      <a:pt x="454" y="44"/>
                    </a:lnTo>
                    <a:lnTo>
                      <a:pt x="447" y="43"/>
                    </a:lnTo>
                    <a:lnTo>
                      <a:pt x="441" y="41"/>
                    </a:lnTo>
                    <a:lnTo>
                      <a:pt x="435" y="41"/>
                    </a:lnTo>
                    <a:lnTo>
                      <a:pt x="428" y="40"/>
                    </a:lnTo>
                    <a:lnTo>
                      <a:pt x="420" y="38"/>
                    </a:lnTo>
                    <a:lnTo>
                      <a:pt x="414" y="38"/>
                    </a:lnTo>
                    <a:lnTo>
                      <a:pt x="407" y="38"/>
                    </a:lnTo>
                    <a:lnTo>
                      <a:pt x="400" y="37"/>
                    </a:lnTo>
                    <a:lnTo>
                      <a:pt x="391" y="37"/>
                    </a:lnTo>
                    <a:lnTo>
                      <a:pt x="383" y="35"/>
                    </a:lnTo>
                    <a:lnTo>
                      <a:pt x="375" y="34"/>
                    </a:lnTo>
                    <a:lnTo>
                      <a:pt x="367" y="34"/>
                    </a:lnTo>
                    <a:lnTo>
                      <a:pt x="358" y="32"/>
                    </a:lnTo>
                    <a:lnTo>
                      <a:pt x="350" y="32"/>
                    </a:lnTo>
                    <a:lnTo>
                      <a:pt x="341" y="31"/>
                    </a:lnTo>
                    <a:lnTo>
                      <a:pt x="332" y="31"/>
                    </a:lnTo>
                    <a:lnTo>
                      <a:pt x="323" y="29"/>
                    </a:lnTo>
                    <a:lnTo>
                      <a:pt x="313" y="28"/>
                    </a:lnTo>
                    <a:lnTo>
                      <a:pt x="304" y="28"/>
                    </a:lnTo>
                    <a:lnTo>
                      <a:pt x="295" y="26"/>
                    </a:lnTo>
                    <a:lnTo>
                      <a:pt x="285" y="26"/>
                    </a:lnTo>
                    <a:lnTo>
                      <a:pt x="276" y="25"/>
                    </a:lnTo>
                    <a:lnTo>
                      <a:pt x="266" y="23"/>
                    </a:lnTo>
                    <a:lnTo>
                      <a:pt x="256" y="23"/>
                    </a:lnTo>
                    <a:lnTo>
                      <a:pt x="245" y="22"/>
                    </a:lnTo>
                    <a:lnTo>
                      <a:pt x="237" y="22"/>
                    </a:lnTo>
                    <a:lnTo>
                      <a:pt x="226" y="21"/>
                    </a:lnTo>
                    <a:lnTo>
                      <a:pt x="218" y="21"/>
                    </a:lnTo>
                    <a:lnTo>
                      <a:pt x="207" y="19"/>
                    </a:lnTo>
                    <a:lnTo>
                      <a:pt x="197" y="19"/>
                    </a:lnTo>
                    <a:lnTo>
                      <a:pt x="187" y="18"/>
                    </a:lnTo>
                    <a:lnTo>
                      <a:pt x="176" y="18"/>
                    </a:lnTo>
                    <a:lnTo>
                      <a:pt x="166" y="18"/>
                    </a:lnTo>
                    <a:lnTo>
                      <a:pt x="156" y="18"/>
                    </a:lnTo>
                    <a:lnTo>
                      <a:pt x="147" y="16"/>
                    </a:lnTo>
                    <a:lnTo>
                      <a:pt x="137" y="16"/>
                    </a:lnTo>
                    <a:lnTo>
                      <a:pt x="126" y="16"/>
                    </a:lnTo>
                    <a:lnTo>
                      <a:pt x="116" y="16"/>
                    </a:lnTo>
                    <a:lnTo>
                      <a:pt x="107" y="16"/>
                    </a:lnTo>
                    <a:lnTo>
                      <a:pt x="97" y="16"/>
                    </a:lnTo>
                    <a:lnTo>
                      <a:pt x="88" y="16"/>
                    </a:lnTo>
                    <a:lnTo>
                      <a:pt x="80" y="16"/>
                    </a:lnTo>
                    <a:lnTo>
                      <a:pt x="69" y="16"/>
                    </a:lnTo>
                    <a:lnTo>
                      <a:pt x="60" y="16"/>
                    </a:lnTo>
                    <a:lnTo>
                      <a:pt x="50" y="16"/>
                    </a:lnTo>
                    <a:lnTo>
                      <a:pt x="43" y="16"/>
                    </a:lnTo>
                    <a:lnTo>
                      <a:pt x="34" y="16"/>
                    </a:lnTo>
                    <a:lnTo>
                      <a:pt x="25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30" name="Freeform 92"/>
              <p:cNvSpPr>
                <a:spLocks/>
              </p:cNvSpPr>
              <p:nvPr/>
            </p:nvSpPr>
            <p:spPr bwMode="auto">
              <a:xfrm>
                <a:off x="3900" y="3802"/>
                <a:ext cx="111" cy="39"/>
              </a:xfrm>
              <a:custGeom>
                <a:avLst/>
                <a:gdLst>
                  <a:gd name="T0" fmla="*/ 0 w 221"/>
                  <a:gd name="T1" fmla="*/ 78 h 80"/>
                  <a:gd name="T2" fmla="*/ 4 w 221"/>
                  <a:gd name="T3" fmla="*/ 72 h 80"/>
                  <a:gd name="T4" fmla="*/ 12 w 221"/>
                  <a:gd name="T5" fmla="*/ 63 h 80"/>
                  <a:gd name="T6" fmla="*/ 20 w 221"/>
                  <a:gd name="T7" fmla="*/ 55 h 80"/>
                  <a:gd name="T8" fmla="*/ 26 w 221"/>
                  <a:gd name="T9" fmla="*/ 49 h 80"/>
                  <a:gd name="T10" fmla="*/ 32 w 221"/>
                  <a:gd name="T11" fmla="*/ 43 h 80"/>
                  <a:gd name="T12" fmla="*/ 39 w 221"/>
                  <a:gd name="T13" fmla="*/ 36 h 80"/>
                  <a:gd name="T14" fmla="*/ 45 w 221"/>
                  <a:gd name="T15" fmla="*/ 30 h 80"/>
                  <a:gd name="T16" fmla="*/ 53 w 221"/>
                  <a:gd name="T17" fmla="*/ 22 h 80"/>
                  <a:gd name="T18" fmla="*/ 59 w 221"/>
                  <a:gd name="T19" fmla="*/ 17 h 80"/>
                  <a:gd name="T20" fmla="*/ 64 w 221"/>
                  <a:gd name="T21" fmla="*/ 11 h 80"/>
                  <a:gd name="T22" fmla="*/ 73 w 221"/>
                  <a:gd name="T23" fmla="*/ 3 h 80"/>
                  <a:gd name="T24" fmla="*/ 79 w 221"/>
                  <a:gd name="T25" fmla="*/ 0 h 80"/>
                  <a:gd name="T26" fmla="*/ 86 w 221"/>
                  <a:gd name="T27" fmla="*/ 0 h 80"/>
                  <a:gd name="T28" fmla="*/ 95 w 221"/>
                  <a:gd name="T29" fmla="*/ 2 h 80"/>
                  <a:gd name="T30" fmla="*/ 101 w 221"/>
                  <a:gd name="T31" fmla="*/ 2 h 80"/>
                  <a:gd name="T32" fmla="*/ 110 w 221"/>
                  <a:gd name="T33" fmla="*/ 3 h 80"/>
                  <a:gd name="T34" fmla="*/ 120 w 221"/>
                  <a:gd name="T35" fmla="*/ 5 h 80"/>
                  <a:gd name="T36" fmla="*/ 130 w 221"/>
                  <a:gd name="T37" fmla="*/ 6 h 80"/>
                  <a:gd name="T38" fmla="*/ 141 w 221"/>
                  <a:gd name="T39" fmla="*/ 9 h 80"/>
                  <a:gd name="T40" fmla="*/ 152 w 221"/>
                  <a:gd name="T41" fmla="*/ 11 h 80"/>
                  <a:gd name="T42" fmla="*/ 161 w 221"/>
                  <a:gd name="T43" fmla="*/ 12 h 80"/>
                  <a:gd name="T44" fmla="*/ 167 w 221"/>
                  <a:gd name="T45" fmla="*/ 14 h 80"/>
                  <a:gd name="T46" fmla="*/ 177 w 221"/>
                  <a:gd name="T47" fmla="*/ 17 h 80"/>
                  <a:gd name="T48" fmla="*/ 186 w 221"/>
                  <a:gd name="T49" fmla="*/ 19 h 80"/>
                  <a:gd name="T50" fmla="*/ 194 w 221"/>
                  <a:gd name="T51" fmla="*/ 21 h 80"/>
                  <a:gd name="T52" fmla="*/ 202 w 221"/>
                  <a:gd name="T53" fmla="*/ 24 h 80"/>
                  <a:gd name="T54" fmla="*/ 211 w 221"/>
                  <a:gd name="T55" fmla="*/ 28 h 80"/>
                  <a:gd name="T56" fmla="*/ 219 w 221"/>
                  <a:gd name="T57" fmla="*/ 30 h 80"/>
                  <a:gd name="T58" fmla="*/ 204 w 221"/>
                  <a:gd name="T59" fmla="*/ 36 h 80"/>
                  <a:gd name="T60" fmla="*/ 199 w 221"/>
                  <a:gd name="T61" fmla="*/ 34 h 80"/>
                  <a:gd name="T62" fmla="*/ 191 w 221"/>
                  <a:gd name="T63" fmla="*/ 31 h 80"/>
                  <a:gd name="T64" fmla="*/ 183 w 221"/>
                  <a:gd name="T65" fmla="*/ 28 h 80"/>
                  <a:gd name="T66" fmla="*/ 176 w 221"/>
                  <a:gd name="T67" fmla="*/ 27 h 80"/>
                  <a:gd name="T68" fmla="*/ 167 w 221"/>
                  <a:gd name="T69" fmla="*/ 25 h 80"/>
                  <a:gd name="T70" fmla="*/ 158 w 221"/>
                  <a:gd name="T71" fmla="*/ 24 h 80"/>
                  <a:gd name="T72" fmla="*/ 148 w 221"/>
                  <a:gd name="T73" fmla="*/ 22 h 80"/>
                  <a:gd name="T74" fmla="*/ 139 w 221"/>
                  <a:gd name="T75" fmla="*/ 19 h 80"/>
                  <a:gd name="T76" fmla="*/ 128 w 221"/>
                  <a:gd name="T77" fmla="*/ 18 h 80"/>
                  <a:gd name="T78" fmla="*/ 119 w 221"/>
                  <a:gd name="T79" fmla="*/ 17 h 80"/>
                  <a:gd name="T80" fmla="*/ 108 w 221"/>
                  <a:gd name="T81" fmla="*/ 17 h 80"/>
                  <a:gd name="T82" fmla="*/ 100 w 221"/>
                  <a:gd name="T83" fmla="*/ 17 h 80"/>
                  <a:gd name="T84" fmla="*/ 92 w 221"/>
                  <a:gd name="T85" fmla="*/ 17 h 80"/>
                  <a:gd name="T86" fmla="*/ 83 w 221"/>
                  <a:gd name="T87" fmla="*/ 18 h 80"/>
                  <a:gd name="T88" fmla="*/ 78 w 221"/>
                  <a:gd name="T89" fmla="*/ 21 h 80"/>
                  <a:gd name="T90" fmla="*/ 70 w 221"/>
                  <a:gd name="T91" fmla="*/ 25 h 80"/>
                  <a:gd name="T92" fmla="*/ 61 w 221"/>
                  <a:gd name="T93" fmla="*/ 33 h 80"/>
                  <a:gd name="T94" fmla="*/ 51 w 221"/>
                  <a:gd name="T95" fmla="*/ 40 h 80"/>
                  <a:gd name="T96" fmla="*/ 39 w 221"/>
                  <a:gd name="T97" fmla="*/ 50 h 80"/>
                  <a:gd name="T98" fmla="*/ 34 w 221"/>
                  <a:gd name="T99" fmla="*/ 56 h 80"/>
                  <a:gd name="T100" fmla="*/ 28 w 221"/>
                  <a:gd name="T101" fmla="*/ 62 h 80"/>
                  <a:gd name="T102" fmla="*/ 22 w 221"/>
                  <a:gd name="T103" fmla="*/ 69 h 80"/>
                  <a:gd name="T104" fmla="*/ 16 w 221"/>
                  <a:gd name="T105" fmla="*/ 77 h 80"/>
                  <a:gd name="T106" fmla="*/ 0 w 221"/>
                  <a:gd name="T107" fmla="*/ 80 h 8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1"/>
                  <a:gd name="T163" fmla="*/ 0 h 80"/>
                  <a:gd name="T164" fmla="*/ 221 w 221"/>
                  <a:gd name="T165" fmla="*/ 80 h 8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1" h="80">
                    <a:moveTo>
                      <a:pt x="0" y="80"/>
                    </a:moveTo>
                    <a:lnTo>
                      <a:pt x="0" y="78"/>
                    </a:lnTo>
                    <a:lnTo>
                      <a:pt x="1" y="77"/>
                    </a:lnTo>
                    <a:lnTo>
                      <a:pt x="4" y="72"/>
                    </a:lnTo>
                    <a:lnTo>
                      <a:pt x="9" y="69"/>
                    </a:lnTo>
                    <a:lnTo>
                      <a:pt x="12" y="63"/>
                    </a:lnTo>
                    <a:lnTo>
                      <a:pt x="17" y="58"/>
                    </a:lnTo>
                    <a:lnTo>
                      <a:pt x="20" y="55"/>
                    </a:lnTo>
                    <a:lnTo>
                      <a:pt x="23" y="52"/>
                    </a:lnTo>
                    <a:lnTo>
                      <a:pt x="26" y="49"/>
                    </a:lnTo>
                    <a:lnTo>
                      <a:pt x="29" y="46"/>
                    </a:lnTo>
                    <a:lnTo>
                      <a:pt x="32" y="43"/>
                    </a:lnTo>
                    <a:lnTo>
                      <a:pt x="35" y="40"/>
                    </a:lnTo>
                    <a:lnTo>
                      <a:pt x="39" y="36"/>
                    </a:lnTo>
                    <a:lnTo>
                      <a:pt x="42" y="33"/>
                    </a:lnTo>
                    <a:lnTo>
                      <a:pt x="45" y="30"/>
                    </a:lnTo>
                    <a:lnTo>
                      <a:pt x="48" y="27"/>
                    </a:lnTo>
                    <a:lnTo>
                      <a:pt x="53" y="22"/>
                    </a:lnTo>
                    <a:lnTo>
                      <a:pt x="56" y="19"/>
                    </a:lnTo>
                    <a:lnTo>
                      <a:pt x="59" y="17"/>
                    </a:lnTo>
                    <a:lnTo>
                      <a:pt x="61" y="14"/>
                    </a:lnTo>
                    <a:lnTo>
                      <a:pt x="64" y="11"/>
                    </a:lnTo>
                    <a:lnTo>
                      <a:pt x="69" y="9"/>
                    </a:lnTo>
                    <a:lnTo>
                      <a:pt x="73" y="3"/>
                    </a:lnTo>
                    <a:lnTo>
                      <a:pt x="79" y="0"/>
                    </a:lnTo>
                    <a:lnTo>
                      <a:pt x="82" y="0"/>
                    </a:lnTo>
                    <a:lnTo>
                      <a:pt x="86" y="0"/>
                    </a:lnTo>
                    <a:lnTo>
                      <a:pt x="92" y="2"/>
                    </a:lnTo>
                    <a:lnTo>
                      <a:pt x="95" y="2"/>
                    </a:lnTo>
                    <a:lnTo>
                      <a:pt x="98" y="2"/>
                    </a:lnTo>
                    <a:lnTo>
                      <a:pt x="101" y="2"/>
                    </a:lnTo>
                    <a:lnTo>
                      <a:pt x="105" y="3"/>
                    </a:lnTo>
                    <a:lnTo>
                      <a:pt x="110" y="3"/>
                    </a:lnTo>
                    <a:lnTo>
                      <a:pt x="116" y="5"/>
                    </a:lnTo>
                    <a:lnTo>
                      <a:pt x="120" y="5"/>
                    </a:lnTo>
                    <a:lnTo>
                      <a:pt x="126" y="6"/>
                    </a:lnTo>
                    <a:lnTo>
                      <a:pt x="130" y="6"/>
                    </a:lnTo>
                    <a:lnTo>
                      <a:pt x="136" y="8"/>
                    </a:lnTo>
                    <a:lnTo>
                      <a:pt x="141" y="9"/>
                    </a:lnTo>
                    <a:lnTo>
                      <a:pt x="147" y="9"/>
                    </a:lnTo>
                    <a:lnTo>
                      <a:pt x="152" y="11"/>
                    </a:lnTo>
                    <a:lnTo>
                      <a:pt x="158" y="12"/>
                    </a:lnTo>
                    <a:lnTo>
                      <a:pt x="161" y="12"/>
                    </a:lnTo>
                    <a:lnTo>
                      <a:pt x="164" y="14"/>
                    </a:lnTo>
                    <a:lnTo>
                      <a:pt x="167" y="14"/>
                    </a:lnTo>
                    <a:lnTo>
                      <a:pt x="172" y="15"/>
                    </a:lnTo>
                    <a:lnTo>
                      <a:pt x="177" y="17"/>
                    </a:lnTo>
                    <a:lnTo>
                      <a:pt x="183" y="18"/>
                    </a:lnTo>
                    <a:lnTo>
                      <a:pt x="186" y="19"/>
                    </a:lnTo>
                    <a:lnTo>
                      <a:pt x="189" y="19"/>
                    </a:lnTo>
                    <a:lnTo>
                      <a:pt x="194" y="21"/>
                    </a:lnTo>
                    <a:lnTo>
                      <a:pt x="197" y="22"/>
                    </a:lnTo>
                    <a:lnTo>
                      <a:pt x="202" y="24"/>
                    </a:lnTo>
                    <a:lnTo>
                      <a:pt x="208" y="27"/>
                    </a:lnTo>
                    <a:lnTo>
                      <a:pt x="211" y="28"/>
                    </a:lnTo>
                    <a:lnTo>
                      <a:pt x="214" y="30"/>
                    </a:lnTo>
                    <a:lnTo>
                      <a:pt x="219" y="30"/>
                    </a:lnTo>
                    <a:lnTo>
                      <a:pt x="221" y="33"/>
                    </a:lnTo>
                    <a:lnTo>
                      <a:pt x="204" y="36"/>
                    </a:lnTo>
                    <a:lnTo>
                      <a:pt x="202" y="34"/>
                    </a:lnTo>
                    <a:lnTo>
                      <a:pt x="199" y="34"/>
                    </a:lnTo>
                    <a:lnTo>
                      <a:pt x="195" y="33"/>
                    </a:lnTo>
                    <a:lnTo>
                      <a:pt x="191" y="31"/>
                    </a:lnTo>
                    <a:lnTo>
                      <a:pt x="186" y="30"/>
                    </a:lnTo>
                    <a:lnTo>
                      <a:pt x="183" y="28"/>
                    </a:lnTo>
                    <a:lnTo>
                      <a:pt x="179" y="27"/>
                    </a:lnTo>
                    <a:lnTo>
                      <a:pt x="176" y="27"/>
                    </a:lnTo>
                    <a:lnTo>
                      <a:pt x="170" y="25"/>
                    </a:lnTo>
                    <a:lnTo>
                      <a:pt x="167" y="25"/>
                    </a:lnTo>
                    <a:lnTo>
                      <a:pt x="163" y="24"/>
                    </a:lnTo>
                    <a:lnTo>
                      <a:pt x="158" y="24"/>
                    </a:lnTo>
                    <a:lnTo>
                      <a:pt x="152" y="22"/>
                    </a:lnTo>
                    <a:lnTo>
                      <a:pt x="148" y="22"/>
                    </a:lnTo>
                    <a:lnTo>
                      <a:pt x="144" y="21"/>
                    </a:lnTo>
                    <a:lnTo>
                      <a:pt x="139" y="19"/>
                    </a:lnTo>
                    <a:lnTo>
                      <a:pt x="133" y="19"/>
                    </a:lnTo>
                    <a:lnTo>
                      <a:pt x="128" y="18"/>
                    </a:lnTo>
                    <a:lnTo>
                      <a:pt x="123" y="17"/>
                    </a:lnTo>
                    <a:lnTo>
                      <a:pt x="119" y="17"/>
                    </a:lnTo>
                    <a:lnTo>
                      <a:pt x="114" y="17"/>
                    </a:lnTo>
                    <a:lnTo>
                      <a:pt x="108" y="17"/>
                    </a:lnTo>
                    <a:lnTo>
                      <a:pt x="104" y="17"/>
                    </a:lnTo>
                    <a:lnTo>
                      <a:pt x="100" y="17"/>
                    </a:lnTo>
                    <a:lnTo>
                      <a:pt x="95" y="17"/>
                    </a:lnTo>
                    <a:lnTo>
                      <a:pt x="92" y="17"/>
                    </a:lnTo>
                    <a:lnTo>
                      <a:pt x="88" y="17"/>
                    </a:lnTo>
                    <a:lnTo>
                      <a:pt x="83" y="18"/>
                    </a:lnTo>
                    <a:lnTo>
                      <a:pt x="82" y="18"/>
                    </a:lnTo>
                    <a:lnTo>
                      <a:pt x="78" y="21"/>
                    </a:lnTo>
                    <a:lnTo>
                      <a:pt x="73" y="22"/>
                    </a:lnTo>
                    <a:lnTo>
                      <a:pt x="70" y="25"/>
                    </a:lnTo>
                    <a:lnTo>
                      <a:pt x="66" y="28"/>
                    </a:lnTo>
                    <a:lnTo>
                      <a:pt x="61" y="33"/>
                    </a:lnTo>
                    <a:lnTo>
                      <a:pt x="56" y="36"/>
                    </a:lnTo>
                    <a:lnTo>
                      <a:pt x="51" y="40"/>
                    </a:lnTo>
                    <a:lnTo>
                      <a:pt x="45" y="44"/>
                    </a:lnTo>
                    <a:lnTo>
                      <a:pt x="39" y="50"/>
                    </a:lnTo>
                    <a:lnTo>
                      <a:pt x="36" y="53"/>
                    </a:lnTo>
                    <a:lnTo>
                      <a:pt x="34" y="56"/>
                    </a:lnTo>
                    <a:lnTo>
                      <a:pt x="31" y="59"/>
                    </a:lnTo>
                    <a:lnTo>
                      <a:pt x="28" y="62"/>
                    </a:lnTo>
                    <a:lnTo>
                      <a:pt x="25" y="66"/>
                    </a:lnTo>
                    <a:lnTo>
                      <a:pt x="22" y="69"/>
                    </a:lnTo>
                    <a:lnTo>
                      <a:pt x="19" y="74"/>
                    </a:lnTo>
                    <a:lnTo>
                      <a:pt x="16" y="7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693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31" name="Freeform 93"/>
              <p:cNvSpPr>
                <a:spLocks/>
              </p:cNvSpPr>
              <p:nvPr/>
            </p:nvSpPr>
            <p:spPr bwMode="auto">
              <a:xfrm>
                <a:off x="3903" y="3819"/>
                <a:ext cx="111" cy="39"/>
              </a:xfrm>
              <a:custGeom>
                <a:avLst/>
                <a:gdLst>
                  <a:gd name="T0" fmla="*/ 17 w 223"/>
                  <a:gd name="T1" fmla="*/ 44 h 77"/>
                  <a:gd name="T2" fmla="*/ 22 w 223"/>
                  <a:gd name="T3" fmla="*/ 44 h 77"/>
                  <a:gd name="T4" fmla="*/ 29 w 223"/>
                  <a:gd name="T5" fmla="*/ 45 h 77"/>
                  <a:gd name="T6" fmla="*/ 36 w 223"/>
                  <a:gd name="T7" fmla="*/ 46 h 77"/>
                  <a:gd name="T8" fmla="*/ 44 w 223"/>
                  <a:gd name="T9" fmla="*/ 46 h 77"/>
                  <a:gd name="T10" fmla="*/ 53 w 223"/>
                  <a:gd name="T11" fmla="*/ 48 h 77"/>
                  <a:gd name="T12" fmla="*/ 63 w 223"/>
                  <a:gd name="T13" fmla="*/ 49 h 77"/>
                  <a:gd name="T14" fmla="*/ 72 w 223"/>
                  <a:gd name="T15" fmla="*/ 51 h 77"/>
                  <a:gd name="T16" fmla="*/ 83 w 223"/>
                  <a:gd name="T17" fmla="*/ 54 h 77"/>
                  <a:gd name="T18" fmla="*/ 94 w 223"/>
                  <a:gd name="T19" fmla="*/ 57 h 77"/>
                  <a:gd name="T20" fmla="*/ 105 w 223"/>
                  <a:gd name="T21" fmla="*/ 60 h 77"/>
                  <a:gd name="T22" fmla="*/ 117 w 223"/>
                  <a:gd name="T23" fmla="*/ 61 h 77"/>
                  <a:gd name="T24" fmla="*/ 129 w 223"/>
                  <a:gd name="T25" fmla="*/ 64 h 77"/>
                  <a:gd name="T26" fmla="*/ 138 w 223"/>
                  <a:gd name="T27" fmla="*/ 67 h 77"/>
                  <a:gd name="T28" fmla="*/ 145 w 223"/>
                  <a:gd name="T29" fmla="*/ 68 h 77"/>
                  <a:gd name="T30" fmla="*/ 149 w 223"/>
                  <a:gd name="T31" fmla="*/ 68 h 77"/>
                  <a:gd name="T32" fmla="*/ 155 w 223"/>
                  <a:gd name="T33" fmla="*/ 61 h 77"/>
                  <a:gd name="T34" fmla="*/ 161 w 223"/>
                  <a:gd name="T35" fmla="*/ 54 h 77"/>
                  <a:gd name="T36" fmla="*/ 170 w 223"/>
                  <a:gd name="T37" fmla="*/ 45 h 77"/>
                  <a:gd name="T38" fmla="*/ 177 w 223"/>
                  <a:gd name="T39" fmla="*/ 35 h 77"/>
                  <a:gd name="T40" fmla="*/ 185 w 223"/>
                  <a:gd name="T41" fmla="*/ 25 h 77"/>
                  <a:gd name="T42" fmla="*/ 192 w 223"/>
                  <a:gd name="T43" fmla="*/ 13 h 77"/>
                  <a:gd name="T44" fmla="*/ 223 w 223"/>
                  <a:gd name="T45" fmla="*/ 0 h 77"/>
                  <a:gd name="T46" fmla="*/ 218 w 223"/>
                  <a:gd name="T47" fmla="*/ 7 h 77"/>
                  <a:gd name="T48" fmla="*/ 213 w 223"/>
                  <a:gd name="T49" fmla="*/ 14 h 77"/>
                  <a:gd name="T50" fmla="*/ 205 w 223"/>
                  <a:gd name="T51" fmla="*/ 26 h 77"/>
                  <a:gd name="T52" fmla="*/ 199 w 223"/>
                  <a:gd name="T53" fmla="*/ 32 h 77"/>
                  <a:gd name="T54" fmla="*/ 195 w 223"/>
                  <a:gd name="T55" fmla="*/ 38 h 77"/>
                  <a:gd name="T56" fmla="*/ 189 w 223"/>
                  <a:gd name="T57" fmla="*/ 45 h 77"/>
                  <a:gd name="T58" fmla="*/ 183 w 223"/>
                  <a:gd name="T59" fmla="*/ 51 h 77"/>
                  <a:gd name="T60" fmla="*/ 177 w 223"/>
                  <a:gd name="T61" fmla="*/ 58 h 77"/>
                  <a:gd name="T62" fmla="*/ 170 w 223"/>
                  <a:gd name="T63" fmla="*/ 64 h 77"/>
                  <a:gd name="T64" fmla="*/ 163 w 223"/>
                  <a:gd name="T65" fmla="*/ 71 h 77"/>
                  <a:gd name="T66" fmla="*/ 157 w 223"/>
                  <a:gd name="T67" fmla="*/ 77 h 77"/>
                  <a:gd name="T68" fmla="*/ 152 w 223"/>
                  <a:gd name="T69" fmla="*/ 76 h 77"/>
                  <a:gd name="T70" fmla="*/ 142 w 223"/>
                  <a:gd name="T71" fmla="*/ 73 h 77"/>
                  <a:gd name="T72" fmla="*/ 133 w 223"/>
                  <a:gd name="T73" fmla="*/ 71 h 77"/>
                  <a:gd name="T74" fmla="*/ 126 w 223"/>
                  <a:gd name="T75" fmla="*/ 68 h 77"/>
                  <a:gd name="T76" fmla="*/ 116 w 223"/>
                  <a:gd name="T77" fmla="*/ 67 h 77"/>
                  <a:gd name="T78" fmla="*/ 105 w 223"/>
                  <a:gd name="T79" fmla="*/ 64 h 77"/>
                  <a:gd name="T80" fmla="*/ 94 w 223"/>
                  <a:gd name="T81" fmla="*/ 61 h 77"/>
                  <a:gd name="T82" fmla="*/ 80 w 223"/>
                  <a:gd name="T83" fmla="*/ 60 h 77"/>
                  <a:gd name="T84" fmla="*/ 75 w 223"/>
                  <a:gd name="T85" fmla="*/ 58 h 77"/>
                  <a:gd name="T86" fmla="*/ 67 w 223"/>
                  <a:gd name="T87" fmla="*/ 57 h 77"/>
                  <a:gd name="T88" fmla="*/ 61 w 223"/>
                  <a:gd name="T89" fmla="*/ 55 h 77"/>
                  <a:gd name="T90" fmla="*/ 55 w 223"/>
                  <a:gd name="T91" fmla="*/ 55 h 77"/>
                  <a:gd name="T92" fmla="*/ 48 w 223"/>
                  <a:gd name="T93" fmla="*/ 54 h 77"/>
                  <a:gd name="T94" fmla="*/ 41 w 223"/>
                  <a:gd name="T95" fmla="*/ 52 h 77"/>
                  <a:gd name="T96" fmla="*/ 33 w 223"/>
                  <a:gd name="T97" fmla="*/ 51 h 77"/>
                  <a:gd name="T98" fmla="*/ 28 w 223"/>
                  <a:gd name="T99" fmla="*/ 51 h 77"/>
                  <a:gd name="T100" fmla="*/ 20 w 223"/>
                  <a:gd name="T101" fmla="*/ 49 h 77"/>
                  <a:gd name="T102" fmla="*/ 13 w 223"/>
                  <a:gd name="T103" fmla="*/ 49 h 77"/>
                  <a:gd name="T104" fmla="*/ 7 w 223"/>
                  <a:gd name="T105" fmla="*/ 49 h 77"/>
                  <a:gd name="T106" fmla="*/ 0 w 223"/>
                  <a:gd name="T107" fmla="*/ 49 h 77"/>
                  <a:gd name="T108" fmla="*/ 16 w 223"/>
                  <a:gd name="T109" fmla="*/ 44 h 7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23"/>
                  <a:gd name="T166" fmla="*/ 0 h 77"/>
                  <a:gd name="T167" fmla="*/ 223 w 223"/>
                  <a:gd name="T168" fmla="*/ 77 h 7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23" h="77">
                    <a:moveTo>
                      <a:pt x="16" y="44"/>
                    </a:moveTo>
                    <a:lnTo>
                      <a:pt x="17" y="44"/>
                    </a:lnTo>
                    <a:lnTo>
                      <a:pt x="19" y="44"/>
                    </a:lnTo>
                    <a:lnTo>
                      <a:pt x="22" y="44"/>
                    </a:lnTo>
                    <a:lnTo>
                      <a:pt x="28" y="45"/>
                    </a:lnTo>
                    <a:lnTo>
                      <a:pt x="29" y="45"/>
                    </a:lnTo>
                    <a:lnTo>
                      <a:pt x="33" y="46"/>
                    </a:lnTo>
                    <a:lnTo>
                      <a:pt x="36" y="46"/>
                    </a:lnTo>
                    <a:lnTo>
                      <a:pt x="41" y="46"/>
                    </a:lnTo>
                    <a:lnTo>
                      <a:pt x="44" y="46"/>
                    </a:lnTo>
                    <a:lnTo>
                      <a:pt x="48" y="48"/>
                    </a:lnTo>
                    <a:lnTo>
                      <a:pt x="53" y="48"/>
                    </a:lnTo>
                    <a:lnTo>
                      <a:pt x="57" y="49"/>
                    </a:lnTo>
                    <a:lnTo>
                      <a:pt x="63" y="49"/>
                    </a:lnTo>
                    <a:lnTo>
                      <a:pt x="67" y="51"/>
                    </a:lnTo>
                    <a:lnTo>
                      <a:pt x="72" y="51"/>
                    </a:lnTo>
                    <a:lnTo>
                      <a:pt x="77" y="52"/>
                    </a:lnTo>
                    <a:lnTo>
                      <a:pt x="83" y="54"/>
                    </a:lnTo>
                    <a:lnTo>
                      <a:pt x="88" y="55"/>
                    </a:lnTo>
                    <a:lnTo>
                      <a:pt x="94" y="57"/>
                    </a:lnTo>
                    <a:lnTo>
                      <a:pt x="99" y="58"/>
                    </a:lnTo>
                    <a:lnTo>
                      <a:pt x="105" y="60"/>
                    </a:lnTo>
                    <a:lnTo>
                      <a:pt x="111" y="60"/>
                    </a:lnTo>
                    <a:lnTo>
                      <a:pt x="117" y="61"/>
                    </a:lnTo>
                    <a:lnTo>
                      <a:pt x="123" y="63"/>
                    </a:lnTo>
                    <a:lnTo>
                      <a:pt x="129" y="64"/>
                    </a:lnTo>
                    <a:lnTo>
                      <a:pt x="135" y="67"/>
                    </a:lnTo>
                    <a:lnTo>
                      <a:pt x="138" y="67"/>
                    </a:lnTo>
                    <a:lnTo>
                      <a:pt x="141" y="68"/>
                    </a:lnTo>
                    <a:lnTo>
                      <a:pt x="145" y="68"/>
                    </a:lnTo>
                    <a:lnTo>
                      <a:pt x="148" y="70"/>
                    </a:lnTo>
                    <a:lnTo>
                      <a:pt x="149" y="68"/>
                    </a:lnTo>
                    <a:lnTo>
                      <a:pt x="154" y="64"/>
                    </a:lnTo>
                    <a:lnTo>
                      <a:pt x="155" y="61"/>
                    </a:lnTo>
                    <a:lnTo>
                      <a:pt x="158" y="57"/>
                    </a:lnTo>
                    <a:lnTo>
                      <a:pt x="161" y="54"/>
                    </a:lnTo>
                    <a:lnTo>
                      <a:pt x="166" y="49"/>
                    </a:lnTo>
                    <a:lnTo>
                      <a:pt x="170" y="45"/>
                    </a:lnTo>
                    <a:lnTo>
                      <a:pt x="173" y="39"/>
                    </a:lnTo>
                    <a:lnTo>
                      <a:pt x="177" y="35"/>
                    </a:lnTo>
                    <a:lnTo>
                      <a:pt x="182" y="30"/>
                    </a:lnTo>
                    <a:lnTo>
                      <a:pt x="185" y="25"/>
                    </a:lnTo>
                    <a:lnTo>
                      <a:pt x="189" y="19"/>
                    </a:lnTo>
                    <a:lnTo>
                      <a:pt x="192" y="13"/>
                    </a:lnTo>
                    <a:lnTo>
                      <a:pt x="196" y="8"/>
                    </a:lnTo>
                    <a:lnTo>
                      <a:pt x="223" y="0"/>
                    </a:lnTo>
                    <a:lnTo>
                      <a:pt x="220" y="3"/>
                    </a:lnTo>
                    <a:lnTo>
                      <a:pt x="218" y="7"/>
                    </a:lnTo>
                    <a:lnTo>
                      <a:pt x="215" y="10"/>
                    </a:lnTo>
                    <a:lnTo>
                      <a:pt x="213" y="14"/>
                    </a:lnTo>
                    <a:lnTo>
                      <a:pt x="208" y="20"/>
                    </a:lnTo>
                    <a:lnTo>
                      <a:pt x="205" y="26"/>
                    </a:lnTo>
                    <a:lnTo>
                      <a:pt x="202" y="29"/>
                    </a:lnTo>
                    <a:lnTo>
                      <a:pt x="199" y="32"/>
                    </a:lnTo>
                    <a:lnTo>
                      <a:pt x="198" y="35"/>
                    </a:lnTo>
                    <a:lnTo>
                      <a:pt x="195" y="38"/>
                    </a:lnTo>
                    <a:lnTo>
                      <a:pt x="192" y="41"/>
                    </a:lnTo>
                    <a:lnTo>
                      <a:pt x="189" y="45"/>
                    </a:lnTo>
                    <a:lnTo>
                      <a:pt x="186" y="48"/>
                    </a:lnTo>
                    <a:lnTo>
                      <a:pt x="183" y="51"/>
                    </a:lnTo>
                    <a:lnTo>
                      <a:pt x="180" y="54"/>
                    </a:lnTo>
                    <a:lnTo>
                      <a:pt x="177" y="58"/>
                    </a:lnTo>
                    <a:lnTo>
                      <a:pt x="173" y="61"/>
                    </a:lnTo>
                    <a:lnTo>
                      <a:pt x="170" y="64"/>
                    </a:lnTo>
                    <a:lnTo>
                      <a:pt x="167" y="67"/>
                    </a:lnTo>
                    <a:lnTo>
                      <a:pt x="163" y="71"/>
                    </a:lnTo>
                    <a:lnTo>
                      <a:pt x="160" y="74"/>
                    </a:lnTo>
                    <a:lnTo>
                      <a:pt x="157" y="77"/>
                    </a:lnTo>
                    <a:lnTo>
                      <a:pt x="155" y="77"/>
                    </a:lnTo>
                    <a:lnTo>
                      <a:pt x="152" y="76"/>
                    </a:lnTo>
                    <a:lnTo>
                      <a:pt x="146" y="74"/>
                    </a:lnTo>
                    <a:lnTo>
                      <a:pt x="142" y="73"/>
                    </a:lnTo>
                    <a:lnTo>
                      <a:pt x="138" y="73"/>
                    </a:lnTo>
                    <a:lnTo>
                      <a:pt x="133" y="71"/>
                    </a:lnTo>
                    <a:lnTo>
                      <a:pt x="129" y="70"/>
                    </a:lnTo>
                    <a:lnTo>
                      <a:pt x="126" y="68"/>
                    </a:lnTo>
                    <a:lnTo>
                      <a:pt x="120" y="67"/>
                    </a:lnTo>
                    <a:lnTo>
                      <a:pt x="116" y="67"/>
                    </a:lnTo>
                    <a:lnTo>
                      <a:pt x="110" y="66"/>
                    </a:lnTo>
                    <a:lnTo>
                      <a:pt x="105" y="64"/>
                    </a:lnTo>
                    <a:lnTo>
                      <a:pt x="99" y="63"/>
                    </a:lnTo>
                    <a:lnTo>
                      <a:pt x="94" y="61"/>
                    </a:lnTo>
                    <a:lnTo>
                      <a:pt x="86" y="61"/>
                    </a:lnTo>
                    <a:lnTo>
                      <a:pt x="80" y="60"/>
                    </a:lnTo>
                    <a:lnTo>
                      <a:pt x="77" y="58"/>
                    </a:lnTo>
                    <a:lnTo>
                      <a:pt x="75" y="58"/>
                    </a:lnTo>
                    <a:lnTo>
                      <a:pt x="70" y="57"/>
                    </a:lnTo>
                    <a:lnTo>
                      <a:pt x="67" y="57"/>
                    </a:lnTo>
                    <a:lnTo>
                      <a:pt x="64" y="57"/>
                    </a:lnTo>
                    <a:lnTo>
                      <a:pt x="61" y="55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1" y="54"/>
                    </a:lnTo>
                    <a:lnTo>
                      <a:pt x="48" y="54"/>
                    </a:lnTo>
                    <a:lnTo>
                      <a:pt x="45" y="52"/>
                    </a:lnTo>
                    <a:lnTo>
                      <a:pt x="41" y="52"/>
                    </a:lnTo>
                    <a:lnTo>
                      <a:pt x="38" y="52"/>
                    </a:lnTo>
                    <a:lnTo>
                      <a:pt x="33" y="51"/>
                    </a:lnTo>
                    <a:lnTo>
                      <a:pt x="30" y="51"/>
                    </a:lnTo>
                    <a:lnTo>
                      <a:pt x="28" y="51"/>
                    </a:lnTo>
                    <a:lnTo>
                      <a:pt x="23" y="51"/>
                    </a:lnTo>
                    <a:lnTo>
                      <a:pt x="20" y="49"/>
                    </a:lnTo>
                    <a:lnTo>
                      <a:pt x="17" y="49"/>
                    </a:lnTo>
                    <a:lnTo>
                      <a:pt x="13" y="49"/>
                    </a:lnTo>
                    <a:lnTo>
                      <a:pt x="10" y="49"/>
                    </a:lnTo>
                    <a:lnTo>
                      <a:pt x="7" y="49"/>
                    </a:lnTo>
                    <a:lnTo>
                      <a:pt x="3" y="49"/>
                    </a:lnTo>
                    <a:lnTo>
                      <a:pt x="0" y="49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693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32" name="Freeform 94"/>
              <p:cNvSpPr>
                <a:spLocks/>
              </p:cNvSpPr>
              <p:nvPr/>
            </p:nvSpPr>
            <p:spPr bwMode="auto">
              <a:xfrm>
                <a:off x="3760" y="3849"/>
                <a:ext cx="371" cy="98"/>
              </a:xfrm>
              <a:custGeom>
                <a:avLst/>
                <a:gdLst>
                  <a:gd name="T0" fmla="*/ 5 w 743"/>
                  <a:gd name="T1" fmla="*/ 1 h 195"/>
                  <a:gd name="T2" fmla="*/ 12 w 743"/>
                  <a:gd name="T3" fmla="*/ 3 h 195"/>
                  <a:gd name="T4" fmla="*/ 25 w 743"/>
                  <a:gd name="T5" fmla="*/ 7 h 195"/>
                  <a:gd name="T6" fmla="*/ 41 w 743"/>
                  <a:gd name="T7" fmla="*/ 13 h 195"/>
                  <a:gd name="T8" fmla="*/ 63 w 743"/>
                  <a:gd name="T9" fmla="*/ 19 h 195"/>
                  <a:gd name="T10" fmla="*/ 87 w 743"/>
                  <a:gd name="T11" fmla="*/ 25 h 195"/>
                  <a:gd name="T12" fmla="*/ 115 w 743"/>
                  <a:gd name="T13" fmla="*/ 33 h 195"/>
                  <a:gd name="T14" fmla="*/ 146 w 743"/>
                  <a:gd name="T15" fmla="*/ 41 h 195"/>
                  <a:gd name="T16" fmla="*/ 179 w 743"/>
                  <a:gd name="T17" fmla="*/ 49 h 195"/>
                  <a:gd name="T18" fmla="*/ 216 w 743"/>
                  <a:gd name="T19" fmla="*/ 60 h 195"/>
                  <a:gd name="T20" fmla="*/ 254 w 743"/>
                  <a:gd name="T21" fmla="*/ 69 h 195"/>
                  <a:gd name="T22" fmla="*/ 295 w 743"/>
                  <a:gd name="T23" fmla="*/ 77 h 195"/>
                  <a:gd name="T24" fmla="*/ 340 w 743"/>
                  <a:gd name="T25" fmla="*/ 88 h 195"/>
                  <a:gd name="T26" fmla="*/ 384 w 743"/>
                  <a:gd name="T27" fmla="*/ 95 h 195"/>
                  <a:gd name="T28" fmla="*/ 429 w 743"/>
                  <a:gd name="T29" fmla="*/ 104 h 195"/>
                  <a:gd name="T30" fmla="*/ 478 w 743"/>
                  <a:gd name="T31" fmla="*/ 112 h 195"/>
                  <a:gd name="T32" fmla="*/ 527 w 743"/>
                  <a:gd name="T33" fmla="*/ 121 h 195"/>
                  <a:gd name="T34" fmla="*/ 576 w 743"/>
                  <a:gd name="T35" fmla="*/ 127 h 195"/>
                  <a:gd name="T36" fmla="*/ 627 w 743"/>
                  <a:gd name="T37" fmla="*/ 133 h 195"/>
                  <a:gd name="T38" fmla="*/ 677 w 743"/>
                  <a:gd name="T39" fmla="*/ 139 h 195"/>
                  <a:gd name="T40" fmla="*/ 730 w 743"/>
                  <a:gd name="T41" fmla="*/ 143 h 195"/>
                  <a:gd name="T42" fmla="*/ 729 w 743"/>
                  <a:gd name="T43" fmla="*/ 195 h 195"/>
                  <a:gd name="T44" fmla="*/ 717 w 743"/>
                  <a:gd name="T45" fmla="*/ 192 h 195"/>
                  <a:gd name="T46" fmla="*/ 701 w 743"/>
                  <a:gd name="T47" fmla="*/ 190 h 195"/>
                  <a:gd name="T48" fmla="*/ 680 w 743"/>
                  <a:gd name="T49" fmla="*/ 187 h 195"/>
                  <a:gd name="T50" fmla="*/ 654 w 743"/>
                  <a:gd name="T51" fmla="*/ 183 h 195"/>
                  <a:gd name="T52" fmla="*/ 626 w 743"/>
                  <a:gd name="T53" fmla="*/ 177 h 195"/>
                  <a:gd name="T54" fmla="*/ 591 w 743"/>
                  <a:gd name="T55" fmla="*/ 171 h 195"/>
                  <a:gd name="T56" fmla="*/ 555 w 743"/>
                  <a:gd name="T57" fmla="*/ 165 h 195"/>
                  <a:gd name="T58" fmla="*/ 514 w 743"/>
                  <a:gd name="T59" fmla="*/ 156 h 195"/>
                  <a:gd name="T60" fmla="*/ 473 w 743"/>
                  <a:gd name="T61" fmla="*/ 149 h 195"/>
                  <a:gd name="T62" fmla="*/ 429 w 743"/>
                  <a:gd name="T63" fmla="*/ 140 h 195"/>
                  <a:gd name="T64" fmla="*/ 385 w 743"/>
                  <a:gd name="T65" fmla="*/ 132 h 195"/>
                  <a:gd name="T66" fmla="*/ 340 w 743"/>
                  <a:gd name="T67" fmla="*/ 121 h 195"/>
                  <a:gd name="T68" fmla="*/ 293 w 743"/>
                  <a:gd name="T69" fmla="*/ 110 h 195"/>
                  <a:gd name="T70" fmla="*/ 247 w 743"/>
                  <a:gd name="T71" fmla="*/ 98 h 195"/>
                  <a:gd name="T72" fmla="*/ 203 w 743"/>
                  <a:gd name="T73" fmla="*/ 88 h 195"/>
                  <a:gd name="T74" fmla="*/ 160 w 743"/>
                  <a:gd name="T75" fmla="*/ 74 h 195"/>
                  <a:gd name="T76" fmla="*/ 118 w 743"/>
                  <a:gd name="T77" fmla="*/ 61 h 195"/>
                  <a:gd name="T78" fmla="*/ 80 w 743"/>
                  <a:gd name="T79" fmla="*/ 48 h 195"/>
                  <a:gd name="T80" fmla="*/ 43 w 743"/>
                  <a:gd name="T81" fmla="*/ 35 h 195"/>
                  <a:gd name="T82" fmla="*/ 9 w 743"/>
                  <a:gd name="T83" fmla="*/ 22 h 195"/>
                  <a:gd name="T84" fmla="*/ 0 w 743"/>
                  <a:gd name="T85" fmla="*/ 0 h 1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43"/>
                  <a:gd name="T130" fmla="*/ 0 h 195"/>
                  <a:gd name="T131" fmla="*/ 743 w 743"/>
                  <a:gd name="T132" fmla="*/ 195 h 1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43" h="195">
                    <a:moveTo>
                      <a:pt x="0" y="0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2" y="3"/>
                    </a:lnTo>
                    <a:lnTo>
                      <a:pt x="16" y="4"/>
                    </a:lnTo>
                    <a:lnTo>
                      <a:pt x="19" y="6"/>
                    </a:lnTo>
                    <a:lnTo>
                      <a:pt x="25" y="7"/>
                    </a:lnTo>
                    <a:lnTo>
                      <a:pt x="30" y="8"/>
                    </a:lnTo>
                    <a:lnTo>
                      <a:pt x="36" y="10"/>
                    </a:lnTo>
                    <a:lnTo>
                      <a:pt x="41" y="13"/>
                    </a:lnTo>
                    <a:lnTo>
                      <a:pt x="49" y="14"/>
                    </a:lnTo>
                    <a:lnTo>
                      <a:pt x="55" y="16"/>
                    </a:lnTo>
                    <a:lnTo>
                      <a:pt x="63" y="19"/>
                    </a:lnTo>
                    <a:lnTo>
                      <a:pt x="69" y="20"/>
                    </a:lnTo>
                    <a:lnTo>
                      <a:pt x="78" y="22"/>
                    </a:lnTo>
                    <a:lnTo>
                      <a:pt x="87" y="25"/>
                    </a:lnTo>
                    <a:lnTo>
                      <a:pt x="96" y="28"/>
                    </a:lnTo>
                    <a:lnTo>
                      <a:pt x="105" y="30"/>
                    </a:lnTo>
                    <a:lnTo>
                      <a:pt x="115" y="33"/>
                    </a:lnTo>
                    <a:lnTo>
                      <a:pt x="124" y="35"/>
                    </a:lnTo>
                    <a:lnTo>
                      <a:pt x="135" y="38"/>
                    </a:lnTo>
                    <a:lnTo>
                      <a:pt x="146" y="41"/>
                    </a:lnTo>
                    <a:lnTo>
                      <a:pt x="156" y="44"/>
                    </a:lnTo>
                    <a:lnTo>
                      <a:pt x="168" y="47"/>
                    </a:lnTo>
                    <a:lnTo>
                      <a:pt x="179" y="49"/>
                    </a:lnTo>
                    <a:lnTo>
                      <a:pt x="191" y="52"/>
                    </a:lnTo>
                    <a:lnTo>
                      <a:pt x="203" y="55"/>
                    </a:lnTo>
                    <a:lnTo>
                      <a:pt x="216" y="60"/>
                    </a:lnTo>
                    <a:lnTo>
                      <a:pt x="229" y="63"/>
                    </a:lnTo>
                    <a:lnTo>
                      <a:pt x="241" y="66"/>
                    </a:lnTo>
                    <a:lnTo>
                      <a:pt x="254" y="69"/>
                    </a:lnTo>
                    <a:lnTo>
                      <a:pt x="268" y="71"/>
                    </a:lnTo>
                    <a:lnTo>
                      <a:pt x="282" y="74"/>
                    </a:lnTo>
                    <a:lnTo>
                      <a:pt x="295" y="77"/>
                    </a:lnTo>
                    <a:lnTo>
                      <a:pt x="310" y="80"/>
                    </a:lnTo>
                    <a:lnTo>
                      <a:pt x="323" y="83"/>
                    </a:lnTo>
                    <a:lnTo>
                      <a:pt x="340" y="88"/>
                    </a:lnTo>
                    <a:lnTo>
                      <a:pt x="353" y="91"/>
                    </a:lnTo>
                    <a:lnTo>
                      <a:pt x="367" y="93"/>
                    </a:lnTo>
                    <a:lnTo>
                      <a:pt x="384" y="95"/>
                    </a:lnTo>
                    <a:lnTo>
                      <a:pt x="398" y="98"/>
                    </a:lnTo>
                    <a:lnTo>
                      <a:pt x="414" y="101"/>
                    </a:lnTo>
                    <a:lnTo>
                      <a:pt x="429" y="104"/>
                    </a:lnTo>
                    <a:lnTo>
                      <a:pt x="445" y="107"/>
                    </a:lnTo>
                    <a:lnTo>
                      <a:pt x="461" y="111"/>
                    </a:lnTo>
                    <a:lnTo>
                      <a:pt x="478" y="112"/>
                    </a:lnTo>
                    <a:lnTo>
                      <a:pt x="494" y="115"/>
                    </a:lnTo>
                    <a:lnTo>
                      <a:pt x="510" y="118"/>
                    </a:lnTo>
                    <a:lnTo>
                      <a:pt x="527" y="121"/>
                    </a:lnTo>
                    <a:lnTo>
                      <a:pt x="542" y="123"/>
                    </a:lnTo>
                    <a:lnTo>
                      <a:pt x="560" y="126"/>
                    </a:lnTo>
                    <a:lnTo>
                      <a:pt x="576" y="127"/>
                    </a:lnTo>
                    <a:lnTo>
                      <a:pt x="594" y="130"/>
                    </a:lnTo>
                    <a:lnTo>
                      <a:pt x="610" y="132"/>
                    </a:lnTo>
                    <a:lnTo>
                      <a:pt x="627" y="133"/>
                    </a:lnTo>
                    <a:lnTo>
                      <a:pt x="643" y="134"/>
                    </a:lnTo>
                    <a:lnTo>
                      <a:pt x="661" y="137"/>
                    </a:lnTo>
                    <a:lnTo>
                      <a:pt x="677" y="139"/>
                    </a:lnTo>
                    <a:lnTo>
                      <a:pt x="695" y="140"/>
                    </a:lnTo>
                    <a:lnTo>
                      <a:pt x="712" y="142"/>
                    </a:lnTo>
                    <a:lnTo>
                      <a:pt x="730" y="143"/>
                    </a:lnTo>
                    <a:lnTo>
                      <a:pt x="743" y="143"/>
                    </a:lnTo>
                    <a:lnTo>
                      <a:pt x="730" y="195"/>
                    </a:lnTo>
                    <a:lnTo>
                      <a:pt x="729" y="195"/>
                    </a:lnTo>
                    <a:lnTo>
                      <a:pt x="724" y="195"/>
                    </a:lnTo>
                    <a:lnTo>
                      <a:pt x="720" y="193"/>
                    </a:lnTo>
                    <a:lnTo>
                      <a:pt x="717" y="192"/>
                    </a:lnTo>
                    <a:lnTo>
                      <a:pt x="711" y="192"/>
                    </a:lnTo>
                    <a:lnTo>
                      <a:pt x="707" y="192"/>
                    </a:lnTo>
                    <a:lnTo>
                      <a:pt x="701" y="190"/>
                    </a:lnTo>
                    <a:lnTo>
                      <a:pt x="695" y="189"/>
                    </a:lnTo>
                    <a:lnTo>
                      <a:pt x="688" y="187"/>
                    </a:lnTo>
                    <a:lnTo>
                      <a:pt x="680" y="187"/>
                    </a:lnTo>
                    <a:lnTo>
                      <a:pt x="671" y="184"/>
                    </a:lnTo>
                    <a:lnTo>
                      <a:pt x="664" y="184"/>
                    </a:lnTo>
                    <a:lnTo>
                      <a:pt x="654" y="183"/>
                    </a:lnTo>
                    <a:lnTo>
                      <a:pt x="646" y="181"/>
                    </a:lnTo>
                    <a:lnTo>
                      <a:pt x="636" y="178"/>
                    </a:lnTo>
                    <a:lnTo>
                      <a:pt x="626" y="177"/>
                    </a:lnTo>
                    <a:lnTo>
                      <a:pt x="614" y="176"/>
                    </a:lnTo>
                    <a:lnTo>
                      <a:pt x="602" y="174"/>
                    </a:lnTo>
                    <a:lnTo>
                      <a:pt x="591" y="171"/>
                    </a:lnTo>
                    <a:lnTo>
                      <a:pt x="579" y="168"/>
                    </a:lnTo>
                    <a:lnTo>
                      <a:pt x="567" y="167"/>
                    </a:lnTo>
                    <a:lnTo>
                      <a:pt x="555" y="165"/>
                    </a:lnTo>
                    <a:lnTo>
                      <a:pt x="542" y="162"/>
                    </a:lnTo>
                    <a:lnTo>
                      <a:pt x="529" y="159"/>
                    </a:lnTo>
                    <a:lnTo>
                      <a:pt x="514" y="156"/>
                    </a:lnTo>
                    <a:lnTo>
                      <a:pt x="501" y="155"/>
                    </a:lnTo>
                    <a:lnTo>
                      <a:pt x="488" y="152"/>
                    </a:lnTo>
                    <a:lnTo>
                      <a:pt x="473" y="149"/>
                    </a:lnTo>
                    <a:lnTo>
                      <a:pt x="458" y="146"/>
                    </a:lnTo>
                    <a:lnTo>
                      <a:pt x="445" y="145"/>
                    </a:lnTo>
                    <a:lnTo>
                      <a:pt x="429" y="140"/>
                    </a:lnTo>
                    <a:lnTo>
                      <a:pt x="414" y="137"/>
                    </a:lnTo>
                    <a:lnTo>
                      <a:pt x="400" y="134"/>
                    </a:lnTo>
                    <a:lnTo>
                      <a:pt x="385" y="132"/>
                    </a:lnTo>
                    <a:lnTo>
                      <a:pt x="369" y="127"/>
                    </a:lnTo>
                    <a:lnTo>
                      <a:pt x="354" y="124"/>
                    </a:lnTo>
                    <a:lnTo>
                      <a:pt x="340" y="121"/>
                    </a:lnTo>
                    <a:lnTo>
                      <a:pt x="323" y="117"/>
                    </a:lnTo>
                    <a:lnTo>
                      <a:pt x="309" y="114"/>
                    </a:lnTo>
                    <a:lnTo>
                      <a:pt x="293" y="110"/>
                    </a:lnTo>
                    <a:lnTo>
                      <a:pt x="278" y="107"/>
                    </a:lnTo>
                    <a:lnTo>
                      <a:pt x="263" y="102"/>
                    </a:lnTo>
                    <a:lnTo>
                      <a:pt x="247" y="98"/>
                    </a:lnTo>
                    <a:lnTo>
                      <a:pt x="232" y="95"/>
                    </a:lnTo>
                    <a:lnTo>
                      <a:pt x="218" y="91"/>
                    </a:lnTo>
                    <a:lnTo>
                      <a:pt x="203" y="88"/>
                    </a:lnTo>
                    <a:lnTo>
                      <a:pt x="188" y="83"/>
                    </a:lnTo>
                    <a:lnTo>
                      <a:pt x="174" y="79"/>
                    </a:lnTo>
                    <a:lnTo>
                      <a:pt x="160" y="74"/>
                    </a:lnTo>
                    <a:lnTo>
                      <a:pt x="146" y="70"/>
                    </a:lnTo>
                    <a:lnTo>
                      <a:pt x="131" y="66"/>
                    </a:lnTo>
                    <a:lnTo>
                      <a:pt x="118" y="61"/>
                    </a:lnTo>
                    <a:lnTo>
                      <a:pt x="105" y="58"/>
                    </a:lnTo>
                    <a:lnTo>
                      <a:pt x="91" y="54"/>
                    </a:lnTo>
                    <a:lnTo>
                      <a:pt x="80" y="48"/>
                    </a:lnTo>
                    <a:lnTo>
                      <a:pt x="66" y="45"/>
                    </a:lnTo>
                    <a:lnTo>
                      <a:pt x="55" y="39"/>
                    </a:lnTo>
                    <a:lnTo>
                      <a:pt x="43" y="35"/>
                    </a:lnTo>
                    <a:lnTo>
                      <a:pt x="31" y="30"/>
                    </a:lnTo>
                    <a:lnTo>
                      <a:pt x="21" y="26"/>
                    </a:lnTo>
                    <a:lnTo>
                      <a:pt x="9" y="22"/>
                    </a:lnTo>
                    <a:lnTo>
                      <a:pt x="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33" name="Freeform 95"/>
              <p:cNvSpPr>
                <a:spLocks/>
              </p:cNvSpPr>
              <p:nvPr/>
            </p:nvSpPr>
            <p:spPr bwMode="auto">
              <a:xfrm>
                <a:off x="3749" y="3813"/>
                <a:ext cx="132" cy="44"/>
              </a:xfrm>
              <a:custGeom>
                <a:avLst/>
                <a:gdLst>
                  <a:gd name="T0" fmla="*/ 0 w 263"/>
                  <a:gd name="T1" fmla="*/ 76 h 86"/>
                  <a:gd name="T2" fmla="*/ 0 w 263"/>
                  <a:gd name="T3" fmla="*/ 73 h 86"/>
                  <a:gd name="T4" fmla="*/ 0 w 263"/>
                  <a:gd name="T5" fmla="*/ 67 h 86"/>
                  <a:gd name="T6" fmla="*/ 1 w 263"/>
                  <a:gd name="T7" fmla="*/ 58 h 86"/>
                  <a:gd name="T8" fmla="*/ 4 w 263"/>
                  <a:gd name="T9" fmla="*/ 48 h 86"/>
                  <a:gd name="T10" fmla="*/ 6 w 263"/>
                  <a:gd name="T11" fmla="*/ 37 h 86"/>
                  <a:gd name="T12" fmla="*/ 7 w 263"/>
                  <a:gd name="T13" fmla="*/ 29 h 86"/>
                  <a:gd name="T14" fmla="*/ 10 w 263"/>
                  <a:gd name="T15" fmla="*/ 23 h 86"/>
                  <a:gd name="T16" fmla="*/ 13 w 263"/>
                  <a:gd name="T17" fmla="*/ 12 h 86"/>
                  <a:gd name="T18" fmla="*/ 17 w 263"/>
                  <a:gd name="T19" fmla="*/ 0 h 86"/>
                  <a:gd name="T20" fmla="*/ 23 w 263"/>
                  <a:gd name="T21" fmla="*/ 3 h 86"/>
                  <a:gd name="T22" fmla="*/ 31 w 263"/>
                  <a:gd name="T23" fmla="*/ 6 h 86"/>
                  <a:gd name="T24" fmla="*/ 42 w 263"/>
                  <a:gd name="T25" fmla="*/ 10 h 86"/>
                  <a:gd name="T26" fmla="*/ 47 w 263"/>
                  <a:gd name="T27" fmla="*/ 12 h 86"/>
                  <a:gd name="T28" fmla="*/ 54 w 263"/>
                  <a:gd name="T29" fmla="*/ 15 h 86"/>
                  <a:gd name="T30" fmla="*/ 60 w 263"/>
                  <a:gd name="T31" fmla="*/ 16 h 86"/>
                  <a:gd name="T32" fmla="*/ 67 w 263"/>
                  <a:gd name="T33" fmla="*/ 20 h 86"/>
                  <a:gd name="T34" fmla="*/ 75 w 263"/>
                  <a:gd name="T35" fmla="*/ 23 h 86"/>
                  <a:gd name="T36" fmla="*/ 83 w 263"/>
                  <a:gd name="T37" fmla="*/ 26 h 86"/>
                  <a:gd name="T38" fmla="*/ 92 w 263"/>
                  <a:gd name="T39" fmla="*/ 29 h 86"/>
                  <a:gd name="T40" fmla="*/ 103 w 263"/>
                  <a:gd name="T41" fmla="*/ 34 h 86"/>
                  <a:gd name="T42" fmla="*/ 111 w 263"/>
                  <a:gd name="T43" fmla="*/ 37 h 86"/>
                  <a:gd name="T44" fmla="*/ 120 w 263"/>
                  <a:gd name="T45" fmla="*/ 39 h 86"/>
                  <a:gd name="T46" fmla="*/ 130 w 263"/>
                  <a:gd name="T47" fmla="*/ 42 h 86"/>
                  <a:gd name="T48" fmla="*/ 141 w 263"/>
                  <a:gd name="T49" fmla="*/ 47 h 86"/>
                  <a:gd name="T50" fmla="*/ 151 w 263"/>
                  <a:gd name="T51" fmla="*/ 50 h 86"/>
                  <a:gd name="T52" fmla="*/ 161 w 263"/>
                  <a:gd name="T53" fmla="*/ 53 h 86"/>
                  <a:gd name="T54" fmla="*/ 172 w 263"/>
                  <a:gd name="T55" fmla="*/ 57 h 86"/>
                  <a:gd name="T56" fmla="*/ 182 w 263"/>
                  <a:gd name="T57" fmla="*/ 60 h 86"/>
                  <a:gd name="T58" fmla="*/ 192 w 263"/>
                  <a:gd name="T59" fmla="*/ 63 h 86"/>
                  <a:gd name="T60" fmla="*/ 202 w 263"/>
                  <a:gd name="T61" fmla="*/ 66 h 86"/>
                  <a:gd name="T62" fmla="*/ 213 w 263"/>
                  <a:gd name="T63" fmla="*/ 69 h 86"/>
                  <a:gd name="T64" fmla="*/ 223 w 263"/>
                  <a:gd name="T65" fmla="*/ 72 h 86"/>
                  <a:gd name="T66" fmla="*/ 232 w 263"/>
                  <a:gd name="T67" fmla="*/ 75 h 86"/>
                  <a:gd name="T68" fmla="*/ 242 w 263"/>
                  <a:gd name="T69" fmla="*/ 76 h 86"/>
                  <a:gd name="T70" fmla="*/ 252 w 263"/>
                  <a:gd name="T71" fmla="*/ 79 h 86"/>
                  <a:gd name="T72" fmla="*/ 263 w 263"/>
                  <a:gd name="T73" fmla="*/ 82 h 86"/>
                  <a:gd name="T74" fmla="*/ 249 w 263"/>
                  <a:gd name="T75" fmla="*/ 85 h 86"/>
                  <a:gd name="T76" fmla="*/ 242 w 263"/>
                  <a:gd name="T77" fmla="*/ 83 h 86"/>
                  <a:gd name="T78" fmla="*/ 235 w 263"/>
                  <a:gd name="T79" fmla="*/ 82 h 86"/>
                  <a:gd name="T80" fmla="*/ 226 w 263"/>
                  <a:gd name="T81" fmla="*/ 80 h 86"/>
                  <a:gd name="T82" fmla="*/ 214 w 263"/>
                  <a:gd name="T83" fmla="*/ 79 h 86"/>
                  <a:gd name="T84" fmla="*/ 204 w 263"/>
                  <a:gd name="T85" fmla="*/ 76 h 86"/>
                  <a:gd name="T86" fmla="*/ 198 w 263"/>
                  <a:gd name="T87" fmla="*/ 75 h 86"/>
                  <a:gd name="T88" fmla="*/ 189 w 263"/>
                  <a:gd name="T89" fmla="*/ 73 h 86"/>
                  <a:gd name="T90" fmla="*/ 182 w 263"/>
                  <a:gd name="T91" fmla="*/ 72 h 86"/>
                  <a:gd name="T92" fmla="*/ 174 w 263"/>
                  <a:gd name="T93" fmla="*/ 69 h 86"/>
                  <a:gd name="T94" fmla="*/ 166 w 263"/>
                  <a:gd name="T95" fmla="*/ 67 h 86"/>
                  <a:gd name="T96" fmla="*/ 157 w 263"/>
                  <a:gd name="T97" fmla="*/ 64 h 86"/>
                  <a:gd name="T98" fmla="*/ 148 w 263"/>
                  <a:gd name="T99" fmla="*/ 63 h 86"/>
                  <a:gd name="T100" fmla="*/ 138 w 263"/>
                  <a:gd name="T101" fmla="*/ 60 h 86"/>
                  <a:gd name="T102" fmla="*/ 129 w 263"/>
                  <a:gd name="T103" fmla="*/ 58 h 86"/>
                  <a:gd name="T104" fmla="*/ 119 w 263"/>
                  <a:gd name="T105" fmla="*/ 56 h 86"/>
                  <a:gd name="T106" fmla="*/ 110 w 263"/>
                  <a:gd name="T107" fmla="*/ 53 h 86"/>
                  <a:gd name="T108" fmla="*/ 100 w 263"/>
                  <a:gd name="T109" fmla="*/ 50 h 86"/>
                  <a:gd name="T110" fmla="*/ 89 w 263"/>
                  <a:gd name="T111" fmla="*/ 47 h 86"/>
                  <a:gd name="T112" fmla="*/ 79 w 263"/>
                  <a:gd name="T113" fmla="*/ 44 h 86"/>
                  <a:gd name="T114" fmla="*/ 69 w 263"/>
                  <a:gd name="T115" fmla="*/ 39 h 86"/>
                  <a:gd name="T116" fmla="*/ 58 w 263"/>
                  <a:gd name="T117" fmla="*/ 37 h 86"/>
                  <a:gd name="T118" fmla="*/ 48 w 263"/>
                  <a:gd name="T119" fmla="*/ 34 h 86"/>
                  <a:gd name="T120" fmla="*/ 38 w 263"/>
                  <a:gd name="T121" fmla="*/ 31 h 86"/>
                  <a:gd name="T122" fmla="*/ 28 w 263"/>
                  <a:gd name="T123" fmla="*/ 26 h 86"/>
                  <a:gd name="T124" fmla="*/ 14 w 263"/>
                  <a:gd name="T125" fmla="*/ 86 h 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3"/>
                  <a:gd name="T190" fmla="*/ 0 h 86"/>
                  <a:gd name="T191" fmla="*/ 263 w 263"/>
                  <a:gd name="T192" fmla="*/ 86 h 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3" h="86">
                    <a:moveTo>
                      <a:pt x="14" y="86"/>
                    </a:moveTo>
                    <a:lnTo>
                      <a:pt x="0" y="76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0" y="70"/>
                    </a:lnTo>
                    <a:lnTo>
                      <a:pt x="0" y="67"/>
                    </a:lnTo>
                    <a:lnTo>
                      <a:pt x="0" y="63"/>
                    </a:lnTo>
                    <a:lnTo>
                      <a:pt x="1" y="58"/>
                    </a:lnTo>
                    <a:lnTo>
                      <a:pt x="3" y="53"/>
                    </a:lnTo>
                    <a:lnTo>
                      <a:pt x="4" y="48"/>
                    </a:lnTo>
                    <a:lnTo>
                      <a:pt x="6" y="42"/>
                    </a:lnTo>
                    <a:lnTo>
                      <a:pt x="6" y="37"/>
                    </a:lnTo>
                    <a:lnTo>
                      <a:pt x="7" y="32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0" y="23"/>
                    </a:lnTo>
                    <a:lnTo>
                      <a:pt x="12" y="17"/>
                    </a:lnTo>
                    <a:lnTo>
                      <a:pt x="13" y="12"/>
                    </a:lnTo>
                    <a:lnTo>
                      <a:pt x="16" y="6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31" y="6"/>
                    </a:lnTo>
                    <a:lnTo>
                      <a:pt x="36" y="7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7" y="12"/>
                    </a:lnTo>
                    <a:lnTo>
                      <a:pt x="50" y="13"/>
                    </a:lnTo>
                    <a:lnTo>
                      <a:pt x="54" y="15"/>
                    </a:lnTo>
                    <a:lnTo>
                      <a:pt x="57" y="16"/>
                    </a:lnTo>
                    <a:lnTo>
                      <a:pt x="60" y="16"/>
                    </a:lnTo>
                    <a:lnTo>
                      <a:pt x="64" y="19"/>
                    </a:lnTo>
                    <a:lnTo>
                      <a:pt x="67" y="20"/>
                    </a:lnTo>
                    <a:lnTo>
                      <a:pt x="72" y="20"/>
                    </a:lnTo>
                    <a:lnTo>
                      <a:pt x="75" y="23"/>
                    </a:lnTo>
                    <a:lnTo>
                      <a:pt x="79" y="25"/>
                    </a:lnTo>
                    <a:lnTo>
                      <a:pt x="83" y="26"/>
                    </a:lnTo>
                    <a:lnTo>
                      <a:pt x="88" y="28"/>
                    </a:lnTo>
                    <a:lnTo>
                      <a:pt x="92" y="29"/>
                    </a:lnTo>
                    <a:lnTo>
                      <a:pt x="97" y="32"/>
                    </a:lnTo>
                    <a:lnTo>
                      <a:pt x="103" y="34"/>
                    </a:lnTo>
                    <a:lnTo>
                      <a:pt x="107" y="34"/>
                    </a:lnTo>
                    <a:lnTo>
                      <a:pt x="111" y="37"/>
                    </a:lnTo>
                    <a:lnTo>
                      <a:pt x="116" y="38"/>
                    </a:lnTo>
                    <a:lnTo>
                      <a:pt x="120" y="39"/>
                    </a:lnTo>
                    <a:lnTo>
                      <a:pt x="125" y="41"/>
                    </a:lnTo>
                    <a:lnTo>
                      <a:pt x="130" y="42"/>
                    </a:lnTo>
                    <a:lnTo>
                      <a:pt x="135" y="45"/>
                    </a:lnTo>
                    <a:lnTo>
                      <a:pt x="141" y="47"/>
                    </a:lnTo>
                    <a:lnTo>
                      <a:pt x="145" y="48"/>
                    </a:lnTo>
                    <a:lnTo>
                      <a:pt x="151" y="50"/>
                    </a:lnTo>
                    <a:lnTo>
                      <a:pt x="155" y="51"/>
                    </a:lnTo>
                    <a:lnTo>
                      <a:pt x="161" y="53"/>
                    </a:lnTo>
                    <a:lnTo>
                      <a:pt x="166" y="56"/>
                    </a:lnTo>
                    <a:lnTo>
                      <a:pt x="172" y="57"/>
                    </a:lnTo>
                    <a:lnTo>
                      <a:pt x="176" y="58"/>
                    </a:lnTo>
                    <a:lnTo>
                      <a:pt x="182" y="60"/>
                    </a:lnTo>
                    <a:lnTo>
                      <a:pt x="186" y="61"/>
                    </a:lnTo>
                    <a:lnTo>
                      <a:pt x="192" y="63"/>
                    </a:lnTo>
                    <a:lnTo>
                      <a:pt x="197" y="64"/>
                    </a:lnTo>
                    <a:lnTo>
                      <a:pt x="202" y="66"/>
                    </a:lnTo>
                    <a:lnTo>
                      <a:pt x="207" y="67"/>
                    </a:lnTo>
                    <a:lnTo>
                      <a:pt x="213" y="69"/>
                    </a:lnTo>
                    <a:lnTo>
                      <a:pt x="217" y="70"/>
                    </a:lnTo>
                    <a:lnTo>
                      <a:pt x="223" y="72"/>
                    </a:lnTo>
                    <a:lnTo>
                      <a:pt x="227" y="73"/>
                    </a:lnTo>
                    <a:lnTo>
                      <a:pt x="232" y="75"/>
                    </a:lnTo>
                    <a:lnTo>
                      <a:pt x="238" y="76"/>
                    </a:lnTo>
                    <a:lnTo>
                      <a:pt x="242" y="76"/>
                    </a:lnTo>
                    <a:lnTo>
                      <a:pt x="246" y="78"/>
                    </a:lnTo>
                    <a:lnTo>
                      <a:pt x="252" y="79"/>
                    </a:lnTo>
                    <a:lnTo>
                      <a:pt x="258" y="80"/>
                    </a:lnTo>
                    <a:lnTo>
                      <a:pt x="263" y="82"/>
                    </a:lnTo>
                    <a:lnTo>
                      <a:pt x="251" y="86"/>
                    </a:lnTo>
                    <a:lnTo>
                      <a:pt x="249" y="85"/>
                    </a:lnTo>
                    <a:lnTo>
                      <a:pt x="245" y="85"/>
                    </a:lnTo>
                    <a:lnTo>
                      <a:pt x="242" y="83"/>
                    </a:lnTo>
                    <a:lnTo>
                      <a:pt x="239" y="83"/>
                    </a:lnTo>
                    <a:lnTo>
                      <a:pt x="235" y="82"/>
                    </a:lnTo>
                    <a:lnTo>
                      <a:pt x="232" y="82"/>
                    </a:lnTo>
                    <a:lnTo>
                      <a:pt x="226" y="80"/>
                    </a:lnTo>
                    <a:lnTo>
                      <a:pt x="220" y="79"/>
                    </a:lnTo>
                    <a:lnTo>
                      <a:pt x="214" y="79"/>
                    </a:lnTo>
                    <a:lnTo>
                      <a:pt x="208" y="78"/>
                    </a:lnTo>
                    <a:lnTo>
                      <a:pt x="204" y="76"/>
                    </a:lnTo>
                    <a:lnTo>
                      <a:pt x="201" y="76"/>
                    </a:lnTo>
                    <a:lnTo>
                      <a:pt x="198" y="75"/>
                    </a:lnTo>
                    <a:lnTo>
                      <a:pt x="194" y="73"/>
                    </a:lnTo>
                    <a:lnTo>
                      <a:pt x="189" y="73"/>
                    </a:lnTo>
                    <a:lnTo>
                      <a:pt x="186" y="72"/>
                    </a:lnTo>
                    <a:lnTo>
                      <a:pt x="182" y="72"/>
                    </a:lnTo>
                    <a:lnTo>
                      <a:pt x="179" y="72"/>
                    </a:lnTo>
                    <a:lnTo>
                      <a:pt x="174" y="69"/>
                    </a:lnTo>
                    <a:lnTo>
                      <a:pt x="170" y="69"/>
                    </a:lnTo>
                    <a:lnTo>
                      <a:pt x="166" y="67"/>
                    </a:lnTo>
                    <a:lnTo>
                      <a:pt x="161" y="66"/>
                    </a:lnTo>
                    <a:lnTo>
                      <a:pt x="157" y="64"/>
                    </a:lnTo>
                    <a:lnTo>
                      <a:pt x="152" y="64"/>
                    </a:lnTo>
                    <a:lnTo>
                      <a:pt x="148" y="63"/>
                    </a:lnTo>
                    <a:lnTo>
                      <a:pt x="144" y="61"/>
                    </a:lnTo>
                    <a:lnTo>
                      <a:pt x="138" y="60"/>
                    </a:lnTo>
                    <a:lnTo>
                      <a:pt x="133" y="58"/>
                    </a:lnTo>
                    <a:lnTo>
                      <a:pt x="129" y="58"/>
                    </a:lnTo>
                    <a:lnTo>
                      <a:pt x="125" y="57"/>
                    </a:lnTo>
                    <a:lnTo>
                      <a:pt x="119" y="56"/>
                    </a:lnTo>
                    <a:lnTo>
                      <a:pt x="114" y="54"/>
                    </a:lnTo>
                    <a:lnTo>
                      <a:pt x="110" y="53"/>
                    </a:lnTo>
                    <a:lnTo>
                      <a:pt x="105" y="51"/>
                    </a:lnTo>
                    <a:lnTo>
                      <a:pt x="100" y="50"/>
                    </a:lnTo>
                    <a:lnTo>
                      <a:pt x="95" y="48"/>
                    </a:lnTo>
                    <a:lnTo>
                      <a:pt x="89" y="47"/>
                    </a:lnTo>
                    <a:lnTo>
                      <a:pt x="85" y="45"/>
                    </a:lnTo>
                    <a:lnTo>
                      <a:pt x="79" y="44"/>
                    </a:lnTo>
                    <a:lnTo>
                      <a:pt x="75" y="42"/>
                    </a:lnTo>
                    <a:lnTo>
                      <a:pt x="69" y="39"/>
                    </a:lnTo>
                    <a:lnTo>
                      <a:pt x="64" y="39"/>
                    </a:lnTo>
                    <a:lnTo>
                      <a:pt x="58" y="37"/>
                    </a:lnTo>
                    <a:lnTo>
                      <a:pt x="54" y="35"/>
                    </a:lnTo>
                    <a:lnTo>
                      <a:pt x="48" y="34"/>
                    </a:lnTo>
                    <a:lnTo>
                      <a:pt x="44" y="32"/>
                    </a:lnTo>
                    <a:lnTo>
                      <a:pt x="38" y="31"/>
                    </a:lnTo>
                    <a:lnTo>
                      <a:pt x="34" y="29"/>
                    </a:lnTo>
                    <a:lnTo>
                      <a:pt x="28" y="26"/>
                    </a:lnTo>
                    <a:lnTo>
                      <a:pt x="23" y="25"/>
                    </a:lnTo>
                    <a:lnTo>
                      <a:pt x="14" y="86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34" name="Freeform 96"/>
              <p:cNvSpPr>
                <a:spLocks/>
              </p:cNvSpPr>
              <p:nvPr/>
            </p:nvSpPr>
            <p:spPr bwMode="auto">
              <a:xfrm>
                <a:off x="3995" y="3882"/>
                <a:ext cx="149" cy="59"/>
              </a:xfrm>
              <a:custGeom>
                <a:avLst/>
                <a:gdLst>
                  <a:gd name="T0" fmla="*/ 22 w 298"/>
                  <a:gd name="T1" fmla="*/ 0 h 117"/>
                  <a:gd name="T2" fmla="*/ 29 w 298"/>
                  <a:gd name="T3" fmla="*/ 1 h 117"/>
                  <a:gd name="T4" fmla="*/ 38 w 298"/>
                  <a:gd name="T5" fmla="*/ 1 h 117"/>
                  <a:gd name="T6" fmla="*/ 44 w 298"/>
                  <a:gd name="T7" fmla="*/ 3 h 117"/>
                  <a:gd name="T8" fmla="*/ 51 w 298"/>
                  <a:gd name="T9" fmla="*/ 4 h 117"/>
                  <a:gd name="T10" fmla="*/ 57 w 298"/>
                  <a:gd name="T11" fmla="*/ 4 h 117"/>
                  <a:gd name="T12" fmla="*/ 66 w 298"/>
                  <a:gd name="T13" fmla="*/ 5 h 117"/>
                  <a:gd name="T14" fmla="*/ 75 w 298"/>
                  <a:gd name="T15" fmla="*/ 7 h 117"/>
                  <a:gd name="T16" fmla="*/ 83 w 298"/>
                  <a:gd name="T17" fmla="*/ 8 h 117"/>
                  <a:gd name="T18" fmla="*/ 92 w 298"/>
                  <a:gd name="T19" fmla="*/ 8 h 117"/>
                  <a:gd name="T20" fmla="*/ 102 w 298"/>
                  <a:gd name="T21" fmla="*/ 11 h 117"/>
                  <a:gd name="T22" fmla="*/ 113 w 298"/>
                  <a:gd name="T23" fmla="*/ 11 h 117"/>
                  <a:gd name="T24" fmla="*/ 124 w 298"/>
                  <a:gd name="T25" fmla="*/ 14 h 117"/>
                  <a:gd name="T26" fmla="*/ 135 w 298"/>
                  <a:gd name="T27" fmla="*/ 14 h 117"/>
                  <a:gd name="T28" fmla="*/ 146 w 298"/>
                  <a:gd name="T29" fmla="*/ 16 h 117"/>
                  <a:gd name="T30" fmla="*/ 157 w 298"/>
                  <a:gd name="T31" fmla="*/ 17 h 117"/>
                  <a:gd name="T32" fmla="*/ 170 w 298"/>
                  <a:gd name="T33" fmla="*/ 17 h 117"/>
                  <a:gd name="T34" fmla="*/ 180 w 298"/>
                  <a:gd name="T35" fmla="*/ 19 h 117"/>
                  <a:gd name="T36" fmla="*/ 192 w 298"/>
                  <a:gd name="T37" fmla="*/ 20 h 117"/>
                  <a:gd name="T38" fmla="*/ 204 w 298"/>
                  <a:gd name="T39" fmla="*/ 20 h 117"/>
                  <a:gd name="T40" fmla="*/ 216 w 298"/>
                  <a:gd name="T41" fmla="*/ 22 h 117"/>
                  <a:gd name="T42" fmla="*/ 226 w 298"/>
                  <a:gd name="T43" fmla="*/ 22 h 117"/>
                  <a:gd name="T44" fmla="*/ 238 w 298"/>
                  <a:gd name="T45" fmla="*/ 22 h 117"/>
                  <a:gd name="T46" fmla="*/ 248 w 298"/>
                  <a:gd name="T47" fmla="*/ 22 h 117"/>
                  <a:gd name="T48" fmla="*/ 258 w 298"/>
                  <a:gd name="T49" fmla="*/ 22 h 117"/>
                  <a:gd name="T50" fmla="*/ 268 w 298"/>
                  <a:gd name="T51" fmla="*/ 22 h 117"/>
                  <a:gd name="T52" fmla="*/ 279 w 298"/>
                  <a:gd name="T53" fmla="*/ 22 h 117"/>
                  <a:gd name="T54" fmla="*/ 289 w 298"/>
                  <a:gd name="T55" fmla="*/ 22 h 117"/>
                  <a:gd name="T56" fmla="*/ 298 w 298"/>
                  <a:gd name="T57" fmla="*/ 22 h 117"/>
                  <a:gd name="T58" fmla="*/ 273 w 298"/>
                  <a:gd name="T59" fmla="*/ 117 h 117"/>
                  <a:gd name="T60" fmla="*/ 279 w 298"/>
                  <a:gd name="T61" fmla="*/ 42 h 117"/>
                  <a:gd name="T62" fmla="*/ 273 w 298"/>
                  <a:gd name="T63" fmla="*/ 42 h 117"/>
                  <a:gd name="T64" fmla="*/ 265 w 298"/>
                  <a:gd name="T65" fmla="*/ 42 h 117"/>
                  <a:gd name="T66" fmla="*/ 257 w 298"/>
                  <a:gd name="T67" fmla="*/ 41 h 117"/>
                  <a:gd name="T68" fmla="*/ 248 w 298"/>
                  <a:gd name="T69" fmla="*/ 41 h 117"/>
                  <a:gd name="T70" fmla="*/ 242 w 298"/>
                  <a:gd name="T71" fmla="*/ 39 h 117"/>
                  <a:gd name="T72" fmla="*/ 235 w 298"/>
                  <a:gd name="T73" fmla="*/ 39 h 117"/>
                  <a:gd name="T74" fmla="*/ 227 w 298"/>
                  <a:gd name="T75" fmla="*/ 38 h 117"/>
                  <a:gd name="T76" fmla="*/ 218 w 298"/>
                  <a:gd name="T77" fmla="*/ 38 h 117"/>
                  <a:gd name="T78" fmla="*/ 211 w 298"/>
                  <a:gd name="T79" fmla="*/ 36 h 117"/>
                  <a:gd name="T80" fmla="*/ 202 w 298"/>
                  <a:gd name="T81" fmla="*/ 35 h 117"/>
                  <a:gd name="T82" fmla="*/ 192 w 298"/>
                  <a:gd name="T83" fmla="*/ 33 h 117"/>
                  <a:gd name="T84" fmla="*/ 182 w 298"/>
                  <a:gd name="T85" fmla="*/ 32 h 117"/>
                  <a:gd name="T86" fmla="*/ 171 w 298"/>
                  <a:gd name="T87" fmla="*/ 30 h 117"/>
                  <a:gd name="T88" fmla="*/ 160 w 298"/>
                  <a:gd name="T89" fmla="*/ 29 h 117"/>
                  <a:gd name="T90" fmla="*/ 148 w 298"/>
                  <a:gd name="T91" fmla="*/ 27 h 117"/>
                  <a:gd name="T92" fmla="*/ 136 w 298"/>
                  <a:gd name="T93" fmla="*/ 26 h 117"/>
                  <a:gd name="T94" fmla="*/ 124 w 298"/>
                  <a:gd name="T95" fmla="*/ 25 h 117"/>
                  <a:gd name="T96" fmla="*/ 111 w 298"/>
                  <a:gd name="T97" fmla="*/ 22 h 117"/>
                  <a:gd name="T98" fmla="*/ 98 w 298"/>
                  <a:gd name="T99" fmla="*/ 20 h 117"/>
                  <a:gd name="T100" fmla="*/ 83 w 298"/>
                  <a:gd name="T101" fmla="*/ 17 h 117"/>
                  <a:gd name="T102" fmla="*/ 69 w 298"/>
                  <a:gd name="T103" fmla="*/ 16 h 117"/>
                  <a:gd name="T104" fmla="*/ 54 w 298"/>
                  <a:gd name="T105" fmla="*/ 13 h 117"/>
                  <a:gd name="T106" fmla="*/ 39 w 298"/>
                  <a:gd name="T107" fmla="*/ 10 h 117"/>
                  <a:gd name="T108" fmla="*/ 23 w 298"/>
                  <a:gd name="T109" fmla="*/ 7 h 117"/>
                  <a:gd name="T110" fmla="*/ 7 w 298"/>
                  <a:gd name="T111" fmla="*/ 4 h 117"/>
                  <a:gd name="T112" fmla="*/ 20 w 298"/>
                  <a:gd name="T113" fmla="*/ 0 h 1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8"/>
                  <a:gd name="T172" fmla="*/ 0 h 117"/>
                  <a:gd name="T173" fmla="*/ 298 w 298"/>
                  <a:gd name="T174" fmla="*/ 117 h 1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8" h="117">
                    <a:moveTo>
                      <a:pt x="20" y="0"/>
                    </a:moveTo>
                    <a:lnTo>
                      <a:pt x="22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4" y="3"/>
                    </a:lnTo>
                    <a:lnTo>
                      <a:pt x="47" y="3"/>
                    </a:lnTo>
                    <a:lnTo>
                      <a:pt x="51" y="4"/>
                    </a:lnTo>
                    <a:lnTo>
                      <a:pt x="54" y="4"/>
                    </a:lnTo>
                    <a:lnTo>
                      <a:pt x="57" y="4"/>
                    </a:lnTo>
                    <a:lnTo>
                      <a:pt x="61" y="5"/>
                    </a:lnTo>
                    <a:lnTo>
                      <a:pt x="66" y="5"/>
                    </a:lnTo>
                    <a:lnTo>
                      <a:pt x="70" y="5"/>
                    </a:lnTo>
                    <a:lnTo>
                      <a:pt x="75" y="7"/>
                    </a:lnTo>
                    <a:lnTo>
                      <a:pt x="77" y="7"/>
                    </a:lnTo>
                    <a:lnTo>
                      <a:pt x="83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8" y="10"/>
                    </a:lnTo>
                    <a:lnTo>
                      <a:pt x="102" y="11"/>
                    </a:lnTo>
                    <a:lnTo>
                      <a:pt x="108" y="11"/>
                    </a:lnTo>
                    <a:lnTo>
                      <a:pt x="113" y="11"/>
                    </a:lnTo>
                    <a:lnTo>
                      <a:pt x="119" y="13"/>
                    </a:lnTo>
                    <a:lnTo>
                      <a:pt x="124" y="14"/>
                    </a:lnTo>
                    <a:lnTo>
                      <a:pt x="130" y="14"/>
                    </a:lnTo>
                    <a:lnTo>
                      <a:pt x="135" y="14"/>
                    </a:lnTo>
                    <a:lnTo>
                      <a:pt x="141" y="14"/>
                    </a:lnTo>
                    <a:lnTo>
                      <a:pt x="146" y="16"/>
                    </a:lnTo>
                    <a:lnTo>
                      <a:pt x="151" y="16"/>
                    </a:lnTo>
                    <a:lnTo>
                      <a:pt x="157" y="17"/>
                    </a:lnTo>
                    <a:lnTo>
                      <a:pt x="163" y="17"/>
                    </a:lnTo>
                    <a:lnTo>
                      <a:pt x="170" y="17"/>
                    </a:lnTo>
                    <a:lnTo>
                      <a:pt x="174" y="17"/>
                    </a:lnTo>
                    <a:lnTo>
                      <a:pt x="180" y="19"/>
                    </a:lnTo>
                    <a:lnTo>
                      <a:pt x="186" y="19"/>
                    </a:lnTo>
                    <a:lnTo>
                      <a:pt x="192" y="20"/>
                    </a:lnTo>
                    <a:lnTo>
                      <a:pt x="198" y="20"/>
                    </a:lnTo>
                    <a:lnTo>
                      <a:pt x="204" y="20"/>
                    </a:lnTo>
                    <a:lnTo>
                      <a:pt x="208" y="20"/>
                    </a:lnTo>
                    <a:lnTo>
                      <a:pt x="216" y="22"/>
                    </a:lnTo>
                    <a:lnTo>
                      <a:pt x="220" y="22"/>
                    </a:lnTo>
                    <a:lnTo>
                      <a:pt x="226" y="22"/>
                    </a:lnTo>
                    <a:lnTo>
                      <a:pt x="232" y="22"/>
                    </a:lnTo>
                    <a:lnTo>
                      <a:pt x="238" y="22"/>
                    </a:lnTo>
                    <a:lnTo>
                      <a:pt x="242" y="22"/>
                    </a:lnTo>
                    <a:lnTo>
                      <a:pt x="248" y="22"/>
                    </a:lnTo>
                    <a:lnTo>
                      <a:pt x="252" y="22"/>
                    </a:lnTo>
                    <a:lnTo>
                      <a:pt x="258" y="22"/>
                    </a:lnTo>
                    <a:lnTo>
                      <a:pt x="264" y="22"/>
                    </a:lnTo>
                    <a:lnTo>
                      <a:pt x="268" y="22"/>
                    </a:lnTo>
                    <a:lnTo>
                      <a:pt x="273" y="22"/>
                    </a:lnTo>
                    <a:lnTo>
                      <a:pt x="279" y="22"/>
                    </a:lnTo>
                    <a:lnTo>
                      <a:pt x="283" y="22"/>
                    </a:lnTo>
                    <a:lnTo>
                      <a:pt x="289" y="22"/>
                    </a:lnTo>
                    <a:lnTo>
                      <a:pt x="293" y="22"/>
                    </a:lnTo>
                    <a:lnTo>
                      <a:pt x="298" y="22"/>
                    </a:lnTo>
                    <a:lnTo>
                      <a:pt x="282" y="107"/>
                    </a:lnTo>
                    <a:lnTo>
                      <a:pt x="273" y="117"/>
                    </a:lnTo>
                    <a:lnTo>
                      <a:pt x="282" y="44"/>
                    </a:lnTo>
                    <a:lnTo>
                      <a:pt x="279" y="42"/>
                    </a:lnTo>
                    <a:lnTo>
                      <a:pt x="276" y="42"/>
                    </a:lnTo>
                    <a:lnTo>
                      <a:pt x="273" y="42"/>
                    </a:lnTo>
                    <a:lnTo>
                      <a:pt x="270" y="42"/>
                    </a:lnTo>
                    <a:lnTo>
                      <a:pt x="265" y="42"/>
                    </a:lnTo>
                    <a:lnTo>
                      <a:pt x="262" y="42"/>
                    </a:lnTo>
                    <a:lnTo>
                      <a:pt x="257" y="41"/>
                    </a:lnTo>
                    <a:lnTo>
                      <a:pt x="251" y="41"/>
                    </a:lnTo>
                    <a:lnTo>
                      <a:pt x="248" y="41"/>
                    </a:lnTo>
                    <a:lnTo>
                      <a:pt x="245" y="39"/>
                    </a:lnTo>
                    <a:lnTo>
                      <a:pt x="242" y="39"/>
                    </a:lnTo>
                    <a:lnTo>
                      <a:pt x="239" y="39"/>
                    </a:lnTo>
                    <a:lnTo>
                      <a:pt x="235" y="39"/>
                    </a:lnTo>
                    <a:lnTo>
                      <a:pt x="232" y="38"/>
                    </a:lnTo>
                    <a:lnTo>
                      <a:pt x="227" y="38"/>
                    </a:lnTo>
                    <a:lnTo>
                      <a:pt x="224" y="38"/>
                    </a:lnTo>
                    <a:lnTo>
                      <a:pt x="218" y="38"/>
                    </a:lnTo>
                    <a:lnTo>
                      <a:pt x="216" y="36"/>
                    </a:lnTo>
                    <a:lnTo>
                      <a:pt x="211" y="36"/>
                    </a:lnTo>
                    <a:lnTo>
                      <a:pt x="207" y="36"/>
                    </a:lnTo>
                    <a:lnTo>
                      <a:pt x="202" y="35"/>
                    </a:lnTo>
                    <a:lnTo>
                      <a:pt x="198" y="35"/>
                    </a:lnTo>
                    <a:lnTo>
                      <a:pt x="192" y="33"/>
                    </a:lnTo>
                    <a:lnTo>
                      <a:pt x="188" y="33"/>
                    </a:lnTo>
                    <a:lnTo>
                      <a:pt x="182" y="32"/>
                    </a:lnTo>
                    <a:lnTo>
                      <a:pt x="177" y="32"/>
                    </a:lnTo>
                    <a:lnTo>
                      <a:pt x="171" y="30"/>
                    </a:lnTo>
                    <a:lnTo>
                      <a:pt x="167" y="30"/>
                    </a:lnTo>
                    <a:lnTo>
                      <a:pt x="160" y="29"/>
                    </a:lnTo>
                    <a:lnTo>
                      <a:pt x="154" y="29"/>
                    </a:lnTo>
                    <a:lnTo>
                      <a:pt x="148" y="27"/>
                    </a:lnTo>
                    <a:lnTo>
                      <a:pt x="144" y="27"/>
                    </a:lnTo>
                    <a:lnTo>
                      <a:pt x="136" y="26"/>
                    </a:lnTo>
                    <a:lnTo>
                      <a:pt x="130" y="26"/>
                    </a:lnTo>
                    <a:lnTo>
                      <a:pt x="124" y="25"/>
                    </a:lnTo>
                    <a:lnTo>
                      <a:pt x="119" y="25"/>
                    </a:lnTo>
                    <a:lnTo>
                      <a:pt x="111" y="22"/>
                    </a:lnTo>
                    <a:lnTo>
                      <a:pt x="104" y="22"/>
                    </a:lnTo>
                    <a:lnTo>
                      <a:pt x="98" y="20"/>
                    </a:lnTo>
                    <a:lnTo>
                      <a:pt x="91" y="20"/>
                    </a:lnTo>
                    <a:lnTo>
                      <a:pt x="83" y="17"/>
                    </a:lnTo>
                    <a:lnTo>
                      <a:pt x="76" y="17"/>
                    </a:lnTo>
                    <a:lnTo>
                      <a:pt x="69" y="16"/>
                    </a:lnTo>
                    <a:lnTo>
                      <a:pt x="63" y="14"/>
                    </a:lnTo>
                    <a:lnTo>
                      <a:pt x="54" y="13"/>
                    </a:lnTo>
                    <a:lnTo>
                      <a:pt x="47" y="11"/>
                    </a:lnTo>
                    <a:lnTo>
                      <a:pt x="39" y="10"/>
                    </a:lnTo>
                    <a:lnTo>
                      <a:pt x="32" y="8"/>
                    </a:lnTo>
                    <a:lnTo>
                      <a:pt x="23" y="7"/>
                    </a:lnTo>
                    <a:lnTo>
                      <a:pt x="16" y="7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35" name="Freeform 97"/>
              <p:cNvSpPr>
                <a:spLocks/>
              </p:cNvSpPr>
              <p:nvPr/>
            </p:nvSpPr>
            <p:spPr bwMode="auto">
              <a:xfrm>
                <a:off x="4263" y="3759"/>
                <a:ext cx="38" cy="52"/>
              </a:xfrm>
              <a:custGeom>
                <a:avLst/>
                <a:gdLst>
                  <a:gd name="T0" fmla="*/ 60 w 78"/>
                  <a:gd name="T1" fmla="*/ 31 h 103"/>
                  <a:gd name="T2" fmla="*/ 78 w 78"/>
                  <a:gd name="T3" fmla="*/ 0 h 103"/>
                  <a:gd name="T4" fmla="*/ 78 w 78"/>
                  <a:gd name="T5" fmla="*/ 11 h 103"/>
                  <a:gd name="T6" fmla="*/ 76 w 78"/>
                  <a:gd name="T7" fmla="*/ 15 h 103"/>
                  <a:gd name="T8" fmla="*/ 75 w 78"/>
                  <a:gd name="T9" fmla="*/ 19 h 103"/>
                  <a:gd name="T10" fmla="*/ 75 w 78"/>
                  <a:gd name="T11" fmla="*/ 22 h 103"/>
                  <a:gd name="T12" fmla="*/ 75 w 78"/>
                  <a:gd name="T13" fmla="*/ 25 h 103"/>
                  <a:gd name="T14" fmla="*/ 75 w 78"/>
                  <a:gd name="T15" fmla="*/ 28 h 103"/>
                  <a:gd name="T16" fmla="*/ 75 w 78"/>
                  <a:gd name="T17" fmla="*/ 33 h 103"/>
                  <a:gd name="T18" fmla="*/ 74 w 78"/>
                  <a:gd name="T19" fmla="*/ 36 h 103"/>
                  <a:gd name="T20" fmla="*/ 74 w 78"/>
                  <a:gd name="T21" fmla="*/ 39 h 103"/>
                  <a:gd name="T22" fmla="*/ 72 w 78"/>
                  <a:gd name="T23" fmla="*/ 41 h 103"/>
                  <a:gd name="T24" fmla="*/ 72 w 78"/>
                  <a:gd name="T25" fmla="*/ 44 h 103"/>
                  <a:gd name="T26" fmla="*/ 71 w 78"/>
                  <a:gd name="T27" fmla="*/ 50 h 103"/>
                  <a:gd name="T28" fmla="*/ 71 w 78"/>
                  <a:gd name="T29" fmla="*/ 58 h 103"/>
                  <a:gd name="T30" fmla="*/ 69 w 78"/>
                  <a:gd name="T31" fmla="*/ 62 h 103"/>
                  <a:gd name="T32" fmla="*/ 68 w 78"/>
                  <a:gd name="T33" fmla="*/ 68 h 103"/>
                  <a:gd name="T34" fmla="*/ 66 w 78"/>
                  <a:gd name="T35" fmla="*/ 71 h 103"/>
                  <a:gd name="T36" fmla="*/ 66 w 78"/>
                  <a:gd name="T37" fmla="*/ 75 h 103"/>
                  <a:gd name="T38" fmla="*/ 65 w 78"/>
                  <a:gd name="T39" fmla="*/ 75 h 103"/>
                  <a:gd name="T40" fmla="*/ 60 w 78"/>
                  <a:gd name="T41" fmla="*/ 78 h 103"/>
                  <a:gd name="T42" fmla="*/ 57 w 78"/>
                  <a:gd name="T43" fmla="*/ 80 h 103"/>
                  <a:gd name="T44" fmla="*/ 54 w 78"/>
                  <a:gd name="T45" fmla="*/ 81 h 103"/>
                  <a:gd name="T46" fmla="*/ 50 w 78"/>
                  <a:gd name="T47" fmla="*/ 82 h 103"/>
                  <a:gd name="T48" fmla="*/ 47 w 78"/>
                  <a:gd name="T49" fmla="*/ 85 h 103"/>
                  <a:gd name="T50" fmla="*/ 41 w 78"/>
                  <a:gd name="T51" fmla="*/ 87 h 103"/>
                  <a:gd name="T52" fmla="*/ 37 w 78"/>
                  <a:gd name="T53" fmla="*/ 90 h 103"/>
                  <a:gd name="T54" fmla="*/ 31 w 78"/>
                  <a:gd name="T55" fmla="*/ 93 h 103"/>
                  <a:gd name="T56" fmla="*/ 27 w 78"/>
                  <a:gd name="T57" fmla="*/ 96 h 103"/>
                  <a:gd name="T58" fmla="*/ 22 w 78"/>
                  <a:gd name="T59" fmla="*/ 96 h 103"/>
                  <a:gd name="T60" fmla="*/ 19 w 78"/>
                  <a:gd name="T61" fmla="*/ 97 h 103"/>
                  <a:gd name="T62" fmla="*/ 16 w 78"/>
                  <a:gd name="T63" fmla="*/ 99 h 103"/>
                  <a:gd name="T64" fmla="*/ 13 w 78"/>
                  <a:gd name="T65" fmla="*/ 99 h 103"/>
                  <a:gd name="T66" fmla="*/ 10 w 78"/>
                  <a:gd name="T67" fmla="*/ 100 h 103"/>
                  <a:gd name="T68" fmla="*/ 6 w 78"/>
                  <a:gd name="T69" fmla="*/ 102 h 103"/>
                  <a:gd name="T70" fmla="*/ 3 w 78"/>
                  <a:gd name="T71" fmla="*/ 102 h 103"/>
                  <a:gd name="T72" fmla="*/ 0 w 78"/>
                  <a:gd name="T73" fmla="*/ 103 h 103"/>
                  <a:gd name="T74" fmla="*/ 10 w 78"/>
                  <a:gd name="T75" fmla="*/ 85 h 103"/>
                  <a:gd name="T76" fmla="*/ 16 w 78"/>
                  <a:gd name="T77" fmla="*/ 84 h 103"/>
                  <a:gd name="T78" fmla="*/ 18 w 78"/>
                  <a:gd name="T79" fmla="*/ 82 h 103"/>
                  <a:gd name="T80" fmla="*/ 22 w 78"/>
                  <a:gd name="T81" fmla="*/ 82 h 103"/>
                  <a:gd name="T82" fmla="*/ 27 w 78"/>
                  <a:gd name="T83" fmla="*/ 81 h 103"/>
                  <a:gd name="T84" fmla="*/ 30 w 78"/>
                  <a:gd name="T85" fmla="*/ 80 h 103"/>
                  <a:gd name="T86" fmla="*/ 34 w 78"/>
                  <a:gd name="T87" fmla="*/ 77 h 103"/>
                  <a:gd name="T88" fmla="*/ 37 w 78"/>
                  <a:gd name="T89" fmla="*/ 74 h 103"/>
                  <a:gd name="T90" fmla="*/ 41 w 78"/>
                  <a:gd name="T91" fmla="*/ 71 h 103"/>
                  <a:gd name="T92" fmla="*/ 44 w 78"/>
                  <a:gd name="T93" fmla="*/ 68 h 103"/>
                  <a:gd name="T94" fmla="*/ 47 w 78"/>
                  <a:gd name="T95" fmla="*/ 65 h 103"/>
                  <a:gd name="T96" fmla="*/ 52 w 78"/>
                  <a:gd name="T97" fmla="*/ 61 h 103"/>
                  <a:gd name="T98" fmla="*/ 53 w 78"/>
                  <a:gd name="T99" fmla="*/ 56 h 103"/>
                  <a:gd name="T100" fmla="*/ 56 w 78"/>
                  <a:gd name="T101" fmla="*/ 52 h 103"/>
                  <a:gd name="T102" fmla="*/ 60 w 78"/>
                  <a:gd name="T103" fmla="*/ 31 h 103"/>
                  <a:gd name="T104" fmla="*/ 60 w 78"/>
                  <a:gd name="T105" fmla="*/ 31 h 10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8"/>
                  <a:gd name="T160" fmla="*/ 0 h 103"/>
                  <a:gd name="T161" fmla="*/ 78 w 78"/>
                  <a:gd name="T162" fmla="*/ 103 h 10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8" h="103">
                    <a:moveTo>
                      <a:pt x="60" y="31"/>
                    </a:moveTo>
                    <a:lnTo>
                      <a:pt x="78" y="0"/>
                    </a:lnTo>
                    <a:lnTo>
                      <a:pt x="78" y="11"/>
                    </a:lnTo>
                    <a:lnTo>
                      <a:pt x="76" y="15"/>
                    </a:lnTo>
                    <a:lnTo>
                      <a:pt x="75" y="19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8"/>
                    </a:lnTo>
                    <a:lnTo>
                      <a:pt x="75" y="33"/>
                    </a:lnTo>
                    <a:lnTo>
                      <a:pt x="74" y="36"/>
                    </a:lnTo>
                    <a:lnTo>
                      <a:pt x="74" y="39"/>
                    </a:lnTo>
                    <a:lnTo>
                      <a:pt x="72" y="41"/>
                    </a:lnTo>
                    <a:lnTo>
                      <a:pt x="72" y="44"/>
                    </a:lnTo>
                    <a:lnTo>
                      <a:pt x="71" y="50"/>
                    </a:lnTo>
                    <a:lnTo>
                      <a:pt x="71" y="58"/>
                    </a:lnTo>
                    <a:lnTo>
                      <a:pt x="69" y="62"/>
                    </a:lnTo>
                    <a:lnTo>
                      <a:pt x="68" y="68"/>
                    </a:lnTo>
                    <a:lnTo>
                      <a:pt x="66" y="71"/>
                    </a:lnTo>
                    <a:lnTo>
                      <a:pt x="66" y="75"/>
                    </a:lnTo>
                    <a:lnTo>
                      <a:pt x="65" y="75"/>
                    </a:lnTo>
                    <a:lnTo>
                      <a:pt x="60" y="78"/>
                    </a:lnTo>
                    <a:lnTo>
                      <a:pt x="57" y="80"/>
                    </a:lnTo>
                    <a:lnTo>
                      <a:pt x="54" y="81"/>
                    </a:lnTo>
                    <a:lnTo>
                      <a:pt x="50" y="82"/>
                    </a:lnTo>
                    <a:lnTo>
                      <a:pt x="47" y="85"/>
                    </a:lnTo>
                    <a:lnTo>
                      <a:pt x="41" y="87"/>
                    </a:lnTo>
                    <a:lnTo>
                      <a:pt x="37" y="90"/>
                    </a:lnTo>
                    <a:lnTo>
                      <a:pt x="31" y="93"/>
                    </a:lnTo>
                    <a:lnTo>
                      <a:pt x="27" y="96"/>
                    </a:lnTo>
                    <a:lnTo>
                      <a:pt x="22" y="96"/>
                    </a:lnTo>
                    <a:lnTo>
                      <a:pt x="19" y="97"/>
                    </a:lnTo>
                    <a:lnTo>
                      <a:pt x="16" y="99"/>
                    </a:lnTo>
                    <a:lnTo>
                      <a:pt x="13" y="99"/>
                    </a:lnTo>
                    <a:lnTo>
                      <a:pt x="10" y="100"/>
                    </a:lnTo>
                    <a:lnTo>
                      <a:pt x="6" y="102"/>
                    </a:lnTo>
                    <a:lnTo>
                      <a:pt x="3" y="102"/>
                    </a:lnTo>
                    <a:lnTo>
                      <a:pt x="0" y="103"/>
                    </a:lnTo>
                    <a:lnTo>
                      <a:pt x="10" y="85"/>
                    </a:lnTo>
                    <a:lnTo>
                      <a:pt x="16" y="84"/>
                    </a:lnTo>
                    <a:lnTo>
                      <a:pt x="18" y="82"/>
                    </a:lnTo>
                    <a:lnTo>
                      <a:pt x="22" y="82"/>
                    </a:lnTo>
                    <a:lnTo>
                      <a:pt x="27" y="81"/>
                    </a:lnTo>
                    <a:lnTo>
                      <a:pt x="30" y="80"/>
                    </a:lnTo>
                    <a:lnTo>
                      <a:pt x="34" y="77"/>
                    </a:lnTo>
                    <a:lnTo>
                      <a:pt x="37" y="74"/>
                    </a:lnTo>
                    <a:lnTo>
                      <a:pt x="41" y="71"/>
                    </a:lnTo>
                    <a:lnTo>
                      <a:pt x="44" y="68"/>
                    </a:lnTo>
                    <a:lnTo>
                      <a:pt x="47" y="65"/>
                    </a:lnTo>
                    <a:lnTo>
                      <a:pt x="52" y="61"/>
                    </a:lnTo>
                    <a:lnTo>
                      <a:pt x="53" y="56"/>
                    </a:lnTo>
                    <a:lnTo>
                      <a:pt x="56" y="52"/>
                    </a:lnTo>
                    <a:lnTo>
                      <a:pt x="60" y="31"/>
                    </a:lnTo>
                    <a:close/>
                  </a:path>
                </a:pathLst>
              </a:custGeom>
              <a:solidFill>
                <a:srgbClr val="4D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36" name="Freeform 98"/>
              <p:cNvSpPr>
                <a:spLocks/>
              </p:cNvSpPr>
              <p:nvPr/>
            </p:nvSpPr>
            <p:spPr bwMode="auto">
              <a:xfrm>
                <a:off x="3874" y="3849"/>
                <a:ext cx="99" cy="30"/>
              </a:xfrm>
              <a:custGeom>
                <a:avLst/>
                <a:gdLst>
                  <a:gd name="T0" fmla="*/ 0 w 197"/>
                  <a:gd name="T1" fmla="*/ 60 h 62"/>
                  <a:gd name="T2" fmla="*/ 0 w 197"/>
                  <a:gd name="T3" fmla="*/ 56 h 62"/>
                  <a:gd name="T4" fmla="*/ 0 w 197"/>
                  <a:gd name="T5" fmla="*/ 50 h 62"/>
                  <a:gd name="T6" fmla="*/ 2 w 197"/>
                  <a:gd name="T7" fmla="*/ 41 h 62"/>
                  <a:gd name="T8" fmla="*/ 5 w 197"/>
                  <a:gd name="T9" fmla="*/ 31 h 62"/>
                  <a:gd name="T10" fmla="*/ 11 w 197"/>
                  <a:gd name="T11" fmla="*/ 21 h 62"/>
                  <a:gd name="T12" fmla="*/ 17 w 197"/>
                  <a:gd name="T13" fmla="*/ 10 h 62"/>
                  <a:gd name="T14" fmla="*/ 24 w 197"/>
                  <a:gd name="T15" fmla="*/ 5 h 62"/>
                  <a:gd name="T16" fmla="*/ 30 w 197"/>
                  <a:gd name="T17" fmla="*/ 2 h 62"/>
                  <a:gd name="T18" fmla="*/ 34 w 197"/>
                  <a:gd name="T19" fmla="*/ 0 h 62"/>
                  <a:gd name="T20" fmla="*/ 39 w 197"/>
                  <a:gd name="T21" fmla="*/ 0 h 62"/>
                  <a:gd name="T22" fmla="*/ 46 w 197"/>
                  <a:gd name="T23" fmla="*/ 2 h 62"/>
                  <a:gd name="T24" fmla="*/ 53 w 197"/>
                  <a:gd name="T25" fmla="*/ 2 h 62"/>
                  <a:gd name="T26" fmla="*/ 64 w 197"/>
                  <a:gd name="T27" fmla="*/ 3 h 62"/>
                  <a:gd name="T28" fmla="*/ 74 w 197"/>
                  <a:gd name="T29" fmla="*/ 3 h 62"/>
                  <a:gd name="T30" fmla="*/ 83 w 197"/>
                  <a:gd name="T31" fmla="*/ 5 h 62"/>
                  <a:gd name="T32" fmla="*/ 88 w 197"/>
                  <a:gd name="T33" fmla="*/ 6 h 62"/>
                  <a:gd name="T34" fmla="*/ 97 w 197"/>
                  <a:gd name="T35" fmla="*/ 8 h 62"/>
                  <a:gd name="T36" fmla="*/ 108 w 197"/>
                  <a:gd name="T37" fmla="*/ 9 h 62"/>
                  <a:gd name="T38" fmla="*/ 115 w 197"/>
                  <a:gd name="T39" fmla="*/ 9 h 62"/>
                  <a:gd name="T40" fmla="*/ 121 w 197"/>
                  <a:gd name="T41" fmla="*/ 10 h 62"/>
                  <a:gd name="T42" fmla="*/ 128 w 197"/>
                  <a:gd name="T43" fmla="*/ 12 h 62"/>
                  <a:gd name="T44" fmla="*/ 135 w 197"/>
                  <a:gd name="T45" fmla="*/ 13 h 62"/>
                  <a:gd name="T46" fmla="*/ 141 w 197"/>
                  <a:gd name="T47" fmla="*/ 15 h 62"/>
                  <a:gd name="T48" fmla="*/ 149 w 197"/>
                  <a:gd name="T49" fmla="*/ 16 h 62"/>
                  <a:gd name="T50" fmla="*/ 155 w 197"/>
                  <a:gd name="T51" fmla="*/ 18 h 62"/>
                  <a:gd name="T52" fmla="*/ 162 w 197"/>
                  <a:gd name="T53" fmla="*/ 19 h 62"/>
                  <a:gd name="T54" fmla="*/ 168 w 197"/>
                  <a:gd name="T55" fmla="*/ 21 h 62"/>
                  <a:gd name="T56" fmla="*/ 175 w 197"/>
                  <a:gd name="T57" fmla="*/ 22 h 62"/>
                  <a:gd name="T58" fmla="*/ 181 w 197"/>
                  <a:gd name="T59" fmla="*/ 24 h 62"/>
                  <a:gd name="T60" fmla="*/ 187 w 197"/>
                  <a:gd name="T61" fmla="*/ 27 h 62"/>
                  <a:gd name="T62" fmla="*/ 193 w 197"/>
                  <a:gd name="T63" fmla="*/ 28 h 62"/>
                  <a:gd name="T64" fmla="*/ 187 w 197"/>
                  <a:gd name="T65" fmla="*/ 31 h 62"/>
                  <a:gd name="T66" fmla="*/ 182 w 197"/>
                  <a:gd name="T67" fmla="*/ 30 h 62"/>
                  <a:gd name="T68" fmla="*/ 177 w 197"/>
                  <a:gd name="T69" fmla="*/ 28 h 62"/>
                  <a:gd name="T70" fmla="*/ 171 w 197"/>
                  <a:gd name="T71" fmla="*/ 27 h 62"/>
                  <a:gd name="T72" fmla="*/ 162 w 197"/>
                  <a:gd name="T73" fmla="*/ 25 h 62"/>
                  <a:gd name="T74" fmla="*/ 152 w 197"/>
                  <a:gd name="T75" fmla="*/ 24 h 62"/>
                  <a:gd name="T76" fmla="*/ 141 w 197"/>
                  <a:gd name="T77" fmla="*/ 22 h 62"/>
                  <a:gd name="T78" fmla="*/ 131 w 197"/>
                  <a:gd name="T79" fmla="*/ 21 h 62"/>
                  <a:gd name="T80" fmla="*/ 119 w 197"/>
                  <a:gd name="T81" fmla="*/ 19 h 62"/>
                  <a:gd name="T82" fmla="*/ 108 w 197"/>
                  <a:gd name="T83" fmla="*/ 18 h 62"/>
                  <a:gd name="T84" fmla="*/ 96 w 197"/>
                  <a:gd name="T85" fmla="*/ 16 h 62"/>
                  <a:gd name="T86" fmla="*/ 84 w 197"/>
                  <a:gd name="T87" fmla="*/ 16 h 62"/>
                  <a:gd name="T88" fmla="*/ 74 w 197"/>
                  <a:gd name="T89" fmla="*/ 15 h 62"/>
                  <a:gd name="T90" fmla="*/ 64 w 197"/>
                  <a:gd name="T91" fmla="*/ 15 h 62"/>
                  <a:gd name="T92" fmla="*/ 53 w 197"/>
                  <a:gd name="T93" fmla="*/ 15 h 62"/>
                  <a:gd name="T94" fmla="*/ 46 w 197"/>
                  <a:gd name="T95" fmla="*/ 16 h 62"/>
                  <a:gd name="T96" fmla="*/ 41 w 197"/>
                  <a:gd name="T97" fmla="*/ 19 h 62"/>
                  <a:gd name="T98" fmla="*/ 33 w 197"/>
                  <a:gd name="T99" fmla="*/ 27 h 62"/>
                  <a:gd name="T100" fmla="*/ 27 w 197"/>
                  <a:gd name="T101" fmla="*/ 32 h 62"/>
                  <a:gd name="T102" fmla="*/ 21 w 197"/>
                  <a:gd name="T103" fmla="*/ 41 h 62"/>
                  <a:gd name="T104" fmla="*/ 17 w 197"/>
                  <a:gd name="T105" fmla="*/ 50 h 62"/>
                  <a:gd name="T106" fmla="*/ 15 w 197"/>
                  <a:gd name="T107" fmla="*/ 60 h 62"/>
                  <a:gd name="T108" fmla="*/ 0 w 197"/>
                  <a:gd name="T109" fmla="*/ 62 h 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7"/>
                  <a:gd name="T166" fmla="*/ 0 h 62"/>
                  <a:gd name="T167" fmla="*/ 197 w 197"/>
                  <a:gd name="T168" fmla="*/ 62 h 6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7" h="62">
                    <a:moveTo>
                      <a:pt x="0" y="62"/>
                    </a:moveTo>
                    <a:lnTo>
                      <a:pt x="0" y="60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1"/>
                    </a:lnTo>
                    <a:lnTo>
                      <a:pt x="3" y="37"/>
                    </a:lnTo>
                    <a:lnTo>
                      <a:pt x="5" y="31"/>
                    </a:lnTo>
                    <a:lnTo>
                      <a:pt x="8" y="25"/>
                    </a:lnTo>
                    <a:lnTo>
                      <a:pt x="11" y="21"/>
                    </a:lnTo>
                    <a:lnTo>
                      <a:pt x="14" y="16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4" y="5"/>
                    </a:lnTo>
                    <a:lnTo>
                      <a:pt x="27" y="3"/>
                    </a:lnTo>
                    <a:lnTo>
                      <a:pt x="30" y="2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3" y="0"/>
                    </a:lnTo>
                    <a:lnTo>
                      <a:pt x="46" y="2"/>
                    </a:lnTo>
                    <a:lnTo>
                      <a:pt x="50" y="2"/>
                    </a:lnTo>
                    <a:lnTo>
                      <a:pt x="53" y="2"/>
                    </a:lnTo>
                    <a:lnTo>
                      <a:pt x="59" y="2"/>
                    </a:lnTo>
                    <a:lnTo>
                      <a:pt x="64" y="3"/>
                    </a:lnTo>
                    <a:lnTo>
                      <a:pt x="68" y="3"/>
                    </a:lnTo>
                    <a:lnTo>
                      <a:pt x="74" y="3"/>
                    </a:lnTo>
                    <a:lnTo>
                      <a:pt x="80" y="5"/>
                    </a:lnTo>
                    <a:lnTo>
                      <a:pt x="83" y="5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91" y="6"/>
                    </a:lnTo>
                    <a:lnTo>
                      <a:pt x="97" y="8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11" y="9"/>
                    </a:lnTo>
                    <a:lnTo>
                      <a:pt x="115" y="9"/>
                    </a:lnTo>
                    <a:lnTo>
                      <a:pt x="118" y="10"/>
                    </a:lnTo>
                    <a:lnTo>
                      <a:pt x="121" y="10"/>
                    </a:lnTo>
                    <a:lnTo>
                      <a:pt x="125" y="12"/>
                    </a:lnTo>
                    <a:lnTo>
                      <a:pt x="128" y="12"/>
                    </a:lnTo>
                    <a:lnTo>
                      <a:pt x="131" y="13"/>
                    </a:lnTo>
                    <a:lnTo>
                      <a:pt x="135" y="13"/>
                    </a:lnTo>
                    <a:lnTo>
                      <a:pt x="138" y="15"/>
                    </a:lnTo>
                    <a:lnTo>
                      <a:pt x="141" y="15"/>
                    </a:lnTo>
                    <a:lnTo>
                      <a:pt x="146" y="16"/>
                    </a:lnTo>
                    <a:lnTo>
                      <a:pt x="149" y="16"/>
                    </a:lnTo>
                    <a:lnTo>
                      <a:pt x="152" y="16"/>
                    </a:lnTo>
                    <a:lnTo>
                      <a:pt x="155" y="18"/>
                    </a:lnTo>
                    <a:lnTo>
                      <a:pt x="159" y="19"/>
                    </a:lnTo>
                    <a:lnTo>
                      <a:pt x="162" y="19"/>
                    </a:lnTo>
                    <a:lnTo>
                      <a:pt x="165" y="21"/>
                    </a:lnTo>
                    <a:lnTo>
                      <a:pt x="168" y="21"/>
                    </a:lnTo>
                    <a:lnTo>
                      <a:pt x="172" y="22"/>
                    </a:lnTo>
                    <a:lnTo>
                      <a:pt x="175" y="22"/>
                    </a:lnTo>
                    <a:lnTo>
                      <a:pt x="178" y="24"/>
                    </a:lnTo>
                    <a:lnTo>
                      <a:pt x="181" y="24"/>
                    </a:lnTo>
                    <a:lnTo>
                      <a:pt x="184" y="25"/>
                    </a:lnTo>
                    <a:lnTo>
                      <a:pt x="187" y="27"/>
                    </a:lnTo>
                    <a:lnTo>
                      <a:pt x="191" y="27"/>
                    </a:lnTo>
                    <a:lnTo>
                      <a:pt x="193" y="28"/>
                    </a:lnTo>
                    <a:lnTo>
                      <a:pt x="197" y="30"/>
                    </a:lnTo>
                    <a:lnTo>
                      <a:pt x="187" y="31"/>
                    </a:lnTo>
                    <a:lnTo>
                      <a:pt x="185" y="30"/>
                    </a:lnTo>
                    <a:lnTo>
                      <a:pt x="182" y="30"/>
                    </a:lnTo>
                    <a:lnTo>
                      <a:pt x="180" y="28"/>
                    </a:lnTo>
                    <a:lnTo>
                      <a:pt x="177" y="28"/>
                    </a:lnTo>
                    <a:lnTo>
                      <a:pt x="174" y="27"/>
                    </a:lnTo>
                    <a:lnTo>
                      <a:pt x="171" y="27"/>
                    </a:lnTo>
                    <a:lnTo>
                      <a:pt x="165" y="27"/>
                    </a:lnTo>
                    <a:lnTo>
                      <a:pt x="162" y="25"/>
                    </a:lnTo>
                    <a:lnTo>
                      <a:pt x="157" y="24"/>
                    </a:lnTo>
                    <a:lnTo>
                      <a:pt x="152" y="24"/>
                    </a:lnTo>
                    <a:lnTo>
                      <a:pt x="147" y="22"/>
                    </a:lnTo>
                    <a:lnTo>
                      <a:pt x="141" y="22"/>
                    </a:lnTo>
                    <a:lnTo>
                      <a:pt x="135" y="22"/>
                    </a:lnTo>
                    <a:lnTo>
                      <a:pt x="131" y="21"/>
                    </a:lnTo>
                    <a:lnTo>
                      <a:pt x="125" y="19"/>
                    </a:lnTo>
                    <a:lnTo>
                      <a:pt x="119" y="19"/>
                    </a:lnTo>
                    <a:lnTo>
                      <a:pt x="113" y="18"/>
                    </a:lnTo>
                    <a:lnTo>
                      <a:pt x="108" y="18"/>
                    </a:lnTo>
                    <a:lnTo>
                      <a:pt x="102" y="16"/>
                    </a:lnTo>
                    <a:lnTo>
                      <a:pt x="96" y="16"/>
                    </a:lnTo>
                    <a:lnTo>
                      <a:pt x="90" y="16"/>
                    </a:lnTo>
                    <a:lnTo>
                      <a:pt x="84" y="16"/>
                    </a:lnTo>
                    <a:lnTo>
                      <a:pt x="78" y="15"/>
                    </a:lnTo>
                    <a:lnTo>
                      <a:pt x="74" y="15"/>
                    </a:lnTo>
                    <a:lnTo>
                      <a:pt x="68" y="15"/>
                    </a:lnTo>
                    <a:lnTo>
                      <a:pt x="64" y="15"/>
                    </a:lnTo>
                    <a:lnTo>
                      <a:pt x="59" y="15"/>
                    </a:lnTo>
                    <a:lnTo>
                      <a:pt x="53" y="15"/>
                    </a:lnTo>
                    <a:lnTo>
                      <a:pt x="50" y="16"/>
                    </a:lnTo>
                    <a:lnTo>
                      <a:pt x="46" y="16"/>
                    </a:lnTo>
                    <a:lnTo>
                      <a:pt x="44" y="16"/>
                    </a:lnTo>
                    <a:lnTo>
                      <a:pt x="41" y="19"/>
                    </a:lnTo>
                    <a:lnTo>
                      <a:pt x="37" y="22"/>
                    </a:lnTo>
                    <a:lnTo>
                      <a:pt x="33" y="27"/>
                    </a:lnTo>
                    <a:lnTo>
                      <a:pt x="28" y="30"/>
                    </a:lnTo>
                    <a:lnTo>
                      <a:pt x="27" y="32"/>
                    </a:lnTo>
                    <a:lnTo>
                      <a:pt x="24" y="37"/>
                    </a:lnTo>
                    <a:lnTo>
                      <a:pt x="21" y="41"/>
                    </a:lnTo>
                    <a:lnTo>
                      <a:pt x="19" y="44"/>
                    </a:lnTo>
                    <a:lnTo>
                      <a:pt x="17" y="50"/>
                    </a:lnTo>
                    <a:lnTo>
                      <a:pt x="15" y="54"/>
                    </a:lnTo>
                    <a:lnTo>
                      <a:pt x="15" y="6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125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37" name="Freeform 99"/>
              <p:cNvSpPr>
                <a:spLocks/>
              </p:cNvSpPr>
              <p:nvPr/>
            </p:nvSpPr>
            <p:spPr bwMode="auto">
              <a:xfrm>
                <a:off x="3957" y="3864"/>
                <a:ext cx="42" cy="33"/>
              </a:xfrm>
              <a:custGeom>
                <a:avLst/>
                <a:gdLst>
                  <a:gd name="T0" fmla="*/ 0 w 84"/>
                  <a:gd name="T1" fmla="*/ 59 h 66"/>
                  <a:gd name="T2" fmla="*/ 0 w 84"/>
                  <a:gd name="T3" fmla="*/ 57 h 66"/>
                  <a:gd name="T4" fmla="*/ 0 w 84"/>
                  <a:gd name="T5" fmla="*/ 54 h 66"/>
                  <a:gd name="T6" fmla="*/ 0 w 84"/>
                  <a:gd name="T7" fmla="*/ 50 h 66"/>
                  <a:gd name="T8" fmla="*/ 2 w 84"/>
                  <a:gd name="T9" fmla="*/ 45 h 66"/>
                  <a:gd name="T10" fmla="*/ 2 w 84"/>
                  <a:gd name="T11" fmla="*/ 41 h 66"/>
                  <a:gd name="T12" fmla="*/ 3 w 84"/>
                  <a:gd name="T13" fmla="*/ 38 h 66"/>
                  <a:gd name="T14" fmla="*/ 5 w 84"/>
                  <a:gd name="T15" fmla="*/ 35 h 66"/>
                  <a:gd name="T16" fmla="*/ 6 w 84"/>
                  <a:gd name="T17" fmla="*/ 32 h 66"/>
                  <a:gd name="T18" fmla="*/ 8 w 84"/>
                  <a:gd name="T19" fmla="*/ 29 h 66"/>
                  <a:gd name="T20" fmla="*/ 9 w 84"/>
                  <a:gd name="T21" fmla="*/ 26 h 66"/>
                  <a:gd name="T22" fmla="*/ 11 w 84"/>
                  <a:gd name="T23" fmla="*/ 23 h 66"/>
                  <a:gd name="T24" fmla="*/ 14 w 84"/>
                  <a:gd name="T25" fmla="*/ 20 h 66"/>
                  <a:gd name="T26" fmla="*/ 15 w 84"/>
                  <a:gd name="T27" fmla="*/ 18 h 66"/>
                  <a:gd name="T28" fmla="*/ 18 w 84"/>
                  <a:gd name="T29" fmla="*/ 13 h 66"/>
                  <a:gd name="T30" fmla="*/ 19 w 84"/>
                  <a:gd name="T31" fmla="*/ 10 h 66"/>
                  <a:gd name="T32" fmla="*/ 24 w 84"/>
                  <a:gd name="T33" fmla="*/ 9 h 66"/>
                  <a:gd name="T34" fmla="*/ 27 w 84"/>
                  <a:gd name="T35" fmla="*/ 6 h 66"/>
                  <a:gd name="T36" fmla="*/ 30 w 84"/>
                  <a:gd name="T37" fmla="*/ 4 h 66"/>
                  <a:gd name="T38" fmla="*/ 34 w 84"/>
                  <a:gd name="T39" fmla="*/ 3 h 66"/>
                  <a:gd name="T40" fmla="*/ 38 w 84"/>
                  <a:gd name="T41" fmla="*/ 1 h 66"/>
                  <a:gd name="T42" fmla="*/ 43 w 84"/>
                  <a:gd name="T43" fmla="*/ 0 h 66"/>
                  <a:gd name="T44" fmla="*/ 47 w 84"/>
                  <a:gd name="T45" fmla="*/ 0 h 66"/>
                  <a:gd name="T46" fmla="*/ 52 w 84"/>
                  <a:gd name="T47" fmla="*/ 0 h 66"/>
                  <a:gd name="T48" fmla="*/ 58 w 84"/>
                  <a:gd name="T49" fmla="*/ 1 h 66"/>
                  <a:gd name="T50" fmla="*/ 63 w 84"/>
                  <a:gd name="T51" fmla="*/ 1 h 66"/>
                  <a:gd name="T52" fmla="*/ 69 w 84"/>
                  <a:gd name="T53" fmla="*/ 4 h 66"/>
                  <a:gd name="T54" fmla="*/ 74 w 84"/>
                  <a:gd name="T55" fmla="*/ 4 h 66"/>
                  <a:gd name="T56" fmla="*/ 77 w 84"/>
                  <a:gd name="T57" fmla="*/ 6 h 66"/>
                  <a:gd name="T58" fmla="*/ 80 w 84"/>
                  <a:gd name="T59" fmla="*/ 7 h 66"/>
                  <a:gd name="T60" fmla="*/ 84 w 84"/>
                  <a:gd name="T61" fmla="*/ 9 h 66"/>
                  <a:gd name="T62" fmla="*/ 59 w 84"/>
                  <a:gd name="T63" fmla="*/ 41 h 66"/>
                  <a:gd name="T64" fmla="*/ 49 w 84"/>
                  <a:gd name="T65" fmla="*/ 44 h 66"/>
                  <a:gd name="T66" fmla="*/ 56 w 84"/>
                  <a:gd name="T67" fmla="*/ 22 h 66"/>
                  <a:gd name="T68" fmla="*/ 55 w 84"/>
                  <a:gd name="T69" fmla="*/ 20 h 66"/>
                  <a:gd name="T70" fmla="*/ 50 w 84"/>
                  <a:gd name="T71" fmla="*/ 20 h 66"/>
                  <a:gd name="T72" fmla="*/ 46 w 84"/>
                  <a:gd name="T73" fmla="*/ 20 h 66"/>
                  <a:gd name="T74" fmla="*/ 43 w 84"/>
                  <a:gd name="T75" fmla="*/ 20 h 66"/>
                  <a:gd name="T76" fmla="*/ 40 w 84"/>
                  <a:gd name="T77" fmla="*/ 20 h 66"/>
                  <a:gd name="T78" fmla="*/ 37 w 84"/>
                  <a:gd name="T79" fmla="*/ 22 h 66"/>
                  <a:gd name="T80" fmla="*/ 33 w 84"/>
                  <a:gd name="T81" fmla="*/ 23 h 66"/>
                  <a:gd name="T82" fmla="*/ 30 w 84"/>
                  <a:gd name="T83" fmla="*/ 26 h 66"/>
                  <a:gd name="T84" fmla="*/ 25 w 84"/>
                  <a:gd name="T85" fmla="*/ 31 h 66"/>
                  <a:gd name="T86" fmla="*/ 22 w 84"/>
                  <a:gd name="T87" fmla="*/ 35 h 66"/>
                  <a:gd name="T88" fmla="*/ 21 w 84"/>
                  <a:gd name="T89" fmla="*/ 37 h 66"/>
                  <a:gd name="T90" fmla="*/ 19 w 84"/>
                  <a:gd name="T91" fmla="*/ 40 h 66"/>
                  <a:gd name="T92" fmla="*/ 18 w 84"/>
                  <a:gd name="T93" fmla="*/ 44 h 66"/>
                  <a:gd name="T94" fmla="*/ 16 w 84"/>
                  <a:gd name="T95" fmla="*/ 47 h 66"/>
                  <a:gd name="T96" fmla="*/ 14 w 84"/>
                  <a:gd name="T97" fmla="*/ 51 h 66"/>
                  <a:gd name="T98" fmla="*/ 14 w 84"/>
                  <a:gd name="T99" fmla="*/ 56 h 66"/>
                  <a:gd name="T100" fmla="*/ 12 w 84"/>
                  <a:gd name="T101" fmla="*/ 60 h 66"/>
                  <a:gd name="T102" fmla="*/ 12 w 84"/>
                  <a:gd name="T103" fmla="*/ 66 h 66"/>
                  <a:gd name="T104" fmla="*/ 0 w 84"/>
                  <a:gd name="T105" fmla="*/ 59 h 66"/>
                  <a:gd name="T106" fmla="*/ 0 w 84"/>
                  <a:gd name="T107" fmla="*/ 59 h 6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4"/>
                  <a:gd name="T163" fmla="*/ 0 h 66"/>
                  <a:gd name="T164" fmla="*/ 84 w 84"/>
                  <a:gd name="T165" fmla="*/ 66 h 6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4" h="66">
                    <a:moveTo>
                      <a:pt x="0" y="59"/>
                    </a:moveTo>
                    <a:lnTo>
                      <a:pt x="0" y="57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2" y="45"/>
                    </a:lnTo>
                    <a:lnTo>
                      <a:pt x="2" y="41"/>
                    </a:lnTo>
                    <a:lnTo>
                      <a:pt x="3" y="38"/>
                    </a:lnTo>
                    <a:lnTo>
                      <a:pt x="5" y="35"/>
                    </a:lnTo>
                    <a:lnTo>
                      <a:pt x="6" y="32"/>
                    </a:lnTo>
                    <a:lnTo>
                      <a:pt x="8" y="29"/>
                    </a:lnTo>
                    <a:lnTo>
                      <a:pt x="9" y="26"/>
                    </a:lnTo>
                    <a:lnTo>
                      <a:pt x="11" y="23"/>
                    </a:lnTo>
                    <a:lnTo>
                      <a:pt x="14" y="20"/>
                    </a:lnTo>
                    <a:lnTo>
                      <a:pt x="15" y="18"/>
                    </a:lnTo>
                    <a:lnTo>
                      <a:pt x="18" y="13"/>
                    </a:lnTo>
                    <a:lnTo>
                      <a:pt x="19" y="10"/>
                    </a:lnTo>
                    <a:lnTo>
                      <a:pt x="24" y="9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4" y="3"/>
                    </a:lnTo>
                    <a:lnTo>
                      <a:pt x="38" y="1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8" y="1"/>
                    </a:lnTo>
                    <a:lnTo>
                      <a:pt x="63" y="1"/>
                    </a:lnTo>
                    <a:lnTo>
                      <a:pt x="69" y="4"/>
                    </a:lnTo>
                    <a:lnTo>
                      <a:pt x="74" y="4"/>
                    </a:lnTo>
                    <a:lnTo>
                      <a:pt x="77" y="6"/>
                    </a:lnTo>
                    <a:lnTo>
                      <a:pt x="80" y="7"/>
                    </a:lnTo>
                    <a:lnTo>
                      <a:pt x="84" y="9"/>
                    </a:lnTo>
                    <a:lnTo>
                      <a:pt x="59" y="41"/>
                    </a:lnTo>
                    <a:lnTo>
                      <a:pt x="49" y="44"/>
                    </a:lnTo>
                    <a:lnTo>
                      <a:pt x="56" y="22"/>
                    </a:lnTo>
                    <a:lnTo>
                      <a:pt x="55" y="20"/>
                    </a:lnTo>
                    <a:lnTo>
                      <a:pt x="50" y="20"/>
                    </a:lnTo>
                    <a:lnTo>
                      <a:pt x="46" y="20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37" y="22"/>
                    </a:lnTo>
                    <a:lnTo>
                      <a:pt x="33" y="23"/>
                    </a:lnTo>
                    <a:lnTo>
                      <a:pt x="30" y="26"/>
                    </a:lnTo>
                    <a:lnTo>
                      <a:pt x="25" y="31"/>
                    </a:lnTo>
                    <a:lnTo>
                      <a:pt x="22" y="35"/>
                    </a:lnTo>
                    <a:lnTo>
                      <a:pt x="21" y="37"/>
                    </a:lnTo>
                    <a:lnTo>
                      <a:pt x="19" y="40"/>
                    </a:lnTo>
                    <a:lnTo>
                      <a:pt x="18" y="44"/>
                    </a:lnTo>
                    <a:lnTo>
                      <a:pt x="16" y="47"/>
                    </a:lnTo>
                    <a:lnTo>
                      <a:pt x="14" y="51"/>
                    </a:lnTo>
                    <a:lnTo>
                      <a:pt x="14" y="5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125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38" name="Freeform 100"/>
              <p:cNvSpPr>
                <a:spLocks/>
              </p:cNvSpPr>
              <p:nvPr/>
            </p:nvSpPr>
            <p:spPr bwMode="auto">
              <a:xfrm>
                <a:off x="3951" y="3322"/>
                <a:ext cx="377" cy="328"/>
              </a:xfrm>
              <a:custGeom>
                <a:avLst/>
                <a:gdLst>
                  <a:gd name="T0" fmla="*/ 712 w 753"/>
                  <a:gd name="T1" fmla="*/ 627 h 656"/>
                  <a:gd name="T2" fmla="*/ 685 w 753"/>
                  <a:gd name="T3" fmla="*/ 625 h 656"/>
                  <a:gd name="T4" fmla="*/ 644 w 753"/>
                  <a:gd name="T5" fmla="*/ 621 h 656"/>
                  <a:gd name="T6" fmla="*/ 591 w 753"/>
                  <a:gd name="T7" fmla="*/ 617 h 656"/>
                  <a:gd name="T8" fmla="*/ 530 w 753"/>
                  <a:gd name="T9" fmla="*/ 612 h 656"/>
                  <a:gd name="T10" fmla="*/ 462 w 753"/>
                  <a:gd name="T11" fmla="*/ 606 h 656"/>
                  <a:gd name="T12" fmla="*/ 389 w 753"/>
                  <a:gd name="T13" fmla="*/ 600 h 656"/>
                  <a:gd name="T14" fmla="*/ 315 w 753"/>
                  <a:gd name="T15" fmla="*/ 596 h 656"/>
                  <a:gd name="T16" fmla="*/ 240 w 753"/>
                  <a:gd name="T17" fmla="*/ 590 h 656"/>
                  <a:gd name="T18" fmla="*/ 171 w 753"/>
                  <a:gd name="T19" fmla="*/ 586 h 656"/>
                  <a:gd name="T20" fmla="*/ 107 w 753"/>
                  <a:gd name="T21" fmla="*/ 583 h 656"/>
                  <a:gd name="T22" fmla="*/ 52 w 753"/>
                  <a:gd name="T23" fmla="*/ 581 h 656"/>
                  <a:gd name="T24" fmla="*/ 17 w 753"/>
                  <a:gd name="T25" fmla="*/ 580 h 656"/>
                  <a:gd name="T26" fmla="*/ 20 w 753"/>
                  <a:gd name="T27" fmla="*/ 562 h 656"/>
                  <a:gd name="T28" fmla="*/ 26 w 753"/>
                  <a:gd name="T29" fmla="*/ 542 h 656"/>
                  <a:gd name="T30" fmla="*/ 33 w 753"/>
                  <a:gd name="T31" fmla="*/ 514 h 656"/>
                  <a:gd name="T32" fmla="*/ 42 w 753"/>
                  <a:gd name="T33" fmla="*/ 479 h 656"/>
                  <a:gd name="T34" fmla="*/ 52 w 753"/>
                  <a:gd name="T35" fmla="*/ 436 h 656"/>
                  <a:gd name="T36" fmla="*/ 63 w 753"/>
                  <a:gd name="T37" fmla="*/ 389 h 656"/>
                  <a:gd name="T38" fmla="*/ 74 w 753"/>
                  <a:gd name="T39" fmla="*/ 337 h 656"/>
                  <a:gd name="T40" fmla="*/ 85 w 753"/>
                  <a:gd name="T41" fmla="*/ 278 h 656"/>
                  <a:gd name="T42" fmla="*/ 96 w 753"/>
                  <a:gd name="T43" fmla="*/ 215 h 656"/>
                  <a:gd name="T44" fmla="*/ 107 w 753"/>
                  <a:gd name="T45" fmla="*/ 148 h 656"/>
                  <a:gd name="T46" fmla="*/ 118 w 753"/>
                  <a:gd name="T47" fmla="*/ 79 h 656"/>
                  <a:gd name="T48" fmla="*/ 108 w 753"/>
                  <a:gd name="T49" fmla="*/ 0 h 656"/>
                  <a:gd name="T50" fmla="*/ 107 w 753"/>
                  <a:gd name="T51" fmla="*/ 11 h 656"/>
                  <a:gd name="T52" fmla="*/ 104 w 753"/>
                  <a:gd name="T53" fmla="*/ 32 h 656"/>
                  <a:gd name="T54" fmla="*/ 101 w 753"/>
                  <a:gd name="T55" fmla="*/ 63 h 656"/>
                  <a:gd name="T56" fmla="*/ 95 w 753"/>
                  <a:gd name="T57" fmla="*/ 102 h 656"/>
                  <a:gd name="T58" fmla="*/ 91 w 753"/>
                  <a:gd name="T59" fmla="*/ 148 h 656"/>
                  <a:gd name="T60" fmla="*/ 83 w 753"/>
                  <a:gd name="T61" fmla="*/ 200 h 656"/>
                  <a:gd name="T62" fmla="*/ 73 w 753"/>
                  <a:gd name="T63" fmla="*/ 256 h 656"/>
                  <a:gd name="T64" fmla="*/ 63 w 753"/>
                  <a:gd name="T65" fmla="*/ 316 h 656"/>
                  <a:gd name="T66" fmla="*/ 51 w 753"/>
                  <a:gd name="T67" fmla="*/ 378 h 656"/>
                  <a:gd name="T68" fmla="*/ 38 w 753"/>
                  <a:gd name="T69" fmla="*/ 441 h 656"/>
                  <a:gd name="T70" fmla="*/ 23 w 753"/>
                  <a:gd name="T71" fmla="*/ 502 h 656"/>
                  <a:gd name="T72" fmla="*/ 7 w 753"/>
                  <a:gd name="T73" fmla="*/ 564 h 656"/>
                  <a:gd name="T74" fmla="*/ 0 w 753"/>
                  <a:gd name="T75" fmla="*/ 593 h 656"/>
                  <a:gd name="T76" fmla="*/ 11 w 753"/>
                  <a:gd name="T77" fmla="*/ 596 h 656"/>
                  <a:gd name="T78" fmla="*/ 30 w 753"/>
                  <a:gd name="T79" fmla="*/ 596 h 656"/>
                  <a:gd name="T80" fmla="*/ 63 w 753"/>
                  <a:gd name="T81" fmla="*/ 596 h 656"/>
                  <a:gd name="T82" fmla="*/ 107 w 753"/>
                  <a:gd name="T83" fmla="*/ 596 h 656"/>
                  <a:gd name="T84" fmla="*/ 161 w 753"/>
                  <a:gd name="T85" fmla="*/ 599 h 656"/>
                  <a:gd name="T86" fmla="*/ 221 w 753"/>
                  <a:gd name="T87" fmla="*/ 602 h 656"/>
                  <a:gd name="T88" fmla="*/ 290 w 753"/>
                  <a:gd name="T89" fmla="*/ 605 h 656"/>
                  <a:gd name="T90" fmla="*/ 364 w 753"/>
                  <a:gd name="T91" fmla="*/ 609 h 656"/>
                  <a:gd name="T92" fmla="*/ 442 w 753"/>
                  <a:gd name="T93" fmla="*/ 617 h 656"/>
                  <a:gd name="T94" fmla="*/ 521 w 753"/>
                  <a:gd name="T95" fmla="*/ 622 h 656"/>
                  <a:gd name="T96" fmla="*/ 599 w 753"/>
                  <a:gd name="T97" fmla="*/ 633 h 656"/>
                  <a:gd name="T98" fmla="*/ 676 w 753"/>
                  <a:gd name="T99" fmla="*/ 643 h 656"/>
                  <a:gd name="T100" fmla="*/ 753 w 753"/>
                  <a:gd name="T101" fmla="*/ 656 h 6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53"/>
                  <a:gd name="T154" fmla="*/ 0 h 656"/>
                  <a:gd name="T155" fmla="*/ 753 w 753"/>
                  <a:gd name="T156" fmla="*/ 656 h 6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53" h="656">
                    <a:moveTo>
                      <a:pt x="737" y="643"/>
                    </a:moveTo>
                    <a:lnTo>
                      <a:pt x="722" y="628"/>
                    </a:lnTo>
                    <a:lnTo>
                      <a:pt x="721" y="628"/>
                    </a:lnTo>
                    <a:lnTo>
                      <a:pt x="716" y="628"/>
                    </a:lnTo>
                    <a:lnTo>
                      <a:pt x="712" y="627"/>
                    </a:lnTo>
                    <a:lnTo>
                      <a:pt x="707" y="627"/>
                    </a:lnTo>
                    <a:lnTo>
                      <a:pt x="703" y="627"/>
                    </a:lnTo>
                    <a:lnTo>
                      <a:pt x="698" y="627"/>
                    </a:lnTo>
                    <a:lnTo>
                      <a:pt x="691" y="625"/>
                    </a:lnTo>
                    <a:lnTo>
                      <a:pt x="685" y="625"/>
                    </a:lnTo>
                    <a:lnTo>
                      <a:pt x="678" y="624"/>
                    </a:lnTo>
                    <a:lnTo>
                      <a:pt x="671" y="624"/>
                    </a:lnTo>
                    <a:lnTo>
                      <a:pt x="662" y="622"/>
                    </a:lnTo>
                    <a:lnTo>
                      <a:pt x="653" y="622"/>
                    </a:lnTo>
                    <a:lnTo>
                      <a:pt x="644" y="621"/>
                    </a:lnTo>
                    <a:lnTo>
                      <a:pt x="635" y="621"/>
                    </a:lnTo>
                    <a:lnTo>
                      <a:pt x="625" y="619"/>
                    </a:lnTo>
                    <a:lnTo>
                      <a:pt x="613" y="618"/>
                    </a:lnTo>
                    <a:lnTo>
                      <a:pt x="603" y="618"/>
                    </a:lnTo>
                    <a:lnTo>
                      <a:pt x="591" y="617"/>
                    </a:lnTo>
                    <a:lnTo>
                      <a:pt x="580" y="615"/>
                    </a:lnTo>
                    <a:lnTo>
                      <a:pt x="568" y="615"/>
                    </a:lnTo>
                    <a:lnTo>
                      <a:pt x="556" y="614"/>
                    </a:lnTo>
                    <a:lnTo>
                      <a:pt x="543" y="614"/>
                    </a:lnTo>
                    <a:lnTo>
                      <a:pt x="530" y="612"/>
                    </a:lnTo>
                    <a:lnTo>
                      <a:pt x="516" y="611"/>
                    </a:lnTo>
                    <a:lnTo>
                      <a:pt x="503" y="609"/>
                    </a:lnTo>
                    <a:lnTo>
                      <a:pt x="490" y="609"/>
                    </a:lnTo>
                    <a:lnTo>
                      <a:pt x="475" y="608"/>
                    </a:lnTo>
                    <a:lnTo>
                      <a:pt x="462" y="606"/>
                    </a:lnTo>
                    <a:lnTo>
                      <a:pt x="447" y="605"/>
                    </a:lnTo>
                    <a:lnTo>
                      <a:pt x="434" y="605"/>
                    </a:lnTo>
                    <a:lnTo>
                      <a:pt x="418" y="603"/>
                    </a:lnTo>
                    <a:lnTo>
                      <a:pt x="403" y="602"/>
                    </a:lnTo>
                    <a:lnTo>
                      <a:pt x="389" y="600"/>
                    </a:lnTo>
                    <a:lnTo>
                      <a:pt x="374" y="599"/>
                    </a:lnTo>
                    <a:lnTo>
                      <a:pt x="359" y="599"/>
                    </a:lnTo>
                    <a:lnTo>
                      <a:pt x="345" y="598"/>
                    </a:lnTo>
                    <a:lnTo>
                      <a:pt x="330" y="596"/>
                    </a:lnTo>
                    <a:lnTo>
                      <a:pt x="315" y="596"/>
                    </a:lnTo>
                    <a:lnTo>
                      <a:pt x="299" y="595"/>
                    </a:lnTo>
                    <a:lnTo>
                      <a:pt x="284" y="593"/>
                    </a:lnTo>
                    <a:lnTo>
                      <a:pt x="270" y="592"/>
                    </a:lnTo>
                    <a:lnTo>
                      <a:pt x="255" y="592"/>
                    </a:lnTo>
                    <a:lnTo>
                      <a:pt x="240" y="590"/>
                    </a:lnTo>
                    <a:lnTo>
                      <a:pt x="226" y="590"/>
                    </a:lnTo>
                    <a:lnTo>
                      <a:pt x="212" y="589"/>
                    </a:lnTo>
                    <a:lnTo>
                      <a:pt x="199" y="589"/>
                    </a:lnTo>
                    <a:lnTo>
                      <a:pt x="185" y="587"/>
                    </a:lnTo>
                    <a:lnTo>
                      <a:pt x="171" y="586"/>
                    </a:lnTo>
                    <a:lnTo>
                      <a:pt x="158" y="586"/>
                    </a:lnTo>
                    <a:lnTo>
                      <a:pt x="145" y="584"/>
                    </a:lnTo>
                    <a:lnTo>
                      <a:pt x="132" y="583"/>
                    </a:lnTo>
                    <a:lnTo>
                      <a:pt x="118" y="583"/>
                    </a:lnTo>
                    <a:lnTo>
                      <a:pt x="107" y="583"/>
                    </a:lnTo>
                    <a:lnTo>
                      <a:pt x="95" y="583"/>
                    </a:lnTo>
                    <a:lnTo>
                      <a:pt x="83" y="581"/>
                    </a:lnTo>
                    <a:lnTo>
                      <a:pt x="73" y="581"/>
                    </a:lnTo>
                    <a:lnTo>
                      <a:pt x="63" y="581"/>
                    </a:lnTo>
                    <a:lnTo>
                      <a:pt x="52" y="581"/>
                    </a:lnTo>
                    <a:lnTo>
                      <a:pt x="42" y="581"/>
                    </a:lnTo>
                    <a:lnTo>
                      <a:pt x="33" y="581"/>
                    </a:lnTo>
                    <a:lnTo>
                      <a:pt x="25" y="581"/>
                    </a:lnTo>
                    <a:lnTo>
                      <a:pt x="17" y="581"/>
                    </a:lnTo>
                    <a:lnTo>
                      <a:pt x="17" y="580"/>
                    </a:lnTo>
                    <a:lnTo>
                      <a:pt x="17" y="577"/>
                    </a:lnTo>
                    <a:lnTo>
                      <a:pt x="17" y="574"/>
                    </a:lnTo>
                    <a:lnTo>
                      <a:pt x="20" y="570"/>
                    </a:lnTo>
                    <a:lnTo>
                      <a:pt x="20" y="565"/>
                    </a:lnTo>
                    <a:lnTo>
                      <a:pt x="20" y="562"/>
                    </a:lnTo>
                    <a:lnTo>
                      <a:pt x="22" y="559"/>
                    </a:lnTo>
                    <a:lnTo>
                      <a:pt x="23" y="555"/>
                    </a:lnTo>
                    <a:lnTo>
                      <a:pt x="23" y="551"/>
                    </a:lnTo>
                    <a:lnTo>
                      <a:pt x="25" y="548"/>
                    </a:lnTo>
                    <a:lnTo>
                      <a:pt x="26" y="542"/>
                    </a:lnTo>
                    <a:lnTo>
                      <a:pt x="29" y="537"/>
                    </a:lnTo>
                    <a:lnTo>
                      <a:pt x="29" y="532"/>
                    </a:lnTo>
                    <a:lnTo>
                      <a:pt x="30" y="526"/>
                    </a:lnTo>
                    <a:lnTo>
                      <a:pt x="32" y="520"/>
                    </a:lnTo>
                    <a:lnTo>
                      <a:pt x="33" y="514"/>
                    </a:lnTo>
                    <a:lnTo>
                      <a:pt x="36" y="507"/>
                    </a:lnTo>
                    <a:lnTo>
                      <a:pt x="38" y="501"/>
                    </a:lnTo>
                    <a:lnTo>
                      <a:pt x="39" y="493"/>
                    </a:lnTo>
                    <a:lnTo>
                      <a:pt x="41" y="488"/>
                    </a:lnTo>
                    <a:lnTo>
                      <a:pt x="42" y="479"/>
                    </a:lnTo>
                    <a:lnTo>
                      <a:pt x="44" y="471"/>
                    </a:lnTo>
                    <a:lnTo>
                      <a:pt x="47" y="463"/>
                    </a:lnTo>
                    <a:lnTo>
                      <a:pt x="48" y="455"/>
                    </a:lnTo>
                    <a:lnTo>
                      <a:pt x="49" y="445"/>
                    </a:lnTo>
                    <a:lnTo>
                      <a:pt x="52" y="436"/>
                    </a:lnTo>
                    <a:lnTo>
                      <a:pt x="54" y="428"/>
                    </a:lnTo>
                    <a:lnTo>
                      <a:pt x="57" y="419"/>
                    </a:lnTo>
                    <a:lnTo>
                      <a:pt x="58" y="408"/>
                    </a:lnTo>
                    <a:lnTo>
                      <a:pt x="60" y="400"/>
                    </a:lnTo>
                    <a:lnTo>
                      <a:pt x="63" y="389"/>
                    </a:lnTo>
                    <a:lnTo>
                      <a:pt x="64" y="379"/>
                    </a:lnTo>
                    <a:lnTo>
                      <a:pt x="67" y="369"/>
                    </a:lnTo>
                    <a:lnTo>
                      <a:pt x="69" y="359"/>
                    </a:lnTo>
                    <a:lnTo>
                      <a:pt x="72" y="347"/>
                    </a:lnTo>
                    <a:lnTo>
                      <a:pt x="74" y="337"/>
                    </a:lnTo>
                    <a:lnTo>
                      <a:pt x="76" y="325"/>
                    </a:lnTo>
                    <a:lnTo>
                      <a:pt x="77" y="313"/>
                    </a:lnTo>
                    <a:lnTo>
                      <a:pt x="80" y="302"/>
                    </a:lnTo>
                    <a:lnTo>
                      <a:pt x="83" y="290"/>
                    </a:lnTo>
                    <a:lnTo>
                      <a:pt x="85" y="278"/>
                    </a:lnTo>
                    <a:lnTo>
                      <a:pt x="88" y="266"/>
                    </a:lnTo>
                    <a:lnTo>
                      <a:pt x="89" y="253"/>
                    </a:lnTo>
                    <a:lnTo>
                      <a:pt x="92" y="241"/>
                    </a:lnTo>
                    <a:lnTo>
                      <a:pt x="94" y="228"/>
                    </a:lnTo>
                    <a:lnTo>
                      <a:pt x="96" y="215"/>
                    </a:lnTo>
                    <a:lnTo>
                      <a:pt x="98" y="202"/>
                    </a:lnTo>
                    <a:lnTo>
                      <a:pt x="101" y="189"/>
                    </a:lnTo>
                    <a:lnTo>
                      <a:pt x="102" y="176"/>
                    </a:lnTo>
                    <a:lnTo>
                      <a:pt x="105" y="162"/>
                    </a:lnTo>
                    <a:lnTo>
                      <a:pt x="107" y="148"/>
                    </a:lnTo>
                    <a:lnTo>
                      <a:pt x="110" y="134"/>
                    </a:lnTo>
                    <a:lnTo>
                      <a:pt x="111" y="121"/>
                    </a:lnTo>
                    <a:lnTo>
                      <a:pt x="114" y="107"/>
                    </a:lnTo>
                    <a:lnTo>
                      <a:pt x="116" y="92"/>
                    </a:lnTo>
                    <a:lnTo>
                      <a:pt x="118" y="79"/>
                    </a:lnTo>
                    <a:lnTo>
                      <a:pt x="120" y="64"/>
                    </a:lnTo>
                    <a:lnTo>
                      <a:pt x="121" y="49"/>
                    </a:lnTo>
                    <a:lnTo>
                      <a:pt x="124" y="35"/>
                    </a:lnTo>
                    <a:lnTo>
                      <a:pt x="126" y="20"/>
                    </a:lnTo>
                    <a:lnTo>
                      <a:pt x="108" y="0"/>
                    </a:lnTo>
                    <a:lnTo>
                      <a:pt x="108" y="1"/>
                    </a:lnTo>
                    <a:lnTo>
                      <a:pt x="108" y="3"/>
                    </a:lnTo>
                    <a:lnTo>
                      <a:pt x="107" y="6"/>
                    </a:lnTo>
                    <a:lnTo>
                      <a:pt x="107" y="8"/>
                    </a:lnTo>
                    <a:lnTo>
                      <a:pt x="107" y="11"/>
                    </a:lnTo>
                    <a:lnTo>
                      <a:pt x="107" y="14"/>
                    </a:lnTo>
                    <a:lnTo>
                      <a:pt x="105" y="19"/>
                    </a:lnTo>
                    <a:lnTo>
                      <a:pt x="105" y="23"/>
                    </a:lnTo>
                    <a:lnTo>
                      <a:pt x="104" y="28"/>
                    </a:lnTo>
                    <a:lnTo>
                      <a:pt x="104" y="32"/>
                    </a:lnTo>
                    <a:lnTo>
                      <a:pt x="104" y="38"/>
                    </a:lnTo>
                    <a:lnTo>
                      <a:pt x="104" y="44"/>
                    </a:lnTo>
                    <a:lnTo>
                      <a:pt x="102" y="49"/>
                    </a:lnTo>
                    <a:lnTo>
                      <a:pt x="102" y="57"/>
                    </a:lnTo>
                    <a:lnTo>
                      <a:pt x="101" y="63"/>
                    </a:lnTo>
                    <a:lnTo>
                      <a:pt x="99" y="70"/>
                    </a:lnTo>
                    <a:lnTo>
                      <a:pt x="98" y="77"/>
                    </a:lnTo>
                    <a:lnTo>
                      <a:pt x="98" y="86"/>
                    </a:lnTo>
                    <a:lnTo>
                      <a:pt x="96" y="93"/>
                    </a:lnTo>
                    <a:lnTo>
                      <a:pt x="95" y="102"/>
                    </a:lnTo>
                    <a:lnTo>
                      <a:pt x="95" y="111"/>
                    </a:lnTo>
                    <a:lnTo>
                      <a:pt x="94" y="120"/>
                    </a:lnTo>
                    <a:lnTo>
                      <a:pt x="92" y="129"/>
                    </a:lnTo>
                    <a:lnTo>
                      <a:pt x="91" y="139"/>
                    </a:lnTo>
                    <a:lnTo>
                      <a:pt x="91" y="148"/>
                    </a:lnTo>
                    <a:lnTo>
                      <a:pt x="89" y="158"/>
                    </a:lnTo>
                    <a:lnTo>
                      <a:pt x="88" y="168"/>
                    </a:lnTo>
                    <a:lnTo>
                      <a:pt x="86" y="178"/>
                    </a:lnTo>
                    <a:lnTo>
                      <a:pt x="85" y="189"/>
                    </a:lnTo>
                    <a:lnTo>
                      <a:pt x="83" y="200"/>
                    </a:lnTo>
                    <a:lnTo>
                      <a:pt x="80" y="211"/>
                    </a:lnTo>
                    <a:lnTo>
                      <a:pt x="79" y="222"/>
                    </a:lnTo>
                    <a:lnTo>
                      <a:pt x="77" y="233"/>
                    </a:lnTo>
                    <a:lnTo>
                      <a:pt x="76" y="244"/>
                    </a:lnTo>
                    <a:lnTo>
                      <a:pt x="73" y="256"/>
                    </a:lnTo>
                    <a:lnTo>
                      <a:pt x="72" y="268"/>
                    </a:lnTo>
                    <a:lnTo>
                      <a:pt x="70" y="281"/>
                    </a:lnTo>
                    <a:lnTo>
                      <a:pt x="67" y="293"/>
                    </a:lnTo>
                    <a:lnTo>
                      <a:pt x="66" y="304"/>
                    </a:lnTo>
                    <a:lnTo>
                      <a:pt x="63" y="316"/>
                    </a:lnTo>
                    <a:lnTo>
                      <a:pt x="61" y="328"/>
                    </a:lnTo>
                    <a:lnTo>
                      <a:pt x="58" y="341"/>
                    </a:lnTo>
                    <a:lnTo>
                      <a:pt x="57" y="353"/>
                    </a:lnTo>
                    <a:lnTo>
                      <a:pt x="54" y="365"/>
                    </a:lnTo>
                    <a:lnTo>
                      <a:pt x="51" y="378"/>
                    </a:lnTo>
                    <a:lnTo>
                      <a:pt x="49" y="391"/>
                    </a:lnTo>
                    <a:lnTo>
                      <a:pt x="47" y="403"/>
                    </a:lnTo>
                    <a:lnTo>
                      <a:pt x="44" y="416"/>
                    </a:lnTo>
                    <a:lnTo>
                      <a:pt x="41" y="428"/>
                    </a:lnTo>
                    <a:lnTo>
                      <a:pt x="38" y="441"/>
                    </a:lnTo>
                    <a:lnTo>
                      <a:pt x="35" y="452"/>
                    </a:lnTo>
                    <a:lnTo>
                      <a:pt x="33" y="466"/>
                    </a:lnTo>
                    <a:lnTo>
                      <a:pt x="29" y="477"/>
                    </a:lnTo>
                    <a:lnTo>
                      <a:pt x="27" y="491"/>
                    </a:lnTo>
                    <a:lnTo>
                      <a:pt x="23" y="502"/>
                    </a:lnTo>
                    <a:lnTo>
                      <a:pt x="20" y="515"/>
                    </a:lnTo>
                    <a:lnTo>
                      <a:pt x="17" y="527"/>
                    </a:lnTo>
                    <a:lnTo>
                      <a:pt x="14" y="539"/>
                    </a:lnTo>
                    <a:lnTo>
                      <a:pt x="11" y="552"/>
                    </a:lnTo>
                    <a:lnTo>
                      <a:pt x="7" y="564"/>
                    </a:lnTo>
                    <a:lnTo>
                      <a:pt x="4" y="576"/>
                    </a:lnTo>
                    <a:lnTo>
                      <a:pt x="1" y="587"/>
                    </a:lnTo>
                    <a:lnTo>
                      <a:pt x="0" y="589"/>
                    </a:lnTo>
                    <a:lnTo>
                      <a:pt x="0" y="592"/>
                    </a:lnTo>
                    <a:lnTo>
                      <a:pt x="0" y="593"/>
                    </a:lnTo>
                    <a:lnTo>
                      <a:pt x="1" y="595"/>
                    </a:lnTo>
                    <a:lnTo>
                      <a:pt x="2" y="596"/>
                    </a:lnTo>
                    <a:lnTo>
                      <a:pt x="7" y="596"/>
                    </a:lnTo>
                    <a:lnTo>
                      <a:pt x="11" y="596"/>
                    </a:lnTo>
                    <a:lnTo>
                      <a:pt x="13" y="596"/>
                    </a:lnTo>
                    <a:lnTo>
                      <a:pt x="17" y="596"/>
                    </a:lnTo>
                    <a:lnTo>
                      <a:pt x="20" y="596"/>
                    </a:lnTo>
                    <a:lnTo>
                      <a:pt x="25" y="596"/>
                    </a:lnTo>
                    <a:lnTo>
                      <a:pt x="30" y="596"/>
                    </a:lnTo>
                    <a:lnTo>
                      <a:pt x="36" y="596"/>
                    </a:lnTo>
                    <a:lnTo>
                      <a:pt x="41" y="596"/>
                    </a:lnTo>
                    <a:lnTo>
                      <a:pt x="48" y="596"/>
                    </a:lnTo>
                    <a:lnTo>
                      <a:pt x="55" y="596"/>
                    </a:lnTo>
                    <a:lnTo>
                      <a:pt x="63" y="596"/>
                    </a:lnTo>
                    <a:lnTo>
                      <a:pt x="70" y="596"/>
                    </a:lnTo>
                    <a:lnTo>
                      <a:pt x="79" y="596"/>
                    </a:lnTo>
                    <a:lnTo>
                      <a:pt x="88" y="596"/>
                    </a:lnTo>
                    <a:lnTo>
                      <a:pt x="96" y="596"/>
                    </a:lnTo>
                    <a:lnTo>
                      <a:pt x="107" y="596"/>
                    </a:lnTo>
                    <a:lnTo>
                      <a:pt x="117" y="598"/>
                    </a:lnTo>
                    <a:lnTo>
                      <a:pt x="127" y="598"/>
                    </a:lnTo>
                    <a:lnTo>
                      <a:pt x="138" y="598"/>
                    </a:lnTo>
                    <a:lnTo>
                      <a:pt x="148" y="599"/>
                    </a:lnTo>
                    <a:lnTo>
                      <a:pt x="161" y="599"/>
                    </a:lnTo>
                    <a:lnTo>
                      <a:pt x="171" y="599"/>
                    </a:lnTo>
                    <a:lnTo>
                      <a:pt x="185" y="599"/>
                    </a:lnTo>
                    <a:lnTo>
                      <a:pt x="196" y="600"/>
                    </a:lnTo>
                    <a:lnTo>
                      <a:pt x="210" y="600"/>
                    </a:lnTo>
                    <a:lnTo>
                      <a:pt x="221" y="602"/>
                    </a:lnTo>
                    <a:lnTo>
                      <a:pt x="234" y="602"/>
                    </a:lnTo>
                    <a:lnTo>
                      <a:pt x="249" y="603"/>
                    </a:lnTo>
                    <a:lnTo>
                      <a:pt x="262" y="605"/>
                    </a:lnTo>
                    <a:lnTo>
                      <a:pt x="277" y="605"/>
                    </a:lnTo>
                    <a:lnTo>
                      <a:pt x="290" y="605"/>
                    </a:lnTo>
                    <a:lnTo>
                      <a:pt x="305" y="606"/>
                    </a:lnTo>
                    <a:lnTo>
                      <a:pt x="320" y="608"/>
                    </a:lnTo>
                    <a:lnTo>
                      <a:pt x="334" y="608"/>
                    </a:lnTo>
                    <a:lnTo>
                      <a:pt x="349" y="609"/>
                    </a:lnTo>
                    <a:lnTo>
                      <a:pt x="364" y="609"/>
                    </a:lnTo>
                    <a:lnTo>
                      <a:pt x="380" y="611"/>
                    </a:lnTo>
                    <a:lnTo>
                      <a:pt x="395" y="612"/>
                    </a:lnTo>
                    <a:lnTo>
                      <a:pt x="411" y="614"/>
                    </a:lnTo>
                    <a:lnTo>
                      <a:pt x="425" y="615"/>
                    </a:lnTo>
                    <a:lnTo>
                      <a:pt x="442" y="617"/>
                    </a:lnTo>
                    <a:lnTo>
                      <a:pt x="456" y="618"/>
                    </a:lnTo>
                    <a:lnTo>
                      <a:pt x="472" y="618"/>
                    </a:lnTo>
                    <a:lnTo>
                      <a:pt x="489" y="621"/>
                    </a:lnTo>
                    <a:lnTo>
                      <a:pt x="505" y="622"/>
                    </a:lnTo>
                    <a:lnTo>
                      <a:pt x="521" y="622"/>
                    </a:lnTo>
                    <a:lnTo>
                      <a:pt x="536" y="625"/>
                    </a:lnTo>
                    <a:lnTo>
                      <a:pt x="552" y="627"/>
                    </a:lnTo>
                    <a:lnTo>
                      <a:pt x="568" y="628"/>
                    </a:lnTo>
                    <a:lnTo>
                      <a:pt x="582" y="630"/>
                    </a:lnTo>
                    <a:lnTo>
                      <a:pt x="599" y="633"/>
                    </a:lnTo>
                    <a:lnTo>
                      <a:pt x="615" y="634"/>
                    </a:lnTo>
                    <a:lnTo>
                      <a:pt x="631" y="637"/>
                    </a:lnTo>
                    <a:lnTo>
                      <a:pt x="646" y="639"/>
                    </a:lnTo>
                    <a:lnTo>
                      <a:pt x="662" y="641"/>
                    </a:lnTo>
                    <a:lnTo>
                      <a:pt x="676" y="643"/>
                    </a:lnTo>
                    <a:lnTo>
                      <a:pt x="693" y="646"/>
                    </a:lnTo>
                    <a:lnTo>
                      <a:pt x="707" y="649"/>
                    </a:lnTo>
                    <a:lnTo>
                      <a:pt x="723" y="652"/>
                    </a:lnTo>
                    <a:lnTo>
                      <a:pt x="738" y="653"/>
                    </a:lnTo>
                    <a:lnTo>
                      <a:pt x="753" y="656"/>
                    </a:lnTo>
                    <a:lnTo>
                      <a:pt x="737" y="643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39" name="Freeform 101"/>
              <p:cNvSpPr>
                <a:spLocks/>
              </p:cNvSpPr>
              <p:nvPr/>
            </p:nvSpPr>
            <p:spPr bwMode="auto">
              <a:xfrm>
                <a:off x="4012" y="3312"/>
                <a:ext cx="406" cy="16"/>
              </a:xfrm>
              <a:custGeom>
                <a:avLst/>
                <a:gdLst>
                  <a:gd name="T0" fmla="*/ 3 w 812"/>
                  <a:gd name="T1" fmla="*/ 22 h 32"/>
                  <a:gd name="T2" fmla="*/ 14 w 812"/>
                  <a:gd name="T3" fmla="*/ 20 h 32"/>
                  <a:gd name="T4" fmla="*/ 25 w 812"/>
                  <a:gd name="T5" fmla="*/ 19 h 32"/>
                  <a:gd name="T6" fmla="*/ 37 w 812"/>
                  <a:gd name="T7" fmla="*/ 17 h 32"/>
                  <a:gd name="T8" fmla="*/ 50 w 812"/>
                  <a:gd name="T9" fmla="*/ 16 h 32"/>
                  <a:gd name="T10" fmla="*/ 65 w 812"/>
                  <a:gd name="T11" fmla="*/ 14 h 32"/>
                  <a:gd name="T12" fmla="*/ 83 w 812"/>
                  <a:gd name="T13" fmla="*/ 13 h 32"/>
                  <a:gd name="T14" fmla="*/ 100 w 812"/>
                  <a:gd name="T15" fmla="*/ 13 h 32"/>
                  <a:gd name="T16" fmla="*/ 122 w 812"/>
                  <a:gd name="T17" fmla="*/ 11 h 32"/>
                  <a:gd name="T18" fmla="*/ 143 w 812"/>
                  <a:gd name="T19" fmla="*/ 8 h 32"/>
                  <a:gd name="T20" fmla="*/ 168 w 812"/>
                  <a:gd name="T21" fmla="*/ 7 h 32"/>
                  <a:gd name="T22" fmla="*/ 193 w 812"/>
                  <a:gd name="T23" fmla="*/ 7 h 32"/>
                  <a:gd name="T24" fmla="*/ 219 w 812"/>
                  <a:gd name="T25" fmla="*/ 5 h 32"/>
                  <a:gd name="T26" fmla="*/ 247 w 812"/>
                  <a:gd name="T27" fmla="*/ 4 h 32"/>
                  <a:gd name="T28" fmla="*/ 276 w 812"/>
                  <a:gd name="T29" fmla="*/ 3 h 32"/>
                  <a:gd name="T30" fmla="*/ 307 w 812"/>
                  <a:gd name="T31" fmla="*/ 1 h 32"/>
                  <a:gd name="T32" fmla="*/ 340 w 812"/>
                  <a:gd name="T33" fmla="*/ 1 h 32"/>
                  <a:gd name="T34" fmla="*/ 370 w 812"/>
                  <a:gd name="T35" fmla="*/ 0 h 32"/>
                  <a:gd name="T36" fmla="*/ 406 w 812"/>
                  <a:gd name="T37" fmla="*/ 0 h 32"/>
                  <a:gd name="T38" fmla="*/ 434 w 812"/>
                  <a:gd name="T39" fmla="*/ 0 h 32"/>
                  <a:gd name="T40" fmla="*/ 451 w 812"/>
                  <a:gd name="T41" fmla="*/ 0 h 32"/>
                  <a:gd name="T42" fmla="*/ 467 w 812"/>
                  <a:gd name="T43" fmla="*/ 0 h 32"/>
                  <a:gd name="T44" fmla="*/ 484 w 812"/>
                  <a:gd name="T45" fmla="*/ 0 h 32"/>
                  <a:gd name="T46" fmla="*/ 501 w 812"/>
                  <a:gd name="T47" fmla="*/ 0 h 32"/>
                  <a:gd name="T48" fmla="*/ 519 w 812"/>
                  <a:gd name="T49" fmla="*/ 1 h 32"/>
                  <a:gd name="T50" fmla="*/ 535 w 812"/>
                  <a:gd name="T51" fmla="*/ 1 h 32"/>
                  <a:gd name="T52" fmla="*/ 554 w 812"/>
                  <a:gd name="T53" fmla="*/ 1 h 32"/>
                  <a:gd name="T54" fmla="*/ 572 w 812"/>
                  <a:gd name="T55" fmla="*/ 1 h 32"/>
                  <a:gd name="T56" fmla="*/ 589 w 812"/>
                  <a:gd name="T57" fmla="*/ 1 h 32"/>
                  <a:gd name="T58" fmla="*/ 608 w 812"/>
                  <a:gd name="T59" fmla="*/ 3 h 32"/>
                  <a:gd name="T60" fmla="*/ 626 w 812"/>
                  <a:gd name="T61" fmla="*/ 4 h 32"/>
                  <a:gd name="T62" fmla="*/ 644 w 812"/>
                  <a:gd name="T63" fmla="*/ 4 h 32"/>
                  <a:gd name="T64" fmla="*/ 663 w 812"/>
                  <a:gd name="T65" fmla="*/ 5 h 32"/>
                  <a:gd name="T66" fmla="*/ 680 w 812"/>
                  <a:gd name="T67" fmla="*/ 7 h 32"/>
                  <a:gd name="T68" fmla="*/ 699 w 812"/>
                  <a:gd name="T69" fmla="*/ 7 h 32"/>
                  <a:gd name="T70" fmla="*/ 717 w 812"/>
                  <a:gd name="T71" fmla="*/ 8 h 32"/>
                  <a:gd name="T72" fmla="*/ 736 w 812"/>
                  <a:gd name="T73" fmla="*/ 10 h 32"/>
                  <a:gd name="T74" fmla="*/ 755 w 812"/>
                  <a:gd name="T75" fmla="*/ 11 h 32"/>
                  <a:gd name="T76" fmla="*/ 774 w 812"/>
                  <a:gd name="T77" fmla="*/ 14 h 32"/>
                  <a:gd name="T78" fmla="*/ 793 w 812"/>
                  <a:gd name="T79" fmla="*/ 16 h 32"/>
                  <a:gd name="T80" fmla="*/ 812 w 812"/>
                  <a:gd name="T81" fmla="*/ 17 h 32"/>
                  <a:gd name="T82" fmla="*/ 760 w 812"/>
                  <a:gd name="T83" fmla="*/ 30 h 32"/>
                  <a:gd name="T84" fmla="*/ 749 w 812"/>
                  <a:gd name="T85" fmla="*/ 30 h 32"/>
                  <a:gd name="T86" fmla="*/ 735 w 812"/>
                  <a:gd name="T87" fmla="*/ 29 h 32"/>
                  <a:gd name="T88" fmla="*/ 716 w 812"/>
                  <a:gd name="T89" fmla="*/ 27 h 32"/>
                  <a:gd name="T90" fmla="*/ 693 w 812"/>
                  <a:gd name="T91" fmla="*/ 26 h 32"/>
                  <a:gd name="T92" fmla="*/ 666 w 812"/>
                  <a:gd name="T93" fmla="*/ 25 h 32"/>
                  <a:gd name="T94" fmla="*/ 635 w 812"/>
                  <a:gd name="T95" fmla="*/ 22 h 32"/>
                  <a:gd name="T96" fmla="*/ 601 w 812"/>
                  <a:gd name="T97" fmla="*/ 20 h 32"/>
                  <a:gd name="T98" fmla="*/ 564 w 812"/>
                  <a:gd name="T99" fmla="*/ 19 h 32"/>
                  <a:gd name="T100" fmla="*/ 526 w 812"/>
                  <a:gd name="T101" fmla="*/ 17 h 32"/>
                  <a:gd name="T102" fmla="*/ 484 w 812"/>
                  <a:gd name="T103" fmla="*/ 16 h 32"/>
                  <a:gd name="T104" fmla="*/ 441 w 812"/>
                  <a:gd name="T105" fmla="*/ 14 h 32"/>
                  <a:gd name="T106" fmla="*/ 397 w 812"/>
                  <a:gd name="T107" fmla="*/ 14 h 32"/>
                  <a:gd name="T108" fmla="*/ 350 w 812"/>
                  <a:gd name="T109" fmla="*/ 14 h 32"/>
                  <a:gd name="T110" fmla="*/ 303 w 812"/>
                  <a:gd name="T111" fmla="*/ 14 h 32"/>
                  <a:gd name="T112" fmla="*/ 254 w 812"/>
                  <a:gd name="T113" fmla="*/ 16 h 32"/>
                  <a:gd name="T114" fmla="*/ 206 w 812"/>
                  <a:gd name="T115" fmla="*/ 17 h 32"/>
                  <a:gd name="T116" fmla="*/ 159 w 812"/>
                  <a:gd name="T117" fmla="*/ 19 h 32"/>
                  <a:gd name="T118" fmla="*/ 111 w 812"/>
                  <a:gd name="T119" fmla="*/ 22 h 32"/>
                  <a:gd name="T120" fmla="*/ 64 w 812"/>
                  <a:gd name="T121" fmla="*/ 26 h 32"/>
                  <a:gd name="T122" fmla="*/ 18 w 812"/>
                  <a:gd name="T123" fmla="*/ 32 h 3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12"/>
                  <a:gd name="T187" fmla="*/ 0 h 32"/>
                  <a:gd name="T188" fmla="*/ 812 w 812"/>
                  <a:gd name="T189" fmla="*/ 32 h 3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12" h="32">
                    <a:moveTo>
                      <a:pt x="0" y="22"/>
                    </a:moveTo>
                    <a:lnTo>
                      <a:pt x="0" y="22"/>
                    </a:lnTo>
                    <a:lnTo>
                      <a:pt x="3" y="22"/>
                    </a:lnTo>
                    <a:lnTo>
                      <a:pt x="5" y="20"/>
                    </a:lnTo>
                    <a:lnTo>
                      <a:pt x="9" y="20"/>
                    </a:lnTo>
                    <a:lnTo>
                      <a:pt x="14" y="20"/>
                    </a:lnTo>
                    <a:lnTo>
                      <a:pt x="20" y="20"/>
                    </a:lnTo>
                    <a:lnTo>
                      <a:pt x="22" y="19"/>
                    </a:lnTo>
                    <a:lnTo>
                      <a:pt x="25" y="19"/>
                    </a:lnTo>
                    <a:lnTo>
                      <a:pt x="28" y="19"/>
                    </a:lnTo>
                    <a:lnTo>
                      <a:pt x="33" y="19"/>
                    </a:lnTo>
                    <a:lnTo>
                      <a:pt x="37" y="17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50" y="16"/>
                    </a:lnTo>
                    <a:lnTo>
                      <a:pt x="55" y="16"/>
                    </a:lnTo>
                    <a:lnTo>
                      <a:pt x="61" y="14"/>
                    </a:lnTo>
                    <a:lnTo>
                      <a:pt x="65" y="14"/>
                    </a:lnTo>
                    <a:lnTo>
                      <a:pt x="71" y="14"/>
                    </a:lnTo>
                    <a:lnTo>
                      <a:pt x="77" y="14"/>
                    </a:lnTo>
                    <a:lnTo>
                      <a:pt x="83" y="13"/>
                    </a:lnTo>
                    <a:lnTo>
                      <a:pt x="89" y="13"/>
                    </a:lnTo>
                    <a:lnTo>
                      <a:pt x="94" y="13"/>
                    </a:lnTo>
                    <a:lnTo>
                      <a:pt x="100" y="13"/>
                    </a:lnTo>
                    <a:lnTo>
                      <a:pt x="108" y="11"/>
                    </a:lnTo>
                    <a:lnTo>
                      <a:pt x="115" y="11"/>
                    </a:lnTo>
                    <a:lnTo>
                      <a:pt x="122" y="11"/>
                    </a:lnTo>
                    <a:lnTo>
                      <a:pt x="128" y="10"/>
                    </a:lnTo>
                    <a:lnTo>
                      <a:pt x="136" y="10"/>
                    </a:lnTo>
                    <a:lnTo>
                      <a:pt x="143" y="8"/>
                    </a:lnTo>
                    <a:lnTo>
                      <a:pt x="152" y="8"/>
                    </a:lnTo>
                    <a:lnTo>
                      <a:pt x="159" y="8"/>
                    </a:lnTo>
                    <a:lnTo>
                      <a:pt x="168" y="7"/>
                    </a:lnTo>
                    <a:lnTo>
                      <a:pt x="175" y="7"/>
                    </a:lnTo>
                    <a:lnTo>
                      <a:pt x="184" y="7"/>
                    </a:lnTo>
                    <a:lnTo>
                      <a:pt x="193" y="7"/>
                    </a:lnTo>
                    <a:lnTo>
                      <a:pt x="202" y="5"/>
                    </a:lnTo>
                    <a:lnTo>
                      <a:pt x="210" y="5"/>
                    </a:lnTo>
                    <a:lnTo>
                      <a:pt x="219" y="5"/>
                    </a:lnTo>
                    <a:lnTo>
                      <a:pt x="228" y="4"/>
                    </a:lnTo>
                    <a:lnTo>
                      <a:pt x="238" y="4"/>
                    </a:lnTo>
                    <a:lnTo>
                      <a:pt x="247" y="4"/>
                    </a:lnTo>
                    <a:lnTo>
                      <a:pt x="257" y="4"/>
                    </a:lnTo>
                    <a:lnTo>
                      <a:pt x="266" y="3"/>
                    </a:lnTo>
                    <a:lnTo>
                      <a:pt x="276" y="3"/>
                    </a:lnTo>
                    <a:lnTo>
                      <a:pt x="287" y="1"/>
                    </a:lnTo>
                    <a:lnTo>
                      <a:pt x="297" y="1"/>
                    </a:lnTo>
                    <a:lnTo>
                      <a:pt x="307" y="1"/>
                    </a:lnTo>
                    <a:lnTo>
                      <a:pt x="318" y="1"/>
                    </a:lnTo>
                    <a:lnTo>
                      <a:pt x="328" y="1"/>
                    </a:lnTo>
                    <a:lnTo>
                      <a:pt x="340" y="1"/>
                    </a:lnTo>
                    <a:lnTo>
                      <a:pt x="350" y="0"/>
                    </a:lnTo>
                    <a:lnTo>
                      <a:pt x="360" y="0"/>
                    </a:lnTo>
                    <a:lnTo>
                      <a:pt x="370" y="0"/>
                    </a:lnTo>
                    <a:lnTo>
                      <a:pt x="384" y="0"/>
                    </a:lnTo>
                    <a:lnTo>
                      <a:pt x="394" y="0"/>
                    </a:lnTo>
                    <a:lnTo>
                      <a:pt x="406" y="0"/>
                    </a:lnTo>
                    <a:lnTo>
                      <a:pt x="417" y="0"/>
                    </a:lnTo>
                    <a:lnTo>
                      <a:pt x="429" y="0"/>
                    </a:lnTo>
                    <a:lnTo>
                      <a:pt x="434" y="0"/>
                    </a:lnTo>
                    <a:lnTo>
                      <a:pt x="439" y="0"/>
                    </a:lnTo>
                    <a:lnTo>
                      <a:pt x="445" y="0"/>
                    </a:lnTo>
                    <a:lnTo>
                      <a:pt x="451" y="0"/>
                    </a:lnTo>
                    <a:lnTo>
                      <a:pt x="456" y="0"/>
                    </a:lnTo>
                    <a:lnTo>
                      <a:pt x="461" y="0"/>
                    </a:lnTo>
                    <a:lnTo>
                      <a:pt x="467" y="0"/>
                    </a:lnTo>
                    <a:lnTo>
                      <a:pt x="473" y="0"/>
                    </a:lnTo>
                    <a:lnTo>
                      <a:pt x="478" y="0"/>
                    </a:lnTo>
                    <a:lnTo>
                      <a:pt x="484" y="0"/>
                    </a:lnTo>
                    <a:lnTo>
                      <a:pt x="489" y="0"/>
                    </a:lnTo>
                    <a:lnTo>
                      <a:pt x="495" y="0"/>
                    </a:lnTo>
                    <a:lnTo>
                      <a:pt x="501" y="0"/>
                    </a:lnTo>
                    <a:lnTo>
                      <a:pt x="507" y="0"/>
                    </a:lnTo>
                    <a:lnTo>
                      <a:pt x="513" y="0"/>
                    </a:lnTo>
                    <a:lnTo>
                      <a:pt x="519" y="1"/>
                    </a:lnTo>
                    <a:lnTo>
                      <a:pt x="525" y="1"/>
                    </a:lnTo>
                    <a:lnTo>
                      <a:pt x="531" y="1"/>
                    </a:lnTo>
                    <a:lnTo>
                      <a:pt x="535" y="1"/>
                    </a:lnTo>
                    <a:lnTo>
                      <a:pt x="542" y="1"/>
                    </a:lnTo>
                    <a:lnTo>
                      <a:pt x="548" y="1"/>
                    </a:lnTo>
                    <a:lnTo>
                      <a:pt x="554" y="1"/>
                    </a:lnTo>
                    <a:lnTo>
                      <a:pt x="560" y="1"/>
                    </a:lnTo>
                    <a:lnTo>
                      <a:pt x="566" y="1"/>
                    </a:lnTo>
                    <a:lnTo>
                      <a:pt x="572" y="1"/>
                    </a:lnTo>
                    <a:lnTo>
                      <a:pt x="577" y="1"/>
                    </a:lnTo>
                    <a:lnTo>
                      <a:pt x="583" y="1"/>
                    </a:lnTo>
                    <a:lnTo>
                      <a:pt x="589" y="1"/>
                    </a:lnTo>
                    <a:lnTo>
                      <a:pt x="595" y="1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14" y="4"/>
                    </a:lnTo>
                    <a:lnTo>
                      <a:pt x="620" y="4"/>
                    </a:lnTo>
                    <a:lnTo>
                      <a:pt x="626" y="4"/>
                    </a:lnTo>
                    <a:lnTo>
                      <a:pt x="632" y="4"/>
                    </a:lnTo>
                    <a:lnTo>
                      <a:pt x="638" y="4"/>
                    </a:lnTo>
                    <a:lnTo>
                      <a:pt x="644" y="4"/>
                    </a:lnTo>
                    <a:lnTo>
                      <a:pt x="649" y="4"/>
                    </a:lnTo>
                    <a:lnTo>
                      <a:pt x="655" y="4"/>
                    </a:lnTo>
                    <a:lnTo>
                      <a:pt x="663" y="5"/>
                    </a:lnTo>
                    <a:lnTo>
                      <a:pt x="667" y="5"/>
                    </a:lnTo>
                    <a:lnTo>
                      <a:pt x="674" y="5"/>
                    </a:lnTo>
                    <a:lnTo>
                      <a:pt x="680" y="7"/>
                    </a:lnTo>
                    <a:lnTo>
                      <a:pt x="686" y="7"/>
                    </a:lnTo>
                    <a:lnTo>
                      <a:pt x="692" y="7"/>
                    </a:lnTo>
                    <a:lnTo>
                      <a:pt x="699" y="7"/>
                    </a:lnTo>
                    <a:lnTo>
                      <a:pt x="705" y="8"/>
                    </a:lnTo>
                    <a:lnTo>
                      <a:pt x="711" y="8"/>
                    </a:lnTo>
                    <a:lnTo>
                      <a:pt x="717" y="8"/>
                    </a:lnTo>
                    <a:lnTo>
                      <a:pt x="724" y="10"/>
                    </a:lnTo>
                    <a:lnTo>
                      <a:pt x="730" y="10"/>
                    </a:lnTo>
                    <a:lnTo>
                      <a:pt x="736" y="10"/>
                    </a:lnTo>
                    <a:lnTo>
                      <a:pt x="742" y="10"/>
                    </a:lnTo>
                    <a:lnTo>
                      <a:pt x="749" y="11"/>
                    </a:lnTo>
                    <a:lnTo>
                      <a:pt x="755" y="11"/>
                    </a:lnTo>
                    <a:lnTo>
                      <a:pt x="761" y="13"/>
                    </a:lnTo>
                    <a:lnTo>
                      <a:pt x="767" y="13"/>
                    </a:lnTo>
                    <a:lnTo>
                      <a:pt x="774" y="14"/>
                    </a:lnTo>
                    <a:lnTo>
                      <a:pt x="780" y="14"/>
                    </a:lnTo>
                    <a:lnTo>
                      <a:pt x="787" y="14"/>
                    </a:lnTo>
                    <a:lnTo>
                      <a:pt x="793" y="16"/>
                    </a:lnTo>
                    <a:lnTo>
                      <a:pt x="799" y="16"/>
                    </a:lnTo>
                    <a:lnTo>
                      <a:pt x="805" y="17"/>
                    </a:lnTo>
                    <a:lnTo>
                      <a:pt x="812" y="17"/>
                    </a:lnTo>
                    <a:lnTo>
                      <a:pt x="764" y="32"/>
                    </a:lnTo>
                    <a:lnTo>
                      <a:pt x="763" y="32"/>
                    </a:lnTo>
                    <a:lnTo>
                      <a:pt x="760" y="30"/>
                    </a:lnTo>
                    <a:lnTo>
                      <a:pt x="757" y="30"/>
                    </a:lnTo>
                    <a:lnTo>
                      <a:pt x="754" y="30"/>
                    </a:lnTo>
                    <a:lnTo>
                      <a:pt x="749" y="30"/>
                    </a:lnTo>
                    <a:lnTo>
                      <a:pt x="745" y="30"/>
                    </a:lnTo>
                    <a:lnTo>
                      <a:pt x="740" y="29"/>
                    </a:lnTo>
                    <a:lnTo>
                      <a:pt x="735" y="29"/>
                    </a:lnTo>
                    <a:lnTo>
                      <a:pt x="729" y="27"/>
                    </a:lnTo>
                    <a:lnTo>
                      <a:pt x="723" y="27"/>
                    </a:lnTo>
                    <a:lnTo>
                      <a:pt x="716" y="27"/>
                    </a:lnTo>
                    <a:lnTo>
                      <a:pt x="708" y="27"/>
                    </a:lnTo>
                    <a:lnTo>
                      <a:pt x="701" y="26"/>
                    </a:lnTo>
                    <a:lnTo>
                      <a:pt x="693" y="26"/>
                    </a:lnTo>
                    <a:lnTo>
                      <a:pt x="683" y="26"/>
                    </a:lnTo>
                    <a:lnTo>
                      <a:pt x="674" y="25"/>
                    </a:lnTo>
                    <a:lnTo>
                      <a:pt x="666" y="25"/>
                    </a:lnTo>
                    <a:lnTo>
                      <a:pt x="655" y="23"/>
                    </a:lnTo>
                    <a:lnTo>
                      <a:pt x="645" y="22"/>
                    </a:lnTo>
                    <a:lnTo>
                      <a:pt x="635" y="22"/>
                    </a:lnTo>
                    <a:lnTo>
                      <a:pt x="623" y="22"/>
                    </a:lnTo>
                    <a:lnTo>
                      <a:pt x="613" y="22"/>
                    </a:lnTo>
                    <a:lnTo>
                      <a:pt x="601" y="20"/>
                    </a:lnTo>
                    <a:lnTo>
                      <a:pt x="589" y="20"/>
                    </a:lnTo>
                    <a:lnTo>
                      <a:pt x="576" y="19"/>
                    </a:lnTo>
                    <a:lnTo>
                      <a:pt x="564" y="19"/>
                    </a:lnTo>
                    <a:lnTo>
                      <a:pt x="551" y="19"/>
                    </a:lnTo>
                    <a:lnTo>
                      <a:pt x="539" y="17"/>
                    </a:lnTo>
                    <a:lnTo>
                      <a:pt x="526" y="17"/>
                    </a:lnTo>
                    <a:lnTo>
                      <a:pt x="513" y="17"/>
                    </a:lnTo>
                    <a:lnTo>
                      <a:pt x="498" y="17"/>
                    </a:lnTo>
                    <a:lnTo>
                      <a:pt x="484" y="16"/>
                    </a:lnTo>
                    <a:lnTo>
                      <a:pt x="470" y="16"/>
                    </a:lnTo>
                    <a:lnTo>
                      <a:pt x="456" y="16"/>
                    </a:lnTo>
                    <a:lnTo>
                      <a:pt x="441" y="14"/>
                    </a:lnTo>
                    <a:lnTo>
                      <a:pt x="425" y="14"/>
                    </a:lnTo>
                    <a:lnTo>
                      <a:pt x="410" y="14"/>
                    </a:lnTo>
                    <a:lnTo>
                      <a:pt x="397" y="14"/>
                    </a:lnTo>
                    <a:lnTo>
                      <a:pt x="381" y="14"/>
                    </a:lnTo>
                    <a:lnTo>
                      <a:pt x="365" y="14"/>
                    </a:lnTo>
                    <a:lnTo>
                      <a:pt x="350" y="14"/>
                    </a:lnTo>
                    <a:lnTo>
                      <a:pt x="334" y="14"/>
                    </a:lnTo>
                    <a:lnTo>
                      <a:pt x="319" y="14"/>
                    </a:lnTo>
                    <a:lnTo>
                      <a:pt x="303" y="14"/>
                    </a:lnTo>
                    <a:lnTo>
                      <a:pt x="287" y="14"/>
                    </a:lnTo>
                    <a:lnTo>
                      <a:pt x="272" y="16"/>
                    </a:lnTo>
                    <a:lnTo>
                      <a:pt x="254" y="16"/>
                    </a:lnTo>
                    <a:lnTo>
                      <a:pt x="238" y="16"/>
                    </a:lnTo>
                    <a:lnTo>
                      <a:pt x="222" y="16"/>
                    </a:lnTo>
                    <a:lnTo>
                      <a:pt x="206" y="17"/>
                    </a:lnTo>
                    <a:lnTo>
                      <a:pt x="191" y="17"/>
                    </a:lnTo>
                    <a:lnTo>
                      <a:pt x="175" y="19"/>
                    </a:lnTo>
                    <a:lnTo>
                      <a:pt x="159" y="19"/>
                    </a:lnTo>
                    <a:lnTo>
                      <a:pt x="143" y="20"/>
                    </a:lnTo>
                    <a:lnTo>
                      <a:pt x="127" y="22"/>
                    </a:lnTo>
                    <a:lnTo>
                      <a:pt x="111" y="22"/>
                    </a:lnTo>
                    <a:lnTo>
                      <a:pt x="94" y="23"/>
                    </a:lnTo>
                    <a:lnTo>
                      <a:pt x="80" y="26"/>
                    </a:lnTo>
                    <a:lnTo>
                      <a:pt x="64" y="26"/>
                    </a:lnTo>
                    <a:lnTo>
                      <a:pt x="47" y="27"/>
                    </a:lnTo>
                    <a:lnTo>
                      <a:pt x="33" y="30"/>
                    </a:lnTo>
                    <a:lnTo>
                      <a:pt x="18" y="3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40" name="Freeform 102"/>
              <p:cNvSpPr>
                <a:spLocks/>
              </p:cNvSpPr>
              <p:nvPr/>
            </p:nvSpPr>
            <p:spPr bwMode="auto">
              <a:xfrm>
                <a:off x="4317" y="3325"/>
                <a:ext cx="101" cy="316"/>
              </a:xfrm>
              <a:custGeom>
                <a:avLst/>
                <a:gdLst>
                  <a:gd name="T0" fmla="*/ 201 w 202"/>
                  <a:gd name="T1" fmla="*/ 0 h 631"/>
                  <a:gd name="T2" fmla="*/ 199 w 202"/>
                  <a:gd name="T3" fmla="*/ 7 h 631"/>
                  <a:gd name="T4" fmla="*/ 198 w 202"/>
                  <a:gd name="T5" fmla="*/ 17 h 631"/>
                  <a:gd name="T6" fmla="*/ 195 w 202"/>
                  <a:gd name="T7" fmla="*/ 32 h 631"/>
                  <a:gd name="T8" fmla="*/ 192 w 202"/>
                  <a:gd name="T9" fmla="*/ 49 h 631"/>
                  <a:gd name="T10" fmla="*/ 188 w 202"/>
                  <a:gd name="T11" fmla="*/ 70 h 631"/>
                  <a:gd name="T12" fmla="*/ 183 w 202"/>
                  <a:gd name="T13" fmla="*/ 93 h 631"/>
                  <a:gd name="T14" fmla="*/ 177 w 202"/>
                  <a:gd name="T15" fmla="*/ 121 h 631"/>
                  <a:gd name="T16" fmla="*/ 170 w 202"/>
                  <a:gd name="T17" fmla="*/ 149 h 631"/>
                  <a:gd name="T18" fmla="*/ 164 w 202"/>
                  <a:gd name="T19" fmla="*/ 181 h 631"/>
                  <a:gd name="T20" fmla="*/ 155 w 202"/>
                  <a:gd name="T21" fmla="*/ 215 h 631"/>
                  <a:gd name="T22" fmla="*/ 147 w 202"/>
                  <a:gd name="T23" fmla="*/ 250 h 631"/>
                  <a:gd name="T24" fmla="*/ 136 w 202"/>
                  <a:gd name="T25" fmla="*/ 287 h 631"/>
                  <a:gd name="T26" fmla="*/ 126 w 202"/>
                  <a:gd name="T27" fmla="*/ 326 h 631"/>
                  <a:gd name="T28" fmla="*/ 114 w 202"/>
                  <a:gd name="T29" fmla="*/ 366 h 631"/>
                  <a:gd name="T30" fmla="*/ 103 w 202"/>
                  <a:gd name="T31" fmla="*/ 407 h 631"/>
                  <a:gd name="T32" fmla="*/ 89 w 202"/>
                  <a:gd name="T33" fmla="*/ 448 h 631"/>
                  <a:gd name="T34" fmla="*/ 75 w 202"/>
                  <a:gd name="T35" fmla="*/ 490 h 631"/>
                  <a:gd name="T36" fmla="*/ 60 w 202"/>
                  <a:gd name="T37" fmla="*/ 533 h 631"/>
                  <a:gd name="T38" fmla="*/ 44 w 202"/>
                  <a:gd name="T39" fmla="*/ 575 h 631"/>
                  <a:gd name="T40" fmla="*/ 26 w 202"/>
                  <a:gd name="T41" fmla="*/ 616 h 631"/>
                  <a:gd name="T42" fmla="*/ 0 w 202"/>
                  <a:gd name="T43" fmla="*/ 613 h 631"/>
                  <a:gd name="T44" fmla="*/ 6 w 202"/>
                  <a:gd name="T45" fmla="*/ 603 h 631"/>
                  <a:gd name="T46" fmla="*/ 9 w 202"/>
                  <a:gd name="T47" fmla="*/ 593 h 631"/>
                  <a:gd name="T48" fmla="*/ 14 w 202"/>
                  <a:gd name="T49" fmla="*/ 581 h 631"/>
                  <a:gd name="T50" fmla="*/ 20 w 202"/>
                  <a:gd name="T51" fmla="*/ 568 h 631"/>
                  <a:gd name="T52" fmla="*/ 28 w 202"/>
                  <a:gd name="T53" fmla="*/ 550 h 631"/>
                  <a:gd name="T54" fmla="*/ 35 w 202"/>
                  <a:gd name="T55" fmla="*/ 530 h 631"/>
                  <a:gd name="T56" fmla="*/ 44 w 202"/>
                  <a:gd name="T57" fmla="*/ 508 h 631"/>
                  <a:gd name="T58" fmla="*/ 53 w 202"/>
                  <a:gd name="T59" fmla="*/ 483 h 631"/>
                  <a:gd name="T60" fmla="*/ 63 w 202"/>
                  <a:gd name="T61" fmla="*/ 457 h 631"/>
                  <a:gd name="T62" fmla="*/ 72 w 202"/>
                  <a:gd name="T63" fmla="*/ 427 h 631"/>
                  <a:gd name="T64" fmla="*/ 82 w 202"/>
                  <a:gd name="T65" fmla="*/ 397 h 631"/>
                  <a:gd name="T66" fmla="*/ 91 w 202"/>
                  <a:gd name="T67" fmla="*/ 363 h 631"/>
                  <a:gd name="T68" fmla="*/ 101 w 202"/>
                  <a:gd name="T69" fmla="*/ 329 h 631"/>
                  <a:gd name="T70" fmla="*/ 110 w 202"/>
                  <a:gd name="T71" fmla="*/ 291 h 631"/>
                  <a:gd name="T72" fmla="*/ 119 w 202"/>
                  <a:gd name="T73" fmla="*/ 253 h 631"/>
                  <a:gd name="T74" fmla="*/ 126 w 202"/>
                  <a:gd name="T75" fmla="*/ 213 h 631"/>
                  <a:gd name="T76" fmla="*/ 133 w 202"/>
                  <a:gd name="T77" fmla="*/ 172 h 631"/>
                  <a:gd name="T78" fmla="*/ 139 w 202"/>
                  <a:gd name="T79" fmla="*/ 128 h 631"/>
                  <a:gd name="T80" fmla="*/ 145 w 202"/>
                  <a:gd name="T81" fmla="*/ 85 h 631"/>
                  <a:gd name="T82" fmla="*/ 147 w 202"/>
                  <a:gd name="T83" fmla="*/ 26 h 63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2"/>
                  <a:gd name="T127" fmla="*/ 0 h 631"/>
                  <a:gd name="T128" fmla="*/ 202 w 202"/>
                  <a:gd name="T129" fmla="*/ 631 h 63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2" h="631">
                    <a:moveTo>
                      <a:pt x="158" y="20"/>
                    </a:moveTo>
                    <a:lnTo>
                      <a:pt x="202" y="0"/>
                    </a:lnTo>
                    <a:lnTo>
                      <a:pt x="201" y="0"/>
                    </a:lnTo>
                    <a:lnTo>
                      <a:pt x="201" y="2"/>
                    </a:lnTo>
                    <a:lnTo>
                      <a:pt x="201" y="4"/>
                    </a:lnTo>
                    <a:lnTo>
                      <a:pt x="199" y="7"/>
                    </a:lnTo>
                    <a:lnTo>
                      <a:pt x="199" y="10"/>
                    </a:lnTo>
                    <a:lnTo>
                      <a:pt x="199" y="13"/>
                    </a:lnTo>
                    <a:lnTo>
                      <a:pt x="198" y="17"/>
                    </a:lnTo>
                    <a:lnTo>
                      <a:pt x="198" y="22"/>
                    </a:lnTo>
                    <a:lnTo>
                      <a:pt x="197" y="26"/>
                    </a:lnTo>
                    <a:lnTo>
                      <a:pt x="195" y="32"/>
                    </a:lnTo>
                    <a:lnTo>
                      <a:pt x="194" y="36"/>
                    </a:lnTo>
                    <a:lnTo>
                      <a:pt x="194" y="42"/>
                    </a:lnTo>
                    <a:lnTo>
                      <a:pt x="192" y="49"/>
                    </a:lnTo>
                    <a:lnTo>
                      <a:pt x="191" y="55"/>
                    </a:lnTo>
                    <a:lnTo>
                      <a:pt x="189" y="63"/>
                    </a:lnTo>
                    <a:lnTo>
                      <a:pt x="188" y="70"/>
                    </a:lnTo>
                    <a:lnTo>
                      <a:pt x="186" y="76"/>
                    </a:lnTo>
                    <a:lnTo>
                      <a:pt x="185" y="85"/>
                    </a:lnTo>
                    <a:lnTo>
                      <a:pt x="183" y="93"/>
                    </a:lnTo>
                    <a:lnTo>
                      <a:pt x="180" y="102"/>
                    </a:lnTo>
                    <a:lnTo>
                      <a:pt x="179" y="111"/>
                    </a:lnTo>
                    <a:lnTo>
                      <a:pt x="177" y="121"/>
                    </a:lnTo>
                    <a:lnTo>
                      <a:pt x="175" y="130"/>
                    </a:lnTo>
                    <a:lnTo>
                      <a:pt x="173" y="139"/>
                    </a:lnTo>
                    <a:lnTo>
                      <a:pt x="170" y="149"/>
                    </a:lnTo>
                    <a:lnTo>
                      <a:pt x="169" y="159"/>
                    </a:lnTo>
                    <a:lnTo>
                      <a:pt x="166" y="170"/>
                    </a:lnTo>
                    <a:lnTo>
                      <a:pt x="164" y="181"/>
                    </a:lnTo>
                    <a:lnTo>
                      <a:pt x="161" y="191"/>
                    </a:lnTo>
                    <a:lnTo>
                      <a:pt x="158" y="205"/>
                    </a:lnTo>
                    <a:lnTo>
                      <a:pt x="155" y="215"/>
                    </a:lnTo>
                    <a:lnTo>
                      <a:pt x="153" y="227"/>
                    </a:lnTo>
                    <a:lnTo>
                      <a:pt x="150" y="238"/>
                    </a:lnTo>
                    <a:lnTo>
                      <a:pt x="147" y="250"/>
                    </a:lnTo>
                    <a:lnTo>
                      <a:pt x="144" y="262"/>
                    </a:lnTo>
                    <a:lnTo>
                      <a:pt x="141" y="275"/>
                    </a:lnTo>
                    <a:lnTo>
                      <a:pt x="136" y="287"/>
                    </a:lnTo>
                    <a:lnTo>
                      <a:pt x="133" y="300"/>
                    </a:lnTo>
                    <a:lnTo>
                      <a:pt x="130" y="313"/>
                    </a:lnTo>
                    <a:lnTo>
                      <a:pt x="126" y="326"/>
                    </a:lnTo>
                    <a:lnTo>
                      <a:pt x="122" y="339"/>
                    </a:lnTo>
                    <a:lnTo>
                      <a:pt x="119" y="353"/>
                    </a:lnTo>
                    <a:lnTo>
                      <a:pt x="114" y="366"/>
                    </a:lnTo>
                    <a:lnTo>
                      <a:pt x="111" y="379"/>
                    </a:lnTo>
                    <a:lnTo>
                      <a:pt x="107" y="394"/>
                    </a:lnTo>
                    <a:lnTo>
                      <a:pt x="103" y="407"/>
                    </a:lnTo>
                    <a:lnTo>
                      <a:pt x="98" y="422"/>
                    </a:lnTo>
                    <a:lnTo>
                      <a:pt x="94" y="435"/>
                    </a:lnTo>
                    <a:lnTo>
                      <a:pt x="89" y="448"/>
                    </a:lnTo>
                    <a:lnTo>
                      <a:pt x="85" y="463"/>
                    </a:lnTo>
                    <a:lnTo>
                      <a:pt x="79" y="476"/>
                    </a:lnTo>
                    <a:lnTo>
                      <a:pt x="75" y="490"/>
                    </a:lnTo>
                    <a:lnTo>
                      <a:pt x="70" y="504"/>
                    </a:lnTo>
                    <a:lnTo>
                      <a:pt x="64" y="518"/>
                    </a:lnTo>
                    <a:lnTo>
                      <a:pt x="60" y="533"/>
                    </a:lnTo>
                    <a:lnTo>
                      <a:pt x="54" y="546"/>
                    </a:lnTo>
                    <a:lnTo>
                      <a:pt x="50" y="561"/>
                    </a:lnTo>
                    <a:lnTo>
                      <a:pt x="44" y="575"/>
                    </a:lnTo>
                    <a:lnTo>
                      <a:pt x="38" y="589"/>
                    </a:lnTo>
                    <a:lnTo>
                      <a:pt x="32" y="603"/>
                    </a:lnTo>
                    <a:lnTo>
                      <a:pt x="26" y="616"/>
                    </a:lnTo>
                    <a:lnTo>
                      <a:pt x="22" y="631"/>
                    </a:lnTo>
                    <a:lnTo>
                      <a:pt x="0" y="615"/>
                    </a:lnTo>
                    <a:lnTo>
                      <a:pt x="0" y="613"/>
                    </a:lnTo>
                    <a:lnTo>
                      <a:pt x="1" y="612"/>
                    </a:lnTo>
                    <a:lnTo>
                      <a:pt x="3" y="608"/>
                    </a:lnTo>
                    <a:lnTo>
                      <a:pt x="6" y="603"/>
                    </a:lnTo>
                    <a:lnTo>
                      <a:pt x="6" y="600"/>
                    </a:lnTo>
                    <a:lnTo>
                      <a:pt x="7" y="597"/>
                    </a:lnTo>
                    <a:lnTo>
                      <a:pt x="9" y="593"/>
                    </a:lnTo>
                    <a:lnTo>
                      <a:pt x="10" y="590"/>
                    </a:lnTo>
                    <a:lnTo>
                      <a:pt x="13" y="586"/>
                    </a:lnTo>
                    <a:lnTo>
                      <a:pt x="14" y="581"/>
                    </a:lnTo>
                    <a:lnTo>
                      <a:pt x="16" y="577"/>
                    </a:lnTo>
                    <a:lnTo>
                      <a:pt x="19" y="572"/>
                    </a:lnTo>
                    <a:lnTo>
                      <a:pt x="20" y="568"/>
                    </a:lnTo>
                    <a:lnTo>
                      <a:pt x="23" y="562"/>
                    </a:lnTo>
                    <a:lnTo>
                      <a:pt x="25" y="556"/>
                    </a:lnTo>
                    <a:lnTo>
                      <a:pt x="28" y="550"/>
                    </a:lnTo>
                    <a:lnTo>
                      <a:pt x="31" y="543"/>
                    </a:lnTo>
                    <a:lnTo>
                      <a:pt x="34" y="537"/>
                    </a:lnTo>
                    <a:lnTo>
                      <a:pt x="35" y="530"/>
                    </a:lnTo>
                    <a:lnTo>
                      <a:pt x="39" y="523"/>
                    </a:lnTo>
                    <a:lnTo>
                      <a:pt x="41" y="515"/>
                    </a:lnTo>
                    <a:lnTo>
                      <a:pt x="44" y="508"/>
                    </a:lnTo>
                    <a:lnTo>
                      <a:pt x="47" y="499"/>
                    </a:lnTo>
                    <a:lnTo>
                      <a:pt x="50" y="492"/>
                    </a:lnTo>
                    <a:lnTo>
                      <a:pt x="53" y="483"/>
                    </a:lnTo>
                    <a:lnTo>
                      <a:pt x="57" y="474"/>
                    </a:lnTo>
                    <a:lnTo>
                      <a:pt x="60" y="465"/>
                    </a:lnTo>
                    <a:lnTo>
                      <a:pt x="63" y="457"/>
                    </a:lnTo>
                    <a:lnTo>
                      <a:pt x="66" y="446"/>
                    </a:lnTo>
                    <a:lnTo>
                      <a:pt x="69" y="438"/>
                    </a:lnTo>
                    <a:lnTo>
                      <a:pt x="72" y="427"/>
                    </a:lnTo>
                    <a:lnTo>
                      <a:pt x="76" y="417"/>
                    </a:lnTo>
                    <a:lnTo>
                      <a:pt x="78" y="407"/>
                    </a:lnTo>
                    <a:lnTo>
                      <a:pt x="82" y="397"/>
                    </a:lnTo>
                    <a:lnTo>
                      <a:pt x="85" y="385"/>
                    </a:lnTo>
                    <a:lnTo>
                      <a:pt x="89" y="375"/>
                    </a:lnTo>
                    <a:lnTo>
                      <a:pt x="91" y="363"/>
                    </a:lnTo>
                    <a:lnTo>
                      <a:pt x="94" y="353"/>
                    </a:lnTo>
                    <a:lnTo>
                      <a:pt x="97" y="339"/>
                    </a:lnTo>
                    <a:lnTo>
                      <a:pt x="101" y="329"/>
                    </a:lnTo>
                    <a:lnTo>
                      <a:pt x="104" y="316"/>
                    </a:lnTo>
                    <a:lnTo>
                      <a:pt x="107" y="304"/>
                    </a:lnTo>
                    <a:lnTo>
                      <a:pt x="110" y="291"/>
                    </a:lnTo>
                    <a:lnTo>
                      <a:pt x="113" y="279"/>
                    </a:lnTo>
                    <a:lnTo>
                      <a:pt x="116" y="266"/>
                    </a:lnTo>
                    <a:lnTo>
                      <a:pt x="119" y="253"/>
                    </a:lnTo>
                    <a:lnTo>
                      <a:pt x="120" y="240"/>
                    </a:lnTo>
                    <a:lnTo>
                      <a:pt x="123" y="227"/>
                    </a:lnTo>
                    <a:lnTo>
                      <a:pt x="126" y="213"/>
                    </a:lnTo>
                    <a:lnTo>
                      <a:pt x="128" y="199"/>
                    </a:lnTo>
                    <a:lnTo>
                      <a:pt x="130" y="186"/>
                    </a:lnTo>
                    <a:lnTo>
                      <a:pt x="133" y="172"/>
                    </a:lnTo>
                    <a:lnTo>
                      <a:pt x="135" y="156"/>
                    </a:lnTo>
                    <a:lnTo>
                      <a:pt x="138" y="143"/>
                    </a:lnTo>
                    <a:lnTo>
                      <a:pt x="139" y="128"/>
                    </a:lnTo>
                    <a:lnTo>
                      <a:pt x="141" y="114"/>
                    </a:lnTo>
                    <a:lnTo>
                      <a:pt x="144" y="99"/>
                    </a:lnTo>
                    <a:lnTo>
                      <a:pt x="145" y="85"/>
                    </a:lnTo>
                    <a:lnTo>
                      <a:pt x="147" y="70"/>
                    </a:lnTo>
                    <a:lnTo>
                      <a:pt x="148" y="55"/>
                    </a:lnTo>
                    <a:lnTo>
                      <a:pt x="147" y="26"/>
                    </a:lnTo>
                    <a:lnTo>
                      <a:pt x="158" y="20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41" name="Freeform 103"/>
              <p:cNvSpPr>
                <a:spLocks/>
              </p:cNvSpPr>
              <p:nvPr/>
            </p:nvSpPr>
            <p:spPr bwMode="auto">
              <a:xfrm>
                <a:off x="4043" y="3369"/>
                <a:ext cx="214" cy="232"/>
              </a:xfrm>
              <a:custGeom>
                <a:avLst/>
                <a:gdLst>
                  <a:gd name="T0" fmla="*/ 109 w 429"/>
                  <a:gd name="T1" fmla="*/ 26 h 463"/>
                  <a:gd name="T2" fmla="*/ 107 w 429"/>
                  <a:gd name="T3" fmla="*/ 35 h 463"/>
                  <a:gd name="T4" fmla="*/ 106 w 429"/>
                  <a:gd name="T5" fmla="*/ 50 h 463"/>
                  <a:gd name="T6" fmla="*/ 104 w 429"/>
                  <a:gd name="T7" fmla="*/ 61 h 463"/>
                  <a:gd name="T8" fmla="*/ 101 w 429"/>
                  <a:gd name="T9" fmla="*/ 73 h 463"/>
                  <a:gd name="T10" fmla="*/ 100 w 429"/>
                  <a:gd name="T11" fmla="*/ 89 h 463"/>
                  <a:gd name="T12" fmla="*/ 97 w 429"/>
                  <a:gd name="T13" fmla="*/ 105 h 463"/>
                  <a:gd name="T14" fmla="*/ 94 w 429"/>
                  <a:gd name="T15" fmla="*/ 123 h 463"/>
                  <a:gd name="T16" fmla="*/ 90 w 429"/>
                  <a:gd name="T17" fmla="*/ 144 h 463"/>
                  <a:gd name="T18" fmla="*/ 87 w 429"/>
                  <a:gd name="T19" fmla="*/ 164 h 463"/>
                  <a:gd name="T20" fmla="*/ 82 w 429"/>
                  <a:gd name="T21" fmla="*/ 186 h 463"/>
                  <a:gd name="T22" fmla="*/ 79 w 429"/>
                  <a:gd name="T23" fmla="*/ 211 h 463"/>
                  <a:gd name="T24" fmla="*/ 74 w 429"/>
                  <a:gd name="T25" fmla="*/ 234 h 463"/>
                  <a:gd name="T26" fmla="*/ 69 w 429"/>
                  <a:gd name="T27" fmla="*/ 259 h 463"/>
                  <a:gd name="T28" fmla="*/ 63 w 429"/>
                  <a:gd name="T29" fmla="*/ 284 h 463"/>
                  <a:gd name="T30" fmla="*/ 59 w 429"/>
                  <a:gd name="T31" fmla="*/ 311 h 463"/>
                  <a:gd name="T32" fmla="*/ 51 w 429"/>
                  <a:gd name="T33" fmla="*/ 337 h 463"/>
                  <a:gd name="T34" fmla="*/ 46 w 429"/>
                  <a:gd name="T35" fmla="*/ 363 h 463"/>
                  <a:gd name="T36" fmla="*/ 40 w 429"/>
                  <a:gd name="T37" fmla="*/ 390 h 463"/>
                  <a:gd name="T38" fmla="*/ 34 w 429"/>
                  <a:gd name="T39" fmla="*/ 416 h 463"/>
                  <a:gd name="T40" fmla="*/ 427 w 429"/>
                  <a:gd name="T41" fmla="*/ 461 h 463"/>
                  <a:gd name="T42" fmla="*/ 416 w 429"/>
                  <a:gd name="T43" fmla="*/ 461 h 463"/>
                  <a:gd name="T44" fmla="*/ 405 w 429"/>
                  <a:gd name="T45" fmla="*/ 460 h 463"/>
                  <a:gd name="T46" fmla="*/ 391 w 429"/>
                  <a:gd name="T47" fmla="*/ 459 h 463"/>
                  <a:gd name="T48" fmla="*/ 375 w 429"/>
                  <a:gd name="T49" fmla="*/ 459 h 463"/>
                  <a:gd name="T50" fmla="*/ 357 w 429"/>
                  <a:gd name="T51" fmla="*/ 457 h 463"/>
                  <a:gd name="T52" fmla="*/ 336 w 429"/>
                  <a:gd name="T53" fmla="*/ 456 h 463"/>
                  <a:gd name="T54" fmla="*/ 314 w 429"/>
                  <a:gd name="T55" fmla="*/ 454 h 463"/>
                  <a:gd name="T56" fmla="*/ 291 w 429"/>
                  <a:gd name="T57" fmla="*/ 453 h 463"/>
                  <a:gd name="T58" fmla="*/ 267 w 429"/>
                  <a:gd name="T59" fmla="*/ 453 h 463"/>
                  <a:gd name="T60" fmla="*/ 241 w 429"/>
                  <a:gd name="T61" fmla="*/ 450 h 463"/>
                  <a:gd name="T62" fmla="*/ 214 w 429"/>
                  <a:gd name="T63" fmla="*/ 450 h 463"/>
                  <a:gd name="T64" fmla="*/ 188 w 429"/>
                  <a:gd name="T65" fmla="*/ 448 h 463"/>
                  <a:gd name="T66" fmla="*/ 162 w 429"/>
                  <a:gd name="T67" fmla="*/ 447 h 463"/>
                  <a:gd name="T68" fmla="*/ 134 w 429"/>
                  <a:gd name="T69" fmla="*/ 445 h 463"/>
                  <a:gd name="T70" fmla="*/ 107 w 429"/>
                  <a:gd name="T71" fmla="*/ 444 h 463"/>
                  <a:gd name="T72" fmla="*/ 82 w 429"/>
                  <a:gd name="T73" fmla="*/ 442 h 463"/>
                  <a:gd name="T74" fmla="*/ 59 w 429"/>
                  <a:gd name="T75" fmla="*/ 442 h 463"/>
                  <a:gd name="T76" fmla="*/ 34 w 429"/>
                  <a:gd name="T77" fmla="*/ 441 h 463"/>
                  <a:gd name="T78" fmla="*/ 13 w 429"/>
                  <a:gd name="T79" fmla="*/ 441 h 463"/>
                  <a:gd name="T80" fmla="*/ 0 w 429"/>
                  <a:gd name="T81" fmla="*/ 441 h 463"/>
                  <a:gd name="T82" fmla="*/ 2 w 429"/>
                  <a:gd name="T83" fmla="*/ 431 h 463"/>
                  <a:gd name="T84" fmla="*/ 5 w 429"/>
                  <a:gd name="T85" fmla="*/ 420 h 463"/>
                  <a:gd name="T86" fmla="*/ 7 w 429"/>
                  <a:gd name="T87" fmla="*/ 407 h 463"/>
                  <a:gd name="T88" fmla="*/ 10 w 429"/>
                  <a:gd name="T89" fmla="*/ 393 h 463"/>
                  <a:gd name="T90" fmla="*/ 15 w 429"/>
                  <a:gd name="T91" fmla="*/ 376 h 463"/>
                  <a:gd name="T92" fmla="*/ 19 w 429"/>
                  <a:gd name="T93" fmla="*/ 357 h 463"/>
                  <a:gd name="T94" fmla="*/ 24 w 429"/>
                  <a:gd name="T95" fmla="*/ 337 h 463"/>
                  <a:gd name="T96" fmla="*/ 28 w 429"/>
                  <a:gd name="T97" fmla="*/ 316 h 463"/>
                  <a:gd name="T98" fmla="*/ 32 w 429"/>
                  <a:gd name="T99" fmla="*/ 293 h 463"/>
                  <a:gd name="T100" fmla="*/ 38 w 429"/>
                  <a:gd name="T101" fmla="*/ 270 h 463"/>
                  <a:gd name="T102" fmla="*/ 43 w 429"/>
                  <a:gd name="T103" fmla="*/ 243 h 463"/>
                  <a:gd name="T104" fmla="*/ 47 w 429"/>
                  <a:gd name="T105" fmla="*/ 218 h 463"/>
                  <a:gd name="T106" fmla="*/ 50 w 429"/>
                  <a:gd name="T107" fmla="*/ 192 h 463"/>
                  <a:gd name="T108" fmla="*/ 54 w 429"/>
                  <a:gd name="T109" fmla="*/ 165 h 463"/>
                  <a:gd name="T110" fmla="*/ 59 w 429"/>
                  <a:gd name="T111" fmla="*/ 139 h 463"/>
                  <a:gd name="T112" fmla="*/ 62 w 429"/>
                  <a:gd name="T113" fmla="*/ 113 h 463"/>
                  <a:gd name="T114" fmla="*/ 65 w 429"/>
                  <a:gd name="T115" fmla="*/ 88 h 463"/>
                  <a:gd name="T116" fmla="*/ 66 w 429"/>
                  <a:gd name="T117" fmla="*/ 61 h 463"/>
                  <a:gd name="T118" fmla="*/ 69 w 429"/>
                  <a:gd name="T119" fmla="*/ 38 h 463"/>
                  <a:gd name="T120" fmla="*/ 72 w 429"/>
                  <a:gd name="T121" fmla="*/ 0 h 46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9"/>
                  <a:gd name="T184" fmla="*/ 0 h 463"/>
                  <a:gd name="T185" fmla="*/ 429 w 429"/>
                  <a:gd name="T186" fmla="*/ 463 h 46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9" h="463">
                    <a:moveTo>
                      <a:pt x="72" y="0"/>
                    </a:moveTo>
                    <a:lnTo>
                      <a:pt x="110" y="26"/>
                    </a:lnTo>
                    <a:lnTo>
                      <a:pt x="109" y="26"/>
                    </a:lnTo>
                    <a:lnTo>
                      <a:pt x="109" y="29"/>
                    </a:lnTo>
                    <a:lnTo>
                      <a:pt x="109" y="32"/>
                    </a:lnTo>
                    <a:lnTo>
                      <a:pt x="107" y="35"/>
                    </a:lnTo>
                    <a:lnTo>
                      <a:pt x="107" y="39"/>
                    </a:lnTo>
                    <a:lnTo>
                      <a:pt x="106" y="47"/>
                    </a:lnTo>
                    <a:lnTo>
                      <a:pt x="106" y="50"/>
                    </a:lnTo>
                    <a:lnTo>
                      <a:pt x="106" y="53"/>
                    </a:lnTo>
                    <a:lnTo>
                      <a:pt x="104" y="57"/>
                    </a:lnTo>
                    <a:lnTo>
                      <a:pt x="104" y="61"/>
                    </a:lnTo>
                    <a:lnTo>
                      <a:pt x="103" y="64"/>
                    </a:lnTo>
                    <a:lnTo>
                      <a:pt x="103" y="69"/>
                    </a:lnTo>
                    <a:lnTo>
                      <a:pt x="101" y="73"/>
                    </a:lnTo>
                    <a:lnTo>
                      <a:pt x="101" y="79"/>
                    </a:lnTo>
                    <a:lnTo>
                      <a:pt x="100" y="83"/>
                    </a:lnTo>
                    <a:lnTo>
                      <a:pt x="100" y="89"/>
                    </a:lnTo>
                    <a:lnTo>
                      <a:pt x="98" y="94"/>
                    </a:lnTo>
                    <a:lnTo>
                      <a:pt x="98" y="100"/>
                    </a:lnTo>
                    <a:lnTo>
                      <a:pt x="97" y="105"/>
                    </a:lnTo>
                    <a:lnTo>
                      <a:pt x="96" y="111"/>
                    </a:lnTo>
                    <a:lnTo>
                      <a:pt x="94" y="117"/>
                    </a:lnTo>
                    <a:lnTo>
                      <a:pt x="94" y="123"/>
                    </a:lnTo>
                    <a:lnTo>
                      <a:pt x="93" y="130"/>
                    </a:lnTo>
                    <a:lnTo>
                      <a:pt x="91" y="136"/>
                    </a:lnTo>
                    <a:lnTo>
                      <a:pt x="90" y="144"/>
                    </a:lnTo>
                    <a:lnTo>
                      <a:pt x="90" y="151"/>
                    </a:lnTo>
                    <a:lnTo>
                      <a:pt x="88" y="158"/>
                    </a:lnTo>
                    <a:lnTo>
                      <a:pt x="87" y="164"/>
                    </a:lnTo>
                    <a:lnTo>
                      <a:pt x="85" y="171"/>
                    </a:lnTo>
                    <a:lnTo>
                      <a:pt x="84" y="180"/>
                    </a:lnTo>
                    <a:lnTo>
                      <a:pt x="82" y="186"/>
                    </a:lnTo>
                    <a:lnTo>
                      <a:pt x="81" y="195"/>
                    </a:lnTo>
                    <a:lnTo>
                      <a:pt x="79" y="202"/>
                    </a:lnTo>
                    <a:lnTo>
                      <a:pt x="79" y="211"/>
                    </a:lnTo>
                    <a:lnTo>
                      <a:pt x="76" y="218"/>
                    </a:lnTo>
                    <a:lnTo>
                      <a:pt x="75" y="226"/>
                    </a:lnTo>
                    <a:lnTo>
                      <a:pt x="74" y="234"/>
                    </a:lnTo>
                    <a:lnTo>
                      <a:pt x="72" y="243"/>
                    </a:lnTo>
                    <a:lnTo>
                      <a:pt x="71" y="250"/>
                    </a:lnTo>
                    <a:lnTo>
                      <a:pt x="69" y="259"/>
                    </a:lnTo>
                    <a:lnTo>
                      <a:pt x="66" y="268"/>
                    </a:lnTo>
                    <a:lnTo>
                      <a:pt x="66" y="277"/>
                    </a:lnTo>
                    <a:lnTo>
                      <a:pt x="63" y="284"/>
                    </a:lnTo>
                    <a:lnTo>
                      <a:pt x="62" y="293"/>
                    </a:lnTo>
                    <a:lnTo>
                      <a:pt x="60" y="302"/>
                    </a:lnTo>
                    <a:lnTo>
                      <a:pt x="59" y="311"/>
                    </a:lnTo>
                    <a:lnTo>
                      <a:pt x="56" y="319"/>
                    </a:lnTo>
                    <a:lnTo>
                      <a:pt x="54" y="328"/>
                    </a:lnTo>
                    <a:lnTo>
                      <a:pt x="51" y="337"/>
                    </a:lnTo>
                    <a:lnTo>
                      <a:pt x="50" y="346"/>
                    </a:lnTo>
                    <a:lnTo>
                      <a:pt x="49" y="355"/>
                    </a:lnTo>
                    <a:lnTo>
                      <a:pt x="46" y="363"/>
                    </a:lnTo>
                    <a:lnTo>
                      <a:pt x="43" y="372"/>
                    </a:lnTo>
                    <a:lnTo>
                      <a:pt x="41" y="381"/>
                    </a:lnTo>
                    <a:lnTo>
                      <a:pt x="40" y="390"/>
                    </a:lnTo>
                    <a:lnTo>
                      <a:pt x="38" y="398"/>
                    </a:lnTo>
                    <a:lnTo>
                      <a:pt x="35" y="407"/>
                    </a:lnTo>
                    <a:lnTo>
                      <a:pt x="34" y="416"/>
                    </a:lnTo>
                    <a:lnTo>
                      <a:pt x="419" y="454"/>
                    </a:lnTo>
                    <a:lnTo>
                      <a:pt x="429" y="463"/>
                    </a:lnTo>
                    <a:lnTo>
                      <a:pt x="427" y="461"/>
                    </a:lnTo>
                    <a:lnTo>
                      <a:pt x="426" y="461"/>
                    </a:lnTo>
                    <a:lnTo>
                      <a:pt x="422" y="461"/>
                    </a:lnTo>
                    <a:lnTo>
                      <a:pt x="416" y="461"/>
                    </a:lnTo>
                    <a:lnTo>
                      <a:pt x="413" y="460"/>
                    </a:lnTo>
                    <a:lnTo>
                      <a:pt x="408" y="460"/>
                    </a:lnTo>
                    <a:lnTo>
                      <a:pt x="405" y="460"/>
                    </a:lnTo>
                    <a:lnTo>
                      <a:pt x="401" y="460"/>
                    </a:lnTo>
                    <a:lnTo>
                      <a:pt x="395" y="460"/>
                    </a:lnTo>
                    <a:lnTo>
                      <a:pt x="391" y="459"/>
                    </a:lnTo>
                    <a:lnTo>
                      <a:pt x="386" y="459"/>
                    </a:lnTo>
                    <a:lnTo>
                      <a:pt x="382" y="459"/>
                    </a:lnTo>
                    <a:lnTo>
                      <a:pt x="375" y="459"/>
                    </a:lnTo>
                    <a:lnTo>
                      <a:pt x="369" y="457"/>
                    </a:lnTo>
                    <a:lnTo>
                      <a:pt x="363" y="457"/>
                    </a:lnTo>
                    <a:lnTo>
                      <a:pt x="357" y="457"/>
                    </a:lnTo>
                    <a:lnTo>
                      <a:pt x="351" y="457"/>
                    </a:lnTo>
                    <a:lnTo>
                      <a:pt x="344" y="456"/>
                    </a:lnTo>
                    <a:lnTo>
                      <a:pt x="336" y="456"/>
                    </a:lnTo>
                    <a:lnTo>
                      <a:pt x="329" y="456"/>
                    </a:lnTo>
                    <a:lnTo>
                      <a:pt x="322" y="454"/>
                    </a:lnTo>
                    <a:lnTo>
                      <a:pt x="314" y="454"/>
                    </a:lnTo>
                    <a:lnTo>
                      <a:pt x="306" y="454"/>
                    </a:lnTo>
                    <a:lnTo>
                      <a:pt x="298" y="454"/>
                    </a:lnTo>
                    <a:lnTo>
                      <a:pt x="291" y="453"/>
                    </a:lnTo>
                    <a:lnTo>
                      <a:pt x="283" y="453"/>
                    </a:lnTo>
                    <a:lnTo>
                      <a:pt x="275" y="453"/>
                    </a:lnTo>
                    <a:lnTo>
                      <a:pt x="267" y="453"/>
                    </a:lnTo>
                    <a:lnTo>
                      <a:pt x="259" y="451"/>
                    </a:lnTo>
                    <a:lnTo>
                      <a:pt x="250" y="451"/>
                    </a:lnTo>
                    <a:lnTo>
                      <a:pt x="241" y="450"/>
                    </a:lnTo>
                    <a:lnTo>
                      <a:pt x="232" y="450"/>
                    </a:lnTo>
                    <a:lnTo>
                      <a:pt x="223" y="450"/>
                    </a:lnTo>
                    <a:lnTo>
                      <a:pt x="214" y="450"/>
                    </a:lnTo>
                    <a:lnTo>
                      <a:pt x="206" y="448"/>
                    </a:lnTo>
                    <a:lnTo>
                      <a:pt x="197" y="448"/>
                    </a:lnTo>
                    <a:lnTo>
                      <a:pt x="188" y="448"/>
                    </a:lnTo>
                    <a:lnTo>
                      <a:pt x="178" y="447"/>
                    </a:lnTo>
                    <a:lnTo>
                      <a:pt x="170" y="447"/>
                    </a:lnTo>
                    <a:lnTo>
                      <a:pt x="162" y="447"/>
                    </a:lnTo>
                    <a:lnTo>
                      <a:pt x="153" y="447"/>
                    </a:lnTo>
                    <a:lnTo>
                      <a:pt x="143" y="445"/>
                    </a:lnTo>
                    <a:lnTo>
                      <a:pt x="134" y="445"/>
                    </a:lnTo>
                    <a:lnTo>
                      <a:pt x="126" y="445"/>
                    </a:lnTo>
                    <a:lnTo>
                      <a:pt x="116" y="444"/>
                    </a:lnTo>
                    <a:lnTo>
                      <a:pt x="107" y="444"/>
                    </a:lnTo>
                    <a:lnTo>
                      <a:pt x="100" y="444"/>
                    </a:lnTo>
                    <a:lnTo>
                      <a:pt x="91" y="444"/>
                    </a:lnTo>
                    <a:lnTo>
                      <a:pt x="82" y="442"/>
                    </a:lnTo>
                    <a:lnTo>
                      <a:pt x="74" y="442"/>
                    </a:lnTo>
                    <a:lnTo>
                      <a:pt x="66" y="442"/>
                    </a:lnTo>
                    <a:lnTo>
                      <a:pt x="59" y="442"/>
                    </a:lnTo>
                    <a:lnTo>
                      <a:pt x="50" y="441"/>
                    </a:lnTo>
                    <a:lnTo>
                      <a:pt x="43" y="441"/>
                    </a:lnTo>
                    <a:lnTo>
                      <a:pt x="34" y="441"/>
                    </a:lnTo>
                    <a:lnTo>
                      <a:pt x="28" y="441"/>
                    </a:lnTo>
                    <a:lnTo>
                      <a:pt x="19" y="441"/>
                    </a:lnTo>
                    <a:lnTo>
                      <a:pt x="13" y="441"/>
                    </a:lnTo>
                    <a:lnTo>
                      <a:pt x="6" y="441"/>
                    </a:lnTo>
                    <a:lnTo>
                      <a:pt x="0" y="441"/>
                    </a:lnTo>
                    <a:lnTo>
                      <a:pt x="0" y="438"/>
                    </a:lnTo>
                    <a:lnTo>
                      <a:pt x="0" y="435"/>
                    </a:lnTo>
                    <a:lnTo>
                      <a:pt x="2" y="431"/>
                    </a:lnTo>
                    <a:lnTo>
                      <a:pt x="2" y="426"/>
                    </a:lnTo>
                    <a:lnTo>
                      <a:pt x="3" y="423"/>
                    </a:lnTo>
                    <a:lnTo>
                      <a:pt x="5" y="420"/>
                    </a:lnTo>
                    <a:lnTo>
                      <a:pt x="5" y="416"/>
                    </a:lnTo>
                    <a:lnTo>
                      <a:pt x="6" y="412"/>
                    </a:lnTo>
                    <a:lnTo>
                      <a:pt x="7" y="407"/>
                    </a:lnTo>
                    <a:lnTo>
                      <a:pt x="7" y="403"/>
                    </a:lnTo>
                    <a:lnTo>
                      <a:pt x="9" y="398"/>
                    </a:lnTo>
                    <a:lnTo>
                      <a:pt x="10" y="393"/>
                    </a:lnTo>
                    <a:lnTo>
                      <a:pt x="12" y="388"/>
                    </a:lnTo>
                    <a:lnTo>
                      <a:pt x="12" y="382"/>
                    </a:lnTo>
                    <a:lnTo>
                      <a:pt x="15" y="376"/>
                    </a:lnTo>
                    <a:lnTo>
                      <a:pt x="15" y="371"/>
                    </a:lnTo>
                    <a:lnTo>
                      <a:pt x="18" y="365"/>
                    </a:lnTo>
                    <a:lnTo>
                      <a:pt x="19" y="357"/>
                    </a:lnTo>
                    <a:lnTo>
                      <a:pt x="21" y="352"/>
                    </a:lnTo>
                    <a:lnTo>
                      <a:pt x="22" y="344"/>
                    </a:lnTo>
                    <a:lnTo>
                      <a:pt x="24" y="337"/>
                    </a:lnTo>
                    <a:lnTo>
                      <a:pt x="25" y="330"/>
                    </a:lnTo>
                    <a:lnTo>
                      <a:pt x="27" y="324"/>
                    </a:lnTo>
                    <a:lnTo>
                      <a:pt x="28" y="316"/>
                    </a:lnTo>
                    <a:lnTo>
                      <a:pt x="29" y="309"/>
                    </a:lnTo>
                    <a:lnTo>
                      <a:pt x="31" y="300"/>
                    </a:lnTo>
                    <a:lnTo>
                      <a:pt x="32" y="293"/>
                    </a:lnTo>
                    <a:lnTo>
                      <a:pt x="34" y="284"/>
                    </a:lnTo>
                    <a:lnTo>
                      <a:pt x="35" y="277"/>
                    </a:lnTo>
                    <a:lnTo>
                      <a:pt x="38" y="270"/>
                    </a:lnTo>
                    <a:lnTo>
                      <a:pt x="40" y="261"/>
                    </a:lnTo>
                    <a:lnTo>
                      <a:pt x="40" y="252"/>
                    </a:lnTo>
                    <a:lnTo>
                      <a:pt x="43" y="243"/>
                    </a:lnTo>
                    <a:lnTo>
                      <a:pt x="44" y="236"/>
                    </a:lnTo>
                    <a:lnTo>
                      <a:pt x="46" y="227"/>
                    </a:lnTo>
                    <a:lnTo>
                      <a:pt x="47" y="218"/>
                    </a:lnTo>
                    <a:lnTo>
                      <a:pt x="49" y="209"/>
                    </a:lnTo>
                    <a:lnTo>
                      <a:pt x="49" y="201"/>
                    </a:lnTo>
                    <a:lnTo>
                      <a:pt x="50" y="192"/>
                    </a:lnTo>
                    <a:lnTo>
                      <a:pt x="51" y="183"/>
                    </a:lnTo>
                    <a:lnTo>
                      <a:pt x="53" y="174"/>
                    </a:lnTo>
                    <a:lnTo>
                      <a:pt x="54" y="165"/>
                    </a:lnTo>
                    <a:lnTo>
                      <a:pt x="56" y="157"/>
                    </a:lnTo>
                    <a:lnTo>
                      <a:pt x="57" y="148"/>
                    </a:lnTo>
                    <a:lnTo>
                      <a:pt x="59" y="139"/>
                    </a:lnTo>
                    <a:lnTo>
                      <a:pt x="59" y="130"/>
                    </a:lnTo>
                    <a:lnTo>
                      <a:pt x="62" y="122"/>
                    </a:lnTo>
                    <a:lnTo>
                      <a:pt x="62" y="113"/>
                    </a:lnTo>
                    <a:lnTo>
                      <a:pt x="63" y="104"/>
                    </a:lnTo>
                    <a:lnTo>
                      <a:pt x="63" y="97"/>
                    </a:lnTo>
                    <a:lnTo>
                      <a:pt x="65" y="88"/>
                    </a:lnTo>
                    <a:lnTo>
                      <a:pt x="66" y="79"/>
                    </a:lnTo>
                    <a:lnTo>
                      <a:pt x="66" y="70"/>
                    </a:lnTo>
                    <a:lnTo>
                      <a:pt x="66" y="61"/>
                    </a:lnTo>
                    <a:lnTo>
                      <a:pt x="68" y="54"/>
                    </a:lnTo>
                    <a:lnTo>
                      <a:pt x="68" y="45"/>
                    </a:lnTo>
                    <a:lnTo>
                      <a:pt x="69" y="38"/>
                    </a:lnTo>
                    <a:lnTo>
                      <a:pt x="69" y="29"/>
                    </a:lnTo>
                    <a:lnTo>
                      <a:pt x="69" y="2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125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42" name="Freeform 104"/>
              <p:cNvSpPr>
                <a:spLocks/>
              </p:cNvSpPr>
              <p:nvPr/>
            </p:nvSpPr>
            <p:spPr bwMode="auto">
              <a:xfrm>
                <a:off x="4089" y="3369"/>
                <a:ext cx="219" cy="227"/>
              </a:xfrm>
              <a:custGeom>
                <a:avLst/>
                <a:gdLst>
                  <a:gd name="T0" fmla="*/ 4 w 437"/>
                  <a:gd name="T1" fmla="*/ 2 h 455"/>
                  <a:gd name="T2" fmla="*/ 17 w 437"/>
                  <a:gd name="T3" fmla="*/ 2 h 455"/>
                  <a:gd name="T4" fmla="*/ 36 w 437"/>
                  <a:gd name="T5" fmla="*/ 2 h 455"/>
                  <a:gd name="T6" fmla="*/ 60 w 437"/>
                  <a:gd name="T7" fmla="*/ 0 h 455"/>
                  <a:gd name="T8" fmla="*/ 88 w 437"/>
                  <a:gd name="T9" fmla="*/ 0 h 455"/>
                  <a:gd name="T10" fmla="*/ 119 w 437"/>
                  <a:gd name="T11" fmla="*/ 0 h 455"/>
                  <a:gd name="T12" fmla="*/ 152 w 437"/>
                  <a:gd name="T13" fmla="*/ 0 h 455"/>
                  <a:gd name="T14" fmla="*/ 189 w 437"/>
                  <a:gd name="T15" fmla="*/ 2 h 455"/>
                  <a:gd name="T16" fmla="*/ 226 w 437"/>
                  <a:gd name="T17" fmla="*/ 2 h 455"/>
                  <a:gd name="T18" fmla="*/ 262 w 437"/>
                  <a:gd name="T19" fmla="*/ 3 h 455"/>
                  <a:gd name="T20" fmla="*/ 299 w 437"/>
                  <a:gd name="T21" fmla="*/ 5 h 455"/>
                  <a:gd name="T22" fmla="*/ 334 w 437"/>
                  <a:gd name="T23" fmla="*/ 8 h 455"/>
                  <a:gd name="T24" fmla="*/ 367 w 437"/>
                  <a:gd name="T25" fmla="*/ 11 h 455"/>
                  <a:gd name="T26" fmla="*/ 395 w 437"/>
                  <a:gd name="T27" fmla="*/ 14 h 455"/>
                  <a:gd name="T28" fmla="*/ 421 w 437"/>
                  <a:gd name="T29" fmla="*/ 18 h 455"/>
                  <a:gd name="T30" fmla="*/ 436 w 437"/>
                  <a:gd name="T31" fmla="*/ 22 h 455"/>
                  <a:gd name="T32" fmla="*/ 434 w 437"/>
                  <a:gd name="T33" fmla="*/ 36 h 455"/>
                  <a:gd name="T34" fmla="*/ 431 w 437"/>
                  <a:gd name="T35" fmla="*/ 49 h 455"/>
                  <a:gd name="T36" fmla="*/ 430 w 437"/>
                  <a:gd name="T37" fmla="*/ 68 h 455"/>
                  <a:gd name="T38" fmla="*/ 425 w 437"/>
                  <a:gd name="T39" fmla="*/ 90 h 455"/>
                  <a:gd name="T40" fmla="*/ 421 w 437"/>
                  <a:gd name="T41" fmla="*/ 116 h 455"/>
                  <a:gd name="T42" fmla="*/ 417 w 437"/>
                  <a:gd name="T43" fmla="*/ 144 h 455"/>
                  <a:gd name="T44" fmla="*/ 411 w 437"/>
                  <a:gd name="T45" fmla="*/ 175 h 455"/>
                  <a:gd name="T46" fmla="*/ 405 w 437"/>
                  <a:gd name="T47" fmla="*/ 209 h 455"/>
                  <a:gd name="T48" fmla="*/ 398 w 437"/>
                  <a:gd name="T49" fmla="*/ 242 h 455"/>
                  <a:gd name="T50" fmla="*/ 389 w 437"/>
                  <a:gd name="T51" fmla="*/ 279 h 455"/>
                  <a:gd name="T52" fmla="*/ 380 w 437"/>
                  <a:gd name="T53" fmla="*/ 315 h 455"/>
                  <a:gd name="T54" fmla="*/ 370 w 437"/>
                  <a:gd name="T55" fmla="*/ 352 h 455"/>
                  <a:gd name="T56" fmla="*/ 359 w 437"/>
                  <a:gd name="T57" fmla="*/ 389 h 455"/>
                  <a:gd name="T58" fmla="*/ 346 w 437"/>
                  <a:gd name="T59" fmla="*/ 425 h 455"/>
                  <a:gd name="T60" fmla="*/ 331 w 437"/>
                  <a:gd name="T61" fmla="*/ 439 h 455"/>
                  <a:gd name="T62" fmla="*/ 334 w 437"/>
                  <a:gd name="T63" fmla="*/ 430 h 455"/>
                  <a:gd name="T64" fmla="*/ 339 w 437"/>
                  <a:gd name="T65" fmla="*/ 412 h 455"/>
                  <a:gd name="T66" fmla="*/ 343 w 437"/>
                  <a:gd name="T67" fmla="*/ 396 h 455"/>
                  <a:gd name="T68" fmla="*/ 349 w 437"/>
                  <a:gd name="T69" fmla="*/ 377 h 455"/>
                  <a:gd name="T70" fmla="*/ 355 w 437"/>
                  <a:gd name="T71" fmla="*/ 354 h 455"/>
                  <a:gd name="T72" fmla="*/ 361 w 437"/>
                  <a:gd name="T73" fmla="*/ 329 h 455"/>
                  <a:gd name="T74" fmla="*/ 368 w 437"/>
                  <a:gd name="T75" fmla="*/ 301 h 455"/>
                  <a:gd name="T76" fmla="*/ 374 w 437"/>
                  <a:gd name="T77" fmla="*/ 270 h 455"/>
                  <a:gd name="T78" fmla="*/ 380 w 437"/>
                  <a:gd name="T79" fmla="*/ 236 h 455"/>
                  <a:gd name="T80" fmla="*/ 387 w 437"/>
                  <a:gd name="T81" fmla="*/ 203 h 455"/>
                  <a:gd name="T82" fmla="*/ 393 w 437"/>
                  <a:gd name="T83" fmla="*/ 166 h 455"/>
                  <a:gd name="T84" fmla="*/ 398 w 437"/>
                  <a:gd name="T85" fmla="*/ 129 h 455"/>
                  <a:gd name="T86" fmla="*/ 402 w 437"/>
                  <a:gd name="T87" fmla="*/ 91 h 455"/>
                  <a:gd name="T88" fmla="*/ 405 w 437"/>
                  <a:gd name="T89" fmla="*/ 52 h 455"/>
                  <a:gd name="T90" fmla="*/ 405 w 437"/>
                  <a:gd name="T91" fmla="*/ 31 h 455"/>
                  <a:gd name="T92" fmla="*/ 392 w 437"/>
                  <a:gd name="T93" fmla="*/ 28 h 455"/>
                  <a:gd name="T94" fmla="*/ 373 w 437"/>
                  <a:gd name="T95" fmla="*/ 24 h 455"/>
                  <a:gd name="T96" fmla="*/ 356 w 437"/>
                  <a:gd name="T97" fmla="*/ 21 h 455"/>
                  <a:gd name="T98" fmla="*/ 339 w 437"/>
                  <a:gd name="T99" fmla="*/ 18 h 455"/>
                  <a:gd name="T100" fmla="*/ 317 w 437"/>
                  <a:gd name="T101" fmla="*/ 17 h 455"/>
                  <a:gd name="T102" fmla="*/ 293 w 437"/>
                  <a:gd name="T103" fmla="*/ 14 h 455"/>
                  <a:gd name="T104" fmla="*/ 267 w 437"/>
                  <a:gd name="T105" fmla="*/ 11 h 455"/>
                  <a:gd name="T106" fmla="*/ 237 w 437"/>
                  <a:gd name="T107" fmla="*/ 9 h 455"/>
                  <a:gd name="T108" fmla="*/ 207 w 437"/>
                  <a:gd name="T109" fmla="*/ 9 h 455"/>
                  <a:gd name="T110" fmla="*/ 173 w 437"/>
                  <a:gd name="T111" fmla="*/ 9 h 455"/>
                  <a:gd name="T112" fmla="*/ 138 w 437"/>
                  <a:gd name="T113" fmla="*/ 11 h 455"/>
                  <a:gd name="T114" fmla="*/ 99 w 437"/>
                  <a:gd name="T115" fmla="*/ 14 h 455"/>
                  <a:gd name="T116" fmla="*/ 61 w 437"/>
                  <a:gd name="T117" fmla="*/ 18 h 455"/>
                  <a:gd name="T118" fmla="*/ 0 w 437"/>
                  <a:gd name="T119" fmla="*/ 2 h 45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37"/>
                  <a:gd name="T181" fmla="*/ 0 h 455"/>
                  <a:gd name="T182" fmla="*/ 437 w 437"/>
                  <a:gd name="T183" fmla="*/ 455 h 45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37" h="455">
                    <a:moveTo>
                      <a:pt x="0" y="2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6" y="2"/>
                    </a:lnTo>
                    <a:lnTo>
                      <a:pt x="30" y="2"/>
                    </a:lnTo>
                    <a:lnTo>
                      <a:pt x="36" y="2"/>
                    </a:lnTo>
                    <a:lnTo>
                      <a:pt x="41" y="2"/>
                    </a:lnTo>
                    <a:lnTo>
                      <a:pt x="47" y="2"/>
                    </a:lnTo>
                    <a:lnTo>
                      <a:pt x="54" y="2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8" y="0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19" y="0"/>
                    </a:lnTo>
                    <a:lnTo>
                      <a:pt x="127" y="0"/>
                    </a:lnTo>
                    <a:lnTo>
                      <a:pt x="135" y="0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61" y="2"/>
                    </a:lnTo>
                    <a:lnTo>
                      <a:pt x="171" y="2"/>
                    </a:lnTo>
                    <a:lnTo>
                      <a:pt x="180" y="2"/>
                    </a:lnTo>
                    <a:lnTo>
                      <a:pt x="189" y="2"/>
                    </a:lnTo>
                    <a:lnTo>
                      <a:pt x="198" y="2"/>
                    </a:lnTo>
                    <a:lnTo>
                      <a:pt x="208" y="2"/>
                    </a:lnTo>
                    <a:lnTo>
                      <a:pt x="217" y="2"/>
                    </a:lnTo>
                    <a:lnTo>
                      <a:pt x="226" y="2"/>
                    </a:lnTo>
                    <a:lnTo>
                      <a:pt x="236" y="2"/>
                    </a:lnTo>
                    <a:lnTo>
                      <a:pt x="245" y="3"/>
                    </a:lnTo>
                    <a:lnTo>
                      <a:pt x="255" y="3"/>
                    </a:lnTo>
                    <a:lnTo>
                      <a:pt x="262" y="3"/>
                    </a:lnTo>
                    <a:lnTo>
                      <a:pt x="273" y="3"/>
                    </a:lnTo>
                    <a:lnTo>
                      <a:pt x="282" y="5"/>
                    </a:lnTo>
                    <a:lnTo>
                      <a:pt x="292" y="5"/>
                    </a:lnTo>
                    <a:lnTo>
                      <a:pt x="299" y="5"/>
                    </a:lnTo>
                    <a:lnTo>
                      <a:pt x="309" y="6"/>
                    </a:lnTo>
                    <a:lnTo>
                      <a:pt x="317" y="6"/>
                    </a:lnTo>
                    <a:lnTo>
                      <a:pt x="327" y="8"/>
                    </a:lnTo>
                    <a:lnTo>
                      <a:pt x="334" y="8"/>
                    </a:lnTo>
                    <a:lnTo>
                      <a:pt x="343" y="9"/>
                    </a:lnTo>
                    <a:lnTo>
                      <a:pt x="351" y="9"/>
                    </a:lnTo>
                    <a:lnTo>
                      <a:pt x="359" y="9"/>
                    </a:lnTo>
                    <a:lnTo>
                      <a:pt x="367" y="11"/>
                    </a:lnTo>
                    <a:lnTo>
                      <a:pt x="374" y="12"/>
                    </a:lnTo>
                    <a:lnTo>
                      <a:pt x="381" y="12"/>
                    </a:lnTo>
                    <a:lnTo>
                      <a:pt x="389" y="14"/>
                    </a:lnTo>
                    <a:lnTo>
                      <a:pt x="395" y="14"/>
                    </a:lnTo>
                    <a:lnTo>
                      <a:pt x="402" y="15"/>
                    </a:lnTo>
                    <a:lnTo>
                      <a:pt x="408" y="17"/>
                    </a:lnTo>
                    <a:lnTo>
                      <a:pt x="415" y="18"/>
                    </a:lnTo>
                    <a:lnTo>
                      <a:pt x="421" y="18"/>
                    </a:lnTo>
                    <a:lnTo>
                      <a:pt x="427" y="20"/>
                    </a:lnTo>
                    <a:lnTo>
                      <a:pt x="431" y="21"/>
                    </a:lnTo>
                    <a:lnTo>
                      <a:pt x="437" y="22"/>
                    </a:lnTo>
                    <a:lnTo>
                      <a:pt x="436" y="22"/>
                    </a:lnTo>
                    <a:lnTo>
                      <a:pt x="436" y="25"/>
                    </a:lnTo>
                    <a:lnTo>
                      <a:pt x="436" y="28"/>
                    </a:lnTo>
                    <a:lnTo>
                      <a:pt x="434" y="34"/>
                    </a:lnTo>
                    <a:lnTo>
                      <a:pt x="434" y="36"/>
                    </a:lnTo>
                    <a:lnTo>
                      <a:pt x="434" y="39"/>
                    </a:lnTo>
                    <a:lnTo>
                      <a:pt x="433" y="41"/>
                    </a:lnTo>
                    <a:lnTo>
                      <a:pt x="433" y="46"/>
                    </a:lnTo>
                    <a:lnTo>
                      <a:pt x="431" y="49"/>
                    </a:lnTo>
                    <a:lnTo>
                      <a:pt x="431" y="55"/>
                    </a:lnTo>
                    <a:lnTo>
                      <a:pt x="431" y="59"/>
                    </a:lnTo>
                    <a:lnTo>
                      <a:pt x="431" y="63"/>
                    </a:lnTo>
                    <a:lnTo>
                      <a:pt x="430" y="68"/>
                    </a:lnTo>
                    <a:lnTo>
                      <a:pt x="428" y="74"/>
                    </a:lnTo>
                    <a:lnTo>
                      <a:pt x="427" y="78"/>
                    </a:lnTo>
                    <a:lnTo>
                      <a:pt x="427" y="84"/>
                    </a:lnTo>
                    <a:lnTo>
                      <a:pt x="425" y="90"/>
                    </a:lnTo>
                    <a:lnTo>
                      <a:pt x="425" y="96"/>
                    </a:lnTo>
                    <a:lnTo>
                      <a:pt x="424" y="103"/>
                    </a:lnTo>
                    <a:lnTo>
                      <a:pt x="424" y="109"/>
                    </a:lnTo>
                    <a:lnTo>
                      <a:pt x="421" y="116"/>
                    </a:lnTo>
                    <a:lnTo>
                      <a:pt x="421" y="122"/>
                    </a:lnTo>
                    <a:lnTo>
                      <a:pt x="420" y="129"/>
                    </a:lnTo>
                    <a:lnTo>
                      <a:pt x="418" y="137"/>
                    </a:lnTo>
                    <a:lnTo>
                      <a:pt x="417" y="144"/>
                    </a:lnTo>
                    <a:lnTo>
                      <a:pt x="415" y="151"/>
                    </a:lnTo>
                    <a:lnTo>
                      <a:pt x="414" y="159"/>
                    </a:lnTo>
                    <a:lnTo>
                      <a:pt x="414" y="167"/>
                    </a:lnTo>
                    <a:lnTo>
                      <a:pt x="411" y="175"/>
                    </a:lnTo>
                    <a:lnTo>
                      <a:pt x="409" y="184"/>
                    </a:lnTo>
                    <a:lnTo>
                      <a:pt x="408" y="191"/>
                    </a:lnTo>
                    <a:lnTo>
                      <a:pt x="406" y="200"/>
                    </a:lnTo>
                    <a:lnTo>
                      <a:pt x="405" y="209"/>
                    </a:lnTo>
                    <a:lnTo>
                      <a:pt x="403" y="216"/>
                    </a:lnTo>
                    <a:lnTo>
                      <a:pt x="400" y="225"/>
                    </a:lnTo>
                    <a:lnTo>
                      <a:pt x="399" y="235"/>
                    </a:lnTo>
                    <a:lnTo>
                      <a:pt x="398" y="242"/>
                    </a:lnTo>
                    <a:lnTo>
                      <a:pt x="395" y="251"/>
                    </a:lnTo>
                    <a:lnTo>
                      <a:pt x="393" y="261"/>
                    </a:lnTo>
                    <a:lnTo>
                      <a:pt x="392" y="270"/>
                    </a:lnTo>
                    <a:lnTo>
                      <a:pt x="389" y="279"/>
                    </a:lnTo>
                    <a:lnTo>
                      <a:pt x="387" y="288"/>
                    </a:lnTo>
                    <a:lnTo>
                      <a:pt x="384" y="298"/>
                    </a:lnTo>
                    <a:lnTo>
                      <a:pt x="383" y="307"/>
                    </a:lnTo>
                    <a:lnTo>
                      <a:pt x="380" y="315"/>
                    </a:lnTo>
                    <a:lnTo>
                      <a:pt x="377" y="326"/>
                    </a:lnTo>
                    <a:lnTo>
                      <a:pt x="374" y="335"/>
                    </a:lnTo>
                    <a:lnTo>
                      <a:pt x="373" y="343"/>
                    </a:lnTo>
                    <a:lnTo>
                      <a:pt x="370" y="352"/>
                    </a:lnTo>
                    <a:lnTo>
                      <a:pt x="367" y="362"/>
                    </a:lnTo>
                    <a:lnTo>
                      <a:pt x="364" y="371"/>
                    </a:lnTo>
                    <a:lnTo>
                      <a:pt x="362" y="381"/>
                    </a:lnTo>
                    <a:lnTo>
                      <a:pt x="359" y="389"/>
                    </a:lnTo>
                    <a:lnTo>
                      <a:pt x="356" y="399"/>
                    </a:lnTo>
                    <a:lnTo>
                      <a:pt x="353" y="408"/>
                    </a:lnTo>
                    <a:lnTo>
                      <a:pt x="351" y="417"/>
                    </a:lnTo>
                    <a:lnTo>
                      <a:pt x="346" y="425"/>
                    </a:lnTo>
                    <a:lnTo>
                      <a:pt x="343" y="436"/>
                    </a:lnTo>
                    <a:lnTo>
                      <a:pt x="340" y="444"/>
                    </a:lnTo>
                    <a:lnTo>
                      <a:pt x="337" y="455"/>
                    </a:lnTo>
                    <a:lnTo>
                      <a:pt x="331" y="439"/>
                    </a:lnTo>
                    <a:lnTo>
                      <a:pt x="331" y="436"/>
                    </a:lnTo>
                    <a:lnTo>
                      <a:pt x="333" y="433"/>
                    </a:lnTo>
                    <a:lnTo>
                      <a:pt x="334" y="430"/>
                    </a:lnTo>
                    <a:lnTo>
                      <a:pt x="336" y="425"/>
                    </a:lnTo>
                    <a:lnTo>
                      <a:pt x="337" y="420"/>
                    </a:lnTo>
                    <a:lnTo>
                      <a:pt x="337" y="415"/>
                    </a:lnTo>
                    <a:lnTo>
                      <a:pt x="339" y="412"/>
                    </a:lnTo>
                    <a:lnTo>
                      <a:pt x="340" y="409"/>
                    </a:lnTo>
                    <a:lnTo>
                      <a:pt x="342" y="405"/>
                    </a:lnTo>
                    <a:lnTo>
                      <a:pt x="342" y="400"/>
                    </a:lnTo>
                    <a:lnTo>
                      <a:pt x="343" y="396"/>
                    </a:lnTo>
                    <a:lnTo>
                      <a:pt x="345" y="392"/>
                    </a:lnTo>
                    <a:lnTo>
                      <a:pt x="346" y="387"/>
                    </a:lnTo>
                    <a:lnTo>
                      <a:pt x="348" y="381"/>
                    </a:lnTo>
                    <a:lnTo>
                      <a:pt x="349" y="377"/>
                    </a:lnTo>
                    <a:lnTo>
                      <a:pt x="351" y="371"/>
                    </a:lnTo>
                    <a:lnTo>
                      <a:pt x="352" y="365"/>
                    </a:lnTo>
                    <a:lnTo>
                      <a:pt x="353" y="359"/>
                    </a:lnTo>
                    <a:lnTo>
                      <a:pt x="355" y="354"/>
                    </a:lnTo>
                    <a:lnTo>
                      <a:pt x="356" y="348"/>
                    </a:lnTo>
                    <a:lnTo>
                      <a:pt x="358" y="342"/>
                    </a:lnTo>
                    <a:lnTo>
                      <a:pt x="359" y="335"/>
                    </a:lnTo>
                    <a:lnTo>
                      <a:pt x="361" y="329"/>
                    </a:lnTo>
                    <a:lnTo>
                      <a:pt x="364" y="321"/>
                    </a:lnTo>
                    <a:lnTo>
                      <a:pt x="365" y="315"/>
                    </a:lnTo>
                    <a:lnTo>
                      <a:pt x="367" y="308"/>
                    </a:lnTo>
                    <a:lnTo>
                      <a:pt x="368" y="301"/>
                    </a:lnTo>
                    <a:lnTo>
                      <a:pt x="370" y="294"/>
                    </a:lnTo>
                    <a:lnTo>
                      <a:pt x="371" y="286"/>
                    </a:lnTo>
                    <a:lnTo>
                      <a:pt x="373" y="277"/>
                    </a:lnTo>
                    <a:lnTo>
                      <a:pt x="374" y="270"/>
                    </a:lnTo>
                    <a:lnTo>
                      <a:pt x="376" y="261"/>
                    </a:lnTo>
                    <a:lnTo>
                      <a:pt x="377" y="254"/>
                    </a:lnTo>
                    <a:lnTo>
                      <a:pt x="378" y="245"/>
                    </a:lnTo>
                    <a:lnTo>
                      <a:pt x="380" y="236"/>
                    </a:lnTo>
                    <a:lnTo>
                      <a:pt x="383" y="228"/>
                    </a:lnTo>
                    <a:lnTo>
                      <a:pt x="384" y="220"/>
                    </a:lnTo>
                    <a:lnTo>
                      <a:pt x="386" y="211"/>
                    </a:lnTo>
                    <a:lnTo>
                      <a:pt x="387" y="203"/>
                    </a:lnTo>
                    <a:lnTo>
                      <a:pt x="389" y="194"/>
                    </a:lnTo>
                    <a:lnTo>
                      <a:pt x="390" y="185"/>
                    </a:lnTo>
                    <a:lnTo>
                      <a:pt x="392" y="175"/>
                    </a:lnTo>
                    <a:lnTo>
                      <a:pt x="393" y="166"/>
                    </a:lnTo>
                    <a:lnTo>
                      <a:pt x="393" y="157"/>
                    </a:lnTo>
                    <a:lnTo>
                      <a:pt x="395" y="148"/>
                    </a:lnTo>
                    <a:lnTo>
                      <a:pt x="396" y="138"/>
                    </a:lnTo>
                    <a:lnTo>
                      <a:pt x="398" y="129"/>
                    </a:lnTo>
                    <a:lnTo>
                      <a:pt x="399" y="119"/>
                    </a:lnTo>
                    <a:lnTo>
                      <a:pt x="400" y="110"/>
                    </a:lnTo>
                    <a:lnTo>
                      <a:pt x="400" y="100"/>
                    </a:lnTo>
                    <a:lnTo>
                      <a:pt x="402" y="91"/>
                    </a:lnTo>
                    <a:lnTo>
                      <a:pt x="402" y="81"/>
                    </a:lnTo>
                    <a:lnTo>
                      <a:pt x="403" y="71"/>
                    </a:lnTo>
                    <a:lnTo>
                      <a:pt x="403" y="62"/>
                    </a:lnTo>
                    <a:lnTo>
                      <a:pt x="405" y="52"/>
                    </a:lnTo>
                    <a:lnTo>
                      <a:pt x="405" y="41"/>
                    </a:lnTo>
                    <a:lnTo>
                      <a:pt x="406" y="33"/>
                    </a:lnTo>
                    <a:lnTo>
                      <a:pt x="406" y="31"/>
                    </a:lnTo>
                    <a:lnTo>
                      <a:pt x="405" y="31"/>
                    </a:lnTo>
                    <a:lnTo>
                      <a:pt x="403" y="31"/>
                    </a:lnTo>
                    <a:lnTo>
                      <a:pt x="400" y="30"/>
                    </a:lnTo>
                    <a:lnTo>
                      <a:pt x="396" y="28"/>
                    </a:lnTo>
                    <a:lnTo>
                      <a:pt x="392" y="28"/>
                    </a:lnTo>
                    <a:lnTo>
                      <a:pt x="386" y="27"/>
                    </a:lnTo>
                    <a:lnTo>
                      <a:pt x="380" y="25"/>
                    </a:lnTo>
                    <a:lnTo>
                      <a:pt x="377" y="25"/>
                    </a:lnTo>
                    <a:lnTo>
                      <a:pt x="373" y="24"/>
                    </a:lnTo>
                    <a:lnTo>
                      <a:pt x="370" y="22"/>
                    </a:lnTo>
                    <a:lnTo>
                      <a:pt x="365" y="22"/>
                    </a:lnTo>
                    <a:lnTo>
                      <a:pt x="361" y="22"/>
                    </a:lnTo>
                    <a:lnTo>
                      <a:pt x="356" y="21"/>
                    </a:lnTo>
                    <a:lnTo>
                      <a:pt x="352" y="21"/>
                    </a:lnTo>
                    <a:lnTo>
                      <a:pt x="349" y="21"/>
                    </a:lnTo>
                    <a:lnTo>
                      <a:pt x="343" y="20"/>
                    </a:lnTo>
                    <a:lnTo>
                      <a:pt x="339" y="18"/>
                    </a:lnTo>
                    <a:lnTo>
                      <a:pt x="333" y="18"/>
                    </a:lnTo>
                    <a:lnTo>
                      <a:pt x="329" y="18"/>
                    </a:lnTo>
                    <a:lnTo>
                      <a:pt x="323" y="17"/>
                    </a:lnTo>
                    <a:lnTo>
                      <a:pt x="317" y="17"/>
                    </a:lnTo>
                    <a:lnTo>
                      <a:pt x="312" y="15"/>
                    </a:lnTo>
                    <a:lnTo>
                      <a:pt x="306" y="15"/>
                    </a:lnTo>
                    <a:lnTo>
                      <a:pt x="299" y="14"/>
                    </a:lnTo>
                    <a:lnTo>
                      <a:pt x="293" y="14"/>
                    </a:lnTo>
                    <a:lnTo>
                      <a:pt x="286" y="12"/>
                    </a:lnTo>
                    <a:lnTo>
                      <a:pt x="280" y="12"/>
                    </a:lnTo>
                    <a:lnTo>
                      <a:pt x="273" y="12"/>
                    </a:lnTo>
                    <a:lnTo>
                      <a:pt x="267" y="11"/>
                    </a:lnTo>
                    <a:lnTo>
                      <a:pt x="260" y="11"/>
                    </a:lnTo>
                    <a:lnTo>
                      <a:pt x="252" y="11"/>
                    </a:lnTo>
                    <a:lnTo>
                      <a:pt x="245" y="9"/>
                    </a:lnTo>
                    <a:lnTo>
                      <a:pt x="237" y="9"/>
                    </a:lnTo>
                    <a:lnTo>
                      <a:pt x="230" y="9"/>
                    </a:lnTo>
                    <a:lnTo>
                      <a:pt x="223" y="9"/>
                    </a:lnTo>
                    <a:lnTo>
                      <a:pt x="214" y="9"/>
                    </a:lnTo>
                    <a:lnTo>
                      <a:pt x="207" y="9"/>
                    </a:lnTo>
                    <a:lnTo>
                      <a:pt x="198" y="9"/>
                    </a:lnTo>
                    <a:lnTo>
                      <a:pt x="190" y="9"/>
                    </a:lnTo>
                    <a:lnTo>
                      <a:pt x="182" y="9"/>
                    </a:lnTo>
                    <a:lnTo>
                      <a:pt x="173" y="9"/>
                    </a:lnTo>
                    <a:lnTo>
                      <a:pt x="164" y="9"/>
                    </a:lnTo>
                    <a:lnTo>
                      <a:pt x="155" y="9"/>
                    </a:lnTo>
                    <a:lnTo>
                      <a:pt x="146" y="9"/>
                    </a:lnTo>
                    <a:lnTo>
                      <a:pt x="138" y="11"/>
                    </a:lnTo>
                    <a:lnTo>
                      <a:pt x="129" y="11"/>
                    </a:lnTo>
                    <a:lnTo>
                      <a:pt x="120" y="12"/>
                    </a:lnTo>
                    <a:lnTo>
                      <a:pt x="110" y="12"/>
                    </a:lnTo>
                    <a:lnTo>
                      <a:pt x="99" y="14"/>
                    </a:lnTo>
                    <a:lnTo>
                      <a:pt x="91" y="14"/>
                    </a:lnTo>
                    <a:lnTo>
                      <a:pt x="80" y="15"/>
                    </a:lnTo>
                    <a:lnTo>
                      <a:pt x="70" y="17"/>
                    </a:lnTo>
                    <a:lnTo>
                      <a:pt x="61" y="18"/>
                    </a:lnTo>
                    <a:lnTo>
                      <a:pt x="51" y="20"/>
                    </a:lnTo>
                    <a:lnTo>
                      <a:pt x="41" y="2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25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43" name="Freeform 105"/>
              <p:cNvSpPr>
                <a:spLocks/>
              </p:cNvSpPr>
              <p:nvPr/>
            </p:nvSpPr>
            <p:spPr bwMode="auto">
              <a:xfrm>
                <a:off x="4128" y="3602"/>
                <a:ext cx="28" cy="16"/>
              </a:xfrm>
              <a:custGeom>
                <a:avLst/>
                <a:gdLst>
                  <a:gd name="T0" fmla="*/ 42 w 56"/>
                  <a:gd name="T1" fmla="*/ 26 h 31"/>
                  <a:gd name="T2" fmla="*/ 36 w 56"/>
                  <a:gd name="T3" fmla="*/ 31 h 31"/>
                  <a:gd name="T4" fmla="*/ 34 w 56"/>
                  <a:gd name="T5" fmla="*/ 29 h 31"/>
                  <a:gd name="T6" fmla="*/ 30 w 56"/>
                  <a:gd name="T7" fmla="*/ 29 h 31"/>
                  <a:gd name="T8" fmla="*/ 27 w 56"/>
                  <a:gd name="T9" fmla="*/ 29 h 31"/>
                  <a:gd name="T10" fmla="*/ 24 w 56"/>
                  <a:gd name="T11" fmla="*/ 29 h 31"/>
                  <a:gd name="T12" fmla="*/ 21 w 56"/>
                  <a:gd name="T13" fmla="*/ 28 h 31"/>
                  <a:gd name="T14" fmla="*/ 18 w 56"/>
                  <a:gd name="T15" fmla="*/ 28 h 31"/>
                  <a:gd name="T16" fmla="*/ 14 w 56"/>
                  <a:gd name="T17" fmla="*/ 26 h 31"/>
                  <a:gd name="T18" fmla="*/ 11 w 56"/>
                  <a:gd name="T19" fmla="*/ 25 h 31"/>
                  <a:gd name="T20" fmla="*/ 8 w 56"/>
                  <a:gd name="T21" fmla="*/ 23 h 31"/>
                  <a:gd name="T22" fmla="*/ 6 w 56"/>
                  <a:gd name="T23" fmla="*/ 22 h 31"/>
                  <a:gd name="T24" fmla="*/ 2 w 56"/>
                  <a:gd name="T25" fmla="*/ 19 h 31"/>
                  <a:gd name="T26" fmla="*/ 0 w 56"/>
                  <a:gd name="T27" fmla="*/ 13 h 31"/>
                  <a:gd name="T28" fmla="*/ 2 w 56"/>
                  <a:gd name="T29" fmla="*/ 7 h 31"/>
                  <a:gd name="T30" fmla="*/ 6 w 56"/>
                  <a:gd name="T31" fmla="*/ 4 h 31"/>
                  <a:gd name="T32" fmla="*/ 9 w 56"/>
                  <a:gd name="T33" fmla="*/ 3 h 31"/>
                  <a:gd name="T34" fmla="*/ 14 w 56"/>
                  <a:gd name="T35" fmla="*/ 1 h 31"/>
                  <a:gd name="T36" fmla="*/ 17 w 56"/>
                  <a:gd name="T37" fmla="*/ 1 h 31"/>
                  <a:gd name="T38" fmla="*/ 21 w 56"/>
                  <a:gd name="T39" fmla="*/ 1 h 31"/>
                  <a:gd name="T40" fmla="*/ 25 w 56"/>
                  <a:gd name="T41" fmla="*/ 0 h 31"/>
                  <a:gd name="T42" fmla="*/ 30 w 56"/>
                  <a:gd name="T43" fmla="*/ 0 h 31"/>
                  <a:gd name="T44" fmla="*/ 33 w 56"/>
                  <a:gd name="T45" fmla="*/ 1 h 31"/>
                  <a:gd name="T46" fmla="*/ 37 w 56"/>
                  <a:gd name="T47" fmla="*/ 1 h 31"/>
                  <a:gd name="T48" fmla="*/ 42 w 56"/>
                  <a:gd name="T49" fmla="*/ 3 h 31"/>
                  <a:gd name="T50" fmla="*/ 44 w 56"/>
                  <a:gd name="T51" fmla="*/ 4 h 31"/>
                  <a:gd name="T52" fmla="*/ 47 w 56"/>
                  <a:gd name="T53" fmla="*/ 6 h 31"/>
                  <a:gd name="T54" fmla="*/ 50 w 56"/>
                  <a:gd name="T55" fmla="*/ 9 h 31"/>
                  <a:gd name="T56" fmla="*/ 56 w 56"/>
                  <a:gd name="T57" fmla="*/ 13 h 31"/>
                  <a:gd name="T58" fmla="*/ 47 w 56"/>
                  <a:gd name="T59" fmla="*/ 13 h 31"/>
                  <a:gd name="T60" fmla="*/ 46 w 56"/>
                  <a:gd name="T61" fmla="*/ 13 h 31"/>
                  <a:gd name="T62" fmla="*/ 43 w 56"/>
                  <a:gd name="T63" fmla="*/ 12 h 31"/>
                  <a:gd name="T64" fmla="*/ 39 w 56"/>
                  <a:gd name="T65" fmla="*/ 10 h 31"/>
                  <a:gd name="T66" fmla="*/ 34 w 56"/>
                  <a:gd name="T67" fmla="*/ 9 h 31"/>
                  <a:gd name="T68" fmla="*/ 30 w 56"/>
                  <a:gd name="T69" fmla="*/ 9 h 31"/>
                  <a:gd name="T70" fmla="*/ 25 w 56"/>
                  <a:gd name="T71" fmla="*/ 9 h 31"/>
                  <a:gd name="T72" fmla="*/ 21 w 56"/>
                  <a:gd name="T73" fmla="*/ 12 h 31"/>
                  <a:gd name="T74" fmla="*/ 21 w 56"/>
                  <a:gd name="T75" fmla="*/ 16 h 31"/>
                  <a:gd name="T76" fmla="*/ 21 w 56"/>
                  <a:gd name="T77" fmla="*/ 17 h 31"/>
                  <a:gd name="T78" fmla="*/ 24 w 56"/>
                  <a:gd name="T79" fmla="*/ 20 h 31"/>
                  <a:gd name="T80" fmla="*/ 25 w 56"/>
                  <a:gd name="T81" fmla="*/ 20 h 31"/>
                  <a:gd name="T82" fmla="*/ 27 w 56"/>
                  <a:gd name="T83" fmla="*/ 22 h 31"/>
                  <a:gd name="T84" fmla="*/ 30 w 56"/>
                  <a:gd name="T85" fmla="*/ 23 h 31"/>
                  <a:gd name="T86" fmla="*/ 34 w 56"/>
                  <a:gd name="T87" fmla="*/ 23 h 31"/>
                  <a:gd name="T88" fmla="*/ 42 w 56"/>
                  <a:gd name="T89" fmla="*/ 26 h 31"/>
                  <a:gd name="T90" fmla="*/ 42 w 56"/>
                  <a:gd name="T91" fmla="*/ 26 h 3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6"/>
                  <a:gd name="T139" fmla="*/ 0 h 31"/>
                  <a:gd name="T140" fmla="*/ 56 w 56"/>
                  <a:gd name="T141" fmla="*/ 31 h 3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6" h="31">
                    <a:moveTo>
                      <a:pt x="42" y="26"/>
                    </a:moveTo>
                    <a:lnTo>
                      <a:pt x="36" y="31"/>
                    </a:lnTo>
                    <a:lnTo>
                      <a:pt x="34" y="29"/>
                    </a:lnTo>
                    <a:lnTo>
                      <a:pt x="30" y="29"/>
                    </a:lnTo>
                    <a:lnTo>
                      <a:pt x="27" y="29"/>
                    </a:lnTo>
                    <a:lnTo>
                      <a:pt x="24" y="29"/>
                    </a:lnTo>
                    <a:lnTo>
                      <a:pt x="21" y="28"/>
                    </a:lnTo>
                    <a:lnTo>
                      <a:pt x="18" y="28"/>
                    </a:lnTo>
                    <a:lnTo>
                      <a:pt x="14" y="26"/>
                    </a:lnTo>
                    <a:lnTo>
                      <a:pt x="11" y="25"/>
                    </a:lnTo>
                    <a:lnTo>
                      <a:pt x="8" y="23"/>
                    </a:lnTo>
                    <a:lnTo>
                      <a:pt x="6" y="22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21" y="1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3" y="1"/>
                    </a:lnTo>
                    <a:lnTo>
                      <a:pt x="37" y="1"/>
                    </a:lnTo>
                    <a:lnTo>
                      <a:pt x="42" y="3"/>
                    </a:lnTo>
                    <a:lnTo>
                      <a:pt x="44" y="4"/>
                    </a:lnTo>
                    <a:lnTo>
                      <a:pt x="47" y="6"/>
                    </a:lnTo>
                    <a:lnTo>
                      <a:pt x="50" y="9"/>
                    </a:lnTo>
                    <a:lnTo>
                      <a:pt x="56" y="13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3" y="12"/>
                    </a:lnTo>
                    <a:lnTo>
                      <a:pt x="39" y="10"/>
                    </a:lnTo>
                    <a:lnTo>
                      <a:pt x="34" y="9"/>
                    </a:lnTo>
                    <a:lnTo>
                      <a:pt x="30" y="9"/>
                    </a:lnTo>
                    <a:lnTo>
                      <a:pt x="25" y="9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4" y="20"/>
                    </a:lnTo>
                    <a:lnTo>
                      <a:pt x="25" y="20"/>
                    </a:lnTo>
                    <a:lnTo>
                      <a:pt x="27" y="22"/>
                    </a:lnTo>
                    <a:lnTo>
                      <a:pt x="30" y="23"/>
                    </a:lnTo>
                    <a:lnTo>
                      <a:pt x="34" y="23"/>
                    </a:lnTo>
                    <a:lnTo>
                      <a:pt x="42" y="26"/>
                    </a:lnTo>
                    <a:close/>
                  </a:path>
                </a:pathLst>
              </a:custGeom>
              <a:solidFill>
                <a:srgbClr val="4D6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44" name="Freeform 106"/>
              <p:cNvSpPr>
                <a:spLocks/>
              </p:cNvSpPr>
              <p:nvPr/>
            </p:nvSpPr>
            <p:spPr bwMode="auto">
              <a:xfrm>
                <a:off x="4271" y="3557"/>
                <a:ext cx="25" cy="43"/>
              </a:xfrm>
              <a:custGeom>
                <a:avLst/>
                <a:gdLst>
                  <a:gd name="T0" fmla="*/ 0 w 48"/>
                  <a:gd name="T1" fmla="*/ 75 h 86"/>
                  <a:gd name="T2" fmla="*/ 22 w 48"/>
                  <a:gd name="T3" fmla="*/ 0 h 86"/>
                  <a:gd name="T4" fmla="*/ 48 w 48"/>
                  <a:gd name="T5" fmla="*/ 6 h 86"/>
                  <a:gd name="T6" fmla="*/ 41 w 48"/>
                  <a:gd name="T7" fmla="*/ 18 h 86"/>
                  <a:gd name="T8" fmla="*/ 25 w 48"/>
                  <a:gd name="T9" fmla="*/ 18 h 86"/>
                  <a:gd name="T10" fmla="*/ 6 w 48"/>
                  <a:gd name="T11" fmla="*/ 86 h 86"/>
                  <a:gd name="T12" fmla="*/ 0 w 48"/>
                  <a:gd name="T13" fmla="*/ 75 h 86"/>
                  <a:gd name="T14" fmla="*/ 0 w 48"/>
                  <a:gd name="T15" fmla="*/ 75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86"/>
                  <a:gd name="T26" fmla="*/ 48 w 48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86">
                    <a:moveTo>
                      <a:pt x="0" y="75"/>
                    </a:moveTo>
                    <a:lnTo>
                      <a:pt x="22" y="0"/>
                    </a:lnTo>
                    <a:lnTo>
                      <a:pt x="48" y="6"/>
                    </a:lnTo>
                    <a:lnTo>
                      <a:pt x="41" y="18"/>
                    </a:lnTo>
                    <a:lnTo>
                      <a:pt x="25" y="18"/>
                    </a:lnTo>
                    <a:lnTo>
                      <a:pt x="6" y="86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D4D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45" name="Freeform 107"/>
              <p:cNvSpPr>
                <a:spLocks/>
              </p:cNvSpPr>
              <p:nvPr/>
            </p:nvSpPr>
            <p:spPr bwMode="auto">
              <a:xfrm>
                <a:off x="4291" y="3560"/>
                <a:ext cx="25" cy="40"/>
              </a:xfrm>
              <a:custGeom>
                <a:avLst/>
                <a:gdLst>
                  <a:gd name="T0" fmla="*/ 6 w 50"/>
                  <a:gd name="T1" fmla="*/ 79 h 79"/>
                  <a:gd name="T2" fmla="*/ 0 w 50"/>
                  <a:gd name="T3" fmla="*/ 70 h 79"/>
                  <a:gd name="T4" fmla="*/ 21 w 50"/>
                  <a:gd name="T5" fmla="*/ 0 h 79"/>
                  <a:gd name="T6" fmla="*/ 50 w 50"/>
                  <a:gd name="T7" fmla="*/ 4 h 79"/>
                  <a:gd name="T8" fmla="*/ 43 w 50"/>
                  <a:gd name="T9" fmla="*/ 23 h 79"/>
                  <a:gd name="T10" fmla="*/ 27 w 50"/>
                  <a:gd name="T11" fmla="*/ 19 h 79"/>
                  <a:gd name="T12" fmla="*/ 6 w 50"/>
                  <a:gd name="T13" fmla="*/ 79 h 79"/>
                  <a:gd name="T14" fmla="*/ 6 w 50"/>
                  <a:gd name="T15" fmla="*/ 79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"/>
                  <a:gd name="T25" fmla="*/ 0 h 79"/>
                  <a:gd name="T26" fmla="*/ 50 w 50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" h="79">
                    <a:moveTo>
                      <a:pt x="6" y="79"/>
                    </a:moveTo>
                    <a:lnTo>
                      <a:pt x="0" y="70"/>
                    </a:lnTo>
                    <a:lnTo>
                      <a:pt x="21" y="0"/>
                    </a:lnTo>
                    <a:lnTo>
                      <a:pt x="50" y="4"/>
                    </a:lnTo>
                    <a:lnTo>
                      <a:pt x="43" y="23"/>
                    </a:lnTo>
                    <a:lnTo>
                      <a:pt x="27" y="19"/>
                    </a:lnTo>
                    <a:lnTo>
                      <a:pt x="6" y="79"/>
                    </a:lnTo>
                    <a:close/>
                  </a:path>
                </a:pathLst>
              </a:custGeom>
              <a:solidFill>
                <a:srgbClr val="7D4D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46" name="Freeform 108"/>
              <p:cNvSpPr>
                <a:spLocks/>
              </p:cNvSpPr>
              <p:nvPr/>
            </p:nvSpPr>
            <p:spPr bwMode="auto">
              <a:xfrm>
                <a:off x="4313" y="3337"/>
                <a:ext cx="55" cy="45"/>
              </a:xfrm>
              <a:custGeom>
                <a:avLst/>
                <a:gdLst>
                  <a:gd name="T0" fmla="*/ 0 w 109"/>
                  <a:gd name="T1" fmla="*/ 85 h 90"/>
                  <a:gd name="T2" fmla="*/ 12 w 109"/>
                  <a:gd name="T3" fmla="*/ 0 h 90"/>
                  <a:gd name="T4" fmla="*/ 109 w 109"/>
                  <a:gd name="T5" fmla="*/ 6 h 90"/>
                  <a:gd name="T6" fmla="*/ 106 w 109"/>
                  <a:gd name="T7" fmla="*/ 14 h 90"/>
                  <a:gd name="T8" fmla="*/ 25 w 109"/>
                  <a:gd name="T9" fmla="*/ 11 h 90"/>
                  <a:gd name="T10" fmla="*/ 22 w 109"/>
                  <a:gd name="T11" fmla="*/ 22 h 90"/>
                  <a:gd name="T12" fmla="*/ 103 w 109"/>
                  <a:gd name="T13" fmla="*/ 24 h 90"/>
                  <a:gd name="T14" fmla="*/ 102 w 109"/>
                  <a:gd name="T15" fmla="*/ 31 h 90"/>
                  <a:gd name="T16" fmla="*/ 22 w 109"/>
                  <a:gd name="T17" fmla="*/ 30 h 90"/>
                  <a:gd name="T18" fmla="*/ 21 w 109"/>
                  <a:gd name="T19" fmla="*/ 37 h 90"/>
                  <a:gd name="T20" fmla="*/ 102 w 109"/>
                  <a:gd name="T21" fmla="*/ 43 h 90"/>
                  <a:gd name="T22" fmla="*/ 102 w 109"/>
                  <a:gd name="T23" fmla="*/ 50 h 90"/>
                  <a:gd name="T24" fmla="*/ 18 w 109"/>
                  <a:gd name="T25" fmla="*/ 52 h 90"/>
                  <a:gd name="T26" fmla="*/ 18 w 109"/>
                  <a:gd name="T27" fmla="*/ 58 h 90"/>
                  <a:gd name="T28" fmla="*/ 99 w 109"/>
                  <a:gd name="T29" fmla="*/ 61 h 90"/>
                  <a:gd name="T30" fmla="*/ 97 w 109"/>
                  <a:gd name="T31" fmla="*/ 68 h 90"/>
                  <a:gd name="T32" fmla="*/ 17 w 109"/>
                  <a:gd name="T33" fmla="*/ 68 h 90"/>
                  <a:gd name="T34" fmla="*/ 12 w 109"/>
                  <a:gd name="T35" fmla="*/ 75 h 90"/>
                  <a:gd name="T36" fmla="*/ 94 w 109"/>
                  <a:gd name="T37" fmla="*/ 81 h 90"/>
                  <a:gd name="T38" fmla="*/ 94 w 109"/>
                  <a:gd name="T39" fmla="*/ 90 h 90"/>
                  <a:gd name="T40" fmla="*/ 0 w 109"/>
                  <a:gd name="T41" fmla="*/ 85 h 90"/>
                  <a:gd name="T42" fmla="*/ 0 w 109"/>
                  <a:gd name="T43" fmla="*/ 85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9"/>
                  <a:gd name="T67" fmla="*/ 0 h 90"/>
                  <a:gd name="T68" fmla="*/ 109 w 109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9" h="90">
                    <a:moveTo>
                      <a:pt x="0" y="85"/>
                    </a:moveTo>
                    <a:lnTo>
                      <a:pt x="12" y="0"/>
                    </a:lnTo>
                    <a:lnTo>
                      <a:pt x="109" y="6"/>
                    </a:lnTo>
                    <a:lnTo>
                      <a:pt x="106" y="14"/>
                    </a:lnTo>
                    <a:lnTo>
                      <a:pt x="25" y="11"/>
                    </a:lnTo>
                    <a:lnTo>
                      <a:pt x="22" y="22"/>
                    </a:lnTo>
                    <a:lnTo>
                      <a:pt x="103" y="24"/>
                    </a:lnTo>
                    <a:lnTo>
                      <a:pt x="102" y="31"/>
                    </a:lnTo>
                    <a:lnTo>
                      <a:pt x="22" y="30"/>
                    </a:lnTo>
                    <a:lnTo>
                      <a:pt x="21" y="37"/>
                    </a:lnTo>
                    <a:lnTo>
                      <a:pt x="102" y="43"/>
                    </a:lnTo>
                    <a:lnTo>
                      <a:pt x="102" y="50"/>
                    </a:lnTo>
                    <a:lnTo>
                      <a:pt x="18" y="52"/>
                    </a:lnTo>
                    <a:lnTo>
                      <a:pt x="18" y="58"/>
                    </a:lnTo>
                    <a:lnTo>
                      <a:pt x="99" y="61"/>
                    </a:lnTo>
                    <a:lnTo>
                      <a:pt x="97" y="68"/>
                    </a:lnTo>
                    <a:lnTo>
                      <a:pt x="17" y="68"/>
                    </a:lnTo>
                    <a:lnTo>
                      <a:pt x="12" y="75"/>
                    </a:lnTo>
                    <a:lnTo>
                      <a:pt x="94" y="81"/>
                    </a:lnTo>
                    <a:lnTo>
                      <a:pt x="94" y="9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47" name="Freeform 109"/>
              <p:cNvSpPr>
                <a:spLocks/>
              </p:cNvSpPr>
              <p:nvPr/>
            </p:nvSpPr>
            <p:spPr bwMode="auto">
              <a:xfrm>
                <a:off x="4028" y="3336"/>
                <a:ext cx="52" cy="40"/>
              </a:xfrm>
              <a:custGeom>
                <a:avLst/>
                <a:gdLst>
                  <a:gd name="T0" fmla="*/ 0 w 105"/>
                  <a:gd name="T1" fmla="*/ 79 h 79"/>
                  <a:gd name="T2" fmla="*/ 12 w 105"/>
                  <a:gd name="T3" fmla="*/ 7 h 79"/>
                  <a:gd name="T4" fmla="*/ 105 w 105"/>
                  <a:gd name="T5" fmla="*/ 0 h 79"/>
                  <a:gd name="T6" fmla="*/ 103 w 105"/>
                  <a:gd name="T7" fmla="*/ 10 h 79"/>
                  <a:gd name="T8" fmla="*/ 22 w 105"/>
                  <a:gd name="T9" fmla="*/ 13 h 79"/>
                  <a:gd name="T10" fmla="*/ 22 w 105"/>
                  <a:gd name="T11" fmla="*/ 23 h 79"/>
                  <a:gd name="T12" fmla="*/ 102 w 105"/>
                  <a:gd name="T13" fmla="*/ 20 h 79"/>
                  <a:gd name="T14" fmla="*/ 100 w 105"/>
                  <a:gd name="T15" fmla="*/ 28 h 79"/>
                  <a:gd name="T16" fmla="*/ 19 w 105"/>
                  <a:gd name="T17" fmla="*/ 32 h 79"/>
                  <a:gd name="T18" fmla="*/ 18 w 105"/>
                  <a:gd name="T19" fmla="*/ 41 h 79"/>
                  <a:gd name="T20" fmla="*/ 100 w 105"/>
                  <a:gd name="T21" fmla="*/ 37 h 79"/>
                  <a:gd name="T22" fmla="*/ 100 w 105"/>
                  <a:gd name="T23" fmla="*/ 45 h 79"/>
                  <a:gd name="T24" fmla="*/ 16 w 105"/>
                  <a:gd name="T25" fmla="*/ 51 h 79"/>
                  <a:gd name="T26" fmla="*/ 16 w 105"/>
                  <a:gd name="T27" fmla="*/ 59 h 79"/>
                  <a:gd name="T28" fmla="*/ 100 w 105"/>
                  <a:gd name="T29" fmla="*/ 53 h 79"/>
                  <a:gd name="T30" fmla="*/ 97 w 105"/>
                  <a:gd name="T31" fmla="*/ 60 h 79"/>
                  <a:gd name="T32" fmla="*/ 15 w 105"/>
                  <a:gd name="T33" fmla="*/ 66 h 79"/>
                  <a:gd name="T34" fmla="*/ 12 w 105"/>
                  <a:gd name="T35" fmla="*/ 73 h 79"/>
                  <a:gd name="T36" fmla="*/ 96 w 105"/>
                  <a:gd name="T37" fmla="*/ 69 h 79"/>
                  <a:gd name="T38" fmla="*/ 94 w 105"/>
                  <a:gd name="T39" fmla="*/ 75 h 79"/>
                  <a:gd name="T40" fmla="*/ 0 w 105"/>
                  <a:gd name="T41" fmla="*/ 79 h 79"/>
                  <a:gd name="T42" fmla="*/ 0 w 105"/>
                  <a:gd name="T43" fmla="*/ 79 h 7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5"/>
                  <a:gd name="T67" fmla="*/ 0 h 79"/>
                  <a:gd name="T68" fmla="*/ 105 w 105"/>
                  <a:gd name="T69" fmla="*/ 79 h 7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5" h="79">
                    <a:moveTo>
                      <a:pt x="0" y="79"/>
                    </a:moveTo>
                    <a:lnTo>
                      <a:pt x="12" y="7"/>
                    </a:lnTo>
                    <a:lnTo>
                      <a:pt x="105" y="0"/>
                    </a:lnTo>
                    <a:lnTo>
                      <a:pt x="103" y="10"/>
                    </a:lnTo>
                    <a:lnTo>
                      <a:pt x="22" y="13"/>
                    </a:lnTo>
                    <a:lnTo>
                      <a:pt x="22" y="23"/>
                    </a:lnTo>
                    <a:lnTo>
                      <a:pt x="102" y="20"/>
                    </a:lnTo>
                    <a:lnTo>
                      <a:pt x="100" y="28"/>
                    </a:lnTo>
                    <a:lnTo>
                      <a:pt x="19" y="32"/>
                    </a:lnTo>
                    <a:lnTo>
                      <a:pt x="18" y="41"/>
                    </a:lnTo>
                    <a:lnTo>
                      <a:pt x="100" y="37"/>
                    </a:lnTo>
                    <a:lnTo>
                      <a:pt x="100" y="45"/>
                    </a:lnTo>
                    <a:lnTo>
                      <a:pt x="16" y="51"/>
                    </a:lnTo>
                    <a:lnTo>
                      <a:pt x="16" y="59"/>
                    </a:lnTo>
                    <a:lnTo>
                      <a:pt x="100" y="53"/>
                    </a:lnTo>
                    <a:lnTo>
                      <a:pt x="97" y="60"/>
                    </a:lnTo>
                    <a:lnTo>
                      <a:pt x="15" y="66"/>
                    </a:lnTo>
                    <a:lnTo>
                      <a:pt x="12" y="73"/>
                    </a:lnTo>
                    <a:lnTo>
                      <a:pt x="96" y="69"/>
                    </a:lnTo>
                    <a:lnTo>
                      <a:pt x="94" y="75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48" name="Freeform 110"/>
              <p:cNvSpPr>
                <a:spLocks/>
              </p:cNvSpPr>
              <p:nvPr/>
            </p:nvSpPr>
            <p:spPr bwMode="auto">
              <a:xfrm>
                <a:off x="4306" y="3339"/>
                <a:ext cx="74" cy="291"/>
              </a:xfrm>
              <a:custGeom>
                <a:avLst/>
                <a:gdLst>
                  <a:gd name="T0" fmla="*/ 148 w 148"/>
                  <a:gd name="T1" fmla="*/ 0 h 580"/>
                  <a:gd name="T2" fmla="*/ 148 w 148"/>
                  <a:gd name="T3" fmla="*/ 3 h 580"/>
                  <a:gd name="T4" fmla="*/ 147 w 148"/>
                  <a:gd name="T5" fmla="*/ 7 h 580"/>
                  <a:gd name="T6" fmla="*/ 147 w 148"/>
                  <a:gd name="T7" fmla="*/ 14 h 580"/>
                  <a:gd name="T8" fmla="*/ 145 w 148"/>
                  <a:gd name="T9" fmla="*/ 22 h 580"/>
                  <a:gd name="T10" fmla="*/ 144 w 148"/>
                  <a:gd name="T11" fmla="*/ 31 h 580"/>
                  <a:gd name="T12" fmla="*/ 144 w 148"/>
                  <a:gd name="T13" fmla="*/ 41 h 580"/>
                  <a:gd name="T14" fmla="*/ 142 w 148"/>
                  <a:gd name="T15" fmla="*/ 54 h 580"/>
                  <a:gd name="T16" fmla="*/ 141 w 148"/>
                  <a:gd name="T17" fmla="*/ 67 h 580"/>
                  <a:gd name="T18" fmla="*/ 139 w 148"/>
                  <a:gd name="T19" fmla="*/ 82 h 580"/>
                  <a:gd name="T20" fmla="*/ 136 w 148"/>
                  <a:gd name="T21" fmla="*/ 98 h 580"/>
                  <a:gd name="T22" fmla="*/ 135 w 148"/>
                  <a:gd name="T23" fmla="*/ 116 h 580"/>
                  <a:gd name="T24" fmla="*/ 132 w 148"/>
                  <a:gd name="T25" fmla="*/ 133 h 580"/>
                  <a:gd name="T26" fmla="*/ 129 w 148"/>
                  <a:gd name="T27" fmla="*/ 152 h 580"/>
                  <a:gd name="T28" fmla="*/ 126 w 148"/>
                  <a:gd name="T29" fmla="*/ 173 h 580"/>
                  <a:gd name="T30" fmla="*/ 123 w 148"/>
                  <a:gd name="T31" fmla="*/ 193 h 580"/>
                  <a:gd name="T32" fmla="*/ 119 w 148"/>
                  <a:gd name="T33" fmla="*/ 215 h 580"/>
                  <a:gd name="T34" fmla="*/ 114 w 148"/>
                  <a:gd name="T35" fmla="*/ 237 h 580"/>
                  <a:gd name="T36" fmla="*/ 110 w 148"/>
                  <a:gd name="T37" fmla="*/ 259 h 580"/>
                  <a:gd name="T38" fmla="*/ 105 w 148"/>
                  <a:gd name="T39" fmla="*/ 284 h 580"/>
                  <a:gd name="T40" fmla="*/ 100 w 148"/>
                  <a:gd name="T41" fmla="*/ 308 h 580"/>
                  <a:gd name="T42" fmla="*/ 94 w 148"/>
                  <a:gd name="T43" fmla="*/ 331 h 580"/>
                  <a:gd name="T44" fmla="*/ 88 w 148"/>
                  <a:gd name="T45" fmla="*/ 356 h 580"/>
                  <a:gd name="T46" fmla="*/ 82 w 148"/>
                  <a:gd name="T47" fmla="*/ 381 h 580"/>
                  <a:gd name="T48" fmla="*/ 75 w 148"/>
                  <a:gd name="T49" fmla="*/ 406 h 580"/>
                  <a:gd name="T50" fmla="*/ 66 w 148"/>
                  <a:gd name="T51" fmla="*/ 431 h 580"/>
                  <a:gd name="T52" fmla="*/ 59 w 148"/>
                  <a:gd name="T53" fmla="*/ 457 h 580"/>
                  <a:gd name="T54" fmla="*/ 51 w 148"/>
                  <a:gd name="T55" fmla="*/ 482 h 580"/>
                  <a:gd name="T56" fmla="*/ 41 w 148"/>
                  <a:gd name="T57" fmla="*/ 507 h 580"/>
                  <a:gd name="T58" fmla="*/ 32 w 148"/>
                  <a:gd name="T59" fmla="*/ 532 h 580"/>
                  <a:gd name="T60" fmla="*/ 22 w 148"/>
                  <a:gd name="T61" fmla="*/ 557 h 580"/>
                  <a:gd name="T62" fmla="*/ 12 w 148"/>
                  <a:gd name="T63" fmla="*/ 580 h 580"/>
                  <a:gd name="T64" fmla="*/ 0 w 148"/>
                  <a:gd name="T65" fmla="*/ 577 h 580"/>
                  <a:gd name="T66" fmla="*/ 1 w 148"/>
                  <a:gd name="T67" fmla="*/ 573 h 580"/>
                  <a:gd name="T68" fmla="*/ 4 w 148"/>
                  <a:gd name="T69" fmla="*/ 565 h 580"/>
                  <a:gd name="T70" fmla="*/ 6 w 148"/>
                  <a:gd name="T71" fmla="*/ 561 h 580"/>
                  <a:gd name="T72" fmla="*/ 9 w 148"/>
                  <a:gd name="T73" fmla="*/ 554 h 580"/>
                  <a:gd name="T74" fmla="*/ 12 w 148"/>
                  <a:gd name="T75" fmla="*/ 548 h 580"/>
                  <a:gd name="T76" fmla="*/ 16 w 148"/>
                  <a:gd name="T77" fmla="*/ 539 h 580"/>
                  <a:gd name="T78" fmla="*/ 19 w 148"/>
                  <a:gd name="T79" fmla="*/ 530 h 580"/>
                  <a:gd name="T80" fmla="*/ 22 w 148"/>
                  <a:gd name="T81" fmla="*/ 520 h 580"/>
                  <a:gd name="T82" fmla="*/ 28 w 148"/>
                  <a:gd name="T83" fmla="*/ 510 h 580"/>
                  <a:gd name="T84" fmla="*/ 32 w 148"/>
                  <a:gd name="T85" fmla="*/ 498 h 580"/>
                  <a:gd name="T86" fmla="*/ 36 w 148"/>
                  <a:gd name="T87" fmla="*/ 486 h 580"/>
                  <a:gd name="T88" fmla="*/ 41 w 148"/>
                  <a:gd name="T89" fmla="*/ 473 h 580"/>
                  <a:gd name="T90" fmla="*/ 47 w 148"/>
                  <a:gd name="T91" fmla="*/ 458 h 580"/>
                  <a:gd name="T92" fmla="*/ 51 w 148"/>
                  <a:gd name="T93" fmla="*/ 444 h 580"/>
                  <a:gd name="T94" fmla="*/ 57 w 148"/>
                  <a:gd name="T95" fmla="*/ 428 h 580"/>
                  <a:gd name="T96" fmla="*/ 61 w 148"/>
                  <a:gd name="T97" fmla="*/ 412 h 580"/>
                  <a:gd name="T98" fmla="*/ 67 w 148"/>
                  <a:gd name="T99" fmla="*/ 394 h 580"/>
                  <a:gd name="T100" fmla="*/ 72 w 148"/>
                  <a:gd name="T101" fmla="*/ 378 h 580"/>
                  <a:gd name="T102" fmla="*/ 78 w 148"/>
                  <a:gd name="T103" fmla="*/ 359 h 580"/>
                  <a:gd name="T104" fmla="*/ 82 w 148"/>
                  <a:gd name="T105" fmla="*/ 340 h 580"/>
                  <a:gd name="T106" fmla="*/ 86 w 148"/>
                  <a:gd name="T107" fmla="*/ 321 h 580"/>
                  <a:gd name="T108" fmla="*/ 92 w 148"/>
                  <a:gd name="T109" fmla="*/ 300 h 580"/>
                  <a:gd name="T110" fmla="*/ 97 w 148"/>
                  <a:gd name="T111" fmla="*/ 280 h 580"/>
                  <a:gd name="T112" fmla="*/ 101 w 148"/>
                  <a:gd name="T113" fmla="*/ 258 h 580"/>
                  <a:gd name="T114" fmla="*/ 105 w 148"/>
                  <a:gd name="T115" fmla="*/ 237 h 580"/>
                  <a:gd name="T116" fmla="*/ 110 w 148"/>
                  <a:gd name="T117" fmla="*/ 214 h 580"/>
                  <a:gd name="T118" fmla="*/ 113 w 148"/>
                  <a:gd name="T119" fmla="*/ 192 h 580"/>
                  <a:gd name="T120" fmla="*/ 117 w 148"/>
                  <a:gd name="T121" fmla="*/ 168 h 580"/>
                  <a:gd name="T122" fmla="*/ 120 w 148"/>
                  <a:gd name="T123" fmla="*/ 145 h 580"/>
                  <a:gd name="T124" fmla="*/ 138 w 148"/>
                  <a:gd name="T125" fmla="*/ 9 h 5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8"/>
                  <a:gd name="T190" fmla="*/ 0 h 580"/>
                  <a:gd name="T191" fmla="*/ 148 w 148"/>
                  <a:gd name="T192" fmla="*/ 580 h 5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8" h="580">
                    <a:moveTo>
                      <a:pt x="138" y="9"/>
                    </a:moveTo>
                    <a:lnTo>
                      <a:pt x="148" y="0"/>
                    </a:lnTo>
                    <a:lnTo>
                      <a:pt x="148" y="3"/>
                    </a:lnTo>
                    <a:lnTo>
                      <a:pt x="147" y="6"/>
                    </a:lnTo>
                    <a:lnTo>
                      <a:pt x="147" y="7"/>
                    </a:lnTo>
                    <a:lnTo>
                      <a:pt x="147" y="10"/>
                    </a:lnTo>
                    <a:lnTo>
                      <a:pt x="147" y="14"/>
                    </a:lnTo>
                    <a:lnTo>
                      <a:pt x="145" y="17"/>
                    </a:lnTo>
                    <a:lnTo>
                      <a:pt x="145" y="22"/>
                    </a:lnTo>
                    <a:lnTo>
                      <a:pt x="144" y="26"/>
                    </a:lnTo>
                    <a:lnTo>
                      <a:pt x="144" y="31"/>
                    </a:lnTo>
                    <a:lnTo>
                      <a:pt x="144" y="36"/>
                    </a:lnTo>
                    <a:lnTo>
                      <a:pt x="144" y="41"/>
                    </a:lnTo>
                    <a:lnTo>
                      <a:pt x="142" y="47"/>
                    </a:lnTo>
                    <a:lnTo>
                      <a:pt x="142" y="54"/>
                    </a:lnTo>
                    <a:lnTo>
                      <a:pt x="142" y="60"/>
                    </a:lnTo>
                    <a:lnTo>
                      <a:pt x="141" y="67"/>
                    </a:lnTo>
                    <a:lnTo>
                      <a:pt x="139" y="75"/>
                    </a:lnTo>
                    <a:lnTo>
                      <a:pt x="139" y="82"/>
                    </a:lnTo>
                    <a:lnTo>
                      <a:pt x="138" y="89"/>
                    </a:lnTo>
                    <a:lnTo>
                      <a:pt x="136" y="98"/>
                    </a:lnTo>
                    <a:lnTo>
                      <a:pt x="135" y="107"/>
                    </a:lnTo>
                    <a:lnTo>
                      <a:pt x="135" y="116"/>
                    </a:lnTo>
                    <a:lnTo>
                      <a:pt x="133" y="124"/>
                    </a:lnTo>
                    <a:lnTo>
                      <a:pt x="132" y="133"/>
                    </a:lnTo>
                    <a:lnTo>
                      <a:pt x="130" y="142"/>
                    </a:lnTo>
                    <a:lnTo>
                      <a:pt x="129" y="152"/>
                    </a:lnTo>
                    <a:lnTo>
                      <a:pt x="128" y="162"/>
                    </a:lnTo>
                    <a:lnTo>
                      <a:pt x="126" y="173"/>
                    </a:lnTo>
                    <a:lnTo>
                      <a:pt x="125" y="183"/>
                    </a:lnTo>
                    <a:lnTo>
                      <a:pt x="123" y="193"/>
                    </a:lnTo>
                    <a:lnTo>
                      <a:pt x="122" y="204"/>
                    </a:lnTo>
                    <a:lnTo>
                      <a:pt x="119" y="215"/>
                    </a:lnTo>
                    <a:lnTo>
                      <a:pt x="116" y="225"/>
                    </a:lnTo>
                    <a:lnTo>
                      <a:pt x="114" y="237"/>
                    </a:lnTo>
                    <a:lnTo>
                      <a:pt x="113" y="249"/>
                    </a:lnTo>
                    <a:lnTo>
                      <a:pt x="110" y="259"/>
                    </a:lnTo>
                    <a:lnTo>
                      <a:pt x="108" y="271"/>
                    </a:lnTo>
                    <a:lnTo>
                      <a:pt x="105" y="284"/>
                    </a:lnTo>
                    <a:lnTo>
                      <a:pt x="103" y="296"/>
                    </a:lnTo>
                    <a:lnTo>
                      <a:pt x="100" y="308"/>
                    </a:lnTo>
                    <a:lnTo>
                      <a:pt x="97" y="319"/>
                    </a:lnTo>
                    <a:lnTo>
                      <a:pt x="94" y="331"/>
                    </a:lnTo>
                    <a:lnTo>
                      <a:pt x="91" y="344"/>
                    </a:lnTo>
                    <a:lnTo>
                      <a:pt x="88" y="356"/>
                    </a:lnTo>
                    <a:lnTo>
                      <a:pt x="85" y="369"/>
                    </a:lnTo>
                    <a:lnTo>
                      <a:pt x="82" y="381"/>
                    </a:lnTo>
                    <a:lnTo>
                      <a:pt x="78" y="394"/>
                    </a:lnTo>
                    <a:lnTo>
                      <a:pt x="75" y="406"/>
                    </a:lnTo>
                    <a:lnTo>
                      <a:pt x="70" y="419"/>
                    </a:lnTo>
                    <a:lnTo>
                      <a:pt x="66" y="431"/>
                    </a:lnTo>
                    <a:lnTo>
                      <a:pt x="63" y="444"/>
                    </a:lnTo>
                    <a:lnTo>
                      <a:pt x="59" y="457"/>
                    </a:lnTo>
                    <a:lnTo>
                      <a:pt x="54" y="469"/>
                    </a:lnTo>
                    <a:lnTo>
                      <a:pt x="51" y="482"/>
                    </a:lnTo>
                    <a:lnTo>
                      <a:pt x="45" y="494"/>
                    </a:lnTo>
                    <a:lnTo>
                      <a:pt x="41" y="507"/>
                    </a:lnTo>
                    <a:lnTo>
                      <a:pt x="36" y="519"/>
                    </a:lnTo>
                    <a:lnTo>
                      <a:pt x="32" y="532"/>
                    </a:lnTo>
                    <a:lnTo>
                      <a:pt x="26" y="543"/>
                    </a:lnTo>
                    <a:lnTo>
                      <a:pt x="22" y="557"/>
                    </a:lnTo>
                    <a:lnTo>
                      <a:pt x="16" y="568"/>
                    </a:lnTo>
                    <a:lnTo>
                      <a:pt x="12" y="580"/>
                    </a:lnTo>
                    <a:lnTo>
                      <a:pt x="0" y="577"/>
                    </a:lnTo>
                    <a:lnTo>
                      <a:pt x="0" y="574"/>
                    </a:lnTo>
                    <a:lnTo>
                      <a:pt x="1" y="573"/>
                    </a:lnTo>
                    <a:lnTo>
                      <a:pt x="3" y="568"/>
                    </a:lnTo>
                    <a:lnTo>
                      <a:pt x="4" y="565"/>
                    </a:lnTo>
                    <a:lnTo>
                      <a:pt x="4" y="564"/>
                    </a:lnTo>
                    <a:lnTo>
                      <a:pt x="6" y="561"/>
                    </a:lnTo>
                    <a:lnTo>
                      <a:pt x="7" y="558"/>
                    </a:lnTo>
                    <a:lnTo>
                      <a:pt x="9" y="554"/>
                    </a:lnTo>
                    <a:lnTo>
                      <a:pt x="10" y="551"/>
                    </a:lnTo>
                    <a:lnTo>
                      <a:pt x="12" y="548"/>
                    </a:lnTo>
                    <a:lnTo>
                      <a:pt x="14" y="543"/>
                    </a:lnTo>
                    <a:lnTo>
                      <a:pt x="16" y="539"/>
                    </a:lnTo>
                    <a:lnTo>
                      <a:pt x="17" y="535"/>
                    </a:lnTo>
                    <a:lnTo>
                      <a:pt x="19" y="530"/>
                    </a:lnTo>
                    <a:lnTo>
                      <a:pt x="20" y="526"/>
                    </a:lnTo>
                    <a:lnTo>
                      <a:pt x="22" y="520"/>
                    </a:lnTo>
                    <a:lnTo>
                      <a:pt x="25" y="516"/>
                    </a:lnTo>
                    <a:lnTo>
                      <a:pt x="28" y="510"/>
                    </a:lnTo>
                    <a:lnTo>
                      <a:pt x="29" y="504"/>
                    </a:lnTo>
                    <a:lnTo>
                      <a:pt x="32" y="498"/>
                    </a:lnTo>
                    <a:lnTo>
                      <a:pt x="34" y="492"/>
                    </a:lnTo>
                    <a:lnTo>
                      <a:pt x="36" y="486"/>
                    </a:lnTo>
                    <a:lnTo>
                      <a:pt x="39" y="479"/>
                    </a:lnTo>
                    <a:lnTo>
                      <a:pt x="41" y="473"/>
                    </a:lnTo>
                    <a:lnTo>
                      <a:pt x="44" y="466"/>
                    </a:lnTo>
                    <a:lnTo>
                      <a:pt x="47" y="458"/>
                    </a:lnTo>
                    <a:lnTo>
                      <a:pt x="50" y="453"/>
                    </a:lnTo>
                    <a:lnTo>
                      <a:pt x="51" y="444"/>
                    </a:lnTo>
                    <a:lnTo>
                      <a:pt x="54" y="436"/>
                    </a:lnTo>
                    <a:lnTo>
                      <a:pt x="57" y="428"/>
                    </a:lnTo>
                    <a:lnTo>
                      <a:pt x="60" y="420"/>
                    </a:lnTo>
                    <a:lnTo>
                      <a:pt x="61" y="412"/>
                    </a:lnTo>
                    <a:lnTo>
                      <a:pt x="64" y="403"/>
                    </a:lnTo>
                    <a:lnTo>
                      <a:pt x="67" y="394"/>
                    </a:lnTo>
                    <a:lnTo>
                      <a:pt x="70" y="387"/>
                    </a:lnTo>
                    <a:lnTo>
                      <a:pt x="72" y="378"/>
                    </a:lnTo>
                    <a:lnTo>
                      <a:pt x="75" y="369"/>
                    </a:lnTo>
                    <a:lnTo>
                      <a:pt x="78" y="359"/>
                    </a:lnTo>
                    <a:lnTo>
                      <a:pt x="79" y="350"/>
                    </a:lnTo>
                    <a:lnTo>
                      <a:pt x="82" y="340"/>
                    </a:lnTo>
                    <a:lnTo>
                      <a:pt x="85" y="331"/>
                    </a:lnTo>
                    <a:lnTo>
                      <a:pt x="86" y="321"/>
                    </a:lnTo>
                    <a:lnTo>
                      <a:pt x="89" y="310"/>
                    </a:lnTo>
                    <a:lnTo>
                      <a:pt x="92" y="300"/>
                    </a:lnTo>
                    <a:lnTo>
                      <a:pt x="95" y="290"/>
                    </a:lnTo>
                    <a:lnTo>
                      <a:pt x="97" y="280"/>
                    </a:lnTo>
                    <a:lnTo>
                      <a:pt x="100" y="269"/>
                    </a:lnTo>
                    <a:lnTo>
                      <a:pt x="101" y="258"/>
                    </a:lnTo>
                    <a:lnTo>
                      <a:pt x="103" y="247"/>
                    </a:lnTo>
                    <a:lnTo>
                      <a:pt x="105" y="237"/>
                    </a:lnTo>
                    <a:lnTo>
                      <a:pt x="108" y="225"/>
                    </a:lnTo>
                    <a:lnTo>
                      <a:pt x="110" y="214"/>
                    </a:lnTo>
                    <a:lnTo>
                      <a:pt x="111" y="204"/>
                    </a:lnTo>
                    <a:lnTo>
                      <a:pt x="113" y="192"/>
                    </a:lnTo>
                    <a:lnTo>
                      <a:pt x="116" y="180"/>
                    </a:lnTo>
                    <a:lnTo>
                      <a:pt x="117" y="168"/>
                    </a:lnTo>
                    <a:lnTo>
                      <a:pt x="119" y="157"/>
                    </a:lnTo>
                    <a:lnTo>
                      <a:pt x="120" y="145"/>
                    </a:lnTo>
                    <a:lnTo>
                      <a:pt x="122" y="133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49" name="Freeform 111"/>
              <p:cNvSpPr>
                <a:spLocks/>
              </p:cNvSpPr>
              <p:nvPr/>
            </p:nvSpPr>
            <p:spPr bwMode="auto">
              <a:xfrm>
                <a:off x="3967" y="3336"/>
                <a:ext cx="53" cy="273"/>
              </a:xfrm>
              <a:custGeom>
                <a:avLst/>
                <a:gdLst>
                  <a:gd name="T0" fmla="*/ 108 w 108"/>
                  <a:gd name="T1" fmla="*/ 10 h 546"/>
                  <a:gd name="T2" fmla="*/ 108 w 108"/>
                  <a:gd name="T3" fmla="*/ 13 h 546"/>
                  <a:gd name="T4" fmla="*/ 108 w 108"/>
                  <a:gd name="T5" fmla="*/ 20 h 546"/>
                  <a:gd name="T6" fmla="*/ 106 w 108"/>
                  <a:gd name="T7" fmla="*/ 26 h 546"/>
                  <a:gd name="T8" fmla="*/ 105 w 108"/>
                  <a:gd name="T9" fmla="*/ 33 h 546"/>
                  <a:gd name="T10" fmla="*/ 105 w 108"/>
                  <a:gd name="T11" fmla="*/ 42 h 546"/>
                  <a:gd name="T12" fmla="*/ 105 w 108"/>
                  <a:gd name="T13" fmla="*/ 52 h 546"/>
                  <a:gd name="T14" fmla="*/ 103 w 108"/>
                  <a:gd name="T15" fmla="*/ 63 h 546"/>
                  <a:gd name="T16" fmla="*/ 102 w 108"/>
                  <a:gd name="T17" fmla="*/ 74 h 546"/>
                  <a:gd name="T18" fmla="*/ 100 w 108"/>
                  <a:gd name="T19" fmla="*/ 87 h 546"/>
                  <a:gd name="T20" fmla="*/ 99 w 108"/>
                  <a:gd name="T21" fmla="*/ 102 h 546"/>
                  <a:gd name="T22" fmla="*/ 97 w 108"/>
                  <a:gd name="T23" fmla="*/ 117 h 546"/>
                  <a:gd name="T24" fmla="*/ 94 w 108"/>
                  <a:gd name="T25" fmla="*/ 133 h 546"/>
                  <a:gd name="T26" fmla="*/ 93 w 108"/>
                  <a:gd name="T27" fmla="*/ 150 h 546"/>
                  <a:gd name="T28" fmla="*/ 91 w 108"/>
                  <a:gd name="T29" fmla="*/ 168 h 546"/>
                  <a:gd name="T30" fmla="*/ 88 w 108"/>
                  <a:gd name="T31" fmla="*/ 187 h 546"/>
                  <a:gd name="T32" fmla="*/ 86 w 108"/>
                  <a:gd name="T33" fmla="*/ 205 h 546"/>
                  <a:gd name="T34" fmla="*/ 81 w 108"/>
                  <a:gd name="T35" fmla="*/ 225 h 546"/>
                  <a:gd name="T36" fmla="*/ 78 w 108"/>
                  <a:gd name="T37" fmla="*/ 247 h 546"/>
                  <a:gd name="T38" fmla="*/ 74 w 108"/>
                  <a:gd name="T39" fmla="*/ 268 h 546"/>
                  <a:gd name="T40" fmla="*/ 71 w 108"/>
                  <a:gd name="T41" fmla="*/ 290 h 546"/>
                  <a:gd name="T42" fmla="*/ 66 w 108"/>
                  <a:gd name="T43" fmla="*/ 312 h 546"/>
                  <a:gd name="T44" fmla="*/ 62 w 108"/>
                  <a:gd name="T45" fmla="*/ 337 h 546"/>
                  <a:gd name="T46" fmla="*/ 58 w 108"/>
                  <a:gd name="T47" fmla="*/ 359 h 546"/>
                  <a:gd name="T48" fmla="*/ 52 w 108"/>
                  <a:gd name="T49" fmla="*/ 383 h 546"/>
                  <a:gd name="T50" fmla="*/ 46 w 108"/>
                  <a:gd name="T51" fmla="*/ 407 h 546"/>
                  <a:gd name="T52" fmla="*/ 42 w 108"/>
                  <a:gd name="T53" fmla="*/ 433 h 546"/>
                  <a:gd name="T54" fmla="*/ 34 w 108"/>
                  <a:gd name="T55" fmla="*/ 457 h 546"/>
                  <a:gd name="T56" fmla="*/ 28 w 108"/>
                  <a:gd name="T57" fmla="*/ 483 h 546"/>
                  <a:gd name="T58" fmla="*/ 21 w 108"/>
                  <a:gd name="T59" fmla="*/ 508 h 546"/>
                  <a:gd name="T60" fmla="*/ 15 w 108"/>
                  <a:gd name="T61" fmla="*/ 534 h 546"/>
                  <a:gd name="T62" fmla="*/ 0 w 108"/>
                  <a:gd name="T63" fmla="*/ 545 h 546"/>
                  <a:gd name="T64" fmla="*/ 0 w 108"/>
                  <a:gd name="T65" fmla="*/ 540 h 546"/>
                  <a:gd name="T66" fmla="*/ 5 w 108"/>
                  <a:gd name="T67" fmla="*/ 531 h 546"/>
                  <a:gd name="T68" fmla="*/ 6 w 108"/>
                  <a:gd name="T69" fmla="*/ 521 h 546"/>
                  <a:gd name="T70" fmla="*/ 9 w 108"/>
                  <a:gd name="T71" fmla="*/ 514 h 546"/>
                  <a:gd name="T72" fmla="*/ 11 w 108"/>
                  <a:gd name="T73" fmla="*/ 507 h 546"/>
                  <a:gd name="T74" fmla="*/ 14 w 108"/>
                  <a:gd name="T75" fmla="*/ 496 h 546"/>
                  <a:gd name="T76" fmla="*/ 17 w 108"/>
                  <a:gd name="T77" fmla="*/ 487 h 546"/>
                  <a:gd name="T78" fmla="*/ 19 w 108"/>
                  <a:gd name="T79" fmla="*/ 476 h 546"/>
                  <a:gd name="T80" fmla="*/ 24 w 108"/>
                  <a:gd name="T81" fmla="*/ 464 h 546"/>
                  <a:gd name="T82" fmla="*/ 27 w 108"/>
                  <a:gd name="T83" fmla="*/ 451 h 546"/>
                  <a:gd name="T84" fmla="*/ 30 w 108"/>
                  <a:gd name="T85" fmla="*/ 438 h 546"/>
                  <a:gd name="T86" fmla="*/ 34 w 108"/>
                  <a:gd name="T87" fmla="*/ 423 h 546"/>
                  <a:gd name="T88" fmla="*/ 39 w 108"/>
                  <a:gd name="T89" fmla="*/ 408 h 546"/>
                  <a:gd name="T90" fmla="*/ 42 w 108"/>
                  <a:gd name="T91" fmla="*/ 391 h 546"/>
                  <a:gd name="T92" fmla="*/ 44 w 108"/>
                  <a:gd name="T93" fmla="*/ 375 h 546"/>
                  <a:gd name="T94" fmla="*/ 49 w 108"/>
                  <a:gd name="T95" fmla="*/ 357 h 546"/>
                  <a:gd name="T96" fmla="*/ 53 w 108"/>
                  <a:gd name="T97" fmla="*/ 338 h 546"/>
                  <a:gd name="T98" fmla="*/ 58 w 108"/>
                  <a:gd name="T99" fmla="*/ 320 h 546"/>
                  <a:gd name="T100" fmla="*/ 61 w 108"/>
                  <a:gd name="T101" fmla="*/ 300 h 546"/>
                  <a:gd name="T102" fmla="*/ 65 w 108"/>
                  <a:gd name="T103" fmla="*/ 279 h 546"/>
                  <a:gd name="T104" fmla="*/ 69 w 108"/>
                  <a:gd name="T105" fmla="*/ 259 h 546"/>
                  <a:gd name="T106" fmla="*/ 72 w 108"/>
                  <a:gd name="T107" fmla="*/ 237 h 546"/>
                  <a:gd name="T108" fmla="*/ 77 w 108"/>
                  <a:gd name="T109" fmla="*/ 215 h 546"/>
                  <a:gd name="T110" fmla="*/ 80 w 108"/>
                  <a:gd name="T111" fmla="*/ 193 h 546"/>
                  <a:gd name="T112" fmla="*/ 83 w 108"/>
                  <a:gd name="T113" fmla="*/ 169 h 546"/>
                  <a:gd name="T114" fmla="*/ 86 w 108"/>
                  <a:gd name="T115" fmla="*/ 145 h 546"/>
                  <a:gd name="T116" fmla="*/ 88 w 108"/>
                  <a:gd name="T117" fmla="*/ 121 h 546"/>
                  <a:gd name="T118" fmla="*/ 91 w 108"/>
                  <a:gd name="T119" fmla="*/ 96 h 546"/>
                  <a:gd name="T120" fmla="*/ 105 w 108"/>
                  <a:gd name="T121" fmla="*/ 0 h 5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8"/>
                  <a:gd name="T184" fmla="*/ 0 h 546"/>
                  <a:gd name="T185" fmla="*/ 108 w 108"/>
                  <a:gd name="T186" fmla="*/ 546 h 5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8" h="546">
                    <a:moveTo>
                      <a:pt x="105" y="0"/>
                    </a:moveTo>
                    <a:lnTo>
                      <a:pt x="108" y="10"/>
                    </a:lnTo>
                    <a:lnTo>
                      <a:pt x="108" y="13"/>
                    </a:lnTo>
                    <a:lnTo>
                      <a:pt x="108" y="16"/>
                    </a:lnTo>
                    <a:lnTo>
                      <a:pt x="108" y="20"/>
                    </a:lnTo>
                    <a:lnTo>
                      <a:pt x="106" y="23"/>
                    </a:lnTo>
                    <a:lnTo>
                      <a:pt x="106" y="26"/>
                    </a:lnTo>
                    <a:lnTo>
                      <a:pt x="105" y="30"/>
                    </a:lnTo>
                    <a:lnTo>
                      <a:pt x="105" y="33"/>
                    </a:lnTo>
                    <a:lnTo>
                      <a:pt x="105" y="38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105" y="52"/>
                    </a:lnTo>
                    <a:lnTo>
                      <a:pt x="103" y="58"/>
                    </a:lnTo>
                    <a:lnTo>
                      <a:pt x="103" y="63"/>
                    </a:lnTo>
                    <a:lnTo>
                      <a:pt x="102" y="68"/>
                    </a:lnTo>
                    <a:lnTo>
                      <a:pt x="102" y="74"/>
                    </a:lnTo>
                    <a:lnTo>
                      <a:pt x="100" y="82"/>
                    </a:lnTo>
                    <a:lnTo>
                      <a:pt x="100" y="87"/>
                    </a:lnTo>
                    <a:lnTo>
                      <a:pt x="100" y="95"/>
                    </a:lnTo>
                    <a:lnTo>
                      <a:pt x="99" y="102"/>
                    </a:lnTo>
                    <a:lnTo>
                      <a:pt x="97" y="109"/>
                    </a:lnTo>
                    <a:lnTo>
                      <a:pt x="97" y="117"/>
                    </a:lnTo>
                    <a:lnTo>
                      <a:pt x="96" y="124"/>
                    </a:lnTo>
                    <a:lnTo>
                      <a:pt x="94" y="133"/>
                    </a:lnTo>
                    <a:lnTo>
                      <a:pt x="94" y="142"/>
                    </a:lnTo>
                    <a:lnTo>
                      <a:pt x="93" y="150"/>
                    </a:lnTo>
                    <a:lnTo>
                      <a:pt x="91" y="158"/>
                    </a:lnTo>
                    <a:lnTo>
                      <a:pt x="91" y="168"/>
                    </a:lnTo>
                    <a:lnTo>
                      <a:pt x="88" y="177"/>
                    </a:lnTo>
                    <a:lnTo>
                      <a:pt x="88" y="187"/>
                    </a:lnTo>
                    <a:lnTo>
                      <a:pt x="87" y="196"/>
                    </a:lnTo>
                    <a:lnTo>
                      <a:pt x="86" y="205"/>
                    </a:lnTo>
                    <a:lnTo>
                      <a:pt x="84" y="215"/>
                    </a:lnTo>
                    <a:lnTo>
                      <a:pt x="81" y="225"/>
                    </a:lnTo>
                    <a:lnTo>
                      <a:pt x="80" y="235"/>
                    </a:lnTo>
                    <a:lnTo>
                      <a:pt x="78" y="247"/>
                    </a:lnTo>
                    <a:lnTo>
                      <a:pt x="77" y="257"/>
                    </a:lnTo>
                    <a:lnTo>
                      <a:pt x="74" y="268"/>
                    </a:lnTo>
                    <a:lnTo>
                      <a:pt x="72" y="278"/>
                    </a:lnTo>
                    <a:lnTo>
                      <a:pt x="71" y="290"/>
                    </a:lnTo>
                    <a:lnTo>
                      <a:pt x="68" y="300"/>
                    </a:lnTo>
                    <a:lnTo>
                      <a:pt x="66" y="312"/>
                    </a:lnTo>
                    <a:lnTo>
                      <a:pt x="64" y="323"/>
                    </a:lnTo>
                    <a:lnTo>
                      <a:pt x="62" y="337"/>
                    </a:lnTo>
                    <a:lnTo>
                      <a:pt x="59" y="347"/>
                    </a:lnTo>
                    <a:lnTo>
                      <a:pt x="58" y="359"/>
                    </a:lnTo>
                    <a:lnTo>
                      <a:pt x="55" y="370"/>
                    </a:lnTo>
                    <a:lnTo>
                      <a:pt x="52" y="383"/>
                    </a:lnTo>
                    <a:lnTo>
                      <a:pt x="49" y="395"/>
                    </a:lnTo>
                    <a:lnTo>
                      <a:pt x="46" y="407"/>
                    </a:lnTo>
                    <a:lnTo>
                      <a:pt x="43" y="420"/>
                    </a:lnTo>
                    <a:lnTo>
                      <a:pt x="42" y="433"/>
                    </a:lnTo>
                    <a:lnTo>
                      <a:pt x="37" y="445"/>
                    </a:lnTo>
                    <a:lnTo>
                      <a:pt x="34" y="457"/>
                    </a:lnTo>
                    <a:lnTo>
                      <a:pt x="31" y="470"/>
                    </a:lnTo>
                    <a:lnTo>
                      <a:pt x="28" y="483"/>
                    </a:lnTo>
                    <a:lnTo>
                      <a:pt x="25" y="495"/>
                    </a:lnTo>
                    <a:lnTo>
                      <a:pt x="21" y="508"/>
                    </a:lnTo>
                    <a:lnTo>
                      <a:pt x="18" y="521"/>
                    </a:lnTo>
                    <a:lnTo>
                      <a:pt x="15" y="534"/>
                    </a:lnTo>
                    <a:lnTo>
                      <a:pt x="0" y="546"/>
                    </a:lnTo>
                    <a:lnTo>
                      <a:pt x="0" y="545"/>
                    </a:lnTo>
                    <a:lnTo>
                      <a:pt x="0" y="543"/>
                    </a:lnTo>
                    <a:lnTo>
                      <a:pt x="0" y="540"/>
                    </a:lnTo>
                    <a:lnTo>
                      <a:pt x="3" y="536"/>
                    </a:lnTo>
                    <a:lnTo>
                      <a:pt x="5" y="531"/>
                    </a:lnTo>
                    <a:lnTo>
                      <a:pt x="6" y="526"/>
                    </a:lnTo>
                    <a:lnTo>
                      <a:pt x="6" y="521"/>
                    </a:lnTo>
                    <a:lnTo>
                      <a:pt x="8" y="518"/>
                    </a:lnTo>
                    <a:lnTo>
                      <a:pt x="9" y="514"/>
                    </a:lnTo>
                    <a:lnTo>
                      <a:pt x="11" y="511"/>
                    </a:lnTo>
                    <a:lnTo>
                      <a:pt x="11" y="507"/>
                    </a:lnTo>
                    <a:lnTo>
                      <a:pt x="12" y="502"/>
                    </a:lnTo>
                    <a:lnTo>
                      <a:pt x="14" y="496"/>
                    </a:lnTo>
                    <a:lnTo>
                      <a:pt x="15" y="492"/>
                    </a:lnTo>
                    <a:lnTo>
                      <a:pt x="17" y="487"/>
                    </a:lnTo>
                    <a:lnTo>
                      <a:pt x="18" y="482"/>
                    </a:lnTo>
                    <a:lnTo>
                      <a:pt x="19" y="476"/>
                    </a:lnTo>
                    <a:lnTo>
                      <a:pt x="21" y="470"/>
                    </a:lnTo>
                    <a:lnTo>
                      <a:pt x="24" y="464"/>
                    </a:lnTo>
                    <a:lnTo>
                      <a:pt x="25" y="458"/>
                    </a:lnTo>
                    <a:lnTo>
                      <a:pt x="27" y="451"/>
                    </a:lnTo>
                    <a:lnTo>
                      <a:pt x="28" y="445"/>
                    </a:lnTo>
                    <a:lnTo>
                      <a:pt x="30" y="438"/>
                    </a:lnTo>
                    <a:lnTo>
                      <a:pt x="33" y="430"/>
                    </a:lnTo>
                    <a:lnTo>
                      <a:pt x="34" y="423"/>
                    </a:lnTo>
                    <a:lnTo>
                      <a:pt x="37" y="416"/>
                    </a:lnTo>
                    <a:lnTo>
                      <a:pt x="39" y="408"/>
                    </a:lnTo>
                    <a:lnTo>
                      <a:pt x="40" y="400"/>
                    </a:lnTo>
                    <a:lnTo>
                      <a:pt x="42" y="391"/>
                    </a:lnTo>
                    <a:lnTo>
                      <a:pt x="43" y="383"/>
                    </a:lnTo>
                    <a:lnTo>
                      <a:pt x="44" y="375"/>
                    </a:lnTo>
                    <a:lnTo>
                      <a:pt x="47" y="366"/>
                    </a:lnTo>
                    <a:lnTo>
                      <a:pt x="49" y="357"/>
                    </a:lnTo>
                    <a:lnTo>
                      <a:pt x="52" y="348"/>
                    </a:lnTo>
                    <a:lnTo>
                      <a:pt x="53" y="338"/>
                    </a:lnTo>
                    <a:lnTo>
                      <a:pt x="55" y="329"/>
                    </a:lnTo>
                    <a:lnTo>
                      <a:pt x="58" y="320"/>
                    </a:lnTo>
                    <a:lnTo>
                      <a:pt x="59" y="310"/>
                    </a:lnTo>
                    <a:lnTo>
                      <a:pt x="61" y="300"/>
                    </a:lnTo>
                    <a:lnTo>
                      <a:pt x="64" y="290"/>
                    </a:lnTo>
                    <a:lnTo>
                      <a:pt x="65" y="279"/>
                    </a:lnTo>
                    <a:lnTo>
                      <a:pt x="68" y="271"/>
                    </a:lnTo>
                    <a:lnTo>
                      <a:pt x="69" y="259"/>
                    </a:lnTo>
                    <a:lnTo>
                      <a:pt x="71" y="249"/>
                    </a:lnTo>
                    <a:lnTo>
                      <a:pt x="72" y="237"/>
                    </a:lnTo>
                    <a:lnTo>
                      <a:pt x="74" y="227"/>
                    </a:lnTo>
                    <a:lnTo>
                      <a:pt x="77" y="215"/>
                    </a:lnTo>
                    <a:lnTo>
                      <a:pt x="78" y="205"/>
                    </a:lnTo>
                    <a:lnTo>
                      <a:pt x="80" y="193"/>
                    </a:lnTo>
                    <a:lnTo>
                      <a:pt x="81" y="181"/>
                    </a:lnTo>
                    <a:lnTo>
                      <a:pt x="83" y="169"/>
                    </a:lnTo>
                    <a:lnTo>
                      <a:pt x="84" y="158"/>
                    </a:lnTo>
                    <a:lnTo>
                      <a:pt x="86" y="145"/>
                    </a:lnTo>
                    <a:lnTo>
                      <a:pt x="87" y="134"/>
                    </a:lnTo>
                    <a:lnTo>
                      <a:pt x="88" y="121"/>
                    </a:lnTo>
                    <a:lnTo>
                      <a:pt x="90" y="109"/>
                    </a:lnTo>
                    <a:lnTo>
                      <a:pt x="91" y="96"/>
                    </a:lnTo>
                    <a:lnTo>
                      <a:pt x="94" y="85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50" name="Freeform 112"/>
              <p:cNvSpPr>
                <a:spLocks/>
              </p:cNvSpPr>
              <p:nvPr/>
            </p:nvSpPr>
            <p:spPr bwMode="auto">
              <a:xfrm>
                <a:off x="4138" y="3338"/>
                <a:ext cx="20" cy="20"/>
              </a:xfrm>
              <a:custGeom>
                <a:avLst/>
                <a:gdLst>
                  <a:gd name="T0" fmla="*/ 28 w 40"/>
                  <a:gd name="T1" fmla="*/ 0 h 39"/>
                  <a:gd name="T2" fmla="*/ 26 w 40"/>
                  <a:gd name="T3" fmla="*/ 0 h 39"/>
                  <a:gd name="T4" fmla="*/ 22 w 40"/>
                  <a:gd name="T5" fmla="*/ 0 h 39"/>
                  <a:gd name="T6" fmla="*/ 16 w 40"/>
                  <a:gd name="T7" fmla="*/ 0 h 39"/>
                  <a:gd name="T8" fmla="*/ 10 w 40"/>
                  <a:gd name="T9" fmla="*/ 0 h 39"/>
                  <a:gd name="T10" fmla="*/ 7 w 40"/>
                  <a:gd name="T11" fmla="*/ 1 h 39"/>
                  <a:gd name="T12" fmla="*/ 4 w 40"/>
                  <a:gd name="T13" fmla="*/ 3 h 39"/>
                  <a:gd name="T14" fmla="*/ 3 w 40"/>
                  <a:gd name="T15" fmla="*/ 6 h 39"/>
                  <a:gd name="T16" fmla="*/ 1 w 40"/>
                  <a:gd name="T17" fmla="*/ 9 h 39"/>
                  <a:gd name="T18" fmla="*/ 0 w 40"/>
                  <a:gd name="T19" fmla="*/ 12 h 39"/>
                  <a:gd name="T20" fmla="*/ 0 w 40"/>
                  <a:gd name="T21" fmla="*/ 16 h 39"/>
                  <a:gd name="T22" fmla="*/ 0 w 40"/>
                  <a:gd name="T23" fmla="*/ 19 h 39"/>
                  <a:gd name="T24" fmla="*/ 0 w 40"/>
                  <a:gd name="T25" fmla="*/ 22 h 39"/>
                  <a:gd name="T26" fmla="*/ 0 w 40"/>
                  <a:gd name="T27" fmla="*/ 25 h 39"/>
                  <a:gd name="T28" fmla="*/ 3 w 40"/>
                  <a:gd name="T29" fmla="*/ 29 h 39"/>
                  <a:gd name="T30" fmla="*/ 3 w 40"/>
                  <a:gd name="T31" fmla="*/ 29 h 39"/>
                  <a:gd name="T32" fmla="*/ 3 w 40"/>
                  <a:gd name="T33" fmla="*/ 31 h 39"/>
                  <a:gd name="T34" fmla="*/ 6 w 40"/>
                  <a:gd name="T35" fmla="*/ 34 h 39"/>
                  <a:gd name="T36" fmla="*/ 9 w 40"/>
                  <a:gd name="T37" fmla="*/ 37 h 39"/>
                  <a:gd name="T38" fmla="*/ 12 w 40"/>
                  <a:gd name="T39" fmla="*/ 38 h 39"/>
                  <a:gd name="T40" fmla="*/ 18 w 40"/>
                  <a:gd name="T41" fmla="*/ 39 h 39"/>
                  <a:gd name="T42" fmla="*/ 22 w 40"/>
                  <a:gd name="T43" fmla="*/ 39 h 39"/>
                  <a:gd name="T44" fmla="*/ 25 w 40"/>
                  <a:gd name="T45" fmla="*/ 39 h 39"/>
                  <a:gd name="T46" fmla="*/ 29 w 40"/>
                  <a:gd name="T47" fmla="*/ 38 h 39"/>
                  <a:gd name="T48" fmla="*/ 34 w 40"/>
                  <a:gd name="T49" fmla="*/ 37 h 39"/>
                  <a:gd name="T50" fmla="*/ 40 w 40"/>
                  <a:gd name="T51" fmla="*/ 22 h 39"/>
                  <a:gd name="T52" fmla="*/ 38 w 40"/>
                  <a:gd name="T53" fmla="*/ 22 h 39"/>
                  <a:gd name="T54" fmla="*/ 35 w 40"/>
                  <a:gd name="T55" fmla="*/ 23 h 39"/>
                  <a:gd name="T56" fmla="*/ 31 w 40"/>
                  <a:gd name="T57" fmla="*/ 25 h 39"/>
                  <a:gd name="T58" fmla="*/ 26 w 40"/>
                  <a:gd name="T59" fmla="*/ 26 h 39"/>
                  <a:gd name="T60" fmla="*/ 22 w 40"/>
                  <a:gd name="T61" fmla="*/ 26 h 39"/>
                  <a:gd name="T62" fmla="*/ 18 w 40"/>
                  <a:gd name="T63" fmla="*/ 23 h 39"/>
                  <a:gd name="T64" fmla="*/ 15 w 40"/>
                  <a:gd name="T65" fmla="*/ 22 h 39"/>
                  <a:gd name="T66" fmla="*/ 13 w 40"/>
                  <a:gd name="T67" fmla="*/ 19 h 39"/>
                  <a:gd name="T68" fmla="*/ 13 w 40"/>
                  <a:gd name="T69" fmla="*/ 16 h 39"/>
                  <a:gd name="T70" fmla="*/ 13 w 40"/>
                  <a:gd name="T71" fmla="*/ 12 h 39"/>
                  <a:gd name="T72" fmla="*/ 13 w 40"/>
                  <a:gd name="T73" fmla="*/ 10 h 39"/>
                  <a:gd name="T74" fmla="*/ 16 w 40"/>
                  <a:gd name="T75" fmla="*/ 7 h 39"/>
                  <a:gd name="T76" fmla="*/ 18 w 40"/>
                  <a:gd name="T77" fmla="*/ 6 h 39"/>
                  <a:gd name="T78" fmla="*/ 22 w 40"/>
                  <a:gd name="T79" fmla="*/ 4 h 39"/>
                  <a:gd name="T80" fmla="*/ 23 w 40"/>
                  <a:gd name="T81" fmla="*/ 4 h 39"/>
                  <a:gd name="T82" fmla="*/ 26 w 40"/>
                  <a:gd name="T83" fmla="*/ 4 h 39"/>
                  <a:gd name="T84" fmla="*/ 29 w 40"/>
                  <a:gd name="T85" fmla="*/ 4 h 39"/>
                  <a:gd name="T86" fmla="*/ 32 w 40"/>
                  <a:gd name="T87" fmla="*/ 6 h 39"/>
                  <a:gd name="T88" fmla="*/ 28 w 40"/>
                  <a:gd name="T89" fmla="*/ 0 h 39"/>
                  <a:gd name="T90" fmla="*/ 28 w 40"/>
                  <a:gd name="T91" fmla="*/ 0 h 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0"/>
                  <a:gd name="T139" fmla="*/ 0 h 39"/>
                  <a:gd name="T140" fmla="*/ 40 w 40"/>
                  <a:gd name="T141" fmla="*/ 39 h 3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0" h="39">
                    <a:moveTo>
                      <a:pt x="28" y="0"/>
                    </a:move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3" y="29"/>
                    </a:lnTo>
                    <a:lnTo>
                      <a:pt x="3" y="31"/>
                    </a:lnTo>
                    <a:lnTo>
                      <a:pt x="6" y="34"/>
                    </a:lnTo>
                    <a:lnTo>
                      <a:pt x="9" y="37"/>
                    </a:lnTo>
                    <a:lnTo>
                      <a:pt x="12" y="38"/>
                    </a:lnTo>
                    <a:lnTo>
                      <a:pt x="18" y="39"/>
                    </a:lnTo>
                    <a:lnTo>
                      <a:pt x="22" y="39"/>
                    </a:lnTo>
                    <a:lnTo>
                      <a:pt x="25" y="39"/>
                    </a:lnTo>
                    <a:lnTo>
                      <a:pt x="29" y="38"/>
                    </a:lnTo>
                    <a:lnTo>
                      <a:pt x="34" y="37"/>
                    </a:lnTo>
                    <a:lnTo>
                      <a:pt x="40" y="22"/>
                    </a:lnTo>
                    <a:lnTo>
                      <a:pt x="38" y="22"/>
                    </a:lnTo>
                    <a:lnTo>
                      <a:pt x="35" y="23"/>
                    </a:lnTo>
                    <a:lnTo>
                      <a:pt x="31" y="25"/>
                    </a:lnTo>
                    <a:lnTo>
                      <a:pt x="26" y="26"/>
                    </a:lnTo>
                    <a:lnTo>
                      <a:pt x="22" y="26"/>
                    </a:lnTo>
                    <a:lnTo>
                      <a:pt x="18" y="23"/>
                    </a:lnTo>
                    <a:lnTo>
                      <a:pt x="15" y="22"/>
                    </a:lnTo>
                    <a:lnTo>
                      <a:pt x="13" y="19"/>
                    </a:lnTo>
                    <a:lnTo>
                      <a:pt x="13" y="16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6" y="7"/>
                    </a:lnTo>
                    <a:lnTo>
                      <a:pt x="18" y="6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9" y="4"/>
                    </a:lnTo>
                    <a:lnTo>
                      <a:pt x="32" y="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68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51" name="Freeform 113"/>
              <p:cNvSpPr>
                <a:spLocks/>
              </p:cNvSpPr>
              <p:nvPr/>
            </p:nvSpPr>
            <p:spPr bwMode="auto">
              <a:xfrm>
                <a:off x="4172" y="3345"/>
                <a:ext cx="44" cy="15"/>
              </a:xfrm>
              <a:custGeom>
                <a:avLst/>
                <a:gdLst>
                  <a:gd name="T0" fmla="*/ 28 w 90"/>
                  <a:gd name="T1" fmla="*/ 27 h 29"/>
                  <a:gd name="T2" fmla="*/ 26 w 90"/>
                  <a:gd name="T3" fmla="*/ 27 h 29"/>
                  <a:gd name="T4" fmla="*/ 24 w 90"/>
                  <a:gd name="T5" fmla="*/ 27 h 29"/>
                  <a:gd name="T6" fmla="*/ 19 w 90"/>
                  <a:gd name="T7" fmla="*/ 27 h 29"/>
                  <a:gd name="T8" fmla="*/ 15 w 90"/>
                  <a:gd name="T9" fmla="*/ 29 h 29"/>
                  <a:gd name="T10" fmla="*/ 10 w 90"/>
                  <a:gd name="T11" fmla="*/ 27 h 29"/>
                  <a:gd name="T12" fmla="*/ 6 w 90"/>
                  <a:gd name="T13" fmla="*/ 27 h 29"/>
                  <a:gd name="T14" fmla="*/ 3 w 90"/>
                  <a:gd name="T15" fmla="*/ 24 h 29"/>
                  <a:gd name="T16" fmla="*/ 2 w 90"/>
                  <a:gd name="T17" fmla="*/ 22 h 29"/>
                  <a:gd name="T18" fmla="*/ 0 w 90"/>
                  <a:gd name="T19" fmla="*/ 17 h 29"/>
                  <a:gd name="T20" fmla="*/ 2 w 90"/>
                  <a:gd name="T21" fmla="*/ 13 h 29"/>
                  <a:gd name="T22" fmla="*/ 3 w 90"/>
                  <a:gd name="T23" fmla="*/ 10 h 29"/>
                  <a:gd name="T24" fmla="*/ 6 w 90"/>
                  <a:gd name="T25" fmla="*/ 8 h 29"/>
                  <a:gd name="T26" fmla="*/ 9 w 90"/>
                  <a:gd name="T27" fmla="*/ 7 h 29"/>
                  <a:gd name="T28" fmla="*/ 13 w 90"/>
                  <a:gd name="T29" fmla="*/ 4 h 29"/>
                  <a:gd name="T30" fmla="*/ 18 w 90"/>
                  <a:gd name="T31" fmla="*/ 2 h 29"/>
                  <a:gd name="T32" fmla="*/ 24 w 90"/>
                  <a:gd name="T33" fmla="*/ 1 h 29"/>
                  <a:gd name="T34" fmla="*/ 26 w 90"/>
                  <a:gd name="T35" fmla="*/ 1 h 29"/>
                  <a:gd name="T36" fmla="*/ 29 w 90"/>
                  <a:gd name="T37" fmla="*/ 1 h 29"/>
                  <a:gd name="T38" fmla="*/ 34 w 90"/>
                  <a:gd name="T39" fmla="*/ 1 h 29"/>
                  <a:gd name="T40" fmla="*/ 37 w 90"/>
                  <a:gd name="T41" fmla="*/ 1 h 29"/>
                  <a:gd name="T42" fmla="*/ 41 w 90"/>
                  <a:gd name="T43" fmla="*/ 0 h 29"/>
                  <a:gd name="T44" fmla="*/ 46 w 90"/>
                  <a:gd name="T45" fmla="*/ 0 h 29"/>
                  <a:gd name="T46" fmla="*/ 49 w 90"/>
                  <a:gd name="T47" fmla="*/ 0 h 29"/>
                  <a:gd name="T48" fmla="*/ 54 w 90"/>
                  <a:gd name="T49" fmla="*/ 1 h 29"/>
                  <a:gd name="T50" fmla="*/ 59 w 90"/>
                  <a:gd name="T51" fmla="*/ 1 h 29"/>
                  <a:gd name="T52" fmla="*/ 65 w 90"/>
                  <a:gd name="T53" fmla="*/ 1 h 29"/>
                  <a:gd name="T54" fmla="*/ 71 w 90"/>
                  <a:gd name="T55" fmla="*/ 2 h 29"/>
                  <a:gd name="T56" fmla="*/ 76 w 90"/>
                  <a:gd name="T57" fmla="*/ 4 h 29"/>
                  <a:gd name="T58" fmla="*/ 76 w 90"/>
                  <a:gd name="T59" fmla="*/ 4 h 29"/>
                  <a:gd name="T60" fmla="*/ 79 w 90"/>
                  <a:gd name="T61" fmla="*/ 4 h 29"/>
                  <a:gd name="T62" fmla="*/ 82 w 90"/>
                  <a:gd name="T63" fmla="*/ 7 h 29"/>
                  <a:gd name="T64" fmla="*/ 87 w 90"/>
                  <a:gd name="T65" fmla="*/ 10 h 29"/>
                  <a:gd name="T66" fmla="*/ 88 w 90"/>
                  <a:gd name="T67" fmla="*/ 13 h 29"/>
                  <a:gd name="T68" fmla="*/ 90 w 90"/>
                  <a:gd name="T69" fmla="*/ 16 h 29"/>
                  <a:gd name="T70" fmla="*/ 88 w 90"/>
                  <a:gd name="T71" fmla="*/ 20 h 29"/>
                  <a:gd name="T72" fmla="*/ 85 w 90"/>
                  <a:gd name="T73" fmla="*/ 24 h 29"/>
                  <a:gd name="T74" fmla="*/ 78 w 90"/>
                  <a:gd name="T75" fmla="*/ 22 h 29"/>
                  <a:gd name="T76" fmla="*/ 78 w 90"/>
                  <a:gd name="T77" fmla="*/ 20 h 29"/>
                  <a:gd name="T78" fmla="*/ 82 w 90"/>
                  <a:gd name="T79" fmla="*/ 14 h 29"/>
                  <a:gd name="T80" fmla="*/ 82 w 90"/>
                  <a:gd name="T81" fmla="*/ 11 h 29"/>
                  <a:gd name="T82" fmla="*/ 81 w 90"/>
                  <a:gd name="T83" fmla="*/ 10 h 29"/>
                  <a:gd name="T84" fmla="*/ 79 w 90"/>
                  <a:gd name="T85" fmla="*/ 8 h 29"/>
                  <a:gd name="T86" fmla="*/ 75 w 90"/>
                  <a:gd name="T87" fmla="*/ 7 h 29"/>
                  <a:gd name="T88" fmla="*/ 71 w 90"/>
                  <a:gd name="T89" fmla="*/ 7 h 29"/>
                  <a:gd name="T90" fmla="*/ 68 w 90"/>
                  <a:gd name="T91" fmla="*/ 7 h 29"/>
                  <a:gd name="T92" fmla="*/ 62 w 90"/>
                  <a:gd name="T93" fmla="*/ 7 h 29"/>
                  <a:gd name="T94" fmla="*/ 59 w 90"/>
                  <a:gd name="T95" fmla="*/ 7 h 29"/>
                  <a:gd name="T96" fmla="*/ 54 w 90"/>
                  <a:gd name="T97" fmla="*/ 7 h 29"/>
                  <a:gd name="T98" fmla="*/ 49 w 90"/>
                  <a:gd name="T99" fmla="*/ 7 h 29"/>
                  <a:gd name="T100" fmla="*/ 44 w 90"/>
                  <a:gd name="T101" fmla="*/ 7 h 29"/>
                  <a:gd name="T102" fmla="*/ 40 w 90"/>
                  <a:gd name="T103" fmla="*/ 8 h 29"/>
                  <a:gd name="T104" fmla="*/ 35 w 90"/>
                  <a:gd name="T105" fmla="*/ 8 h 29"/>
                  <a:gd name="T106" fmla="*/ 31 w 90"/>
                  <a:gd name="T107" fmla="*/ 8 h 29"/>
                  <a:gd name="T108" fmla="*/ 28 w 90"/>
                  <a:gd name="T109" fmla="*/ 8 h 29"/>
                  <a:gd name="T110" fmla="*/ 25 w 90"/>
                  <a:gd name="T111" fmla="*/ 11 h 29"/>
                  <a:gd name="T112" fmla="*/ 21 w 90"/>
                  <a:gd name="T113" fmla="*/ 13 h 29"/>
                  <a:gd name="T114" fmla="*/ 19 w 90"/>
                  <a:gd name="T115" fmla="*/ 17 h 29"/>
                  <a:gd name="T116" fmla="*/ 21 w 90"/>
                  <a:gd name="T117" fmla="*/ 22 h 29"/>
                  <a:gd name="T118" fmla="*/ 24 w 90"/>
                  <a:gd name="T119" fmla="*/ 24 h 29"/>
                  <a:gd name="T120" fmla="*/ 26 w 90"/>
                  <a:gd name="T121" fmla="*/ 27 h 29"/>
                  <a:gd name="T122" fmla="*/ 28 w 90"/>
                  <a:gd name="T123" fmla="*/ 27 h 29"/>
                  <a:gd name="T124" fmla="*/ 28 w 90"/>
                  <a:gd name="T125" fmla="*/ 27 h 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0"/>
                  <a:gd name="T190" fmla="*/ 0 h 29"/>
                  <a:gd name="T191" fmla="*/ 90 w 90"/>
                  <a:gd name="T192" fmla="*/ 29 h 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0" h="29">
                    <a:moveTo>
                      <a:pt x="28" y="27"/>
                    </a:moveTo>
                    <a:lnTo>
                      <a:pt x="26" y="27"/>
                    </a:lnTo>
                    <a:lnTo>
                      <a:pt x="24" y="27"/>
                    </a:lnTo>
                    <a:lnTo>
                      <a:pt x="19" y="27"/>
                    </a:lnTo>
                    <a:lnTo>
                      <a:pt x="15" y="29"/>
                    </a:lnTo>
                    <a:lnTo>
                      <a:pt x="10" y="27"/>
                    </a:lnTo>
                    <a:lnTo>
                      <a:pt x="6" y="27"/>
                    </a:lnTo>
                    <a:lnTo>
                      <a:pt x="3" y="24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2" y="13"/>
                    </a:lnTo>
                    <a:lnTo>
                      <a:pt x="3" y="10"/>
                    </a:lnTo>
                    <a:lnTo>
                      <a:pt x="6" y="8"/>
                    </a:lnTo>
                    <a:lnTo>
                      <a:pt x="9" y="7"/>
                    </a:lnTo>
                    <a:lnTo>
                      <a:pt x="13" y="4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9" y="1"/>
                    </a:lnTo>
                    <a:lnTo>
                      <a:pt x="34" y="1"/>
                    </a:lnTo>
                    <a:lnTo>
                      <a:pt x="37" y="1"/>
                    </a:lnTo>
                    <a:lnTo>
                      <a:pt x="41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4" y="1"/>
                    </a:lnTo>
                    <a:lnTo>
                      <a:pt x="59" y="1"/>
                    </a:lnTo>
                    <a:lnTo>
                      <a:pt x="65" y="1"/>
                    </a:lnTo>
                    <a:lnTo>
                      <a:pt x="71" y="2"/>
                    </a:lnTo>
                    <a:lnTo>
                      <a:pt x="76" y="4"/>
                    </a:lnTo>
                    <a:lnTo>
                      <a:pt x="79" y="4"/>
                    </a:lnTo>
                    <a:lnTo>
                      <a:pt x="82" y="7"/>
                    </a:lnTo>
                    <a:lnTo>
                      <a:pt x="87" y="10"/>
                    </a:lnTo>
                    <a:lnTo>
                      <a:pt x="88" y="13"/>
                    </a:lnTo>
                    <a:lnTo>
                      <a:pt x="90" y="16"/>
                    </a:lnTo>
                    <a:lnTo>
                      <a:pt x="88" y="20"/>
                    </a:lnTo>
                    <a:lnTo>
                      <a:pt x="85" y="24"/>
                    </a:lnTo>
                    <a:lnTo>
                      <a:pt x="78" y="22"/>
                    </a:lnTo>
                    <a:lnTo>
                      <a:pt x="78" y="20"/>
                    </a:lnTo>
                    <a:lnTo>
                      <a:pt x="82" y="14"/>
                    </a:lnTo>
                    <a:lnTo>
                      <a:pt x="82" y="11"/>
                    </a:lnTo>
                    <a:lnTo>
                      <a:pt x="81" y="10"/>
                    </a:lnTo>
                    <a:lnTo>
                      <a:pt x="79" y="8"/>
                    </a:lnTo>
                    <a:lnTo>
                      <a:pt x="75" y="7"/>
                    </a:lnTo>
                    <a:lnTo>
                      <a:pt x="71" y="7"/>
                    </a:lnTo>
                    <a:lnTo>
                      <a:pt x="68" y="7"/>
                    </a:lnTo>
                    <a:lnTo>
                      <a:pt x="62" y="7"/>
                    </a:lnTo>
                    <a:lnTo>
                      <a:pt x="59" y="7"/>
                    </a:lnTo>
                    <a:lnTo>
                      <a:pt x="54" y="7"/>
                    </a:lnTo>
                    <a:lnTo>
                      <a:pt x="49" y="7"/>
                    </a:lnTo>
                    <a:lnTo>
                      <a:pt x="44" y="7"/>
                    </a:lnTo>
                    <a:lnTo>
                      <a:pt x="40" y="8"/>
                    </a:lnTo>
                    <a:lnTo>
                      <a:pt x="35" y="8"/>
                    </a:lnTo>
                    <a:lnTo>
                      <a:pt x="31" y="8"/>
                    </a:lnTo>
                    <a:lnTo>
                      <a:pt x="28" y="8"/>
                    </a:lnTo>
                    <a:lnTo>
                      <a:pt x="25" y="11"/>
                    </a:lnTo>
                    <a:lnTo>
                      <a:pt x="21" y="13"/>
                    </a:lnTo>
                    <a:lnTo>
                      <a:pt x="19" y="17"/>
                    </a:lnTo>
                    <a:lnTo>
                      <a:pt x="21" y="22"/>
                    </a:lnTo>
                    <a:lnTo>
                      <a:pt x="24" y="24"/>
                    </a:lnTo>
                    <a:lnTo>
                      <a:pt x="26" y="27"/>
                    </a:lnTo>
                    <a:lnTo>
                      <a:pt x="28" y="27"/>
                    </a:lnTo>
                    <a:close/>
                  </a:path>
                </a:pathLst>
              </a:custGeom>
              <a:solidFill>
                <a:srgbClr val="4D6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52" name="Freeform 114"/>
              <p:cNvSpPr>
                <a:spLocks/>
              </p:cNvSpPr>
              <p:nvPr/>
            </p:nvSpPr>
            <p:spPr bwMode="auto">
              <a:xfrm>
                <a:off x="4136" y="3390"/>
                <a:ext cx="36" cy="185"/>
              </a:xfrm>
              <a:custGeom>
                <a:avLst/>
                <a:gdLst>
                  <a:gd name="T0" fmla="*/ 74 w 74"/>
                  <a:gd name="T1" fmla="*/ 0 h 369"/>
                  <a:gd name="T2" fmla="*/ 72 w 74"/>
                  <a:gd name="T3" fmla="*/ 9 h 369"/>
                  <a:gd name="T4" fmla="*/ 72 w 74"/>
                  <a:gd name="T5" fmla="*/ 16 h 369"/>
                  <a:gd name="T6" fmla="*/ 71 w 74"/>
                  <a:gd name="T7" fmla="*/ 23 h 369"/>
                  <a:gd name="T8" fmla="*/ 69 w 74"/>
                  <a:gd name="T9" fmla="*/ 32 h 369"/>
                  <a:gd name="T10" fmla="*/ 68 w 74"/>
                  <a:gd name="T11" fmla="*/ 41 h 369"/>
                  <a:gd name="T12" fmla="*/ 66 w 74"/>
                  <a:gd name="T13" fmla="*/ 51 h 369"/>
                  <a:gd name="T14" fmla="*/ 65 w 74"/>
                  <a:gd name="T15" fmla="*/ 63 h 369"/>
                  <a:gd name="T16" fmla="*/ 63 w 74"/>
                  <a:gd name="T17" fmla="*/ 75 h 369"/>
                  <a:gd name="T18" fmla="*/ 62 w 74"/>
                  <a:gd name="T19" fmla="*/ 86 h 369"/>
                  <a:gd name="T20" fmla="*/ 60 w 74"/>
                  <a:gd name="T21" fmla="*/ 100 h 369"/>
                  <a:gd name="T22" fmla="*/ 57 w 74"/>
                  <a:gd name="T23" fmla="*/ 113 h 369"/>
                  <a:gd name="T24" fmla="*/ 56 w 74"/>
                  <a:gd name="T25" fmla="*/ 127 h 369"/>
                  <a:gd name="T26" fmla="*/ 53 w 74"/>
                  <a:gd name="T27" fmla="*/ 142 h 369"/>
                  <a:gd name="T28" fmla="*/ 50 w 74"/>
                  <a:gd name="T29" fmla="*/ 157 h 369"/>
                  <a:gd name="T30" fmla="*/ 49 w 74"/>
                  <a:gd name="T31" fmla="*/ 171 h 369"/>
                  <a:gd name="T32" fmla="*/ 46 w 74"/>
                  <a:gd name="T33" fmla="*/ 188 h 369"/>
                  <a:gd name="T34" fmla="*/ 43 w 74"/>
                  <a:gd name="T35" fmla="*/ 204 h 369"/>
                  <a:gd name="T36" fmla="*/ 40 w 74"/>
                  <a:gd name="T37" fmla="*/ 221 h 369"/>
                  <a:gd name="T38" fmla="*/ 35 w 74"/>
                  <a:gd name="T39" fmla="*/ 237 h 369"/>
                  <a:gd name="T40" fmla="*/ 32 w 74"/>
                  <a:gd name="T41" fmla="*/ 255 h 369"/>
                  <a:gd name="T42" fmla="*/ 29 w 74"/>
                  <a:gd name="T43" fmla="*/ 271 h 369"/>
                  <a:gd name="T44" fmla="*/ 25 w 74"/>
                  <a:gd name="T45" fmla="*/ 289 h 369"/>
                  <a:gd name="T46" fmla="*/ 22 w 74"/>
                  <a:gd name="T47" fmla="*/ 306 h 369"/>
                  <a:gd name="T48" fmla="*/ 16 w 74"/>
                  <a:gd name="T49" fmla="*/ 324 h 369"/>
                  <a:gd name="T50" fmla="*/ 13 w 74"/>
                  <a:gd name="T51" fmla="*/ 341 h 369"/>
                  <a:gd name="T52" fmla="*/ 9 w 74"/>
                  <a:gd name="T53" fmla="*/ 359 h 369"/>
                  <a:gd name="T54" fmla="*/ 0 w 74"/>
                  <a:gd name="T55" fmla="*/ 366 h 369"/>
                  <a:gd name="T56" fmla="*/ 0 w 74"/>
                  <a:gd name="T57" fmla="*/ 363 h 369"/>
                  <a:gd name="T58" fmla="*/ 2 w 74"/>
                  <a:gd name="T59" fmla="*/ 357 h 369"/>
                  <a:gd name="T60" fmla="*/ 5 w 74"/>
                  <a:gd name="T61" fmla="*/ 346 h 369"/>
                  <a:gd name="T62" fmla="*/ 6 w 74"/>
                  <a:gd name="T63" fmla="*/ 340 h 369"/>
                  <a:gd name="T64" fmla="*/ 7 w 74"/>
                  <a:gd name="T65" fmla="*/ 333 h 369"/>
                  <a:gd name="T66" fmla="*/ 9 w 74"/>
                  <a:gd name="T67" fmla="*/ 324 h 369"/>
                  <a:gd name="T68" fmla="*/ 12 w 74"/>
                  <a:gd name="T69" fmla="*/ 315 h 369"/>
                  <a:gd name="T70" fmla="*/ 13 w 74"/>
                  <a:gd name="T71" fmla="*/ 305 h 369"/>
                  <a:gd name="T72" fmla="*/ 16 w 74"/>
                  <a:gd name="T73" fmla="*/ 296 h 369"/>
                  <a:gd name="T74" fmla="*/ 18 w 74"/>
                  <a:gd name="T75" fmla="*/ 284 h 369"/>
                  <a:gd name="T76" fmla="*/ 21 w 74"/>
                  <a:gd name="T77" fmla="*/ 272 h 369"/>
                  <a:gd name="T78" fmla="*/ 24 w 74"/>
                  <a:gd name="T79" fmla="*/ 259 h 369"/>
                  <a:gd name="T80" fmla="*/ 27 w 74"/>
                  <a:gd name="T81" fmla="*/ 248 h 369"/>
                  <a:gd name="T82" fmla="*/ 29 w 74"/>
                  <a:gd name="T83" fmla="*/ 234 h 369"/>
                  <a:gd name="T84" fmla="*/ 32 w 74"/>
                  <a:gd name="T85" fmla="*/ 221 h 369"/>
                  <a:gd name="T86" fmla="*/ 34 w 74"/>
                  <a:gd name="T87" fmla="*/ 207 h 369"/>
                  <a:gd name="T88" fmla="*/ 37 w 74"/>
                  <a:gd name="T89" fmla="*/ 193 h 369"/>
                  <a:gd name="T90" fmla="*/ 40 w 74"/>
                  <a:gd name="T91" fmla="*/ 179 h 369"/>
                  <a:gd name="T92" fmla="*/ 43 w 74"/>
                  <a:gd name="T93" fmla="*/ 163 h 369"/>
                  <a:gd name="T94" fmla="*/ 46 w 74"/>
                  <a:gd name="T95" fmla="*/ 148 h 369"/>
                  <a:gd name="T96" fmla="*/ 49 w 74"/>
                  <a:gd name="T97" fmla="*/ 133 h 369"/>
                  <a:gd name="T98" fmla="*/ 50 w 74"/>
                  <a:gd name="T99" fmla="*/ 119 h 369"/>
                  <a:gd name="T100" fmla="*/ 53 w 74"/>
                  <a:gd name="T101" fmla="*/ 103 h 369"/>
                  <a:gd name="T102" fmla="*/ 54 w 74"/>
                  <a:gd name="T103" fmla="*/ 86 h 369"/>
                  <a:gd name="T104" fmla="*/ 57 w 74"/>
                  <a:gd name="T105" fmla="*/ 72 h 369"/>
                  <a:gd name="T106" fmla="*/ 59 w 74"/>
                  <a:gd name="T107" fmla="*/ 56 h 369"/>
                  <a:gd name="T108" fmla="*/ 60 w 74"/>
                  <a:gd name="T109" fmla="*/ 41 h 369"/>
                  <a:gd name="T110" fmla="*/ 62 w 74"/>
                  <a:gd name="T111" fmla="*/ 25 h 369"/>
                  <a:gd name="T112" fmla="*/ 65 w 74"/>
                  <a:gd name="T113" fmla="*/ 12 h 369"/>
                  <a:gd name="T114" fmla="*/ 68 w 74"/>
                  <a:gd name="T115" fmla="*/ 0 h 36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4"/>
                  <a:gd name="T175" fmla="*/ 0 h 369"/>
                  <a:gd name="T176" fmla="*/ 74 w 74"/>
                  <a:gd name="T177" fmla="*/ 369 h 36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4" h="369">
                    <a:moveTo>
                      <a:pt x="68" y="0"/>
                    </a:moveTo>
                    <a:lnTo>
                      <a:pt x="74" y="0"/>
                    </a:lnTo>
                    <a:lnTo>
                      <a:pt x="74" y="6"/>
                    </a:lnTo>
                    <a:lnTo>
                      <a:pt x="72" y="9"/>
                    </a:lnTo>
                    <a:lnTo>
                      <a:pt x="72" y="12"/>
                    </a:lnTo>
                    <a:lnTo>
                      <a:pt x="72" y="16"/>
                    </a:lnTo>
                    <a:lnTo>
                      <a:pt x="72" y="19"/>
                    </a:lnTo>
                    <a:lnTo>
                      <a:pt x="71" y="23"/>
                    </a:lnTo>
                    <a:lnTo>
                      <a:pt x="71" y="28"/>
                    </a:lnTo>
                    <a:lnTo>
                      <a:pt x="69" y="32"/>
                    </a:lnTo>
                    <a:lnTo>
                      <a:pt x="69" y="37"/>
                    </a:lnTo>
                    <a:lnTo>
                      <a:pt x="68" y="41"/>
                    </a:lnTo>
                    <a:lnTo>
                      <a:pt x="68" y="47"/>
                    </a:lnTo>
                    <a:lnTo>
                      <a:pt x="66" y="51"/>
                    </a:lnTo>
                    <a:lnTo>
                      <a:pt x="66" y="57"/>
                    </a:lnTo>
                    <a:lnTo>
                      <a:pt x="65" y="63"/>
                    </a:lnTo>
                    <a:lnTo>
                      <a:pt x="65" y="69"/>
                    </a:lnTo>
                    <a:lnTo>
                      <a:pt x="63" y="75"/>
                    </a:lnTo>
                    <a:lnTo>
                      <a:pt x="63" y="81"/>
                    </a:lnTo>
                    <a:lnTo>
                      <a:pt x="62" y="86"/>
                    </a:lnTo>
                    <a:lnTo>
                      <a:pt x="60" y="94"/>
                    </a:lnTo>
                    <a:lnTo>
                      <a:pt x="60" y="100"/>
                    </a:lnTo>
                    <a:lnTo>
                      <a:pt x="59" y="107"/>
                    </a:lnTo>
                    <a:lnTo>
                      <a:pt x="57" y="113"/>
                    </a:lnTo>
                    <a:lnTo>
                      <a:pt x="56" y="120"/>
                    </a:lnTo>
                    <a:lnTo>
                      <a:pt x="56" y="127"/>
                    </a:lnTo>
                    <a:lnTo>
                      <a:pt x="54" y="135"/>
                    </a:lnTo>
                    <a:lnTo>
                      <a:pt x="53" y="142"/>
                    </a:lnTo>
                    <a:lnTo>
                      <a:pt x="52" y="149"/>
                    </a:lnTo>
                    <a:lnTo>
                      <a:pt x="50" y="157"/>
                    </a:lnTo>
                    <a:lnTo>
                      <a:pt x="50" y="164"/>
                    </a:lnTo>
                    <a:lnTo>
                      <a:pt x="49" y="171"/>
                    </a:lnTo>
                    <a:lnTo>
                      <a:pt x="47" y="180"/>
                    </a:lnTo>
                    <a:lnTo>
                      <a:pt x="46" y="188"/>
                    </a:lnTo>
                    <a:lnTo>
                      <a:pt x="44" y="196"/>
                    </a:lnTo>
                    <a:lnTo>
                      <a:pt x="43" y="204"/>
                    </a:lnTo>
                    <a:lnTo>
                      <a:pt x="41" y="212"/>
                    </a:lnTo>
                    <a:lnTo>
                      <a:pt x="40" y="221"/>
                    </a:lnTo>
                    <a:lnTo>
                      <a:pt x="38" y="229"/>
                    </a:lnTo>
                    <a:lnTo>
                      <a:pt x="35" y="237"/>
                    </a:lnTo>
                    <a:lnTo>
                      <a:pt x="34" y="246"/>
                    </a:lnTo>
                    <a:lnTo>
                      <a:pt x="32" y="255"/>
                    </a:lnTo>
                    <a:lnTo>
                      <a:pt x="31" y="262"/>
                    </a:lnTo>
                    <a:lnTo>
                      <a:pt x="29" y="271"/>
                    </a:lnTo>
                    <a:lnTo>
                      <a:pt x="28" y="280"/>
                    </a:lnTo>
                    <a:lnTo>
                      <a:pt x="25" y="289"/>
                    </a:lnTo>
                    <a:lnTo>
                      <a:pt x="24" y="297"/>
                    </a:lnTo>
                    <a:lnTo>
                      <a:pt x="22" y="306"/>
                    </a:lnTo>
                    <a:lnTo>
                      <a:pt x="19" y="315"/>
                    </a:lnTo>
                    <a:lnTo>
                      <a:pt x="16" y="324"/>
                    </a:lnTo>
                    <a:lnTo>
                      <a:pt x="15" y="333"/>
                    </a:lnTo>
                    <a:lnTo>
                      <a:pt x="13" y="341"/>
                    </a:lnTo>
                    <a:lnTo>
                      <a:pt x="12" y="350"/>
                    </a:lnTo>
                    <a:lnTo>
                      <a:pt x="9" y="359"/>
                    </a:lnTo>
                    <a:lnTo>
                      <a:pt x="7" y="369"/>
                    </a:lnTo>
                    <a:lnTo>
                      <a:pt x="0" y="366"/>
                    </a:lnTo>
                    <a:lnTo>
                      <a:pt x="0" y="365"/>
                    </a:lnTo>
                    <a:lnTo>
                      <a:pt x="0" y="363"/>
                    </a:lnTo>
                    <a:lnTo>
                      <a:pt x="0" y="360"/>
                    </a:lnTo>
                    <a:lnTo>
                      <a:pt x="2" y="357"/>
                    </a:lnTo>
                    <a:lnTo>
                      <a:pt x="3" y="352"/>
                    </a:lnTo>
                    <a:lnTo>
                      <a:pt x="5" y="346"/>
                    </a:lnTo>
                    <a:lnTo>
                      <a:pt x="5" y="343"/>
                    </a:lnTo>
                    <a:lnTo>
                      <a:pt x="6" y="340"/>
                    </a:lnTo>
                    <a:lnTo>
                      <a:pt x="6" y="335"/>
                    </a:lnTo>
                    <a:lnTo>
                      <a:pt x="7" y="333"/>
                    </a:lnTo>
                    <a:lnTo>
                      <a:pt x="9" y="328"/>
                    </a:lnTo>
                    <a:lnTo>
                      <a:pt x="9" y="324"/>
                    </a:lnTo>
                    <a:lnTo>
                      <a:pt x="10" y="319"/>
                    </a:lnTo>
                    <a:lnTo>
                      <a:pt x="12" y="315"/>
                    </a:lnTo>
                    <a:lnTo>
                      <a:pt x="12" y="311"/>
                    </a:lnTo>
                    <a:lnTo>
                      <a:pt x="13" y="305"/>
                    </a:lnTo>
                    <a:lnTo>
                      <a:pt x="15" y="300"/>
                    </a:lnTo>
                    <a:lnTo>
                      <a:pt x="16" y="296"/>
                    </a:lnTo>
                    <a:lnTo>
                      <a:pt x="16" y="290"/>
                    </a:lnTo>
                    <a:lnTo>
                      <a:pt x="18" y="284"/>
                    </a:lnTo>
                    <a:lnTo>
                      <a:pt x="19" y="278"/>
                    </a:lnTo>
                    <a:lnTo>
                      <a:pt x="21" y="272"/>
                    </a:lnTo>
                    <a:lnTo>
                      <a:pt x="22" y="267"/>
                    </a:lnTo>
                    <a:lnTo>
                      <a:pt x="24" y="259"/>
                    </a:lnTo>
                    <a:lnTo>
                      <a:pt x="25" y="253"/>
                    </a:lnTo>
                    <a:lnTo>
                      <a:pt x="27" y="248"/>
                    </a:lnTo>
                    <a:lnTo>
                      <a:pt x="28" y="242"/>
                    </a:lnTo>
                    <a:lnTo>
                      <a:pt x="29" y="234"/>
                    </a:lnTo>
                    <a:lnTo>
                      <a:pt x="29" y="227"/>
                    </a:lnTo>
                    <a:lnTo>
                      <a:pt x="32" y="221"/>
                    </a:lnTo>
                    <a:lnTo>
                      <a:pt x="32" y="214"/>
                    </a:lnTo>
                    <a:lnTo>
                      <a:pt x="34" y="207"/>
                    </a:lnTo>
                    <a:lnTo>
                      <a:pt x="35" y="199"/>
                    </a:lnTo>
                    <a:lnTo>
                      <a:pt x="37" y="193"/>
                    </a:lnTo>
                    <a:lnTo>
                      <a:pt x="38" y="185"/>
                    </a:lnTo>
                    <a:lnTo>
                      <a:pt x="40" y="179"/>
                    </a:lnTo>
                    <a:lnTo>
                      <a:pt x="41" y="170"/>
                    </a:lnTo>
                    <a:lnTo>
                      <a:pt x="43" y="163"/>
                    </a:lnTo>
                    <a:lnTo>
                      <a:pt x="43" y="155"/>
                    </a:lnTo>
                    <a:lnTo>
                      <a:pt x="46" y="148"/>
                    </a:lnTo>
                    <a:lnTo>
                      <a:pt x="46" y="141"/>
                    </a:lnTo>
                    <a:lnTo>
                      <a:pt x="49" y="133"/>
                    </a:lnTo>
                    <a:lnTo>
                      <a:pt x="49" y="126"/>
                    </a:lnTo>
                    <a:lnTo>
                      <a:pt x="50" y="119"/>
                    </a:lnTo>
                    <a:lnTo>
                      <a:pt x="50" y="110"/>
                    </a:lnTo>
                    <a:lnTo>
                      <a:pt x="53" y="103"/>
                    </a:lnTo>
                    <a:lnTo>
                      <a:pt x="53" y="95"/>
                    </a:lnTo>
                    <a:lnTo>
                      <a:pt x="54" y="86"/>
                    </a:lnTo>
                    <a:lnTo>
                      <a:pt x="56" y="79"/>
                    </a:lnTo>
                    <a:lnTo>
                      <a:pt x="57" y="72"/>
                    </a:lnTo>
                    <a:lnTo>
                      <a:pt x="57" y="63"/>
                    </a:lnTo>
                    <a:lnTo>
                      <a:pt x="59" y="56"/>
                    </a:lnTo>
                    <a:lnTo>
                      <a:pt x="59" y="48"/>
                    </a:lnTo>
                    <a:lnTo>
                      <a:pt x="60" y="41"/>
                    </a:lnTo>
                    <a:lnTo>
                      <a:pt x="60" y="32"/>
                    </a:lnTo>
                    <a:lnTo>
                      <a:pt x="62" y="25"/>
                    </a:lnTo>
                    <a:lnTo>
                      <a:pt x="63" y="18"/>
                    </a:lnTo>
                    <a:lnTo>
                      <a:pt x="65" y="1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78B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53" name="Freeform 115"/>
              <p:cNvSpPr>
                <a:spLocks/>
              </p:cNvSpPr>
              <p:nvPr/>
            </p:nvSpPr>
            <p:spPr bwMode="auto">
              <a:xfrm>
                <a:off x="4098" y="3418"/>
                <a:ext cx="51" cy="3"/>
              </a:xfrm>
              <a:custGeom>
                <a:avLst/>
                <a:gdLst>
                  <a:gd name="T0" fmla="*/ 2 w 102"/>
                  <a:gd name="T1" fmla="*/ 0 h 5"/>
                  <a:gd name="T2" fmla="*/ 102 w 102"/>
                  <a:gd name="T3" fmla="*/ 0 h 5"/>
                  <a:gd name="T4" fmla="*/ 99 w 102"/>
                  <a:gd name="T5" fmla="*/ 4 h 5"/>
                  <a:gd name="T6" fmla="*/ 0 w 102"/>
                  <a:gd name="T7" fmla="*/ 5 h 5"/>
                  <a:gd name="T8" fmla="*/ 2 w 102"/>
                  <a:gd name="T9" fmla="*/ 0 h 5"/>
                  <a:gd name="T10" fmla="*/ 2 w 102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5"/>
                  <a:gd name="T20" fmla="*/ 102 w 10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5">
                    <a:moveTo>
                      <a:pt x="2" y="0"/>
                    </a:moveTo>
                    <a:lnTo>
                      <a:pt x="102" y="0"/>
                    </a:lnTo>
                    <a:lnTo>
                      <a:pt x="99" y="4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54" name="Freeform 116"/>
              <p:cNvSpPr>
                <a:spLocks/>
              </p:cNvSpPr>
              <p:nvPr/>
            </p:nvSpPr>
            <p:spPr bwMode="auto">
              <a:xfrm>
                <a:off x="4094" y="3436"/>
                <a:ext cx="51" cy="3"/>
              </a:xfrm>
              <a:custGeom>
                <a:avLst/>
                <a:gdLst>
                  <a:gd name="T0" fmla="*/ 0 w 101"/>
                  <a:gd name="T1" fmla="*/ 0 h 6"/>
                  <a:gd name="T2" fmla="*/ 101 w 101"/>
                  <a:gd name="T3" fmla="*/ 2 h 6"/>
                  <a:gd name="T4" fmla="*/ 97 w 101"/>
                  <a:gd name="T5" fmla="*/ 6 h 6"/>
                  <a:gd name="T6" fmla="*/ 0 w 101"/>
                  <a:gd name="T7" fmla="*/ 6 h 6"/>
                  <a:gd name="T8" fmla="*/ 0 w 101"/>
                  <a:gd name="T9" fmla="*/ 0 h 6"/>
                  <a:gd name="T10" fmla="*/ 0 w 101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"/>
                  <a:gd name="T19" fmla="*/ 0 h 6"/>
                  <a:gd name="T20" fmla="*/ 101 w 101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" h="6">
                    <a:moveTo>
                      <a:pt x="0" y="0"/>
                    </a:moveTo>
                    <a:lnTo>
                      <a:pt x="101" y="2"/>
                    </a:lnTo>
                    <a:lnTo>
                      <a:pt x="97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55" name="Freeform 117"/>
              <p:cNvSpPr>
                <a:spLocks/>
              </p:cNvSpPr>
              <p:nvPr/>
            </p:nvSpPr>
            <p:spPr bwMode="auto">
              <a:xfrm>
                <a:off x="4097" y="3424"/>
                <a:ext cx="61" cy="2"/>
              </a:xfrm>
              <a:custGeom>
                <a:avLst/>
                <a:gdLst>
                  <a:gd name="T0" fmla="*/ 3 w 124"/>
                  <a:gd name="T1" fmla="*/ 0 h 5"/>
                  <a:gd name="T2" fmla="*/ 124 w 124"/>
                  <a:gd name="T3" fmla="*/ 2 h 5"/>
                  <a:gd name="T4" fmla="*/ 121 w 124"/>
                  <a:gd name="T5" fmla="*/ 5 h 5"/>
                  <a:gd name="T6" fmla="*/ 0 w 124"/>
                  <a:gd name="T7" fmla="*/ 5 h 5"/>
                  <a:gd name="T8" fmla="*/ 3 w 124"/>
                  <a:gd name="T9" fmla="*/ 0 h 5"/>
                  <a:gd name="T10" fmla="*/ 3 w 12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4"/>
                  <a:gd name="T19" fmla="*/ 0 h 5"/>
                  <a:gd name="T20" fmla="*/ 124 w 12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4" h="5">
                    <a:moveTo>
                      <a:pt x="3" y="0"/>
                    </a:moveTo>
                    <a:lnTo>
                      <a:pt x="124" y="2"/>
                    </a:lnTo>
                    <a:lnTo>
                      <a:pt x="121" y="5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56" name="Freeform 118"/>
              <p:cNvSpPr>
                <a:spLocks/>
              </p:cNvSpPr>
              <p:nvPr/>
            </p:nvSpPr>
            <p:spPr bwMode="auto">
              <a:xfrm>
                <a:off x="4089" y="3466"/>
                <a:ext cx="51" cy="3"/>
              </a:xfrm>
              <a:custGeom>
                <a:avLst/>
                <a:gdLst>
                  <a:gd name="T0" fmla="*/ 2 w 103"/>
                  <a:gd name="T1" fmla="*/ 0 h 6"/>
                  <a:gd name="T2" fmla="*/ 103 w 103"/>
                  <a:gd name="T3" fmla="*/ 2 h 6"/>
                  <a:gd name="T4" fmla="*/ 99 w 103"/>
                  <a:gd name="T5" fmla="*/ 6 h 6"/>
                  <a:gd name="T6" fmla="*/ 0 w 103"/>
                  <a:gd name="T7" fmla="*/ 6 h 6"/>
                  <a:gd name="T8" fmla="*/ 2 w 103"/>
                  <a:gd name="T9" fmla="*/ 0 h 6"/>
                  <a:gd name="T10" fmla="*/ 2 w 103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6"/>
                  <a:gd name="T20" fmla="*/ 103 w 10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6">
                    <a:moveTo>
                      <a:pt x="2" y="0"/>
                    </a:moveTo>
                    <a:lnTo>
                      <a:pt x="103" y="2"/>
                    </a:lnTo>
                    <a:lnTo>
                      <a:pt x="99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57" name="Freeform 119"/>
              <p:cNvSpPr>
                <a:spLocks/>
              </p:cNvSpPr>
              <p:nvPr/>
            </p:nvSpPr>
            <p:spPr bwMode="auto">
              <a:xfrm>
                <a:off x="4091" y="3459"/>
                <a:ext cx="50" cy="3"/>
              </a:xfrm>
              <a:custGeom>
                <a:avLst/>
                <a:gdLst>
                  <a:gd name="T0" fmla="*/ 1 w 101"/>
                  <a:gd name="T1" fmla="*/ 0 h 6"/>
                  <a:gd name="T2" fmla="*/ 101 w 101"/>
                  <a:gd name="T3" fmla="*/ 1 h 6"/>
                  <a:gd name="T4" fmla="*/ 98 w 101"/>
                  <a:gd name="T5" fmla="*/ 4 h 6"/>
                  <a:gd name="T6" fmla="*/ 0 w 101"/>
                  <a:gd name="T7" fmla="*/ 6 h 6"/>
                  <a:gd name="T8" fmla="*/ 1 w 101"/>
                  <a:gd name="T9" fmla="*/ 0 h 6"/>
                  <a:gd name="T10" fmla="*/ 1 w 101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"/>
                  <a:gd name="T19" fmla="*/ 0 h 6"/>
                  <a:gd name="T20" fmla="*/ 101 w 101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" h="6">
                    <a:moveTo>
                      <a:pt x="1" y="0"/>
                    </a:moveTo>
                    <a:lnTo>
                      <a:pt x="101" y="1"/>
                    </a:lnTo>
                    <a:lnTo>
                      <a:pt x="98" y="4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58" name="Freeform 120"/>
              <p:cNvSpPr>
                <a:spLocks/>
              </p:cNvSpPr>
              <p:nvPr/>
            </p:nvSpPr>
            <p:spPr bwMode="auto">
              <a:xfrm>
                <a:off x="4093" y="3452"/>
                <a:ext cx="59" cy="3"/>
              </a:xfrm>
              <a:custGeom>
                <a:avLst/>
                <a:gdLst>
                  <a:gd name="T0" fmla="*/ 1 w 119"/>
                  <a:gd name="T1" fmla="*/ 0 h 6"/>
                  <a:gd name="T2" fmla="*/ 113 w 119"/>
                  <a:gd name="T3" fmla="*/ 2 h 6"/>
                  <a:gd name="T4" fmla="*/ 119 w 119"/>
                  <a:gd name="T5" fmla="*/ 5 h 6"/>
                  <a:gd name="T6" fmla="*/ 0 w 119"/>
                  <a:gd name="T7" fmla="*/ 6 h 6"/>
                  <a:gd name="T8" fmla="*/ 1 w 119"/>
                  <a:gd name="T9" fmla="*/ 0 h 6"/>
                  <a:gd name="T10" fmla="*/ 1 w 119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"/>
                  <a:gd name="T19" fmla="*/ 0 h 6"/>
                  <a:gd name="T20" fmla="*/ 119 w 119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" h="6">
                    <a:moveTo>
                      <a:pt x="1" y="0"/>
                    </a:moveTo>
                    <a:lnTo>
                      <a:pt x="113" y="2"/>
                    </a:lnTo>
                    <a:lnTo>
                      <a:pt x="119" y="5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59" name="Freeform 121"/>
              <p:cNvSpPr>
                <a:spLocks/>
              </p:cNvSpPr>
              <p:nvPr/>
            </p:nvSpPr>
            <p:spPr bwMode="auto">
              <a:xfrm>
                <a:off x="4078" y="3528"/>
                <a:ext cx="36" cy="3"/>
              </a:xfrm>
              <a:custGeom>
                <a:avLst/>
                <a:gdLst>
                  <a:gd name="T0" fmla="*/ 1 w 72"/>
                  <a:gd name="T1" fmla="*/ 0 h 6"/>
                  <a:gd name="T2" fmla="*/ 72 w 72"/>
                  <a:gd name="T3" fmla="*/ 3 h 6"/>
                  <a:gd name="T4" fmla="*/ 66 w 72"/>
                  <a:gd name="T5" fmla="*/ 6 h 6"/>
                  <a:gd name="T6" fmla="*/ 0 w 72"/>
                  <a:gd name="T7" fmla="*/ 6 h 6"/>
                  <a:gd name="T8" fmla="*/ 1 w 72"/>
                  <a:gd name="T9" fmla="*/ 0 h 6"/>
                  <a:gd name="T10" fmla="*/ 1 w 72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6"/>
                  <a:gd name="T20" fmla="*/ 72 w 7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6">
                    <a:moveTo>
                      <a:pt x="1" y="0"/>
                    </a:moveTo>
                    <a:lnTo>
                      <a:pt x="72" y="3"/>
                    </a:lnTo>
                    <a:lnTo>
                      <a:pt x="66" y="6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0" name="Freeform 122"/>
              <p:cNvSpPr>
                <a:spLocks/>
              </p:cNvSpPr>
              <p:nvPr/>
            </p:nvSpPr>
            <p:spPr bwMode="auto">
              <a:xfrm>
                <a:off x="4079" y="3520"/>
                <a:ext cx="51" cy="3"/>
              </a:xfrm>
              <a:custGeom>
                <a:avLst/>
                <a:gdLst>
                  <a:gd name="T0" fmla="*/ 2 w 101"/>
                  <a:gd name="T1" fmla="*/ 0 h 6"/>
                  <a:gd name="T2" fmla="*/ 101 w 101"/>
                  <a:gd name="T3" fmla="*/ 2 h 6"/>
                  <a:gd name="T4" fmla="*/ 97 w 101"/>
                  <a:gd name="T5" fmla="*/ 5 h 6"/>
                  <a:gd name="T6" fmla="*/ 0 w 101"/>
                  <a:gd name="T7" fmla="*/ 6 h 6"/>
                  <a:gd name="T8" fmla="*/ 2 w 101"/>
                  <a:gd name="T9" fmla="*/ 0 h 6"/>
                  <a:gd name="T10" fmla="*/ 2 w 101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"/>
                  <a:gd name="T19" fmla="*/ 0 h 6"/>
                  <a:gd name="T20" fmla="*/ 101 w 101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" h="6">
                    <a:moveTo>
                      <a:pt x="2" y="0"/>
                    </a:moveTo>
                    <a:lnTo>
                      <a:pt x="101" y="2"/>
                    </a:lnTo>
                    <a:lnTo>
                      <a:pt x="97" y="5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1" name="Freeform 123"/>
              <p:cNvSpPr>
                <a:spLocks/>
              </p:cNvSpPr>
              <p:nvPr/>
            </p:nvSpPr>
            <p:spPr bwMode="auto">
              <a:xfrm>
                <a:off x="4080" y="3512"/>
                <a:ext cx="41" cy="3"/>
              </a:xfrm>
              <a:custGeom>
                <a:avLst/>
                <a:gdLst>
                  <a:gd name="T0" fmla="*/ 1 w 81"/>
                  <a:gd name="T1" fmla="*/ 0 h 6"/>
                  <a:gd name="T2" fmla="*/ 81 w 81"/>
                  <a:gd name="T3" fmla="*/ 1 h 6"/>
                  <a:gd name="T4" fmla="*/ 73 w 81"/>
                  <a:gd name="T5" fmla="*/ 4 h 6"/>
                  <a:gd name="T6" fmla="*/ 0 w 81"/>
                  <a:gd name="T7" fmla="*/ 6 h 6"/>
                  <a:gd name="T8" fmla="*/ 1 w 81"/>
                  <a:gd name="T9" fmla="*/ 0 h 6"/>
                  <a:gd name="T10" fmla="*/ 1 w 81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6"/>
                  <a:gd name="T20" fmla="*/ 81 w 81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6">
                    <a:moveTo>
                      <a:pt x="1" y="0"/>
                    </a:moveTo>
                    <a:lnTo>
                      <a:pt x="81" y="1"/>
                    </a:lnTo>
                    <a:lnTo>
                      <a:pt x="73" y="4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2" name="Freeform 124"/>
              <p:cNvSpPr>
                <a:spLocks/>
              </p:cNvSpPr>
              <p:nvPr/>
            </p:nvSpPr>
            <p:spPr bwMode="auto">
              <a:xfrm>
                <a:off x="4084" y="3498"/>
                <a:ext cx="51" cy="3"/>
              </a:xfrm>
              <a:custGeom>
                <a:avLst/>
                <a:gdLst>
                  <a:gd name="T0" fmla="*/ 2 w 102"/>
                  <a:gd name="T1" fmla="*/ 0 h 6"/>
                  <a:gd name="T2" fmla="*/ 102 w 102"/>
                  <a:gd name="T3" fmla="*/ 2 h 6"/>
                  <a:gd name="T4" fmla="*/ 99 w 102"/>
                  <a:gd name="T5" fmla="*/ 6 h 6"/>
                  <a:gd name="T6" fmla="*/ 0 w 102"/>
                  <a:gd name="T7" fmla="*/ 6 h 6"/>
                  <a:gd name="T8" fmla="*/ 2 w 102"/>
                  <a:gd name="T9" fmla="*/ 0 h 6"/>
                  <a:gd name="T10" fmla="*/ 2 w 102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6"/>
                  <a:gd name="T20" fmla="*/ 102 w 10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6">
                    <a:moveTo>
                      <a:pt x="2" y="0"/>
                    </a:moveTo>
                    <a:lnTo>
                      <a:pt x="102" y="2"/>
                    </a:lnTo>
                    <a:lnTo>
                      <a:pt x="99" y="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3" name="Freeform 125"/>
              <p:cNvSpPr>
                <a:spLocks/>
              </p:cNvSpPr>
              <p:nvPr/>
            </p:nvSpPr>
            <p:spPr bwMode="auto">
              <a:xfrm>
                <a:off x="4074" y="3550"/>
                <a:ext cx="28" cy="3"/>
              </a:xfrm>
              <a:custGeom>
                <a:avLst/>
                <a:gdLst>
                  <a:gd name="T0" fmla="*/ 0 w 56"/>
                  <a:gd name="T1" fmla="*/ 0 h 6"/>
                  <a:gd name="T2" fmla="*/ 56 w 56"/>
                  <a:gd name="T3" fmla="*/ 3 h 6"/>
                  <a:gd name="T4" fmla="*/ 53 w 56"/>
                  <a:gd name="T5" fmla="*/ 6 h 6"/>
                  <a:gd name="T6" fmla="*/ 0 w 56"/>
                  <a:gd name="T7" fmla="*/ 6 h 6"/>
                  <a:gd name="T8" fmla="*/ 0 w 56"/>
                  <a:gd name="T9" fmla="*/ 0 h 6"/>
                  <a:gd name="T10" fmla="*/ 0 w 56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6"/>
                  <a:gd name="T20" fmla="*/ 56 w 5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6">
                    <a:moveTo>
                      <a:pt x="0" y="0"/>
                    </a:moveTo>
                    <a:lnTo>
                      <a:pt x="56" y="3"/>
                    </a:lnTo>
                    <a:lnTo>
                      <a:pt x="53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4" name="Freeform 126"/>
              <p:cNvSpPr>
                <a:spLocks/>
              </p:cNvSpPr>
              <p:nvPr/>
            </p:nvSpPr>
            <p:spPr bwMode="auto">
              <a:xfrm>
                <a:off x="3937" y="3679"/>
                <a:ext cx="311" cy="37"/>
              </a:xfrm>
              <a:custGeom>
                <a:avLst/>
                <a:gdLst>
                  <a:gd name="T0" fmla="*/ 4 w 621"/>
                  <a:gd name="T1" fmla="*/ 0 h 75"/>
                  <a:gd name="T2" fmla="*/ 13 w 621"/>
                  <a:gd name="T3" fmla="*/ 2 h 75"/>
                  <a:gd name="T4" fmla="*/ 28 w 621"/>
                  <a:gd name="T5" fmla="*/ 2 h 75"/>
                  <a:gd name="T6" fmla="*/ 45 w 621"/>
                  <a:gd name="T7" fmla="*/ 5 h 75"/>
                  <a:gd name="T8" fmla="*/ 69 w 621"/>
                  <a:gd name="T9" fmla="*/ 6 h 75"/>
                  <a:gd name="T10" fmla="*/ 94 w 621"/>
                  <a:gd name="T11" fmla="*/ 8 h 75"/>
                  <a:gd name="T12" fmla="*/ 122 w 621"/>
                  <a:gd name="T13" fmla="*/ 11 h 75"/>
                  <a:gd name="T14" fmla="*/ 152 w 621"/>
                  <a:gd name="T15" fmla="*/ 13 h 75"/>
                  <a:gd name="T16" fmla="*/ 186 w 621"/>
                  <a:gd name="T17" fmla="*/ 16 h 75"/>
                  <a:gd name="T18" fmla="*/ 221 w 621"/>
                  <a:gd name="T19" fmla="*/ 19 h 75"/>
                  <a:gd name="T20" fmla="*/ 257 w 621"/>
                  <a:gd name="T21" fmla="*/ 22 h 75"/>
                  <a:gd name="T22" fmla="*/ 293 w 621"/>
                  <a:gd name="T23" fmla="*/ 25 h 75"/>
                  <a:gd name="T24" fmla="*/ 330 w 621"/>
                  <a:gd name="T25" fmla="*/ 30 h 75"/>
                  <a:gd name="T26" fmla="*/ 367 w 621"/>
                  <a:gd name="T27" fmla="*/ 32 h 75"/>
                  <a:gd name="T28" fmla="*/ 402 w 621"/>
                  <a:gd name="T29" fmla="*/ 37 h 75"/>
                  <a:gd name="T30" fmla="*/ 437 w 621"/>
                  <a:gd name="T31" fmla="*/ 41 h 75"/>
                  <a:gd name="T32" fmla="*/ 470 w 621"/>
                  <a:gd name="T33" fmla="*/ 46 h 75"/>
                  <a:gd name="T34" fmla="*/ 502 w 621"/>
                  <a:gd name="T35" fmla="*/ 49 h 75"/>
                  <a:gd name="T36" fmla="*/ 531 w 621"/>
                  <a:gd name="T37" fmla="*/ 53 h 75"/>
                  <a:gd name="T38" fmla="*/ 558 w 621"/>
                  <a:gd name="T39" fmla="*/ 56 h 75"/>
                  <a:gd name="T40" fmla="*/ 581 w 621"/>
                  <a:gd name="T41" fmla="*/ 62 h 75"/>
                  <a:gd name="T42" fmla="*/ 591 w 621"/>
                  <a:gd name="T43" fmla="*/ 75 h 75"/>
                  <a:gd name="T44" fmla="*/ 586 w 621"/>
                  <a:gd name="T45" fmla="*/ 74 h 75"/>
                  <a:gd name="T46" fmla="*/ 577 w 621"/>
                  <a:gd name="T47" fmla="*/ 74 h 75"/>
                  <a:gd name="T48" fmla="*/ 565 w 621"/>
                  <a:gd name="T49" fmla="*/ 71 h 75"/>
                  <a:gd name="T50" fmla="*/ 550 w 621"/>
                  <a:gd name="T51" fmla="*/ 69 h 75"/>
                  <a:gd name="T52" fmla="*/ 533 w 621"/>
                  <a:gd name="T53" fmla="*/ 66 h 75"/>
                  <a:gd name="T54" fmla="*/ 511 w 621"/>
                  <a:gd name="T55" fmla="*/ 63 h 75"/>
                  <a:gd name="T56" fmla="*/ 487 w 621"/>
                  <a:gd name="T57" fmla="*/ 59 h 75"/>
                  <a:gd name="T58" fmla="*/ 461 w 621"/>
                  <a:gd name="T59" fmla="*/ 56 h 75"/>
                  <a:gd name="T60" fmla="*/ 431 w 621"/>
                  <a:gd name="T61" fmla="*/ 53 h 75"/>
                  <a:gd name="T62" fmla="*/ 402 w 621"/>
                  <a:gd name="T63" fmla="*/ 49 h 75"/>
                  <a:gd name="T64" fmla="*/ 368 w 621"/>
                  <a:gd name="T65" fmla="*/ 44 h 75"/>
                  <a:gd name="T66" fmla="*/ 334 w 621"/>
                  <a:gd name="T67" fmla="*/ 40 h 75"/>
                  <a:gd name="T68" fmla="*/ 299 w 621"/>
                  <a:gd name="T69" fmla="*/ 37 h 75"/>
                  <a:gd name="T70" fmla="*/ 262 w 621"/>
                  <a:gd name="T71" fmla="*/ 32 h 75"/>
                  <a:gd name="T72" fmla="*/ 226 w 621"/>
                  <a:gd name="T73" fmla="*/ 30 h 75"/>
                  <a:gd name="T74" fmla="*/ 186 w 621"/>
                  <a:gd name="T75" fmla="*/ 25 h 75"/>
                  <a:gd name="T76" fmla="*/ 148 w 621"/>
                  <a:gd name="T77" fmla="*/ 21 h 75"/>
                  <a:gd name="T78" fmla="*/ 108 w 621"/>
                  <a:gd name="T79" fmla="*/ 18 h 75"/>
                  <a:gd name="T80" fmla="*/ 69 w 621"/>
                  <a:gd name="T81" fmla="*/ 13 h 75"/>
                  <a:gd name="T82" fmla="*/ 30 w 621"/>
                  <a:gd name="T83" fmla="*/ 12 h 75"/>
                  <a:gd name="T84" fmla="*/ 0 w 621"/>
                  <a:gd name="T85" fmla="*/ 0 h 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21"/>
                  <a:gd name="T130" fmla="*/ 0 h 75"/>
                  <a:gd name="T131" fmla="*/ 621 w 621"/>
                  <a:gd name="T132" fmla="*/ 75 h 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21" h="75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2" y="2"/>
                    </a:lnTo>
                    <a:lnTo>
                      <a:pt x="28" y="2"/>
                    </a:lnTo>
                    <a:lnTo>
                      <a:pt x="33" y="3"/>
                    </a:lnTo>
                    <a:lnTo>
                      <a:pt x="39" y="3"/>
                    </a:lnTo>
                    <a:lnTo>
                      <a:pt x="45" y="5"/>
                    </a:lnTo>
                    <a:lnTo>
                      <a:pt x="53" y="5"/>
                    </a:lnTo>
                    <a:lnTo>
                      <a:pt x="60" y="5"/>
                    </a:lnTo>
                    <a:lnTo>
                      <a:pt x="69" y="6"/>
                    </a:lnTo>
                    <a:lnTo>
                      <a:pt x="76" y="6"/>
                    </a:lnTo>
                    <a:lnTo>
                      <a:pt x="85" y="8"/>
                    </a:lnTo>
                    <a:lnTo>
                      <a:pt x="94" y="8"/>
                    </a:lnTo>
                    <a:lnTo>
                      <a:pt x="102" y="9"/>
                    </a:lnTo>
                    <a:lnTo>
                      <a:pt x="113" y="9"/>
                    </a:lnTo>
                    <a:lnTo>
                      <a:pt x="122" y="11"/>
                    </a:lnTo>
                    <a:lnTo>
                      <a:pt x="132" y="11"/>
                    </a:lnTo>
                    <a:lnTo>
                      <a:pt x="142" y="12"/>
                    </a:lnTo>
                    <a:lnTo>
                      <a:pt x="152" y="13"/>
                    </a:lnTo>
                    <a:lnTo>
                      <a:pt x="164" y="13"/>
                    </a:lnTo>
                    <a:lnTo>
                      <a:pt x="174" y="15"/>
                    </a:lnTo>
                    <a:lnTo>
                      <a:pt x="186" y="16"/>
                    </a:lnTo>
                    <a:lnTo>
                      <a:pt x="196" y="16"/>
                    </a:lnTo>
                    <a:lnTo>
                      <a:pt x="210" y="18"/>
                    </a:lnTo>
                    <a:lnTo>
                      <a:pt x="221" y="19"/>
                    </a:lnTo>
                    <a:lnTo>
                      <a:pt x="233" y="21"/>
                    </a:lnTo>
                    <a:lnTo>
                      <a:pt x="245" y="21"/>
                    </a:lnTo>
                    <a:lnTo>
                      <a:pt x="257" y="22"/>
                    </a:lnTo>
                    <a:lnTo>
                      <a:pt x="268" y="24"/>
                    </a:lnTo>
                    <a:lnTo>
                      <a:pt x="280" y="25"/>
                    </a:lnTo>
                    <a:lnTo>
                      <a:pt x="293" y="25"/>
                    </a:lnTo>
                    <a:lnTo>
                      <a:pt x="305" y="27"/>
                    </a:lnTo>
                    <a:lnTo>
                      <a:pt x="317" y="28"/>
                    </a:lnTo>
                    <a:lnTo>
                      <a:pt x="330" y="30"/>
                    </a:lnTo>
                    <a:lnTo>
                      <a:pt x="342" y="31"/>
                    </a:lnTo>
                    <a:lnTo>
                      <a:pt x="354" y="32"/>
                    </a:lnTo>
                    <a:lnTo>
                      <a:pt x="367" y="32"/>
                    </a:lnTo>
                    <a:lnTo>
                      <a:pt x="378" y="35"/>
                    </a:lnTo>
                    <a:lnTo>
                      <a:pt x="390" y="35"/>
                    </a:lnTo>
                    <a:lnTo>
                      <a:pt x="402" y="37"/>
                    </a:lnTo>
                    <a:lnTo>
                      <a:pt x="414" y="38"/>
                    </a:lnTo>
                    <a:lnTo>
                      <a:pt x="425" y="40"/>
                    </a:lnTo>
                    <a:lnTo>
                      <a:pt x="437" y="41"/>
                    </a:lnTo>
                    <a:lnTo>
                      <a:pt x="448" y="43"/>
                    </a:lnTo>
                    <a:lnTo>
                      <a:pt x="459" y="43"/>
                    </a:lnTo>
                    <a:lnTo>
                      <a:pt x="470" y="46"/>
                    </a:lnTo>
                    <a:lnTo>
                      <a:pt x="481" y="46"/>
                    </a:lnTo>
                    <a:lnTo>
                      <a:pt x="492" y="47"/>
                    </a:lnTo>
                    <a:lnTo>
                      <a:pt x="502" y="49"/>
                    </a:lnTo>
                    <a:lnTo>
                      <a:pt x="512" y="50"/>
                    </a:lnTo>
                    <a:lnTo>
                      <a:pt x="521" y="52"/>
                    </a:lnTo>
                    <a:lnTo>
                      <a:pt x="531" y="53"/>
                    </a:lnTo>
                    <a:lnTo>
                      <a:pt x="540" y="53"/>
                    </a:lnTo>
                    <a:lnTo>
                      <a:pt x="549" y="56"/>
                    </a:lnTo>
                    <a:lnTo>
                      <a:pt x="558" y="56"/>
                    </a:lnTo>
                    <a:lnTo>
                      <a:pt x="566" y="59"/>
                    </a:lnTo>
                    <a:lnTo>
                      <a:pt x="574" y="59"/>
                    </a:lnTo>
                    <a:lnTo>
                      <a:pt x="581" y="62"/>
                    </a:lnTo>
                    <a:lnTo>
                      <a:pt x="616" y="16"/>
                    </a:lnTo>
                    <a:lnTo>
                      <a:pt x="621" y="32"/>
                    </a:lnTo>
                    <a:lnTo>
                      <a:pt x="591" y="75"/>
                    </a:lnTo>
                    <a:lnTo>
                      <a:pt x="590" y="75"/>
                    </a:lnTo>
                    <a:lnTo>
                      <a:pt x="587" y="74"/>
                    </a:lnTo>
                    <a:lnTo>
                      <a:pt x="586" y="74"/>
                    </a:lnTo>
                    <a:lnTo>
                      <a:pt x="583" y="74"/>
                    </a:lnTo>
                    <a:lnTo>
                      <a:pt x="580" y="74"/>
                    </a:lnTo>
                    <a:lnTo>
                      <a:pt x="577" y="74"/>
                    </a:lnTo>
                    <a:lnTo>
                      <a:pt x="574" y="72"/>
                    </a:lnTo>
                    <a:lnTo>
                      <a:pt x="569" y="72"/>
                    </a:lnTo>
                    <a:lnTo>
                      <a:pt x="565" y="71"/>
                    </a:lnTo>
                    <a:lnTo>
                      <a:pt x="561" y="71"/>
                    </a:lnTo>
                    <a:lnTo>
                      <a:pt x="556" y="69"/>
                    </a:lnTo>
                    <a:lnTo>
                      <a:pt x="550" y="69"/>
                    </a:lnTo>
                    <a:lnTo>
                      <a:pt x="544" y="68"/>
                    </a:lnTo>
                    <a:lnTo>
                      <a:pt x="539" y="68"/>
                    </a:lnTo>
                    <a:lnTo>
                      <a:pt x="533" y="66"/>
                    </a:lnTo>
                    <a:lnTo>
                      <a:pt x="525" y="65"/>
                    </a:lnTo>
                    <a:lnTo>
                      <a:pt x="518" y="65"/>
                    </a:lnTo>
                    <a:lnTo>
                      <a:pt x="511" y="63"/>
                    </a:lnTo>
                    <a:lnTo>
                      <a:pt x="503" y="62"/>
                    </a:lnTo>
                    <a:lnTo>
                      <a:pt x="494" y="62"/>
                    </a:lnTo>
                    <a:lnTo>
                      <a:pt x="487" y="59"/>
                    </a:lnTo>
                    <a:lnTo>
                      <a:pt x="478" y="59"/>
                    </a:lnTo>
                    <a:lnTo>
                      <a:pt x="470" y="57"/>
                    </a:lnTo>
                    <a:lnTo>
                      <a:pt x="461" y="56"/>
                    </a:lnTo>
                    <a:lnTo>
                      <a:pt x="452" y="54"/>
                    </a:lnTo>
                    <a:lnTo>
                      <a:pt x="442" y="53"/>
                    </a:lnTo>
                    <a:lnTo>
                      <a:pt x="431" y="53"/>
                    </a:lnTo>
                    <a:lnTo>
                      <a:pt x="423" y="52"/>
                    </a:lnTo>
                    <a:lnTo>
                      <a:pt x="412" y="50"/>
                    </a:lnTo>
                    <a:lnTo>
                      <a:pt x="402" y="49"/>
                    </a:lnTo>
                    <a:lnTo>
                      <a:pt x="392" y="47"/>
                    </a:lnTo>
                    <a:lnTo>
                      <a:pt x="380" y="46"/>
                    </a:lnTo>
                    <a:lnTo>
                      <a:pt x="368" y="44"/>
                    </a:lnTo>
                    <a:lnTo>
                      <a:pt x="358" y="43"/>
                    </a:lnTo>
                    <a:lnTo>
                      <a:pt x="346" y="41"/>
                    </a:lnTo>
                    <a:lnTo>
                      <a:pt x="334" y="40"/>
                    </a:lnTo>
                    <a:lnTo>
                      <a:pt x="323" y="40"/>
                    </a:lnTo>
                    <a:lnTo>
                      <a:pt x="311" y="38"/>
                    </a:lnTo>
                    <a:lnTo>
                      <a:pt x="299" y="37"/>
                    </a:lnTo>
                    <a:lnTo>
                      <a:pt x="287" y="35"/>
                    </a:lnTo>
                    <a:lnTo>
                      <a:pt x="274" y="34"/>
                    </a:lnTo>
                    <a:lnTo>
                      <a:pt x="262" y="32"/>
                    </a:lnTo>
                    <a:lnTo>
                      <a:pt x="251" y="31"/>
                    </a:lnTo>
                    <a:lnTo>
                      <a:pt x="238" y="30"/>
                    </a:lnTo>
                    <a:lnTo>
                      <a:pt x="226" y="30"/>
                    </a:lnTo>
                    <a:lnTo>
                      <a:pt x="213" y="28"/>
                    </a:lnTo>
                    <a:lnTo>
                      <a:pt x="199" y="27"/>
                    </a:lnTo>
                    <a:lnTo>
                      <a:pt x="186" y="25"/>
                    </a:lnTo>
                    <a:lnTo>
                      <a:pt x="173" y="24"/>
                    </a:lnTo>
                    <a:lnTo>
                      <a:pt x="161" y="22"/>
                    </a:lnTo>
                    <a:lnTo>
                      <a:pt x="148" y="21"/>
                    </a:lnTo>
                    <a:lnTo>
                      <a:pt x="135" y="19"/>
                    </a:lnTo>
                    <a:lnTo>
                      <a:pt x="122" y="19"/>
                    </a:lnTo>
                    <a:lnTo>
                      <a:pt x="108" y="18"/>
                    </a:lnTo>
                    <a:lnTo>
                      <a:pt x="95" y="16"/>
                    </a:lnTo>
                    <a:lnTo>
                      <a:pt x="82" y="16"/>
                    </a:lnTo>
                    <a:lnTo>
                      <a:pt x="69" y="13"/>
                    </a:lnTo>
                    <a:lnTo>
                      <a:pt x="57" y="13"/>
                    </a:lnTo>
                    <a:lnTo>
                      <a:pt x="42" y="12"/>
                    </a:lnTo>
                    <a:lnTo>
                      <a:pt x="30" y="12"/>
                    </a:lnTo>
                    <a:lnTo>
                      <a:pt x="17" y="11"/>
                    </a:lnTo>
                    <a:lnTo>
                      <a:pt x="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5" name="Freeform 127"/>
              <p:cNvSpPr>
                <a:spLocks/>
              </p:cNvSpPr>
              <p:nvPr/>
            </p:nvSpPr>
            <p:spPr bwMode="auto">
              <a:xfrm>
                <a:off x="4192" y="3690"/>
                <a:ext cx="84" cy="110"/>
              </a:xfrm>
              <a:custGeom>
                <a:avLst/>
                <a:gdLst>
                  <a:gd name="T0" fmla="*/ 5 w 168"/>
                  <a:gd name="T1" fmla="*/ 163 h 221"/>
                  <a:gd name="T2" fmla="*/ 9 w 168"/>
                  <a:gd name="T3" fmla="*/ 157 h 221"/>
                  <a:gd name="T4" fmla="*/ 13 w 168"/>
                  <a:gd name="T5" fmla="*/ 151 h 221"/>
                  <a:gd name="T6" fmla="*/ 21 w 168"/>
                  <a:gd name="T7" fmla="*/ 144 h 221"/>
                  <a:gd name="T8" fmla="*/ 28 w 168"/>
                  <a:gd name="T9" fmla="*/ 134 h 221"/>
                  <a:gd name="T10" fmla="*/ 38 w 168"/>
                  <a:gd name="T11" fmla="*/ 122 h 221"/>
                  <a:gd name="T12" fmla="*/ 43 w 168"/>
                  <a:gd name="T13" fmla="*/ 116 h 221"/>
                  <a:gd name="T14" fmla="*/ 47 w 168"/>
                  <a:gd name="T15" fmla="*/ 110 h 221"/>
                  <a:gd name="T16" fmla="*/ 53 w 168"/>
                  <a:gd name="T17" fmla="*/ 103 h 221"/>
                  <a:gd name="T18" fmla="*/ 60 w 168"/>
                  <a:gd name="T19" fmla="*/ 97 h 221"/>
                  <a:gd name="T20" fmla="*/ 65 w 168"/>
                  <a:gd name="T21" fmla="*/ 90 h 221"/>
                  <a:gd name="T22" fmla="*/ 71 w 168"/>
                  <a:gd name="T23" fmla="*/ 82 h 221"/>
                  <a:gd name="T24" fmla="*/ 77 w 168"/>
                  <a:gd name="T25" fmla="*/ 76 h 221"/>
                  <a:gd name="T26" fmla="*/ 84 w 168"/>
                  <a:gd name="T27" fmla="*/ 69 h 221"/>
                  <a:gd name="T28" fmla="*/ 88 w 168"/>
                  <a:gd name="T29" fmla="*/ 62 h 221"/>
                  <a:gd name="T30" fmla="*/ 96 w 168"/>
                  <a:gd name="T31" fmla="*/ 56 h 221"/>
                  <a:gd name="T32" fmla="*/ 101 w 168"/>
                  <a:gd name="T33" fmla="*/ 49 h 221"/>
                  <a:gd name="T34" fmla="*/ 109 w 168"/>
                  <a:gd name="T35" fmla="*/ 43 h 221"/>
                  <a:gd name="T36" fmla="*/ 115 w 168"/>
                  <a:gd name="T37" fmla="*/ 35 h 221"/>
                  <a:gd name="T38" fmla="*/ 121 w 168"/>
                  <a:gd name="T39" fmla="*/ 30 h 221"/>
                  <a:gd name="T40" fmla="*/ 132 w 168"/>
                  <a:gd name="T41" fmla="*/ 18 h 221"/>
                  <a:gd name="T42" fmla="*/ 144 w 168"/>
                  <a:gd name="T43" fmla="*/ 8 h 221"/>
                  <a:gd name="T44" fmla="*/ 156 w 168"/>
                  <a:gd name="T45" fmla="*/ 0 h 221"/>
                  <a:gd name="T46" fmla="*/ 166 w 168"/>
                  <a:gd name="T47" fmla="*/ 8 h 221"/>
                  <a:gd name="T48" fmla="*/ 160 w 168"/>
                  <a:gd name="T49" fmla="*/ 13 h 221"/>
                  <a:gd name="T50" fmla="*/ 154 w 168"/>
                  <a:gd name="T51" fmla="*/ 21 h 221"/>
                  <a:gd name="T52" fmla="*/ 147 w 168"/>
                  <a:gd name="T53" fmla="*/ 30 h 221"/>
                  <a:gd name="T54" fmla="*/ 138 w 168"/>
                  <a:gd name="T55" fmla="*/ 41 h 221"/>
                  <a:gd name="T56" fmla="*/ 131 w 168"/>
                  <a:gd name="T57" fmla="*/ 50 h 221"/>
                  <a:gd name="T58" fmla="*/ 125 w 168"/>
                  <a:gd name="T59" fmla="*/ 57 h 221"/>
                  <a:gd name="T60" fmla="*/ 119 w 168"/>
                  <a:gd name="T61" fmla="*/ 63 h 221"/>
                  <a:gd name="T62" fmla="*/ 115 w 168"/>
                  <a:gd name="T63" fmla="*/ 72 h 221"/>
                  <a:gd name="T64" fmla="*/ 109 w 168"/>
                  <a:gd name="T65" fmla="*/ 79 h 221"/>
                  <a:gd name="T66" fmla="*/ 101 w 168"/>
                  <a:gd name="T67" fmla="*/ 87 h 221"/>
                  <a:gd name="T68" fmla="*/ 96 w 168"/>
                  <a:gd name="T69" fmla="*/ 94 h 221"/>
                  <a:gd name="T70" fmla="*/ 88 w 168"/>
                  <a:gd name="T71" fmla="*/ 103 h 221"/>
                  <a:gd name="T72" fmla="*/ 82 w 168"/>
                  <a:gd name="T73" fmla="*/ 112 h 221"/>
                  <a:gd name="T74" fmla="*/ 75 w 168"/>
                  <a:gd name="T75" fmla="*/ 120 h 221"/>
                  <a:gd name="T76" fmla="*/ 69 w 168"/>
                  <a:gd name="T77" fmla="*/ 131 h 221"/>
                  <a:gd name="T78" fmla="*/ 62 w 168"/>
                  <a:gd name="T79" fmla="*/ 139 h 221"/>
                  <a:gd name="T80" fmla="*/ 55 w 168"/>
                  <a:gd name="T81" fmla="*/ 148 h 221"/>
                  <a:gd name="T82" fmla="*/ 49 w 168"/>
                  <a:gd name="T83" fmla="*/ 157 h 221"/>
                  <a:gd name="T84" fmla="*/ 41 w 168"/>
                  <a:gd name="T85" fmla="*/ 167 h 221"/>
                  <a:gd name="T86" fmla="*/ 34 w 168"/>
                  <a:gd name="T87" fmla="*/ 178 h 221"/>
                  <a:gd name="T88" fmla="*/ 28 w 168"/>
                  <a:gd name="T89" fmla="*/ 186 h 221"/>
                  <a:gd name="T90" fmla="*/ 21 w 168"/>
                  <a:gd name="T91" fmla="*/ 197 h 221"/>
                  <a:gd name="T92" fmla="*/ 15 w 168"/>
                  <a:gd name="T93" fmla="*/ 205 h 221"/>
                  <a:gd name="T94" fmla="*/ 8 w 168"/>
                  <a:gd name="T95" fmla="*/ 216 h 221"/>
                  <a:gd name="T96" fmla="*/ 0 w 168"/>
                  <a:gd name="T97" fmla="*/ 208 h 2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8"/>
                  <a:gd name="T148" fmla="*/ 0 h 221"/>
                  <a:gd name="T149" fmla="*/ 168 w 168"/>
                  <a:gd name="T150" fmla="*/ 221 h 22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8" h="221">
                    <a:moveTo>
                      <a:pt x="0" y="208"/>
                    </a:moveTo>
                    <a:lnTo>
                      <a:pt x="5" y="163"/>
                    </a:lnTo>
                    <a:lnTo>
                      <a:pt x="6" y="161"/>
                    </a:lnTo>
                    <a:lnTo>
                      <a:pt x="9" y="157"/>
                    </a:lnTo>
                    <a:lnTo>
                      <a:pt x="10" y="154"/>
                    </a:lnTo>
                    <a:lnTo>
                      <a:pt x="13" y="151"/>
                    </a:lnTo>
                    <a:lnTo>
                      <a:pt x="16" y="147"/>
                    </a:lnTo>
                    <a:lnTo>
                      <a:pt x="21" y="144"/>
                    </a:lnTo>
                    <a:lnTo>
                      <a:pt x="24" y="138"/>
                    </a:lnTo>
                    <a:lnTo>
                      <a:pt x="28" y="134"/>
                    </a:lnTo>
                    <a:lnTo>
                      <a:pt x="32" y="128"/>
                    </a:lnTo>
                    <a:lnTo>
                      <a:pt x="38" y="122"/>
                    </a:lnTo>
                    <a:lnTo>
                      <a:pt x="40" y="119"/>
                    </a:lnTo>
                    <a:lnTo>
                      <a:pt x="43" y="116"/>
                    </a:lnTo>
                    <a:lnTo>
                      <a:pt x="44" y="113"/>
                    </a:lnTo>
                    <a:lnTo>
                      <a:pt x="47" y="110"/>
                    </a:lnTo>
                    <a:lnTo>
                      <a:pt x="50" y="106"/>
                    </a:lnTo>
                    <a:lnTo>
                      <a:pt x="53" y="103"/>
                    </a:lnTo>
                    <a:lnTo>
                      <a:pt x="56" y="100"/>
                    </a:lnTo>
                    <a:lnTo>
                      <a:pt x="60" y="97"/>
                    </a:lnTo>
                    <a:lnTo>
                      <a:pt x="62" y="93"/>
                    </a:lnTo>
                    <a:lnTo>
                      <a:pt x="65" y="90"/>
                    </a:lnTo>
                    <a:lnTo>
                      <a:pt x="68" y="87"/>
                    </a:lnTo>
                    <a:lnTo>
                      <a:pt x="71" y="82"/>
                    </a:lnTo>
                    <a:lnTo>
                      <a:pt x="74" y="79"/>
                    </a:lnTo>
                    <a:lnTo>
                      <a:pt x="77" y="76"/>
                    </a:lnTo>
                    <a:lnTo>
                      <a:pt x="79" y="72"/>
                    </a:lnTo>
                    <a:lnTo>
                      <a:pt x="84" y="69"/>
                    </a:lnTo>
                    <a:lnTo>
                      <a:pt x="87" y="65"/>
                    </a:lnTo>
                    <a:lnTo>
                      <a:pt x="88" y="62"/>
                    </a:lnTo>
                    <a:lnTo>
                      <a:pt x="93" y="59"/>
                    </a:lnTo>
                    <a:lnTo>
                      <a:pt x="96" y="56"/>
                    </a:lnTo>
                    <a:lnTo>
                      <a:pt x="99" y="52"/>
                    </a:lnTo>
                    <a:lnTo>
                      <a:pt x="101" y="49"/>
                    </a:lnTo>
                    <a:lnTo>
                      <a:pt x="104" y="44"/>
                    </a:lnTo>
                    <a:lnTo>
                      <a:pt x="109" y="43"/>
                    </a:lnTo>
                    <a:lnTo>
                      <a:pt x="112" y="38"/>
                    </a:lnTo>
                    <a:lnTo>
                      <a:pt x="115" y="35"/>
                    </a:lnTo>
                    <a:lnTo>
                      <a:pt x="118" y="32"/>
                    </a:lnTo>
                    <a:lnTo>
                      <a:pt x="121" y="30"/>
                    </a:lnTo>
                    <a:lnTo>
                      <a:pt x="126" y="24"/>
                    </a:lnTo>
                    <a:lnTo>
                      <a:pt x="132" y="18"/>
                    </a:lnTo>
                    <a:lnTo>
                      <a:pt x="138" y="13"/>
                    </a:lnTo>
                    <a:lnTo>
                      <a:pt x="144" y="8"/>
                    </a:lnTo>
                    <a:lnTo>
                      <a:pt x="150" y="3"/>
                    </a:lnTo>
                    <a:lnTo>
                      <a:pt x="156" y="0"/>
                    </a:lnTo>
                    <a:lnTo>
                      <a:pt x="168" y="8"/>
                    </a:lnTo>
                    <a:lnTo>
                      <a:pt x="166" y="8"/>
                    </a:lnTo>
                    <a:lnTo>
                      <a:pt x="163" y="12"/>
                    </a:lnTo>
                    <a:lnTo>
                      <a:pt x="160" y="13"/>
                    </a:lnTo>
                    <a:lnTo>
                      <a:pt x="159" y="18"/>
                    </a:lnTo>
                    <a:lnTo>
                      <a:pt x="154" y="21"/>
                    </a:lnTo>
                    <a:lnTo>
                      <a:pt x="151" y="27"/>
                    </a:lnTo>
                    <a:lnTo>
                      <a:pt x="147" y="30"/>
                    </a:lnTo>
                    <a:lnTo>
                      <a:pt x="144" y="35"/>
                    </a:lnTo>
                    <a:lnTo>
                      <a:pt x="138" y="41"/>
                    </a:lnTo>
                    <a:lnTo>
                      <a:pt x="134" y="47"/>
                    </a:lnTo>
                    <a:lnTo>
                      <a:pt x="131" y="50"/>
                    </a:lnTo>
                    <a:lnTo>
                      <a:pt x="128" y="53"/>
                    </a:lnTo>
                    <a:lnTo>
                      <a:pt x="125" y="57"/>
                    </a:lnTo>
                    <a:lnTo>
                      <a:pt x="124" y="60"/>
                    </a:lnTo>
                    <a:lnTo>
                      <a:pt x="119" y="63"/>
                    </a:lnTo>
                    <a:lnTo>
                      <a:pt x="118" y="68"/>
                    </a:lnTo>
                    <a:lnTo>
                      <a:pt x="115" y="72"/>
                    </a:lnTo>
                    <a:lnTo>
                      <a:pt x="112" y="76"/>
                    </a:lnTo>
                    <a:lnTo>
                      <a:pt x="109" y="79"/>
                    </a:lnTo>
                    <a:lnTo>
                      <a:pt x="106" y="82"/>
                    </a:lnTo>
                    <a:lnTo>
                      <a:pt x="101" y="87"/>
                    </a:lnTo>
                    <a:lnTo>
                      <a:pt x="99" y="91"/>
                    </a:lnTo>
                    <a:lnTo>
                      <a:pt x="96" y="94"/>
                    </a:lnTo>
                    <a:lnTo>
                      <a:pt x="93" y="100"/>
                    </a:lnTo>
                    <a:lnTo>
                      <a:pt x="88" y="103"/>
                    </a:lnTo>
                    <a:lnTo>
                      <a:pt x="87" y="107"/>
                    </a:lnTo>
                    <a:lnTo>
                      <a:pt x="82" y="112"/>
                    </a:lnTo>
                    <a:lnTo>
                      <a:pt x="79" y="116"/>
                    </a:lnTo>
                    <a:lnTo>
                      <a:pt x="75" y="120"/>
                    </a:lnTo>
                    <a:lnTo>
                      <a:pt x="72" y="125"/>
                    </a:lnTo>
                    <a:lnTo>
                      <a:pt x="69" y="131"/>
                    </a:lnTo>
                    <a:lnTo>
                      <a:pt x="65" y="135"/>
                    </a:lnTo>
                    <a:lnTo>
                      <a:pt x="62" y="139"/>
                    </a:lnTo>
                    <a:lnTo>
                      <a:pt x="59" y="144"/>
                    </a:lnTo>
                    <a:lnTo>
                      <a:pt x="55" y="148"/>
                    </a:lnTo>
                    <a:lnTo>
                      <a:pt x="52" y="153"/>
                    </a:lnTo>
                    <a:lnTo>
                      <a:pt x="49" y="157"/>
                    </a:lnTo>
                    <a:lnTo>
                      <a:pt x="44" y="163"/>
                    </a:lnTo>
                    <a:lnTo>
                      <a:pt x="41" y="167"/>
                    </a:lnTo>
                    <a:lnTo>
                      <a:pt x="38" y="172"/>
                    </a:lnTo>
                    <a:lnTo>
                      <a:pt x="34" y="178"/>
                    </a:lnTo>
                    <a:lnTo>
                      <a:pt x="31" y="182"/>
                    </a:lnTo>
                    <a:lnTo>
                      <a:pt x="28" y="186"/>
                    </a:lnTo>
                    <a:lnTo>
                      <a:pt x="24" y="191"/>
                    </a:lnTo>
                    <a:lnTo>
                      <a:pt x="21" y="197"/>
                    </a:lnTo>
                    <a:lnTo>
                      <a:pt x="18" y="201"/>
                    </a:lnTo>
                    <a:lnTo>
                      <a:pt x="15" y="205"/>
                    </a:lnTo>
                    <a:lnTo>
                      <a:pt x="10" y="211"/>
                    </a:lnTo>
                    <a:lnTo>
                      <a:pt x="8" y="216"/>
                    </a:lnTo>
                    <a:lnTo>
                      <a:pt x="5" y="221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6" name="Freeform 128"/>
              <p:cNvSpPr>
                <a:spLocks/>
              </p:cNvSpPr>
              <p:nvPr/>
            </p:nvSpPr>
            <p:spPr bwMode="auto">
              <a:xfrm>
                <a:off x="3873" y="3744"/>
                <a:ext cx="312" cy="58"/>
              </a:xfrm>
              <a:custGeom>
                <a:avLst/>
                <a:gdLst>
                  <a:gd name="T0" fmla="*/ 622 w 626"/>
                  <a:gd name="T1" fmla="*/ 115 h 115"/>
                  <a:gd name="T2" fmla="*/ 613 w 626"/>
                  <a:gd name="T3" fmla="*/ 114 h 115"/>
                  <a:gd name="T4" fmla="*/ 600 w 626"/>
                  <a:gd name="T5" fmla="*/ 112 h 115"/>
                  <a:gd name="T6" fmla="*/ 580 w 626"/>
                  <a:gd name="T7" fmla="*/ 110 h 115"/>
                  <a:gd name="T8" fmla="*/ 560 w 626"/>
                  <a:gd name="T9" fmla="*/ 108 h 115"/>
                  <a:gd name="T10" fmla="*/ 535 w 626"/>
                  <a:gd name="T11" fmla="*/ 104 h 115"/>
                  <a:gd name="T12" fmla="*/ 507 w 626"/>
                  <a:gd name="T13" fmla="*/ 101 h 115"/>
                  <a:gd name="T14" fmla="*/ 476 w 626"/>
                  <a:gd name="T15" fmla="*/ 98 h 115"/>
                  <a:gd name="T16" fmla="*/ 444 w 626"/>
                  <a:gd name="T17" fmla="*/ 93 h 115"/>
                  <a:gd name="T18" fmla="*/ 409 w 626"/>
                  <a:gd name="T19" fmla="*/ 88 h 115"/>
                  <a:gd name="T20" fmla="*/ 373 w 626"/>
                  <a:gd name="T21" fmla="*/ 83 h 115"/>
                  <a:gd name="T22" fmla="*/ 335 w 626"/>
                  <a:gd name="T23" fmla="*/ 77 h 115"/>
                  <a:gd name="T24" fmla="*/ 297 w 626"/>
                  <a:gd name="T25" fmla="*/ 71 h 115"/>
                  <a:gd name="T26" fmla="*/ 257 w 626"/>
                  <a:gd name="T27" fmla="*/ 64 h 115"/>
                  <a:gd name="T28" fmla="*/ 219 w 626"/>
                  <a:gd name="T29" fmla="*/ 58 h 115"/>
                  <a:gd name="T30" fmla="*/ 181 w 626"/>
                  <a:gd name="T31" fmla="*/ 51 h 115"/>
                  <a:gd name="T32" fmla="*/ 143 w 626"/>
                  <a:gd name="T33" fmla="*/ 44 h 115"/>
                  <a:gd name="T34" fmla="*/ 106 w 626"/>
                  <a:gd name="T35" fmla="*/ 36 h 115"/>
                  <a:gd name="T36" fmla="*/ 69 w 626"/>
                  <a:gd name="T37" fmla="*/ 28 h 115"/>
                  <a:gd name="T38" fmla="*/ 36 w 626"/>
                  <a:gd name="T39" fmla="*/ 20 h 115"/>
                  <a:gd name="T40" fmla="*/ 5 w 626"/>
                  <a:gd name="T41" fmla="*/ 11 h 115"/>
                  <a:gd name="T42" fmla="*/ 5 w 626"/>
                  <a:gd name="T43" fmla="*/ 1 h 115"/>
                  <a:gd name="T44" fmla="*/ 12 w 626"/>
                  <a:gd name="T45" fmla="*/ 1 h 115"/>
                  <a:gd name="T46" fmla="*/ 22 w 626"/>
                  <a:gd name="T47" fmla="*/ 4 h 115"/>
                  <a:gd name="T48" fmla="*/ 37 w 626"/>
                  <a:gd name="T49" fmla="*/ 8 h 115"/>
                  <a:gd name="T50" fmla="*/ 55 w 626"/>
                  <a:gd name="T51" fmla="*/ 13 h 115"/>
                  <a:gd name="T52" fmla="*/ 74 w 626"/>
                  <a:gd name="T53" fmla="*/ 16 h 115"/>
                  <a:gd name="T54" fmla="*/ 99 w 626"/>
                  <a:gd name="T55" fmla="*/ 22 h 115"/>
                  <a:gd name="T56" fmla="*/ 125 w 626"/>
                  <a:gd name="T57" fmla="*/ 28 h 115"/>
                  <a:gd name="T58" fmla="*/ 155 w 626"/>
                  <a:gd name="T59" fmla="*/ 33 h 115"/>
                  <a:gd name="T60" fmla="*/ 185 w 626"/>
                  <a:gd name="T61" fmla="*/ 39 h 115"/>
                  <a:gd name="T62" fmla="*/ 218 w 626"/>
                  <a:gd name="T63" fmla="*/ 45 h 115"/>
                  <a:gd name="T64" fmla="*/ 253 w 626"/>
                  <a:gd name="T65" fmla="*/ 51 h 115"/>
                  <a:gd name="T66" fmla="*/ 290 w 626"/>
                  <a:gd name="T67" fmla="*/ 58 h 115"/>
                  <a:gd name="T68" fmla="*/ 326 w 626"/>
                  <a:gd name="T69" fmla="*/ 64 h 115"/>
                  <a:gd name="T70" fmla="*/ 366 w 626"/>
                  <a:gd name="T71" fmla="*/ 70 h 115"/>
                  <a:gd name="T72" fmla="*/ 407 w 626"/>
                  <a:gd name="T73" fmla="*/ 74 h 115"/>
                  <a:gd name="T74" fmla="*/ 448 w 626"/>
                  <a:gd name="T75" fmla="*/ 80 h 115"/>
                  <a:gd name="T76" fmla="*/ 491 w 626"/>
                  <a:gd name="T77" fmla="*/ 85 h 115"/>
                  <a:gd name="T78" fmla="*/ 532 w 626"/>
                  <a:gd name="T79" fmla="*/ 88 h 115"/>
                  <a:gd name="T80" fmla="*/ 575 w 626"/>
                  <a:gd name="T81" fmla="*/ 92 h 115"/>
                  <a:gd name="T82" fmla="*/ 619 w 626"/>
                  <a:gd name="T83" fmla="*/ 95 h 11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26"/>
                  <a:gd name="T127" fmla="*/ 0 h 115"/>
                  <a:gd name="T128" fmla="*/ 626 w 626"/>
                  <a:gd name="T129" fmla="*/ 115 h 11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26" h="115">
                    <a:moveTo>
                      <a:pt x="626" y="115"/>
                    </a:moveTo>
                    <a:lnTo>
                      <a:pt x="624" y="115"/>
                    </a:lnTo>
                    <a:lnTo>
                      <a:pt x="622" y="115"/>
                    </a:lnTo>
                    <a:lnTo>
                      <a:pt x="619" y="114"/>
                    </a:lnTo>
                    <a:lnTo>
                      <a:pt x="616" y="114"/>
                    </a:lnTo>
                    <a:lnTo>
                      <a:pt x="613" y="114"/>
                    </a:lnTo>
                    <a:lnTo>
                      <a:pt x="608" y="114"/>
                    </a:lnTo>
                    <a:lnTo>
                      <a:pt x="604" y="112"/>
                    </a:lnTo>
                    <a:lnTo>
                      <a:pt x="600" y="112"/>
                    </a:lnTo>
                    <a:lnTo>
                      <a:pt x="594" y="111"/>
                    </a:lnTo>
                    <a:lnTo>
                      <a:pt x="588" y="111"/>
                    </a:lnTo>
                    <a:lnTo>
                      <a:pt x="580" y="110"/>
                    </a:lnTo>
                    <a:lnTo>
                      <a:pt x="575" y="110"/>
                    </a:lnTo>
                    <a:lnTo>
                      <a:pt x="567" y="108"/>
                    </a:lnTo>
                    <a:lnTo>
                      <a:pt x="560" y="108"/>
                    </a:lnTo>
                    <a:lnTo>
                      <a:pt x="551" y="107"/>
                    </a:lnTo>
                    <a:lnTo>
                      <a:pt x="544" y="105"/>
                    </a:lnTo>
                    <a:lnTo>
                      <a:pt x="535" y="104"/>
                    </a:lnTo>
                    <a:lnTo>
                      <a:pt x="526" y="104"/>
                    </a:lnTo>
                    <a:lnTo>
                      <a:pt x="517" y="102"/>
                    </a:lnTo>
                    <a:lnTo>
                      <a:pt x="507" y="101"/>
                    </a:lnTo>
                    <a:lnTo>
                      <a:pt x="497" y="99"/>
                    </a:lnTo>
                    <a:lnTo>
                      <a:pt x="488" y="99"/>
                    </a:lnTo>
                    <a:lnTo>
                      <a:pt x="476" y="98"/>
                    </a:lnTo>
                    <a:lnTo>
                      <a:pt x="466" y="96"/>
                    </a:lnTo>
                    <a:lnTo>
                      <a:pt x="454" y="95"/>
                    </a:lnTo>
                    <a:lnTo>
                      <a:pt x="444" y="93"/>
                    </a:lnTo>
                    <a:lnTo>
                      <a:pt x="432" y="92"/>
                    </a:lnTo>
                    <a:lnTo>
                      <a:pt x="420" y="89"/>
                    </a:lnTo>
                    <a:lnTo>
                      <a:pt x="409" y="88"/>
                    </a:lnTo>
                    <a:lnTo>
                      <a:pt x="397" y="88"/>
                    </a:lnTo>
                    <a:lnTo>
                      <a:pt x="385" y="85"/>
                    </a:lnTo>
                    <a:lnTo>
                      <a:pt x="373" y="83"/>
                    </a:lnTo>
                    <a:lnTo>
                      <a:pt x="360" y="82"/>
                    </a:lnTo>
                    <a:lnTo>
                      <a:pt x="348" y="79"/>
                    </a:lnTo>
                    <a:lnTo>
                      <a:pt x="335" y="77"/>
                    </a:lnTo>
                    <a:lnTo>
                      <a:pt x="322" y="76"/>
                    </a:lnTo>
                    <a:lnTo>
                      <a:pt x="310" y="73"/>
                    </a:lnTo>
                    <a:lnTo>
                      <a:pt x="297" y="71"/>
                    </a:lnTo>
                    <a:lnTo>
                      <a:pt x="284" y="69"/>
                    </a:lnTo>
                    <a:lnTo>
                      <a:pt x="271" y="67"/>
                    </a:lnTo>
                    <a:lnTo>
                      <a:pt x="257" y="64"/>
                    </a:lnTo>
                    <a:lnTo>
                      <a:pt x="246" y="63"/>
                    </a:lnTo>
                    <a:lnTo>
                      <a:pt x="232" y="60"/>
                    </a:lnTo>
                    <a:lnTo>
                      <a:pt x="219" y="58"/>
                    </a:lnTo>
                    <a:lnTo>
                      <a:pt x="206" y="55"/>
                    </a:lnTo>
                    <a:lnTo>
                      <a:pt x="194" y="54"/>
                    </a:lnTo>
                    <a:lnTo>
                      <a:pt x="181" y="51"/>
                    </a:lnTo>
                    <a:lnTo>
                      <a:pt x="168" y="48"/>
                    </a:lnTo>
                    <a:lnTo>
                      <a:pt x="155" y="45"/>
                    </a:lnTo>
                    <a:lnTo>
                      <a:pt x="143" y="44"/>
                    </a:lnTo>
                    <a:lnTo>
                      <a:pt x="130" y="41"/>
                    </a:lnTo>
                    <a:lnTo>
                      <a:pt x="118" y="38"/>
                    </a:lnTo>
                    <a:lnTo>
                      <a:pt x="106" y="36"/>
                    </a:lnTo>
                    <a:lnTo>
                      <a:pt x="94" y="33"/>
                    </a:lnTo>
                    <a:lnTo>
                      <a:pt x="81" y="30"/>
                    </a:lnTo>
                    <a:lnTo>
                      <a:pt x="69" y="28"/>
                    </a:lnTo>
                    <a:lnTo>
                      <a:pt x="58" y="25"/>
                    </a:lnTo>
                    <a:lnTo>
                      <a:pt x="47" y="23"/>
                    </a:lnTo>
                    <a:lnTo>
                      <a:pt x="36" y="20"/>
                    </a:lnTo>
                    <a:lnTo>
                      <a:pt x="25" y="17"/>
                    </a:lnTo>
                    <a:lnTo>
                      <a:pt x="15" y="14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3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7" y="6"/>
                    </a:lnTo>
                    <a:lnTo>
                      <a:pt x="31" y="7"/>
                    </a:lnTo>
                    <a:lnTo>
                      <a:pt x="37" y="8"/>
                    </a:lnTo>
                    <a:lnTo>
                      <a:pt x="43" y="8"/>
                    </a:lnTo>
                    <a:lnTo>
                      <a:pt x="49" y="11"/>
                    </a:lnTo>
                    <a:lnTo>
                      <a:pt x="55" y="13"/>
                    </a:lnTo>
                    <a:lnTo>
                      <a:pt x="61" y="14"/>
                    </a:lnTo>
                    <a:lnTo>
                      <a:pt x="68" y="14"/>
                    </a:lnTo>
                    <a:lnTo>
                      <a:pt x="74" y="16"/>
                    </a:lnTo>
                    <a:lnTo>
                      <a:pt x="83" y="19"/>
                    </a:lnTo>
                    <a:lnTo>
                      <a:pt x="90" y="20"/>
                    </a:lnTo>
                    <a:lnTo>
                      <a:pt x="99" y="22"/>
                    </a:lnTo>
                    <a:lnTo>
                      <a:pt x="108" y="23"/>
                    </a:lnTo>
                    <a:lnTo>
                      <a:pt x="116" y="26"/>
                    </a:lnTo>
                    <a:lnTo>
                      <a:pt x="125" y="28"/>
                    </a:lnTo>
                    <a:lnTo>
                      <a:pt x="134" y="29"/>
                    </a:lnTo>
                    <a:lnTo>
                      <a:pt x="144" y="30"/>
                    </a:lnTo>
                    <a:lnTo>
                      <a:pt x="155" y="33"/>
                    </a:lnTo>
                    <a:lnTo>
                      <a:pt x="165" y="35"/>
                    </a:lnTo>
                    <a:lnTo>
                      <a:pt x="175" y="38"/>
                    </a:lnTo>
                    <a:lnTo>
                      <a:pt x="185" y="39"/>
                    </a:lnTo>
                    <a:lnTo>
                      <a:pt x="196" y="42"/>
                    </a:lnTo>
                    <a:lnTo>
                      <a:pt x="207" y="44"/>
                    </a:lnTo>
                    <a:lnTo>
                      <a:pt x="218" y="45"/>
                    </a:lnTo>
                    <a:lnTo>
                      <a:pt x="230" y="48"/>
                    </a:lnTo>
                    <a:lnTo>
                      <a:pt x="241" y="49"/>
                    </a:lnTo>
                    <a:lnTo>
                      <a:pt x="253" y="51"/>
                    </a:lnTo>
                    <a:lnTo>
                      <a:pt x="265" y="54"/>
                    </a:lnTo>
                    <a:lnTo>
                      <a:pt x="276" y="55"/>
                    </a:lnTo>
                    <a:lnTo>
                      <a:pt x="290" y="58"/>
                    </a:lnTo>
                    <a:lnTo>
                      <a:pt x="301" y="60"/>
                    </a:lnTo>
                    <a:lnTo>
                      <a:pt x="315" y="61"/>
                    </a:lnTo>
                    <a:lnTo>
                      <a:pt x="326" y="64"/>
                    </a:lnTo>
                    <a:lnTo>
                      <a:pt x="341" y="66"/>
                    </a:lnTo>
                    <a:lnTo>
                      <a:pt x="353" y="67"/>
                    </a:lnTo>
                    <a:lnTo>
                      <a:pt x="366" y="70"/>
                    </a:lnTo>
                    <a:lnTo>
                      <a:pt x="381" y="71"/>
                    </a:lnTo>
                    <a:lnTo>
                      <a:pt x="394" y="74"/>
                    </a:lnTo>
                    <a:lnTo>
                      <a:pt x="407" y="74"/>
                    </a:lnTo>
                    <a:lnTo>
                      <a:pt x="420" y="77"/>
                    </a:lnTo>
                    <a:lnTo>
                      <a:pt x="435" y="79"/>
                    </a:lnTo>
                    <a:lnTo>
                      <a:pt x="448" y="80"/>
                    </a:lnTo>
                    <a:lnTo>
                      <a:pt x="462" y="82"/>
                    </a:lnTo>
                    <a:lnTo>
                      <a:pt x="476" y="83"/>
                    </a:lnTo>
                    <a:lnTo>
                      <a:pt x="491" y="85"/>
                    </a:lnTo>
                    <a:lnTo>
                      <a:pt x="504" y="86"/>
                    </a:lnTo>
                    <a:lnTo>
                      <a:pt x="519" y="88"/>
                    </a:lnTo>
                    <a:lnTo>
                      <a:pt x="532" y="88"/>
                    </a:lnTo>
                    <a:lnTo>
                      <a:pt x="547" y="89"/>
                    </a:lnTo>
                    <a:lnTo>
                      <a:pt x="561" y="91"/>
                    </a:lnTo>
                    <a:lnTo>
                      <a:pt x="575" y="92"/>
                    </a:lnTo>
                    <a:lnTo>
                      <a:pt x="589" y="92"/>
                    </a:lnTo>
                    <a:lnTo>
                      <a:pt x="604" y="93"/>
                    </a:lnTo>
                    <a:lnTo>
                      <a:pt x="619" y="95"/>
                    </a:lnTo>
                    <a:lnTo>
                      <a:pt x="626" y="115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7" name="Freeform 129"/>
              <p:cNvSpPr>
                <a:spLocks/>
              </p:cNvSpPr>
              <p:nvPr/>
            </p:nvSpPr>
            <p:spPr bwMode="auto">
              <a:xfrm>
                <a:off x="3872" y="3668"/>
                <a:ext cx="64" cy="71"/>
              </a:xfrm>
              <a:custGeom>
                <a:avLst/>
                <a:gdLst>
                  <a:gd name="T0" fmla="*/ 0 w 128"/>
                  <a:gd name="T1" fmla="*/ 137 h 142"/>
                  <a:gd name="T2" fmla="*/ 3 w 128"/>
                  <a:gd name="T3" fmla="*/ 131 h 142"/>
                  <a:gd name="T4" fmla="*/ 7 w 128"/>
                  <a:gd name="T5" fmla="*/ 126 h 142"/>
                  <a:gd name="T6" fmla="*/ 12 w 128"/>
                  <a:gd name="T7" fmla="*/ 119 h 142"/>
                  <a:gd name="T8" fmla="*/ 18 w 128"/>
                  <a:gd name="T9" fmla="*/ 112 h 142"/>
                  <a:gd name="T10" fmla="*/ 25 w 128"/>
                  <a:gd name="T11" fmla="*/ 103 h 142"/>
                  <a:gd name="T12" fmla="*/ 34 w 128"/>
                  <a:gd name="T13" fmla="*/ 94 h 142"/>
                  <a:gd name="T14" fmla="*/ 41 w 128"/>
                  <a:gd name="T15" fmla="*/ 84 h 142"/>
                  <a:gd name="T16" fmla="*/ 51 w 128"/>
                  <a:gd name="T17" fmla="*/ 74 h 142"/>
                  <a:gd name="T18" fmla="*/ 62 w 128"/>
                  <a:gd name="T19" fmla="*/ 62 h 142"/>
                  <a:gd name="T20" fmla="*/ 72 w 128"/>
                  <a:gd name="T21" fmla="*/ 50 h 142"/>
                  <a:gd name="T22" fmla="*/ 82 w 128"/>
                  <a:gd name="T23" fmla="*/ 38 h 142"/>
                  <a:gd name="T24" fmla="*/ 92 w 128"/>
                  <a:gd name="T25" fmla="*/ 30 h 142"/>
                  <a:gd name="T26" fmla="*/ 98 w 128"/>
                  <a:gd name="T27" fmla="*/ 24 h 142"/>
                  <a:gd name="T28" fmla="*/ 107 w 128"/>
                  <a:gd name="T29" fmla="*/ 16 h 142"/>
                  <a:gd name="T30" fmla="*/ 117 w 128"/>
                  <a:gd name="T31" fmla="*/ 8 h 142"/>
                  <a:gd name="T32" fmla="*/ 125 w 128"/>
                  <a:gd name="T33" fmla="*/ 3 h 142"/>
                  <a:gd name="T34" fmla="*/ 119 w 128"/>
                  <a:gd name="T35" fmla="*/ 15 h 142"/>
                  <a:gd name="T36" fmla="*/ 117 w 128"/>
                  <a:gd name="T37" fmla="*/ 16 h 142"/>
                  <a:gd name="T38" fmla="*/ 109 w 128"/>
                  <a:gd name="T39" fmla="*/ 24 h 142"/>
                  <a:gd name="T40" fmla="*/ 97 w 128"/>
                  <a:gd name="T41" fmla="*/ 34 h 142"/>
                  <a:gd name="T42" fmla="*/ 90 w 128"/>
                  <a:gd name="T43" fmla="*/ 41 h 142"/>
                  <a:gd name="T44" fmla="*/ 82 w 128"/>
                  <a:gd name="T45" fmla="*/ 49 h 142"/>
                  <a:gd name="T46" fmla="*/ 75 w 128"/>
                  <a:gd name="T47" fmla="*/ 57 h 142"/>
                  <a:gd name="T48" fmla="*/ 66 w 128"/>
                  <a:gd name="T49" fmla="*/ 68 h 142"/>
                  <a:gd name="T50" fmla="*/ 56 w 128"/>
                  <a:gd name="T51" fmla="*/ 78 h 142"/>
                  <a:gd name="T52" fmla="*/ 47 w 128"/>
                  <a:gd name="T53" fmla="*/ 88 h 142"/>
                  <a:gd name="T54" fmla="*/ 37 w 128"/>
                  <a:gd name="T55" fmla="*/ 101 h 142"/>
                  <a:gd name="T56" fmla="*/ 32 w 128"/>
                  <a:gd name="T57" fmla="*/ 107 h 142"/>
                  <a:gd name="T58" fmla="*/ 28 w 128"/>
                  <a:gd name="T59" fmla="*/ 115 h 142"/>
                  <a:gd name="T60" fmla="*/ 22 w 128"/>
                  <a:gd name="T61" fmla="*/ 120 h 142"/>
                  <a:gd name="T62" fmla="*/ 18 w 128"/>
                  <a:gd name="T63" fmla="*/ 128 h 142"/>
                  <a:gd name="T64" fmla="*/ 13 w 128"/>
                  <a:gd name="T65" fmla="*/ 135 h 142"/>
                  <a:gd name="T66" fmla="*/ 9 w 128"/>
                  <a:gd name="T67" fmla="*/ 142 h 142"/>
                  <a:gd name="T68" fmla="*/ 0 w 128"/>
                  <a:gd name="T69" fmla="*/ 138 h 1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8"/>
                  <a:gd name="T106" fmla="*/ 0 h 142"/>
                  <a:gd name="T107" fmla="*/ 128 w 128"/>
                  <a:gd name="T108" fmla="*/ 142 h 1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8" h="142">
                    <a:moveTo>
                      <a:pt x="0" y="138"/>
                    </a:moveTo>
                    <a:lnTo>
                      <a:pt x="0" y="137"/>
                    </a:lnTo>
                    <a:lnTo>
                      <a:pt x="1" y="134"/>
                    </a:lnTo>
                    <a:lnTo>
                      <a:pt x="3" y="131"/>
                    </a:lnTo>
                    <a:lnTo>
                      <a:pt x="4" y="129"/>
                    </a:lnTo>
                    <a:lnTo>
                      <a:pt x="7" y="126"/>
                    </a:lnTo>
                    <a:lnTo>
                      <a:pt x="10" y="123"/>
                    </a:lnTo>
                    <a:lnTo>
                      <a:pt x="12" y="119"/>
                    </a:lnTo>
                    <a:lnTo>
                      <a:pt x="15" y="116"/>
                    </a:lnTo>
                    <a:lnTo>
                      <a:pt x="18" y="112"/>
                    </a:lnTo>
                    <a:lnTo>
                      <a:pt x="22" y="107"/>
                    </a:lnTo>
                    <a:lnTo>
                      <a:pt x="25" y="103"/>
                    </a:lnTo>
                    <a:lnTo>
                      <a:pt x="29" y="98"/>
                    </a:lnTo>
                    <a:lnTo>
                      <a:pt x="34" y="94"/>
                    </a:lnTo>
                    <a:lnTo>
                      <a:pt x="38" y="88"/>
                    </a:lnTo>
                    <a:lnTo>
                      <a:pt x="41" y="84"/>
                    </a:lnTo>
                    <a:lnTo>
                      <a:pt x="47" y="78"/>
                    </a:lnTo>
                    <a:lnTo>
                      <a:pt x="51" y="74"/>
                    </a:lnTo>
                    <a:lnTo>
                      <a:pt x="56" y="68"/>
                    </a:lnTo>
                    <a:lnTo>
                      <a:pt x="62" y="62"/>
                    </a:lnTo>
                    <a:lnTo>
                      <a:pt x="66" y="56"/>
                    </a:lnTo>
                    <a:lnTo>
                      <a:pt x="72" y="50"/>
                    </a:lnTo>
                    <a:lnTo>
                      <a:pt x="78" y="44"/>
                    </a:lnTo>
                    <a:lnTo>
                      <a:pt x="82" y="38"/>
                    </a:lnTo>
                    <a:lnTo>
                      <a:pt x="90" y="34"/>
                    </a:lnTo>
                    <a:lnTo>
                      <a:pt x="92" y="30"/>
                    </a:lnTo>
                    <a:lnTo>
                      <a:pt x="95" y="27"/>
                    </a:lnTo>
                    <a:lnTo>
                      <a:pt x="98" y="24"/>
                    </a:lnTo>
                    <a:lnTo>
                      <a:pt x="101" y="22"/>
                    </a:lnTo>
                    <a:lnTo>
                      <a:pt x="107" y="16"/>
                    </a:lnTo>
                    <a:lnTo>
                      <a:pt x="115" y="11"/>
                    </a:lnTo>
                    <a:lnTo>
                      <a:pt x="117" y="8"/>
                    </a:lnTo>
                    <a:lnTo>
                      <a:pt x="120" y="6"/>
                    </a:lnTo>
                    <a:lnTo>
                      <a:pt x="125" y="3"/>
                    </a:lnTo>
                    <a:lnTo>
                      <a:pt x="128" y="0"/>
                    </a:lnTo>
                    <a:lnTo>
                      <a:pt x="119" y="15"/>
                    </a:lnTo>
                    <a:lnTo>
                      <a:pt x="117" y="16"/>
                    </a:lnTo>
                    <a:lnTo>
                      <a:pt x="113" y="19"/>
                    </a:lnTo>
                    <a:lnTo>
                      <a:pt x="109" y="24"/>
                    </a:lnTo>
                    <a:lnTo>
                      <a:pt x="103" y="28"/>
                    </a:lnTo>
                    <a:lnTo>
                      <a:pt x="97" y="34"/>
                    </a:lnTo>
                    <a:lnTo>
                      <a:pt x="94" y="37"/>
                    </a:lnTo>
                    <a:lnTo>
                      <a:pt x="90" y="41"/>
                    </a:lnTo>
                    <a:lnTo>
                      <a:pt x="87" y="44"/>
                    </a:lnTo>
                    <a:lnTo>
                      <a:pt x="82" y="49"/>
                    </a:lnTo>
                    <a:lnTo>
                      <a:pt x="78" y="53"/>
                    </a:lnTo>
                    <a:lnTo>
                      <a:pt x="75" y="57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0" y="72"/>
                    </a:lnTo>
                    <a:lnTo>
                      <a:pt x="56" y="78"/>
                    </a:lnTo>
                    <a:lnTo>
                      <a:pt x="51" y="82"/>
                    </a:lnTo>
                    <a:lnTo>
                      <a:pt x="47" y="88"/>
                    </a:lnTo>
                    <a:lnTo>
                      <a:pt x="41" y="94"/>
                    </a:lnTo>
                    <a:lnTo>
                      <a:pt x="37" y="101"/>
                    </a:lnTo>
                    <a:lnTo>
                      <a:pt x="34" y="104"/>
                    </a:lnTo>
                    <a:lnTo>
                      <a:pt x="32" y="107"/>
                    </a:lnTo>
                    <a:lnTo>
                      <a:pt x="29" y="110"/>
                    </a:lnTo>
                    <a:lnTo>
                      <a:pt x="28" y="115"/>
                    </a:lnTo>
                    <a:lnTo>
                      <a:pt x="25" y="118"/>
                    </a:lnTo>
                    <a:lnTo>
                      <a:pt x="22" y="120"/>
                    </a:lnTo>
                    <a:lnTo>
                      <a:pt x="21" y="125"/>
                    </a:lnTo>
                    <a:lnTo>
                      <a:pt x="18" y="128"/>
                    </a:lnTo>
                    <a:lnTo>
                      <a:pt x="15" y="131"/>
                    </a:lnTo>
                    <a:lnTo>
                      <a:pt x="13" y="135"/>
                    </a:lnTo>
                    <a:lnTo>
                      <a:pt x="10" y="138"/>
                    </a:lnTo>
                    <a:lnTo>
                      <a:pt x="9" y="142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8080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8" name="Freeform 130"/>
              <p:cNvSpPr>
                <a:spLocks/>
              </p:cNvSpPr>
              <p:nvPr/>
            </p:nvSpPr>
            <p:spPr bwMode="auto">
              <a:xfrm>
                <a:off x="3918" y="3695"/>
                <a:ext cx="308" cy="44"/>
              </a:xfrm>
              <a:custGeom>
                <a:avLst/>
                <a:gdLst>
                  <a:gd name="T0" fmla="*/ 4 w 617"/>
                  <a:gd name="T1" fmla="*/ 0 h 86"/>
                  <a:gd name="T2" fmla="*/ 13 w 617"/>
                  <a:gd name="T3" fmla="*/ 1 h 86"/>
                  <a:gd name="T4" fmla="*/ 28 w 617"/>
                  <a:gd name="T5" fmla="*/ 3 h 86"/>
                  <a:gd name="T6" fmla="*/ 47 w 617"/>
                  <a:gd name="T7" fmla="*/ 4 h 86"/>
                  <a:gd name="T8" fmla="*/ 69 w 617"/>
                  <a:gd name="T9" fmla="*/ 7 h 86"/>
                  <a:gd name="T10" fmla="*/ 94 w 617"/>
                  <a:gd name="T11" fmla="*/ 9 h 86"/>
                  <a:gd name="T12" fmla="*/ 122 w 617"/>
                  <a:gd name="T13" fmla="*/ 13 h 86"/>
                  <a:gd name="T14" fmla="*/ 154 w 617"/>
                  <a:gd name="T15" fmla="*/ 16 h 86"/>
                  <a:gd name="T16" fmla="*/ 186 w 617"/>
                  <a:gd name="T17" fmla="*/ 20 h 86"/>
                  <a:gd name="T18" fmla="*/ 222 w 617"/>
                  <a:gd name="T19" fmla="*/ 25 h 86"/>
                  <a:gd name="T20" fmla="*/ 256 w 617"/>
                  <a:gd name="T21" fmla="*/ 28 h 86"/>
                  <a:gd name="T22" fmla="*/ 292 w 617"/>
                  <a:gd name="T23" fmla="*/ 32 h 86"/>
                  <a:gd name="T24" fmla="*/ 329 w 617"/>
                  <a:gd name="T25" fmla="*/ 38 h 86"/>
                  <a:gd name="T26" fmla="*/ 364 w 617"/>
                  <a:gd name="T27" fmla="*/ 41 h 86"/>
                  <a:gd name="T28" fmla="*/ 401 w 617"/>
                  <a:gd name="T29" fmla="*/ 45 h 86"/>
                  <a:gd name="T30" fmla="*/ 435 w 617"/>
                  <a:gd name="T31" fmla="*/ 51 h 86"/>
                  <a:gd name="T32" fmla="*/ 468 w 617"/>
                  <a:gd name="T33" fmla="*/ 56 h 86"/>
                  <a:gd name="T34" fmla="*/ 499 w 617"/>
                  <a:gd name="T35" fmla="*/ 59 h 86"/>
                  <a:gd name="T36" fmla="*/ 529 w 617"/>
                  <a:gd name="T37" fmla="*/ 64 h 86"/>
                  <a:gd name="T38" fmla="*/ 555 w 617"/>
                  <a:gd name="T39" fmla="*/ 67 h 86"/>
                  <a:gd name="T40" fmla="*/ 579 w 617"/>
                  <a:gd name="T41" fmla="*/ 72 h 86"/>
                  <a:gd name="T42" fmla="*/ 589 w 617"/>
                  <a:gd name="T43" fmla="*/ 86 h 86"/>
                  <a:gd name="T44" fmla="*/ 580 w 617"/>
                  <a:gd name="T45" fmla="*/ 85 h 86"/>
                  <a:gd name="T46" fmla="*/ 567 w 617"/>
                  <a:gd name="T47" fmla="*/ 82 h 86"/>
                  <a:gd name="T48" fmla="*/ 554 w 617"/>
                  <a:gd name="T49" fmla="*/ 81 h 86"/>
                  <a:gd name="T50" fmla="*/ 537 w 617"/>
                  <a:gd name="T51" fmla="*/ 79 h 86"/>
                  <a:gd name="T52" fmla="*/ 517 w 617"/>
                  <a:gd name="T53" fmla="*/ 75 h 86"/>
                  <a:gd name="T54" fmla="*/ 495 w 617"/>
                  <a:gd name="T55" fmla="*/ 72 h 86"/>
                  <a:gd name="T56" fmla="*/ 468 w 617"/>
                  <a:gd name="T57" fmla="*/ 69 h 86"/>
                  <a:gd name="T58" fmla="*/ 442 w 617"/>
                  <a:gd name="T59" fmla="*/ 64 h 86"/>
                  <a:gd name="T60" fmla="*/ 413 w 617"/>
                  <a:gd name="T61" fmla="*/ 62 h 86"/>
                  <a:gd name="T62" fmla="*/ 382 w 617"/>
                  <a:gd name="T63" fmla="*/ 57 h 86"/>
                  <a:gd name="T64" fmla="*/ 349 w 617"/>
                  <a:gd name="T65" fmla="*/ 53 h 86"/>
                  <a:gd name="T66" fmla="*/ 314 w 617"/>
                  <a:gd name="T67" fmla="*/ 48 h 86"/>
                  <a:gd name="T68" fmla="*/ 279 w 617"/>
                  <a:gd name="T69" fmla="*/ 44 h 86"/>
                  <a:gd name="T70" fmla="*/ 242 w 617"/>
                  <a:gd name="T71" fmla="*/ 38 h 86"/>
                  <a:gd name="T72" fmla="*/ 204 w 617"/>
                  <a:gd name="T73" fmla="*/ 34 h 86"/>
                  <a:gd name="T74" fmla="*/ 166 w 617"/>
                  <a:gd name="T75" fmla="*/ 29 h 86"/>
                  <a:gd name="T76" fmla="*/ 128 w 617"/>
                  <a:gd name="T77" fmla="*/ 25 h 86"/>
                  <a:gd name="T78" fmla="*/ 88 w 617"/>
                  <a:gd name="T79" fmla="*/ 19 h 86"/>
                  <a:gd name="T80" fmla="*/ 48 w 617"/>
                  <a:gd name="T81" fmla="*/ 15 h 86"/>
                  <a:gd name="T82" fmla="*/ 10 w 617"/>
                  <a:gd name="T83" fmla="*/ 12 h 86"/>
                  <a:gd name="T84" fmla="*/ 1 w 617"/>
                  <a:gd name="T85" fmla="*/ 1 h 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7"/>
                  <a:gd name="T130" fmla="*/ 0 h 86"/>
                  <a:gd name="T131" fmla="*/ 617 w 617"/>
                  <a:gd name="T132" fmla="*/ 86 h 8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7" h="86">
                    <a:moveTo>
                      <a:pt x="0" y="0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9" y="1"/>
                    </a:lnTo>
                    <a:lnTo>
                      <a:pt x="24" y="1"/>
                    </a:lnTo>
                    <a:lnTo>
                      <a:pt x="28" y="3"/>
                    </a:lnTo>
                    <a:lnTo>
                      <a:pt x="34" y="3"/>
                    </a:lnTo>
                    <a:lnTo>
                      <a:pt x="41" y="4"/>
                    </a:lnTo>
                    <a:lnTo>
                      <a:pt x="47" y="4"/>
                    </a:lnTo>
                    <a:lnTo>
                      <a:pt x="54" y="6"/>
                    </a:lnTo>
                    <a:lnTo>
                      <a:pt x="60" y="6"/>
                    </a:lnTo>
                    <a:lnTo>
                      <a:pt x="69" y="7"/>
                    </a:lnTo>
                    <a:lnTo>
                      <a:pt x="76" y="7"/>
                    </a:lnTo>
                    <a:lnTo>
                      <a:pt x="85" y="9"/>
                    </a:lnTo>
                    <a:lnTo>
                      <a:pt x="94" y="9"/>
                    </a:lnTo>
                    <a:lnTo>
                      <a:pt x="104" y="10"/>
                    </a:lnTo>
                    <a:lnTo>
                      <a:pt x="113" y="12"/>
                    </a:lnTo>
                    <a:lnTo>
                      <a:pt x="122" y="13"/>
                    </a:lnTo>
                    <a:lnTo>
                      <a:pt x="132" y="13"/>
                    </a:lnTo>
                    <a:lnTo>
                      <a:pt x="142" y="15"/>
                    </a:lnTo>
                    <a:lnTo>
                      <a:pt x="154" y="16"/>
                    </a:lnTo>
                    <a:lnTo>
                      <a:pt x="164" y="18"/>
                    </a:lnTo>
                    <a:lnTo>
                      <a:pt x="175" y="19"/>
                    </a:lnTo>
                    <a:lnTo>
                      <a:pt x="186" y="20"/>
                    </a:lnTo>
                    <a:lnTo>
                      <a:pt x="198" y="22"/>
                    </a:lnTo>
                    <a:lnTo>
                      <a:pt x="209" y="22"/>
                    </a:lnTo>
                    <a:lnTo>
                      <a:pt x="222" y="25"/>
                    </a:lnTo>
                    <a:lnTo>
                      <a:pt x="233" y="26"/>
                    </a:lnTo>
                    <a:lnTo>
                      <a:pt x="244" y="28"/>
                    </a:lnTo>
                    <a:lnTo>
                      <a:pt x="256" y="28"/>
                    </a:lnTo>
                    <a:lnTo>
                      <a:pt x="269" y="29"/>
                    </a:lnTo>
                    <a:lnTo>
                      <a:pt x="280" y="31"/>
                    </a:lnTo>
                    <a:lnTo>
                      <a:pt x="292" y="32"/>
                    </a:lnTo>
                    <a:lnTo>
                      <a:pt x="304" y="34"/>
                    </a:lnTo>
                    <a:lnTo>
                      <a:pt x="316" y="35"/>
                    </a:lnTo>
                    <a:lnTo>
                      <a:pt x="329" y="38"/>
                    </a:lnTo>
                    <a:lnTo>
                      <a:pt x="341" y="38"/>
                    </a:lnTo>
                    <a:lnTo>
                      <a:pt x="352" y="40"/>
                    </a:lnTo>
                    <a:lnTo>
                      <a:pt x="364" y="41"/>
                    </a:lnTo>
                    <a:lnTo>
                      <a:pt x="377" y="44"/>
                    </a:lnTo>
                    <a:lnTo>
                      <a:pt x="388" y="44"/>
                    </a:lnTo>
                    <a:lnTo>
                      <a:pt x="401" y="45"/>
                    </a:lnTo>
                    <a:lnTo>
                      <a:pt x="413" y="48"/>
                    </a:lnTo>
                    <a:lnTo>
                      <a:pt x="424" y="50"/>
                    </a:lnTo>
                    <a:lnTo>
                      <a:pt x="435" y="51"/>
                    </a:lnTo>
                    <a:lnTo>
                      <a:pt x="446" y="53"/>
                    </a:lnTo>
                    <a:lnTo>
                      <a:pt x="457" y="53"/>
                    </a:lnTo>
                    <a:lnTo>
                      <a:pt x="468" y="56"/>
                    </a:lnTo>
                    <a:lnTo>
                      <a:pt x="479" y="56"/>
                    </a:lnTo>
                    <a:lnTo>
                      <a:pt x="489" y="59"/>
                    </a:lnTo>
                    <a:lnTo>
                      <a:pt x="499" y="59"/>
                    </a:lnTo>
                    <a:lnTo>
                      <a:pt x="510" y="62"/>
                    </a:lnTo>
                    <a:lnTo>
                      <a:pt x="520" y="62"/>
                    </a:lnTo>
                    <a:lnTo>
                      <a:pt x="529" y="64"/>
                    </a:lnTo>
                    <a:lnTo>
                      <a:pt x="537" y="64"/>
                    </a:lnTo>
                    <a:lnTo>
                      <a:pt x="546" y="66"/>
                    </a:lnTo>
                    <a:lnTo>
                      <a:pt x="555" y="67"/>
                    </a:lnTo>
                    <a:lnTo>
                      <a:pt x="564" y="69"/>
                    </a:lnTo>
                    <a:lnTo>
                      <a:pt x="571" y="70"/>
                    </a:lnTo>
                    <a:lnTo>
                      <a:pt x="579" y="72"/>
                    </a:lnTo>
                    <a:lnTo>
                      <a:pt x="612" y="38"/>
                    </a:lnTo>
                    <a:lnTo>
                      <a:pt x="617" y="54"/>
                    </a:lnTo>
                    <a:lnTo>
                      <a:pt x="589" y="86"/>
                    </a:lnTo>
                    <a:lnTo>
                      <a:pt x="586" y="85"/>
                    </a:lnTo>
                    <a:lnTo>
                      <a:pt x="580" y="85"/>
                    </a:lnTo>
                    <a:lnTo>
                      <a:pt x="576" y="85"/>
                    </a:lnTo>
                    <a:lnTo>
                      <a:pt x="571" y="83"/>
                    </a:lnTo>
                    <a:lnTo>
                      <a:pt x="567" y="82"/>
                    </a:lnTo>
                    <a:lnTo>
                      <a:pt x="562" y="82"/>
                    </a:lnTo>
                    <a:lnTo>
                      <a:pt x="559" y="82"/>
                    </a:lnTo>
                    <a:lnTo>
                      <a:pt x="554" y="81"/>
                    </a:lnTo>
                    <a:lnTo>
                      <a:pt x="549" y="79"/>
                    </a:lnTo>
                    <a:lnTo>
                      <a:pt x="543" y="79"/>
                    </a:lnTo>
                    <a:lnTo>
                      <a:pt x="537" y="79"/>
                    </a:lnTo>
                    <a:lnTo>
                      <a:pt x="530" y="78"/>
                    </a:lnTo>
                    <a:lnTo>
                      <a:pt x="523" y="76"/>
                    </a:lnTo>
                    <a:lnTo>
                      <a:pt x="517" y="75"/>
                    </a:lnTo>
                    <a:lnTo>
                      <a:pt x="510" y="75"/>
                    </a:lnTo>
                    <a:lnTo>
                      <a:pt x="502" y="73"/>
                    </a:lnTo>
                    <a:lnTo>
                      <a:pt x="495" y="72"/>
                    </a:lnTo>
                    <a:lnTo>
                      <a:pt x="486" y="70"/>
                    </a:lnTo>
                    <a:lnTo>
                      <a:pt x="479" y="70"/>
                    </a:lnTo>
                    <a:lnTo>
                      <a:pt x="468" y="69"/>
                    </a:lnTo>
                    <a:lnTo>
                      <a:pt x="461" y="67"/>
                    </a:lnTo>
                    <a:lnTo>
                      <a:pt x="451" y="66"/>
                    </a:lnTo>
                    <a:lnTo>
                      <a:pt x="442" y="64"/>
                    </a:lnTo>
                    <a:lnTo>
                      <a:pt x="432" y="64"/>
                    </a:lnTo>
                    <a:lnTo>
                      <a:pt x="423" y="63"/>
                    </a:lnTo>
                    <a:lnTo>
                      <a:pt x="413" y="62"/>
                    </a:lnTo>
                    <a:lnTo>
                      <a:pt x="404" y="60"/>
                    </a:lnTo>
                    <a:lnTo>
                      <a:pt x="392" y="59"/>
                    </a:lnTo>
                    <a:lnTo>
                      <a:pt x="382" y="57"/>
                    </a:lnTo>
                    <a:lnTo>
                      <a:pt x="372" y="56"/>
                    </a:lnTo>
                    <a:lnTo>
                      <a:pt x="360" y="54"/>
                    </a:lnTo>
                    <a:lnTo>
                      <a:pt x="349" y="53"/>
                    </a:lnTo>
                    <a:lnTo>
                      <a:pt x="338" y="51"/>
                    </a:lnTo>
                    <a:lnTo>
                      <a:pt x="326" y="50"/>
                    </a:lnTo>
                    <a:lnTo>
                      <a:pt x="314" y="48"/>
                    </a:lnTo>
                    <a:lnTo>
                      <a:pt x="302" y="47"/>
                    </a:lnTo>
                    <a:lnTo>
                      <a:pt x="291" y="45"/>
                    </a:lnTo>
                    <a:lnTo>
                      <a:pt x="279" y="44"/>
                    </a:lnTo>
                    <a:lnTo>
                      <a:pt x="266" y="42"/>
                    </a:lnTo>
                    <a:lnTo>
                      <a:pt x="254" y="40"/>
                    </a:lnTo>
                    <a:lnTo>
                      <a:pt x="242" y="38"/>
                    </a:lnTo>
                    <a:lnTo>
                      <a:pt x="229" y="37"/>
                    </a:lnTo>
                    <a:lnTo>
                      <a:pt x="217" y="35"/>
                    </a:lnTo>
                    <a:lnTo>
                      <a:pt x="204" y="34"/>
                    </a:lnTo>
                    <a:lnTo>
                      <a:pt x="191" y="32"/>
                    </a:lnTo>
                    <a:lnTo>
                      <a:pt x="178" y="31"/>
                    </a:lnTo>
                    <a:lnTo>
                      <a:pt x="166" y="29"/>
                    </a:lnTo>
                    <a:lnTo>
                      <a:pt x="153" y="28"/>
                    </a:lnTo>
                    <a:lnTo>
                      <a:pt x="140" y="26"/>
                    </a:lnTo>
                    <a:lnTo>
                      <a:pt x="128" y="25"/>
                    </a:lnTo>
                    <a:lnTo>
                      <a:pt x="115" y="23"/>
                    </a:lnTo>
                    <a:lnTo>
                      <a:pt x="101" y="22"/>
                    </a:lnTo>
                    <a:lnTo>
                      <a:pt x="88" y="19"/>
                    </a:lnTo>
                    <a:lnTo>
                      <a:pt x="75" y="18"/>
                    </a:lnTo>
                    <a:lnTo>
                      <a:pt x="62" y="18"/>
                    </a:lnTo>
                    <a:lnTo>
                      <a:pt x="48" y="15"/>
                    </a:lnTo>
                    <a:lnTo>
                      <a:pt x="37" y="15"/>
                    </a:lnTo>
                    <a:lnTo>
                      <a:pt x="24" y="13"/>
                    </a:lnTo>
                    <a:lnTo>
                      <a:pt x="10" y="12"/>
                    </a:lnTo>
                    <a:lnTo>
                      <a:pt x="7" y="9"/>
                    </a:lnTo>
                    <a:lnTo>
                      <a:pt x="4" y="6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69" name="Freeform 131"/>
              <p:cNvSpPr>
                <a:spLocks/>
              </p:cNvSpPr>
              <p:nvPr/>
            </p:nvSpPr>
            <p:spPr bwMode="auto">
              <a:xfrm>
                <a:off x="3950" y="3668"/>
                <a:ext cx="14" cy="14"/>
              </a:xfrm>
              <a:custGeom>
                <a:avLst/>
                <a:gdLst>
                  <a:gd name="T0" fmla="*/ 0 w 28"/>
                  <a:gd name="T1" fmla="*/ 28 h 30"/>
                  <a:gd name="T2" fmla="*/ 26 w 28"/>
                  <a:gd name="T3" fmla="*/ 0 h 30"/>
                  <a:gd name="T4" fmla="*/ 28 w 28"/>
                  <a:gd name="T5" fmla="*/ 11 h 30"/>
                  <a:gd name="T6" fmla="*/ 13 w 28"/>
                  <a:gd name="T7" fmla="*/ 30 h 30"/>
                  <a:gd name="T8" fmla="*/ 0 w 28"/>
                  <a:gd name="T9" fmla="*/ 28 h 30"/>
                  <a:gd name="T10" fmla="*/ 0 w 28"/>
                  <a:gd name="T11" fmla="*/ 28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30"/>
                  <a:gd name="T20" fmla="*/ 28 w 28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30">
                    <a:moveTo>
                      <a:pt x="0" y="28"/>
                    </a:moveTo>
                    <a:lnTo>
                      <a:pt x="26" y="0"/>
                    </a:lnTo>
                    <a:lnTo>
                      <a:pt x="28" y="11"/>
                    </a:lnTo>
                    <a:lnTo>
                      <a:pt x="13" y="3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0" name="Freeform 132"/>
              <p:cNvSpPr>
                <a:spLocks/>
              </p:cNvSpPr>
              <p:nvPr/>
            </p:nvSpPr>
            <p:spPr bwMode="auto">
              <a:xfrm>
                <a:off x="3967" y="3668"/>
                <a:ext cx="14" cy="15"/>
              </a:xfrm>
              <a:custGeom>
                <a:avLst/>
                <a:gdLst>
                  <a:gd name="T0" fmla="*/ 0 w 26"/>
                  <a:gd name="T1" fmla="*/ 31 h 31"/>
                  <a:gd name="T2" fmla="*/ 23 w 26"/>
                  <a:gd name="T3" fmla="*/ 0 h 31"/>
                  <a:gd name="T4" fmla="*/ 26 w 26"/>
                  <a:gd name="T5" fmla="*/ 11 h 31"/>
                  <a:gd name="T6" fmla="*/ 10 w 26"/>
                  <a:gd name="T7" fmla="*/ 31 h 31"/>
                  <a:gd name="T8" fmla="*/ 0 w 26"/>
                  <a:gd name="T9" fmla="*/ 31 h 31"/>
                  <a:gd name="T10" fmla="*/ 0 w 26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31"/>
                  <a:gd name="T20" fmla="*/ 26 w 26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31">
                    <a:moveTo>
                      <a:pt x="0" y="31"/>
                    </a:moveTo>
                    <a:lnTo>
                      <a:pt x="23" y="0"/>
                    </a:lnTo>
                    <a:lnTo>
                      <a:pt x="26" y="11"/>
                    </a:lnTo>
                    <a:lnTo>
                      <a:pt x="1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1" name="Freeform 133"/>
              <p:cNvSpPr>
                <a:spLocks/>
              </p:cNvSpPr>
              <p:nvPr/>
            </p:nvSpPr>
            <p:spPr bwMode="auto">
              <a:xfrm>
                <a:off x="3988" y="3671"/>
                <a:ext cx="11" cy="13"/>
              </a:xfrm>
              <a:custGeom>
                <a:avLst/>
                <a:gdLst>
                  <a:gd name="T0" fmla="*/ 0 w 22"/>
                  <a:gd name="T1" fmla="*/ 26 h 26"/>
                  <a:gd name="T2" fmla="*/ 18 w 22"/>
                  <a:gd name="T3" fmla="*/ 0 h 26"/>
                  <a:gd name="T4" fmla="*/ 22 w 22"/>
                  <a:gd name="T5" fmla="*/ 7 h 26"/>
                  <a:gd name="T6" fmla="*/ 9 w 22"/>
                  <a:gd name="T7" fmla="*/ 26 h 26"/>
                  <a:gd name="T8" fmla="*/ 0 w 22"/>
                  <a:gd name="T9" fmla="*/ 26 h 26"/>
                  <a:gd name="T10" fmla="*/ 0 w 22"/>
                  <a:gd name="T11" fmla="*/ 26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6"/>
                  <a:gd name="T20" fmla="*/ 22 w 22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6">
                    <a:moveTo>
                      <a:pt x="0" y="26"/>
                    </a:moveTo>
                    <a:lnTo>
                      <a:pt x="18" y="0"/>
                    </a:lnTo>
                    <a:lnTo>
                      <a:pt x="22" y="7"/>
                    </a:lnTo>
                    <a:lnTo>
                      <a:pt x="9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2" name="Freeform 134"/>
              <p:cNvSpPr>
                <a:spLocks/>
              </p:cNvSpPr>
              <p:nvPr/>
            </p:nvSpPr>
            <p:spPr bwMode="auto">
              <a:xfrm>
                <a:off x="4005" y="3672"/>
                <a:ext cx="12" cy="15"/>
              </a:xfrm>
              <a:custGeom>
                <a:avLst/>
                <a:gdLst>
                  <a:gd name="T0" fmla="*/ 0 w 23"/>
                  <a:gd name="T1" fmla="*/ 29 h 29"/>
                  <a:gd name="T2" fmla="*/ 20 w 23"/>
                  <a:gd name="T3" fmla="*/ 0 h 29"/>
                  <a:gd name="T4" fmla="*/ 23 w 23"/>
                  <a:gd name="T5" fmla="*/ 9 h 29"/>
                  <a:gd name="T6" fmla="*/ 14 w 23"/>
                  <a:gd name="T7" fmla="*/ 29 h 29"/>
                  <a:gd name="T8" fmla="*/ 0 w 23"/>
                  <a:gd name="T9" fmla="*/ 29 h 29"/>
                  <a:gd name="T10" fmla="*/ 0 w 23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9"/>
                  <a:gd name="T20" fmla="*/ 23 w 23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9">
                    <a:moveTo>
                      <a:pt x="0" y="29"/>
                    </a:moveTo>
                    <a:lnTo>
                      <a:pt x="20" y="0"/>
                    </a:lnTo>
                    <a:lnTo>
                      <a:pt x="23" y="9"/>
                    </a:lnTo>
                    <a:lnTo>
                      <a:pt x="14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3" name="Freeform 135"/>
              <p:cNvSpPr>
                <a:spLocks/>
              </p:cNvSpPr>
              <p:nvPr/>
            </p:nvSpPr>
            <p:spPr bwMode="auto">
              <a:xfrm>
                <a:off x="4023" y="3674"/>
                <a:ext cx="15" cy="14"/>
              </a:xfrm>
              <a:custGeom>
                <a:avLst/>
                <a:gdLst>
                  <a:gd name="T0" fmla="*/ 0 w 30"/>
                  <a:gd name="T1" fmla="*/ 29 h 29"/>
                  <a:gd name="T2" fmla="*/ 25 w 30"/>
                  <a:gd name="T3" fmla="*/ 0 h 29"/>
                  <a:gd name="T4" fmla="*/ 30 w 30"/>
                  <a:gd name="T5" fmla="*/ 6 h 29"/>
                  <a:gd name="T6" fmla="*/ 20 w 30"/>
                  <a:gd name="T7" fmla="*/ 29 h 29"/>
                  <a:gd name="T8" fmla="*/ 0 w 30"/>
                  <a:gd name="T9" fmla="*/ 29 h 29"/>
                  <a:gd name="T10" fmla="*/ 0 w 30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9"/>
                  <a:gd name="T20" fmla="*/ 30 w 30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9">
                    <a:moveTo>
                      <a:pt x="0" y="29"/>
                    </a:moveTo>
                    <a:lnTo>
                      <a:pt x="25" y="0"/>
                    </a:lnTo>
                    <a:lnTo>
                      <a:pt x="30" y="6"/>
                    </a:lnTo>
                    <a:lnTo>
                      <a:pt x="2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4" name="Freeform 136"/>
              <p:cNvSpPr>
                <a:spLocks/>
              </p:cNvSpPr>
              <p:nvPr/>
            </p:nvSpPr>
            <p:spPr bwMode="auto">
              <a:xfrm>
                <a:off x="4046" y="3675"/>
                <a:ext cx="11" cy="15"/>
              </a:xfrm>
              <a:custGeom>
                <a:avLst/>
                <a:gdLst>
                  <a:gd name="T0" fmla="*/ 0 w 22"/>
                  <a:gd name="T1" fmla="*/ 29 h 31"/>
                  <a:gd name="T2" fmla="*/ 22 w 22"/>
                  <a:gd name="T3" fmla="*/ 0 h 31"/>
                  <a:gd name="T4" fmla="*/ 22 w 22"/>
                  <a:gd name="T5" fmla="*/ 10 h 31"/>
                  <a:gd name="T6" fmla="*/ 9 w 22"/>
                  <a:gd name="T7" fmla="*/ 31 h 31"/>
                  <a:gd name="T8" fmla="*/ 0 w 22"/>
                  <a:gd name="T9" fmla="*/ 29 h 31"/>
                  <a:gd name="T10" fmla="*/ 0 w 22"/>
                  <a:gd name="T11" fmla="*/ 29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31"/>
                  <a:gd name="T20" fmla="*/ 22 w 22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31">
                    <a:moveTo>
                      <a:pt x="0" y="29"/>
                    </a:moveTo>
                    <a:lnTo>
                      <a:pt x="22" y="0"/>
                    </a:lnTo>
                    <a:lnTo>
                      <a:pt x="22" y="10"/>
                    </a:lnTo>
                    <a:lnTo>
                      <a:pt x="9" y="3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5" name="Freeform 137"/>
              <p:cNvSpPr>
                <a:spLocks/>
              </p:cNvSpPr>
              <p:nvPr/>
            </p:nvSpPr>
            <p:spPr bwMode="auto">
              <a:xfrm>
                <a:off x="4067" y="3678"/>
                <a:ext cx="15" cy="14"/>
              </a:xfrm>
              <a:custGeom>
                <a:avLst/>
                <a:gdLst>
                  <a:gd name="T0" fmla="*/ 0 w 29"/>
                  <a:gd name="T1" fmla="*/ 28 h 28"/>
                  <a:gd name="T2" fmla="*/ 23 w 29"/>
                  <a:gd name="T3" fmla="*/ 0 h 28"/>
                  <a:gd name="T4" fmla="*/ 29 w 29"/>
                  <a:gd name="T5" fmla="*/ 7 h 28"/>
                  <a:gd name="T6" fmla="*/ 17 w 29"/>
                  <a:gd name="T7" fmla="*/ 28 h 28"/>
                  <a:gd name="T8" fmla="*/ 0 w 29"/>
                  <a:gd name="T9" fmla="*/ 28 h 28"/>
                  <a:gd name="T10" fmla="*/ 0 w 29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28"/>
                  <a:gd name="T20" fmla="*/ 29 w 29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28">
                    <a:moveTo>
                      <a:pt x="0" y="28"/>
                    </a:moveTo>
                    <a:lnTo>
                      <a:pt x="23" y="0"/>
                    </a:lnTo>
                    <a:lnTo>
                      <a:pt x="29" y="7"/>
                    </a:lnTo>
                    <a:lnTo>
                      <a:pt x="17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6" name="Freeform 138"/>
              <p:cNvSpPr>
                <a:spLocks/>
              </p:cNvSpPr>
              <p:nvPr/>
            </p:nvSpPr>
            <p:spPr bwMode="auto">
              <a:xfrm>
                <a:off x="4093" y="3681"/>
                <a:ext cx="12" cy="12"/>
              </a:xfrm>
              <a:custGeom>
                <a:avLst/>
                <a:gdLst>
                  <a:gd name="T0" fmla="*/ 0 w 25"/>
                  <a:gd name="T1" fmla="*/ 23 h 25"/>
                  <a:gd name="T2" fmla="*/ 21 w 25"/>
                  <a:gd name="T3" fmla="*/ 0 h 25"/>
                  <a:gd name="T4" fmla="*/ 25 w 25"/>
                  <a:gd name="T5" fmla="*/ 7 h 25"/>
                  <a:gd name="T6" fmla="*/ 13 w 25"/>
                  <a:gd name="T7" fmla="*/ 25 h 25"/>
                  <a:gd name="T8" fmla="*/ 0 w 25"/>
                  <a:gd name="T9" fmla="*/ 23 h 25"/>
                  <a:gd name="T10" fmla="*/ 0 w 25"/>
                  <a:gd name="T11" fmla="*/ 23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5"/>
                  <a:gd name="T20" fmla="*/ 25 w 25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5">
                    <a:moveTo>
                      <a:pt x="0" y="23"/>
                    </a:moveTo>
                    <a:lnTo>
                      <a:pt x="21" y="0"/>
                    </a:lnTo>
                    <a:lnTo>
                      <a:pt x="25" y="7"/>
                    </a:lnTo>
                    <a:lnTo>
                      <a:pt x="13" y="2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7" name="Freeform 139"/>
              <p:cNvSpPr>
                <a:spLocks/>
              </p:cNvSpPr>
              <p:nvPr/>
            </p:nvSpPr>
            <p:spPr bwMode="auto">
              <a:xfrm>
                <a:off x="4117" y="3682"/>
                <a:ext cx="13" cy="15"/>
              </a:xfrm>
              <a:custGeom>
                <a:avLst/>
                <a:gdLst>
                  <a:gd name="T0" fmla="*/ 0 w 25"/>
                  <a:gd name="T1" fmla="*/ 27 h 29"/>
                  <a:gd name="T2" fmla="*/ 19 w 25"/>
                  <a:gd name="T3" fmla="*/ 0 h 29"/>
                  <a:gd name="T4" fmla="*/ 25 w 25"/>
                  <a:gd name="T5" fmla="*/ 4 h 29"/>
                  <a:gd name="T6" fmla="*/ 14 w 25"/>
                  <a:gd name="T7" fmla="*/ 29 h 29"/>
                  <a:gd name="T8" fmla="*/ 0 w 25"/>
                  <a:gd name="T9" fmla="*/ 27 h 29"/>
                  <a:gd name="T10" fmla="*/ 0 w 25"/>
                  <a:gd name="T11" fmla="*/ 27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9"/>
                  <a:gd name="T20" fmla="*/ 25 w 25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9">
                    <a:moveTo>
                      <a:pt x="0" y="27"/>
                    </a:moveTo>
                    <a:lnTo>
                      <a:pt x="19" y="0"/>
                    </a:lnTo>
                    <a:lnTo>
                      <a:pt x="25" y="4"/>
                    </a:lnTo>
                    <a:lnTo>
                      <a:pt x="14" y="2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8" name="Freeform 140"/>
              <p:cNvSpPr>
                <a:spLocks/>
              </p:cNvSpPr>
              <p:nvPr/>
            </p:nvSpPr>
            <p:spPr bwMode="auto">
              <a:xfrm>
                <a:off x="4138" y="3681"/>
                <a:ext cx="11" cy="19"/>
              </a:xfrm>
              <a:custGeom>
                <a:avLst/>
                <a:gdLst>
                  <a:gd name="T0" fmla="*/ 0 w 22"/>
                  <a:gd name="T1" fmla="*/ 35 h 38"/>
                  <a:gd name="T2" fmla="*/ 20 w 22"/>
                  <a:gd name="T3" fmla="*/ 0 h 38"/>
                  <a:gd name="T4" fmla="*/ 22 w 22"/>
                  <a:gd name="T5" fmla="*/ 14 h 38"/>
                  <a:gd name="T6" fmla="*/ 13 w 22"/>
                  <a:gd name="T7" fmla="*/ 38 h 38"/>
                  <a:gd name="T8" fmla="*/ 0 w 22"/>
                  <a:gd name="T9" fmla="*/ 35 h 38"/>
                  <a:gd name="T10" fmla="*/ 0 w 22"/>
                  <a:gd name="T11" fmla="*/ 35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38"/>
                  <a:gd name="T20" fmla="*/ 22 w 22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38">
                    <a:moveTo>
                      <a:pt x="0" y="35"/>
                    </a:moveTo>
                    <a:lnTo>
                      <a:pt x="20" y="0"/>
                    </a:lnTo>
                    <a:lnTo>
                      <a:pt x="22" y="14"/>
                    </a:lnTo>
                    <a:lnTo>
                      <a:pt x="13" y="3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79" name="Freeform 141"/>
              <p:cNvSpPr>
                <a:spLocks/>
              </p:cNvSpPr>
              <p:nvPr/>
            </p:nvSpPr>
            <p:spPr bwMode="auto">
              <a:xfrm>
                <a:off x="4160" y="3682"/>
                <a:ext cx="16" cy="21"/>
              </a:xfrm>
              <a:custGeom>
                <a:avLst/>
                <a:gdLst>
                  <a:gd name="T0" fmla="*/ 0 w 32"/>
                  <a:gd name="T1" fmla="*/ 39 h 41"/>
                  <a:gd name="T2" fmla="*/ 25 w 32"/>
                  <a:gd name="T3" fmla="*/ 0 h 41"/>
                  <a:gd name="T4" fmla="*/ 32 w 32"/>
                  <a:gd name="T5" fmla="*/ 11 h 41"/>
                  <a:gd name="T6" fmla="*/ 17 w 32"/>
                  <a:gd name="T7" fmla="*/ 41 h 41"/>
                  <a:gd name="T8" fmla="*/ 0 w 32"/>
                  <a:gd name="T9" fmla="*/ 39 h 41"/>
                  <a:gd name="T10" fmla="*/ 0 w 32"/>
                  <a:gd name="T11" fmla="*/ 39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41"/>
                  <a:gd name="T20" fmla="*/ 32 w 32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41">
                    <a:moveTo>
                      <a:pt x="0" y="39"/>
                    </a:moveTo>
                    <a:lnTo>
                      <a:pt x="25" y="0"/>
                    </a:lnTo>
                    <a:lnTo>
                      <a:pt x="32" y="11"/>
                    </a:lnTo>
                    <a:lnTo>
                      <a:pt x="17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0" name="Freeform 142"/>
              <p:cNvSpPr>
                <a:spLocks/>
              </p:cNvSpPr>
              <p:nvPr/>
            </p:nvSpPr>
            <p:spPr bwMode="auto">
              <a:xfrm>
                <a:off x="4185" y="3684"/>
                <a:ext cx="16" cy="21"/>
              </a:xfrm>
              <a:custGeom>
                <a:avLst/>
                <a:gdLst>
                  <a:gd name="T0" fmla="*/ 0 w 31"/>
                  <a:gd name="T1" fmla="*/ 40 h 41"/>
                  <a:gd name="T2" fmla="*/ 25 w 31"/>
                  <a:gd name="T3" fmla="*/ 0 h 41"/>
                  <a:gd name="T4" fmla="*/ 31 w 31"/>
                  <a:gd name="T5" fmla="*/ 7 h 41"/>
                  <a:gd name="T6" fmla="*/ 16 w 31"/>
                  <a:gd name="T7" fmla="*/ 41 h 41"/>
                  <a:gd name="T8" fmla="*/ 0 w 31"/>
                  <a:gd name="T9" fmla="*/ 40 h 41"/>
                  <a:gd name="T10" fmla="*/ 0 w 31"/>
                  <a:gd name="T11" fmla="*/ 40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41"/>
                  <a:gd name="T20" fmla="*/ 31 w 31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41">
                    <a:moveTo>
                      <a:pt x="0" y="40"/>
                    </a:moveTo>
                    <a:lnTo>
                      <a:pt x="25" y="0"/>
                    </a:lnTo>
                    <a:lnTo>
                      <a:pt x="31" y="7"/>
                    </a:lnTo>
                    <a:lnTo>
                      <a:pt x="16" y="41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1" name="Freeform 143"/>
              <p:cNvSpPr>
                <a:spLocks/>
              </p:cNvSpPr>
              <p:nvPr/>
            </p:nvSpPr>
            <p:spPr bwMode="auto">
              <a:xfrm>
                <a:off x="4207" y="3690"/>
                <a:ext cx="19" cy="16"/>
              </a:xfrm>
              <a:custGeom>
                <a:avLst/>
                <a:gdLst>
                  <a:gd name="T0" fmla="*/ 0 w 38"/>
                  <a:gd name="T1" fmla="*/ 34 h 34"/>
                  <a:gd name="T2" fmla="*/ 27 w 38"/>
                  <a:gd name="T3" fmla="*/ 0 h 34"/>
                  <a:gd name="T4" fmla="*/ 38 w 38"/>
                  <a:gd name="T5" fmla="*/ 6 h 34"/>
                  <a:gd name="T6" fmla="*/ 11 w 38"/>
                  <a:gd name="T7" fmla="*/ 34 h 34"/>
                  <a:gd name="T8" fmla="*/ 0 w 38"/>
                  <a:gd name="T9" fmla="*/ 34 h 34"/>
                  <a:gd name="T10" fmla="*/ 0 w 38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34"/>
                  <a:gd name="T20" fmla="*/ 38 w 38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34">
                    <a:moveTo>
                      <a:pt x="0" y="34"/>
                    </a:moveTo>
                    <a:lnTo>
                      <a:pt x="27" y="0"/>
                    </a:lnTo>
                    <a:lnTo>
                      <a:pt x="38" y="6"/>
                    </a:lnTo>
                    <a:lnTo>
                      <a:pt x="11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2" name="Freeform 144"/>
              <p:cNvSpPr>
                <a:spLocks/>
              </p:cNvSpPr>
              <p:nvPr/>
            </p:nvSpPr>
            <p:spPr bwMode="auto">
              <a:xfrm>
                <a:off x="3955" y="3687"/>
                <a:ext cx="12" cy="17"/>
              </a:xfrm>
              <a:custGeom>
                <a:avLst/>
                <a:gdLst>
                  <a:gd name="T0" fmla="*/ 0 w 25"/>
                  <a:gd name="T1" fmla="*/ 31 h 34"/>
                  <a:gd name="T2" fmla="*/ 25 w 25"/>
                  <a:gd name="T3" fmla="*/ 0 h 34"/>
                  <a:gd name="T4" fmla="*/ 25 w 25"/>
                  <a:gd name="T5" fmla="*/ 14 h 34"/>
                  <a:gd name="T6" fmla="*/ 12 w 25"/>
                  <a:gd name="T7" fmla="*/ 34 h 34"/>
                  <a:gd name="T8" fmla="*/ 0 w 25"/>
                  <a:gd name="T9" fmla="*/ 31 h 34"/>
                  <a:gd name="T10" fmla="*/ 0 w 25"/>
                  <a:gd name="T11" fmla="*/ 31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34"/>
                  <a:gd name="T20" fmla="*/ 25 w 2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34">
                    <a:moveTo>
                      <a:pt x="0" y="31"/>
                    </a:moveTo>
                    <a:lnTo>
                      <a:pt x="25" y="0"/>
                    </a:lnTo>
                    <a:lnTo>
                      <a:pt x="25" y="14"/>
                    </a:lnTo>
                    <a:lnTo>
                      <a:pt x="12" y="34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3" name="Freeform 145"/>
              <p:cNvSpPr>
                <a:spLocks/>
              </p:cNvSpPr>
              <p:nvPr/>
            </p:nvSpPr>
            <p:spPr bwMode="auto">
              <a:xfrm>
                <a:off x="3995" y="3693"/>
                <a:ext cx="12" cy="13"/>
              </a:xfrm>
              <a:custGeom>
                <a:avLst/>
                <a:gdLst>
                  <a:gd name="T0" fmla="*/ 0 w 23"/>
                  <a:gd name="T1" fmla="*/ 24 h 26"/>
                  <a:gd name="T2" fmla="*/ 19 w 23"/>
                  <a:gd name="T3" fmla="*/ 0 h 26"/>
                  <a:gd name="T4" fmla="*/ 23 w 23"/>
                  <a:gd name="T5" fmla="*/ 7 h 26"/>
                  <a:gd name="T6" fmla="*/ 7 w 23"/>
                  <a:gd name="T7" fmla="*/ 26 h 26"/>
                  <a:gd name="T8" fmla="*/ 0 w 23"/>
                  <a:gd name="T9" fmla="*/ 24 h 26"/>
                  <a:gd name="T10" fmla="*/ 0 w 23"/>
                  <a:gd name="T11" fmla="*/ 24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6"/>
                  <a:gd name="T20" fmla="*/ 23 w 2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6">
                    <a:moveTo>
                      <a:pt x="0" y="24"/>
                    </a:moveTo>
                    <a:lnTo>
                      <a:pt x="19" y="0"/>
                    </a:lnTo>
                    <a:lnTo>
                      <a:pt x="23" y="7"/>
                    </a:lnTo>
                    <a:lnTo>
                      <a:pt x="7" y="2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4" name="Freeform 146"/>
              <p:cNvSpPr>
                <a:spLocks/>
              </p:cNvSpPr>
              <p:nvPr/>
            </p:nvSpPr>
            <p:spPr bwMode="auto">
              <a:xfrm>
                <a:off x="4011" y="3693"/>
                <a:ext cx="12" cy="15"/>
              </a:xfrm>
              <a:custGeom>
                <a:avLst/>
                <a:gdLst>
                  <a:gd name="T0" fmla="*/ 0 w 23"/>
                  <a:gd name="T1" fmla="*/ 27 h 29"/>
                  <a:gd name="T2" fmla="*/ 22 w 23"/>
                  <a:gd name="T3" fmla="*/ 0 h 29"/>
                  <a:gd name="T4" fmla="*/ 23 w 23"/>
                  <a:gd name="T5" fmla="*/ 10 h 29"/>
                  <a:gd name="T6" fmla="*/ 15 w 23"/>
                  <a:gd name="T7" fmla="*/ 29 h 29"/>
                  <a:gd name="T8" fmla="*/ 0 w 23"/>
                  <a:gd name="T9" fmla="*/ 27 h 29"/>
                  <a:gd name="T10" fmla="*/ 0 w 23"/>
                  <a:gd name="T11" fmla="*/ 27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9"/>
                  <a:gd name="T20" fmla="*/ 23 w 23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9">
                    <a:moveTo>
                      <a:pt x="0" y="27"/>
                    </a:moveTo>
                    <a:lnTo>
                      <a:pt x="22" y="0"/>
                    </a:lnTo>
                    <a:lnTo>
                      <a:pt x="23" y="10"/>
                    </a:lnTo>
                    <a:lnTo>
                      <a:pt x="15" y="2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5" name="Freeform 147"/>
              <p:cNvSpPr>
                <a:spLocks/>
              </p:cNvSpPr>
              <p:nvPr/>
            </p:nvSpPr>
            <p:spPr bwMode="auto">
              <a:xfrm>
                <a:off x="4078" y="3701"/>
                <a:ext cx="14" cy="14"/>
              </a:xfrm>
              <a:custGeom>
                <a:avLst/>
                <a:gdLst>
                  <a:gd name="T0" fmla="*/ 0 w 28"/>
                  <a:gd name="T1" fmla="*/ 28 h 28"/>
                  <a:gd name="T2" fmla="*/ 24 w 28"/>
                  <a:gd name="T3" fmla="*/ 0 h 28"/>
                  <a:gd name="T4" fmla="*/ 28 w 28"/>
                  <a:gd name="T5" fmla="*/ 7 h 28"/>
                  <a:gd name="T6" fmla="*/ 18 w 28"/>
                  <a:gd name="T7" fmla="*/ 28 h 28"/>
                  <a:gd name="T8" fmla="*/ 0 w 28"/>
                  <a:gd name="T9" fmla="*/ 28 h 28"/>
                  <a:gd name="T10" fmla="*/ 0 w 28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8"/>
                  <a:gd name="T20" fmla="*/ 28 w 2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8">
                    <a:moveTo>
                      <a:pt x="0" y="28"/>
                    </a:moveTo>
                    <a:lnTo>
                      <a:pt x="24" y="0"/>
                    </a:lnTo>
                    <a:lnTo>
                      <a:pt x="28" y="7"/>
                    </a:lnTo>
                    <a:lnTo>
                      <a:pt x="18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6" name="Freeform 148"/>
              <p:cNvSpPr>
                <a:spLocks/>
              </p:cNvSpPr>
              <p:nvPr/>
            </p:nvSpPr>
            <p:spPr bwMode="auto">
              <a:xfrm>
                <a:off x="4101" y="3704"/>
                <a:ext cx="13" cy="15"/>
              </a:xfrm>
              <a:custGeom>
                <a:avLst/>
                <a:gdLst>
                  <a:gd name="T0" fmla="*/ 0 w 27"/>
                  <a:gd name="T1" fmla="*/ 26 h 29"/>
                  <a:gd name="T2" fmla="*/ 21 w 27"/>
                  <a:gd name="T3" fmla="*/ 0 h 29"/>
                  <a:gd name="T4" fmla="*/ 27 w 27"/>
                  <a:gd name="T5" fmla="*/ 7 h 29"/>
                  <a:gd name="T6" fmla="*/ 13 w 27"/>
                  <a:gd name="T7" fmla="*/ 29 h 29"/>
                  <a:gd name="T8" fmla="*/ 0 w 27"/>
                  <a:gd name="T9" fmla="*/ 26 h 29"/>
                  <a:gd name="T10" fmla="*/ 0 w 27"/>
                  <a:gd name="T11" fmla="*/ 26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9"/>
                  <a:gd name="T20" fmla="*/ 27 w 2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9">
                    <a:moveTo>
                      <a:pt x="0" y="26"/>
                    </a:moveTo>
                    <a:lnTo>
                      <a:pt x="21" y="0"/>
                    </a:lnTo>
                    <a:lnTo>
                      <a:pt x="27" y="7"/>
                    </a:lnTo>
                    <a:lnTo>
                      <a:pt x="13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7" name="Freeform 149"/>
              <p:cNvSpPr>
                <a:spLocks/>
              </p:cNvSpPr>
              <p:nvPr/>
            </p:nvSpPr>
            <p:spPr bwMode="auto">
              <a:xfrm>
                <a:off x="4166" y="3709"/>
                <a:ext cx="14" cy="19"/>
              </a:xfrm>
              <a:custGeom>
                <a:avLst/>
                <a:gdLst>
                  <a:gd name="T0" fmla="*/ 0 w 26"/>
                  <a:gd name="T1" fmla="*/ 35 h 36"/>
                  <a:gd name="T2" fmla="*/ 26 w 26"/>
                  <a:gd name="T3" fmla="*/ 0 h 36"/>
                  <a:gd name="T4" fmla="*/ 26 w 26"/>
                  <a:gd name="T5" fmla="*/ 13 h 36"/>
                  <a:gd name="T6" fmla="*/ 17 w 26"/>
                  <a:gd name="T7" fmla="*/ 36 h 36"/>
                  <a:gd name="T8" fmla="*/ 0 w 26"/>
                  <a:gd name="T9" fmla="*/ 35 h 36"/>
                  <a:gd name="T10" fmla="*/ 0 w 26"/>
                  <a:gd name="T11" fmla="*/ 35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36"/>
                  <a:gd name="T20" fmla="*/ 26 w 26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36">
                    <a:moveTo>
                      <a:pt x="0" y="35"/>
                    </a:moveTo>
                    <a:lnTo>
                      <a:pt x="26" y="0"/>
                    </a:lnTo>
                    <a:lnTo>
                      <a:pt x="26" y="13"/>
                    </a:lnTo>
                    <a:lnTo>
                      <a:pt x="17" y="36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8" name="Freeform 150"/>
              <p:cNvSpPr>
                <a:spLocks/>
              </p:cNvSpPr>
              <p:nvPr/>
            </p:nvSpPr>
            <p:spPr bwMode="auto">
              <a:xfrm>
                <a:off x="4052" y="3723"/>
                <a:ext cx="153" cy="38"/>
              </a:xfrm>
              <a:custGeom>
                <a:avLst/>
                <a:gdLst>
                  <a:gd name="T0" fmla="*/ 22 w 307"/>
                  <a:gd name="T1" fmla="*/ 22 h 74"/>
                  <a:gd name="T2" fmla="*/ 28 w 307"/>
                  <a:gd name="T3" fmla="*/ 23 h 74"/>
                  <a:gd name="T4" fmla="*/ 38 w 307"/>
                  <a:gd name="T5" fmla="*/ 23 h 74"/>
                  <a:gd name="T6" fmla="*/ 45 w 307"/>
                  <a:gd name="T7" fmla="*/ 25 h 74"/>
                  <a:gd name="T8" fmla="*/ 53 w 307"/>
                  <a:gd name="T9" fmla="*/ 26 h 74"/>
                  <a:gd name="T10" fmla="*/ 60 w 307"/>
                  <a:gd name="T11" fmla="*/ 26 h 74"/>
                  <a:gd name="T12" fmla="*/ 69 w 307"/>
                  <a:gd name="T13" fmla="*/ 27 h 74"/>
                  <a:gd name="T14" fmla="*/ 78 w 307"/>
                  <a:gd name="T15" fmla="*/ 29 h 74"/>
                  <a:gd name="T16" fmla="*/ 88 w 307"/>
                  <a:gd name="T17" fmla="*/ 30 h 74"/>
                  <a:gd name="T18" fmla="*/ 97 w 307"/>
                  <a:gd name="T19" fmla="*/ 32 h 74"/>
                  <a:gd name="T20" fmla="*/ 108 w 307"/>
                  <a:gd name="T21" fmla="*/ 35 h 74"/>
                  <a:gd name="T22" fmla="*/ 119 w 307"/>
                  <a:gd name="T23" fmla="*/ 36 h 74"/>
                  <a:gd name="T24" fmla="*/ 129 w 307"/>
                  <a:gd name="T25" fmla="*/ 38 h 74"/>
                  <a:gd name="T26" fmla="*/ 139 w 307"/>
                  <a:gd name="T27" fmla="*/ 39 h 74"/>
                  <a:gd name="T28" fmla="*/ 151 w 307"/>
                  <a:gd name="T29" fmla="*/ 41 h 74"/>
                  <a:gd name="T30" fmla="*/ 161 w 307"/>
                  <a:gd name="T31" fmla="*/ 42 h 74"/>
                  <a:gd name="T32" fmla="*/ 173 w 307"/>
                  <a:gd name="T33" fmla="*/ 44 h 74"/>
                  <a:gd name="T34" fmla="*/ 183 w 307"/>
                  <a:gd name="T35" fmla="*/ 45 h 74"/>
                  <a:gd name="T36" fmla="*/ 194 w 307"/>
                  <a:gd name="T37" fmla="*/ 47 h 74"/>
                  <a:gd name="T38" fmla="*/ 204 w 307"/>
                  <a:gd name="T39" fmla="*/ 48 h 74"/>
                  <a:gd name="T40" fmla="*/ 214 w 307"/>
                  <a:gd name="T41" fmla="*/ 49 h 74"/>
                  <a:gd name="T42" fmla="*/ 223 w 307"/>
                  <a:gd name="T43" fmla="*/ 51 h 74"/>
                  <a:gd name="T44" fmla="*/ 232 w 307"/>
                  <a:gd name="T45" fmla="*/ 52 h 74"/>
                  <a:gd name="T46" fmla="*/ 241 w 307"/>
                  <a:gd name="T47" fmla="*/ 52 h 74"/>
                  <a:gd name="T48" fmla="*/ 249 w 307"/>
                  <a:gd name="T49" fmla="*/ 55 h 74"/>
                  <a:gd name="T50" fmla="*/ 255 w 307"/>
                  <a:gd name="T51" fmla="*/ 55 h 74"/>
                  <a:gd name="T52" fmla="*/ 263 w 307"/>
                  <a:gd name="T53" fmla="*/ 57 h 74"/>
                  <a:gd name="T54" fmla="*/ 273 w 307"/>
                  <a:gd name="T55" fmla="*/ 58 h 74"/>
                  <a:gd name="T56" fmla="*/ 304 w 307"/>
                  <a:gd name="T57" fmla="*/ 32 h 74"/>
                  <a:gd name="T58" fmla="*/ 283 w 307"/>
                  <a:gd name="T59" fmla="*/ 74 h 74"/>
                  <a:gd name="T60" fmla="*/ 280 w 307"/>
                  <a:gd name="T61" fmla="*/ 73 h 74"/>
                  <a:gd name="T62" fmla="*/ 271 w 307"/>
                  <a:gd name="T63" fmla="*/ 73 h 74"/>
                  <a:gd name="T64" fmla="*/ 265 w 307"/>
                  <a:gd name="T65" fmla="*/ 71 h 74"/>
                  <a:gd name="T66" fmla="*/ 258 w 307"/>
                  <a:gd name="T67" fmla="*/ 70 h 74"/>
                  <a:gd name="T68" fmla="*/ 251 w 307"/>
                  <a:gd name="T69" fmla="*/ 69 h 74"/>
                  <a:gd name="T70" fmla="*/ 242 w 307"/>
                  <a:gd name="T71" fmla="*/ 69 h 74"/>
                  <a:gd name="T72" fmla="*/ 233 w 307"/>
                  <a:gd name="T73" fmla="*/ 66 h 74"/>
                  <a:gd name="T74" fmla="*/ 223 w 307"/>
                  <a:gd name="T75" fmla="*/ 64 h 74"/>
                  <a:gd name="T76" fmla="*/ 211 w 307"/>
                  <a:gd name="T77" fmla="*/ 63 h 74"/>
                  <a:gd name="T78" fmla="*/ 201 w 307"/>
                  <a:gd name="T79" fmla="*/ 61 h 74"/>
                  <a:gd name="T80" fmla="*/ 189 w 307"/>
                  <a:gd name="T81" fmla="*/ 58 h 74"/>
                  <a:gd name="T82" fmla="*/ 176 w 307"/>
                  <a:gd name="T83" fmla="*/ 57 h 74"/>
                  <a:gd name="T84" fmla="*/ 164 w 307"/>
                  <a:gd name="T85" fmla="*/ 55 h 74"/>
                  <a:gd name="T86" fmla="*/ 152 w 307"/>
                  <a:gd name="T87" fmla="*/ 54 h 74"/>
                  <a:gd name="T88" fmla="*/ 139 w 307"/>
                  <a:gd name="T89" fmla="*/ 51 h 74"/>
                  <a:gd name="T90" fmla="*/ 126 w 307"/>
                  <a:gd name="T91" fmla="*/ 49 h 74"/>
                  <a:gd name="T92" fmla="*/ 114 w 307"/>
                  <a:gd name="T93" fmla="*/ 47 h 74"/>
                  <a:gd name="T94" fmla="*/ 101 w 307"/>
                  <a:gd name="T95" fmla="*/ 45 h 74"/>
                  <a:gd name="T96" fmla="*/ 89 w 307"/>
                  <a:gd name="T97" fmla="*/ 42 h 74"/>
                  <a:gd name="T98" fmla="*/ 78 w 307"/>
                  <a:gd name="T99" fmla="*/ 41 h 74"/>
                  <a:gd name="T100" fmla="*/ 66 w 307"/>
                  <a:gd name="T101" fmla="*/ 39 h 74"/>
                  <a:gd name="T102" fmla="*/ 56 w 307"/>
                  <a:gd name="T103" fmla="*/ 38 h 74"/>
                  <a:gd name="T104" fmla="*/ 45 w 307"/>
                  <a:gd name="T105" fmla="*/ 36 h 74"/>
                  <a:gd name="T106" fmla="*/ 35 w 307"/>
                  <a:gd name="T107" fmla="*/ 35 h 74"/>
                  <a:gd name="T108" fmla="*/ 28 w 307"/>
                  <a:gd name="T109" fmla="*/ 33 h 74"/>
                  <a:gd name="T110" fmla="*/ 20 w 307"/>
                  <a:gd name="T111" fmla="*/ 32 h 74"/>
                  <a:gd name="T112" fmla="*/ 13 w 307"/>
                  <a:gd name="T113" fmla="*/ 30 h 74"/>
                  <a:gd name="T114" fmla="*/ 7 w 307"/>
                  <a:gd name="T115" fmla="*/ 30 h 74"/>
                  <a:gd name="T116" fmla="*/ 0 w 307"/>
                  <a:gd name="T117" fmla="*/ 29 h 74"/>
                  <a:gd name="T118" fmla="*/ 36 w 307"/>
                  <a:gd name="T119" fmla="*/ 0 h 74"/>
                  <a:gd name="T120" fmla="*/ 20 w 307"/>
                  <a:gd name="T121" fmla="*/ 22 h 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7"/>
                  <a:gd name="T184" fmla="*/ 0 h 74"/>
                  <a:gd name="T185" fmla="*/ 307 w 307"/>
                  <a:gd name="T186" fmla="*/ 74 h 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7" h="74">
                    <a:moveTo>
                      <a:pt x="20" y="22"/>
                    </a:moveTo>
                    <a:lnTo>
                      <a:pt x="22" y="22"/>
                    </a:lnTo>
                    <a:lnTo>
                      <a:pt x="25" y="22"/>
                    </a:lnTo>
                    <a:lnTo>
                      <a:pt x="28" y="23"/>
                    </a:lnTo>
                    <a:lnTo>
                      <a:pt x="32" y="23"/>
                    </a:lnTo>
                    <a:lnTo>
                      <a:pt x="38" y="23"/>
                    </a:lnTo>
                    <a:lnTo>
                      <a:pt x="41" y="23"/>
                    </a:lnTo>
                    <a:lnTo>
                      <a:pt x="45" y="25"/>
                    </a:lnTo>
                    <a:lnTo>
                      <a:pt x="48" y="25"/>
                    </a:lnTo>
                    <a:lnTo>
                      <a:pt x="53" y="26"/>
                    </a:lnTo>
                    <a:lnTo>
                      <a:pt x="57" y="26"/>
                    </a:lnTo>
                    <a:lnTo>
                      <a:pt x="60" y="26"/>
                    </a:lnTo>
                    <a:lnTo>
                      <a:pt x="64" y="27"/>
                    </a:lnTo>
                    <a:lnTo>
                      <a:pt x="69" y="27"/>
                    </a:lnTo>
                    <a:lnTo>
                      <a:pt x="73" y="29"/>
                    </a:lnTo>
                    <a:lnTo>
                      <a:pt x="78" y="29"/>
                    </a:lnTo>
                    <a:lnTo>
                      <a:pt x="82" y="29"/>
                    </a:lnTo>
                    <a:lnTo>
                      <a:pt x="88" y="30"/>
                    </a:lnTo>
                    <a:lnTo>
                      <a:pt x="92" y="32"/>
                    </a:lnTo>
                    <a:lnTo>
                      <a:pt x="97" y="32"/>
                    </a:lnTo>
                    <a:lnTo>
                      <a:pt x="103" y="33"/>
                    </a:lnTo>
                    <a:lnTo>
                      <a:pt x="108" y="35"/>
                    </a:lnTo>
                    <a:lnTo>
                      <a:pt x="113" y="35"/>
                    </a:lnTo>
                    <a:lnTo>
                      <a:pt x="119" y="36"/>
                    </a:lnTo>
                    <a:lnTo>
                      <a:pt x="125" y="36"/>
                    </a:lnTo>
                    <a:lnTo>
                      <a:pt x="129" y="38"/>
                    </a:lnTo>
                    <a:lnTo>
                      <a:pt x="135" y="38"/>
                    </a:lnTo>
                    <a:lnTo>
                      <a:pt x="139" y="39"/>
                    </a:lnTo>
                    <a:lnTo>
                      <a:pt x="145" y="39"/>
                    </a:lnTo>
                    <a:lnTo>
                      <a:pt x="151" y="41"/>
                    </a:lnTo>
                    <a:lnTo>
                      <a:pt x="155" y="41"/>
                    </a:lnTo>
                    <a:lnTo>
                      <a:pt x="161" y="42"/>
                    </a:lnTo>
                    <a:lnTo>
                      <a:pt x="167" y="42"/>
                    </a:lnTo>
                    <a:lnTo>
                      <a:pt x="173" y="44"/>
                    </a:lnTo>
                    <a:lnTo>
                      <a:pt x="177" y="44"/>
                    </a:lnTo>
                    <a:lnTo>
                      <a:pt x="183" y="45"/>
                    </a:lnTo>
                    <a:lnTo>
                      <a:pt x="188" y="45"/>
                    </a:lnTo>
                    <a:lnTo>
                      <a:pt x="194" y="47"/>
                    </a:lnTo>
                    <a:lnTo>
                      <a:pt x="199" y="47"/>
                    </a:lnTo>
                    <a:lnTo>
                      <a:pt x="204" y="48"/>
                    </a:lnTo>
                    <a:lnTo>
                      <a:pt x="210" y="48"/>
                    </a:lnTo>
                    <a:lnTo>
                      <a:pt x="214" y="49"/>
                    </a:lnTo>
                    <a:lnTo>
                      <a:pt x="219" y="49"/>
                    </a:lnTo>
                    <a:lnTo>
                      <a:pt x="223" y="51"/>
                    </a:lnTo>
                    <a:lnTo>
                      <a:pt x="227" y="51"/>
                    </a:lnTo>
                    <a:lnTo>
                      <a:pt x="232" y="52"/>
                    </a:lnTo>
                    <a:lnTo>
                      <a:pt x="236" y="52"/>
                    </a:lnTo>
                    <a:lnTo>
                      <a:pt x="241" y="52"/>
                    </a:lnTo>
                    <a:lnTo>
                      <a:pt x="245" y="54"/>
                    </a:lnTo>
                    <a:lnTo>
                      <a:pt x="249" y="55"/>
                    </a:lnTo>
                    <a:lnTo>
                      <a:pt x="252" y="55"/>
                    </a:lnTo>
                    <a:lnTo>
                      <a:pt x="255" y="55"/>
                    </a:lnTo>
                    <a:lnTo>
                      <a:pt x="258" y="55"/>
                    </a:lnTo>
                    <a:lnTo>
                      <a:pt x="263" y="57"/>
                    </a:lnTo>
                    <a:lnTo>
                      <a:pt x="267" y="57"/>
                    </a:lnTo>
                    <a:lnTo>
                      <a:pt x="273" y="58"/>
                    </a:lnTo>
                    <a:lnTo>
                      <a:pt x="279" y="60"/>
                    </a:lnTo>
                    <a:lnTo>
                      <a:pt x="304" y="32"/>
                    </a:lnTo>
                    <a:lnTo>
                      <a:pt x="307" y="41"/>
                    </a:lnTo>
                    <a:lnTo>
                      <a:pt x="283" y="74"/>
                    </a:lnTo>
                    <a:lnTo>
                      <a:pt x="282" y="74"/>
                    </a:lnTo>
                    <a:lnTo>
                      <a:pt x="280" y="73"/>
                    </a:lnTo>
                    <a:lnTo>
                      <a:pt x="276" y="73"/>
                    </a:lnTo>
                    <a:lnTo>
                      <a:pt x="271" y="73"/>
                    </a:lnTo>
                    <a:lnTo>
                      <a:pt x="268" y="71"/>
                    </a:lnTo>
                    <a:lnTo>
                      <a:pt x="265" y="71"/>
                    </a:lnTo>
                    <a:lnTo>
                      <a:pt x="263" y="70"/>
                    </a:lnTo>
                    <a:lnTo>
                      <a:pt x="258" y="70"/>
                    </a:lnTo>
                    <a:lnTo>
                      <a:pt x="254" y="69"/>
                    </a:lnTo>
                    <a:lnTo>
                      <a:pt x="251" y="69"/>
                    </a:lnTo>
                    <a:lnTo>
                      <a:pt x="246" y="69"/>
                    </a:lnTo>
                    <a:lnTo>
                      <a:pt x="242" y="69"/>
                    </a:lnTo>
                    <a:lnTo>
                      <a:pt x="238" y="67"/>
                    </a:lnTo>
                    <a:lnTo>
                      <a:pt x="233" y="66"/>
                    </a:lnTo>
                    <a:lnTo>
                      <a:pt x="227" y="66"/>
                    </a:lnTo>
                    <a:lnTo>
                      <a:pt x="223" y="64"/>
                    </a:lnTo>
                    <a:lnTo>
                      <a:pt x="217" y="63"/>
                    </a:lnTo>
                    <a:lnTo>
                      <a:pt x="211" y="63"/>
                    </a:lnTo>
                    <a:lnTo>
                      <a:pt x="205" y="61"/>
                    </a:lnTo>
                    <a:lnTo>
                      <a:pt x="201" y="61"/>
                    </a:lnTo>
                    <a:lnTo>
                      <a:pt x="195" y="60"/>
                    </a:lnTo>
                    <a:lnTo>
                      <a:pt x="189" y="58"/>
                    </a:lnTo>
                    <a:lnTo>
                      <a:pt x="182" y="57"/>
                    </a:lnTo>
                    <a:lnTo>
                      <a:pt x="176" y="57"/>
                    </a:lnTo>
                    <a:lnTo>
                      <a:pt x="170" y="55"/>
                    </a:lnTo>
                    <a:lnTo>
                      <a:pt x="164" y="55"/>
                    </a:lnTo>
                    <a:lnTo>
                      <a:pt x="158" y="54"/>
                    </a:lnTo>
                    <a:lnTo>
                      <a:pt x="152" y="54"/>
                    </a:lnTo>
                    <a:lnTo>
                      <a:pt x="145" y="52"/>
                    </a:lnTo>
                    <a:lnTo>
                      <a:pt x="139" y="51"/>
                    </a:lnTo>
                    <a:lnTo>
                      <a:pt x="132" y="49"/>
                    </a:lnTo>
                    <a:lnTo>
                      <a:pt x="126" y="49"/>
                    </a:lnTo>
                    <a:lnTo>
                      <a:pt x="119" y="48"/>
                    </a:lnTo>
                    <a:lnTo>
                      <a:pt x="114" y="47"/>
                    </a:lnTo>
                    <a:lnTo>
                      <a:pt x="107" y="45"/>
                    </a:lnTo>
                    <a:lnTo>
                      <a:pt x="101" y="45"/>
                    </a:lnTo>
                    <a:lnTo>
                      <a:pt x="95" y="44"/>
                    </a:lnTo>
                    <a:lnTo>
                      <a:pt x="89" y="42"/>
                    </a:lnTo>
                    <a:lnTo>
                      <a:pt x="82" y="42"/>
                    </a:lnTo>
                    <a:lnTo>
                      <a:pt x="78" y="41"/>
                    </a:lnTo>
                    <a:lnTo>
                      <a:pt x="72" y="39"/>
                    </a:lnTo>
                    <a:lnTo>
                      <a:pt x="66" y="39"/>
                    </a:lnTo>
                    <a:lnTo>
                      <a:pt x="61" y="38"/>
                    </a:lnTo>
                    <a:lnTo>
                      <a:pt x="56" y="38"/>
                    </a:lnTo>
                    <a:lnTo>
                      <a:pt x="50" y="36"/>
                    </a:lnTo>
                    <a:lnTo>
                      <a:pt x="45" y="36"/>
                    </a:lnTo>
                    <a:lnTo>
                      <a:pt x="41" y="35"/>
                    </a:lnTo>
                    <a:lnTo>
                      <a:pt x="35" y="35"/>
                    </a:lnTo>
                    <a:lnTo>
                      <a:pt x="31" y="33"/>
                    </a:lnTo>
                    <a:lnTo>
                      <a:pt x="28" y="33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10" y="30"/>
                    </a:lnTo>
                    <a:lnTo>
                      <a:pt x="7" y="30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29" y="1"/>
                    </a:lnTo>
                    <a:lnTo>
                      <a:pt x="36" y="0"/>
                    </a:lnTo>
                    <a:lnTo>
                      <a:pt x="20" y="22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89" name="Freeform 151"/>
              <p:cNvSpPr>
                <a:spLocks/>
              </p:cNvSpPr>
              <p:nvPr/>
            </p:nvSpPr>
            <p:spPr bwMode="auto">
              <a:xfrm>
                <a:off x="4029" y="3742"/>
                <a:ext cx="160" cy="38"/>
              </a:xfrm>
              <a:custGeom>
                <a:avLst/>
                <a:gdLst>
                  <a:gd name="T0" fmla="*/ 146 w 320"/>
                  <a:gd name="T1" fmla="*/ 47 h 76"/>
                  <a:gd name="T2" fmla="*/ 298 w 320"/>
                  <a:gd name="T3" fmla="*/ 62 h 76"/>
                  <a:gd name="T4" fmla="*/ 320 w 320"/>
                  <a:gd name="T5" fmla="*/ 49 h 76"/>
                  <a:gd name="T6" fmla="*/ 300 w 320"/>
                  <a:gd name="T7" fmla="*/ 75 h 76"/>
                  <a:gd name="T8" fmla="*/ 295 w 320"/>
                  <a:gd name="T9" fmla="*/ 75 h 76"/>
                  <a:gd name="T10" fmla="*/ 287 w 320"/>
                  <a:gd name="T11" fmla="*/ 74 h 76"/>
                  <a:gd name="T12" fmla="*/ 278 w 320"/>
                  <a:gd name="T13" fmla="*/ 72 h 76"/>
                  <a:gd name="T14" fmla="*/ 270 w 320"/>
                  <a:gd name="T15" fmla="*/ 72 h 76"/>
                  <a:gd name="T16" fmla="*/ 263 w 320"/>
                  <a:gd name="T17" fmla="*/ 71 h 76"/>
                  <a:gd name="T18" fmla="*/ 254 w 320"/>
                  <a:gd name="T19" fmla="*/ 69 h 76"/>
                  <a:gd name="T20" fmla="*/ 245 w 320"/>
                  <a:gd name="T21" fmla="*/ 69 h 76"/>
                  <a:gd name="T22" fmla="*/ 235 w 320"/>
                  <a:gd name="T23" fmla="*/ 68 h 76"/>
                  <a:gd name="T24" fmla="*/ 225 w 320"/>
                  <a:gd name="T25" fmla="*/ 66 h 76"/>
                  <a:gd name="T26" fmla="*/ 215 w 320"/>
                  <a:gd name="T27" fmla="*/ 65 h 76"/>
                  <a:gd name="T28" fmla="*/ 203 w 320"/>
                  <a:gd name="T29" fmla="*/ 63 h 76"/>
                  <a:gd name="T30" fmla="*/ 191 w 320"/>
                  <a:gd name="T31" fmla="*/ 62 h 76"/>
                  <a:gd name="T32" fmla="*/ 179 w 320"/>
                  <a:gd name="T33" fmla="*/ 60 h 76"/>
                  <a:gd name="T34" fmla="*/ 168 w 320"/>
                  <a:gd name="T35" fmla="*/ 59 h 76"/>
                  <a:gd name="T36" fmla="*/ 154 w 320"/>
                  <a:gd name="T37" fmla="*/ 57 h 76"/>
                  <a:gd name="T38" fmla="*/ 141 w 320"/>
                  <a:gd name="T39" fmla="*/ 56 h 76"/>
                  <a:gd name="T40" fmla="*/ 129 w 320"/>
                  <a:gd name="T41" fmla="*/ 54 h 76"/>
                  <a:gd name="T42" fmla="*/ 116 w 320"/>
                  <a:gd name="T43" fmla="*/ 53 h 76"/>
                  <a:gd name="T44" fmla="*/ 104 w 320"/>
                  <a:gd name="T45" fmla="*/ 50 h 76"/>
                  <a:gd name="T46" fmla="*/ 93 w 320"/>
                  <a:gd name="T47" fmla="*/ 49 h 76"/>
                  <a:gd name="T48" fmla="*/ 79 w 320"/>
                  <a:gd name="T49" fmla="*/ 47 h 76"/>
                  <a:gd name="T50" fmla="*/ 68 w 320"/>
                  <a:gd name="T51" fmla="*/ 46 h 76"/>
                  <a:gd name="T52" fmla="*/ 56 w 320"/>
                  <a:gd name="T53" fmla="*/ 43 h 76"/>
                  <a:gd name="T54" fmla="*/ 46 w 320"/>
                  <a:gd name="T55" fmla="*/ 41 h 76"/>
                  <a:gd name="T56" fmla="*/ 34 w 320"/>
                  <a:gd name="T57" fmla="*/ 40 h 76"/>
                  <a:gd name="T58" fmla="*/ 24 w 320"/>
                  <a:gd name="T59" fmla="*/ 37 h 76"/>
                  <a:gd name="T60" fmla="*/ 13 w 320"/>
                  <a:gd name="T61" fmla="*/ 35 h 76"/>
                  <a:gd name="T62" fmla="*/ 3 w 320"/>
                  <a:gd name="T63" fmla="*/ 34 h 76"/>
                  <a:gd name="T64" fmla="*/ 35 w 320"/>
                  <a:gd name="T65" fmla="*/ 0 h 76"/>
                  <a:gd name="T66" fmla="*/ 21 w 320"/>
                  <a:gd name="T67" fmla="*/ 27 h 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0"/>
                  <a:gd name="T103" fmla="*/ 0 h 76"/>
                  <a:gd name="T104" fmla="*/ 320 w 320"/>
                  <a:gd name="T105" fmla="*/ 76 h 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0" h="76">
                    <a:moveTo>
                      <a:pt x="21" y="27"/>
                    </a:moveTo>
                    <a:lnTo>
                      <a:pt x="146" y="47"/>
                    </a:lnTo>
                    <a:lnTo>
                      <a:pt x="231" y="59"/>
                    </a:lnTo>
                    <a:lnTo>
                      <a:pt x="298" y="62"/>
                    </a:lnTo>
                    <a:lnTo>
                      <a:pt x="311" y="41"/>
                    </a:lnTo>
                    <a:lnTo>
                      <a:pt x="320" y="49"/>
                    </a:lnTo>
                    <a:lnTo>
                      <a:pt x="301" y="76"/>
                    </a:lnTo>
                    <a:lnTo>
                      <a:pt x="300" y="75"/>
                    </a:lnTo>
                    <a:lnTo>
                      <a:pt x="298" y="75"/>
                    </a:lnTo>
                    <a:lnTo>
                      <a:pt x="295" y="75"/>
                    </a:lnTo>
                    <a:lnTo>
                      <a:pt x="292" y="75"/>
                    </a:lnTo>
                    <a:lnTo>
                      <a:pt x="287" y="74"/>
                    </a:lnTo>
                    <a:lnTo>
                      <a:pt x="281" y="74"/>
                    </a:lnTo>
                    <a:lnTo>
                      <a:pt x="278" y="72"/>
                    </a:lnTo>
                    <a:lnTo>
                      <a:pt x="273" y="72"/>
                    </a:lnTo>
                    <a:lnTo>
                      <a:pt x="270" y="72"/>
                    </a:lnTo>
                    <a:lnTo>
                      <a:pt x="267" y="72"/>
                    </a:lnTo>
                    <a:lnTo>
                      <a:pt x="263" y="71"/>
                    </a:lnTo>
                    <a:lnTo>
                      <a:pt x="259" y="71"/>
                    </a:lnTo>
                    <a:lnTo>
                      <a:pt x="254" y="69"/>
                    </a:lnTo>
                    <a:lnTo>
                      <a:pt x="250" y="69"/>
                    </a:lnTo>
                    <a:lnTo>
                      <a:pt x="245" y="69"/>
                    </a:lnTo>
                    <a:lnTo>
                      <a:pt x="241" y="69"/>
                    </a:lnTo>
                    <a:lnTo>
                      <a:pt x="235" y="68"/>
                    </a:lnTo>
                    <a:lnTo>
                      <a:pt x="231" y="68"/>
                    </a:lnTo>
                    <a:lnTo>
                      <a:pt x="225" y="66"/>
                    </a:lnTo>
                    <a:lnTo>
                      <a:pt x="219" y="66"/>
                    </a:lnTo>
                    <a:lnTo>
                      <a:pt x="215" y="65"/>
                    </a:lnTo>
                    <a:lnTo>
                      <a:pt x="209" y="65"/>
                    </a:lnTo>
                    <a:lnTo>
                      <a:pt x="203" y="63"/>
                    </a:lnTo>
                    <a:lnTo>
                      <a:pt x="197" y="63"/>
                    </a:lnTo>
                    <a:lnTo>
                      <a:pt x="191" y="62"/>
                    </a:lnTo>
                    <a:lnTo>
                      <a:pt x="185" y="62"/>
                    </a:lnTo>
                    <a:lnTo>
                      <a:pt x="179" y="60"/>
                    </a:lnTo>
                    <a:lnTo>
                      <a:pt x="173" y="60"/>
                    </a:lnTo>
                    <a:lnTo>
                      <a:pt x="168" y="59"/>
                    </a:lnTo>
                    <a:lnTo>
                      <a:pt x="162" y="59"/>
                    </a:lnTo>
                    <a:lnTo>
                      <a:pt x="154" y="57"/>
                    </a:lnTo>
                    <a:lnTo>
                      <a:pt x="149" y="57"/>
                    </a:lnTo>
                    <a:lnTo>
                      <a:pt x="141" y="56"/>
                    </a:lnTo>
                    <a:lnTo>
                      <a:pt x="135" y="56"/>
                    </a:lnTo>
                    <a:lnTo>
                      <a:pt x="129" y="54"/>
                    </a:lnTo>
                    <a:lnTo>
                      <a:pt x="124" y="53"/>
                    </a:lnTo>
                    <a:lnTo>
                      <a:pt x="116" y="53"/>
                    </a:lnTo>
                    <a:lnTo>
                      <a:pt x="110" y="52"/>
                    </a:lnTo>
                    <a:lnTo>
                      <a:pt x="104" y="50"/>
                    </a:lnTo>
                    <a:lnTo>
                      <a:pt x="99" y="50"/>
                    </a:lnTo>
                    <a:lnTo>
                      <a:pt x="93" y="49"/>
                    </a:lnTo>
                    <a:lnTo>
                      <a:pt x="87" y="49"/>
                    </a:lnTo>
                    <a:lnTo>
                      <a:pt x="79" y="47"/>
                    </a:lnTo>
                    <a:lnTo>
                      <a:pt x="74" y="46"/>
                    </a:lnTo>
                    <a:lnTo>
                      <a:pt x="68" y="46"/>
                    </a:lnTo>
                    <a:lnTo>
                      <a:pt x="62" y="44"/>
                    </a:lnTo>
                    <a:lnTo>
                      <a:pt x="56" y="43"/>
                    </a:lnTo>
                    <a:lnTo>
                      <a:pt x="50" y="43"/>
                    </a:lnTo>
                    <a:lnTo>
                      <a:pt x="46" y="41"/>
                    </a:lnTo>
                    <a:lnTo>
                      <a:pt x="40" y="41"/>
                    </a:lnTo>
                    <a:lnTo>
                      <a:pt x="34" y="40"/>
                    </a:lnTo>
                    <a:lnTo>
                      <a:pt x="28" y="38"/>
                    </a:lnTo>
                    <a:lnTo>
                      <a:pt x="24" y="37"/>
                    </a:lnTo>
                    <a:lnTo>
                      <a:pt x="18" y="37"/>
                    </a:lnTo>
                    <a:lnTo>
                      <a:pt x="13" y="35"/>
                    </a:lnTo>
                    <a:lnTo>
                      <a:pt x="9" y="35"/>
                    </a:lnTo>
                    <a:lnTo>
                      <a:pt x="3" y="34"/>
                    </a:lnTo>
                    <a:lnTo>
                      <a:pt x="0" y="34"/>
                    </a:lnTo>
                    <a:lnTo>
                      <a:pt x="35" y="0"/>
                    </a:lnTo>
                    <a:lnTo>
                      <a:pt x="35" y="6"/>
                    </a:lnTo>
                    <a:lnTo>
                      <a:pt x="21" y="27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0" name="Freeform 152"/>
              <p:cNvSpPr>
                <a:spLocks/>
              </p:cNvSpPr>
              <p:nvPr/>
            </p:nvSpPr>
            <p:spPr bwMode="auto">
              <a:xfrm>
                <a:off x="3904" y="3705"/>
                <a:ext cx="55" cy="19"/>
              </a:xfrm>
              <a:custGeom>
                <a:avLst/>
                <a:gdLst>
                  <a:gd name="T0" fmla="*/ 107 w 110"/>
                  <a:gd name="T1" fmla="*/ 0 h 38"/>
                  <a:gd name="T2" fmla="*/ 86 w 110"/>
                  <a:gd name="T3" fmla="*/ 26 h 38"/>
                  <a:gd name="T4" fmla="*/ 85 w 110"/>
                  <a:gd name="T5" fmla="*/ 26 h 38"/>
                  <a:gd name="T6" fmla="*/ 83 w 110"/>
                  <a:gd name="T7" fmla="*/ 26 h 38"/>
                  <a:gd name="T8" fmla="*/ 80 w 110"/>
                  <a:gd name="T9" fmla="*/ 25 h 38"/>
                  <a:gd name="T10" fmla="*/ 76 w 110"/>
                  <a:gd name="T11" fmla="*/ 25 h 38"/>
                  <a:gd name="T12" fmla="*/ 70 w 110"/>
                  <a:gd name="T13" fmla="*/ 23 h 38"/>
                  <a:gd name="T14" fmla="*/ 64 w 110"/>
                  <a:gd name="T15" fmla="*/ 23 h 38"/>
                  <a:gd name="T16" fmla="*/ 61 w 110"/>
                  <a:gd name="T17" fmla="*/ 22 h 38"/>
                  <a:gd name="T18" fmla="*/ 58 w 110"/>
                  <a:gd name="T19" fmla="*/ 22 h 38"/>
                  <a:gd name="T20" fmla="*/ 55 w 110"/>
                  <a:gd name="T21" fmla="*/ 22 h 38"/>
                  <a:gd name="T22" fmla="*/ 52 w 110"/>
                  <a:gd name="T23" fmla="*/ 22 h 38"/>
                  <a:gd name="T24" fmla="*/ 48 w 110"/>
                  <a:gd name="T25" fmla="*/ 21 h 38"/>
                  <a:gd name="T26" fmla="*/ 45 w 110"/>
                  <a:gd name="T27" fmla="*/ 21 h 38"/>
                  <a:gd name="T28" fmla="*/ 42 w 110"/>
                  <a:gd name="T29" fmla="*/ 19 h 38"/>
                  <a:gd name="T30" fmla="*/ 38 w 110"/>
                  <a:gd name="T31" fmla="*/ 19 h 38"/>
                  <a:gd name="T32" fmla="*/ 33 w 110"/>
                  <a:gd name="T33" fmla="*/ 19 h 38"/>
                  <a:gd name="T34" fmla="*/ 30 w 110"/>
                  <a:gd name="T35" fmla="*/ 18 h 38"/>
                  <a:gd name="T36" fmla="*/ 27 w 110"/>
                  <a:gd name="T37" fmla="*/ 18 h 38"/>
                  <a:gd name="T38" fmla="*/ 23 w 110"/>
                  <a:gd name="T39" fmla="*/ 18 h 38"/>
                  <a:gd name="T40" fmla="*/ 20 w 110"/>
                  <a:gd name="T41" fmla="*/ 16 h 38"/>
                  <a:gd name="T42" fmla="*/ 16 w 110"/>
                  <a:gd name="T43" fmla="*/ 16 h 38"/>
                  <a:gd name="T44" fmla="*/ 13 w 110"/>
                  <a:gd name="T45" fmla="*/ 16 h 38"/>
                  <a:gd name="T46" fmla="*/ 10 w 110"/>
                  <a:gd name="T47" fmla="*/ 16 h 38"/>
                  <a:gd name="T48" fmla="*/ 4 w 110"/>
                  <a:gd name="T49" fmla="*/ 15 h 38"/>
                  <a:gd name="T50" fmla="*/ 0 w 110"/>
                  <a:gd name="T51" fmla="*/ 13 h 38"/>
                  <a:gd name="T52" fmla="*/ 0 w 110"/>
                  <a:gd name="T53" fmla="*/ 19 h 38"/>
                  <a:gd name="T54" fmla="*/ 3 w 110"/>
                  <a:gd name="T55" fmla="*/ 19 h 38"/>
                  <a:gd name="T56" fmla="*/ 5 w 110"/>
                  <a:gd name="T57" fmla="*/ 19 h 38"/>
                  <a:gd name="T58" fmla="*/ 8 w 110"/>
                  <a:gd name="T59" fmla="*/ 21 h 38"/>
                  <a:gd name="T60" fmla="*/ 13 w 110"/>
                  <a:gd name="T61" fmla="*/ 22 h 38"/>
                  <a:gd name="T62" fmla="*/ 19 w 110"/>
                  <a:gd name="T63" fmla="*/ 23 h 38"/>
                  <a:gd name="T64" fmla="*/ 22 w 110"/>
                  <a:gd name="T65" fmla="*/ 23 h 38"/>
                  <a:gd name="T66" fmla="*/ 26 w 110"/>
                  <a:gd name="T67" fmla="*/ 25 h 38"/>
                  <a:gd name="T68" fmla="*/ 29 w 110"/>
                  <a:gd name="T69" fmla="*/ 25 h 38"/>
                  <a:gd name="T70" fmla="*/ 33 w 110"/>
                  <a:gd name="T71" fmla="*/ 26 h 38"/>
                  <a:gd name="T72" fmla="*/ 36 w 110"/>
                  <a:gd name="T73" fmla="*/ 26 h 38"/>
                  <a:gd name="T74" fmla="*/ 39 w 110"/>
                  <a:gd name="T75" fmla="*/ 28 h 38"/>
                  <a:gd name="T76" fmla="*/ 44 w 110"/>
                  <a:gd name="T77" fmla="*/ 28 h 38"/>
                  <a:gd name="T78" fmla="*/ 47 w 110"/>
                  <a:gd name="T79" fmla="*/ 29 h 38"/>
                  <a:gd name="T80" fmla="*/ 51 w 110"/>
                  <a:gd name="T81" fmla="*/ 29 h 38"/>
                  <a:gd name="T82" fmla="*/ 54 w 110"/>
                  <a:gd name="T83" fmla="*/ 31 h 38"/>
                  <a:gd name="T84" fmla="*/ 58 w 110"/>
                  <a:gd name="T85" fmla="*/ 32 h 38"/>
                  <a:gd name="T86" fmla="*/ 63 w 110"/>
                  <a:gd name="T87" fmla="*/ 32 h 38"/>
                  <a:gd name="T88" fmla="*/ 66 w 110"/>
                  <a:gd name="T89" fmla="*/ 34 h 38"/>
                  <a:gd name="T90" fmla="*/ 70 w 110"/>
                  <a:gd name="T91" fmla="*/ 34 h 38"/>
                  <a:gd name="T92" fmla="*/ 73 w 110"/>
                  <a:gd name="T93" fmla="*/ 34 h 38"/>
                  <a:gd name="T94" fmla="*/ 77 w 110"/>
                  <a:gd name="T95" fmla="*/ 35 h 38"/>
                  <a:gd name="T96" fmla="*/ 80 w 110"/>
                  <a:gd name="T97" fmla="*/ 35 h 38"/>
                  <a:gd name="T98" fmla="*/ 85 w 110"/>
                  <a:gd name="T99" fmla="*/ 37 h 38"/>
                  <a:gd name="T100" fmla="*/ 88 w 110"/>
                  <a:gd name="T101" fmla="*/ 37 h 38"/>
                  <a:gd name="T102" fmla="*/ 91 w 110"/>
                  <a:gd name="T103" fmla="*/ 38 h 38"/>
                  <a:gd name="T104" fmla="*/ 110 w 110"/>
                  <a:gd name="T105" fmla="*/ 12 h 38"/>
                  <a:gd name="T106" fmla="*/ 107 w 110"/>
                  <a:gd name="T107" fmla="*/ 0 h 38"/>
                  <a:gd name="T108" fmla="*/ 107 w 110"/>
                  <a:gd name="T109" fmla="*/ 0 h 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0"/>
                  <a:gd name="T166" fmla="*/ 0 h 38"/>
                  <a:gd name="T167" fmla="*/ 110 w 110"/>
                  <a:gd name="T168" fmla="*/ 38 h 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0" h="38">
                    <a:moveTo>
                      <a:pt x="107" y="0"/>
                    </a:moveTo>
                    <a:lnTo>
                      <a:pt x="86" y="26"/>
                    </a:lnTo>
                    <a:lnTo>
                      <a:pt x="85" y="26"/>
                    </a:lnTo>
                    <a:lnTo>
                      <a:pt x="83" y="26"/>
                    </a:lnTo>
                    <a:lnTo>
                      <a:pt x="80" y="25"/>
                    </a:lnTo>
                    <a:lnTo>
                      <a:pt x="76" y="25"/>
                    </a:lnTo>
                    <a:lnTo>
                      <a:pt x="70" y="23"/>
                    </a:lnTo>
                    <a:lnTo>
                      <a:pt x="64" y="23"/>
                    </a:lnTo>
                    <a:lnTo>
                      <a:pt x="61" y="22"/>
                    </a:lnTo>
                    <a:lnTo>
                      <a:pt x="58" y="22"/>
                    </a:lnTo>
                    <a:lnTo>
                      <a:pt x="55" y="22"/>
                    </a:lnTo>
                    <a:lnTo>
                      <a:pt x="52" y="22"/>
                    </a:lnTo>
                    <a:lnTo>
                      <a:pt x="48" y="21"/>
                    </a:lnTo>
                    <a:lnTo>
                      <a:pt x="45" y="21"/>
                    </a:lnTo>
                    <a:lnTo>
                      <a:pt x="42" y="19"/>
                    </a:lnTo>
                    <a:lnTo>
                      <a:pt x="38" y="19"/>
                    </a:lnTo>
                    <a:lnTo>
                      <a:pt x="33" y="19"/>
                    </a:lnTo>
                    <a:lnTo>
                      <a:pt x="30" y="18"/>
                    </a:lnTo>
                    <a:lnTo>
                      <a:pt x="27" y="18"/>
                    </a:lnTo>
                    <a:lnTo>
                      <a:pt x="23" y="18"/>
                    </a:lnTo>
                    <a:lnTo>
                      <a:pt x="20" y="16"/>
                    </a:lnTo>
                    <a:lnTo>
                      <a:pt x="16" y="16"/>
                    </a:lnTo>
                    <a:lnTo>
                      <a:pt x="13" y="16"/>
                    </a:lnTo>
                    <a:lnTo>
                      <a:pt x="10" y="16"/>
                    </a:lnTo>
                    <a:lnTo>
                      <a:pt x="4" y="15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8" y="21"/>
                    </a:lnTo>
                    <a:lnTo>
                      <a:pt x="13" y="22"/>
                    </a:lnTo>
                    <a:lnTo>
                      <a:pt x="19" y="23"/>
                    </a:lnTo>
                    <a:lnTo>
                      <a:pt x="22" y="23"/>
                    </a:lnTo>
                    <a:lnTo>
                      <a:pt x="26" y="25"/>
                    </a:lnTo>
                    <a:lnTo>
                      <a:pt x="29" y="25"/>
                    </a:lnTo>
                    <a:lnTo>
                      <a:pt x="33" y="26"/>
                    </a:lnTo>
                    <a:lnTo>
                      <a:pt x="36" y="26"/>
                    </a:lnTo>
                    <a:lnTo>
                      <a:pt x="39" y="28"/>
                    </a:lnTo>
                    <a:lnTo>
                      <a:pt x="44" y="28"/>
                    </a:lnTo>
                    <a:lnTo>
                      <a:pt x="47" y="29"/>
                    </a:lnTo>
                    <a:lnTo>
                      <a:pt x="51" y="29"/>
                    </a:lnTo>
                    <a:lnTo>
                      <a:pt x="54" y="31"/>
                    </a:lnTo>
                    <a:lnTo>
                      <a:pt x="58" y="32"/>
                    </a:lnTo>
                    <a:lnTo>
                      <a:pt x="63" y="32"/>
                    </a:lnTo>
                    <a:lnTo>
                      <a:pt x="66" y="34"/>
                    </a:lnTo>
                    <a:lnTo>
                      <a:pt x="70" y="34"/>
                    </a:lnTo>
                    <a:lnTo>
                      <a:pt x="73" y="34"/>
                    </a:lnTo>
                    <a:lnTo>
                      <a:pt x="77" y="35"/>
                    </a:lnTo>
                    <a:lnTo>
                      <a:pt x="80" y="35"/>
                    </a:lnTo>
                    <a:lnTo>
                      <a:pt x="85" y="37"/>
                    </a:lnTo>
                    <a:lnTo>
                      <a:pt x="88" y="37"/>
                    </a:lnTo>
                    <a:lnTo>
                      <a:pt x="91" y="38"/>
                    </a:lnTo>
                    <a:lnTo>
                      <a:pt x="110" y="12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1" name="Freeform 153"/>
              <p:cNvSpPr>
                <a:spLocks/>
              </p:cNvSpPr>
              <p:nvPr/>
            </p:nvSpPr>
            <p:spPr bwMode="auto">
              <a:xfrm>
                <a:off x="3895" y="3725"/>
                <a:ext cx="52" cy="17"/>
              </a:xfrm>
              <a:custGeom>
                <a:avLst/>
                <a:gdLst>
                  <a:gd name="T0" fmla="*/ 101 w 103"/>
                  <a:gd name="T1" fmla="*/ 3 h 33"/>
                  <a:gd name="T2" fmla="*/ 103 w 103"/>
                  <a:gd name="T3" fmla="*/ 11 h 33"/>
                  <a:gd name="T4" fmla="*/ 87 w 103"/>
                  <a:gd name="T5" fmla="*/ 33 h 33"/>
                  <a:gd name="T6" fmla="*/ 85 w 103"/>
                  <a:gd name="T7" fmla="*/ 32 h 33"/>
                  <a:gd name="T8" fmla="*/ 84 w 103"/>
                  <a:gd name="T9" fmla="*/ 32 h 33"/>
                  <a:gd name="T10" fmla="*/ 81 w 103"/>
                  <a:gd name="T11" fmla="*/ 32 h 33"/>
                  <a:gd name="T12" fmla="*/ 78 w 103"/>
                  <a:gd name="T13" fmla="*/ 32 h 33"/>
                  <a:gd name="T14" fmla="*/ 73 w 103"/>
                  <a:gd name="T15" fmla="*/ 30 h 33"/>
                  <a:gd name="T16" fmla="*/ 69 w 103"/>
                  <a:gd name="T17" fmla="*/ 29 h 33"/>
                  <a:gd name="T18" fmla="*/ 63 w 103"/>
                  <a:gd name="T19" fmla="*/ 27 h 33"/>
                  <a:gd name="T20" fmla="*/ 57 w 103"/>
                  <a:gd name="T21" fmla="*/ 26 h 33"/>
                  <a:gd name="T22" fmla="*/ 54 w 103"/>
                  <a:gd name="T23" fmla="*/ 24 h 33"/>
                  <a:gd name="T24" fmla="*/ 51 w 103"/>
                  <a:gd name="T25" fmla="*/ 23 h 33"/>
                  <a:gd name="T26" fmla="*/ 47 w 103"/>
                  <a:gd name="T27" fmla="*/ 23 h 33"/>
                  <a:gd name="T28" fmla="*/ 44 w 103"/>
                  <a:gd name="T29" fmla="*/ 22 h 33"/>
                  <a:gd name="T30" fmla="*/ 40 w 103"/>
                  <a:gd name="T31" fmla="*/ 20 h 33"/>
                  <a:gd name="T32" fmla="*/ 37 w 103"/>
                  <a:gd name="T33" fmla="*/ 20 h 33"/>
                  <a:gd name="T34" fmla="*/ 34 w 103"/>
                  <a:gd name="T35" fmla="*/ 19 h 33"/>
                  <a:gd name="T36" fmla="*/ 29 w 103"/>
                  <a:gd name="T37" fmla="*/ 19 h 33"/>
                  <a:gd name="T38" fmla="*/ 25 w 103"/>
                  <a:gd name="T39" fmla="*/ 16 h 33"/>
                  <a:gd name="T40" fmla="*/ 22 w 103"/>
                  <a:gd name="T41" fmla="*/ 16 h 33"/>
                  <a:gd name="T42" fmla="*/ 18 w 103"/>
                  <a:gd name="T43" fmla="*/ 14 h 33"/>
                  <a:gd name="T44" fmla="*/ 15 w 103"/>
                  <a:gd name="T45" fmla="*/ 13 h 33"/>
                  <a:gd name="T46" fmla="*/ 10 w 103"/>
                  <a:gd name="T47" fmla="*/ 11 h 33"/>
                  <a:gd name="T48" fmla="*/ 6 w 103"/>
                  <a:gd name="T49" fmla="*/ 10 h 33"/>
                  <a:gd name="T50" fmla="*/ 3 w 103"/>
                  <a:gd name="T51" fmla="*/ 10 h 33"/>
                  <a:gd name="T52" fmla="*/ 0 w 103"/>
                  <a:gd name="T53" fmla="*/ 8 h 33"/>
                  <a:gd name="T54" fmla="*/ 1 w 103"/>
                  <a:gd name="T55" fmla="*/ 0 h 33"/>
                  <a:gd name="T56" fmla="*/ 3 w 103"/>
                  <a:gd name="T57" fmla="*/ 0 h 33"/>
                  <a:gd name="T58" fmla="*/ 7 w 103"/>
                  <a:gd name="T59" fmla="*/ 3 h 33"/>
                  <a:gd name="T60" fmla="*/ 12 w 103"/>
                  <a:gd name="T61" fmla="*/ 3 h 33"/>
                  <a:gd name="T62" fmla="*/ 16 w 103"/>
                  <a:gd name="T63" fmla="*/ 5 h 33"/>
                  <a:gd name="T64" fmla="*/ 21 w 103"/>
                  <a:gd name="T65" fmla="*/ 7 h 33"/>
                  <a:gd name="T66" fmla="*/ 26 w 103"/>
                  <a:gd name="T67" fmla="*/ 8 h 33"/>
                  <a:gd name="T68" fmla="*/ 29 w 103"/>
                  <a:gd name="T69" fmla="*/ 8 h 33"/>
                  <a:gd name="T70" fmla="*/ 32 w 103"/>
                  <a:gd name="T71" fmla="*/ 10 h 33"/>
                  <a:gd name="T72" fmla="*/ 35 w 103"/>
                  <a:gd name="T73" fmla="*/ 10 h 33"/>
                  <a:gd name="T74" fmla="*/ 38 w 103"/>
                  <a:gd name="T75" fmla="*/ 11 h 33"/>
                  <a:gd name="T76" fmla="*/ 43 w 103"/>
                  <a:gd name="T77" fmla="*/ 13 h 33"/>
                  <a:gd name="T78" fmla="*/ 45 w 103"/>
                  <a:gd name="T79" fmla="*/ 13 h 33"/>
                  <a:gd name="T80" fmla="*/ 48 w 103"/>
                  <a:gd name="T81" fmla="*/ 14 h 33"/>
                  <a:gd name="T82" fmla="*/ 53 w 103"/>
                  <a:gd name="T83" fmla="*/ 16 h 33"/>
                  <a:gd name="T84" fmla="*/ 57 w 103"/>
                  <a:gd name="T85" fmla="*/ 16 h 33"/>
                  <a:gd name="T86" fmla="*/ 60 w 103"/>
                  <a:gd name="T87" fmla="*/ 17 h 33"/>
                  <a:gd name="T88" fmla="*/ 65 w 103"/>
                  <a:gd name="T89" fmla="*/ 17 h 33"/>
                  <a:gd name="T90" fmla="*/ 69 w 103"/>
                  <a:gd name="T91" fmla="*/ 19 h 33"/>
                  <a:gd name="T92" fmla="*/ 72 w 103"/>
                  <a:gd name="T93" fmla="*/ 19 h 33"/>
                  <a:gd name="T94" fmla="*/ 76 w 103"/>
                  <a:gd name="T95" fmla="*/ 20 h 33"/>
                  <a:gd name="T96" fmla="*/ 81 w 103"/>
                  <a:gd name="T97" fmla="*/ 20 h 33"/>
                  <a:gd name="T98" fmla="*/ 85 w 103"/>
                  <a:gd name="T99" fmla="*/ 22 h 33"/>
                  <a:gd name="T100" fmla="*/ 101 w 103"/>
                  <a:gd name="T101" fmla="*/ 3 h 33"/>
                  <a:gd name="T102" fmla="*/ 101 w 103"/>
                  <a:gd name="T103" fmla="*/ 3 h 3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3"/>
                  <a:gd name="T157" fmla="*/ 0 h 33"/>
                  <a:gd name="T158" fmla="*/ 103 w 103"/>
                  <a:gd name="T159" fmla="*/ 33 h 3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3" h="33">
                    <a:moveTo>
                      <a:pt x="101" y="3"/>
                    </a:moveTo>
                    <a:lnTo>
                      <a:pt x="103" y="11"/>
                    </a:lnTo>
                    <a:lnTo>
                      <a:pt x="87" y="33"/>
                    </a:lnTo>
                    <a:lnTo>
                      <a:pt x="85" y="32"/>
                    </a:lnTo>
                    <a:lnTo>
                      <a:pt x="84" y="32"/>
                    </a:lnTo>
                    <a:lnTo>
                      <a:pt x="81" y="32"/>
                    </a:lnTo>
                    <a:lnTo>
                      <a:pt x="78" y="32"/>
                    </a:lnTo>
                    <a:lnTo>
                      <a:pt x="73" y="30"/>
                    </a:lnTo>
                    <a:lnTo>
                      <a:pt x="69" y="29"/>
                    </a:lnTo>
                    <a:lnTo>
                      <a:pt x="63" y="27"/>
                    </a:lnTo>
                    <a:lnTo>
                      <a:pt x="57" y="26"/>
                    </a:lnTo>
                    <a:lnTo>
                      <a:pt x="54" y="24"/>
                    </a:lnTo>
                    <a:lnTo>
                      <a:pt x="51" y="23"/>
                    </a:lnTo>
                    <a:lnTo>
                      <a:pt x="47" y="23"/>
                    </a:lnTo>
                    <a:lnTo>
                      <a:pt x="44" y="22"/>
                    </a:lnTo>
                    <a:lnTo>
                      <a:pt x="40" y="20"/>
                    </a:lnTo>
                    <a:lnTo>
                      <a:pt x="37" y="20"/>
                    </a:lnTo>
                    <a:lnTo>
                      <a:pt x="34" y="19"/>
                    </a:lnTo>
                    <a:lnTo>
                      <a:pt x="29" y="19"/>
                    </a:lnTo>
                    <a:lnTo>
                      <a:pt x="25" y="16"/>
                    </a:lnTo>
                    <a:lnTo>
                      <a:pt x="22" y="16"/>
                    </a:lnTo>
                    <a:lnTo>
                      <a:pt x="18" y="14"/>
                    </a:lnTo>
                    <a:lnTo>
                      <a:pt x="15" y="13"/>
                    </a:lnTo>
                    <a:lnTo>
                      <a:pt x="10" y="11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3"/>
                    </a:lnTo>
                    <a:lnTo>
                      <a:pt x="12" y="3"/>
                    </a:lnTo>
                    <a:lnTo>
                      <a:pt x="16" y="5"/>
                    </a:lnTo>
                    <a:lnTo>
                      <a:pt x="21" y="7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32" y="10"/>
                    </a:lnTo>
                    <a:lnTo>
                      <a:pt x="35" y="10"/>
                    </a:lnTo>
                    <a:lnTo>
                      <a:pt x="38" y="11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3" y="16"/>
                    </a:lnTo>
                    <a:lnTo>
                      <a:pt x="57" y="16"/>
                    </a:lnTo>
                    <a:lnTo>
                      <a:pt x="60" y="17"/>
                    </a:lnTo>
                    <a:lnTo>
                      <a:pt x="65" y="17"/>
                    </a:lnTo>
                    <a:lnTo>
                      <a:pt x="69" y="19"/>
                    </a:lnTo>
                    <a:lnTo>
                      <a:pt x="72" y="19"/>
                    </a:lnTo>
                    <a:lnTo>
                      <a:pt x="76" y="20"/>
                    </a:lnTo>
                    <a:lnTo>
                      <a:pt x="81" y="20"/>
                    </a:lnTo>
                    <a:lnTo>
                      <a:pt x="85" y="22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2" name="Freeform 154"/>
              <p:cNvSpPr>
                <a:spLocks/>
              </p:cNvSpPr>
              <p:nvPr/>
            </p:nvSpPr>
            <p:spPr bwMode="auto">
              <a:xfrm>
                <a:off x="3913" y="3721"/>
                <a:ext cx="13" cy="13"/>
              </a:xfrm>
              <a:custGeom>
                <a:avLst/>
                <a:gdLst>
                  <a:gd name="T0" fmla="*/ 0 w 25"/>
                  <a:gd name="T1" fmla="*/ 21 h 27"/>
                  <a:gd name="T2" fmla="*/ 19 w 25"/>
                  <a:gd name="T3" fmla="*/ 0 h 27"/>
                  <a:gd name="T4" fmla="*/ 25 w 25"/>
                  <a:gd name="T5" fmla="*/ 5 h 27"/>
                  <a:gd name="T6" fmla="*/ 12 w 25"/>
                  <a:gd name="T7" fmla="*/ 27 h 27"/>
                  <a:gd name="T8" fmla="*/ 0 w 25"/>
                  <a:gd name="T9" fmla="*/ 21 h 27"/>
                  <a:gd name="T10" fmla="*/ 0 w 25"/>
                  <a:gd name="T11" fmla="*/ 21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7"/>
                  <a:gd name="T20" fmla="*/ 25 w 25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7">
                    <a:moveTo>
                      <a:pt x="0" y="21"/>
                    </a:moveTo>
                    <a:lnTo>
                      <a:pt x="19" y="0"/>
                    </a:lnTo>
                    <a:lnTo>
                      <a:pt x="25" y="5"/>
                    </a:lnTo>
                    <a:lnTo>
                      <a:pt x="12" y="2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3" name="Freeform 155"/>
              <p:cNvSpPr>
                <a:spLocks/>
              </p:cNvSpPr>
              <p:nvPr/>
            </p:nvSpPr>
            <p:spPr bwMode="auto">
              <a:xfrm>
                <a:off x="3943" y="3739"/>
                <a:ext cx="93" cy="19"/>
              </a:xfrm>
              <a:custGeom>
                <a:avLst/>
                <a:gdLst>
                  <a:gd name="T0" fmla="*/ 2 w 185"/>
                  <a:gd name="T1" fmla="*/ 0 h 40"/>
                  <a:gd name="T2" fmla="*/ 6 w 185"/>
                  <a:gd name="T3" fmla="*/ 2 h 40"/>
                  <a:gd name="T4" fmla="*/ 14 w 185"/>
                  <a:gd name="T5" fmla="*/ 3 h 40"/>
                  <a:gd name="T6" fmla="*/ 21 w 185"/>
                  <a:gd name="T7" fmla="*/ 5 h 40"/>
                  <a:gd name="T8" fmla="*/ 30 w 185"/>
                  <a:gd name="T9" fmla="*/ 6 h 40"/>
                  <a:gd name="T10" fmla="*/ 40 w 185"/>
                  <a:gd name="T11" fmla="*/ 9 h 40"/>
                  <a:gd name="T12" fmla="*/ 49 w 185"/>
                  <a:gd name="T13" fmla="*/ 11 h 40"/>
                  <a:gd name="T14" fmla="*/ 55 w 185"/>
                  <a:gd name="T15" fmla="*/ 12 h 40"/>
                  <a:gd name="T16" fmla="*/ 62 w 185"/>
                  <a:gd name="T17" fmla="*/ 12 h 40"/>
                  <a:gd name="T18" fmla="*/ 68 w 185"/>
                  <a:gd name="T19" fmla="*/ 14 h 40"/>
                  <a:gd name="T20" fmla="*/ 75 w 185"/>
                  <a:gd name="T21" fmla="*/ 15 h 40"/>
                  <a:gd name="T22" fmla="*/ 81 w 185"/>
                  <a:gd name="T23" fmla="*/ 17 h 40"/>
                  <a:gd name="T24" fmla="*/ 89 w 185"/>
                  <a:gd name="T25" fmla="*/ 18 h 40"/>
                  <a:gd name="T26" fmla="*/ 96 w 185"/>
                  <a:gd name="T27" fmla="*/ 18 h 40"/>
                  <a:gd name="T28" fmla="*/ 103 w 185"/>
                  <a:gd name="T29" fmla="*/ 19 h 40"/>
                  <a:gd name="T30" fmla="*/ 109 w 185"/>
                  <a:gd name="T31" fmla="*/ 21 h 40"/>
                  <a:gd name="T32" fmla="*/ 116 w 185"/>
                  <a:gd name="T33" fmla="*/ 22 h 40"/>
                  <a:gd name="T34" fmla="*/ 124 w 185"/>
                  <a:gd name="T35" fmla="*/ 24 h 40"/>
                  <a:gd name="T36" fmla="*/ 131 w 185"/>
                  <a:gd name="T37" fmla="*/ 24 h 40"/>
                  <a:gd name="T38" fmla="*/ 138 w 185"/>
                  <a:gd name="T39" fmla="*/ 25 h 40"/>
                  <a:gd name="T40" fmla="*/ 146 w 185"/>
                  <a:gd name="T41" fmla="*/ 25 h 40"/>
                  <a:gd name="T42" fmla="*/ 152 w 185"/>
                  <a:gd name="T43" fmla="*/ 27 h 40"/>
                  <a:gd name="T44" fmla="*/ 159 w 185"/>
                  <a:gd name="T45" fmla="*/ 27 h 40"/>
                  <a:gd name="T46" fmla="*/ 166 w 185"/>
                  <a:gd name="T47" fmla="*/ 28 h 40"/>
                  <a:gd name="T48" fmla="*/ 185 w 185"/>
                  <a:gd name="T49" fmla="*/ 31 h 40"/>
                  <a:gd name="T50" fmla="*/ 174 w 185"/>
                  <a:gd name="T51" fmla="*/ 40 h 40"/>
                  <a:gd name="T52" fmla="*/ 168 w 185"/>
                  <a:gd name="T53" fmla="*/ 39 h 40"/>
                  <a:gd name="T54" fmla="*/ 160 w 185"/>
                  <a:gd name="T55" fmla="*/ 37 h 40"/>
                  <a:gd name="T56" fmla="*/ 152 w 185"/>
                  <a:gd name="T57" fmla="*/ 36 h 40"/>
                  <a:gd name="T58" fmla="*/ 140 w 185"/>
                  <a:gd name="T59" fmla="*/ 33 h 40"/>
                  <a:gd name="T60" fmla="*/ 131 w 185"/>
                  <a:gd name="T61" fmla="*/ 31 h 40"/>
                  <a:gd name="T62" fmla="*/ 125 w 185"/>
                  <a:gd name="T63" fmla="*/ 30 h 40"/>
                  <a:gd name="T64" fmla="*/ 119 w 185"/>
                  <a:gd name="T65" fmla="*/ 28 h 40"/>
                  <a:gd name="T66" fmla="*/ 112 w 185"/>
                  <a:gd name="T67" fmla="*/ 27 h 40"/>
                  <a:gd name="T68" fmla="*/ 105 w 185"/>
                  <a:gd name="T69" fmla="*/ 27 h 40"/>
                  <a:gd name="T70" fmla="*/ 99 w 185"/>
                  <a:gd name="T71" fmla="*/ 25 h 40"/>
                  <a:gd name="T72" fmla="*/ 91 w 185"/>
                  <a:gd name="T73" fmla="*/ 22 h 40"/>
                  <a:gd name="T74" fmla="*/ 84 w 185"/>
                  <a:gd name="T75" fmla="*/ 22 h 40"/>
                  <a:gd name="T76" fmla="*/ 77 w 185"/>
                  <a:gd name="T77" fmla="*/ 19 h 40"/>
                  <a:gd name="T78" fmla="*/ 69 w 185"/>
                  <a:gd name="T79" fmla="*/ 18 h 40"/>
                  <a:gd name="T80" fmla="*/ 64 w 185"/>
                  <a:gd name="T81" fmla="*/ 18 h 40"/>
                  <a:gd name="T82" fmla="*/ 56 w 185"/>
                  <a:gd name="T83" fmla="*/ 15 h 40"/>
                  <a:gd name="T84" fmla="*/ 49 w 185"/>
                  <a:gd name="T85" fmla="*/ 15 h 40"/>
                  <a:gd name="T86" fmla="*/ 42 w 185"/>
                  <a:gd name="T87" fmla="*/ 14 h 40"/>
                  <a:gd name="T88" fmla="*/ 36 w 185"/>
                  <a:gd name="T89" fmla="*/ 12 h 40"/>
                  <a:gd name="T90" fmla="*/ 30 w 185"/>
                  <a:gd name="T91" fmla="*/ 11 h 40"/>
                  <a:gd name="T92" fmla="*/ 22 w 185"/>
                  <a:gd name="T93" fmla="*/ 9 h 40"/>
                  <a:gd name="T94" fmla="*/ 17 w 185"/>
                  <a:gd name="T95" fmla="*/ 8 h 40"/>
                  <a:gd name="T96" fmla="*/ 9 w 185"/>
                  <a:gd name="T97" fmla="*/ 6 h 40"/>
                  <a:gd name="T98" fmla="*/ 0 w 185"/>
                  <a:gd name="T99" fmla="*/ 0 h 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5"/>
                  <a:gd name="T151" fmla="*/ 0 h 40"/>
                  <a:gd name="T152" fmla="*/ 185 w 185"/>
                  <a:gd name="T153" fmla="*/ 40 h 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5" h="40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21" y="5"/>
                    </a:lnTo>
                    <a:lnTo>
                      <a:pt x="25" y="6"/>
                    </a:lnTo>
                    <a:lnTo>
                      <a:pt x="30" y="6"/>
                    </a:lnTo>
                    <a:lnTo>
                      <a:pt x="36" y="8"/>
                    </a:lnTo>
                    <a:lnTo>
                      <a:pt x="40" y="9"/>
                    </a:lnTo>
                    <a:lnTo>
                      <a:pt x="46" y="9"/>
                    </a:lnTo>
                    <a:lnTo>
                      <a:pt x="49" y="11"/>
                    </a:lnTo>
                    <a:lnTo>
                      <a:pt x="52" y="11"/>
                    </a:lnTo>
                    <a:lnTo>
                      <a:pt x="55" y="12"/>
                    </a:lnTo>
                    <a:lnTo>
                      <a:pt x="59" y="12"/>
                    </a:lnTo>
                    <a:lnTo>
                      <a:pt x="62" y="12"/>
                    </a:lnTo>
                    <a:lnTo>
                      <a:pt x="65" y="14"/>
                    </a:lnTo>
                    <a:lnTo>
                      <a:pt x="68" y="14"/>
                    </a:lnTo>
                    <a:lnTo>
                      <a:pt x="71" y="15"/>
                    </a:lnTo>
                    <a:lnTo>
                      <a:pt x="75" y="15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6" y="18"/>
                    </a:lnTo>
                    <a:lnTo>
                      <a:pt x="89" y="18"/>
                    </a:lnTo>
                    <a:lnTo>
                      <a:pt x="91" y="18"/>
                    </a:lnTo>
                    <a:lnTo>
                      <a:pt x="96" y="18"/>
                    </a:lnTo>
                    <a:lnTo>
                      <a:pt x="99" y="19"/>
                    </a:lnTo>
                    <a:lnTo>
                      <a:pt x="103" y="19"/>
                    </a:lnTo>
                    <a:lnTo>
                      <a:pt x="106" y="21"/>
                    </a:lnTo>
                    <a:lnTo>
                      <a:pt x="109" y="21"/>
                    </a:lnTo>
                    <a:lnTo>
                      <a:pt x="113" y="22"/>
                    </a:lnTo>
                    <a:lnTo>
                      <a:pt x="116" y="22"/>
                    </a:lnTo>
                    <a:lnTo>
                      <a:pt x="121" y="22"/>
                    </a:lnTo>
                    <a:lnTo>
                      <a:pt x="124" y="24"/>
                    </a:lnTo>
                    <a:lnTo>
                      <a:pt x="128" y="24"/>
                    </a:lnTo>
                    <a:lnTo>
                      <a:pt x="131" y="24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41" y="25"/>
                    </a:lnTo>
                    <a:lnTo>
                      <a:pt x="146" y="25"/>
                    </a:lnTo>
                    <a:lnTo>
                      <a:pt x="149" y="27"/>
                    </a:lnTo>
                    <a:lnTo>
                      <a:pt x="152" y="27"/>
                    </a:lnTo>
                    <a:lnTo>
                      <a:pt x="156" y="27"/>
                    </a:lnTo>
                    <a:lnTo>
                      <a:pt x="159" y="27"/>
                    </a:lnTo>
                    <a:lnTo>
                      <a:pt x="162" y="28"/>
                    </a:lnTo>
                    <a:lnTo>
                      <a:pt x="166" y="28"/>
                    </a:lnTo>
                    <a:lnTo>
                      <a:pt x="171" y="30"/>
                    </a:lnTo>
                    <a:lnTo>
                      <a:pt x="185" y="31"/>
                    </a:lnTo>
                    <a:lnTo>
                      <a:pt x="175" y="40"/>
                    </a:lnTo>
                    <a:lnTo>
                      <a:pt x="174" y="40"/>
                    </a:lnTo>
                    <a:lnTo>
                      <a:pt x="171" y="40"/>
                    </a:lnTo>
                    <a:lnTo>
                      <a:pt x="168" y="39"/>
                    </a:lnTo>
                    <a:lnTo>
                      <a:pt x="163" y="39"/>
                    </a:lnTo>
                    <a:lnTo>
                      <a:pt x="160" y="37"/>
                    </a:lnTo>
                    <a:lnTo>
                      <a:pt x="156" y="37"/>
                    </a:lnTo>
                    <a:lnTo>
                      <a:pt x="152" y="36"/>
                    </a:lnTo>
                    <a:lnTo>
                      <a:pt x="146" y="34"/>
                    </a:lnTo>
                    <a:lnTo>
                      <a:pt x="140" y="33"/>
                    </a:lnTo>
                    <a:lnTo>
                      <a:pt x="135" y="33"/>
                    </a:lnTo>
                    <a:lnTo>
                      <a:pt x="131" y="31"/>
                    </a:lnTo>
                    <a:lnTo>
                      <a:pt x="128" y="31"/>
                    </a:lnTo>
                    <a:lnTo>
                      <a:pt x="125" y="30"/>
                    </a:lnTo>
                    <a:lnTo>
                      <a:pt x="122" y="30"/>
                    </a:lnTo>
                    <a:lnTo>
                      <a:pt x="119" y="28"/>
                    </a:lnTo>
                    <a:lnTo>
                      <a:pt x="115" y="28"/>
                    </a:lnTo>
                    <a:lnTo>
                      <a:pt x="112" y="27"/>
                    </a:lnTo>
                    <a:lnTo>
                      <a:pt x="109" y="27"/>
                    </a:lnTo>
                    <a:lnTo>
                      <a:pt x="105" y="27"/>
                    </a:lnTo>
                    <a:lnTo>
                      <a:pt x="102" y="25"/>
                    </a:lnTo>
                    <a:lnTo>
                      <a:pt x="99" y="25"/>
                    </a:lnTo>
                    <a:lnTo>
                      <a:pt x="94" y="24"/>
                    </a:lnTo>
                    <a:lnTo>
                      <a:pt x="91" y="22"/>
                    </a:lnTo>
                    <a:lnTo>
                      <a:pt x="87" y="22"/>
                    </a:lnTo>
                    <a:lnTo>
                      <a:pt x="84" y="22"/>
                    </a:lnTo>
                    <a:lnTo>
                      <a:pt x="81" y="21"/>
                    </a:lnTo>
                    <a:lnTo>
                      <a:pt x="77" y="19"/>
                    </a:lnTo>
                    <a:lnTo>
                      <a:pt x="74" y="19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4" y="18"/>
                    </a:lnTo>
                    <a:lnTo>
                      <a:pt x="59" y="17"/>
                    </a:lnTo>
                    <a:lnTo>
                      <a:pt x="56" y="15"/>
                    </a:lnTo>
                    <a:lnTo>
                      <a:pt x="53" y="15"/>
                    </a:lnTo>
                    <a:lnTo>
                      <a:pt x="49" y="15"/>
                    </a:lnTo>
                    <a:lnTo>
                      <a:pt x="46" y="14"/>
                    </a:lnTo>
                    <a:lnTo>
                      <a:pt x="42" y="14"/>
                    </a:lnTo>
                    <a:lnTo>
                      <a:pt x="39" y="12"/>
                    </a:lnTo>
                    <a:lnTo>
                      <a:pt x="36" y="12"/>
                    </a:lnTo>
                    <a:lnTo>
                      <a:pt x="33" y="12"/>
                    </a:lnTo>
                    <a:lnTo>
                      <a:pt x="30" y="11"/>
                    </a:lnTo>
                    <a:lnTo>
                      <a:pt x="27" y="11"/>
                    </a:lnTo>
                    <a:lnTo>
                      <a:pt x="22" y="9"/>
                    </a:lnTo>
                    <a:lnTo>
                      <a:pt x="19" y="9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9" y="6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5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4" name="Freeform 156"/>
              <p:cNvSpPr>
                <a:spLocks/>
              </p:cNvSpPr>
              <p:nvPr/>
            </p:nvSpPr>
            <p:spPr bwMode="auto">
              <a:xfrm>
                <a:off x="3959" y="3721"/>
                <a:ext cx="92" cy="16"/>
              </a:xfrm>
              <a:custGeom>
                <a:avLst/>
                <a:gdLst>
                  <a:gd name="T0" fmla="*/ 4 w 183"/>
                  <a:gd name="T1" fmla="*/ 0 h 31"/>
                  <a:gd name="T2" fmla="*/ 9 w 183"/>
                  <a:gd name="T3" fmla="*/ 0 h 31"/>
                  <a:gd name="T4" fmla="*/ 14 w 183"/>
                  <a:gd name="T5" fmla="*/ 0 h 31"/>
                  <a:gd name="T6" fmla="*/ 22 w 183"/>
                  <a:gd name="T7" fmla="*/ 2 h 31"/>
                  <a:gd name="T8" fmla="*/ 31 w 183"/>
                  <a:gd name="T9" fmla="*/ 2 h 31"/>
                  <a:gd name="T10" fmla="*/ 41 w 183"/>
                  <a:gd name="T11" fmla="*/ 3 h 31"/>
                  <a:gd name="T12" fmla="*/ 48 w 183"/>
                  <a:gd name="T13" fmla="*/ 5 h 31"/>
                  <a:gd name="T14" fmla="*/ 54 w 183"/>
                  <a:gd name="T15" fmla="*/ 6 h 31"/>
                  <a:gd name="T16" fmla="*/ 61 w 183"/>
                  <a:gd name="T17" fmla="*/ 6 h 31"/>
                  <a:gd name="T18" fmla="*/ 67 w 183"/>
                  <a:gd name="T19" fmla="*/ 8 h 31"/>
                  <a:gd name="T20" fmla="*/ 75 w 183"/>
                  <a:gd name="T21" fmla="*/ 8 h 31"/>
                  <a:gd name="T22" fmla="*/ 80 w 183"/>
                  <a:gd name="T23" fmla="*/ 9 h 31"/>
                  <a:gd name="T24" fmla="*/ 88 w 183"/>
                  <a:gd name="T25" fmla="*/ 11 h 31"/>
                  <a:gd name="T26" fmla="*/ 95 w 183"/>
                  <a:gd name="T27" fmla="*/ 11 h 31"/>
                  <a:gd name="T28" fmla="*/ 102 w 183"/>
                  <a:gd name="T29" fmla="*/ 12 h 31"/>
                  <a:gd name="T30" fmla="*/ 111 w 183"/>
                  <a:gd name="T31" fmla="*/ 13 h 31"/>
                  <a:gd name="T32" fmla="*/ 119 w 183"/>
                  <a:gd name="T33" fmla="*/ 13 h 31"/>
                  <a:gd name="T34" fmla="*/ 127 w 183"/>
                  <a:gd name="T35" fmla="*/ 15 h 31"/>
                  <a:gd name="T36" fmla="*/ 135 w 183"/>
                  <a:gd name="T37" fmla="*/ 15 h 31"/>
                  <a:gd name="T38" fmla="*/ 144 w 183"/>
                  <a:gd name="T39" fmla="*/ 16 h 31"/>
                  <a:gd name="T40" fmla="*/ 152 w 183"/>
                  <a:gd name="T41" fmla="*/ 16 h 31"/>
                  <a:gd name="T42" fmla="*/ 160 w 183"/>
                  <a:gd name="T43" fmla="*/ 18 h 31"/>
                  <a:gd name="T44" fmla="*/ 169 w 183"/>
                  <a:gd name="T45" fmla="*/ 18 h 31"/>
                  <a:gd name="T46" fmla="*/ 177 w 183"/>
                  <a:gd name="T47" fmla="*/ 19 h 31"/>
                  <a:gd name="T48" fmla="*/ 182 w 183"/>
                  <a:gd name="T49" fmla="*/ 22 h 31"/>
                  <a:gd name="T50" fmla="*/ 173 w 183"/>
                  <a:gd name="T51" fmla="*/ 28 h 31"/>
                  <a:gd name="T52" fmla="*/ 170 w 183"/>
                  <a:gd name="T53" fmla="*/ 30 h 31"/>
                  <a:gd name="T54" fmla="*/ 163 w 183"/>
                  <a:gd name="T55" fmla="*/ 28 h 31"/>
                  <a:gd name="T56" fmla="*/ 155 w 183"/>
                  <a:gd name="T57" fmla="*/ 28 h 31"/>
                  <a:gd name="T58" fmla="*/ 147 w 183"/>
                  <a:gd name="T59" fmla="*/ 27 h 31"/>
                  <a:gd name="T60" fmla="*/ 135 w 183"/>
                  <a:gd name="T61" fmla="*/ 24 h 31"/>
                  <a:gd name="T62" fmla="*/ 126 w 183"/>
                  <a:gd name="T63" fmla="*/ 24 h 31"/>
                  <a:gd name="T64" fmla="*/ 120 w 183"/>
                  <a:gd name="T65" fmla="*/ 22 h 31"/>
                  <a:gd name="T66" fmla="*/ 114 w 183"/>
                  <a:gd name="T67" fmla="*/ 21 h 31"/>
                  <a:gd name="T68" fmla="*/ 107 w 183"/>
                  <a:gd name="T69" fmla="*/ 21 h 31"/>
                  <a:gd name="T70" fmla="*/ 100 w 183"/>
                  <a:gd name="T71" fmla="*/ 19 h 31"/>
                  <a:gd name="T72" fmla="*/ 92 w 183"/>
                  <a:gd name="T73" fmla="*/ 18 h 31"/>
                  <a:gd name="T74" fmla="*/ 85 w 183"/>
                  <a:gd name="T75" fmla="*/ 16 h 31"/>
                  <a:gd name="T76" fmla="*/ 78 w 183"/>
                  <a:gd name="T77" fmla="*/ 15 h 31"/>
                  <a:gd name="T78" fmla="*/ 70 w 183"/>
                  <a:gd name="T79" fmla="*/ 15 h 31"/>
                  <a:gd name="T80" fmla="*/ 64 w 183"/>
                  <a:gd name="T81" fmla="*/ 13 h 31"/>
                  <a:gd name="T82" fmla="*/ 57 w 183"/>
                  <a:gd name="T83" fmla="*/ 12 h 31"/>
                  <a:gd name="T84" fmla="*/ 50 w 183"/>
                  <a:gd name="T85" fmla="*/ 11 h 31"/>
                  <a:gd name="T86" fmla="*/ 44 w 183"/>
                  <a:gd name="T87" fmla="*/ 11 h 31"/>
                  <a:gd name="T88" fmla="*/ 36 w 183"/>
                  <a:gd name="T89" fmla="*/ 9 h 31"/>
                  <a:gd name="T90" fmla="*/ 29 w 183"/>
                  <a:gd name="T91" fmla="*/ 8 h 31"/>
                  <a:gd name="T92" fmla="*/ 23 w 183"/>
                  <a:gd name="T93" fmla="*/ 6 h 31"/>
                  <a:gd name="T94" fmla="*/ 14 w 183"/>
                  <a:gd name="T95" fmla="*/ 5 h 31"/>
                  <a:gd name="T96" fmla="*/ 3 w 183"/>
                  <a:gd name="T97" fmla="*/ 3 h 31"/>
                  <a:gd name="T98" fmla="*/ 3 w 183"/>
                  <a:gd name="T99" fmla="*/ 0 h 3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3"/>
                  <a:gd name="T151" fmla="*/ 0 h 31"/>
                  <a:gd name="T152" fmla="*/ 183 w 183"/>
                  <a:gd name="T153" fmla="*/ 31 h 3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3" h="31">
                    <a:moveTo>
                      <a:pt x="3" y="0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22" y="2"/>
                    </a:lnTo>
                    <a:lnTo>
                      <a:pt x="25" y="2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41" y="3"/>
                    </a:lnTo>
                    <a:lnTo>
                      <a:pt x="45" y="5"/>
                    </a:lnTo>
                    <a:lnTo>
                      <a:pt x="48" y="5"/>
                    </a:lnTo>
                    <a:lnTo>
                      <a:pt x="51" y="5"/>
                    </a:lnTo>
                    <a:lnTo>
                      <a:pt x="54" y="6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4" y="8"/>
                    </a:lnTo>
                    <a:lnTo>
                      <a:pt x="67" y="8"/>
                    </a:lnTo>
                    <a:lnTo>
                      <a:pt x="70" y="8"/>
                    </a:lnTo>
                    <a:lnTo>
                      <a:pt x="75" y="8"/>
                    </a:lnTo>
                    <a:lnTo>
                      <a:pt x="78" y="9"/>
                    </a:lnTo>
                    <a:lnTo>
                      <a:pt x="80" y="9"/>
                    </a:lnTo>
                    <a:lnTo>
                      <a:pt x="85" y="11"/>
                    </a:lnTo>
                    <a:lnTo>
                      <a:pt x="88" y="11"/>
                    </a:lnTo>
                    <a:lnTo>
                      <a:pt x="92" y="11"/>
                    </a:lnTo>
                    <a:lnTo>
                      <a:pt x="95" y="11"/>
                    </a:lnTo>
                    <a:lnTo>
                      <a:pt x="100" y="12"/>
                    </a:lnTo>
                    <a:lnTo>
                      <a:pt x="102" y="12"/>
                    </a:lnTo>
                    <a:lnTo>
                      <a:pt x="107" y="12"/>
                    </a:lnTo>
                    <a:lnTo>
                      <a:pt x="111" y="13"/>
                    </a:lnTo>
                    <a:lnTo>
                      <a:pt x="116" y="13"/>
                    </a:lnTo>
                    <a:lnTo>
                      <a:pt x="119" y="13"/>
                    </a:lnTo>
                    <a:lnTo>
                      <a:pt x="123" y="13"/>
                    </a:lnTo>
                    <a:lnTo>
                      <a:pt x="127" y="15"/>
                    </a:lnTo>
                    <a:lnTo>
                      <a:pt x="130" y="15"/>
                    </a:lnTo>
                    <a:lnTo>
                      <a:pt x="135" y="15"/>
                    </a:lnTo>
                    <a:lnTo>
                      <a:pt x="139" y="15"/>
                    </a:lnTo>
                    <a:lnTo>
                      <a:pt x="144" y="16"/>
                    </a:lnTo>
                    <a:lnTo>
                      <a:pt x="148" y="16"/>
                    </a:lnTo>
                    <a:lnTo>
                      <a:pt x="152" y="16"/>
                    </a:lnTo>
                    <a:lnTo>
                      <a:pt x="157" y="18"/>
                    </a:lnTo>
                    <a:lnTo>
                      <a:pt x="160" y="18"/>
                    </a:lnTo>
                    <a:lnTo>
                      <a:pt x="166" y="18"/>
                    </a:lnTo>
                    <a:lnTo>
                      <a:pt x="169" y="18"/>
                    </a:lnTo>
                    <a:lnTo>
                      <a:pt x="173" y="19"/>
                    </a:lnTo>
                    <a:lnTo>
                      <a:pt x="177" y="19"/>
                    </a:lnTo>
                    <a:lnTo>
                      <a:pt x="183" y="21"/>
                    </a:lnTo>
                    <a:lnTo>
                      <a:pt x="182" y="22"/>
                    </a:lnTo>
                    <a:lnTo>
                      <a:pt x="179" y="25"/>
                    </a:lnTo>
                    <a:lnTo>
                      <a:pt x="173" y="28"/>
                    </a:lnTo>
                    <a:lnTo>
                      <a:pt x="172" y="31"/>
                    </a:lnTo>
                    <a:lnTo>
                      <a:pt x="170" y="30"/>
                    </a:lnTo>
                    <a:lnTo>
                      <a:pt x="166" y="30"/>
                    </a:lnTo>
                    <a:lnTo>
                      <a:pt x="163" y="28"/>
                    </a:lnTo>
                    <a:lnTo>
                      <a:pt x="160" y="28"/>
                    </a:lnTo>
                    <a:lnTo>
                      <a:pt x="155" y="28"/>
                    </a:lnTo>
                    <a:lnTo>
                      <a:pt x="151" y="27"/>
                    </a:lnTo>
                    <a:lnTo>
                      <a:pt x="147" y="27"/>
                    </a:lnTo>
                    <a:lnTo>
                      <a:pt x="141" y="25"/>
                    </a:lnTo>
                    <a:lnTo>
                      <a:pt x="135" y="24"/>
                    </a:lnTo>
                    <a:lnTo>
                      <a:pt x="129" y="24"/>
                    </a:lnTo>
                    <a:lnTo>
                      <a:pt x="126" y="24"/>
                    </a:lnTo>
                    <a:lnTo>
                      <a:pt x="123" y="22"/>
                    </a:lnTo>
                    <a:lnTo>
                      <a:pt x="120" y="22"/>
                    </a:lnTo>
                    <a:lnTo>
                      <a:pt x="117" y="22"/>
                    </a:lnTo>
                    <a:lnTo>
                      <a:pt x="114" y="21"/>
                    </a:lnTo>
                    <a:lnTo>
                      <a:pt x="110" y="21"/>
                    </a:lnTo>
                    <a:lnTo>
                      <a:pt x="107" y="21"/>
                    </a:lnTo>
                    <a:lnTo>
                      <a:pt x="104" y="21"/>
                    </a:lnTo>
                    <a:lnTo>
                      <a:pt x="100" y="19"/>
                    </a:lnTo>
                    <a:lnTo>
                      <a:pt x="97" y="18"/>
                    </a:lnTo>
                    <a:lnTo>
                      <a:pt x="92" y="18"/>
                    </a:lnTo>
                    <a:lnTo>
                      <a:pt x="89" y="18"/>
                    </a:lnTo>
                    <a:lnTo>
                      <a:pt x="85" y="16"/>
                    </a:lnTo>
                    <a:lnTo>
                      <a:pt x="82" y="16"/>
                    </a:lnTo>
                    <a:lnTo>
                      <a:pt x="78" y="15"/>
                    </a:lnTo>
                    <a:lnTo>
                      <a:pt x="75" y="15"/>
                    </a:lnTo>
                    <a:lnTo>
                      <a:pt x="70" y="15"/>
                    </a:lnTo>
                    <a:lnTo>
                      <a:pt x="67" y="13"/>
                    </a:lnTo>
                    <a:lnTo>
                      <a:pt x="64" y="13"/>
                    </a:lnTo>
                    <a:lnTo>
                      <a:pt x="60" y="13"/>
                    </a:lnTo>
                    <a:lnTo>
                      <a:pt x="57" y="12"/>
                    </a:lnTo>
                    <a:lnTo>
                      <a:pt x="54" y="12"/>
                    </a:lnTo>
                    <a:lnTo>
                      <a:pt x="50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3" y="9"/>
                    </a:lnTo>
                    <a:lnTo>
                      <a:pt x="29" y="8"/>
                    </a:lnTo>
                    <a:lnTo>
                      <a:pt x="26" y="8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5" name="Freeform 157"/>
              <p:cNvSpPr>
                <a:spLocks/>
              </p:cNvSpPr>
              <p:nvPr/>
            </p:nvSpPr>
            <p:spPr bwMode="auto">
              <a:xfrm>
                <a:off x="3937" y="3687"/>
                <a:ext cx="15" cy="13"/>
              </a:xfrm>
              <a:custGeom>
                <a:avLst/>
                <a:gdLst>
                  <a:gd name="T0" fmla="*/ 0 w 29"/>
                  <a:gd name="T1" fmla="*/ 23 h 25"/>
                  <a:gd name="T2" fmla="*/ 23 w 29"/>
                  <a:gd name="T3" fmla="*/ 0 h 25"/>
                  <a:gd name="T4" fmla="*/ 29 w 29"/>
                  <a:gd name="T5" fmla="*/ 6 h 25"/>
                  <a:gd name="T6" fmla="*/ 11 w 29"/>
                  <a:gd name="T7" fmla="*/ 25 h 25"/>
                  <a:gd name="T8" fmla="*/ 0 w 29"/>
                  <a:gd name="T9" fmla="*/ 23 h 25"/>
                  <a:gd name="T10" fmla="*/ 0 w 29"/>
                  <a:gd name="T11" fmla="*/ 23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25"/>
                  <a:gd name="T20" fmla="*/ 29 w 2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25">
                    <a:moveTo>
                      <a:pt x="0" y="23"/>
                    </a:moveTo>
                    <a:lnTo>
                      <a:pt x="23" y="0"/>
                    </a:lnTo>
                    <a:lnTo>
                      <a:pt x="29" y="6"/>
                    </a:lnTo>
                    <a:lnTo>
                      <a:pt x="11" y="2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6" name="Freeform 158"/>
              <p:cNvSpPr>
                <a:spLocks/>
              </p:cNvSpPr>
              <p:nvPr/>
            </p:nvSpPr>
            <p:spPr bwMode="auto">
              <a:xfrm>
                <a:off x="4056" y="3700"/>
                <a:ext cx="11" cy="12"/>
              </a:xfrm>
              <a:custGeom>
                <a:avLst/>
                <a:gdLst>
                  <a:gd name="T0" fmla="*/ 0 w 24"/>
                  <a:gd name="T1" fmla="*/ 23 h 25"/>
                  <a:gd name="T2" fmla="*/ 19 w 24"/>
                  <a:gd name="T3" fmla="*/ 0 h 25"/>
                  <a:gd name="T4" fmla="*/ 24 w 24"/>
                  <a:gd name="T5" fmla="*/ 9 h 25"/>
                  <a:gd name="T6" fmla="*/ 7 w 24"/>
                  <a:gd name="T7" fmla="*/ 25 h 25"/>
                  <a:gd name="T8" fmla="*/ 0 w 24"/>
                  <a:gd name="T9" fmla="*/ 23 h 25"/>
                  <a:gd name="T10" fmla="*/ 0 w 24"/>
                  <a:gd name="T11" fmla="*/ 23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5"/>
                  <a:gd name="T20" fmla="*/ 24 w 24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5">
                    <a:moveTo>
                      <a:pt x="0" y="23"/>
                    </a:moveTo>
                    <a:lnTo>
                      <a:pt x="19" y="0"/>
                    </a:lnTo>
                    <a:lnTo>
                      <a:pt x="24" y="9"/>
                    </a:lnTo>
                    <a:lnTo>
                      <a:pt x="7" y="2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7" name="Freeform 159"/>
              <p:cNvSpPr>
                <a:spLocks/>
              </p:cNvSpPr>
              <p:nvPr/>
            </p:nvSpPr>
            <p:spPr bwMode="auto">
              <a:xfrm>
                <a:off x="4032" y="3695"/>
                <a:ext cx="10" cy="17"/>
              </a:xfrm>
              <a:custGeom>
                <a:avLst/>
                <a:gdLst>
                  <a:gd name="T0" fmla="*/ 0 w 21"/>
                  <a:gd name="T1" fmla="*/ 33 h 34"/>
                  <a:gd name="T2" fmla="*/ 21 w 21"/>
                  <a:gd name="T3" fmla="*/ 0 h 34"/>
                  <a:gd name="T4" fmla="*/ 18 w 21"/>
                  <a:gd name="T5" fmla="*/ 11 h 34"/>
                  <a:gd name="T6" fmla="*/ 9 w 21"/>
                  <a:gd name="T7" fmla="*/ 34 h 34"/>
                  <a:gd name="T8" fmla="*/ 0 w 21"/>
                  <a:gd name="T9" fmla="*/ 33 h 34"/>
                  <a:gd name="T10" fmla="*/ 0 w 21"/>
                  <a:gd name="T11" fmla="*/ 33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34"/>
                  <a:gd name="T20" fmla="*/ 21 w 21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34">
                    <a:moveTo>
                      <a:pt x="0" y="33"/>
                    </a:moveTo>
                    <a:lnTo>
                      <a:pt x="21" y="0"/>
                    </a:lnTo>
                    <a:lnTo>
                      <a:pt x="18" y="11"/>
                    </a:lnTo>
                    <a:lnTo>
                      <a:pt x="9" y="3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8" name="Freeform 160"/>
              <p:cNvSpPr>
                <a:spLocks/>
              </p:cNvSpPr>
              <p:nvPr/>
            </p:nvSpPr>
            <p:spPr bwMode="auto">
              <a:xfrm>
                <a:off x="4125" y="3706"/>
                <a:ext cx="13" cy="16"/>
              </a:xfrm>
              <a:custGeom>
                <a:avLst/>
                <a:gdLst>
                  <a:gd name="T0" fmla="*/ 0 w 27"/>
                  <a:gd name="T1" fmla="*/ 29 h 31"/>
                  <a:gd name="T2" fmla="*/ 22 w 27"/>
                  <a:gd name="T3" fmla="*/ 0 h 31"/>
                  <a:gd name="T4" fmla="*/ 27 w 27"/>
                  <a:gd name="T5" fmla="*/ 7 h 31"/>
                  <a:gd name="T6" fmla="*/ 13 w 27"/>
                  <a:gd name="T7" fmla="*/ 31 h 31"/>
                  <a:gd name="T8" fmla="*/ 0 w 27"/>
                  <a:gd name="T9" fmla="*/ 29 h 31"/>
                  <a:gd name="T10" fmla="*/ 0 w 27"/>
                  <a:gd name="T11" fmla="*/ 29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31"/>
                  <a:gd name="T20" fmla="*/ 27 w 27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31">
                    <a:moveTo>
                      <a:pt x="0" y="29"/>
                    </a:moveTo>
                    <a:lnTo>
                      <a:pt x="22" y="0"/>
                    </a:lnTo>
                    <a:lnTo>
                      <a:pt x="27" y="7"/>
                    </a:lnTo>
                    <a:lnTo>
                      <a:pt x="13" y="3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99" name="Freeform 161"/>
              <p:cNvSpPr>
                <a:spLocks/>
              </p:cNvSpPr>
              <p:nvPr/>
            </p:nvSpPr>
            <p:spPr bwMode="auto">
              <a:xfrm>
                <a:off x="4146" y="3709"/>
                <a:ext cx="16" cy="15"/>
              </a:xfrm>
              <a:custGeom>
                <a:avLst/>
                <a:gdLst>
                  <a:gd name="T0" fmla="*/ 0 w 32"/>
                  <a:gd name="T1" fmla="*/ 26 h 29"/>
                  <a:gd name="T2" fmla="*/ 22 w 32"/>
                  <a:gd name="T3" fmla="*/ 3 h 29"/>
                  <a:gd name="T4" fmla="*/ 32 w 32"/>
                  <a:gd name="T5" fmla="*/ 0 h 29"/>
                  <a:gd name="T6" fmla="*/ 17 w 32"/>
                  <a:gd name="T7" fmla="*/ 29 h 29"/>
                  <a:gd name="T8" fmla="*/ 0 w 32"/>
                  <a:gd name="T9" fmla="*/ 26 h 29"/>
                  <a:gd name="T10" fmla="*/ 0 w 32"/>
                  <a:gd name="T11" fmla="*/ 26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9"/>
                  <a:gd name="T20" fmla="*/ 32 w 32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9">
                    <a:moveTo>
                      <a:pt x="0" y="26"/>
                    </a:moveTo>
                    <a:lnTo>
                      <a:pt x="22" y="3"/>
                    </a:lnTo>
                    <a:lnTo>
                      <a:pt x="32" y="0"/>
                    </a:lnTo>
                    <a:lnTo>
                      <a:pt x="17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0" name="Freeform 162"/>
              <p:cNvSpPr>
                <a:spLocks/>
              </p:cNvSpPr>
              <p:nvPr/>
            </p:nvSpPr>
            <p:spPr bwMode="auto">
              <a:xfrm>
                <a:off x="4190" y="3715"/>
                <a:ext cx="13" cy="16"/>
              </a:xfrm>
              <a:custGeom>
                <a:avLst/>
                <a:gdLst>
                  <a:gd name="T0" fmla="*/ 0 w 26"/>
                  <a:gd name="T1" fmla="*/ 29 h 32"/>
                  <a:gd name="T2" fmla="*/ 22 w 26"/>
                  <a:gd name="T3" fmla="*/ 0 h 32"/>
                  <a:gd name="T4" fmla="*/ 26 w 26"/>
                  <a:gd name="T5" fmla="*/ 4 h 32"/>
                  <a:gd name="T6" fmla="*/ 10 w 26"/>
                  <a:gd name="T7" fmla="*/ 32 h 32"/>
                  <a:gd name="T8" fmla="*/ 0 w 26"/>
                  <a:gd name="T9" fmla="*/ 29 h 32"/>
                  <a:gd name="T10" fmla="*/ 0 w 26"/>
                  <a:gd name="T11" fmla="*/ 29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32"/>
                  <a:gd name="T20" fmla="*/ 26 w 26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32">
                    <a:moveTo>
                      <a:pt x="0" y="29"/>
                    </a:moveTo>
                    <a:lnTo>
                      <a:pt x="22" y="0"/>
                    </a:lnTo>
                    <a:lnTo>
                      <a:pt x="26" y="4"/>
                    </a:lnTo>
                    <a:lnTo>
                      <a:pt x="10" y="3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1" name="Freeform 163"/>
              <p:cNvSpPr>
                <a:spLocks/>
              </p:cNvSpPr>
              <p:nvPr/>
            </p:nvSpPr>
            <p:spPr bwMode="auto">
              <a:xfrm>
                <a:off x="3976" y="3691"/>
                <a:ext cx="11" cy="13"/>
              </a:xfrm>
              <a:custGeom>
                <a:avLst/>
                <a:gdLst>
                  <a:gd name="T0" fmla="*/ 0 w 22"/>
                  <a:gd name="T1" fmla="*/ 24 h 27"/>
                  <a:gd name="T2" fmla="*/ 19 w 22"/>
                  <a:gd name="T3" fmla="*/ 0 h 27"/>
                  <a:gd name="T4" fmla="*/ 22 w 22"/>
                  <a:gd name="T5" fmla="*/ 5 h 27"/>
                  <a:gd name="T6" fmla="*/ 15 w 22"/>
                  <a:gd name="T7" fmla="*/ 27 h 27"/>
                  <a:gd name="T8" fmla="*/ 0 w 22"/>
                  <a:gd name="T9" fmla="*/ 24 h 27"/>
                  <a:gd name="T10" fmla="*/ 0 w 22"/>
                  <a:gd name="T11" fmla="*/ 24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7"/>
                  <a:gd name="T20" fmla="*/ 22 w 22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7">
                    <a:moveTo>
                      <a:pt x="0" y="24"/>
                    </a:moveTo>
                    <a:lnTo>
                      <a:pt x="19" y="0"/>
                    </a:lnTo>
                    <a:lnTo>
                      <a:pt x="22" y="5"/>
                    </a:lnTo>
                    <a:lnTo>
                      <a:pt x="15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2" name="Freeform 164"/>
              <p:cNvSpPr>
                <a:spLocks/>
              </p:cNvSpPr>
              <p:nvPr/>
            </p:nvSpPr>
            <p:spPr bwMode="auto">
              <a:xfrm>
                <a:off x="4081" y="3726"/>
                <a:ext cx="14" cy="13"/>
              </a:xfrm>
              <a:custGeom>
                <a:avLst/>
                <a:gdLst>
                  <a:gd name="T0" fmla="*/ 0 w 28"/>
                  <a:gd name="T1" fmla="*/ 26 h 28"/>
                  <a:gd name="T2" fmla="*/ 24 w 28"/>
                  <a:gd name="T3" fmla="*/ 0 h 28"/>
                  <a:gd name="T4" fmla="*/ 28 w 28"/>
                  <a:gd name="T5" fmla="*/ 9 h 28"/>
                  <a:gd name="T6" fmla="*/ 14 w 28"/>
                  <a:gd name="T7" fmla="*/ 28 h 28"/>
                  <a:gd name="T8" fmla="*/ 0 w 28"/>
                  <a:gd name="T9" fmla="*/ 26 h 28"/>
                  <a:gd name="T10" fmla="*/ 0 w 28"/>
                  <a:gd name="T11" fmla="*/ 26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8"/>
                  <a:gd name="T20" fmla="*/ 28 w 2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8">
                    <a:moveTo>
                      <a:pt x="0" y="26"/>
                    </a:moveTo>
                    <a:lnTo>
                      <a:pt x="24" y="0"/>
                    </a:lnTo>
                    <a:lnTo>
                      <a:pt x="28" y="9"/>
                    </a:lnTo>
                    <a:lnTo>
                      <a:pt x="14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3" name="Freeform 165"/>
              <p:cNvSpPr>
                <a:spLocks/>
              </p:cNvSpPr>
              <p:nvPr/>
            </p:nvSpPr>
            <p:spPr bwMode="auto">
              <a:xfrm>
                <a:off x="4147" y="3737"/>
                <a:ext cx="16" cy="13"/>
              </a:xfrm>
              <a:custGeom>
                <a:avLst/>
                <a:gdLst>
                  <a:gd name="T0" fmla="*/ 0 w 32"/>
                  <a:gd name="T1" fmla="*/ 23 h 26"/>
                  <a:gd name="T2" fmla="*/ 24 w 32"/>
                  <a:gd name="T3" fmla="*/ 0 h 26"/>
                  <a:gd name="T4" fmla="*/ 32 w 32"/>
                  <a:gd name="T5" fmla="*/ 6 h 26"/>
                  <a:gd name="T6" fmla="*/ 16 w 32"/>
                  <a:gd name="T7" fmla="*/ 26 h 26"/>
                  <a:gd name="T8" fmla="*/ 0 w 32"/>
                  <a:gd name="T9" fmla="*/ 23 h 26"/>
                  <a:gd name="T10" fmla="*/ 0 w 32"/>
                  <a:gd name="T11" fmla="*/ 23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6"/>
                  <a:gd name="T20" fmla="*/ 32 w 32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6">
                    <a:moveTo>
                      <a:pt x="0" y="23"/>
                    </a:moveTo>
                    <a:lnTo>
                      <a:pt x="24" y="0"/>
                    </a:lnTo>
                    <a:lnTo>
                      <a:pt x="32" y="6"/>
                    </a:lnTo>
                    <a:lnTo>
                      <a:pt x="16" y="2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4" name="Freeform 166"/>
              <p:cNvSpPr>
                <a:spLocks/>
              </p:cNvSpPr>
              <p:nvPr/>
            </p:nvSpPr>
            <p:spPr bwMode="auto">
              <a:xfrm>
                <a:off x="4106" y="3730"/>
                <a:ext cx="13" cy="12"/>
              </a:xfrm>
              <a:custGeom>
                <a:avLst/>
                <a:gdLst>
                  <a:gd name="T0" fmla="*/ 0 w 27"/>
                  <a:gd name="T1" fmla="*/ 23 h 25"/>
                  <a:gd name="T2" fmla="*/ 22 w 27"/>
                  <a:gd name="T3" fmla="*/ 0 h 25"/>
                  <a:gd name="T4" fmla="*/ 27 w 27"/>
                  <a:gd name="T5" fmla="*/ 7 h 25"/>
                  <a:gd name="T6" fmla="*/ 14 w 27"/>
                  <a:gd name="T7" fmla="*/ 25 h 25"/>
                  <a:gd name="T8" fmla="*/ 0 w 27"/>
                  <a:gd name="T9" fmla="*/ 23 h 25"/>
                  <a:gd name="T10" fmla="*/ 0 w 27"/>
                  <a:gd name="T11" fmla="*/ 23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5"/>
                  <a:gd name="T20" fmla="*/ 27 w 27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5">
                    <a:moveTo>
                      <a:pt x="0" y="23"/>
                    </a:moveTo>
                    <a:lnTo>
                      <a:pt x="22" y="0"/>
                    </a:lnTo>
                    <a:lnTo>
                      <a:pt x="27" y="7"/>
                    </a:lnTo>
                    <a:lnTo>
                      <a:pt x="14" y="2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5" name="Freeform 167"/>
              <p:cNvSpPr>
                <a:spLocks/>
              </p:cNvSpPr>
              <p:nvPr/>
            </p:nvSpPr>
            <p:spPr bwMode="auto">
              <a:xfrm>
                <a:off x="4125" y="3731"/>
                <a:ext cx="16" cy="16"/>
              </a:xfrm>
              <a:custGeom>
                <a:avLst/>
                <a:gdLst>
                  <a:gd name="T0" fmla="*/ 0 w 34"/>
                  <a:gd name="T1" fmla="*/ 28 h 31"/>
                  <a:gd name="T2" fmla="*/ 24 w 34"/>
                  <a:gd name="T3" fmla="*/ 3 h 31"/>
                  <a:gd name="T4" fmla="*/ 34 w 34"/>
                  <a:gd name="T5" fmla="*/ 0 h 31"/>
                  <a:gd name="T6" fmla="*/ 18 w 34"/>
                  <a:gd name="T7" fmla="*/ 31 h 31"/>
                  <a:gd name="T8" fmla="*/ 0 w 34"/>
                  <a:gd name="T9" fmla="*/ 28 h 31"/>
                  <a:gd name="T10" fmla="*/ 0 w 34"/>
                  <a:gd name="T11" fmla="*/ 28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31"/>
                  <a:gd name="T20" fmla="*/ 34 w 34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31">
                    <a:moveTo>
                      <a:pt x="0" y="28"/>
                    </a:moveTo>
                    <a:lnTo>
                      <a:pt x="24" y="3"/>
                    </a:lnTo>
                    <a:lnTo>
                      <a:pt x="34" y="0"/>
                    </a:lnTo>
                    <a:lnTo>
                      <a:pt x="18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6" name="Freeform 168"/>
              <p:cNvSpPr>
                <a:spLocks/>
              </p:cNvSpPr>
              <p:nvPr/>
            </p:nvSpPr>
            <p:spPr bwMode="auto">
              <a:xfrm>
                <a:off x="4169" y="3737"/>
                <a:ext cx="16" cy="16"/>
              </a:xfrm>
              <a:custGeom>
                <a:avLst/>
                <a:gdLst>
                  <a:gd name="T0" fmla="*/ 0 w 32"/>
                  <a:gd name="T1" fmla="*/ 25 h 31"/>
                  <a:gd name="T2" fmla="*/ 27 w 32"/>
                  <a:gd name="T3" fmla="*/ 0 h 31"/>
                  <a:gd name="T4" fmla="*/ 32 w 32"/>
                  <a:gd name="T5" fmla="*/ 5 h 31"/>
                  <a:gd name="T6" fmla="*/ 18 w 32"/>
                  <a:gd name="T7" fmla="*/ 31 h 31"/>
                  <a:gd name="T8" fmla="*/ 0 w 32"/>
                  <a:gd name="T9" fmla="*/ 25 h 31"/>
                  <a:gd name="T10" fmla="*/ 0 w 32"/>
                  <a:gd name="T11" fmla="*/ 25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1"/>
                  <a:gd name="T20" fmla="*/ 32 w 32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1">
                    <a:moveTo>
                      <a:pt x="0" y="25"/>
                    </a:moveTo>
                    <a:lnTo>
                      <a:pt x="27" y="0"/>
                    </a:lnTo>
                    <a:lnTo>
                      <a:pt x="32" y="5"/>
                    </a:lnTo>
                    <a:lnTo>
                      <a:pt x="18" y="3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7" name="Freeform 169"/>
              <p:cNvSpPr>
                <a:spLocks/>
              </p:cNvSpPr>
              <p:nvPr/>
            </p:nvSpPr>
            <p:spPr bwMode="auto">
              <a:xfrm>
                <a:off x="4061" y="3745"/>
                <a:ext cx="17" cy="16"/>
              </a:xfrm>
              <a:custGeom>
                <a:avLst/>
                <a:gdLst>
                  <a:gd name="T0" fmla="*/ 0 w 32"/>
                  <a:gd name="T1" fmla="*/ 27 h 30"/>
                  <a:gd name="T2" fmla="*/ 25 w 32"/>
                  <a:gd name="T3" fmla="*/ 0 h 30"/>
                  <a:gd name="T4" fmla="*/ 32 w 32"/>
                  <a:gd name="T5" fmla="*/ 5 h 30"/>
                  <a:gd name="T6" fmla="*/ 14 w 32"/>
                  <a:gd name="T7" fmla="*/ 30 h 30"/>
                  <a:gd name="T8" fmla="*/ 0 w 32"/>
                  <a:gd name="T9" fmla="*/ 27 h 30"/>
                  <a:gd name="T10" fmla="*/ 0 w 32"/>
                  <a:gd name="T11" fmla="*/ 27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0"/>
                  <a:gd name="T20" fmla="*/ 32 w 32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0">
                    <a:moveTo>
                      <a:pt x="0" y="27"/>
                    </a:moveTo>
                    <a:lnTo>
                      <a:pt x="25" y="0"/>
                    </a:lnTo>
                    <a:lnTo>
                      <a:pt x="32" y="5"/>
                    </a:lnTo>
                    <a:lnTo>
                      <a:pt x="14" y="3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8" name="Freeform 170"/>
              <p:cNvSpPr>
                <a:spLocks/>
              </p:cNvSpPr>
              <p:nvPr/>
            </p:nvSpPr>
            <p:spPr bwMode="auto">
              <a:xfrm>
                <a:off x="4131" y="3758"/>
                <a:ext cx="15" cy="12"/>
              </a:xfrm>
              <a:custGeom>
                <a:avLst/>
                <a:gdLst>
                  <a:gd name="T0" fmla="*/ 0 w 30"/>
                  <a:gd name="T1" fmla="*/ 22 h 23"/>
                  <a:gd name="T2" fmla="*/ 21 w 30"/>
                  <a:gd name="T3" fmla="*/ 0 h 23"/>
                  <a:gd name="T4" fmla="*/ 30 w 30"/>
                  <a:gd name="T5" fmla="*/ 4 h 23"/>
                  <a:gd name="T6" fmla="*/ 14 w 30"/>
                  <a:gd name="T7" fmla="*/ 23 h 23"/>
                  <a:gd name="T8" fmla="*/ 0 w 30"/>
                  <a:gd name="T9" fmla="*/ 22 h 23"/>
                  <a:gd name="T10" fmla="*/ 0 w 30"/>
                  <a:gd name="T11" fmla="*/ 22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3"/>
                  <a:gd name="T20" fmla="*/ 30 w 30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3">
                    <a:moveTo>
                      <a:pt x="0" y="22"/>
                    </a:moveTo>
                    <a:lnTo>
                      <a:pt x="21" y="0"/>
                    </a:lnTo>
                    <a:lnTo>
                      <a:pt x="30" y="4"/>
                    </a:lnTo>
                    <a:lnTo>
                      <a:pt x="14" y="2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09" name="Freeform 171"/>
              <p:cNvSpPr>
                <a:spLocks/>
              </p:cNvSpPr>
              <p:nvPr/>
            </p:nvSpPr>
            <p:spPr bwMode="auto">
              <a:xfrm>
                <a:off x="4086" y="3751"/>
                <a:ext cx="14" cy="13"/>
              </a:xfrm>
              <a:custGeom>
                <a:avLst/>
                <a:gdLst>
                  <a:gd name="T0" fmla="*/ 0 w 26"/>
                  <a:gd name="T1" fmla="*/ 24 h 27"/>
                  <a:gd name="T2" fmla="*/ 23 w 26"/>
                  <a:gd name="T3" fmla="*/ 0 h 27"/>
                  <a:gd name="T4" fmla="*/ 26 w 26"/>
                  <a:gd name="T5" fmla="*/ 8 h 27"/>
                  <a:gd name="T6" fmla="*/ 13 w 26"/>
                  <a:gd name="T7" fmla="*/ 27 h 27"/>
                  <a:gd name="T8" fmla="*/ 0 w 26"/>
                  <a:gd name="T9" fmla="*/ 24 h 27"/>
                  <a:gd name="T10" fmla="*/ 0 w 26"/>
                  <a:gd name="T11" fmla="*/ 24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7"/>
                  <a:gd name="T20" fmla="*/ 26 w 26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7">
                    <a:moveTo>
                      <a:pt x="0" y="24"/>
                    </a:moveTo>
                    <a:lnTo>
                      <a:pt x="23" y="0"/>
                    </a:lnTo>
                    <a:lnTo>
                      <a:pt x="26" y="8"/>
                    </a:lnTo>
                    <a:lnTo>
                      <a:pt x="13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0" name="Freeform 172"/>
              <p:cNvSpPr>
                <a:spLocks/>
              </p:cNvSpPr>
              <p:nvPr/>
            </p:nvSpPr>
            <p:spPr bwMode="auto">
              <a:xfrm>
                <a:off x="4105" y="3755"/>
                <a:ext cx="15" cy="13"/>
              </a:xfrm>
              <a:custGeom>
                <a:avLst/>
                <a:gdLst>
                  <a:gd name="T0" fmla="*/ 0 w 31"/>
                  <a:gd name="T1" fmla="*/ 25 h 26"/>
                  <a:gd name="T2" fmla="*/ 24 w 31"/>
                  <a:gd name="T3" fmla="*/ 0 h 26"/>
                  <a:gd name="T4" fmla="*/ 31 w 31"/>
                  <a:gd name="T5" fmla="*/ 4 h 26"/>
                  <a:gd name="T6" fmla="*/ 20 w 31"/>
                  <a:gd name="T7" fmla="*/ 26 h 26"/>
                  <a:gd name="T8" fmla="*/ 0 w 31"/>
                  <a:gd name="T9" fmla="*/ 25 h 26"/>
                  <a:gd name="T10" fmla="*/ 0 w 31"/>
                  <a:gd name="T11" fmla="*/ 25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6"/>
                  <a:gd name="T20" fmla="*/ 31 w 31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6">
                    <a:moveTo>
                      <a:pt x="0" y="25"/>
                    </a:moveTo>
                    <a:lnTo>
                      <a:pt x="24" y="0"/>
                    </a:lnTo>
                    <a:lnTo>
                      <a:pt x="31" y="4"/>
                    </a:lnTo>
                    <a:lnTo>
                      <a:pt x="20" y="2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1" name="Freeform 173"/>
              <p:cNvSpPr>
                <a:spLocks/>
              </p:cNvSpPr>
              <p:nvPr/>
            </p:nvSpPr>
            <p:spPr bwMode="auto">
              <a:xfrm>
                <a:off x="4150" y="3758"/>
                <a:ext cx="15" cy="16"/>
              </a:xfrm>
              <a:custGeom>
                <a:avLst/>
                <a:gdLst>
                  <a:gd name="T0" fmla="*/ 0 w 31"/>
                  <a:gd name="T1" fmla="*/ 25 h 31"/>
                  <a:gd name="T2" fmla="*/ 26 w 31"/>
                  <a:gd name="T3" fmla="*/ 0 h 31"/>
                  <a:gd name="T4" fmla="*/ 31 w 31"/>
                  <a:gd name="T5" fmla="*/ 4 h 31"/>
                  <a:gd name="T6" fmla="*/ 16 w 31"/>
                  <a:gd name="T7" fmla="*/ 31 h 31"/>
                  <a:gd name="T8" fmla="*/ 0 w 31"/>
                  <a:gd name="T9" fmla="*/ 25 h 31"/>
                  <a:gd name="T10" fmla="*/ 0 w 31"/>
                  <a:gd name="T11" fmla="*/ 25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1"/>
                  <a:gd name="T20" fmla="*/ 31 w 3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1">
                    <a:moveTo>
                      <a:pt x="0" y="25"/>
                    </a:moveTo>
                    <a:lnTo>
                      <a:pt x="26" y="0"/>
                    </a:lnTo>
                    <a:lnTo>
                      <a:pt x="31" y="4"/>
                    </a:lnTo>
                    <a:lnTo>
                      <a:pt x="16" y="3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6666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2" name="Freeform 174"/>
              <p:cNvSpPr>
                <a:spLocks/>
              </p:cNvSpPr>
              <p:nvPr/>
            </p:nvSpPr>
            <p:spPr bwMode="auto">
              <a:xfrm>
                <a:off x="4162" y="3446"/>
                <a:ext cx="98" cy="99"/>
              </a:xfrm>
              <a:custGeom>
                <a:avLst/>
                <a:gdLst>
                  <a:gd name="T0" fmla="*/ 50 w 195"/>
                  <a:gd name="T1" fmla="*/ 60 h 198"/>
                  <a:gd name="T2" fmla="*/ 41 w 195"/>
                  <a:gd name="T3" fmla="*/ 28 h 198"/>
                  <a:gd name="T4" fmla="*/ 60 w 195"/>
                  <a:gd name="T5" fmla="*/ 4 h 198"/>
                  <a:gd name="T6" fmla="*/ 85 w 195"/>
                  <a:gd name="T7" fmla="*/ 0 h 198"/>
                  <a:gd name="T8" fmla="*/ 107 w 195"/>
                  <a:gd name="T9" fmla="*/ 10 h 198"/>
                  <a:gd name="T10" fmla="*/ 119 w 195"/>
                  <a:gd name="T11" fmla="*/ 36 h 198"/>
                  <a:gd name="T12" fmla="*/ 122 w 195"/>
                  <a:gd name="T13" fmla="*/ 44 h 198"/>
                  <a:gd name="T14" fmla="*/ 147 w 195"/>
                  <a:gd name="T15" fmla="*/ 39 h 198"/>
                  <a:gd name="T16" fmla="*/ 167 w 195"/>
                  <a:gd name="T17" fmla="*/ 39 h 198"/>
                  <a:gd name="T18" fmla="*/ 188 w 195"/>
                  <a:gd name="T19" fmla="*/ 53 h 198"/>
                  <a:gd name="T20" fmla="*/ 195 w 195"/>
                  <a:gd name="T21" fmla="*/ 73 h 198"/>
                  <a:gd name="T22" fmla="*/ 191 w 195"/>
                  <a:gd name="T23" fmla="*/ 94 h 198"/>
                  <a:gd name="T24" fmla="*/ 164 w 195"/>
                  <a:gd name="T25" fmla="*/ 117 h 198"/>
                  <a:gd name="T26" fmla="*/ 148 w 195"/>
                  <a:gd name="T27" fmla="*/ 126 h 198"/>
                  <a:gd name="T28" fmla="*/ 147 w 195"/>
                  <a:gd name="T29" fmla="*/ 140 h 198"/>
                  <a:gd name="T30" fmla="*/ 138 w 195"/>
                  <a:gd name="T31" fmla="*/ 168 h 198"/>
                  <a:gd name="T32" fmla="*/ 110 w 195"/>
                  <a:gd name="T33" fmla="*/ 180 h 198"/>
                  <a:gd name="T34" fmla="*/ 88 w 195"/>
                  <a:gd name="T35" fmla="*/ 176 h 198"/>
                  <a:gd name="T36" fmla="*/ 70 w 195"/>
                  <a:gd name="T37" fmla="*/ 177 h 198"/>
                  <a:gd name="T38" fmla="*/ 48 w 195"/>
                  <a:gd name="T39" fmla="*/ 195 h 198"/>
                  <a:gd name="T40" fmla="*/ 22 w 195"/>
                  <a:gd name="T41" fmla="*/ 193 h 198"/>
                  <a:gd name="T42" fmla="*/ 3 w 195"/>
                  <a:gd name="T43" fmla="*/ 165 h 198"/>
                  <a:gd name="T44" fmla="*/ 0 w 195"/>
                  <a:gd name="T45" fmla="*/ 143 h 198"/>
                  <a:gd name="T46" fmla="*/ 12 w 195"/>
                  <a:gd name="T47" fmla="*/ 117 h 198"/>
                  <a:gd name="T48" fmla="*/ 6 w 195"/>
                  <a:gd name="T49" fmla="*/ 95 h 198"/>
                  <a:gd name="T50" fmla="*/ 1 w 195"/>
                  <a:gd name="T51" fmla="*/ 67 h 198"/>
                  <a:gd name="T52" fmla="*/ 18 w 195"/>
                  <a:gd name="T53" fmla="*/ 50 h 198"/>
                  <a:gd name="T54" fmla="*/ 40 w 195"/>
                  <a:gd name="T55" fmla="*/ 55 h 198"/>
                  <a:gd name="T56" fmla="*/ 21 w 195"/>
                  <a:gd name="T57" fmla="*/ 57 h 198"/>
                  <a:gd name="T58" fmla="*/ 6 w 195"/>
                  <a:gd name="T59" fmla="*/ 73 h 198"/>
                  <a:gd name="T60" fmla="*/ 7 w 195"/>
                  <a:gd name="T61" fmla="*/ 91 h 198"/>
                  <a:gd name="T62" fmla="*/ 23 w 195"/>
                  <a:gd name="T63" fmla="*/ 111 h 198"/>
                  <a:gd name="T64" fmla="*/ 15 w 195"/>
                  <a:gd name="T65" fmla="*/ 126 h 198"/>
                  <a:gd name="T66" fmla="*/ 6 w 195"/>
                  <a:gd name="T67" fmla="*/ 151 h 198"/>
                  <a:gd name="T68" fmla="*/ 10 w 195"/>
                  <a:gd name="T69" fmla="*/ 170 h 198"/>
                  <a:gd name="T70" fmla="*/ 23 w 195"/>
                  <a:gd name="T71" fmla="*/ 187 h 198"/>
                  <a:gd name="T72" fmla="*/ 53 w 195"/>
                  <a:gd name="T73" fmla="*/ 179 h 198"/>
                  <a:gd name="T74" fmla="*/ 73 w 195"/>
                  <a:gd name="T75" fmla="*/ 158 h 198"/>
                  <a:gd name="T76" fmla="*/ 87 w 195"/>
                  <a:gd name="T77" fmla="*/ 167 h 198"/>
                  <a:gd name="T78" fmla="*/ 107 w 195"/>
                  <a:gd name="T79" fmla="*/ 177 h 198"/>
                  <a:gd name="T80" fmla="*/ 129 w 195"/>
                  <a:gd name="T81" fmla="*/ 164 h 198"/>
                  <a:gd name="T82" fmla="*/ 135 w 195"/>
                  <a:gd name="T83" fmla="*/ 135 h 198"/>
                  <a:gd name="T84" fmla="*/ 135 w 195"/>
                  <a:gd name="T85" fmla="*/ 117 h 198"/>
                  <a:gd name="T86" fmla="*/ 154 w 195"/>
                  <a:gd name="T87" fmla="*/ 113 h 198"/>
                  <a:gd name="T88" fmla="*/ 184 w 195"/>
                  <a:gd name="T89" fmla="*/ 98 h 198"/>
                  <a:gd name="T90" fmla="*/ 188 w 195"/>
                  <a:gd name="T91" fmla="*/ 75 h 198"/>
                  <a:gd name="T92" fmla="*/ 172 w 195"/>
                  <a:gd name="T93" fmla="*/ 55 h 198"/>
                  <a:gd name="T94" fmla="*/ 148 w 195"/>
                  <a:gd name="T95" fmla="*/ 50 h 198"/>
                  <a:gd name="T96" fmla="*/ 125 w 195"/>
                  <a:gd name="T97" fmla="*/ 53 h 198"/>
                  <a:gd name="T98" fmla="*/ 115 w 195"/>
                  <a:gd name="T99" fmla="*/ 54 h 198"/>
                  <a:gd name="T100" fmla="*/ 112 w 195"/>
                  <a:gd name="T101" fmla="*/ 33 h 198"/>
                  <a:gd name="T102" fmla="*/ 97 w 195"/>
                  <a:gd name="T103" fmla="*/ 13 h 198"/>
                  <a:gd name="T104" fmla="*/ 72 w 195"/>
                  <a:gd name="T105" fmla="*/ 13 h 198"/>
                  <a:gd name="T106" fmla="*/ 57 w 195"/>
                  <a:gd name="T107" fmla="*/ 29 h 198"/>
                  <a:gd name="T108" fmla="*/ 57 w 195"/>
                  <a:gd name="T109" fmla="*/ 55 h 19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5"/>
                  <a:gd name="T166" fmla="*/ 0 h 198"/>
                  <a:gd name="T167" fmla="*/ 195 w 195"/>
                  <a:gd name="T168" fmla="*/ 198 h 19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5" h="198">
                    <a:moveTo>
                      <a:pt x="60" y="67"/>
                    </a:moveTo>
                    <a:lnTo>
                      <a:pt x="54" y="69"/>
                    </a:lnTo>
                    <a:lnTo>
                      <a:pt x="54" y="67"/>
                    </a:lnTo>
                    <a:lnTo>
                      <a:pt x="53" y="66"/>
                    </a:lnTo>
                    <a:lnTo>
                      <a:pt x="51" y="63"/>
                    </a:lnTo>
                    <a:lnTo>
                      <a:pt x="50" y="60"/>
                    </a:lnTo>
                    <a:lnTo>
                      <a:pt x="47" y="54"/>
                    </a:lnTo>
                    <a:lnTo>
                      <a:pt x="45" y="50"/>
                    </a:lnTo>
                    <a:lnTo>
                      <a:pt x="44" y="44"/>
                    </a:lnTo>
                    <a:lnTo>
                      <a:pt x="43" y="39"/>
                    </a:lnTo>
                    <a:lnTo>
                      <a:pt x="41" y="33"/>
                    </a:lnTo>
                    <a:lnTo>
                      <a:pt x="41" y="28"/>
                    </a:lnTo>
                    <a:lnTo>
                      <a:pt x="43" y="22"/>
                    </a:lnTo>
                    <a:lnTo>
                      <a:pt x="45" y="16"/>
                    </a:lnTo>
                    <a:lnTo>
                      <a:pt x="47" y="11"/>
                    </a:lnTo>
                    <a:lnTo>
                      <a:pt x="53" y="7"/>
                    </a:lnTo>
                    <a:lnTo>
                      <a:pt x="56" y="6"/>
                    </a:lnTo>
                    <a:lnTo>
                      <a:pt x="60" y="4"/>
                    </a:lnTo>
                    <a:lnTo>
                      <a:pt x="63" y="3"/>
                    </a:lnTo>
                    <a:lnTo>
                      <a:pt x="68" y="1"/>
                    </a:lnTo>
                    <a:lnTo>
                      <a:pt x="72" y="0"/>
                    </a:lnTo>
                    <a:lnTo>
                      <a:pt x="76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8" y="0"/>
                    </a:lnTo>
                    <a:lnTo>
                      <a:pt x="91" y="1"/>
                    </a:lnTo>
                    <a:lnTo>
                      <a:pt x="94" y="3"/>
                    </a:lnTo>
                    <a:lnTo>
                      <a:pt x="97" y="4"/>
                    </a:lnTo>
                    <a:lnTo>
                      <a:pt x="101" y="7"/>
                    </a:lnTo>
                    <a:lnTo>
                      <a:pt x="107" y="10"/>
                    </a:lnTo>
                    <a:lnTo>
                      <a:pt x="110" y="14"/>
                    </a:lnTo>
                    <a:lnTo>
                      <a:pt x="113" y="19"/>
                    </a:lnTo>
                    <a:lnTo>
                      <a:pt x="115" y="23"/>
                    </a:lnTo>
                    <a:lnTo>
                      <a:pt x="116" y="28"/>
                    </a:lnTo>
                    <a:lnTo>
                      <a:pt x="117" y="32"/>
                    </a:lnTo>
                    <a:lnTo>
                      <a:pt x="119" y="36"/>
                    </a:lnTo>
                    <a:lnTo>
                      <a:pt x="119" y="39"/>
                    </a:lnTo>
                    <a:lnTo>
                      <a:pt x="119" y="42"/>
                    </a:lnTo>
                    <a:lnTo>
                      <a:pt x="119" y="44"/>
                    </a:lnTo>
                    <a:lnTo>
                      <a:pt x="120" y="45"/>
                    </a:lnTo>
                    <a:lnTo>
                      <a:pt x="120" y="44"/>
                    </a:lnTo>
                    <a:lnTo>
                      <a:pt x="122" y="44"/>
                    </a:lnTo>
                    <a:lnTo>
                      <a:pt x="125" y="42"/>
                    </a:lnTo>
                    <a:lnTo>
                      <a:pt x="131" y="42"/>
                    </a:lnTo>
                    <a:lnTo>
                      <a:pt x="135" y="41"/>
                    </a:lnTo>
                    <a:lnTo>
                      <a:pt x="141" y="39"/>
                    </a:lnTo>
                    <a:lnTo>
                      <a:pt x="144" y="39"/>
                    </a:lnTo>
                    <a:lnTo>
                      <a:pt x="147" y="39"/>
                    </a:lnTo>
                    <a:lnTo>
                      <a:pt x="151" y="39"/>
                    </a:lnTo>
                    <a:lnTo>
                      <a:pt x="154" y="39"/>
                    </a:lnTo>
                    <a:lnTo>
                      <a:pt x="157" y="39"/>
                    </a:lnTo>
                    <a:lnTo>
                      <a:pt x="160" y="39"/>
                    </a:lnTo>
                    <a:lnTo>
                      <a:pt x="163" y="39"/>
                    </a:lnTo>
                    <a:lnTo>
                      <a:pt x="167" y="39"/>
                    </a:lnTo>
                    <a:lnTo>
                      <a:pt x="170" y="39"/>
                    </a:lnTo>
                    <a:lnTo>
                      <a:pt x="173" y="41"/>
                    </a:lnTo>
                    <a:lnTo>
                      <a:pt x="176" y="42"/>
                    </a:lnTo>
                    <a:lnTo>
                      <a:pt x="179" y="44"/>
                    </a:lnTo>
                    <a:lnTo>
                      <a:pt x="184" y="47"/>
                    </a:lnTo>
                    <a:lnTo>
                      <a:pt x="188" y="53"/>
                    </a:lnTo>
                    <a:lnTo>
                      <a:pt x="191" y="55"/>
                    </a:lnTo>
                    <a:lnTo>
                      <a:pt x="192" y="58"/>
                    </a:lnTo>
                    <a:lnTo>
                      <a:pt x="192" y="61"/>
                    </a:lnTo>
                    <a:lnTo>
                      <a:pt x="195" y="66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5" y="77"/>
                    </a:lnTo>
                    <a:lnTo>
                      <a:pt x="195" y="82"/>
                    </a:lnTo>
                    <a:lnTo>
                      <a:pt x="194" y="83"/>
                    </a:lnTo>
                    <a:lnTo>
                      <a:pt x="192" y="88"/>
                    </a:lnTo>
                    <a:lnTo>
                      <a:pt x="192" y="91"/>
                    </a:lnTo>
                    <a:lnTo>
                      <a:pt x="191" y="94"/>
                    </a:lnTo>
                    <a:lnTo>
                      <a:pt x="186" y="98"/>
                    </a:lnTo>
                    <a:lnTo>
                      <a:pt x="184" y="104"/>
                    </a:lnTo>
                    <a:lnTo>
                      <a:pt x="179" y="108"/>
                    </a:lnTo>
                    <a:lnTo>
                      <a:pt x="175" y="113"/>
                    </a:lnTo>
                    <a:lnTo>
                      <a:pt x="170" y="116"/>
                    </a:lnTo>
                    <a:lnTo>
                      <a:pt x="164" y="117"/>
                    </a:lnTo>
                    <a:lnTo>
                      <a:pt x="160" y="120"/>
                    </a:lnTo>
                    <a:lnTo>
                      <a:pt x="157" y="121"/>
                    </a:lnTo>
                    <a:lnTo>
                      <a:pt x="153" y="123"/>
                    </a:lnTo>
                    <a:lnTo>
                      <a:pt x="151" y="124"/>
                    </a:lnTo>
                    <a:lnTo>
                      <a:pt x="148" y="124"/>
                    </a:lnTo>
                    <a:lnTo>
                      <a:pt x="148" y="126"/>
                    </a:lnTo>
                    <a:lnTo>
                      <a:pt x="148" y="127"/>
                    </a:lnTo>
                    <a:lnTo>
                      <a:pt x="148" y="129"/>
                    </a:lnTo>
                    <a:lnTo>
                      <a:pt x="148" y="133"/>
                    </a:lnTo>
                    <a:lnTo>
                      <a:pt x="147" y="136"/>
                    </a:lnTo>
                    <a:lnTo>
                      <a:pt x="147" y="140"/>
                    </a:lnTo>
                    <a:lnTo>
                      <a:pt x="147" y="145"/>
                    </a:lnTo>
                    <a:lnTo>
                      <a:pt x="145" y="151"/>
                    </a:lnTo>
                    <a:lnTo>
                      <a:pt x="144" y="155"/>
                    </a:lnTo>
                    <a:lnTo>
                      <a:pt x="142" y="159"/>
                    </a:lnTo>
                    <a:lnTo>
                      <a:pt x="139" y="164"/>
                    </a:lnTo>
                    <a:lnTo>
                      <a:pt x="138" y="168"/>
                    </a:lnTo>
                    <a:lnTo>
                      <a:pt x="134" y="171"/>
                    </a:lnTo>
                    <a:lnTo>
                      <a:pt x="131" y="176"/>
                    </a:lnTo>
                    <a:lnTo>
                      <a:pt x="125" y="177"/>
                    </a:lnTo>
                    <a:lnTo>
                      <a:pt x="120" y="180"/>
                    </a:lnTo>
                    <a:lnTo>
                      <a:pt x="115" y="180"/>
                    </a:lnTo>
                    <a:lnTo>
                      <a:pt x="110" y="180"/>
                    </a:lnTo>
                    <a:lnTo>
                      <a:pt x="104" y="179"/>
                    </a:lnTo>
                    <a:lnTo>
                      <a:pt x="101" y="179"/>
                    </a:lnTo>
                    <a:lnTo>
                      <a:pt x="97" y="179"/>
                    </a:lnTo>
                    <a:lnTo>
                      <a:pt x="94" y="177"/>
                    </a:lnTo>
                    <a:lnTo>
                      <a:pt x="91" y="176"/>
                    </a:lnTo>
                    <a:lnTo>
                      <a:pt x="88" y="176"/>
                    </a:lnTo>
                    <a:lnTo>
                      <a:pt x="84" y="173"/>
                    </a:lnTo>
                    <a:lnTo>
                      <a:pt x="81" y="171"/>
                    </a:lnTo>
                    <a:lnTo>
                      <a:pt x="78" y="170"/>
                    </a:lnTo>
                    <a:lnTo>
                      <a:pt x="76" y="170"/>
                    </a:lnTo>
                    <a:lnTo>
                      <a:pt x="73" y="174"/>
                    </a:lnTo>
                    <a:lnTo>
                      <a:pt x="70" y="177"/>
                    </a:lnTo>
                    <a:lnTo>
                      <a:pt x="68" y="180"/>
                    </a:lnTo>
                    <a:lnTo>
                      <a:pt x="65" y="183"/>
                    </a:lnTo>
                    <a:lnTo>
                      <a:pt x="62" y="186"/>
                    </a:lnTo>
                    <a:lnTo>
                      <a:pt x="57" y="189"/>
                    </a:lnTo>
                    <a:lnTo>
                      <a:pt x="53" y="192"/>
                    </a:lnTo>
                    <a:lnTo>
                      <a:pt x="48" y="195"/>
                    </a:lnTo>
                    <a:lnTo>
                      <a:pt x="44" y="196"/>
                    </a:lnTo>
                    <a:lnTo>
                      <a:pt x="40" y="198"/>
                    </a:lnTo>
                    <a:lnTo>
                      <a:pt x="35" y="198"/>
                    </a:lnTo>
                    <a:lnTo>
                      <a:pt x="31" y="198"/>
                    </a:lnTo>
                    <a:lnTo>
                      <a:pt x="26" y="196"/>
                    </a:lnTo>
                    <a:lnTo>
                      <a:pt x="22" y="193"/>
                    </a:lnTo>
                    <a:lnTo>
                      <a:pt x="18" y="190"/>
                    </a:lnTo>
                    <a:lnTo>
                      <a:pt x="15" y="186"/>
                    </a:lnTo>
                    <a:lnTo>
                      <a:pt x="10" y="183"/>
                    </a:lnTo>
                    <a:lnTo>
                      <a:pt x="7" y="177"/>
                    </a:lnTo>
                    <a:lnTo>
                      <a:pt x="6" y="171"/>
                    </a:lnTo>
                    <a:lnTo>
                      <a:pt x="3" y="165"/>
                    </a:lnTo>
                    <a:lnTo>
                      <a:pt x="3" y="159"/>
                    </a:lnTo>
                    <a:lnTo>
                      <a:pt x="1" y="157"/>
                    </a:lnTo>
                    <a:lnTo>
                      <a:pt x="0" y="154"/>
                    </a:lnTo>
                    <a:lnTo>
                      <a:pt x="0" y="149"/>
                    </a:lnTo>
                    <a:lnTo>
                      <a:pt x="0" y="146"/>
                    </a:lnTo>
                    <a:lnTo>
                      <a:pt x="0" y="143"/>
                    </a:lnTo>
                    <a:lnTo>
                      <a:pt x="1" y="140"/>
                    </a:lnTo>
                    <a:lnTo>
                      <a:pt x="1" y="138"/>
                    </a:lnTo>
                    <a:lnTo>
                      <a:pt x="3" y="135"/>
                    </a:lnTo>
                    <a:lnTo>
                      <a:pt x="4" y="129"/>
                    </a:lnTo>
                    <a:lnTo>
                      <a:pt x="7" y="123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5" y="111"/>
                    </a:lnTo>
                    <a:lnTo>
                      <a:pt x="12" y="107"/>
                    </a:lnTo>
                    <a:lnTo>
                      <a:pt x="9" y="102"/>
                    </a:lnTo>
                    <a:lnTo>
                      <a:pt x="7" y="99"/>
                    </a:lnTo>
                    <a:lnTo>
                      <a:pt x="6" y="95"/>
                    </a:lnTo>
                    <a:lnTo>
                      <a:pt x="3" y="92"/>
                    </a:lnTo>
                    <a:lnTo>
                      <a:pt x="1" y="86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1" y="67"/>
                    </a:lnTo>
                    <a:lnTo>
                      <a:pt x="4" y="61"/>
                    </a:lnTo>
                    <a:lnTo>
                      <a:pt x="7" y="57"/>
                    </a:lnTo>
                    <a:lnTo>
                      <a:pt x="13" y="53"/>
                    </a:lnTo>
                    <a:lnTo>
                      <a:pt x="16" y="51"/>
                    </a:lnTo>
                    <a:lnTo>
                      <a:pt x="18" y="50"/>
                    </a:lnTo>
                    <a:lnTo>
                      <a:pt x="21" y="50"/>
                    </a:lnTo>
                    <a:lnTo>
                      <a:pt x="23" y="48"/>
                    </a:lnTo>
                    <a:lnTo>
                      <a:pt x="28" y="48"/>
                    </a:lnTo>
                    <a:lnTo>
                      <a:pt x="31" y="48"/>
                    </a:lnTo>
                    <a:lnTo>
                      <a:pt x="34" y="50"/>
                    </a:lnTo>
                    <a:lnTo>
                      <a:pt x="40" y="55"/>
                    </a:lnTo>
                    <a:lnTo>
                      <a:pt x="37" y="55"/>
                    </a:lnTo>
                    <a:lnTo>
                      <a:pt x="34" y="55"/>
                    </a:lnTo>
                    <a:lnTo>
                      <a:pt x="29" y="55"/>
                    </a:lnTo>
                    <a:lnTo>
                      <a:pt x="26" y="55"/>
                    </a:lnTo>
                    <a:lnTo>
                      <a:pt x="23" y="55"/>
                    </a:lnTo>
                    <a:lnTo>
                      <a:pt x="21" y="57"/>
                    </a:lnTo>
                    <a:lnTo>
                      <a:pt x="18" y="57"/>
                    </a:lnTo>
                    <a:lnTo>
                      <a:pt x="13" y="60"/>
                    </a:lnTo>
                    <a:lnTo>
                      <a:pt x="10" y="61"/>
                    </a:lnTo>
                    <a:lnTo>
                      <a:pt x="9" y="66"/>
                    </a:lnTo>
                    <a:lnTo>
                      <a:pt x="6" y="69"/>
                    </a:lnTo>
                    <a:lnTo>
                      <a:pt x="6" y="73"/>
                    </a:lnTo>
                    <a:lnTo>
                      <a:pt x="6" y="76"/>
                    </a:lnTo>
                    <a:lnTo>
                      <a:pt x="6" y="79"/>
                    </a:lnTo>
                    <a:lnTo>
                      <a:pt x="6" y="82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7" y="91"/>
                    </a:lnTo>
                    <a:lnTo>
                      <a:pt x="9" y="95"/>
                    </a:lnTo>
                    <a:lnTo>
                      <a:pt x="10" y="99"/>
                    </a:lnTo>
                    <a:lnTo>
                      <a:pt x="15" y="104"/>
                    </a:lnTo>
                    <a:lnTo>
                      <a:pt x="18" y="107"/>
                    </a:lnTo>
                    <a:lnTo>
                      <a:pt x="21" y="110"/>
                    </a:lnTo>
                    <a:lnTo>
                      <a:pt x="23" y="111"/>
                    </a:lnTo>
                    <a:lnTo>
                      <a:pt x="28" y="116"/>
                    </a:lnTo>
                    <a:lnTo>
                      <a:pt x="26" y="116"/>
                    </a:lnTo>
                    <a:lnTo>
                      <a:pt x="22" y="118"/>
                    </a:lnTo>
                    <a:lnTo>
                      <a:pt x="19" y="120"/>
                    </a:lnTo>
                    <a:lnTo>
                      <a:pt x="18" y="123"/>
                    </a:lnTo>
                    <a:lnTo>
                      <a:pt x="15" y="126"/>
                    </a:lnTo>
                    <a:lnTo>
                      <a:pt x="13" y="130"/>
                    </a:lnTo>
                    <a:lnTo>
                      <a:pt x="10" y="133"/>
                    </a:lnTo>
                    <a:lnTo>
                      <a:pt x="7" y="139"/>
                    </a:lnTo>
                    <a:lnTo>
                      <a:pt x="6" y="143"/>
                    </a:lnTo>
                    <a:lnTo>
                      <a:pt x="6" y="149"/>
                    </a:lnTo>
                    <a:lnTo>
                      <a:pt x="6" y="151"/>
                    </a:lnTo>
                    <a:lnTo>
                      <a:pt x="6" y="154"/>
                    </a:lnTo>
                    <a:lnTo>
                      <a:pt x="6" y="157"/>
                    </a:lnTo>
                    <a:lnTo>
                      <a:pt x="6" y="161"/>
                    </a:lnTo>
                    <a:lnTo>
                      <a:pt x="7" y="164"/>
                    </a:lnTo>
                    <a:lnTo>
                      <a:pt x="7" y="167"/>
                    </a:lnTo>
                    <a:lnTo>
                      <a:pt x="10" y="170"/>
                    </a:lnTo>
                    <a:lnTo>
                      <a:pt x="12" y="174"/>
                    </a:lnTo>
                    <a:lnTo>
                      <a:pt x="13" y="177"/>
                    </a:lnTo>
                    <a:lnTo>
                      <a:pt x="15" y="180"/>
                    </a:lnTo>
                    <a:lnTo>
                      <a:pt x="16" y="183"/>
                    </a:lnTo>
                    <a:lnTo>
                      <a:pt x="19" y="186"/>
                    </a:lnTo>
                    <a:lnTo>
                      <a:pt x="23" y="187"/>
                    </a:lnTo>
                    <a:lnTo>
                      <a:pt x="28" y="189"/>
                    </a:lnTo>
                    <a:lnTo>
                      <a:pt x="32" y="189"/>
                    </a:lnTo>
                    <a:lnTo>
                      <a:pt x="38" y="187"/>
                    </a:lnTo>
                    <a:lnTo>
                      <a:pt x="43" y="186"/>
                    </a:lnTo>
                    <a:lnTo>
                      <a:pt x="48" y="183"/>
                    </a:lnTo>
                    <a:lnTo>
                      <a:pt x="53" y="179"/>
                    </a:lnTo>
                    <a:lnTo>
                      <a:pt x="57" y="176"/>
                    </a:lnTo>
                    <a:lnTo>
                      <a:pt x="62" y="171"/>
                    </a:lnTo>
                    <a:lnTo>
                      <a:pt x="65" y="167"/>
                    </a:lnTo>
                    <a:lnTo>
                      <a:pt x="68" y="164"/>
                    </a:lnTo>
                    <a:lnTo>
                      <a:pt x="70" y="161"/>
                    </a:lnTo>
                    <a:lnTo>
                      <a:pt x="73" y="158"/>
                    </a:lnTo>
                    <a:lnTo>
                      <a:pt x="75" y="157"/>
                    </a:lnTo>
                    <a:lnTo>
                      <a:pt x="75" y="158"/>
                    </a:lnTo>
                    <a:lnTo>
                      <a:pt x="78" y="161"/>
                    </a:lnTo>
                    <a:lnTo>
                      <a:pt x="81" y="162"/>
                    </a:lnTo>
                    <a:lnTo>
                      <a:pt x="84" y="165"/>
                    </a:lnTo>
                    <a:lnTo>
                      <a:pt x="87" y="167"/>
                    </a:lnTo>
                    <a:lnTo>
                      <a:pt x="90" y="170"/>
                    </a:lnTo>
                    <a:lnTo>
                      <a:pt x="92" y="173"/>
                    </a:lnTo>
                    <a:lnTo>
                      <a:pt x="95" y="174"/>
                    </a:lnTo>
                    <a:lnTo>
                      <a:pt x="100" y="176"/>
                    </a:lnTo>
                    <a:lnTo>
                      <a:pt x="104" y="177"/>
                    </a:lnTo>
                    <a:lnTo>
                      <a:pt x="107" y="177"/>
                    </a:lnTo>
                    <a:lnTo>
                      <a:pt x="113" y="177"/>
                    </a:lnTo>
                    <a:lnTo>
                      <a:pt x="116" y="176"/>
                    </a:lnTo>
                    <a:lnTo>
                      <a:pt x="120" y="174"/>
                    </a:lnTo>
                    <a:lnTo>
                      <a:pt x="123" y="171"/>
                    </a:lnTo>
                    <a:lnTo>
                      <a:pt x="128" y="167"/>
                    </a:lnTo>
                    <a:lnTo>
                      <a:pt x="129" y="164"/>
                    </a:lnTo>
                    <a:lnTo>
                      <a:pt x="132" y="159"/>
                    </a:lnTo>
                    <a:lnTo>
                      <a:pt x="134" y="155"/>
                    </a:lnTo>
                    <a:lnTo>
                      <a:pt x="134" y="149"/>
                    </a:lnTo>
                    <a:lnTo>
                      <a:pt x="135" y="145"/>
                    </a:lnTo>
                    <a:lnTo>
                      <a:pt x="135" y="140"/>
                    </a:lnTo>
                    <a:lnTo>
                      <a:pt x="135" y="135"/>
                    </a:lnTo>
                    <a:lnTo>
                      <a:pt x="135" y="130"/>
                    </a:lnTo>
                    <a:lnTo>
                      <a:pt x="135" y="126"/>
                    </a:lnTo>
                    <a:lnTo>
                      <a:pt x="135" y="123"/>
                    </a:lnTo>
                    <a:lnTo>
                      <a:pt x="135" y="120"/>
                    </a:lnTo>
                    <a:lnTo>
                      <a:pt x="135" y="118"/>
                    </a:lnTo>
                    <a:lnTo>
                      <a:pt x="135" y="117"/>
                    </a:lnTo>
                    <a:lnTo>
                      <a:pt x="135" y="116"/>
                    </a:lnTo>
                    <a:lnTo>
                      <a:pt x="138" y="116"/>
                    </a:lnTo>
                    <a:lnTo>
                      <a:pt x="141" y="116"/>
                    </a:lnTo>
                    <a:lnTo>
                      <a:pt x="144" y="116"/>
                    </a:lnTo>
                    <a:lnTo>
                      <a:pt x="148" y="114"/>
                    </a:lnTo>
                    <a:lnTo>
                      <a:pt x="154" y="113"/>
                    </a:lnTo>
                    <a:lnTo>
                      <a:pt x="159" y="111"/>
                    </a:lnTo>
                    <a:lnTo>
                      <a:pt x="164" y="110"/>
                    </a:lnTo>
                    <a:lnTo>
                      <a:pt x="170" y="108"/>
                    </a:lnTo>
                    <a:lnTo>
                      <a:pt x="175" y="105"/>
                    </a:lnTo>
                    <a:lnTo>
                      <a:pt x="179" y="101"/>
                    </a:lnTo>
                    <a:lnTo>
                      <a:pt x="184" y="98"/>
                    </a:lnTo>
                    <a:lnTo>
                      <a:pt x="186" y="92"/>
                    </a:lnTo>
                    <a:lnTo>
                      <a:pt x="188" y="88"/>
                    </a:lnTo>
                    <a:lnTo>
                      <a:pt x="188" y="83"/>
                    </a:lnTo>
                    <a:lnTo>
                      <a:pt x="188" y="82"/>
                    </a:lnTo>
                    <a:lnTo>
                      <a:pt x="188" y="77"/>
                    </a:lnTo>
                    <a:lnTo>
                      <a:pt x="188" y="75"/>
                    </a:lnTo>
                    <a:lnTo>
                      <a:pt x="186" y="70"/>
                    </a:lnTo>
                    <a:lnTo>
                      <a:pt x="185" y="67"/>
                    </a:lnTo>
                    <a:lnTo>
                      <a:pt x="184" y="64"/>
                    </a:lnTo>
                    <a:lnTo>
                      <a:pt x="182" y="63"/>
                    </a:lnTo>
                    <a:lnTo>
                      <a:pt x="178" y="57"/>
                    </a:lnTo>
                    <a:lnTo>
                      <a:pt x="172" y="55"/>
                    </a:lnTo>
                    <a:lnTo>
                      <a:pt x="166" y="53"/>
                    </a:lnTo>
                    <a:lnTo>
                      <a:pt x="160" y="51"/>
                    </a:lnTo>
                    <a:lnTo>
                      <a:pt x="157" y="50"/>
                    </a:lnTo>
                    <a:lnTo>
                      <a:pt x="154" y="50"/>
                    </a:lnTo>
                    <a:lnTo>
                      <a:pt x="151" y="50"/>
                    </a:lnTo>
                    <a:lnTo>
                      <a:pt x="148" y="50"/>
                    </a:lnTo>
                    <a:lnTo>
                      <a:pt x="144" y="50"/>
                    </a:lnTo>
                    <a:lnTo>
                      <a:pt x="141" y="50"/>
                    </a:lnTo>
                    <a:lnTo>
                      <a:pt x="138" y="50"/>
                    </a:lnTo>
                    <a:lnTo>
                      <a:pt x="135" y="51"/>
                    </a:lnTo>
                    <a:lnTo>
                      <a:pt x="129" y="51"/>
                    </a:lnTo>
                    <a:lnTo>
                      <a:pt x="125" y="53"/>
                    </a:lnTo>
                    <a:lnTo>
                      <a:pt x="120" y="54"/>
                    </a:lnTo>
                    <a:lnTo>
                      <a:pt x="117" y="55"/>
                    </a:lnTo>
                    <a:lnTo>
                      <a:pt x="115" y="55"/>
                    </a:lnTo>
                    <a:lnTo>
                      <a:pt x="115" y="54"/>
                    </a:lnTo>
                    <a:lnTo>
                      <a:pt x="115" y="51"/>
                    </a:lnTo>
                    <a:lnTo>
                      <a:pt x="115" y="48"/>
                    </a:lnTo>
                    <a:lnTo>
                      <a:pt x="113" y="44"/>
                    </a:lnTo>
                    <a:lnTo>
                      <a:pt x="113" y="41"/>
                    </a:lnTo>
                    <a:lnTo>
                      <a:pt x="113" y="36"/>
                    </a:lnTo>
                    <a:lnTo>
                      <a:pt x="112" y="33"/>
                    </a:lnTo>
                    <a:lnTo>
                      <a:pt x="110" y="29"/>
                    </a:lnTo>
                    <a:lnTo>
                      <a:pt x="109" y="25"/>
                    </a:lnTo>
                    <a:lnTo>
                      <a:pt x="106" y="20"/>
                    </a:lnTo>
                    <a:lnTo>
                      <a:pt x="104" y="17"/>
                    </a:lnTo>
                    <a:lnTo>
                      <a:pt x="101" y="14"/>
                    </a:lnTo>
                    <a:lnTo>
                      <a:pt x="97" y="13"/>
                    </a:lnTo>
                    <a:lnTo>
                      <a:pt x="94" y="10"/>
                    </a:lnTo>
                    <a:lnTo>
                      <a:pt x="90" y="10"/>
                    </a:lnTo>
                    <a:lnTo>
                      <a:pt x="84" y="10"/>
                    </a:lnTo>
                    <a:lnTo>
                      <a:pt x="79" y="11"/>
                    </a:lnTo>
                    <a:lnTo>
                      <a:pt x="75" y="11"/>
                    </a:lnTo>
                    <a:lnTo>
                      <a:pt x="72" y="13"/>
                    </a:lnTo>
                    <a:lnTo>
                      <a:pt x="68" y="16"/>
                    </a:lnTo>
                    <a:lnTo>
                      <a:pt x="65" y="17"/>
                    </a:lnTo>
                    <a:lnTo>
                      <a:pt x="63" y="20"/>
                    </a:lnTo>
                    <a:lnTo>
                      <a:pt x="62" y="23"/>
                    </a:lnTo>
                    <a:lnTo>
                      <a:pt x="59" y="26"/>
                    </a:lnTo>
                    <a:lnTo>
                      <a:pt x="57" y="29"/>
                    </a:lnTo>
                    <a:lnTo>
                      <a:pt x="56" y="33"/>
                    </a:lnTo>
                    <a:lnTo>
                      <a:pt x="56" y="38"/>
                    </a:lnTo>
                    <a:lnTo>
                      <a:pt x="56" y="41"/>
                    </a:lnTo>
                    <a:lnTo>
                      <a:pt x="56" y="45"/>
                    </a:lnTo>
                    <a:lnTo>
                      <a:pt x="56" y="51"/>
                    </a:lnTo>
                    <a:lnTo>
                      <a:pt x="57" y="55"/>
                    </a:lnTo>
                    <a:lnTo>
                      <a:pt x="60" y="67"/>
                    </a:lnTo>
                    <a:close/>
                  </a:path>
                </a:pathLst>
              </a:custGeom>
              <a:solidFill>
                <a:srgbClr val="F28F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13" name="Freeform 175"/>
              <p:cNvSpPr>
                <a:spLocks/>
              </p:cNvSpPr>
              <p:nvPr/>
            </p:nvSpPr>
            <p:spPr bwMode="auto">
              <a:xfrm>
                <a:off x="4215" y="3537"/>
                <a:ext cx="17" cy="52"/>
              </a:xfrm>
              <a:custGeom>
                <a:avLst/>
                <a:gdLst>
                  <a:gd name="T0" fmla="*/ 6 w 35"/>
                  <a:gd name="T1" fmla="*/ 5 h 103"/>
                  <a:gd name="T2" fmla="*/ 26 w 35"/>
                  <a:gd name="T3" fmla="*/ 0 h 103"/>
                  <a:gd name="T4" fmla="*/ 26 w 35"/>
                  <a:gd name="T5" fmla="*/ 2 h 103"/>
                  <a:gd name="T6" fmla="*/ 28 w 35"/>
                  <a:gd name="T7" fmla="*/ 6 h 103"/>
                  <a:gd name="T8" fmla="*/ 29 w 35"/>
                  <a:gd name="T9" fmla="*/ 11 h 103"/>
                  <a:gd name="T10" fmla="*/ 29 w 35"/>
                  <a:gd name="T11" fmla="*/ 15 h 103"/>
                  <a:gd name="T12" fmla="*/ 31 w 35"/>
                  <a:gd name="T13" fmla="*/ 20 h 103"/>
                  <a:gd name="T14" fmla="*/ 32 w 35"/>
                  <a:gd name="T15" fmla="*/ 25 h 103"/>
                  <a:gd name="T16" fmla="*/ 32 w 35"/>
                  <a:gd name="T17" fmla="*/ 28 h 103"/>
                  <a:gd name="T18" fmla="*/ 32 w 35"/>
                  <a:gd name="T19" fmla="*/ 31 h 103"/>
                  <a:gd name="T20" fmla="*/ 32 w 35"/>
                  <a:gd name="T21" fmla="*/ 36 h 103"/>
                  <a:gd name="T22" fmla="*/ 33 w 35"/>
                  <a:gd name="T23" fmla="*/ 39 h 103"/>
                  <a:gd name="T24" fmla="*/ 33 w 35"/>
                  <a:gd name="T25" fmla="*/ 43 h 103"/>
                  <a:gd name="T26" fmla="*/ 33 w 35"/>
                  <a:gd name="T27" fmla="*/ 46 h 103"/>
                  <a:gd name="T28" fmla="*/ 33 w 35"/>
                  <a:gd name="T29" fmla="*/ 50 h 103"/>
                  <a:gd name="T30" fmla="*/ 35 w 35"/>
                  <a:gd name="T31" fmla="*/ 55 h 103"/>
                  <a:gd name="T32" fmla="*/ 35 w 35"/>
                  <a:gd name="T33" fmla="*/ 58 h 103"/>
                  <a:gd name="T34" fmla="*/ 35 w 35"/>
                  <a:gd name="T35" fmla="*/ 62 h 103"/>
                  <a:gd name="T36" fmla="*/ 35 w 35"/>
                  <a:gd name="T37" fmla="*/ 66 h 103"/>
                  <a:gd name="T38" fmla="*/ 35 w 35"/>
                  <a:gd name="T39" fmla="*/ 72 h 103"/>
                  <a:gd name="T40" fmla="*/ 33 w 35"/>
                  <a:gd name="T41" fmla="*/ 77 h 103"/>
                  <a:gd name="T42" fmla="*/ 33 w 35"/>
                  <a:gd name="T43" fmla="*/ 81 h 103"/>
                  <a:gd name="T44" fmla="*/ 33 w 35"/>
                  <a:gd name="T45" fmla="*/ 87 h 103"/>
                  <a:gd name="T46" fmla="*/ 33 w 35"/>
                  <a:gd name="T47" fmla="*/ 91 h 103"/>
                  <a:gd name="T48" fmla="*/ 32 w 35"/>
                  <a:gd name="T49" fmla="*/ 103 h 103"/>
                  <a:gd name="T50" fmla="*/ 28 w 35"/>
                  <a:gd name="T51" fmla="*/ 100 h 103"/>
                  <a:gd name="T52" fmla="*/ 28 w 35"/>
                  <a:gd name="T53" fmla="*/ 100 h 103"/>
                  <a:gd name="T54" fmla="*/ 28 w 35"/>
                  <a:gd name="T55" fmla="*/ 99 h 103"/>
                  <a:gd name="T56" fmla="*/ 28 w 35"/>
                  <a:gd name="T57" fmla="*/ 96 h 103"/>
                  <a:gd name="T58" fmla="*/ 28 w 35"/>
                  <a:gd name="T59" fmla="*/ 93 h 103"/>
                  <a:gd name="T60" fmla="*/ 28 w 35"/>
                  <a:gd name="T61" fmla="*/ 90 h 103"/>
                  <a:gd name="T62" fmla="*/ 29 w 35"/>
                  <a:gd name="T63" fmla="*/ 85 h 103"/>
                  <a:gd name="T64" fmla="*/ 29 w 35"/>
                  <a:gd name="T65" fmla="*/ 81 h 103"/>
                  <a:gd name="T66" fmla="*/ 29 w 35"/>
                  <a:gd name="T67" fmla="*/ 77 h 103"/>
                  <a:gd name="T68" fmla="*/ 29 w 35"/>
                  <a:gd name="T69" fmla="*/ 72 h 103"/>
                  <a:gd name="T70" fmla="*/ 29 w 35"/>
                  <a:gd name="T71" fmla="*/ 69 h 103"/>
                  <a:gd name="T72" fmla="*/ 29 w 35"/>
                  <a:gd name="T73" fmla="*/ 66 h 103"/>
                  <a:gd name="T74" fmla="*/ 29 w 35"/>
                  <a:gd name="T75" fmla="*/ 63 h 103"/>
                  <a:gd name="T76" fmla="*/ 29 w 35"/>
                  <a:gd name="T77" fmla="*/ 59 h 103"/>
                  <a:gd name="T78" fmla="*/ 29 w 35"/>
                  <a:gd name="T79" fmla="*/ 56 h 103"/>
                  <a:gd name="T80" fmla="*/ 29 w 35"/>
                  <a:gd name="T81" fmla="*/ 52 h 103"/>
                  <a:gd name="T82" fmla="*/ 29 w 35"/>
                  <a:gd name="T83" fmla="*/ 49 h 103"/>
                  <a:gd name="T84" fmla="*/ 28 w 35"/>
                  <a:gd name="T85" fmla="*/ 44 h 103"/>
                  <a:gd name="T86" fmla="*/ 28 w 35"/>
                  <a:gd name="T87" fmla="*/ 40 h 103"/>
                  <a:gd name="T88" fmla="*/ 26 w 35"/>
                  <a:gd name="T89" fmla="*/ 36 h 103"/>
                  <a:gd name="T90" fmla="*/ 26 w 35"/>
                  <a:gd name="T91" fmla="*/ 31 h 103"/>
                  <a:gd name="T92" fmla="*/ 25 w 35"/>
                  <a:gd name="T93" fmla="*/ 27 h 103"/>
                  <a:gd name="T94" fmla="*/ 23 w 35"/>
                  <a:gd name="T95" fmla="*/ 22 h 103"/>
                  <a:gd name="T96" fmla="*/ 22 w 35"/>
                  <a:gd name="T97" fmla="*/ 18 h 103"/>
                  <a:gd name="T98" fmla="*/ 22 w 35"/>
                  <a:gd name="T99" fmla="*/ 12 h 103"/>
                  <a:gd name="T100" fmla="*/ 19 w 35"/>
                  <a:gd name="T101" fmla="*/ 14 h 103"/>
                  <a:gd name="T102" fmla="*/ 14 w 35"/>
                  <a:gd name="T103" fmla="*/ 17 h 103"/>
                  <a:gd name="T104" fmla="*/ 11 w 35"/>
                  <a:gd name="T105" fmla="*/ 15 h 103"/>
                  <a:gd name="T106" fmla="*/ 7 w 35"/>
                  <a:gd name="T107" fmla="*/ 15 h 103"/>
                  <a:gd name="T108" fmla="*/ 4 w 35"/>
                  <a:gd name="T109" fmla="*/ 11 h 103"/>
                  <a:gd name="T110" fmla="*/ 0 w 35"/>
                  <a:gd name="T111" fmla="*/ 6 h 103"/>
                  <a:gd name="T112" fmla="*/ 6 w 35"/>
                  <a:gd name="T113" fmla="*/ 5 h 103"/>
                  <a:gd name="T114" fmla="*/ 6 w 35"/>
                  <a:gd name="T115" fmla="*/ 5 h 10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5"/>
                  <a:gd name="T175" fmla="*/ 0 h 103"/>
                  <a:gd name="T176" fmla="*/ 35 w 35"/>
                  <a:gd name="T177" fmla="*/ 103 h 10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5" h="103">
                    <a:moveTo>
                      <a:pt x="6" y="5"/>
                    </a:moveTo>
                    <a:lnTo>
                      <a:pt x="26" y="0"/>
                    </a:lnTo>
                    <a:lnTo>
                      <a:pt x="26" y="2"/>
                    </a:lnTo>
                    <a:lnTo>
                      <a:pt x="28" y="6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31" y="20"/>
                    </a:lnTo>
                    <a:lnTo>
                      <a:pt x="32" y="25"/>
                    </a:lnTo>
                    <a:lnTo>
                      <a:pt x="32" y="28"/>
                    </a:lnTo>
                    <a:lnTo>
                      <a:pt x="32" y="31"/>
                    </a:lnTo>
                    <a:lnTo>
                      <a:pt x="32" y="36"/>
                    </a:lnTo>
                    <a:lnTo>
                      <a:pt x="33" y="39"/>
                    </a:lnTo>
                    <a:lnTo>
                      <a:pt x="33" y="43"/>
                    </a:lnTo>
                    <a:lnTo>
                      <a:pt x="33" y="46"/>
                    </a:lnTo>
                    <a:lnTo>
                      <a:pt x="33" y="50"/>
                    </a:lnTo>
                    <a:lnTo>
                      <a:pt x="35" y="55"/>
                    </a:lnTo>
                    <a:lnTo>
                      <a:pt x="35" y="58"/>
                    </a:lnTo>
                    <a:lnTo>
                      <a:pt x="35" y="62"/>
                    </a:lnTo>
                    <a:lnTo>
                      <a:pt x="35" y="66"/>
                    </a:lnTo>
                    <a:lnTo>
                      <a:pt x="35" y="72"/>
                    </a:lnTo>
                    <a:lnTo>
                      <a:pt x="33" y="77"/>
                    </a:lnTo>
                    <a:lnTo>
                      <a:pt x="33" y="81"/>
                    </a:lnTo>
                    <a:lnTo>
                      <a:pt x="33" y="87"/>
                    </a:lnTo>
                    <a:lnTo>
                      <a:pt x="33" y="91"/>
                    </a:lnTo>
                    <a:lnTo>
                      <a:pt x="32" y="103"/>
                    </a:lnTo>
                    <a:lnTo>
                      <a:pt x="28" y="100"/>
                    </a:lnTo>
                    <a:lnTo>
                      <a:pt x="28" y="99"/>
                    </a:lnTo>
                    <a:lnTo>
                      <a:pt x="28" y="96"/>
                    </a:lnTo>
                    <a:lnTo>
                      <a:pt x="28" y="93"/>
                    </a:lnTo>
                    <a:lnTo>
                      <a:pt x="28" y="90"/>
                    </a:lnTo>
                    <a:lnTo>
                      <a:pt x="29" y="85"/>
                    </a:lnTo>
                    <a:lnTo>
                      <a:pt x="29" y="81"/>
                    </a:lnTo>
                    <a:lnTo>
                      <a:pt x="29" y="77"/>
                    </a:lnTo>
                    <a:lnTo>
                      <a:pt x="29" y="72"/>
                    </a:lnTo>
                    <a:lnTo>
                      <a:pt x="29" y="69"/>
                    </a:lnTo>
                    <a:lnTo>
                      <a:pt x="29" y="66"/>
                    </a:lnTo>
                    <a:lnTo>
                      <a:pt x="29" y="63"/>
                    </a:lnTo>
                    <a:lnTo>
                      <a:pt x="29" y="59"/>
                    </a:lnTo>
                    <a:lnTo>
                      <a:pt x="29" y="56"/>
                    </a:lnTo>
                    <a:lnTo>
                      <a:pt x="29" y="52"/>
                    </a:lnTo>
                    <a:lnTo>
                      <a:pt x="29" y="49"/>
                    </a:lnTo>
                    <a:lnTo>
                      <a:pt x="28" y="44"/>
                    </a:lnTo>
                    <a:lnTo>
                      <a:pt x="28" y="40"/>
                    </a:lnTo>
                    <a:lnTo>
                      <a:pt x="26" y="36"/>
                    </a:lnTo>
                    <a:lnTo>
                      <a:pt x="26" y="31"/>
                    </a:lnTo>
                    <a:lnTo>
                      <a:pt x="25" y="27"/>
                    </a:lnTo>
                    <a:lnTo>
                      <a:pt x="23" y="22"/>
                    </a:lnTo>
                    <a:lnTo>
                      <a:pt x="22" y="18"/>
                    </a:lnTo>
                    <a:lnTo>
                      <a:pt x="22" y="12"/>
                    </a:lnTo>
                    <a:lnTo>
                      <a:pt x="19" y="14"/>
                    </a:lnTo>
                    <a:lnTo>
                      <a:pt x="14" y="17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B0C7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</p:grpSp>
        <p:grpSp>
          <p:nvGrpSpPr>
            <p:cNvPr id="20" name="Group 176"/>
            <p:cNvGrpSpPr>
              <a:grpSpLocks/>
            </p:cNvGrpSpPr>
            <p:nvPr/>
          </p:nvGrpSpPr>
          <p:grpSpPr bwMode="auto">
            <a:xfrm>
              <a:off x="2463" y="2256"/>
              <a:ext cx="348" cy="176"/>
              <a:chOff x="2463" y="2256"/>
              <a:chExt cx="348" cy="176"/>
            </a:xfrm>
          </p:grpSpPr>
          <p:sp>
            <p:nvSpPr>
              <p:cNvPr id="86" name="Freeform 177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87" name="Freeform 178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88" name="Freeform 179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89" name="Freeform 180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90" name="Freeform 181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91" name="Freeform 182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92" name="Freeform 183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93" name="Freeform 184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94" name="Freeform 185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  <a:gd name="T6" fmla="*/ 0 60000 65536"/>
                  <a:gd name="T7" fmla="*/ 0 60000 65536"/>
                  <a:gd name="T8" fmla="*/ 0 60000 65536"/>
                  <a:gd name="T9" fmla="*/ 0 w 1179"/>
                  <a:gd name="T10" fmla="*/ 0 h 862"/>
                  <a:gd name="T11" fmla="*/ 1179 w 1179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95" name="Line 186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7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Oval 188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grpSp>
          <p:nvGrpSpPr>
            <p:cNvPr id="21" name="Group 189"/>
            <p:cNvGrpSpPr>
              <a:grpSpLocks/>
            </p:cNvGrpSpPr>
            <p:nvPr/>
          </p:nvGrpSpPr>
          <p:grpSpPr bwMode="auto">
            <a:xfrm>
              <a:off x="3276" y="2101"/>
              <a:ext cx="348" cy="176"/>
              <a:chOff x="2463" y="2256"/>
              <a:chExt cx="348" cy="176"/>
            </a:xfrm>
          </p:grpSpPr>
          <p:sp>
            <p:nvSpPr>
              <p:cNvPr id="74" name="Freeform 190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75" name="Freeform 191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76" name="Freeform 192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77" name="Freeform 193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78" name="Freeform 194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79" name="Freeform 195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80" name="Freeform 196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81" name="Freeform 197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82" name="Freeform 198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  <a:gd name="T6" fmla="*/ 0 60000 65536"/>
                  <a:gd name="T7" fmla="*/ 0 60000 65536"/>
                  <a:gd name="T8" fmla="*/ 0 60000 65536"/>
                  <a:gd name="T9" fmla="*/ 0 w 1179"/>
                  <a:gd name="T10" fmla="*/ 0 h 862"/>
                  <a:gd name="T11" fmla="*/ 1179 w 1179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83" name="Line 199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00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Oval 201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grpSp>
          <p:nvGrpSpPr>
            <p:cNvPr id="22" name="Group 202"/>
            <p:cNvGrpSpPr>
              <a:grpSpLocks/>
            </p:cNvGrpSpPr>
            <p:nvPr/>
          </p:nvGrpSpPr>
          <p:grpSpPr bwMode="auto">
            <a:xfrm>
              <a:off x="3704" y="1364"/>
              <a:ext cx="348" cy="176"/>
              <a:chOff x="2463" y="2256"/>
              <a:chExt cx="348" cy="176"/>
            </a:xfrm>
          </p:grpSpPr>
          <p:sp>
            <p:nvSpPr>
              <p:cNvPr id="62" name="Freeform 203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63" name="Freeform 204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64" name="Freeform 205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65" name="Freeform 206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66" name="Freeform 207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67" name="Freeform 208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68" name="Freeform 209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69" name="Freeform 210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70" name="Freeform 211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  <a:gd name="T6" fmla="*/ 0 60000 65536"/>
                  <a:gd name="T7" fmla="*/ 0 60000 65536"/>
                  <a:gd name="T8" fmla="*/ 0 60000 65536"/>
                  <a:gd name="T9" fmla="*/ 0 w 1179"/>
                  <a:gd name="T10" fmla="*/ 0 h 862"/>
                  <a:gd name="T11" fmla="*/ 1179 w 1179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71" name="Line 212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13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Oval 214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grpSp>
          <p:nvGrpSpPr>
            <p:cNvPr id="23" name="Group 215"/>
            <p:cNvGrpSpPr>
              <a:grpSpLocks/>
            </p:cNvGrpSpPr>
            <p:nvPr/>
          </p:nvGrpSpPr>
          <p:grpSpPr bwMode="auto">
            <a:xfrm>
              <a:off x="2320" y="1400"/>
              <a:ext cx="348" cy="176"/>
              <a:chOff x="2463" y="2256"/>
              <a:chExt cx="348" cy="176"/>
            </a:xfrm>
          </p:grpSpPr>
          <p:sp>
            <p:nvSpPr>
              <p:cNvPr id="50" name="Freeform 216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51" name="Freeform 217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52" name="Freeform 218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53" name="Freeform 219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54" name="Freeform 220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55" name="Freeform 221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56" name="Freeform 222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57" name="Freeform 223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58" name="Freeform 224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  <a:gd name="T6" fmla="*/ 0 60000 65536"/>
                  <a:gd name="T7" fmla="*/ 0 60000 65536"/>
                  <a:gd name="T8" fmla="*/ 0 60000 65536"/>
                  <a:gd name="T9" fmla="*/ 0 w 1179"/>
                  <a:gd name="T10" fmla="*/ 0 h 862"/>
                  <a:gd name="T11" fmla="*/ 1179 w 1179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59" name="Line 225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26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Oval 227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grpSp>
          <p:nvGrpSpPr>
            <p:cNvPr id="24" name="Group 228"/>
            <p:cNvGrpSpPr>
              <a:grpSpLocks/>
            </p:cNvGrpSpPr>
            <p:nvPr/>
          </p:nvGrpSpPr>
          <p:grpSpPr bwMode="auto">
            <a:xfrm>
              <a:off x="1714" y="1685"/>
              <a:ext cx="348" cy="176"/>
              <a:chOff x="2463" y="2256"/>
              <a:chExt cx="348" cy="176"/>
            </a:xfrm>
          </p:grpSpPr>
          <p:sp>
            <p:nvSpPr>
              <p:cNvPr id="38" name="Freeform 229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9" name="Freeform 230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0" name="Freeform 231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1" name="Freeform 232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2" name="Freeform 233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3" name="Freeform 234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4" name="Freeform 235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5" name="Freeform 236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6" name="Freeform 237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  <a:gd name="T6" fmla="*/ 0 60000 65536"/>
                  <a:gd name="T7" fmla="*/ 0 60000 65536"/>
                  <a:gd name="T8" fmla="*/ 0 60000 65536"/>
                  <a:gd name="T9" fmla="*/ 0 w 1179"/>
                  <a:gd name="T10" fmla="*/ 0 h 862"/>
                  <a:gd name="T11" fmla="*/ 1179 w 1179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47" name="Line 238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39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240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grpSp>
          <p:nvGrpSpPr>
            <p:cNvPr id="25" name="Group 241"/>
            <p:cNvGrpSpPr>
              <a:grpSpLocks/>
            </p:cNvGrpSpPr>
            <p:nvPr/>
          </p:nvGrpSpPr>
          <p:grpSpPr bwMode="auto">
            <a:xfrm>
              <a:off x="942" y="2261"/>
              <a:ext cx="348" cy="176"/>
              <a:chOff x="2463" y="2256"/>
              <a:chExt cx="348" cy="176"/>
            </a:xfrm>
          </p:grpSpPr>
          <p:sp>
            <p:nvSpPr>
              <p:cNvPr id="26" name="Freeform 242"/>
              <p:cNvSpPr>
                <a:spLocks/>
              </p:cNvSpPr>
              <p:nvPr/>
            </p:nvSpPr>
            <p:spPr bwMode="auto">
              <a:xfrm>
                <a:off x="2697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7" name="Freeform 243"/>
              <p:cNvSpPr>
                <a:spLocks/>
              </p:cNvSpPr>
              <p:nvPr/>
            </p:nvSpPr>
            <p:spPr bwMode="auto">
              <a:xfrm>
                <a:off x="2730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8" name="Freeform 244"/>
              <p:cNvSpPr>
                <a:spLocks/>
              </p:cNvSpPr>
              <p:nvPr/>
            </p:nvSpPr>
            <p:spPr bwMode="auto">
              <a:xfrm>
                <a:off x="2767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29" name="Freeform 245"/>
              <p:cNvSpPr>
                <a:spLocks/>
              </p:cNvSpPr>
              <p:nvPr/>
            </p:nvSpPr>
            <p:spPr bwMode="auto">
              <a:xfrm>
                <a:off x="2669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0" name="Freeform 246"/>
              <p:cNvSpPr>
                <a:spLocks/>
              </p:cNvSpPr>
              <p:nvPr/>
            </p:nvSpPr>
            <p:spPr bwMode="auto">
              <a:xfrm flipH="1">
                <a:off x="2541" y="2272"/>
                <a:ext cx="19" cy="78"/>
              </a:xfrm>
              <a:custGeom>
                <a:avLst/>
                <a:gdLst>
                  <a:gd name="T0" fmla="*/ 80 w 192"/>
                  <a:gd name="T1" fmla="*/ 753 h 755"/>
                  <a:gd name="T2" fmla="*/ 66 w 192"/>
                  <a:gd name="T3" fmla="*/ 747 h 755"/>
                  <a:gd name="T4" fmla="*/ 55 w 192"/>
                  <a:gd name="T5" fmla="*/ 744 h 755"/>
                  <a:gd name="T6" fmla="*/ 42 w 192"/>
                  <a:gd name="T7" fmla="*/ 738 h 755"/>
                  <a:gd name="T8" fmla="*/ 47 w 192"/>
                  <a:gd name="T9" fmla="*/ 719 h 755"/>
                  <a:gd name="T10" fmla="*/ 68 w 192"/>
                  <a:gd name="T11" fmla="*/ 683 h 755"/>
                  <a:gd name="T12" fmla="*/ 87 w 192"/>
                  <a:gd name="T13" fmla="*/ 645 h 755"/>
                  <a:gd name="T14" fmla="*/ 104 w 192"/>
                  <a:gd name="T15" fmla="*/ 603 h 755"/>
                  <a:gd name="T16" fmla="*/ 118 w 192"/>
                  <a:gd name="T17" fmla="*/ 561 h 755"/>
                  <a:gd name="T18" fmla="*/ 127 w 192"/>
                  <a:gd name="T19" fmla="*/ 519 h 755"/>
                  <a:gd name="T20" fmla="*/ 135 w 192"/>
                  <a:gd name="T21" fmla="*/ 475 h 755"/>
                  <a:gd name="T22" fmla="*/ 139 w 192"/>
                  <a:gd name="T23" fmla="*/ 430 h 755"/>
                  <a:gd name="T24" fmla="*/ 139 w 192"/>
                  <a:gd name="T25" fmla="*/ 380 h 755"/>
                  <a:gd name="T26" fmla="*/ 135 w 192"/>
                  <a:gd name="T27" fmla="*/ 327 h 755"/>
                  <a:gd name="T28" fmla="*/ 123 w 192"/>
                  <a:gd name="T29" fmla="*/ 276 h 755"/>
                  <a:gd name="T30" fmla="*/ 110 w 192"/>
                  <a:gd name="T31" fmla="*/ 226 h 755"/>
                  <a:gd name="T32" fmla="*/ 91 w 192"/>
                  <a:gd name="T33" fmla="*/ 179 h 755"/>
                  <a:gd name="T34" fmla="*/ 70 w 192"/>
                  <a:gd name="T35" fmla="*/ 133 h 755"/>
                  <a:gd name="T36" fmla="*/ 44 w 192"/>
                  <a:gd name="T37" fmla="*/ 89 h 755"/>
                  <a:gd name="T38" fmla="*/ 15 w 192"/>
                  <a:gd name="T39" fmla="*/ 50 h 755"/>
                  <a:gd name="T40" fmla="*/ 6 w 192"/>
                  <a:gd name="T41" fmla="*/ 27 h 755"/>
                  <a:gd name="T42" fmla="*/ 15 w 192"/>
                  <a:gd name="T43" fmla="*/ 17 h 755"/>
                  <a:gd name="T44" fmla="*/ 25 w 192"/>
                  <a:gd name="T45" fmla="*/ 10 h 755"/>
                  <a:gd name="T46" fmla="*/ 34 w 192"/>
                  <a:gd name="T47" fmla="*/ 2 h 755"/>
                  <a:gd name="T48" fmla="*/ 57 w 192"/>
                  <a:gd name="T49" fmla="*/ 21 h 755"/>
                  <a:gd name="T50" fmla="*/ 89 w 192"/>
                  <a:gd name="T51" fmla="*/ 65 h 755"/>
                  <a:gd name="T52" fmla="*/ 116 w 192"/>
                  <a:gd name="T53" fmla="*/ 110 h 755"/>
                  <a:gd name="T54" fmla="*/ 141 w 192"/>
                  <a:gd name="T55" fmla="*/ 160 h 755"/>
                  <a:gd name="T56" fmla="*/ 160 w 192"/>
                  <a:gd name="T57" fmla="*/ 211 h 755"/>
                  <a:gd name="T58" fmla="*/ 175 w 192"/>
                  <a:gd name="T59" fmla="*/ 264 h 755"/>
                  <a:gd name="T60" fmla="*/ 186 w 192"/>
                  <a:gd name="T61" fmla="*/ 320 h 755"/>
                  <a:gd name="T62" fmla="*/ 190 w 192"/>
                  <a:gd name="T63" fmla="*/ 378 h 755"/>
                  <a:gd name="T64" fmla="*/ 192 w 192"/>
                  <a:gd name="T65" fmla="*/ 430 h 755"/>
                  <a:gd name="T66" fmla="*/ 188 w 192"/>
                  <a:gd name="T67" fmla="*/ 477 h 755"/>
                  <a:gd name="T68" fmla="*/ 180 w 192"/>
                  <a:gd name="T69" fmla="*/ 523 h 755"/>
                  <a:gd name="T70" fmla="*/ 169 w 192"/>
                  <a:gd name="T71" fmla="*/ 569 h 755"/>
                  <a:gd name="T72" fmla="*/ 156 w 192"/>
                  <a:gd name="T73" fmla="*/ 612 h 755"/>
                  <a:gd name="T74" fmla="*/ 139 w 192"/>
                  <a:gd name="T75" fmla="*/ 654 h 755"/>
                  <a:gd name="T76" fmla="*/ 120 w 192"/>
                  <a:gd name="T77" fmla="*/ 696 h 755"/>
                  <a:gd name="T78" fmla="*/ 99 w 192"/>
                  <a:gd name="T79" fmla="*/ 736 h 755"/>
                  <a:gd name="T80" fmla="*/ 87 w 192"/>
                  <a:gd name="T81" fmla="*/ 755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2"/>
                  <a:gd name="T124" fmla="*/ 0 h 755"/>
                  <a:gd name="T125" fmla="*/ 192 w 192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2" h="755">
                    <a:moveTo>
                      <a:pt x="87" y="755"/>
                    </a:moveTo>
                    <a:lnTo>
                      <a:pt x="80" y="753"/>
                    </a:lnTo>
                    <a:lnTo>
                      <a:pt x="74" y="751"/>
                    </a:lnTo>
                    <a:lnTo>
                      <a:pt x="66" y="747"/>
                    </a:lnTo>
                    <a:lnTo>
                      <a:pt x="61" y="745"/>
                    </a:lnTo>
                    <a:lnTo>
                      <a:pt x="55" y="744"/>
                    </a:lnTo>
                    <a:lnTo>
                      <a:pt x="49" y="742"/>
                    </a:lnTo>
                    <a:lnTo>
                      <a:pt x="42" y="738"/>
                    </a:lnTo>
                    <a:lnTo>
                      <a:pt x="36" y="738"/>
                    </a:lnTo>
                    <a:lnTo>
                      <a:pt x="47" y="719"/>
                    </a:lnTo>
                    <a:lnTo>
                      <a:pt x="59" y="702"/>
                    </a:lnTo>
                    <a:lnTo>
                      <a:pt x="68" y="683"/>
                    </a:lnTo>
                    <a:lnTo>
                      <a:pt x="80" y="664"/>
                    </a:lnTo>
                    <a:lnTo>
                      <a:pt x="87" y="645"/>
                    </a:lnTo>
                    <a:lnTo>
                      <a:pt x="97" y="624"/>
                    </a:lnTo>
                    <a:lnTo>
                      <a:pt x="104" y="603"/>
                    </a:lnTo>
                    <a:lnTo>
                      <a:pt x="112" y="584"/>
                    </a:lnTo>
                    <a:lnTo>
                      <a:pt x="118" y="561"/>
                    </a:lnTo>
                    <a:lnTo>
                      <a:pt x="123" y="540"/>
                    </a:lnTo>
                    <a:lnTo>
                      <a:pt x="127" y="519"/>
                    </a:lnTo>
                    <a:lnTo>
                      <a:pt x="133" y="498"/>
                    </a:lnTo>
                    <a:lnTo>
                      <a:pt x="135" y="475"/>
                    </a:lnTo>
                    <a:lnTo>
                      <a:pt x="139" y="453"/>
                    </a:lnTo>
                    <a:lnTo>
                      <a:pt x="139" y="430"/>
                    </a:lnTo>
                    <a:lnTo>
                      <a:pt x="141" y="407"/>
                    </a:lnTo>
                    <a:lnTo>
                      <a:pt x="139" y="380"/>
                    </a:lnTo>
                    <a:lnTo>
                      <a:pt x="139" y="354"/>
                    </a:lnTo>
                    <a:lnTo>
                      <a:pt x="135" y="327"/>
                    </a:lnTo>
                    <a:lnTo>
                      <a:pt x="131" y="302"/>
                    </a:lnTo>
                    <a:lnTo>
                      <a:pt x="123" y="276"/>
                    </a:lnTo>
                    <a:lnTo>
                      <a:pt x="118" y="251"/>
                    </a:lnTo>
                    <a:lnTo>
                      <a:pt x="110" y="226"/>
                    </a:lnTo>
                    <a:lnTo>
                      <a:pt x="103" y="204"/>
                    </a:lnTo>
                    <a:lnTo>
                      <a:pt x="91" y="179"/>
                    </a:lnTo>
                    <a:lnTo>
                      <a:pt x="82" y="156"/>
                    </a:lnTo>
                    <a:lnTo>
                      <a:pt x="70" y="133"/>
                    </a:lnTo>
                    <a:lnTo>
                      <a:pt x="57" y="110"/>
                    </a:lnTo>
                    <a:lnTo>
                      <a:pt x="44" y="89"/>
                    </a:lnTo>
                    <a:lnTo>
                      <a:pt x="30" y="69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6" y="27"/>
                    </a:lnTo>
                    <a:lnTo>
                      <a:pt x="9" y="23"/>
                    </a:lnTo>
                    <a:lnTo>
                      <a:pt x="15" y="17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30" y="6"/>
                    </a:lnTo>
                    <a:lnTo>
                      <a:pt x="34" y="2"/>
                    </a:lnTo>
                    <a:lnTo>
                      <a:pt x="40" y="0"/>
                    </a:lnTo>
                    <a:lnTo>
                      <a:pt x="57" y="21"/>
                    </a:lnTo>
                    <a:lnTo>
                      <a:pt x="74" y="42"/>
                    </a:lnTo>
                    <a:lnTo>
                      <a:pt x="89" y="65"/>
                    </a:lnTo>
                    <a:lnTo>
                      <a:pt x="104" y="88"/>
                    </a:lnTo>
                    <a:lnTo>
                      <a:pt x="116" y="110"/>
                    </a:lnTo>
                    <a:lnTo>
                      <a:pt x="129" y="135"/>
                    </a:lnTo>
                    <a:lnTo>
                      <a:pt x="141" y="160"/>
                    </a:lnTo>
                    <a:lnTo>
                      <a:pt x="152" y="186"/>
                    </a:lnTo>
                    <a:lnTo>
                      <a:pt x="160" y="211"/>
                    </a:lnTo>
                    <a:lnTo>
                      <a:pt x="169" y="238"/>
                    </a:lnTo>
                    <a:lnTo>
                      <a:pt x="175" y="264"/>
                    </a:lnTo>
                    <a:lnTo>
                      <a:pt x="182" y="293"/>
                    </a:lnTo>
                    <a:lnTo>
                      <a:pt x="186" y="320"/>
                    </a:lnTo>
                    <a:lnTo>
                      <a:pt x="188" y="348"/>
                    </a:lnTo>
                    <a:lnTo>
                      <a:pt x="190" y="378"/>
                    </a:lnTo>
                    <a:lnTo>
                      <a:pt x="192" y="407"/>
                    </a:lnTo>
                    <a:lnTo>
                      <a:pt x="192" y="430"/>
                    </a:lnTo>
                    <a:lnTo>
                      <a:pt x="190" y="455"/>
                    </a:lnTo>
                    <a:lnTo>
                      <a:pt x="188" y="477"/>
                    </a:lnTo>
                    <a:lnTo>
                      <a:pt x="184" y="502"/>
                    </a:lnTo>
                    <a:lnTo>
                      <a:pt x="180" y="523"/>
                    </a:lnTo>
                    <a:lnTo>
                      <a:pt x="175" y="546"/>
                    </a:lnTo>
                    <a:lnTo>
                      <a:pt x="169" y="569"/>
                    </a:lnTo>
                    <a:lnTo>
                      <a:pt x="165" y="591"/>
                    </a:lnTo>
                    <a:lnTo>
                      <a:pt x="156" y="612"/>
                    </a:lnTo>
                    <a:lnTo>
                      <a:pt x="148" y="635"/>
                    </a:lnTo>
                    <a:lnTo>
                      <a:pt x="139" y="654"/>
                    </a:lnTo>
                    <a:lnTo>
                      <a:pt x="131" y="677"/>
                    </a:lnTo>
                    <a:lnTo>
                      <a:pt x="120" y="696"/>
                    </a:lnTo>
                    <a:lnTo>
                      <a:pt x="110" y="717"/>
                    </a:lnTo>
                    <a:lnTo>
                      <a:pt x="99" y="736"/>
                    </a:lnTo>
                    <a:lnTo>
                      <a:pt x="87" y="7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1" name="Freeform 247"/>
              <p:cNvSpPr>
                <a:spLocks/>
              </p:cNvSpPr>
              <p:nvPr/>
            </p:nvSpPr>
            <p:spPr bwMode="auto">
              <a:xfrm flipH="1">
                <a:off x="2504" y="2265"/>
                <a:ext cx="23" cy="92"/>
              </a:xfrm>
              <a:custGeom>
                <a:avLst/>
                <a:gdLst>
                  <a:gd name="T0" fmla="*/ 97 w 230"/>
                  <a:gd name="T1" fmla="*/ 893 h 897"/>
                  <a:gd name="T2" fmla="*/ 82 w 230"/>
                  <a:gd name="T3" fmla="*/ 887 h 897"/>
                  <a:gd name="T4" fmla="*/ 65 w 230"/>
                  <a:gd name="T5" fmla="*/ 884 h 897"/>
                  <a:gd name="T6" fmla="*/ 50 w 230"/>
                  <a:gd name="T7" fmla="*/ 878 h 897"/>
                  <a:gd name="T8" fmla="*/ 55 w 230"/>
                  <a:gd name="T9" fmla="*/ 855 h 897"/>
                  <a:gd name="T10" fmla="*/ 82 w 230"/>
                  <a:gd name="T11" fmla="*/ 810 h 897"/>
                  <a:gd name="T12" fmla="*/ 105 w 230"/>
                  <a:gd name="T13" fmla="*/ 764 h 897"/>
                  <a:gd name="T14" fmla="*/ 124 w 230"/>
                  <a:gd name="T15" fmla="*/ 716 h 897"/>
                  <a:gd name="T16" fmla="*/ 141 w 230"/>
                  <a:gd name="T17" fmla="*/ 667 h 897"/>
                  <a:gd name="T18" fmla="*/ 152 w 230"/>
                  <a:gd name="T19" fmla="*/ 616 h 897"/>
                  <a:gd name="T20" fmla="*/ 162 w 230"/>
                  <a:gd name="T21" fmla="*/ 562 h 897"/>
                  <a:gd name="T22" fmla="*/ 166 w 230"/>
                  <a:gd name="T23" fmla="*/ 511 h 897"/>
                  <a:gd name="T24" fmla="*/ 166 w 230"/>
                  <a:gd name="T25" fmla="*/ 452 h 897"/>
                  <a:gd name="T26" fmla="*/ 160 w 230"/>
                  <a:gd name="T27" fmla="*/ 389 h 897"/>
                  <a:gd name="T28" fmla="*/ 149 w 230"/>
                  <a:gd name="T29" fmla="*/ 328 h 897"/>
                  <a:gd name="T30" fmla="*/ 131 w 230"/>
                  <a:gd name="T31" fmla="*/ 270 h 897"/>
                  <a:gd name="T32" fmla="*/ 111 w 230"/>
                  <a:gd name="T33" fmla="*/ 213 h 897"/>
                  <a:gd name="T34" fmla="*/ 84 w 230"/>
                  <a:gd name="T35" fmla="*/ 159 h 897"/>
                  <a:gd name="T36" fmla="*/ 54 w 230"/>
                  <a:gd name="T37" fmla="*/ 108 h 897"/>
                  <a:gd name="T38" fmla="*/ 19 w 230"/>
                  <a:gd name="T39" fmla="*/ 60 h 897"/>
                  <a:gd name="T40" fmla="*/ 8 w 230"/>
                  <a:gd name="T41" fmla="*/ 32 h 897"/>
                  <a:gd name="T42" fmla="*/ 19 w 230"/>
                  <a:gd name="T43" fmla="*/ 22 h 897"/>
                  <a:gd name="T44" fmla="*/ 33 w 230"/>
                  <a:gd name="T45" fmla="*/ 13 h 897"/>
                  <a:gd name="T46" fmla="*/ 44 w 230"/>
                  <a:gd name="T47" fmla="*/ 3 h 897"/>
                  <a:gd name="T48" fmla="*/ 71 w 230"/>
                  <a:gd name="T49" fmla="*/ 24 h 897"/>
                  <a:gd name="T50" fmla="*/ 107 w 230"/>
                  <a:gd name="T51" fmla="*/ 76 h 897"/>
                  <a:gd name="T52" fmla="*/ 141 w 230"/>
                  <a:gd name="T53" fmla="*/ 131 h 897"/>
                  <a:gd name="T54" fmla="*/ 169 w 230"/>
                  <a:gd name="T55" fmla="*/ 190 h 897"/>
                  <a:gd name="T56" fmla="*/ 192 w 230"/>
                  <a:gd name="T57" fmla="*/ 252 h 897"/>
                  <a:gd name="T58" fmla="*/ 209 w 230"/>
                  <a:gd name="T59" fmla="*/ 315 h 897"/>
                  <a:gd name="T60" fmla="*/ 223 w 230"/>
                  <a:gd name="T61" fmla="*/ 382 h 897"/>
                  <a:gd name="T62" fmla="*/ 228 w 230"/>
                  <a:gd name="T63" fmla="*/ 448 h 897"/>
                  <a:gd name="T64" fmla="*/ 228 w 230"/>
                  <a:gd name="T65" fmla="*/ 511 h 897"/>
                  <a:gd name="T66" fmla="*/ 223 w 230"/>
                  <a:gd name="T67" fmla="*/ 568 h 897"/>
                  <a:gd name="T68" fmla="*/ 215 w 230"/>
                  <a:gd name="T69" fmla="*/ 621 h 897"/>
                  <a:gd name="T70" fmla="*/ 204 w 230"/>
                  <a:gd name="T71" fmla="*/ 675 h 897"/>
                  <a:gd name="T72" fmla="*/ 187 w 230"/>
                  <a:gd name="T73" fmla="*/ 728 h 897"/>
                  <a:gd name="T74" fmla="*/ 166 w 230"/>
                  <a:gd name="T75" fmla="*/ 777 h 897"/>
                  <a:gd name="T76" fmla="*/ 143 w 230"/>
                  <a:gd name="T77" fmla="*/ 827 h 897"/>
                  <a:gd name="T78" fmla="*/ 118 w 230"/>
                  <a:gd name="T79" fmla="*/ 872 h 897"/>
                  <a:gd name="T80" fmla="*/ 105 w 230"/>
                  <a:gd name="T81" fmla="*/ 897 h 89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897"/>
                  <a:gd name="T125" fmla="*/ 230 w 230"/>
                  <a:gd name="T126" fmla="*/ 897 h 89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897">
                    <a:moveTo>
                      <a:pt x="105" y="897"/>
                    </a:moveTo>
                    <a:lnTo>
                      <a:pt x="97" y="893"/>
                    </a:lnTo>
                    <a:lnTo>
                      <a:pt x="90" y="891"/>
                    </a:lnTo>
                    <a:lnTo>
                      <a:pt x="82" y="887"/>
                    </a:lnTo>
                    <a:lnTo>
                      <a:pt x="74" y="886"/>
                    </a:lnTo>
                    <a:lnTo>
                      <a:pt x="65" y="884"/>
                    </a:lnTo>
                    <a:lnTo>
                      <a:pt x="57" y="880"/>
                    </a:lnTo>
                    <a:lnTo>
                      <a:pt x="50" y="878"/>
                    </a:lnTo>
                    <a:lnTo>
                      <a:pt x="42" y="876"/>
                    </a:lnTo>
                    <a:lnTo>
                      <a:pt x="55" y="855"/>
                    </a:lnTo>
                    <a:lnTo>
                      <a:pt x="69" y="832"/>
                    </a:lnTo>
                    <a:lnTo>
                      <a:pt x="82" y="810"/>
                    </a:lnTo>
                    <a:lnTo>
                      <a:pt x="95" y="789"/>
                    </a:lnTo>
                    <a:lnTo>
                      <a:pt x="105" y="764"/>
                    </a:lnTo>
                    <a:lnTo>
                      <a:pt x="114" y="741"/>
                    </a:lnTo>
                    <a:lnTo>
                      <a:pt x="124" y="716"/>
                    </a:lnTo>
                    <a:lnTo>
                      <a:pt x="133" y="694"/>
                    </a:lnTo>
                    <a:lnTo>
                      <a:pt x="141" y="667"/>
                    </a:lnTo>
                    <a:lnTo>
                      <a:pt x="149" y="642"/>
                    </a:lnTo>
                    <a:lnTo>
                      <a:pt x="152" y="616"/>
                    </a:lnTo>
                    <a:lnTo>
                      <a:pt x="158" y="591"/>
                    </a:lnTo>
                    <a:lnTo>
                      <a:pt x="162" y="562"/>
                    </a:lnTo>
                    <a:lnTo>
                      <a:pt x="166" y="538"/>
                    </a:lnTo>
                    <a:lnTo>
                      <a:pt x="166" y="511"/>
                    </a:lnTo>
                    <a:lnTo>
                      <a:pt x="168" y="484"/>
                    </a:lnTo>
                    <a:lnTo>
                      <a:pt x="166" y="452"/>
                    </a:lnTo>
                    <a:lnTo>
                      <a:pt x="164" y="420"/>
                    </a:lnTo>
                    <a:lnTo>
                      <a:pt x="160" y="389"/>
                    </a:lnTo>
                    <a:lnTo>
                      <a:pt x="156" y="359"/>
                    </a:lnTo>
                    <a:lnTo>
                      <a:pt x="149" y="328"/>
                    </a:lnTo>
                    <a:lnTo>
                      <a:pt x="141" y="298"/>
                    </a:lnTo>
                    <a:lnTo>
                      <a:pt x="131" y="270"/>
                    </a:lnTo>
                    <a:lnTo>
                      <a:pt x="122" y="241"/>
                    </a:lnTo>
                    <a:lnTo>
                      <a:pt x="111" y="213"/>
                    </a:lnTo>
                    <a:lnTo>
                      <a:pt x="99" y="186"/>
                    </a:lnTo>
                    <a:lnTo>
                      <a:pt x="84" y="159"/>
                    </a:lnTo>
                    <a:lnTo>
                      <a:pt x="71" y="135"/>
                    </a:lnTo>
                    <a:lnTo>
                      <a:pt x="54" y="108"/>
                    </a:lnTo>
                    <a:lnTo>
                      <a:pt x="36" y="83"/>
                    </a:lnTo>
                    <a:lnTo>
                      <a:pt x="19" y="60"/>
                    </a:lnTo>
                    <a:lnTo>
                      <a:pt x="0" y="38"/>
                    </a:lnTo>
                    <a:lnTo>
                      <a:pt x="8" y="32"/>
                    </a:lnTo>
                    <a:lnTo>
                      <a:pt x="14" y="28"/>
                    </a:lnTo>
                    <a:lnTo>
                      <a:pt x="19" y="22"/>
                    </a:lnTo>
                    <a:lnTo>
                      <a:pt x="27" y="19"/>
                    </a:lnTo>
                    <a:lnTo>
                      <a:pt x="33" y="13"/>
                    </a:lnTo>
                    <a:lnTo>
                      <a:pt x="38" y="7"/>
                    </a:lnTo>
                    <a:lnTo>
                      <a:pt x="44" y="3"/>
                    </a:lnTo>
                    <a:lnTo>
                      <a:pt x="50" y="0"/>
                    </a:lnTo>
                    <a:lnTo>
                      <a:pt x="71" y="24"/>
                    </a:lnTo>
                    <a:lnTo>
                      <a:pt x="90" y="51"/>
                    </a:lnTo>
                    <a:lnTo>
                      <a:pt x="107" y="76"/>
                    </a:lnTo>
                    <a:lnTo>
                      <a:pt x="124" y="104"/>
                    </a:lnTo>
                    <a:lnTo>
                      <a:pt x="141" y="131"/>
                    </a:lnTo>
                    <a:lnTo>
                      <a:pt x="156" y="161"/>
                    </a:lnTo>
                    <a:lnTo>
                      <a:pt x="169" y="190"/>
                    </a:lnTo>
                    <a:lnTo>
                      <a:pt x="181" y="220"/>
                    </a:lnTo>
                    <a:lnTo>
                      <a:pt x="192" y="252"/>
                    </a:lnTo>
                    <a:lnTo>
                      <a:pt x="202" y="283"/>
                    </a:lnTo>
                    <a:lnTo>
                      <a:pt x="209" y="315"/>
                    </a:lnTo>
                    <a:lnTo>
                      <a:pt x="217" y="348"/>
                    </a:lnTo>
                    <a:lnTo>
                      <a:pt x="223" y="382"/>
                    </a:lnTo>
                    <a:lnTo>
                      <a:pt x="227" y="414"/>
                    </a:lnTo>
                    <a:lnTo>
                      <a:pt x="228" y="448"/>
                    </a:lnTo>
                    <a:lnTo>
                      <a:pt x="230" y="484"/>
                    </a:lnTo>
                    <a:lnTo>
                      <a:pt x="228" y="511"/>
                    </a:lnTo>
                    <a:lnTo>
                      <a:pt x="227" y="540"/>
                    </a:lnTo>
                    <a:lnTo>
                      <a:pt x="223" y="568"/>
                    </a:lnTo>
                    <a:lnTo>
                      <a:pt x="221" y="597"/>
                    </a:lnTo>
                    <a:lnTo>
                      <a:pt x="215" y="621"/>
                    </a:lnTo>
                    <a:lnTo>
                      <a:pt x="209" y="648"/>
                    </a:lnTo>
                    <a:lnTo>
                      <a:pt x="204" y="675"/>
                    </a:lnTo>
                    <a:lnTo>
                      <a:pt x="196" y="703"/>
                    </a:lnTo>
                    <a:lnTo>
                      <a:pt x="187" y="728"/>
                    </a:lnTo>
                    <a:lnTo>
                      <a:pt x="177" y="752"/>
                    </a:lnTo>
                    <a:lnTo>
                      <a:pt x="166" y="777"/>
                    </a:lnTo>
                    <a:lnTo>
                      <a:pt x="156" y="802"/>
                    </a:lnTo>
                    <a:lnTo>
                      <a:pt x="143" y="827"/>
                    </a:lnTo>
                    <a:lnTo>
                      <a:pt x="131" y="849"/>
                    </a:lnTo>
                    <a:lnTo>
                      <a:pt x="118" y="872"/>
                    </a:lnTo>
                    <a:lnTo>
                      <a:pt x="105" y="8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2" name="Freeform 248"/>
              <p:cNvSpPr>
                <a:spLocks/>
              </p:cNvSpPr>
              <p:nvPr/>
            </p:nvSpPr>
            <p:spPr bwMode="auto">
              <a:xfrm flipH="1">
                <a:off x="2463" y="2256"/>
                <a:ext cx="27" cy="110"/>
              </a:xfrm>
              <a:custGeom>
                <a:avLst/>
                <a:gdLst>
                  <a:gd name="T0" fmla="*/ 114 w 274"/>
                  <a:gd name="T1" fmla="*/ 1071 h 1073"/>
                  <a:gd name="T2" fmla="*/ 95 w 274"/>
                  <a:gd name="T3" fmla="*/ 1063 h 1073"/>
                  <a:gd name="T4" fmla="*/ 82 w 274"/>
                  <a:gd name="T5" fmla="*/ 1060 h 1073"/>
                  <a:gd name="T6" fmla="*/ 72 w 274"/>
                  <a:gd name="T7" fmla="*/ 1056 h 1073"/>
                  <a:gd name="T8" fmla="*/ 63 w 274"/>
                  <a:gd name="T9" fmla="*/ 1054 h 1073"/>
                  <a:gd name="T10" fmla="*/ 53 w 274"/>
                  <a:gd name="T11" fmla="*/ 1050 h 1073"/>
                  <a:gd name="T12" fmla="*/ 67 w 274"/>
                  <a:gd name="T13" fmla="*/ 1023 h 1073"/>
                  <a:gd name="T14" fmla="*/ 97 w 274"/>
                  <a:gd name="T15" fmla="*/ 970 h 1073"/>
                  <a:gd name="T16" fmla="*/ 125 w 274"/>
                  <a:gd name="T17" fmla="*/ 915 h 1073"/>
                  <a:gd name="T18" fmla="*/ 148 w 274"/>
                  <a:gd name="T19" fmla="*/ 858 h 1073"/>
                  <a:gd name="T20" fmla="*/ 167 w 274"/>
                  <a:gd name="T21" fmla="*/ 799 h 1073"/>
                  <a:gd name="T22" fmla="*/ 183 w 274"/>
                  <a:gd name="T23" fmla="*/ 736 h 1073"/>
                  <a:gd name="T24" fmla="*/ 192 w 274"/>
                  <a:gd name="T25" fmla="*/ 674 h 1073"/>
                  <a:gd name="T26" fmla="*/ 198 w 274"/>
                  <a:gd name="T27" fmla="*/ 611 h 1073"/>
                  <a:gd name="T28" fmla="*/ 198 w 274"/>
                  <a:gd name="T29" fmla="*/ 540 h 1073"/>
                  <a:gd name="T30" fmla="*/ 190 w 274"/>
                  <a:gd name="T31" fmla="*/ 464 h 1073"/>
                  <a:gd name="T32" fmla="*/ 177 w 274"/>
                  <a:gd name="T33" fmla="*/ 392 h 1073"/>
                  <a:gd name="T34" fmla="*/ 158 w 274"/>
                  <a:gd name="T35" fmla="*/ 322 h 1073"/>
                  <a:gd name="T36" fmla="*/ 131 w 274"/>
                  <a:gd name="T37" fmla="*/ 255 h 1073"/>
                  <a:gd name="T38" fmla="*/ 101 w 274"/>
                  <a:gd name="T39" fmla="*/ 191 h 1073"/>
                  <a:gd name="T40" fmla="*/ 63 w 274"/>
                  <a:gd name="T41" fmla="*/ 130 h 1073"/>
                  <a:gd name="T42" fmla="*/ 23 w 274"/>
                  <a:gd name="T43" fmla="*/ 73 h 1073"/>
                  <a:gd name="T44" fmla="*/ 8 w 274"/>
                  <a:gd name="T45" fmla="*/ 40 h 1073"/>
                  <a:gd name="T46" fmla="*/ 23 w 274"/>
                  <a:gd name="T47" fmla="*/ 27 h 1073"/>
                  <a:gd name="T48" fmla="*/ 36 w 274"/>
                  <a:gd name="T49" fmla="*/ 16 h 1073"/>
                  <a:gd name="T50" fmla="*/ 51 w 274"/>
                  <a:gd name="T51" fmla="*/ 6 h 1073"/>
                  <a:gd name="T52" fmla="*/ 82 w 274"/>
                  <a:gd name="T53" fmla="*/ 29 h 1073"/>
                  <a:gd name="T54" fmla="*/ 127 w 274"/>
                  <a:gd name="T55" fmla="*/ 94 h 1073"/>
                  <a:gd name="T56" fmla="*/ 167 w 274"/>
                  <a:gd name="T57" fmla="*/ 160 h 1073"/>
                  <a:gd name="T58" fmla="*/ 202 w 274"/>
                  <a:gd name="T59" fmla="*/ 229 h 1073"/>
                  <a:gd name="T60" fmla="*/ 228 w 274"/>
                  <a:gd name="T61" fmla="*/ 303 h 1073"/>
                  <a:gd name="T62" fmla="*/ 249 w 274"/>
                  <a:gd name="T63" fmla="*/ 379 h 1073"/>
                  <a:gd name="T64" fmla="*/ 264 w 274"/>
                  <a:gd name="T65" fmla="*/ 455 h 1073"/>
                  <a:gd name="T66" fmla="*/ 272 w 274"/>
                  <a:gd name="T67" fmla="*/ 537 h 1073"/>
                  <a:gd name="T68" fmla="*/ 272 w 274"/>
                  <a:gd name="T69" fmla="*/ 613 h 1073"/>
                  <a:gd name="T70" fmla="*/ 266 w 274"/>
                  <a:gd name="T71" fmla="*/ 679 h 1073"/>
                  <a:gd name="T72" fmla="*/ 257 w 274"/>
                  <a:gd name="T73" fmla="*/ 746 h 1073"/>
                  <a:gd name="T74" fmla="*/ 241 w 274"/>
                  <a:gd name="T75" fmla="*/ 809 h 1073"/>
                  <a:gd name="T76" fmla="*/ 222 w 274"/>
                  <a:gd name="T77" fmla="*/ 871 h 1073"/>
                  <a:gd name="T78" fmla="*/ 200 w 274"/>
                  <a:gd name="T79" fmla="*/ 932 h 1073"/>
                  <a:gd name="T80" fmla="*/ 171 w 274"/>
                  <a:gd name="T81" fmla="*/ 989 h 1073"/>
                  <a:gd name="T82" fmla="*/ 141 w 274"/>
                  <a:gd name="T83" fmla="*/ 1046 h 1073"/>
                  <a:gd name="T84" fmla="*/ 124 w 274"/>
                  <a:gd name="T85" fmla="*/ 1073 h 10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4"/>
                  <a:gd name="T130" fmla="*/ 0 h 1073"/>
                  <a:gd name="T131" fmla="*/ 274 w 274"/>
                  <a:gd name="T132" fmla="*/ 1073 h 10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4" h="1073">
                    <a:moveTo>
                      <a:pt x="124" y="1073"/>
                    </a:moveTo>
                    <a:lnTo>
                      <a:pt x="114" y="1071"/>
                    </a:lnTo>
                    <a:lnTo>
                      <a:pt x="105" y="1067"/>
                    </a:lnTo>
                    <a:lnTo>
                      <a:pt x="95" y="1063"/>
                    </a:lnTo>
                    <a:lnTo>
                      <a:pt x="87" y="1061"/>
                    </a:lnTo>
                    <a:lnTo>
                      <a:pt x="82" y="1060"/>
                    </a:lnTo>
                    <a:lnTo>
                      <a:pt x="78" y="1058"/>
                    </a:lnTo>
                    <a:lnTo>
                      <a:pt x="72" y="1056"/>
                    </a:lnTo>
                    <a:lnTo>
                      <a:pt x="68" y="1054"/>
                    </a:lnTo>
                    <a:lnTo>
                      <a:pt x="63" y="1054"/>
                    </a:lnTo>
                    <a:lnTo>
                      <a:pt x="59" y="1052"/>
                    </a:lnTo>
                    <a:lnTo>
                      <a:pt x="53" y="1050"/>
                    </a:lnTo>
                    <a:lnTo>
                      <a:pt x="49" y="1048"/>
                    </a:lnTo>
                    <a:lnTo>
                      <a:pt x="67" y="1023"/>
                    </a:lnTo>
                    <a:lnTo>
                      <a:pt x="82" y="997"/>
                    </a:lnTo>
                    <a:lnTo>
                      <a:pt x="97" y="970"/>
                    </a:lnTo>
                    <a:lnTo>
                      <a:pt x="112" y="944"/>
                    </a:lnTo>
                    <a:lnTo>
                      <a:pt x="125" y="915"/>
                    </a:lnTo>
                    <a:lnTo>
                      <a:pt x="137" y="887"/>
                    </a:lnTo>
                    <a:lnTo>
                      <a:pt x="148" y="858"/>
                    </a:lnTo>
                    <a:lnTo>
                      <a:pt x="160" y="829"/>
                    </a:lnTo>
                    <a:lnTo>
                      <a:pt x="167" y="799"/>
                    </a:lnTo>
                    <a:lnTo>
                      <a:pt x="177" y="769"/>
                    </a:lnTo>
                    <a:lnTo>
                      <a:pt x="183" y="736"/>
                    </a:lnTo>
                    <a:lnTo>
                      <a:pt x="188" y="706"/>
                    </a:lnTo>
                    <a:lnTo>
                      <a:pt x="192" y="674"/>
                    </a:lnTo>
                    <a:lnTo>
                      <a:pt x="196" y="643"/>
                    </a:lnTo>
                    <a:lnTo>
                      <a:pt x="198" y="611"/>
                    </a:lnTo>
                    <a:lnTo>
                      <a:pt x="200" y="578"/>
                    </a:lnTo>
                    <a:lnTo>
                      <a:pt x="198" y="540"/>
                    </a:lnTo>
                    <a:lnTo>
                      <a:pt x="196" y="502"/>
                    </a:lnTo>
                    <a:lnTo>
                      <a:pt x="190" y="464"/>
                    </a:lnTo>
                    <a:lnTo>
                      <a:pt x="184" y="428"/>
                    </a:lnTo>
                    <a:lnTo>
                      <a:pt x="177" y="392"/>
                    </a:lnTo>
                    <a:lnTo>
                      <a:pt x="167" y="358"/>
                    </a:lnTo>
                    <a:lnTo>
                      <a:pt x="158" y="322"/>
                    </a:lnTo>
                    <a:lnTo>
                      <a:pt x="146" y="289"/>
                    </a:lnTo>
                    <a:lnTo>
                      <a:pt x="131" y="255"/>
                    </a:lnTo>
                    <a:lnTo>
                      <a:pt x="116" y="223"/>
                    </a:lnTo>
                    <a:lnTo>
                      <a:pt x="101" y="191"/>
                    </a:lnTo>
                    <a:lnTo>
                      <a:pt x="84" y="160"/>
                    </a:lnTo>
                    <a:lnTo>
                      <a:pt x="63" y="130"/>
                    </a:lnTo>
                    <a:lnTo>
                      <a:pt x="44" y="101"/>
                    </a:lnTo>
                    <a:lnTo>
                      <a:pt x="23" y="73"/>
                    </a:lnTo>
                    <a:lnTo>
                      <a:pt x="0" y="48"/>
                    </a:lnTo>
                    <a:lnTo>
                      <a:pt x="8" y="40"/>
                    </a:lnTo>
                    <a:lnTo>
                      <a:pt x="15" y="35"/>
                    </a:lnTo>
                    <a:lnTo>
                      <a:pt x="23" y="27"/>
                    </a:lnTo>
                    <a:lnTo>
                      <a:pt x="30" y="21"/>
                    </a:lnTo>
                    <a:lnTo>
                      <a:pt x="36" y="16"/>
                    </a:lnTo>
                    <a:lnTo>
                      <a:pt x="44" y="10"/>
                    </a:lnTo>
                    <a:lnTo>
                      <a:pt x="51" y="6"/>
                    </a:lnTo>
                    <a:lnTo>
                      <a:pt x="59" y="0"/>
                    </a:lnTo>
                    <a:lnTo>
                      <a:pt x="82" y="29"/>
                    </a:lnTo>
                    <a:lnTo>
                      <a:pt x="106" y="61"/>
                    </a:lnTo>
                    <a:lnTo>
                      <a:pt x="127" y="94"/>
                    </a:lnTo>
                    <a:lnTo>
                      <a:pt x="148" y="126"/>
                    </a:lnTo>
                    <a:lnTo>
                      <a:pt x="167" y="160"/>
                    </a:lnTo>
                    <a:lnTo>
                      <a:pt x="184" y="194"/>
                    </a:lnTo>
                    <a:lnTo>
                      <a:pt x="202" y="229"/>
                    </a:lnTo>
                    <a:lnTo>
                      <a:pt x="217" y="267"/>
                    </a:lnTo>
                    <a:lnTo>
                      <a:pt x="228" y="303"/>
                    </a:lnTo>
                    <a:lnTo>
                      <a:pt x="240" y="341"/>
                    </a:lnTo>
                    <a:lnTo>
                      <a:pt x="249" y="379"/>
                    </a:lnTo>
                    <a:lnTo>
                      <a:pt x="259" y="417"/>
                    </a:lnTo>
                    <a:lnTo>
                      <a:pt x="264" y="455"/>
                    </a:lnTo>
                    <a:lnTo>
                      <a:pt x="268" y="497"/>
                    </a:lnTo>
                    <a:lnTo>
                      <a:pt x="272" y="537"/>
                    </a:lnTo>
                    <a:lnTo>
                      <a:pt x="274" y="578"/>
                    </a:lnTo>
                    <a:lnTo>
                      <a:pt x="272" y="613"/>
                    </a:lnTo>
                    <a:lnTo>
                      <a:pt x="270" y="645"/>
                    </a:lnTo>
                    <a:lnTo>
                      <a:pt x="266" y="679"/>
                    </a:lnTo>
                    <a:lnTo>
                      <a:pt x="262" y="712"/>
                    </a:lnTo>
                    <a:lnTo>
                      <a:pt x="257" y="746"/>
                    </a:lnTo>
                    <a:lnTo>
                      <a:pt x="251" y="778"/>
                    </a:lnTo>
                    <a:lnTo>
                      <a:pt x="241" y="809"/>
                    </a:lnTo>
                    <a:lnTo>
                      <a:pt x="234" y="841"/>
                    </a:lnTo>
                    <a:lnTo>
                      <a:pt x="222" y="871"/>
                    </a:lnTo>
                    <a:lnTo>
                      <a:pt x="211" y="904"/>
                    </a:lnTo>
                    <a:lnTo>
                      <a:pt x="200" y="932"/>
                    </a:lnTo>
                    <a:lnTo>
                      <a:pt x="186" y="961"/>
                    </a:lnTo>
                    <a:lnTo>
                      <a:pt x="171" y="989"/>
                    </a:lnTo>
                    <a:lnTo>
                      <a:pt x="156" y="1020"/>
                    </a:lnTo>
                    <a:lnTo>
                      <a:pt x="141" y="1046"/>
                    </a:lnTo>
                    <a:lnTo>
                      <a:pt x="124" y="10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3" name="Freeform 249"/>
              <p:cNvSpPr>
                <a:spLocks/>
              </p:cNvSpPr>
              <p:nvPr/>
            </p:nvSpPr>
            <p:spPr bwMode="auto">
              <a:xfrm flipH="1">
                <a:off x="2573" y="2281"/>
                <a:ext cx="15" cy="60"/>
              </a:xfrm>
              <a:custGeom>
                <a:avLst/>
                <a:gdLst>
                  <a:gd name="T0" fmla="*/ 63 w 148"/>
                  <a:gd name="T1" fmla="*/ 580 h 582"/>
                  <a:gd name="T2" fmla="*/ 53 w 148"/>
                  <a:gd name="T3" fmla="*/ 576 h 582"/>
                  <a:gd name="T4" fmla="*/ 42 w 148"/>
                  <a:gd name="T5" fmla="*/ 574 h 582"/>
                  <a:gd name="T6" fmla="*/ 32 w 148"/>
                  <a:gd name="T7" fmla="*/ 570 h 582"/>
                  <a:gd name="T8" fmla="*/ 36 w 148"/>
                  <a:gd name="T9" fmla="*/ 555 h 582"/>
                  <a:gd name="T10" fmla="*/ 53 w 148"/>
                  <a:gd name="T11" fmla="*/ 526 h 582"/>
                  <a:gd name="T12" fmla="*/ 69 w 148"/>
                  <a:gd name="T13" fmla="*/ 496 h 582"/>
                  <a:gd name="T14" fmla="*/ 82 w 148"/>
                  <a:gd name="T15" fmla="*/ 466 h 582"/>
                  <a:gd name="T16" fmla="*/ 91 w 148"/>
                  <a:gd name="T17" fmla="*/ 433 h 582"/>
                  <a:gd name="T18" fmla="*/ 99 w 148"/>
                  <a:gd name="T19" fmla="*/ 399 h 582"/>
                  <a:gd name="T20" fmla="*/ 105 w 148"/>
                  <a:gd name="T21" fmla="*/ 365 h 582"/>
                  <a:gd name="T22" fmla="*/ 108 w 148"/>
                  <a:gd name="T23" fmla="*/ 331 h 582"/>
                  <a:gd name="T24" fmla="*/ 108 w 148"/>
                  <a:gd name="T25" fmla="*/ 293 h 582"/>
                  <a:gd name="T26" fmla="*/ 103 w 148"/>
                  <a:gd name="T27" fmla="*/ 253 h 582"/>
                  <a:gd name="T28" fmla="*/ 95 w 148"/>
                  <a:gd name="T29" fmla="*/ 213 h 582"/>
                  <a:gd name="T30" fmla="*/ 86 w 148"/>
                  <a:gd name="T31" fmla="*/ 175 h 582"/>
                  <a:gd name="T32" fmla="*/ 70 w 148"/>
                  <a:gd name="T33" fmla="*/ 138 h 582"/>
                  <a:gd name="T34" fmla="*/ 55 w 148"/>
                  <a:gd name="T35" fmla="*/ 102 h 582"/>
                  <a:gd name="T36" fmla="*/ 34 w 148"/>
                  <a:gd name="T37" fmla="*/ 70 h 582"/>
                  <a:gd name="T38" fmla="*/ 11 w 148"/>
                  <a:gd name="T39" fmla="*/ 40 h 582"/>
                  <a:gd name="T40" fmla="*/ 10 w 148"/>
                  <a:gd name="T41" fmla="*/ 17 h 582"/>
                  <a:gd name="T42" fmla="*/ 25 w 148"/>
                  <a:gd name="T43" fmla="*/ 5 h 582"/>
                  <a:gd name="T44" fmla="*/ 46 w 148"/>
                  <a:gd name="T45" fmla="*/ 15 h 582"/>
                  <a:gd name="T46" fmla="*/ 69 w 148"/>
                  <a:gd name="T47" fmla="*/ 49 h 582"/>
                  <a:gd name="T48" fmla="*/ 91 w 148"/>
                  <a:gd name="T49" fmla="*/ 85 h 582"/>
                  <a:gd name="T50" fmla="*/ 108 w 148"/>
                  <a:gd name="T51" fmla="*/ 121 h 582"/>
                  <a:gd name="T52" fmla="*/ 124 w 148"/>
                  <a:gd name="T53" fmla="*/ 163 h 582"/>
                  <a:gd name="T54" fmla="*/ 135 w 148"/>
                  <a:gd name="T55" fmla="*/ 203 h 582"/>
                  <a:gd name="T56" fmla="*/ 143 w 148"/>
                  <a:gd name="T57" fmla="*/ 247 h 582"/>
                  <a:gd name="T58" fmla="*/ 148 w 148"/>
                  <a:gd name="T59" fmla="*/ 291 h 582"/>
                  <a:gd name="T60" fmla="*/ 148 w 148"/>
                  <a:gd name="T61" fmla="*/ 331 h 582"/>
                  <a:gd name="T62" fmla="*/ 145 w 148"/>
                  <a:gd name="T63" fmla="*/ 367 h 582"/>
                  <a:gd name="T64" fmla="*/ 139 w 148"/>
                  <a:gd name="T65" fmla="*/ 403 h 582"/>
                  <a:gd name="T66" fmla="*/ 131 w 148"/>
                  <a:gd name="T67" fmla="*/ 439 h 582"/>
                  <a:gd name="T68" fmla="*/ 122 w 148"/>
                  <a:gd name="T69" fmla="*/ 471 h 582"/>
                  <a:gd name="T70" fmla="*/ 108 w 148"/>
                  <a:gd name="T71" fmla="*/ 504 h 582"/>
                  <a:gd name="T72" fmla="*/ 93 w 148"/>
                  <a:gd name="T73" fmla="*/ 536 h 582"/>
                  <a:gd name="T74" fmla="*/ 76 w 148"/>
                  <a:gd name="T75" fmla="*/ 566 h 582"/>
                  <a:gd name="T76" fmla="*/ 69 w 148"/>
                  <a:gd name="T77" fmla="*/ 582 h 5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8"/>
                  <a:gd name="T118" fmla="*/ 0 h 582"/>
                  <a:gd name="T119" fmla="*/ 148 w 148"/>
                  <a:gd name="T120" fmla="*/ 582 h 5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8" h="582">
                    <a:moveTo>
                      <a:pt x="69" y="582"/>
                    </a:moveTo>
                    <a:lnTo>
                      <a:pt x="63" y="580"/>
                    </a:lnTo>
                    <a:lnTo>
                      <a:pt x="57" y="580"/>
                    </a:lnTo>
                    <a:lnTo>
                      <a:pt x="53" y="576"/>
                    </a:lnTo>
                    <a:lnTo>
                      <a:pt x="48" y="576"/>
                    </a:lnTo>
                    <a:lnTo>
                      <a:pt x="42" y="574"/>
                    </a:lnTo>
                    <a:lnTo>
                      <a:pt x="38" y="572"/>
                    </a:lnTo>
                    <a:lnTo>
                      <a:pt x="32" y="570"/>
                    </a:lnTo>
                    <a:lnTo>
                      <a:pt x="29" y="570"/>
                    </a:lnTo>
                    <a:lnTo>
                      <a:pt x="36" y="555"/>
                    </a:lnTo>
                    <a:lnTo>
                      <a:pt x="46" y="542"/>
                    </a:lnTo>
                    <a:lnTo>
                      <a:pt x="53" y="526"/>
                    </a:lnTo>
                    <a:lnTo>
                      <a:pt x="61" y="513"/>
                    </a:lnTo>
                    <a:lnTo>
                      <a:pt x="69" y="496"/>
                    </a:lnTo>
                    <a:lnTo>
                      <a:pt x="74" y="481"/>
                    </a:lnTo>
                    <a:lnTo>
                      <a:pt x="82" y="466"/>
                    </a:lnTo>
                    <a:lnTo>
                      <a:pt x="88" y="450"/>
                    </a:lnTo>
                    <a:lnTo>
                      <a:pt x="91" y="433"/>
                    </a:lnTo>
                    <a:lnTo>
                      <a:pt x="95" y="416"/>
                    </a:lnTo>
                    <a:lnTo>
                      <a:pt x="99" y="399"/>
                    </a:lnTo>
                    <a:lnTo>
                      <a:pt x="103" y="382"/>
                    </a:lnTo>
                    <a:lnTo>
                      <a:pt x="105" y="365"/>
                    </a:lnTo>
                    <a:lnTo>
                      <a:pt x="107" y="348"/>
                    </a:lnTo>
                    <a:lnTo>
                      <a:pt x="108" y="331"/>
                    </a:lnTo>
                    <a:lnTo>
                      <a:pt x="108" y="313"/>
                    </a:lnTo>
                    <a:lnTo>
                      <a:pt x="108" y="293"/>
                    </a:lnTo>
                    <a:lnTo>
                      <a:pt x="107" y="273"/>
                    </a:lnTo>
                    <a:lnTo>
                      <a:pt x="103" y="253"/>
                    </a:lnTo>
                    <a:lnTo>
                      <a:pt x="101" y="232"/>
                    </a:lnTo>
                    <a:lnTo>
                      <a:pt x="95" y="213"/>
                    </a:lnTo>
                    <a:lnTo>
                      <a:pt x="91" y="194"/>
                    </a:lnTo>
                    <a:lnTo>
                      <a:pt x="86" y="175"/>
                    </a:lnTo>
                    <a:lnTo>
                      <a:pt x="80" y="156"/>
                    </a:lnTo>
                    <a:lnTo>
                      <a:pt x="70" y="138"/>
                    </a:lnTo>
                    <a:lnTo>
                      <a:pt x="63" y="119"/>
                    </a:lnTo>
                    <a:lnTo>
                      <a:pt x="55" y="102"/>
                    </a:lnTo>
                    <a:lnTo>
                      <a:pt x="46" y="87"/>
                    </a:lnTo>
                    <a:lnTo>
                      <a:pt x="34" y="70"/>
                    </a:lnTo>
                    <a:lnTo>
                      <a:pt x="25" y="55"/>
                    </a:lnTo>
                    <a:lnTo>
                      <a:pt x="11" y="40"/>
                    </a:lnTo>
                    <a:lnTo>
                      <a:pt x="0" y="24"/>
                    </a:lnTo>
                    <a:lnTo>
                      <a:pt x="10" y="17"/>
                    </a:lnTo>
                    <a:lnTo>
                      <a:pt x="17" y="11"/>
                    </a:lnTo>
                    <a:lnTo>
                      <a:pt x="25" y="5"/>
                    </a:lnTo>
                    <a:lnTo>
                      <a:pt x="32" y="0"/>
                    </a:lnTo>
                    <a:lnTo>
                      <a:pt x="46" y="15"/>
                    </a:lnTo>
                    <a:lnTo>
                      <a:pt x="57" y="32"/>
                    </a:lnTo>
                    <a:lnTo>
                      <a:pt x="69" y="49"/>
                    </a:lnTo>
                    <a:lnTo>
                      <a:pt x="82" y="66"/>
                    </a:lnTo>
                    <a:lnTo>
                      <a:pt x="91" y="85"/>
                    </a:lnTo>
                    <a:lnTo>
                      <a:pt x="101" y="104"/>
                    </a:lnTo>
                    <a:lnTo>
                      <a:pt x="108" y="121"/>
                    </a:lnTo>
                    <a:lnTo>
                      <a:pt x="118" y="142"/>
                    </a:lnTo>
                    <a:lnTo>
                      <a:pt x="124" y="163"/>
                    </a:lnTo>
                    <a:lnTo>
                      <a:pt x="129" y="182"/>
                    </a:lnTo>
                    <a:lnTo>
                      <a:pt x="135" y="203"/>
                    </a:lnTo>
                    <a:lnTo>
                      <a:pt x="141" y="224"/>
                    </a:lnTo>
                    <a:lnTo>
                      <a:pt x="143" y="247"/>
                    </a:lnTo>
                    <a:lnTo>
                      <a:pt x="146" y="268"/>
                    </a:lnTo>
                    <a:lnTo>
                      <a:pt x="148" y="291"/>
                    </a:lnTo>
                    <a:lnTo>
                      <a:pt x="148" y="313"/>
                    </a:lnTo>
                    <a:lnTo>
                      <a:pt x="148" y="331"/>
                    </a:lnTo>
                    <a:lnTo>
                      <a:pt x="146" y="350"/>
                    </a:lnTo>
                    <a:lnTo>
                      <a:pt x="145" y="367"/>
                    </a:lnTo>
                    <a:lnTo>
                      <a:pt x="143" y="386"/>
                    </a:lnTo>
                    <a:lnTo>
                      <a:pt x="139" y="403"/>
                    </a:lnTo>
                    <a:lnTo>
                      <a:pt x="135" y="422"/>
                    </a:lnTo>
                    <a:lnTo>
                      <a:pt x="131" y="439"/>
                    </a:lnTo>
                    <a:lnTo>
                      <a:pt x="127" y="456"/>
                    </a:lnTo>
                    <a:lnTo>
                      <a:pt x="122" y="471"/>
                    </a:lnTo>
                    <a:lnTo>
                      <a:pt x="116" y="488"/>
                    </a:lnTo>
                    <a:lnTo>
                      <a:pt x="108" y="504"/>
                    </a:lnTo>
                    <a:lnTo>
                      <a:pt x="101" y="521"/>
                    </a:lnTo>
                    <a:lnTo>
                      <a:pt x="93" y="536"/>
                    </a:lnTo>
                    <a:lnTo>
                      <a:pt x="86" y="551"/>
                    </a:lnTo>
                    <a:lnTo>
                      <a:pt x="76" y="566"/>
                    </a:lnTo>
                    <a:lnTo>
                      <a:pt x="69" y="5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4" name="Freeform 250"/>
              <p:cNvSpPr>
                <a:spLocks/>
              </p:cNvSpPr>
              <p:nvPr/>
            </p:nvSpPr>
            <p:spPr bwMode="auto">
              <a:xfrm>
                <a:off x="2632" y="2311"/>
                <a:ext cx="179" cy="121"/>
              </a:xfrm>
              <a:custGeom>
                <a:avLst/>
                <a:gdLst>
                  <a:gd name="T0" fmla="*/ 0 w 1179"/>
                  <a:gd name="T1" fmla="*/ 0 h 862"/>
                  <a:gd name="T2" fmla="*/ 0 w 1179"/>
                  <a:gd name="T3" fmla="*/ 862 h 862"/>
                  <a:gd name="T4" fmla="*/ 1179 w 1179"/>
                  <a:gd name="T5" fmla="*/ 862 h 862"/>
                  <a:gd name="T6" fmla="*/ 0 60000 65536"/>
                  <a:gd name="T7" fmla="*/ 0 60000 65536"/>
                  <a:gd name="T8" fmla="*/ 0 60000 65536"/>
                  <a:gd name="T9" fmla="*/ 0 w 1179"/>
                  <a:gd name="T10" fmla="*/ 0 h 862"/>
                  <a:gd name="T11" fmla="*/ 1179 w 1179"/>
                  <a:gd name="T12" fmla="*/ 862 h 8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9" h="862">
                    <a:moveTo>
                      <a:pt x="0" y="0"/>
                    </a:moveTo>
                    <a:lnTo>
                      <a:pt x="0" y="862"/>
                    </a:lnTo>
                    <a:lnTo>
                      <a:pt x="1179" y="86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35" name="Line 251"/>
              <p:cNvSpPr>
                <a:spLocks noChangeShapeType="1"/>
              </p:cNvSpPr>
              <p:nvPr/>
            </p:nvSpPr>
            <p:spPr bwMode="auto">
              <a:xfrm flipH="1" flipV="1">
                <a:off x="2604" y="2311"/>
                <a:ext cx="28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52"/>
              <p:cNvSpPr>
                <a:spLocks noChangeShapeType="1"/>
              </p:cNvSpPr>
              <p:nvPr/>
            </p:nvSpPr>
            <p:spPr bwMode="auto">
              <a:xfrm flipV="1">
                <a:off x="2632" y="2311"/>
                <a:ext cx="27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Oval 253"/>
              <p:cNvSpPr>
                <a:spLocks noChangeArrowheads="1"/>
              </p:cNvSpPr>
              <p:nvPr/>
            </p:nvSpPr>
            <p:spPr bwMode="auto">
              <a:xfrm>
                <a:off x="2619" y="2291"/>
                <a:ext cx="28" cy="2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</p:grpSp>
      </p:grpSp>
      <p:sp>
        <p:nvSpPr>
          <p:cNvPr id="262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457200" y="6272784"/>
            <a:ext cx="7543800" cy="457200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Mahdi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Sadeghizadeh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Website: Sadeghizadeh.ir             Advanced Networks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 cmpd="sng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13089</TotalTime>
  <Words>2239</Words>
  <Application>Microsoft PowerPoint</Application>
  <PresentationFormat>On-screen Show (4:3)</PresentationFormat>
  <Paragraphs>486</Paragraphs>
  <Slides>42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Pixel</vt:lpstr>
      <vt:lpstr>Image</vt:lpstr>
      <vt:lpstr>Wireless Sensor Networks</vt:lpstr>
      <vt:lpstr>What is Wireless Sensor Networks ?</vt:lpstr>
      <vt:lpstr>Network</vt:lpstr>
      <vt:lpstr>Wireless Networking</vt:lpstr>
      <vt:lpstr>Deployment Challenges - Wireless</vt:lpstr>
      <vt:lpstr>Types of Wireless Networks</vt:lpstr>
      <vt:lpstr>Infrastructure-based Wireless Networks</vt:lpstr>
      <vt:lpstr>Infrastructure-based Wireless Networks</vt:lpstr>
      <vt:lpstr>Solution: (Wireless) Ad hoc Networks</vt:lpstr>
      <vt:lpstr>Possible Applications for Infrastructure-free Networks</vt:lpstr>
      <vt:lpstr>Problems/challenges for ad hoc networks</vt:lpstr>
      <vt:lpstr>No central entity ! self-organization</vt:lpstr>
      <vt:lpstr>Limited range ! multi-hopping </vt:lpstr>
      <vt:lpstr>Mobility ! Suitable, adaptive protocols</vt:lpstr>
      <vt:lpstr>Battery-operated devices ! energy-efficient operation</vt:lpstr>
      <vt:lpstr>Sensor</vt:lpstr>
      <vt:lpstr>Types of Sensor</vt:lpstr>
      <vt:lpstr>Types of Sensor-Actuator Hardware Platforms</vt:lpstr>
      <vt:lpstr>Deployment Challenges - Sensor</vt:lpstr>
      <vt:lpstr>Wireless Sensor Networks</vt:lpstr>
      <vt:lpstr>Wireless Sensor Networks</vt:lpstr>
      <vt:lpstr>Example of WSN</vt:lpstr>
      <vt:lpstr>WSN Communications Architecture</vt:lpstr>
      <vt:lpstr>Roles of participants in WSN </vt:lpstr>
      <vt:lpstr>Sensor Node</vt:lpstr>
      <vt:lpstr>WSN Node Components</vt:lpstr>
      <vt:lpstr>WSN Node Components</vt:lpstr>
      <vt:lpstr>Computer Revolution</vt:lpstr>
      <vt:lpstr>Some Example of Sensor Nodes</vt:lpstr>
      <vt:lpstr>Block Diagram – Mote</vt:lpstr>
      <vt:lpstr>WSN: “Motes”</vt:lpstr>
      <vt:lpstr>Mote Evolution</vt:lpstr>
      <vt:lpstr>TMote (Telos)</vt:lpstr>
      <vt:lpstr>Front of Mote</vt:lpstr>
      <vt:lpstr>Back of Mote</vt:lpstr>
      <vt:lpstr>How Did We Get Here?</vt:lpstr>
      <vt:lpstr>Challenges </vt:lpstr>
      <vt:lpstr>Typical Features of WSN</vt:lpstr>
      <vt:lpstr>Typical Features of WSN (cont.)</vt:lpstr>
      <vt:lpstr>Design Considerations</vt:lpstr>
      <vt:lpstr>Comparison with Ad Hoc Wireless Networks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Homa</dc:creator>
  <cp:lastModifiedBy>Mahdi</cp:lastModifiedBy>
  <cp:revision>1533</cp:revision>
  <cp:lastPrinted>1601-01-01T00:00:00Z</cp:lastPrinted>
  <dcterms:created xsi:type="dcterms:W3CDTF">1601-01-01T00:00:00Z</dcterms:created>
  <dcterms:modified xsi:type="dcterms:W3CDTF">2014-05-05T10:42:52Z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