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  <p:sldMasterId id="2147483660" r:id="rId6"/>
  </p:sldMasterIdLst>
  <p:sldIdLst>
    <p:sldId id="28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7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425476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678314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61550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591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43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6853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3353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60212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9108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730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7642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69677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7152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084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710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3758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943810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726397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480285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320762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735402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33888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9691-D859-41C3-BBE1-FF16FB25F11A}" type="datetimeFigureOut">
              <a:rPr lang="fa-IR" smtClean="0"/>
              <a:t>27/02/1436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B98A-BE77-4E79-8E0E-FD3F606BC0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708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58B2-CAB9-4FC1-9676-0BBEA57014BD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27/02/1436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B12C-9AE4-4E7C-B530-71C851383BF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9051" b="10751"/>
          <a:stretch/>
        </p:blipFill>
        <p:spPr>
          <a:xfrm>
            <a:off x="115976" y="332656"/>
            <a:ext cx="892052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353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وَ شَرَى آخِرَتَهُ بِالثَّمَنِ الْأَوْكَسِ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آخرتشان را به كمترين بها به گردونه فروش گذاشتند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تَغَطْرَسَ وَ تَرَدَّى فِي هَوَاهُ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كبّر كردند و خود را در دامن هواى نفس انداختند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أَسْخَطَكَ وَ أَسْخَطَ نَبِيَّكَ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تو را و پيامبرت را به خشم‏ آوردند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7453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أَطَاعَ مِنْ عِبَادِكَ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اطاعت كردند از ميان بندگانت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أَهْلَ الشِّقَاقِ وَ النِّفَاقِ وَ حَمَلَةَ الْأَوْزَارِ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اهل شكاف‏افكنى و نفاق و باركشان گناهان سنگين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الْمُسْتَوْجِبِينَ النَّارَ [لِلنَّارِ]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سزواران آتش را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8228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فَجَاهَدَهُمْ فِيكَ صَابِرا مُحْتَسِبا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پس با آنان درباره تو صابرانه و به حساب تو جهاد كرد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حَتَّى سُفِكَ فِي طَاعَتِكَ دَمُهُ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تا در طاعت تو خونش ريخته شد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اسْتُبِيحَ حَرِيمُهُ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حريمش مباح گشت‏ 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9685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اللَّهُمَّ فَالْعَنْهُمْ لَعْنا وَبِيلا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خدايا آنان را لعنت كن لعنتى سنگين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عَذِّبْهُمْ عَذَابا أَلِيما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عذابشان كن عذابى دردناك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عَلَيْكَ يَا ابْنَ رَسُولِ اللَّهِ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 بر تو اى فرزند رسول خدا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2052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عَلَيْكَ يَا ابْنَ سَيِّدِ الْأَوْصِيَاءِ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سلام‏ بر تو اى فرزند سرور جانشينان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أَشْهَدُ أَنَّكَ أَمِينُ اللَّهِ وَ ابْنُ أَمِينِهِ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شهادت مى‏دهم كه تو امين خدا و فرزند امين اويى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عِشْتَ سَعِيدا وَ مَضَيْتَ حَمِيدا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خوشبخت زيستى،و ستوده درگذشتى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215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مُتَّ فَقِيدا مَظْلُوما شَهِيدا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از دنيا رفتى گم‏گشته،و مظلوم و شهيد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أَشْهَدُ أَنَّ اللَّهَ مُنْجِزٌ مَا وَعَدَكَ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گواهى مى‏دهم كه خدا وفاكننده است آنچه را به تو وعده داده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مُهْلِكٌ مَنْ خَذَلَكَ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نابودكننده كسانى را كه از يارى‏ات دريغ ورزيدند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6746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مُعَذِّبٌ مَنْ قَتَلَكَ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عذاب كننده كسانى را كه تو را كشتند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أَشْهَدُ أَنَّكَ وَفَيْتَ بِعَهْدِ اللَّهِ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گواهى مى‏دهم كه تو به عهد خدا وفا كرديد 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جَاهَدْتَ فِي سَبِيلِهِ حَتَّى أَتَاكَ الْيَقِينُ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در راهش به‏ به جهاد برخاستى تا مرگ فرا رسيد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44497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فَلَعَنَ اللَّهُ مَنْ قَتَلَكَ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پس خدا لعنت كند كسانى را كه تو را كشتند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وَ لَعَنَ اللَّهُ مَنْ ظَلَمَكَ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به تو ستم كردند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لَعَنَ اللَّهُ أُمَّةً سَمِعَتْ بِذَلِكَ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اين جريان را شنيدند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8165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فَرَضِيَتْ بِهِ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به آن خشنود شدند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اللَّهُمَّ إِنِّي أُشْهِدُكَ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خداى من تو را شاهد مى‏گيرم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أَنِّي وَلِيٌّ لِمَنْ وَالاهُ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كه من دوستم با آنان‏كه او را دوست دارند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2296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عَدُوٌّ لِمَنْ عَادَاهُ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دشمن با آنان‏ كه با او دشمنند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بِأَبِي أَنْتَ وَ أُمِّي يَا ابْنَ رَسُولِ اللَّهِ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پدر و مادرم فدايت اى فرزند رسول خدا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أَشْهَدُ أَنَّكَ كُنْتَ نُورا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گواهى مى‏دهم كه تو نورى بودى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534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6804248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عَلَى وَلِيِّ اللَّهِ وَ حَبِيبِهِ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 </a:t>
            </a:r>
            <a:r>
              <a:rPr lang="fa-IR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بر ولىّ خدا و حبيبش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عَلَى خَلِيلِ اللَّهِ وَ </a:t>
            </a:r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نَجِيبِهِ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 </a:t>
            </a:r>
            <a:r>
              <a:rPr lang="fa-IR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بر دوست خدا و نجيبش</a:t>
            </a:r>
            <a:endParaRPr lang="fa-IR" sz="36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عَلَى صَفِيِّ اللَّهِ وَ ابْنِ صَفِيِّهِ </a:t>
            </a:r>
            <a:endParaRPr lang="fa-IR" sz="5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 </a:t>
            </a:r>
            <a:r>
              <a:rPr lang="fa-IR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بر بنده‏ برگزيده خدا و فرزند برگزيده‏اش</a:t>
            </a:r>
            <a:endParaRPr lang="fa-IR" sz="3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36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28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4143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فِي الْأَصْلابِ الشَّامِخَةِ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در صلبهاى بلندمرتبه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الْأَرْحَامِ الْمُطَهَّرَةِ [الطَّاهِرَةِ]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رحمهاى پاك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لَمْ تُنَجِّسْكَ الْجَاهِلِيَّةُ بِأَنْجَاسِهَا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جاهليت با ناپاكيهايش تو را آلوده نكرد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8968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لَمْ تُلْبِسْكَ الْمُدْلَهِمَّاتُ مِنْ ثِيَابِهَا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از جامه‏هاى تيره و تارش‏ به تو نپوشاند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أَشْهَدُ أَنَّكَ مِنْ دَعَائِمِ الدِّينِ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گواهى مى‏دهم كه تو از ستونهاى دين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أَرْكَانِ الْمُسْلِمِينَ وَ مَعْقِلِ الْمُؤْمِنِينَ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پايه‏هاى مسلمانان،و پناهگاه مردم مؤمنى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4835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أَشْهَدُ أَنَّكَ الْإِمَامُ الْبَرُّ التَّقِيُّ الرَّضِيُّ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گواهى مى‏دهم كه پيشواى نيكوكار،با تقوا،راضى به مقدرات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الزَّكِيُّ الْهَادِي الْمَهْدِيُّ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پاكيزه،هدايت كننده،و هدايت شده‏اى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أَشْهَدُ أَنَّ الْأَئِمَّةَ مِنْ وُلْدِكَ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گواهى مى‏دهم كه امامان‏ از فرزندانت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793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كَلِمَةُ التَّقْوَى وَ أَعْلامُ الْهُدَى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اصل تقوا،و نشانه‏هاى هدايت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وَ الْعُرْوَةُ الْوُثْقَى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دستگيره محكم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الْحُجَّةُ عَلَى أَهْلِ الدُّنْيَا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حجّت بر اهل دنيا هستند 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7344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أَشْهَدُ أَنِّي بِكُمْ مُؤْمِنٌ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گواهى مى‏دهم كه من به يقين مؤمن به شمايم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بِإِيَابِكُمْ مُوقِنٌ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به بازگشتتان يقين دارم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بِشَرَائِعِ دِينِي وَ خَوَاتِيمِ عَمَلِي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براساس قوانين دينم،و عواقب عملم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7151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وَ قَلْبِي لِقَلْبِكُمْ سِلْمٌ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قبلم با قلبتان در در صلح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أَمْرِي لِأَمْرِكُمْ مُتَّبِعٌ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كارم پيرو كارتان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نُصْرَتِي لَكُمْ مُعَدَّةٌ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يارى‏ام براى شما آماده است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78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حَتَّى يَأْذَنَ اللَّهُ لَكُمْ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تا خدا به شما اجازه دهد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فَمَعَكُمْ مَعَكُمْ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پس با شمايم 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لا مَعَ عَدُوِّكُمْ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نه با دشمنانتان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5490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صَلَوَاتُ اللَّهِ عَلَيْكُمْ وَ عَلَى أَرْوَاحِكُمْ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ادرودهاى خدا بر شما،و بر ارواحتان</a:t>
            </a:r>
          </a:p>
          <a:p>
            <a:pPr algn="ctr"/>
            <a:endParaRPr lang="fa-IR" sz="36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أَجْسَادِكُمْ [أَجْسَامِكُمْ‏]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پيكرهايتان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شَاهِدِكُمْ وَ غَائِبِكُمْ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بر حاضر و غايبتان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5098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ظَاهِرِكُمْ وَ بَاطِنِكُمْ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بر ظاهر و باطنتان</a:t>
            </a:r>
          </a:p>
          <a:p>
            <a:pPr algn="ctr"/>
            <a:endParaRPr lang="fa-IR" sz="36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آمِينَ رَبَّ الْعَالَمِينَ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آمين اى پروردگار جهانيان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7798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462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74000">
              <a:schemeClr val="bg2">
                <a:lumMod val="10000"/>
              </a:schemeClr>
            </a:gs>
            <a:gs pos="83000">
              <a:schemeClr val="tx1">
                <a:lumMod val="95000"/>
                <a:lumOff val="5000"/>
              </a:schemeClr>
            </a:gs>
            <a:gs pos="90259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5806" y="1844824"/>
            <a:ext cx="9002698" cy="371335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spc="-150" dirty="0" smtClean="0">
                <a:solidFill>
                  <a:srgbClr val="FF0000"/>
                </a:solidFill>
              </a:rPr>
              <a:t>Morabbee.ir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6000" b="1" dirty="0" smtClean="0">
                <a:solidFill>
                  <a:schemeClr val="accent5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مرجعی برای مربیان تربیتی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a-IR" sz="6000" b="1" dirty="0" smtClean="0">
              <a:solidFill>
                <a:schemeClr val="accent5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fa-IR" sz="4000" b="1" dirty="0">
                <a:solidFill>
                  <a:schemeClr val="bg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 باتشکر از جناب آقای ضرابی ...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a-IR" sz="60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81758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6804248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عَلَى الْحُسَيْنِ الْمَظْلُومِ الشَّهِيدِ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 بر حسين مظلوم شهيد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السَّلامُ عَلَى أَسِيرِ الْكُرُبَاتِ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سلام بر آن دچار گرفتاريها 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قَتِيلِ الْعَبَرَاتِ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كشته اشكها</a:t>
            </a:r>
            <a:endParaRPr lang="fa-IR" sz="36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28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0444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6804248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اللَّهُمَّ إِنِّي أَشْهَدُ أَنَّهُ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خدايا من گواهى مى‏دهم كه حسين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وَلِيُّكَ وَ ابْنُ وَلِيِّكَ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ولىّ تو و فرزند ولىّ تو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صَفِيُّكَ وَ ابْنُ صَفِيِّكَ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فرزند برگزيده توست‏ </a:t>
            </a:r>
            <a:endParaRPr lang="fa-I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28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0333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6804248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الْفَائِزُ بِكَرَامَتِكَ أَكْرَمْتَهُ بِالشَّهَادَةِ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حسينى كه به كرامتت رسيده،او را به شهادت گرامى داشتى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حَبَوْتَهُ بِالسَّعَادَةِ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به خوشبختى اختصاصش دادى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اجْتَبَيْتَهُ بِطِيبِ الْوِلادَةِ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به پاكى ولادت‏ برگزيدى</a:t>
            </a:r>
            <a:endParaRPr lang="fa-IR" sz="2800" b="1" dirty="0" smtClean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8332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6804248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جَعَلْتَهُ سَيِّدا مِنَ السَّادَةِ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او را آقايى از آقايان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قَائِدا مِنَ الْقَادَةِ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پيشروى از پيشرويان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ذَائِدا مِنَ الذَّادَةِ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مدافعى از مدافعان حق قرار دادى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728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8640"/>
            <a:ext cx="6948264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أَعْطَيْتَهُ مَوَارِيثَ الْأَنْبِيَاءِ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ميراثهاى پيامبران را به او عطا فرمودى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جَعَلْتَهُ حُجَّةً عَلَى خَلْقِكَ مِنَ الْأَوْصِيَاءِ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او را از ميان جانشينان حجّت بر بندگانت قرار دادى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فَأَعْذَرَ فِي الدُّعَاءِ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در دعوتش جاى‏ عذرى باقى نگذاشت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82446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مَنَحَ النُّصْحَ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از خيرخواهى دريغ نورزيد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بَذَلَ مُهْجَتَهُ فِيكَ 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جانش را در راه تو بذل كرد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لِيَسْتَنْقِذَ عِبَادَكَ مِنَ الْجَهَالَةِ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تا بندگانت را از جهالت 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8828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9200" b="429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711" y="188640"/>
            <a:ext cx="6952975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حَيْرَةِ الضَّلالَةِ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سرگردانى گمراهى برهاند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قَدْ تَوَازَرَ عَلَيْهِ مَنْ غَرَّتْهُ الدُّنْيَا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درحالى‏كه بر عليه او به كمك هم برخاستند،كسانى‏كه دنيا مغرورشان كرد</a:t>
            </a:r>
          </a:p>
          <a:p>
            <a:pPr algn="ctr"/>
            <a:endParaRPr lang="fa-IR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fa-IR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وَ بَاعَ حَظَّهُ بِالْأَرْذَلِ الْأَدْنَى</a:t>
            </a:r>
          </a:p>
          <a:p>
            <a:pPr algn="ctr"/>
            <a:r>
              <a:rPr lang="fa-IR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و بهره واقعى خود را به فرومايه‏تر و پست‏ترين چيز فروختند</a:t>
            </a:r>
            <a:endParaRPr lang="fa-I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B12C-9AE4-4E7C-B530-71C851383BF8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8396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29dc36-54d9-4529-8880-77826c016f96">4V37YWYN4VNA-172-178</_dlc_DocId>
    <_dlc_DocIdUrl xmlns="4329dc36-54d9-4529-8880-77826c016f96">
      <Url>http://raha.rouzbeh.edu/dabirestan/nurture new/Education/_layouts/15/DocIdRedir.aspx?ID=4V37YWYN4VNA-172-178</Url>
      <Description>4V37YWYN4VNA-172-178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932D5393C7C41A38054D9140CB4B9" ma:contentTypeVersion="1" ma:contentTypeDescription="Create a new document." ma:contentTypeScope="" ma:versionID="df46a72985fc7c5b5913d5ff254efc04">
  <xsd:schema xmlns:xsd="http://www.w3.org/2001/XMLSchema" xmlns:xs="http://www.w3.org/2001/XMLSchema" xmlns:p="http://schemas.microsoft.com/office/2006/metadata/properties" xmlns:ns2="4329dc36-54d9-4529-8880-77826c016f96" targetNamespace="http://schemas.microsoft.com/office/2006/metadata/properties" ma:root="true" ma:fieldsID="50c7f3b2795c5240225815fba29a3d9b" ns2:_="">
    <xsd:import namespace="4329dc36-54d9-4529-8880-77826c016f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9dc36-54d9-4529-8880-77826c016f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79C5D-5876-4F0C-A39D-FC9015227D12}">
  <ds:schemaRefs>
    <ds:schemaRef ds:uri="http://schemas.microsoft.com/office/2006/metadata/properties"/>
    <ds:schemaRef ds:uri="http://schemas.microsoft.com/office/infopath/2007/PartnerControls"/>
    <ds:schemaRef ds:uri="4329dc36-54d9-4529-8880-77826c016f96"/>
  </ds:schemaRefs>
</ds:datastoreItem>
</file>

<file path=customXml/itemProps2.xml><?xml version="1.0" encoding="utf-8"?>
<ds:datastoreItem xmlns:ds="http://schemas.openxmlformats.org/officeDocument/2006/customXml" ds:itemID="{2997FB5D-8638-4D05-9DF8-C0C66C267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9dc36-54d9-4529-8880-77826c016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7868B4-5B8A-45BF-8F20-CA9B4030A12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A545471-E6AF-4D63-B96F-681A22B1F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1003</Words>
  <Application>Microsoft Office PowerPoint</Application>
  <PresentationFormat>On-screen Show (4:3)</PresentationFormat>
  <Paragraphs>247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Adobe Arabic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YaZahra</cp:lastModifiedBy>
  <cp:revision>8</cp:revision>
  <dcterms:created xsi:type="dcterms:W3CDTF">2014-12-05T12:08:51Z</dcterms:created>
  <dcterms:modified xsi:type="dcterms:W3CDTF">2014-12-19T07:50:07Z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0x010100B09932D5393C7C41A38054D9140CB4B9</vt:lpwstr>
  </property>
  <property fmtid="{D5CDD505-2E9C-101B-9397-08002B2CF9AE}" pid="3" name="_dlc_DocIdItemGuid">
    <vt:lpwstr>f391134d-ecdb-448a-a458-d3d5862aa57e</vt:lpwstr>
  </property>
</Properties>
</file>