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3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4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6D55FC1-4829-41BE-972E-8ED939CD93B8}">
          <p14:sldIdLst>
            <p14:sldId id="257"/>
            <p14:sldId id="258"/>
          </p14:sldIdLst>
        </p14:section>
        <p14:section name="شفافیت و پاسخگویی" id="{FBFFF7D6-837E-4B90-918F-60024DBC899D}">
          <p14:sldIdLst>
            <p14:sldId id="259"/>
            <p14:sldId id="260"/>
            <p14:sldId id="261"/>
            <p14:sldId id="262"/>
            <p14:sldId id="263"/>
            <p14:sldId id="264"/>
            <p14:sldId id="265"/>
          </p14:sldIdLst>
        </p14:section>
        <p14:section name="شفافیت و مبارزه با فساد" id="{7721058B-9420-4244-BE15-CD19844EFCB1}">
          <p14:sldIdLst>
            <p14:sldId id="266"/>
            <p14:sldId id="267"/>
            <p14:sldId id="268"/>
            <p14:sldId id="269"/>
            <p14:sldId id="270"/>
            <p14:sldId id="271"/>
            <p14:sldId id="272"/>
          </p14:sldIdLst>
        </p14:section>
        <p14:section name="شفافیت و کارآمدی" id="{1C29940D-B852-47A7-97A1-6ADED938C1B3}">
          <p14:sldIdLst>
            <p14:sldId id="273"/>
            <p14:sldId id="274"/>
            <p14:sldId id="275"/>
            <p14:sldId id="276"/>
            <p14:sldId id="277"/>
            <p14:sldId id="278"/>
            <p14:sldId id="279"/>
            <p14:sldId id="280"/>
          </p14:sldIdLst>
        </p14:section>
        <p14:section name="شفافیت و اعتماد مردم" id="{C64FE6FC-258E-4300-BAF9-E98F3ED99B6F}">
          <p14:sldIdLst>
            <p14:sldId id="281"/>
            <p14:sldId id="282"/>
            <p14:sldId id="283"/>
            <p14:sldId id="284"/>
            <p14:sldId id="285"/>
            <p14:sldId id="286"/>
            <p14:sldId id="287"/>
            <p14:sldId id="288"/>
          </p14:sldIdLst>
        </p14:section>
        <p14:section name="اعتماد مردم" id="{5B449BBD-5D54-41B7-A024-8F80F8E2829B}">
          <p14:sldIdLst>
            <p14:sldId id="289"/>
            <p14:sldId id="290"/>
            <p14:sldId id="291"/>
            <p14:sldId id="292"/>
            <p14:sldId id="293"/>
          </p14:sldIdLst>
        </p14:section>
        <p14:section name="جمع‌بندی نهایی" id="{35DA749C-061D-4214-8785-3E4D91B0F66F}">
          <p14:sldIdLst>
            <p14:sldId id="29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CDEA"/>
    <a:srgbClr val="3EBBE2"/>
    <a:srgbClr val="3FABE1"/>
    <a:srgbClr val="3D88E3"/>
    <a:srgbClr val="4235EB"/>
    <a:srgbClr val="EF6969"/>
    <a:srgbClr val="FF3399"/>
    <a:srgbClr val="FD7E5B"/>
    <a:srgbClr val="F66D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48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57B934-FA2F-44FB-96B6-7524FD010A2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pPr rtl="1"/>
          <a:endParaRPr lang="fa-IR"/>
        </a:p>
      </dgm:t>
    </dgm:pt>
    <dgm:pt modelId="{24F76167-8ABC-492F-8AF2-AAF18B5EEA27}">
      <dgm:prSet phldrT="[Text]"/>
      <dgm:spPr>
        <a:solidFill>
          <a:schemeClr val="accent3">
            <a:lumMod val="40000"/>
            <a:lumOff val="60000"/>
          </a:schemeClr>
        </a:solidFill>
        <a:ln>
          <a:solidFill>
            <a:srgbClr val="0070C0"/>
          </a:solidFill>
        </a:ln>
      </dgm:spPr>
      <dgm:t>
        <a:bodyPr/>
        <a:lstStyle/>
        <a:p>
          <a:pPr rtl="1"/>
          <a:r>
            <a:rPr lang="fa-IR" dirty="0" smtClean="0">
              <a:solidFill>
                <a:schemeClr val="tx1"/>
              </a:solidFill>
              <a:cs typeface="B Nazanin" panose="00000400000000000000" pitchFamily="2" charset="-78"/>
            </a:rPr>
            <a:t>شفافیت</a:t>
          </a:r>
          <a:endParaRPr lang="fa-IR" dirty="0">
            <a:solidFill>
              <a:schemeClr val="tx1"/>
            </a:solidFill>
            <a:cs typeface="B Nazanin" panose="00000400000000000000" pitchFamily="2" charset="-78"/>
          </a:endParaRPr>
        </a:p>
      </dgm:t>
    </dgm:pt>
    <dgm:pt modelId="{A5430B7B-75DD-4E30-B18D-18681109D1BF}" type="parTrans" cxnId="{00F6813C-A5B3-443D-A8C1-342C7E109F48}">
      <dgm:prSet/>
      <dgm:spPr/>
      <dgm:t>
        <a:bodyPr/>
        <a:lstStyle/>
        <a:p>
          <a:pPr rtl="1"/>
          <a:endParaRPr lang="fa-IR"/>
        </a:p>
      </dgm:t>
    </dgm:pt>
    <dgm:pt modelId="{CE04977C-2204-45AD-9A1D-F450E57AE1EA}" type="sibTrans" cxnId="{00F6813C-A5B3-443D-A8C1-342C7E109F48}">
      <dgm:prSet/>
      <dgm:spPr/>
      <dgm:t>
        <a:bodyPr/>
        <a:lstStyle/>
        <a:p>
          <a:pPr rtl="1"/>
          <a:endParaRPr lang="fa-IR"/>
        </a:p>
      </dgm:t>
    </dgm:pt>
    <dgm:pt modelId="{E5B3F260-92EB-4C3D-B692-7F94D4928DF8}">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ایجاد ساز و کار قانونی منتهی به شفافیت</a:t>
          </a:r>
          <a:endParaRPr lang="fa-IR" dirty="0">
            <a:cs typeface="B Nazanin" panose="00000400000000000000" pitchFamily="2" charset="-78"/>
          </a:endParaRPr>
        </a:p>
      </dgm:t>
    </dgm:pt>
    <dgm:pt modelId="{EAB691DC-7108-471D-9782-728DBB082BAD}" type="parTrans" cxnId="{06FCB476-599B-4C26-872C-94E6B7E68184}">
      <dgm:prSet/>
      <dgm:spPr/>
      <dgm:t>
        <a:bodyPr/>
        <a:lstStyle/>
        <a:p>
          <a:pPr rtl="1"/>
          <a:endParaRPr lang="fa-IR"/>
        </a:p>
      </dgm:t>
    </dgm:pt>
    <dgm:pt modelId="{5C72349C-17DB-48B3-8D7A-4F71AF682DF2}" type="sibTrans" cxnId="{06FCB476-599B-4C26-872C-94E6B7E68184}">
      <dgm:prSet/>
      <dgm:spPr/>
      <dgm:t>
        <a:bodyPr/>
        <a:lstStyle/>
        <a:p>
          <a:pPr rtl="1"/>
          <a:endParaRPr lang="fa-IR"/>
        </a:p>
      </dgm:t>
    </dgm:pt>
    <dgm:pt modelId="{F2B946D3-E904-4708-B172-2C9CA34F7FF6}">
      <dgm:prSet phldrT="[Text]"/>
      <dgm:spPr>
        <a:solidFill>
          <a:schemeClr val="accent3">
            <a:lumMod val="40000"/>
            <a:lumOff val="60000"/>
          </a:schemeClr>
        </a:solidFill>
        <a:ln>
          <a:solidFill>
            <a:srgbClr val="0070C0"/>
          </a:solidFill>
        </a:ln>
      </dgm:spPr>
      <dgm:t>
        <a:bodyPr/>
        <a:lstStyle/>
        <a:p>
          <a:pPr rtl="1"/>
          <a:r>
            <a:rPr lang="fa-IR" dirty="0" smtClean="0">
              <a:solidFill>
                <a:schemeClr val="tx1"/>
              </a:solidFill>
              <a:cs typeface="B Nazanin" panose="00000400000000000000" pitchFamily="2" charset="-78"/>
            </a:rPr>
            <a:t>گزارش</a:t>
          </a:r>
          <a:endParaRPr lang="fa-IR" dirty="0">
            <a:solidFill>
              <a:schemeClr val="tx1"/>
            </a:solidFill>
            <a:cs typeface="B Nazanin" panose="00000400000000000000" pitchFamily="2" charset="-78"/>
          </a:endParaRPr>
        </a:p>
      </dgm:t>
    </dgm:pt>
    <dgm:pt modelId="{3819633E-112F-4B9F-BC2C-6123C8734FC8}" type="parTrans" cxnId="{081C950F-3942-4B3F-82C9-3E1FB6DC8C1E}">
      <dgm:prSet/>
      <dgm:spPr/>
      <dgm:t>
        <a:bodyPr/>
        <a:lstStyle/>
        <a:p>
          <a:pPr rtl="1"/>
          <a:endParaRPr lang="fa-IR"/>
        </a:p>
      </dgm:t>
    </dgm:pt>
    <dgm:pt modelId="{C83EC65C-FF6C-42BB-B2C7-6774A86BFB65}" type="sibTrans" cxnId="{081C950F-3942-4B3F-82C9-3E1FB6DC8C1E}">
      <dgm:prSet/>
      <dgm:spPr/>
      <dgm:t>
        <a:bodyPr/>
        <a:lstStyle/>
        <a:p>
          <a:pPr rtl="1"/>
          <a:endParaRPr lang="fa-IR"/>
        </a:p>
      </dgm:t>
    </dgm:pt>
    <dgm:pt modelId="{DCC9B9D4-6F97-4D7C-851D-2D449BF95A10}">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گزارش مسئولین از عملکردشان</a:t>
          </a:r>
          <a:endParaRPr lang="fa-IR" dirty="0">
            <a:cs typeface="B Nazanin" panose="00000400000000000000" pitchFamily="2" charset="-78"/>
          </a:endParaRPr>
        </a:p>
      </dgm:t>
    </dgm:pt>
    <dgm:pt modelId="{8755B80B-555D-4779-80A8-D32DB4EE5756}" type="parTrans" cxnId="{95B221DD-B366-4FF3-8F09-1A05A332FD5D}">
      <dgm:prSet/>
      <dgm:spPr/>
      <dgm:t>
        <a:bodyPr/>
        <a:lstStyle/>
        <a:p>
          <a:pPr rtl="1"/>
          <a:endParaRPr lang="fa-IR"/>
        </a:p>
      </dgm:t>
    </dgm:pt>
    <dgm:pt modelId="{D5286FEF-21C9-48AF-83D5-1D4CB959ED5B}" type="sibTrans" cxnId="{95B221DD-B366-4FF3-8F09-1A05A332FD5D}">
      <dgm:prSet/>
      <dgm:spPr/>
      <dgm:t>
        <a:bodyPr/>
        <a:lstStyle/>
        <a:p>
          <a:pPr rtl="1"/>
          <a:endParaRPr lang="fa-IR"/>
        </a:p>
      </dgm:t>
    </dgm:pt>
    <dgm:pt modelId="{955E7C12-5109-4F17-B8A8-C5F33099EB37}">
      <dgm:prSet phldrT="[Text]"/>
      <dgm:spPr>
        <a:solidFill>
          <a:schemeClr val="accent3">
            <a:lumMod val="40000"/>
            <a:lumOff val="60000"/>
          </a:schemeClr>
        </a:solidFill>
        <a:ln>
          <a:solidFill>
            <a:srgbClr val="0070C0"/>
          </a:solidFill>
        </a:ln>
      </dgm:spPr>
      <dgm:t>
        <a:bodyPr/>
        <a:lstStyle/>
        <a:p>
          <a:pPr rtl="1"/>
          <a:r>
            <a:rPr lang="fa-IR" dirty="0" smtClean="0">
              <a:solidFill>
                <a:schemeClr val="tx1"/>
              </a:solidFill>
              <a:cs typeface="B Nazanin" panose="00000400000000000000" pitchFamily="2" charset="-78"/>
            </a:rPr>
            <a:t>پاسخگویی</a:t>
          </a:r>
          <a:endParaRPr lang="fa-IR" dirty="0">
            <a:solidFill>
              <a:schemeClr val="tx1"/>
            </a:solidFill>
            <a:cs typeface="B Nazanin" panose="00000400000000000000" pitchFamily="2" charset="-78"/>
          </a:endParaRPr>
        </a:p>
      </dgm:t>
    </dgm:pt>
    <dgm:pt modelId="{037D89AB-6109-4234-BAB6-0B3AA42E6DDB}" type="parTrans" cxnId="{34B54119-3096-421D-8004-C8FB03DEBCA9}">
      <dgm:prSet/>
      <dgm:spPr/>
      <dgm:t>
        <a:bodyPr/>
        <a:lstStyle/>
        <a:p>
          <a:pPr rtl="1"/>
          <a:endParaRPr lang="fa-IR"/>
        </a:p>
      </dgm:t>
    </dgm:pt>
    <dgm:pt modelId="{5DBA65E8-4860-47B5-AF47-6341A7BC2BD9}" type="sibTrans" cxnId="{34B54119-3096-421D-8004-C8FB03DEBCA9}">
      <dgm:prSet/>
      <dgm:spPr/>
      <dgm:t>
        <a:bodyPr/>
        <a:lstStyle/>
        <a:p>
          <a:pPr rtl="1"/>
          <a:endParaRPr lang="fa-IR"/>
        </a:p>
      </dgm:t>
    </dgm:pt>
    <dgm:pt modelId="{83A69EEB-9EB2-4D3B-BB64-C3FFA23C1470}">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پاسخگویی مسئولین در برابر عملکردشان</a:t>
          </a:r>
          <a:endParaRPr lang="fa-IR" dirty="0">
            <a:cs typeface="B Nazanin" panose="00000400000000000000" pitchFamily="2" charset="-78"/>
          </a:endParaRPr>
        </a:p>
      </dgm:t>
    </dgm:pt>
    <dgm:pt modelId="{94211CB7-90FD-4ACD-B492-9EFF1CBC4305}" type="parTrans" cxnId="{8EA529EE-7C55-4BC9-864D-807104572F09}">
      <dgm:prSet/>
      <dgm:spPr/>
      <dgm:t>
        <a:bodyPr/>
        <a:lstStyle/>
        <a:p>
          <a:pPr rtl="1"/>
          <a:endParaRPr lang="fa-IR"/>
        </a:p>
      </dgm:t>
    </dgm:pt>
    <dgm:pt modelId="{F50E06FD-BED4-41A5-97C9-F45CE6162264}" type="sibTrans" cxnId="{8EA529EE-7C55-4BC9-864D-807104572F09}">
      <dgm:prSet/>
      <dgm:spPr/>
      <dgm:t>
        <a:bodyPr/>
        <a:lstStyle/>
        <a:p>
          <a:pPr rtl="1"/>
          <a:endParaRPr lang="fa-IR"/>
        </a:p>
      </dgm:t>
    </dgm:pt>
    <dgm:pt modelId="{2267EDAD-3B78-43E4-8046-A9BC4536F8D5}" type="pres">
      <dgm:prSet presAssocID="{AA57B934-FA2F-44FB-96B6-7524FD010A2D}" presName="linearFlow" presStyleCnt="0">
        <dgm:presLayoutVars>
          <dgm:dir/>
          <dgm:animLvl val="lvl"/>
          <dgm:resizeHandles val="exact"/>
        </dgm:presLayoutVars>
      </dgm:prSet>
      <dgm:spPr/>
      <dgm:t>
        <a:bodyPr/>
        <a:lstStyle/>
        <a:p>
          <a:pPr rtl="1"/>
          <a:endParaRPr lang="fa-IR"/>
        </a:p>
      </dgm:t>
    </dgm:pt>
    <dgm:pt modelId="{23F9FC39-7DFF-46D0-9C1D-0E54200562EC}" type="pres">
      <dgm:prSet presAssocID="{24F76167-8ABC-492F-8AF2-AAF18B5EEA27}" presName="composite" presStyleCnt="0"/>
      <dgm:spPr/>
    </dgm:pt>
    <dgm:pt modelId="{02A4499E-ADB5-4E0D-99CA-B32466FF1E4E}" type="pres">
      <dgm:prSet presAssocID="{24F76167-8ABC-492F-8AF2-AAF18B5EEA27}" presName="parentText" presStyleLbl="alignNode1" presStyleIdx="0" presStyleCnt="3">
        <dgm:presLayoutVars>
          <dgm:chMax val="1"/>
          <dgm:bulletEnabled val="1"/>
        </dgm:presLayoutVars>
      </dgm:prSet>
      <dgm:spPr/>
      <dgm:t>
        <a:bodyPr/>
        <a:lstStyle/>
        <a:p>
          <a:pPr rtl="1"/>
          <a:endParaRPr lang="fa-IR"/>
        </a:p>
      </dgm:t>
    </dgm:pt>
    <dgm:pt modelId="{DD83A998-9791-4947-9F55-27494BA50AE0}" type="pres">
      <dgm:prSet presAssocID="{24F76167-8ABC-492F-8AF2-AAF18B5EEA27}" presName="descendantText" presStyleLbl="alignAcc1" presStyleIdx="0" presStyleCnt="3">
        <dgm:presLayoutVars>
          <dgm:bulletEnabled val="1"/>
        </dgm:presLayoutVars>
      </dgm:prSet>
      <dgm:spPr/>
      <dgm:t>
        <a:bodyPr/>
        <a:lstStyle/>
        <a:p>
          <a:pPr rtl="1"/>
          <a:endParaRPr lang="fa-IR"/>
        </a:p>
      </dgm:t>
    </dgm:pt>
    <dgm:pt modelId="{8501289E-C45B-4AF6-8CB5-17FF9FC83D9E}" type="pres">
      <dgm:prSet presAssocID="{CE04977C-2204-45AD-9A1D-F450E57AE1EA}" presName="sp" presStyleCnt="0"/>
      <dgm:spPr/>
    </dgm:pt>
    <dgm:pt modelId="{CF710AD0-B6CC-4455-B0B3-1D5CDD851096}" type="pres">
      <dgm:prSet presAssocID="{F2B946D3-E904-4708-B172-2C9CA34F7FF6}" presName="composite" presStyleCnt="0"/>
      <dgm:spPr/>
    </dgm:pt>
    <dgm:pt modelId="{CC87B82C-292B-4739-9613-C620C648A545}" type="pres">
      <dgm:prSet presAssocID="{F2B946D3-E904-4708-B172-2C9CA34F7FF6}" presName="parentText" presStyleLbl="alignNode1" presStyleIdx="1" presStyleCnt="3">
        <dgm:presLayoutVars>
          <dgm:chMax val="1"/>
          <dgm:bulletEnabled val="1"/>
        </dgm:presLayoutVars>
      </dgm:prSet>
      <dgm:spPr/>
      <dgm:t>
        <a:bodyPr/>
        <a:lstStyle/>
        <a:p>
          <a:pPr rtl="1"/>
          <a:endParaRPr lang="fa-IR"/>
        </a:p>
      </dgm:t>
    </dgm:pt>
    <dgm:pt modelId="{D530322D-4383-4E8C-903D-A64A8ECE3C46}" type="pres">
      <dgm:prSet presAssocID="{F2B946D3-E904-4708-B172-2C9CA34F7FF6}" presName="descendantText" presStyleLbl="alignAcc1" presStyleIdx="1" presStyleCnt="3">
        <dgm:presLayoutVars>
          <dgm:bulletEnabled val="1"/>
        </dgm:presLayoutVars>
      </dgm:prSet>
      <dgm:spPr/>
      <dgm:t>
        <a:bodyPr/>
        <a:lstStyle/>
        <a:p>
          <a:pPr rtl="1"/>
          <a:endParaRPr lang="fa-IR"/>
        </a:p>
      </dgm:t>
    </dgm:pt>
    <dgm:pt modelId="{58A4C7B0-C6AA-441D-9B0F-E145B804F470}" type="pres">
      <dgm:prSet presAssocID="{C83EC65C-FF6C-42BB-B2C7-6774A86BFB65}" presName="sp" presStyleCnt="0"/>
      <dgm:spPr/>
    </dgm:pt>
    <dgm:pt modelId="{132232B4-4AC1-4BF0-8E22-1B14F9CC17A1}" type="pres">
      <dgm:prSet presAssocID="{955E7C12-5109-4F17-B8A8-C5F33099EB37}" presName="composite" presStyleCnt="0"/>
      <dgm:spPr/>
    </dgm:pt>
    <dgm:pt modelId="{DBBA815F-8604-42F7-9DE9-B5B1164756BD}" type="pres">
      <dgm:prSet presAssocID="{955E7C12-5109-4F17-B8A8-C5F33099EB37}" presName="parentText" presStyleLbl="alignNode1" presStyleIdx="2" presStyleCnt="3">
        <dgm:presLayoutVars>
          <dgm:chMax val="1"/>
          <dgm:bulletEnabled val="1"/>
        </dgm:presLayoutVars>
      </dgm:prSet>
      <dgm:spPr/>
      <dgm:t>
        <a:bodyPr/>
        <a:lstStyle/>
        <a:p>
          <a:pPr rtl="1"/>
          <a:endParaRPr lang="fa-IR"/>
        </a:p>
      </dgm:t>
    </dgm:pt>
    <dgm:pt modelId="{C9C07F3E-7A51-4B34-99C1-4858A1E9AF81}" type="pres">
      <dgm:prSet presAssocID="{955E7C12-5109-4F17-B8A8-C5F33099EB37}" presName="descendantText" presStyleLbl="alignAcc1" presStyleIdx="2" presStyleCnt="3">
        <dgm:presLayoutVars>
          <dgm:bulletEnabled val="1"/>
        </dgm:presLayoutVars>
      </dgm:prSet>
      <dgm:spPr/>
      <dgm:t>
        <a:bodyPr/>
        <a:lstStyle/>
        <a:p>
          <a:pPr rtl="1"/>
          <a:endParaRPr lang="fa-IR"/>
        </a:p>
      </dgm:t>
    </dgm:pt>
  </dgm:ptLst>
  <dgm:cxnLst>
    <dgm:cxn modelId="{46686733-6A79-4BB3-9C97-9DB7FF5DCBCB}" type="presOf" srcId="{E5B3F260-92EB-4C3D-B692-7F94D4928DF8}" destId="{DD83A998-9791-4947-9F55-27494BA50AE0}" srcOrd="0" destOrd="0" presId="urn:microsoft.com/office/officeart/2005/8/layout/chevron2"/>
    <dgm:cxn modelId="{20DF2D3A-0823-494B-8ECE-B3788A594F38}" type="presOf" srcId="{83A69EEB-9EB2-4D3B-BB64-C3FFA23C1470}" destId="{C9C07F3E-7A51-4B34-99C1-4858A1E9AF81}" srcOrd="0" destOrd="0" presId="urn:microsoft.com/office/officeart/2005/8/layout/chevron2"/>
    <dgm:cxn modelId="{00F6813C-A5B3-443D-A8C1-342C7E109F48}" srcId="{AA57B934-FA2F-44FB-96B6-7524FD010A2D}" destId="{24F76167-8ABC-492F-8AF2-AAF18B5EEA27}" srcOrd="0" destOrd="0" parTransId="{A5430B7B-75DD-4E30-B18D-18681109D1BF}" sibTransId="{CE04977C-2204-45AD-9A1D-F450E57AE1EA}"/>
    <dgm:cxn modelId="{95B221DD-B366-4FF3-8F09-1A05A332FD5D}" srcId="{F2B946D3-E904-4708-B172-2C9CA34F7FF6}" destId="{DCC9B9D4-6F97-4D7C-851D-2D449BF95A10}" srcOrd="0" destOrd="0" parTransId="{8755B80B-555D-4779-80A8-D32DB4EE5756}" sibTransId="{D5286FEF-21C9-48AF-83D5-1D4CB959ED5B}"/>
    <dgm:cxn modelId="{9BA106F3-2F78-4FFB-A9F6-B49FC3F7AA4D}" type="presOf" srcId="{24F76167-8ABC-492F-8AF2-AAF18B5EEA27}" destId="{02A4499E-ADB5-4E0D-99CA-B32466FF1E4E}" srcOrd="0" destOrd="0" presId="urn:microsoft.com/office/officeart/2005/8/layout/chevron2"/>
    <dgm:cxn modelId="{674335D3-FA17-4AE3-8CDD-0BC77FF5EB01}" type="presOf" srcId="{F2B946D3-E904-4708-B172-2C9CA34F7FF6}" destId="{CC87B82C-292B-4739-9613-C620C648A545}" srcOrd="0" destOrd="0" presId="urn:microsoft.com/office/officeart/2005/8/layout/chevron2"/>
    <dgm:cxn modelId="{081C950F-3942-4B3F-82C9-3E1FB6DC8C1E}" srcId="{AA57B934-FA2F-44FB-96B6-7524FD010A2D}" destId="{F2B946D3-E904-4708-B172-2C9CA34F7FF6}" srcOrd="1" destOrd="0" parTransId="{3819633E-112F-4B9F-BC2C-6123C8734FC8}" sibTransId="{C83EC65C-FF6C-42BB-B2C7-6774A86BFB65}"/>
    <dgm:cxn modelId="{8EA529EE-7C55-4BC9-864D-807104572F09}" srcId="{955E7C12-5109-4F17-B8A8-C5F33099EB37}" destId="{83A69EEB-9EB2-4D3B-BB64-C3FFA23C1470}" srcOrd="0" destOrd="0" parTransId="{94211CB7-90FD-4ACD-B492-9EFF1CBC4305}" sibTransId="{F50E06FD-BED4-41A5-97C9-F45CE6162264}"/>
    <dgm:cxn modelId="{4C6F2B3C-E0E3-49A9-A573-DF611C157764}" type="presOf" srcId="{955E7C12-5109-4F17-B8A8-C5F33099EB37}" destId="{DBBA815F-8604-42F7-9DE9-B5B1164756BD}" srcOrd="0" destOrd="0" presId="urn:microsoft.com/office/officeart/2005/8/layout/chevron2"/>
    <dgm:cxn modelId="{59014896-4A65-4DCB-9D0D-98B347D8ED8E}" type="presOf" srcId="{AA57B934-FA2F-44FB-96B6-7524FD010A2D}" destId="{2267EDAD-3B78-43E4-8046-A9BC4536F8D5}" srcOrd="0" destOrd="0" presId="urn:microsoft.com/office/officeart/2005/8/layout/chevron2"/>
    <dgm:cxn modelId="{B6805CFF-E275-4953-8F5E-5A6A72974F7C}" type="presOf" srcId="{DCC9B9D4-6F97-4D7C-851D-2D449BF95A10}" destId="{D530322D-4383-4E8C-903D-A64A8ECE3C46}" srcOrd="0" destOrd="0" presId="urn:microsoft.com/office/officeart/2005/8/layout/chevron2"/>
    <dgm:cxn modelId="{06FCB476-599B-4C26-872C-94E6B7E68184}" srcId="{24F76167-8ABC-492F-8AF2-AAF18B5EEA27}" destId="{E5B3F260-92EB-4C3D-B692-7F94D4928DF8}" srcOrd="0" destOrd="0" parTransId="{EAB691DC-7108-471D-9782-728DBB082BAD}" sibTransId="{5C72349C-17DB-48B3-8D7A-4F71AF682DF2}"/>
    <dgm:cxn modelId="{34B54119-3096-421D-8004-C8FB03DEBCA9}" srcId="{AA57B934-FA2F-44FB-96B6-7524FD010A2D}" destId="{955E7C12-5109-4F17-B8A8-C5F33099EB37}" srcOrd="2" destOrd="0" parTransId="{037D89AB-6109-4234-BAB6-0B3AA42E6DDB}" sibTransId="{5DBA65E8-4860-47B5-AF47-6341A7BC2BD9}"/>
    <dgm:cxn modelId="{46DCB8CF-D196-4430-BCAF-5DF8ECF14F7A}" type="presParOf" srcId="{2267EDAD-3B78-43E4-8046-A9BC4536F8D5}" destId="{23F9FC39-7DFF-46D0-9C1D-0E54200562EC}" srcOrd="0" destOrd="0" presId="urn:microsoft.com/office/officeart/2005/8/layout/chevron2"/>
    <dgm:cxn modelId="{51F99F76-E125-46CD-81B6-6A6AE7EF7523}" type="presParOf" srcId="{23F9FC39-7DFF-46D0-9C1D-0E54200562EC}" destId="{02A4499E-ADB5-4E0D-99CA-B32466FF1E4E}" srcOrd="0" destOrd="0" presId="urn:microsoft.com/office/officeart/2005/8/layout/chevron2"/>
    <dgm:cxn modelId="{58C7A442-C925-456C-AF19-F3F4E6F88016}" type="presParOf" srcId="{23F9FC39-7DFF-46D0-9C1D-0E54200562EC}" destId="{DD83A998-9791-4947-9F55-27494BA50AE0}" srcOrd="1" destOrd="0" presId="urn:microsoft.com/office/officeart/2005/8/layout/chevron2"/>
    <dgm:cxn modelId="{6569E2D4-93AB-4C2B-BC62-0213F088A8E9}" type="presParOf" srcId="{2267EDAD-3B78-43E4-8046-A9BC4536F8D5}" destId="{8501289E-C45B-4AF6-8CB5-17FF9FC83D9E}" srcOrd="1" destOrd="0" presId="urn:microsoft.com/office/officeart/2005/8/layout/chevron2"/>
    <dgm:cxn modelId="{AD33B0F0-E5F3-43BA-9A81-081DF2B10504}" type="presParOf" srcId="{2267EDAD-3B78-43E4-8046-A9BC4536F8D5}" destId="{CF710AD0-B6CC-4455-B0B3-1D5CDD851096}" srcOrd="2" destOrd="0" presId="urn:microsoft.com/office/officeart/2005/8/layout/chevron2"/>
    <dgm:cxn modelId="{2B6BF826-931E-4BEF-BEF7-080E2820F620}" type="presParOf" srcId="{CF710AD0-B6CC-4455-B0B3-1D5CDD851096}" destId="{CC87B82C-292B-4739-9613-C620C648A545}" srcOrd="0" destOrd="0" presId="urn:microsoft.com/office/officeart/2005/8/layout/chevron2"/>
    <dgm:cxn modelId="{016CA0CE-4F5E-47D9-8B33-1CFE2C11D3B7}" type="presParOf" srcId="{CF710AD0-B6CC-4455-B0B3-1D5CDD851096}" destId="{D530322D-4383-4E8C-903D-A64A8ECE3C46}" srcOrd="1" destOrd="0" presId="urn:microsoft.com/office/officeart/2005/8/layout/chevron2"/>
    <dgm:cxn modelId="{A6A8B794-06A6-4F51-80F1-4A44D06D8CF6}" type="presParOf" srcId="{2267EDAD-3B78-43E4-8046-A9BC4536F8D5}" destId="{58A4C7B0-C6AA-441D-9B0F-E145B804F470}" srcOrd="3" destOrd="0" presId="urn:microsoft.com/office/officeart/2005/8/layout/chevron2"/>
    <dgm:cxn modelId="{9DEBA396-EE0E-494C-8B52-0C7FB8BBD665}" type="presParOf" srcId="{2267EDAD-3B78-43E4-8046-A9BC4536F8D5}" destId="{132232B4-4AC1-4BF0-8E22-1B14F9CC17A1}" srcOrd="4" destOrd="0" presId="urn:microsoft.com/office/officeart/2005/8/layout/chevron2"/>
    <dgm:cxn modelId="{1D6FE2FB-52FC-4AD3-B317-5797F314DA4D}" type="presParOf" srcId="{132232B4-4AC1-4BF0-8E22-1B14F9CC17A1}" destId="{DBBA815F-8604-42F7-9DE9-B5B1164756BD}" srcOrd="0" destOrd="0" presId="urn:microsoft.com/office/officeart/2005/8/layout/chevron2"/>
    <dgm:cxn modelId="{521023BB-CE19-47EE-8DBA-7F3604A20712}" type="presParOf" srcId="{132232B4-4AC1-4BF0-8E22-1B14F9CC17A1}" destId="{C9C07F3E-7A51-4B34-99C1-4858A1E9AF8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4DBB886-7B4D-44D4-92A9-B434AEA67DBC}" type="doc">
      <dgm:prSet loTypeId="urn:microsoft.com/office/officeart/2005/8/layout/hProcess9" loCatId="process" qsTypeId="urn:microsoft.com/office/officeart/2005/8/quickstyle/simple1" qsCatId="simple" csTypeId="urn:microsoft.com/office/officeart/2005/8/colors/accent1_2" csCatId="accent1" phldr="1"/>
      <dgm:spPr/>
    </dgm:pt>
    <dgm:pt modelId="{399D2E6F-09C0-4FDB-A45C-FED39FFEBB47}">
      <dgm:prSet phldrT="[Text]" custT="1"/>
      <dgm:spPr>
        <a:solidFill>
          <a:srgbClr val="72CDEA"/>
        </a:solidFill>
      </dgm:spPr>
      <dgm:t>
        <a:bodyPr/>
        <a:lstStyle/>
        <a:p>
          <a:pPr rtl="1"/>
          <a:r>
            <a:rPr lang="fa-IR" sz="4800" dirty="0" smtClean="0">
              <a:solidFill>
                <a:schemeClr val="tx1"/>
              </a:solidFill>
              <a:cs typeface="B Nazanin" panose="00000400000000000000" pitchFamily="2" charset="-78"/>
            </a:rPr>
            <a:t>شفافیت</a:t>
          </a:r>
          <a:endParaRPr lang="fa-IR" sz="4800" dirty="0">
            <a:solidFill>
              <a:schemeClr val="tx1"/>
            </a:solidFill>
            <a:cs typeface="B Nazanin" panose="00000400000000000000" pitchFamily="2" charset="-78"/>
          </a:endParaRPr>
        </a:p>
      </dgm:t>
    </dgm:pt>
    <dgm:pt modelId="{5AA07FCD-7E63-49F9-99D5-CA8A35E378C8}" type="parTrans" cxnId="{F7543D79-71B2-4EC1-9EE1-CA2834FC1588}">
      <dgm:prSet/>
      <dgm:spPr/>
      <dgm:t>
        <a:bodyPr/>
        <a:lstStyle/>
        <a:p>
          <a:pPr rtl="1"/>
          <a:endParaRPr lang="fa-IR"/>
        </a:p>
      </dgm:t>
    </dgm:pt>
    <dgm:pt modelId="{8E845443-B525-48B0-82F4-760C6727F89D}" type="sibTrans" cxnId="{F7543D79-71B2-4EC1-9EE1-CA2834FC1588}">
      <dgm:prSet/>
      <dgm:spPr/>
      <dgm:t>
        <a:bodyPr/>
        <a:lstStyle/>
        <a:p>
          <a:pPr rtl="1"/>
          <a:endParaRPr lang="fa-IR"/>
        </a:p>
      </dgm:t>
    </dgm:pt>
    <dgm:pt modelId="{D6212E67-9EC1-499B-AACF-0417F453F437}">
      <dgm:prSet phldrT="[Text]" custT="1"/>
      <dgm:spPr>
        <a:solidFill>
          <a:srgbClr val="72CDEA"/>
        </a:solidFill>
      </dgm:spPr>
      <dgm:t>
        <a:bodyPr/>
        <a:lstStyle/>
        <a:p>
          <a:pPr rtl="1"/>
          <a:r>
            <a:rPr lang="fa-IR" sz="4000" dirty="0" smtClean="0">
              <a:solidFill>
                <a:schemeClr val="tx1"/>
              </a:solidFill>
              <a:cs typeface="B Nazanin" panose="00000400000000000000" pitchFamily="2" charset="-78"/>
            </a:rPr>
            <a:t>مبارزه با فساد</a:t>
          </a:r>
          <a:endParaRPr lang="fa-IR" sz="4000" dirty="0">
            <a:solidFill>
              <a:schemeClr val="tx1"/>
            </a:solidFill>
            <a:cs typeface="B Nazanin" panose="00000400000000000000" pitchFamily="2" charset="-78"/>
          </a:endParaRPr>
        </a:p>
      </dgm:t>
    </dgm:pt>
    <dgm:pt modelId="{1966A06A-A5D9-45B4-AD4F-2B6A525403D7}" type="parTrans" cxnId="{3393CBE6-2D4E-467E-B7EE-407A4A03186D}">
      <dgm:prSet/>
      <dgm:spPr/>
      <dgm:t>
        <a:bodyPr/>
        <a:lstStyle/>
        <a:p>
          <a:pPr rtl="1"/>
          <a:endParaRPr lang="fa-IR"/>
        </a:p>
      </dgm:t>
    </dgm:pt>
    <dgm:pt modelId="{1479BCF6-95B4-4434-BB0E-F61DC06A8CDD}" type="sibTrans" cxnId="{3393CBE6-2D4E-467E-B7EE-407A4A03186D}">
      <dgm:prSet/>
      <dgm:spPr/>
      <dgm:t>
        <a:bodyPr/>
        <a:lstStyle/>
        <a:p>
          <a:pPr rtl="1"/>
          <a:endParaRPr lang="fa-IR"/>
        </a:p>
      </dgm:t>
    </dgm:pt>
    <dgm:pt modelId="{8EDA304C-8C46-474B-A966-62AC93D1E86F}">
      <dgm:prSet phldrT="[Text]" custT="1"/>
      <dgm:spPr>
        <a:solidFill>
          <a:srgbClr val="72CDEA"/>
        </a:solidFill>
      </dgm:spPr>
      <dgm:t>
        <a:bodyPr/>
        <a:lstStyle/>
        <a:p>
          <a:pPr rtl="1"/>
          <a:r>
            <a:rPr lang="fa-IR" sz="3600" dirty="0" smtClean="0">
              <a:solidFill>
                <a:schemeClr val="tx1"/>
              </a:solidFill>
              <a:cs typeface="B Nazanin" panose="00000400000000000000" pitchFamily="2" charset="-78"/>
            </a:rPr>
            <a:t>افزایش کارآمدی</a:t>
          </a:r>
          <a:endParaRPr lang="fa-IR" sz="3600" dirty="0">
            <a:solidFill>
              <a:schemeClr val="tx1"/>
            </a:solidFill>
            <a:cs typeface="B Nazanin" panose="00000400000000000000" pitchFamily="2" charset="-78"/>
          </a:endParaRPr>
        </a:p>
      </dgm:t>
    </dgm:pt>
    <dgm:pt modelId="{4244F985-6AE9-4F2A-9B9A-25D847E7F129}" type="parTrans" cxnId="{B1F9209B-6D01-47D5-A7B7-CB5C256ADD31}">
      <dgm:prSet/>
      <dgm:spPr/>
      <dgm:t>
        <a:bodyPr/>
        <a:lstStyle/>
        <a:p>
          <a:pPr rtl="1"/>
          <a:endParaRPr lang="fa-IR"/>
        </a:p>
      </dgm:t>
    </dgm:pt>
    <dgm:pt modelId="{A2F9BACC-4158-41AB-8801-9A33FBBA20CA}" type="sibTrans" cxnId="{B1F9209B-6D01-47D5-A7B7-CB5C256ADD31}">
      <dgm:prSet/>
      <dgm:spPr/>
      <dgm:t>
        <a:bodyPr/>
        <a:lstStyle/>
        <a:p>
          <a:pPr rtl="1"/>
          <a:endParaRPr lang="fa-IR"/>
        </a:p>
      </dgm:t>
    </dgm:pt>
    <dgm:pt modelId="{E605A12B-933E-45AF-9553-C8033912A7C8}" type="pres">
      <dgm:prSet presAssocID="{C4DBB886-7B4D-44D4-92A9-B434AEA67DBC}" presName="CompostProcess" presStyleCnt="0">
        <dgm:presLayoutVars>
          <dgm:dir/>
          <dgm:resizeHandles val="exact"/>
        </dgm:presLayoutVars>
      </dgm:prSet>
      <dgm:spPr/>
    </dgm:pt>
    <dgm:pt modelId="{958BD6CD-AB4E-45AB-97C4-2FA46E990CD4}" type="pres">
      <dgm:prSet presAssocID="{C4DBB886-7B4D-44D4-92A9-B434AEA67DBC}" presName="arrow" presStyleLbl="bgShp" presStyleIdx="0" presStyleCnt="1"/>
      <dgm:spPr>
        <a:solidFill>
          <a:srgbClr val="FFC000"/>
        </a:solidFill>
      </dgm:spPr>
    </dgm:pt>
    <dgm:pt modelId="{824909C6-7092-4D27-BE15-1BEF8B8F3983}" type="pres">
      <dgm:prSet presAssocID="{C4DBB886-7B4D-44D4-92A9-B434AEA67DBC}" presName="linearProcess" presStyleCnt="0"/>
      <dgm:spPr/>
    </dgm:pt>
    <dgm:pt modelId="{D245426E-E67A-4CF1-BFF8-134BC1C9ED2B}" type="pres">
      <dgm:prSet presAssocID="{399D2E6F-09C0-4FDB-A45C-FED39FFEBB47}" presName="textNode" presStyleLbl="node1" presStyleIdx="0" presStyleCnt="3">
        <dgm:presLayoutVars>
          <dgm:bulletEnabled val="1"/>
        </dgm:presLayoutVars>
      </dgm:prSet>
      <dgm:spPr/>
      <dgm:t>
        <a:bodyPr/>
        <a:lstStyle/>
        <a:p>
          <a:pPr rtl="1"/>
          <a:endParaRPr lang="fa-IR"/>
        </a:p>
      </dgm:t>
    </dgm:pt>
    <dgm:pt modelId="{C17FF8B4-B503-4C80-AE4D-06E1280232BA}" type="pres">
      <dgm:prSet presAssocID="{8E845443-B525-48B0-82F4-760C6727F89D}" presName="sibTrans" presStyleCnt="0"/>
      <dgm:spPr/>
    </dgm:pt>
    <dgm:pt modelId="{842A0B94-A81B-4A35-90E4-440C0A4A75D4}" type="pres">
      <dgm:prSet presAssocID="{D6212E67-9EC1-499B-AACF-0417F453F437}" presName="textNode" presStyleLbl="node1" presStyleIdx="1" presStyleCnt="3">
        <dgm:presLayoutVars>
          <dgm:bulletEnabled val="1"/>
        </dgm:presLayoutVars>
      </dgm:prSet>
      <dgm:spPr/>
      <dgm:t>
        <a:bodyPr/>
        <a:lstStyle/>
        <a:p>
          <a:pPr rtl="1"/>
          <a:endParaRPr lang="fa-IR"/>
        </a:p>
      </dgm:t>
    </dgm:pt>
    <dgm:pt modelId="{1402E25F-FCF5-47EA-9CB7-0AEADD5AE632}" type="pres">
      <dgm:prSet presAssocID="{1479BCF6-95B4-4434-BB0E-F61DC06A8CDD}" presName="sibTrans" presStyleCnt="0"/>
      <dgm:spPr/>
    </dgm:pt>
    <dgm:pt modelId="{0935165A-D17E-4676-851C-70FE3EC3F0AD}" type="pres">
      <dgm:prSet presAssocID="{8EDA304C-8C46-474B-A966-62AC93D1E86F}" presName="textNode" presStyleLbl="node1" presStyleIdx="2" presStyleCnt="3">
        <dgm:presLayoutVars>
          <dgm:bulletEnabled val="1"/>
        </dgm:presLayoutVars>
      </dgm:prSet>
      <dgm:spPr/>
      <dgm:t>
        <a:bodyPr/>
        <a:lstStyle/>
        <a:p>
          <a:pPr rtl="1"/>
          <a:endParaRPr lang="fa-IR"/>
        </a:p>
      </dgm:t>
    </dgm:pt>
  </dgm:ptLst>
  <dgm:cxnLst>
    <dgm:cxn modelId="{F7543D79-71B2-4EC1-9EE1-CA2834FC1588}" srcId="{C4DBB886-7B4D-44D4-92A9-B434AEA67DBC}" destId="{399D2E6F-09C0-4FDB-A45C-FED39FFEBB47}" srcOrd="0" destOrd="0" parTransId="{5AA07FCD-7E63-49F9-99D5-CA8A35E378C8}" sibTransId="{8E845443-B525-48B0-82F4-760C6727F89D}"/>
    <dgm:cxn modelId="{B1F9209B-6D01-47D5-A7B7-CB5C256ADD31}" srcId="{C4DBB886-7B4D-44D4-92A9-B434AEA67DBC}" destId="{8EDA304C-8C46-474B-A966-62AC93D1E86F}" srcOrd="2" destOrd="0" parTransId="{4244F985-6AE9-4F2A-9B9A-25D847E7F129}" sibTransId="{A2F9BACC-4158-41AB-8801-9A33FBBA20CA}"/>
    <dgm:cxn modelId="{D59A4931-21C2-4E9D-8E00-B0C6FE53DB20}" type="presOf" srcId="{8EDA304C-8C46-474B-A966-62AC93D1E86F}" destId="{0935165A-D17E-4676-851C-70FE3EC3F0AD}" srcOrd="0" destOrd="0" presId="urn:microsoft.com/office/officeart/2005/8/layout/hProcess9"/>
    <dgm:cxn modelId="{99C23009-8C52-48AB-A592-E9919EC3ED22}" type="presOf" srcId="{C4DBB886-7B4D-44D4-92A9-B434AEA67DBC}" destId="{E605A12B-933E-45AF-9553-C8033912A7C8}" srcOrd="0" destOrd="0" presId="urn:microsoft.com/office/officeart/2005/8/layout/hProcess9"/>
    <dgm:cxn modelId="{3393CBE6-2D4E-467E-B7EE-407A4A03186D}" srcId="{C4DBB886-7B4D-44D4-92A9-B434AEA67DBC}" destId="{D6212E67-9EC1-499B-AACF-0417F453F437}" srcOrd="1" destOrd="0" parTransId="{1966A06A-A5D9-45B4-AD4F-2B6A525403D7}" sibTransId="{1479BCF6-95B4-4434-BB0E-F61DC06A8CDD}"/>
    <dgm:cxn modelId="{7BFF4BB4-187C-4FD1-AC82-C583B940CCD3}" type="presOf" srcId="{D6212E67-9EC1-499B-AACF-0417F453F437}" destId="{842A0B94-A81B-4A35-90E4-440C0A4A75D4}" srcOrd="0" destOrd="0" presId="urn:microsoft.com/office/officeart/2005/8/layout/hProcess9"/>
    <dgm:cxn modelId="{18FF09B1-2131-4162-90CE-1D24D77C74A1}" type="presOf" srcId="{399D2E6F-09C0-4FDB-A45C-FED39FFEBB47}" destId="{D245426E-E67A-4CF1-BFF8-134BC1C9ED2B}" srcOrd="0" destOrd="0" presId="urn:microsoft.com/office/officeart/2005/8/layout/hProcess9"/>
    <dgm:cxn modelId="{AECD1652-7F62-403B-8565-97E54FA2FA88}" type="presParOf" srcId="{E605A12B-933E-45AF-9553-C8033912A7C8}" destId="{958BD6CD-AB4E-45AB-97C4-2FA46E990CD4}" srcOrd="0" destOrd="0" presId="urn:microsoft.com/office/officeart/2005/8/layout/hProcess9"/>
    <dgm:cxn modelId="{5F7DF3F1-9696-4AAF-B54E-A225CF99FA12}" type="presParOf" srcId="{E605A12B-933E-45AF-9553-C8033912A7C8}" destId="{824909C6-7092-4D27-BE15-1BEF8B8F3983}" srcOrd="1" destOrd="0" presId="urn:microsoft.com/office/officeart/2005/8/layout/hProcess9"/>
    <dgm:cxn modelId="{8E254826-53B0-4473-BD7A-D98A23E7CD72}" type="presParOf" srcId="{824909C6-7092-4D27-BE15-1BEF8B8F3983}" destId="{D245426E-E67A-4CF1-BFF8-134BC1C9ED2B}" srcOrd="0" destOrd="0" presId="urn:microsoft.com/office/officeart/2005/8/layout/hProcess9"/>
    <dgm:cxn modelId="{BDB19CDC-7202-4198-8C5E-558F953330B6}" type="presParOf" srcId="{824909C6-7092-4D27-BE15-1BEF8B8F3983}" destId="{C17FF8B4-B503-4C80-AE4D-06E1280232BA}" srcOrd="1" destOrd="0" presId="urn:microsoft.com/office/officeart/2005/8/layout/hProcess9"/>
    <dgm:cxn modelId="{523B2F38-75E8-4EC0-94AD-11248DC51A09}" type="presParOf" srcId="{824909C6-7092-4D27-BE15-1BEF8B8F3983}" destId="{842A0B94-A81B-4A35-90E4-440C0A4A75D4}" srcOrd="2" destOrd="0" presId="urn:microsoft.com/office/officeart/2005/8/layout/hProcess9"/>
    <dgm:cxn modelId="{0E16EECD-3469-4F5B-94C1-B1F90ECF6824}" type="presParOf" srcId="{824909C6-7092-4D27-BE15-1BEF8B8F3983}" destId="{1402E25F-FCF5-47EA-9CB7-0AEADD5AE632}" srcOrd="3" destOrd="0" presId="urn:microsoft.com/office/officeart/2005/8/layout/hProcess9"/>
    <dgm:cxn modelId="{8F2EA6D2-9A83-4EA9-9E66-07FAB42049F1}" type="presParOf" srcId="{824909C6-7092-4D27-BE15-1BEF8B8F3983}" destId="{0935165A-D17E-4676-851C-70FE3EC3F0AD}" srcOrd="4"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5566793-4C62-4120-8E4C-273A8823CCE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pPr rtl="1"/>
          <a:endParaRPr lang="fa-IR"/>
        </a:p>
      </dgm:t>
    </dgm:pt>
    <dgm:pt modelId="{E44FDCAB-703C-4749-9A72-7E8AA923849A}">
      <dgm:prSet phldrT="[Text]" custT="1"/>
      <dgm:spPr>
        <a:solidFill>
          <a:schemeClr val="accent3">
            <a:lumMod val="40000"/>
            <a:lumOff val="60000"/>
          </a:schemeClr>
        </a:solidFill>
        <a:ln>
          <a:solidFill>
            <a:srgbClr val="00B0F0"/>
          </a:solidFill>
        </a:ln>
      </dgm:spPr>
      <dgm:t>
        <a:bodyPr/>
        <a:lstStyle/>
        <a:p>
          <a:pPr rtl="1"/>
          <a:r>
            <a:rPr lang="fa-IR" sz="4000" dirty="0" smtClean="0">
              <a:solidFill>
                <a:schemeClr val="tx1"/>
              </a:solidFill>
              <a:cs typeface="B Nazanin" panose="00000400000000000000" pitchFamily="2" charset="-78"/>
            </a:rPr>
            <a:t>شفافیت</a:t>
          </a:r>
          <a:endParaRPr lang="fa-IR" sz="4000" dirty="0">
            <a:solidFill>
              <a:schemeClr val="tx1"/>
            </a:solidFill>
            <a:cs typeface="B Nazanin" panose="00000400000000000000" pitchFamily="2" charset="-78"/>
          </a:endParaRPr>
        </a:p>
      </dgm:t>
    </dgm:pt>
    <dgm:pt modelId="{969B0AB5-32B4-475E-875A-D062BFFA7390}" type="parTrans" cxnId="{A081B34D-93BD-44E6-8C70-323C45F55251}">
      <dgm:prSet/>
      <dgm:spPr/>
      <dgm:t>
        <a:bodyPr/>
        <a:lstStyle/>
        <a:p>
          <a:pPr rtl="1"/>
          <a:endParaRPr lang="fa-IR"/>
        </a:p>
      </dgm:t>
    </dgm:pt>
    <dgm:pt modelId="{FB85A4BE-F749-4600-AF27-80454A9F13DE}" type="sibTrans" cxnId="{A081B34D-93BD-44E6-8C70-323C45F55251}">
      <dgm:prSet/>
      <dgm:spPr/>
      <dgm:t>
        <a:bodyPr/>
        <a:lstStyle/>
        <a:p>
          <a:pPr rtl="1"/>
          <a:endParaRPr lang="fa-IR"/>
        </a:p>
      </dgm:t>
    </dgm:pt>
    <dgm:pt modelId="{D2BAD2D6-A59C-42E5-9B1C-F2067CDC99CC}">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روشن شدن عملکرد مسئولین</a:t>
          </a:r>
          <a:endParaRPr lang="fa-IR" dirty="0">
            <a:cs typeface="B Nazanin" panose="00000400000000000000" pitchFamily="2" charset="-78"/>
          </a:endParaRPr>
        </a:p>
      </dgm:t>
    </dgm:pt>
    <dgm:pt modelId="{84A91E23-7C7A-4022-941C-04FB03E6B9D4}" type="parTrans" cxnId="{92CD4211-DCB2-4553-BBDC-375A235CDD05}">
      <dgm:prSet/>
      <dgm:spPr/>
      <dgm:t>
        <a:bodyPr/>
        <a:lstStyle/>
        <a:p>
          <a:pPr rtl="1"/>
          <a:endParaRPr lang="fa-IR"/>
        </a:p>
      </dgm:t>
    </dgm:pt>
    <dgm:pt modelId="{A539A646-0537-489E-B1CB-5B12506C7E4C}" type="sibTrans" cxnId="{92CD4211-DCB2-4553-BBDC-375A235CDD05}">
      <dgm:prSet/>
      <dgm:spPr/>
      <dgm:t>
        <a:bodyPr/>
        <a:lstStyle/>
        <a:p>
          <a:pPr rtl="1"/>
          <a:endParaRPr lang="fa-IR"/>
        </a:p>
      </dgm:t>
    </dgm:pt>
    <dgm:pt modelId="{37A8927A-1A02-4C25-A692-7E106A75CEAA}">
      <dgm:prSet phldrT="[Text]" custT="1"/>
      <dgm:spPr>
        <a:solidFill>
          <a:schemeClr val="accent3">
            <a:lumMod val="40000"/>
            <a:lumOff val="60000"/>
          </a:schemeClr>
        </a:solidFill>
        <a:ln>
          <a:solidFill>
            <a:srgbClr val="0070C0"/>
          </a:solidFill>
        </a:ln>
      </dgm:spPr>
      <dgm:t>
        <a:bodyPr/>
        <a:lstStyle/>
        <a:p>
          <a:pPr rtl="1"/>
          <a:r>
            <a:rPr lang="fa-IR" sz="3200" dirty="0" smtClean="0">
              <a:solidFill>
                <a:schemeClr val="tx1"/>
              </a:solidFill>
              <a:cs typeface="B Nazanin" panose="00000400000000000000" pitchFamily="2" charset="-78"/>
            </a:rPr>
            <a:t>افزایش اعتماد مردم</a:t>
          </a:r>
          <a:endParaRPr lang="fa-IR" sz="3200" dirty="0">
            <a:solidFill>
              <a:schemeClr val="tx1"/>
            </a:solidFill>
            <a:cs typeface="B Nazanin" panose="00000400000000000000" pitchFamily="2" charset="-78"/>
          </a:endParaRPr>
        </a:p>
      </dgm:t>
    </dgm:pt>
    <dgm:pt modelId="{AD82D2EB-1A13-46C3-88C0-4733248233DA}" type="sibTrans" cxnId="{86EDB313-C6CD-4E78-B316-805689A24013}">
      <dgm:prSet/>
      <dgm:spPr/>
      <dgm:t>
        <a:bodyPr/>
        <a:lstStyle/>
        <a:p>
          <a:pPr rtl="1"/>
          <a:endParaRPr lang="fa-IR"/>
        </a:p>
      </dgm:t>
    </dgm:pt>
    <dgm:pt modelId="{FE4D2DB8-10DE-4510-B501-A9620462091C}" type="parTrans" cxnId="{86EDB313-C6CD-4E78-B316-805689A24013}">
      <dgm:prSet/>
      <dgm:spPr/>
      <dgm:t>
        <a:bodyPr/>
        <a:lstStyle/>
        <a:p>
          <a:pPr rtl="1"/>
          <a:endParaRPr lang="fa-IR"/>
        </a:p>
      </dgm:t>
    </dgm:pt>
    <dgm:pt modelId="{265699F3-C00B-45BA-8003-D4448C4E61B8}">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مردم در جریان امور قرار می‌گیرند و اعتمادشان افزایش می‌یابد.</a:t>
          </a:r>
          <a:endParaRPr lang="fa-IR" dirty="0">
            <a:cs typeface="B Nazanin" panose="00000400000000000000" pitchFamily="2" charset="-78"/>
          </a:endParaRPr>
        </a:p>
      </dgm:t>
    </dgm:pt>
    <dgm:pt modelId="{733E7EF5-2BC3-4C15-BC3B-0C866022EF23}" type="sibTrans" cxnId="{1BAF2EEE-D1D7-43CF-A945-81C89D4A6A53}">
      <dgm:prSet/>
      <dgm:spPr/>
      <dgm:t>
        <a:bodyPr/>
        <a:lstStyle/>
        <a:p>
          <a:pPr rtl="1"/>
          <a:endParaRPr lang="fa-IR"/>
        </a:p>
      </dgm:t>
    </dgm:pt>
    <dgm:pt modelId="{A88C8506-550F-4631-9FA0-CE10E1973443}" type="parTrans" cxnId="{1BAF2EEE-D1D7-43CF-A945-81C89D4A6A53}">
      <dgm:prSet/>
      <dgm:spPr/>
      <dgm:t>
        <a:bodyPr/>
        <a:lstStyle/>
        <a:p>
          <a:pPr rtl="1"/>
          <a:endParaRPr lang="fa-IR"/>
        </a:p>
      </dgm:t>
    </dgm:pt>
    <dgm:pt modelId="{19BCE68E-4DB9-423F-81D5-8B150FC71185}" type="pres">
      <dgm:prSet presAssocID="{55566793-4C62-4120-8E4C-273A8823CCE1}" presName="linearFlow" presStyleCnt="0">
        <dgm:presLayoutVars>
          <dgm:dir/>
          <dgm:animLvl val="lvl"/>
          <dgm:resizeHandles val="exact"/>
        </dgm:presLayoutVars>
      </dgm:prSet>
      <dgm:spPr/>
      <dgm:t>
        <a:bodyPr/>
        <a:lstStyle/>
        <a:p>
          <a:pPr rtl="1"/>
          <a:endParaRPr lang="fa-IR"/>
        </a:p>
      </dgm:t>
    </dgm:pt>
    <dgm:pt modelId="{F8FED818-5EB3-4D72-A921-959C0340A91C}" type="pres">
      <dgm:prSet presAssocID="{E44FDCAB-703C-4749-9A72-7E8AA923849A}" presName="composite" presStyleCnt="0"/>
      <dgm:spPr/>
    </dgm:pt>
    <dgm:pt modelId="{DB9353EB-0A93-4A43-B70B-C7CCDAD3BC95}" type="pres">
      <dgm:prSet presAssocID="{E44FDCAB-703C-4749-9A72-7E8AA923849A}" presName="parentText" presStyleLbl="alignNode1" presStyleIdx="0" presStyleCnt="2">
        <dgm:presLayoutVars>
          <dgm:chMax val="1"/>
          <dgm:bulletEnabled val="1"/>
        </dgm:presLayoutVars>
      </dgm:prSet>
      <dgm:spPr/>
      <dgm:t>
        <a:bodyPr/>
        <a:lstStyle/>
        <a:p>
          <a:pPr rtl="1"/>
          <a:endParaRPr lang="fa-IR"/>
        </a:p>
      </dgm:t>
    </dgm:pt>
    <dgm:pt modelId="{7C909136-6182-4979-9D71-5219050DA626}" type="pres">
      <dgm:prSet presAssocID="{E44FDCAB-703C-4749-9A72-7E8AA923849A}" presName="descendantText" presStyleLbl="alignAcc1" presStyleIdx="0" presStyleCnt="2">
        <dgm:presLayoutVars>
          <dgm:bulletEnabled val="1"/>
        </dgm:presLayoutVars>
      </dgm:prSet>
      <dgm:spPr/>
      <dgm:t>
        <a:bodyPr/>
        <a:lstStyle/>
        <a:p>
          <a:pPr rtl="1"/>
          <a:endParaRPr lang="fa-IR"/>
        </a:p>
      </dgm:t>
    </dgm:pt>
    <dgm:pt modelId="{97F3B210-9C9D-49DE-B6AC-EAC633391A3A}" type="pres">
      <dgm:prSet presAssocID="{FB85A4BE-F749-4600-AF27-80454A9F13DE}" presName="sp" presStyleCnt="0"/>
      <dgm:spPr/>
    </dgm:pt>
    <dgm:pt modelId="{C334EC01-523E-438C-AB67-77801FEE5E8A}" type="pres">
      <dgm:prSet presAssocID="{37A8927A-1A02-4C25-A692-7E106A75CEAA}" presName="composite" presStyleCnt="0"/>
      <dgm:spPr/>
    </dgm:pt>
    <dgm:pt modelId="{8C1FBA32-96BB-40D0-AD12-0A6EF286A970}" type="pres">
      <dgm:prSet presAssocID="{37A8927A-1A02-4C25-A692-7E106A75CEAA}" presName="parentText" presStyleLbl="alignNode1" presStyleIdx="1" presStyleCnt="2">
        <dgm:presLayoutVars>
          <dgm:chMax val="1"/>
          <dgm:bulletEnabled val="1"/>
        </dgm:presLayoutVars>
      </dgm:prSet>
      <dgm:spPr/>
      <dgm:t>
        <a:bodyPr/>
        <a:lstStyle/>
        <a:p>
          <a:pPr rtl="1"/>
          <a:endParaRPr lang="fa-IR"/>
        </a:p>
      </dgm:t>
    </dgm:pt>
    <dgm:pt modelId="{E533BC2B-9EA8-4C71-9EAF-CBFB4249AE59}" type="pres">
      <dgm:prSet presAssocID="{37A8927A-1A02-4C25-A692-7E106A75CEAA}" presName="descendantText" presStyleLbl="alignAcc1" presStyleIdx="1" presStyleCnt="2">
        <dgm:presLayoutVars>
          <dgm:bulletEnabled val="1"/>
        </dgm:presLayoutVars>
      </dgm:prSet>
      <dgm:spPr/>
      <dgm:t>
        <a:bodyPr/>
        <a:lstStyle/>
        <a:p>
          <a:pPr rtl="1"/>
          <a:endParaRPr lang="fa-IR"/>
        </a:p>
      </dgm:t>
    </dgm:pt>
  </dgm:ptLst>
  <dgm:cxnLst>
    <dgm:cxn modelId="{D0A057FA-CCDF-452B-B6D6-95BF81439497}" type="presOf" srcId="{37A8927A-1A02-4C25-A692-7E106A75CEAA}" destId="{8C1FBA32-96BB-40D0-AD12-0A6EF286A970}" srcOrd="0" destOrd="0" presId="urn:microsoft.com/office/officeart/2005/8/layout/chevron2"/>
    <dgm:cxn modelId="{83E8B2F3-1185-4C76-AF5D-E317AD99FCCF}" type="presOf" srcId="{E44FDCAB-703C-4749-9A72-7E8AA923849A}" destId="{DB9353EB-0A93-4A43-B70B-C7CCDAD3BC95}" srcOrd="0" destOrd="0" presId="urn:microsoft.com/office/officeart/2005/8/layout/chevron2"/>
    <dgm:cxn modelId="{E43F2797-A0C2-44A5-AEA0-E0D0E56AF11F}" type="presOf" srcId="{265699F3-C00B-45BA-8003-D4448C4E61B8}" destId="{E533BC2B-9EA8-4C71-9EAF-CBFB4249AE59}" srcOrd="0" destOrd="0" presId="urn:microsoft.com/office/officeart/2005/8/layout/chevron2"/>
    <dgm:cxn modelId="{082181F5-001F-4650-B909-38A174B3FBDB}" type="presOf" srcId="{55566793-4C62-4120-8E4C-273A8823CCE1}" destId="{19BCE68E-4DB9-423F-81D5-8B150FC71185}" srcOrd="0" destOrd="0" presId="urn:microsoft.com/office/officeart/2005/8/layout/chevron2"/>
    <dgm:cxn modelId="{A081B34D-93BD-44E6-8C70-323C45F55251}" srcId="{55566793-4C62-4120-8E4C-273A8823CCE1}" destId="{E44FDCAB-703C-4749-9A72-7E8AA923849A}" srcOrd="0" destOrd="0" parTransId="{969B0AB5-32B4-475E-875A-D062BFFA7390}" sibTransId="{FB85A4BE-F749-4600-AF27-80454A9F13DE}"/>
    <dgm:cxn modelId="{0E3C1ED1-4FFD-488D-875F-77ABB0E3B392}" type="presOf" srcId="{D2BAD2D6-A59C-42E5-9B1C-F2067CDC99CC}" destId="{7C909136-6182-4979-9D71-5219050DA626}" srcOrd="0" destOrd="0" presId="urn:microsoft.com/office/officeart/2005/8/layout/chevron2"/>
    <dgm:cxn modelId="{86EDB313-C6CD-4E78-B316-805689A24013}" srcId="{55566793-4C62-4120-8E4C-273A8823CCE1}" destId="{37A8927A-1A02-4C25-A692-7E106A75CEAA}" srcOrd="1" destOrd="0" parTransId="{FE4D2DB8-10DE-4510-B501-A9620462091C}" sibTransId="{AD82D2EB-1A13-46C3-88C0-4733248233DA}"/>
    <dgm:cxn modelId="{92CD4211-DCB2-4553-BBDC-375A235CDD05}" srcId="{E44FDCAB-703C-4749-9A72-7E8AA923849A}" destId="{D2BAD2D6-A59C-42E5-9B1C-F2067CDC99CC}" srcOrd="0" destOrd="0" parTransId="{84A91E23-7C7A-4022-941C-04FB03E6B9D4}" sibTransId="{A539A646-0537-489E-B1CB-5B12506C7E4C}"/>
    <dgm:cxn modelId="{1BAF2EEE-D1D7-43CF-A945-81C89D4A6A53}" srcId="{37A8927A-1A02-4C25-A692-7E106A75CEAA}" destId="{265699F3-C00B-45BA-8003-D4448C4E61B8}" srcOrd="0" destOrd="0" parTransId="{A88C8506-550F-4631-9FA0-CE10E1973443}" sibTransId="{733E7EF5-2BC3-4C15-BC3B-0C866022EF23}"/>
    <dgm:cxn modelId="{A7AB2788-598C-4A2B-AF2F-023765C198D0}" type="presParOf" srcId="{19BCE68E-4DB9-423F-81D5-8B150FC71185}" destId="{F8FED818-5EB3-4D72-A921-959C0340A91C}" srcOrd="0" destOrd="0" presId="urn:microsoft.com/office/officeart/2005/8/layout/chevron2"/>
    <dgm:cxn modelId="{1FFD0E63-A946-4E5C-8549-A60C4B99E9CC}" type="presParOf" srcId="{F8FED818-5EB3-4D72-A921-959C0340A91C}" destId="{DB9353EB-0A93-4A43-B70B-C7CCDAD3BC95}" srcOrd="0" destOrd="0" presId="urn:microsoft.com/office/officeart/2005/8/layout/chevron2"/>
    <dgm:cxn modelId="{CD270B85-C708-428C-AA00-0153495C5055}" type="presParOf" srcId="{F8FED818-5EB3-4D72-A921-959C0340A91C}" destId="{7C909136-6182-4979-9D71-5219050DA626}" srcOrd="1" destOrd="0" presId="urn:microsoft.com/office/officeart/2005/8/layout/chevron2"/>
    <dgm:cxn modelId="{BDBE19A2-9E37-4279-B345-3F95F4E5F624}" type="presParOf" srcId="{19BCE68E-4DB9-423F-81D5-8B150FC71185}" destId="{97F3B210-9C9D-49DE-B6AC-EAC633391A3A}" srcOrd="1" destOrd="0" presId="urn:microsoft.com/office/officeart/2005/8/layout/chevron2"/>
    <dgm:cxn modelId="{59D38472-20DC-4B2F-9306-FF99A91A6A66}" type="presParOf" srcId="{19BCE68E-4DB9-423F-81D5-8B150FC71185}" destId="{C334EC01-523E-438C-AB67-77801FEE5E8A}" srcOrd="2" destOrd="0" presId="urn:microsoft.com/office/officeart/2005/8/layout/chevron2"/>
    <dgm:cxn modelId="{AB25D1DA-CE81-4807-8988-6354CC2C2DAD}" type="presParOf" srcId="{C334EC01-523E-438C-AB67-77801FEE5E8A}" destId="{8C1FBA32-96BB-40D0-AD12-0A6EF286A970}" srcOrd="0" destOrd="0" presId="urn:microsoft.com/office/officeart/2005/8/layout/chevron2"/>
    <dgm:cxn modelId="{B1B49624-81AA-40A8-AB12-940FD03AFEF9}" type="presParOf" srcId="{C334EC01-523E-438C-AB67-77801FEE5E8A}" destId="{E533BC2B-9EA8-4C71-9EAF-CBFB4249AE5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8252720-3D11-4A9E-ADC0-265525CEEBD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pPr rtl="1"/>
          <a:endParaRPr lang="fa-IR"/>
        </a:p>
      </dgm:t>
    </dgm:pt>
    <dgm:pt modelId="{0B0EAFD4-B76B-4E32-A4C6-0B3D5E5E66FE}">
      <dgm:prSet phldrT="[Text]"/>
      <dgm:spPr>
        <a:solidFill>
          <a:schemeClr val="accent3">
            <a:lumMod val="40000"/>
            <a:lumOff val="60000"/>
          </a:schemeClr>
        </a:solidFill>
        <a:ln>
          <a:solidFill>
            <a:srgbClr val="00B0F0"/>
          </a:solidFill>
        </a:ln>
      </dgm:spPr>
      <dgm:t>
        <a:bodyPr/>
        <a:lstStyle/>
        <a:p>
          <a:pPr rtl="1"/>
          <a:r>
            <a:rPr lang="fa-IR" dirty="0" smtClean="0">
              <a:solidFill>
                <a:schemeClr val="tx1"/>
              </a:solidFill>
              <a:cs typeface="B Nazanin" panose="00000400000000000000" pitchFamily="2" charset="-78"/>
            </a:rPr>
            <a:t>مبارزه با فساد</a:t>
          </a:r>
          <a:endParaRPr lang="fa-IR" dirty="0">
            <a:solidFill>
              <a:schemeClr val="tx1"/>
            </a:solidFill>
            <a:cs typeface="B Nazanin" panose="00000400000000000000" pitchFamily="2" charset="-78"/>
          </a:endParaRPr>
        </a:p>
      </dgm:t>
    </dgm:pt>
    <dgm:pt modelId="{07DA3687-086B-414C-AEA0-4B0749B017AB}" type="parTrans" cxnId="{23D7030C-7554-470D-AB02-C41758650824}">
      <dgm:prSet/>
      <dgm:spPr/>
      <dgm:t>
        <a:bodyPr/>
        <a:lstStyle/>
        <a:p>
          <a:pPr rtl="1"/>
          <a:endParaRPr lang="fa-IR"/>
        </a:p>
      </dgm:t>
    </dgm:pt>
    <dgm:pt modelId="{EDAE2654-9D02-43D2-AB67-009315029166}" type="sibTrans" cxnId="{23D7030C-7554-470D-AB02-C41758650824}">
      <dgm:prSet/>
      <dgm:spPr/>
      <dgm:t>
        <a:bodyPr/>
        <a:lstStyle/>
        <a:p>
          <a:pPr rtl="1"/>
          <a:endParaRPr lang="fa-IR"/>
        </a:p>
      </dgm:t>
    </dgm:pt>
    <dgm:pt modelId="{B83878D5-6728-48FE-B2B4-AE8E2A938C41}">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مبارزه با مفسد و مفاسد</a:t>
          </a:r>
          <a:endParaRPr lang="fa-IR" dirty="0">
            <a:cs typeface="B Nazanin" panose="00000400000000000000" pitchFamily="2" charset="-78"/>
          </a:endParaRPr>
        </a:p>
      </dgm:t>
    </dgm:pt>
    <dgm:pt modelId="{D9E838BA-E6CD-48CE-BC9C-D063B51CB93A}" type="parTrans" cxnId="{D1E20415-1982-443B-919B-BB5F7D49E589}">
      <dgm:prSet/>
      <dgm:spPr/>
      <dgm:t>
        <a:bodyPr/>
        <a:lstStyle/>
        <a:p>
          <a:pPr rtl="1"/>
          <a:endParaRPr lang="fa-IR"/>
        </a:p>
      </dgm:t>
    </dgm:pt>
    <dgm:pt modelId="{20E71473-863F-4A92-9774-35A344E004E3}" type="sibTrans" cxnId="{D1E20415-1982-443B-919B-BB5F7D49E589}">
      <dgm:prSet/>
      <dgm:spPr/>
      <dgm:t>
        <a:bodyPr/>
        <a:lstStyle/>
        <a:p>
          <a:pPr rtl="1"/>
          <a:endParaRPr lang="fa-IR"/>
        </a:p>
      </dgm:t>
    </dgm:pt>
    <dgm:pt modelId="{DBC125C2-8F25-4A46-8D8A-676C34B96899}">
      <dgm:prSet phldrT="[Text]" custT="1"/>
      <dgm:spPr>
        <a:solidFill>
          <a:schemeClr val="accent3">
            <a:lumMod val="40000"/>
            <a:lumOff val="60000"/>
          </a:schemeClr>
        </a:solidFill>
        <a:ln>
          <a:solidFill>
            <a:srgbClr val="00B0F0"/>
          </a:solidFill>
        </a:ln>
      </dgm:spPr>
      <dgm:t>
        <a:bodyPr/>
        <a:lstStyle/>
        <a:p>
          <a:pPr rtl="1"/>
          <a:r>
            <a:rPr lang="fa-IR" sz="2000" dirty="0" smtClean="0">
              <a:solidFill>
                <a:schemeClr val="tx1"/>
              </a:solidFill>
              <a:cs typeface="B Nazanin" panose="00000400000000000000" pitchFamily="2" charset="-78"/>
            </a:rPr>
            <a:t>افزایش کارآمدی</a:t>
          </a:r>
          <a:endParaRPr lang="fa-IR" sz="2000" dirty="0">
            <a:solidFill>
              <a:schemeClr val="tx1"/>
            </a:solidFill>
            <a:cs typeface="B Nazanin" panose="00000400000000000000" pitchFamily="2" charset="-78"/>
          </a:endParaRPr>
        </a:p>
      </dgm:t>
    </dgm:pt>
    <dgm:pt modelId="{2857E17A-E6E7-4952-A56E-FC1D1EEADAE1}" type="parTrans" cxnId="{B986EEA5-BA91-4FE9-8226-7400FA2B2F9F}">
      <dgm:prSet/>
      <dgm:spPr/>
      <dgm:t>
        <a:bodyPr/>
        <a:lstStyle/>
        <a:p>
          <a:pPr rtl="1"/>
          <a:endParaRPr lang="fa-IR"/>
        </a:p>
      </dgm:t>
    </dgm:pt>
    <dgm:pt modelId="{AB4CD3AA-7BF9-45D8-9674-216365EC6DBB}" type="sibTrans" cxnId="{B986EEA5-BA91-4FE9-8226-7400FA2B2F9F}">
      <dgm:prSet/>
      <dgm:spPr/>
      <dgm:t>
        <a:bodyPr/>
        <a:lstStyle/>
        <a:p>
          <a:pPr rtl="1"/>
          <a:endParaRPr lang="fa-IR"/>
        </a:p>
      </dgm:t>
    </dgm:pt>
    <dgm:pt modelId="{B4078114-513F-491B-815A-467909493A9B}">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افزایش دقت مسئولین در رفتار، گفتار، تصمیمات و عملکردها و انجام وظیفه به بهترین شکل ممکن</a:t>
          </a:r>
          <a:endParaRPr lang="fa-IR" dirty="0"/>
        </a:p>
      </dgm:t>
    </dgm:pt>
    <dgm:pt modelId="{9E29029A-131E-4014-B07C-027359D804C2}" type="parTrans" cxnId="{15395E8D-B6B8-4A67-8F3C-9C2DB6D3111B}">
      <dgm:prSet/>
      <dgm:spPr/>
      <dgm:t>
        <a:bodyPr/>
        <a:lstStyle/>
        <a:p>
          <a:pPr rtl="1"/>
          <a:endParaRPr lang="fa-IR"/>
        </a:p>
      </dgm:t>
    </dgm:pt>
    <dgm:pt modelId="{6CD5BF0F-2C3E-451E-86A5-1CC0857D4C08}" type="sibTrans" cxnId="{15395E8D-B6B8-4A67-8F3C-9C2DB6D3111B}">
      <dgm:prSet/>
      <dgm:spPr/>
      <dgm:t>
        <a:bodyPr/>
        <a:lstStyle/>
        <a:p>
          <a:pPr rtl="1"/>
          <a:endParaRPr lang="fa-IR"/>
        </a:p>
      </dgm:t>
    </dgm:pt>
    <dgm:pt modelId="{12B85AA6-2037-4656-BD74-7E282ADECB8F}">
      <dgm:prSet phldrT="[Text]" custT="1"/>
      <dgm:spPr>
        <a:solidFill>
          <a:schemeClr val="accent3">
            <a:lumMod val="40000"/>
            <a:lumOff val="60000"/>
          </a:schemeClr>
        </a:solidFill>
        <a:ln>
          <a:solidFill>
            <a:srgbClr val="00B0F0"/>
          </a:solidFill>
        </a:ln>
      </dgm:spPr>
      <dgm:t>
        <a:bodyPr/>
        <a:lstStyle/>
        <a:p>
          <a:pPr rtl="1"/>
          <a:r>
            <a:rPr lang="fa-IR" sz="2800" dirty="0" smtClean="0">
              <a:solidFill>
                <a:schemeClr val="tx1"/>
              </a:solidFill>
              <a:cs typeface="B Nazanin" panose="00000400000000000000" pitchFamily="2" charset="-78"/>
            </a:rPr>
            <a:t>اعتماد مردم</a:t>
          </a:r>
          <a:endParaRPr lang="fa-IR" sz="2200" dirty="0">
            <a:solidFill>
              <a:schemeClr val="tx1"/>
            </a:solidFill>
            <a:cs typeface="B Nazanin" panose="00000400000000000000" pitchFamily="2" charset="-78"/>
          </a:endParaRPr>
        </a:p>
      </dgm:t>
    </dgm:pt>
    <dgm:pt modelId="{369BDE63-4B3F-4938-A934-B3CDAD8D7283}" type="parTrans" cxnId="{7AC3DC65-24A1-4803-94B4-A3B2606AB2EA}">
      <dgm:prSet/>
      <dgm:spPr/>
      <dgm:t>
        <a:bodyPr/>
        <a:lstStyle/>
        <a:p>
          <a:pPr rtl="1"/>
          <a:endParaRPr lang="fa-IR"/>
        </a:p>
      </dgm:t>
    </dgm:pt>
    <dgm:pt modelId="{73938679-F027-4FE9-93FE-D471086858A6}" type="sibTrans" cxnId="{7AC3DC65-24A1-4803-94B4-A3B2606AB2EA}">
      <dgm:prSet/>
      <dgm:spPr/>
      <dgm:t>
        <a:bodyPr/>
        <a:lstStyle/>
        <a:p>
          <a:pPr rtl="1"/>
          <a:endParaRPr lang="fa-IR"/>
        </a:p>
      </dgm:t>
    </dgm:pt>
    <dgm:pt modelId="{6BAC851F-72BC-42CC-A78C-FB4F5ED9942D}">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افزایش اعتماد مردم به نظام</a:t>
          </a:r>
          <a:endParaRPr lang="fa-IR" dirty="0">
            <a:cs typeface="B Nazanin" panose="00000400000000000000" pitchFamily="2" charset="-78"/>
          </a:endParaRPr>
        </a:p>
      </dgm:t>
    </dgm:pt>
    <dgm:pt modelId="{D93D1BFD-671C-4564-BDED-7830FC3173E4}" type="sibTrans" cxnId="{7FEE7EB6-0CFB-4877-9662-D8D8CEFF67A1}">
      <dgm:prSet/>
      <dgm:spPr/>
      <dgm:t>
        <a:bodyPr/>
        <a:lstStyle/>
        <a:p>
          <a:pPr rtl="1"/>
          <a:endParaRPr lang="fa-IR"/>
        </a:p>
      </dgm:t>
    </dgm:pt>
    <dgm:pt modelId="{34824DDF-2215-440C-8C7C-F3C1CC6701C1}" type="parTrans" cxnId="{7FEE7EB6-0CFB-4877-9662-D8D8CEFF67A1}">
      <dgm:prSet/>
      <dgm:spPr/>
      <dgm:t>
        <a:bodyPr/>
        <a:lstStyle/>
        <a:p>
          <a:pPr rtl="1"/>
          <a:endParaRPr lang="fa-IR"/>
        </a:p>
      </dgm:t>
    </dgm:pt>
    <dgm:pt modelId="{F5FA130D-CB46-4F90-8955-82A0B9B57F1A}" type="pres">
      <dgm:prSet presAssocID="{98252720-3D11-4A9E-ADC0-265525CEEBD6}" presName="linearFlow" presStyleCnt="0">
        <dgm:presLayoutVars>
          <dgm:dir/>
          <dgm:animLvl val="lvl"/>
          <dgm:resizeHandles val="exact"/>
        </dgm:presLayoutVars>
      </dgm:prSet>
      <dgm:spPr/>
      <dgm:t>
        <a:bodyPr/>
        <a:lstStyle/>
        <a:p>
          <a:pPr rtl="1"/>
          <a:endParaRPr lang="fa-IR"/>
        </a:p>
      </dgm:t>
    </dgm:pt>
    <dgm:pt modelId="{7555545E-F9DF-4725-80A9-3307F40FBD89}" type="pres">
      <dgm:prSet presAssocID="{0B0EAFD4-B76B-4E32-A4C6-0B3D5E5E66FE}" presName="composite" presStyleCnt="0"/>
      <dgm:spPr/>
    </dgm:pt>
    <dgm:pt modelId="{650AB653-A1E1-4CF0-B46E-4FB55787D20B}" type="pres">
      <dgm:prSet presAssocID="{0B0EAFD4-B76B-4E32-A4C6-0B3D5E5E66FE}" presName="parentText" presStyleLbl="alignNode1" presStyleIdx="0" presStyleCnt="3">
        <dgm:presLayoutVars>
          <dgm:chMax val="1"/>
          <dgm:bulletEnabled val="1"/>
        </dgm:presLayoutVars>
      </dgm:prSet>
      <dgm:spPr/>
      <dgm:t>
        <a:bodyPr/>
        <a:lstStyle/>
        <a:p>
          <a:pPr rtl="1"/>
          <a:endParaRPr lang="fa-IR"/>
        </a:p>
      </dgm:t>
    </dgm:pt>
    <dgm:pt modelId="{5E951276-44D4-4CFC-A285-3F38B0777BDB}" type="pres">
      <dgm:prSet presAssocID="{0B0EAFD4-B76B-4E32-A4C6-0B3D5E5E66FE}" presName="descendantText" presStyleLbl="alignAcc1" presStyleIdx="0" presStyleCnt="3">
        <dgm:presLayoutVars>
          <dgm:bulletEnabled val="1"/>
        </dgm:presLayoutVars>
      </dgm:prSet>
      <dgm:spPr/>
      <dgm:t>
        <a:bodyPr/>
        <a:lstStyle/>
        <a:p>
          <a:pPr rtl="1"/>
          <a:endParaRPr lang="fa-IR"/>
        </a:p>
      </dgm:t>
    </dgm:pt>
    <dgm:pt modelId="{5E675342-385D-444E-B806-40C3C4FE331E}" type="pres">
      <dgm:prSet presAssocID="{EDAE2654-9D02-43D2-AB67-009315029166}" presName="sp" presStyleCnt="0"/>
      <dgm:spPr/>
    </dgm:pt>
    <dgm:pt modelId="{F9ABBD7D-FB69-4D63-AF56-ECF64E65C86D}" type="pres">
      <dgm:prSet presAssocID="{DBC125C2-8F25-4A46-8D8A-676C34B96899}" presName="composite" presStyleCnt="0"/>
      <dgm:spPr/>
    </dgm:pt>
    <dgm:pt modelId="{0590A2E2-24E5-49F1-8951-DEA6063CE63F}" type="pres">
      <dgm:prSet presAssocID="{DBC125C2-8F25-4A46-8D8A-676C34B96899}" presName="parentText" presStyleLbl="alignNode1" presStyleIdx="1" presStyleCnt="3">
        <dgm:presLayoutVars>
          <dgm:chMax val="1"/>
          <dgm:bulletEnabled val="1"/>
        </dgm:presLayoutVars>
      </dgm:prSet>
      <dgm:spPr/>
      <dgm:t>
        <a:bodyPr/>
        <a:lstStyle/>
        <a:p>
          <a:pPr rtl="1"/>
          <a:endParaRPr lang="fa-IR"/>
        </a:p>
      </dgm:t>
    </dgm:pt>
    <dgm:pt modelId="{19CA85AC-C635-4D1E-8584-4417D82C60F6}" type="pres">
      <dgm:prSet presAssocID="{DBC125C2-8F25-4A46-8D8A-676C34B96899}" presName="descendantText" presStyleLbl="alignAcc1" presStyleIdx="1" presStyleCnt="3">
        <dgm:presLayoutVars>
          <dgm:bulletEnabled val="1"/>
        </dgm:presLayoutVars>
      </dgm:prSet>
      <dgm:spPr/>
      <dgm:t>
        <a:bodyPr/>
        <a:lstStyle/>
        <a:p>
          <a:pPr rtl="1"/>
          <a:endParaRPr lang="fa-IR"/>
        </a:p>
      </dgm:t>
    </dgm:pt>
    <dgm:pt modelId="{51D02D71-A811-4D6A-99AE-F732DF915FE7}" type="pres">
      <dgm:prSet presAssocID="{AB4CD3AA-7BF9-45D8-9674-216365EC6DBB}" presName="sp" presStyleCnt="0"/>
      <dgm:spPr/>
    </dgm:pt>
    <dgm:pt modelId="{0057E0D6-7F40-40F3-A87C-4DA09AA869C8}" type="pres">
      <dgm:prSet presAssocID="{12B85AA6-2037-4656-BD74-7E282ADECB8F}" presName="composite" presStyleCnt="0"/>
      <dgm:spPr/>
    </dgm:pt>
    <dgm:pt modelId="{CCD64250-95B0-4351-AA00-9C5D44259D22}" type="pres">
      <dgm:prSet presAssocID="{12B85AA6-2037-4656-BD74-7E282ADECB8F}" presName="parentText" presStyleLbl="alignNode1" presStyleIdx="2" presStyleCnt="3">
        <dgm:presLayoutVars>
          <dgm:chMax val="1"/>
          <dgm:bulletEnabled val="1"/>
        </dgm:presLayoutVars>
      </dgm:prSet>
      <dgm:spPr/>
      <dgm:t>
        <a:bodyPr/>
        <a:lstStyle/>
        <a:p>
          <a:pPr rtl="1"/>
          <a:endParaRPr lang="fa-IR"/>
        </a:p>
      </dgm:t>
    </dgm:pt>
    <dgm:pt modelId="{DB29139E-99B2-40ED-84B3-A80819C270BF}" type="pres">
      <dgm:prSet presAssocID="{12B85AA6-2037-4656-BD74-7E282ADECB8F}" presName="descendantText" presStyleLbl="alignAcc1" presStyleIdx="2" presStyleCnt="3">
        <dgm:presLayoutVars>
          <dgm:bulletEnabled val="1"/>
        </dgm:presLayoutVars>
      </dgm:prSet>
      <dgm:spPr/>
      <dgm:t>
        <a:bodyPr/>
        <a:lstStyle/>
        <a:p>
          <a:pPr rtl="1"/>
          <a:endParaRPr lang="fa-IR"/>
        </a:p>
      </dgm:t>
    </dgm:pt>
  </dgm:ptLst>
  <dgm:cxnLst>
    <dgm:cxn modelId="{A60462AF-7D2F-4CC5-9986-FF1813497044}" type="presOf" srcId="{98252720-3D11-4A9E-ADC0-265525CEEBD6}" destId="{F5FA130D-CB46-4F90-8955-82A0B9B57F1A}" srcOrd="0" destOrd="0" presId="urn:microsoft.com/office/officeart/2005/8/layout/chevron2"/>
    <dgm:cxn modelId="{4C755AEC-5036-4214-85FA-EBA8CA006F8F}" type="presOf" srcId="{B83878D5-6728-48FE-B2B4-AE8E2A938C41}" destId="{5E951276-44D4-4CFC-A285-3F38B0777BDB}" srcOrd="0" destOrd="0" presId="urn:microsoft.com/office/officeart/2005/8/layout/chevron2"/>
    <dgm:cxn modelId="{15395E8D-B6B8-4A67-8F3C-9C2DB6D3111B}" srcId="{DBC125C2-8F25-4A46-8D8A-676C34B96899}" destId="{B4078114-513F-491B-815A-467909493A9B}" srcOrd="0" destOrd="0" parTransId="{9E29029A-131E-4014-B07C-027359D804C2}" sibTransId="{6CD5BF0F-2C3E-451E-86A5-1CC0857D4C08}"/>
    <dgm:cxn modelId="{AA8B524F-0C99-433E-99EE-3EA385C75C58}" type="presOf" srcId="{0B0EAFD4-B76B-4E32-A4C6-0B3D5E5E66FE}" destId="{650AB653-A1E1-4CF0-B46E-4FB55787D20B}" srcOrd="0" destOrd="0" presId="urn:microsoft.com/office/officeart/2005/8/layout/chevron2"/>
    <dgm:cxn modelId="{D1E20415-1982-443B-919B-BB5F7D49E589}" srcId="{0B0EAFD4-B76B-4E32-A4C6-0B3D5E5E66FE}" destId="{B83878D5-6728-48FE-B2B4-AE8E2A938C41}" srcOrd="0" destOrd="0" parTransId="{D9E838BA-E6CD-48CE-BC9C-D063B51CB93A}" sibTransId="{20E71473-863F-4A92-9774-35A344E004E3}"/>
    <dgm:cxn modelId="{6F478AAA-3618-4F5D-9802-01C28271757C}" type="presOf" srcId="{12B85AA6-2037-4656-BD74-7E282ADECB8F}" destId="{CCD64250-95B0-4351-AA00-9C5D44259D22}" srcOrd="0" destOrd="0" presId="urn:microsoft.com/office/officeart/2005/8/layout/chevron2"/>
    <dgm:cxn modelId="{0096981D-2F53-4F97-A672-6591D68AA8CC}" type="presOf" srcId="{6BAC851F-72BC-42CC-A78C-FB4F5ED9942D}" destId="{DB29139E-99B2-40ED-84B3-A80819C270BF}" srcOrd="0" destOrd="0" presId="urn:microsoft.com/office/officeart/2005/8/layout/chevron2"/>
    <dgm:cxn modelId="{7AC3DC65-24A1-4803-94B4-A3B2606AB2EA}" srcId="{98252720-3D11-4A9E-ADC0-265525CEEBD6}" destId="{12B85AA6-2037-4656-BD74-7E282ADECB8F}" srcOrd="2" destOrd="0" parTransId="{369BDE63-4B3F-4938-A934-B3CDAD8D7283}" sibTransId="{73938679-F027-4FE9-93FE-D471086858A6}"/>
    <dgm:cxn modelId="{878DBB36-7556-4E51-A9AC-B45DD75BF339}" type="presOf" srcId="{DBC125C2-8F25-4A46-8D8A-676C34B96899}" destId="{0590A2E2-24E5-49F1-8951-DEA6063CE63F}" srcOrd="0" destOrd="0" presId="urn:microsoft.com/office/officeart/2005/8/layout/chevron2"/>
    <dgm:cxn modelId="{23D7030C-7554-470D-AB02-C41758650824}" srcId="{98252720-3D11-4A9E-ADC0-265525CEEBD6}" destId="{0B0EAFD4-B76B-4E32-A4C6-0B3D5E5E66FE}" srcOrd="0" destOrd="0" parTransId="{07DA3687-086B-414C-AEA0-4B0749B017AB}" sibTransId="{EDAE2654-9D02-43D2-AB67-009315029166}"/>
    <dgm:cxn modelId="{82998F10-EE26-4C66-ADDB-7BE83EEFB068}" type="presOf" srcId="{B4078114-513F-491B-815A-467909493A9B}" destId="{19CA85AC-C635-4D1E-8584-4417D82C60F6}" srcOrd="0" destOrd="0" presId="urn:microsoft.com/office/officeart/2005/8/layout/chevron2"/>
    <dgm:cxn modelId="{B986EEA5-BA91-4FE9-8226-7400FA2B2F9F}" srcId="{98252720-3D11-4A9E-ADC0-265525CEEBD6}" destId="{DBC125C2-8F25-4A46-8D8A-676C34B96899}" srcOrd="1" destOrd="0" parTransId="{2857E17A-E6E7-4952-A56E-FC1D1EEADAE1}" sibTransId="{AB4CD3AA-7BF9-45D8-9674-216365EC6DBB}"/>
    <dgm:cxn modelId="{7FEE7EB6-0CFB-4877-9662-D8D8CEFF67A1}" srcId="{12B85AA6-2037-4656-BD74-7E282ADECB8F}" destId="{6BAC851F-72BC-42CC-A78C-FB4F5ED9942D}" srcOrd="0" destOrd="0" parTransId="{34824DDF-2215-440C-8C7C-F3C1CC6701C1}" sibTransId="{D93D1BFD-671C-4564-BDED-7830FC3173E4}"/>
    <dgm:cxn modelId="{1C06448D-B2B9-4398-9ED7-C985F94EC6BA}" type="presParOf" srcId="{F5FA130D-CB46-4F90-8955-82A0B9B57F1A}" destId="{7555545E-F9DF-4725-80A9-3307F40FBD89}" srcOrd="0" destOrd="0" presId="urn:microsoft.com/office/officeart/2005/8/layout/chevron2"/>
    <dgm:cxn modelId="{14509BDD-4C62-4851-8F41-D0320B3C04A6}" type="presParOf" srcId="{7555545E-F9DF-4725-80A9-3307F40FBD89}" destId="{650AB653-A1E1-4CF0-B46E-4FB55787D20B}" srcOrd="0" destOrd="0" presId="urn:microsoft.com/office/officeart/2005/8/layout/chevron2"/>
    <dgm:cxn modelId="{2FEDB358-0E95-4C78-A7AA-C91E4D762B58}" type="presParOf" srcId="{7555545E-F9DF-4725-80A9-3307F40FBD89}" destId="{5E951276-44D4-4CFC-A285-3F38B0777BDB}" srcOrd="1" destOrd="0" presId="urn:microsoft.com/office/officeart/2005/8/layout/chevron2"/>
    <dgm:cxn modelId="{B2A45980-0C04-471E-B132-0767E8DE1CFB}" type="presParOf" srcId="{F5FA130D-CB46-4F90-8955-82A0B9B57F1A}" destId="{5E675342-385D-444E-B806-40C3C4FE331E}" srcOrd="1" destOrd="0" presId="urn:microsoft.com/office/officeart/2005/8/layout/chevron2"/>
    <dgm:cxn modelId="{B5D0B240-AC0D-4582-A6B4-DE5183DC7083}" type="presParOf" srcId="{F5FA130D-CB46-4F90-8955-82A0B9B57F1A}" destId="{F9ABBD7D-FB69-4D63-AF56-ECF64E65C86D}" srcOrd="2" destOrd="0" presId="urn:microsoft.com/office/officeart/2005/8/layout/chevron2"/>
    <dgm:cxn modelId="{C9BBCDD3-CB52-410F-BA3D-6FA486A297DF}" type="presParOf" srcId="{F9ABBD7D-FB69-4D63-AF56-ECF64E65C86D}" destId="{0590A2E2-24E5-49F1-8951-DEA6063CE63F}" srcOrd="0" destOrd="0" presId="urn:microsoft.com/office/officeart/2005/8/layout/chevron2"/>
    <dgm:cxn modelId="{0F490307-B250-4965-A6FE-965FB83E74C3}" type="presParOf" srcId="{F9ABBD7D-FB69-4D63-AF56-ECF64E65C86D}" destId="{19CA85AC-C635-4D1E-8584-4417D82C60F6}" srcOrd="1" destOrd="0" presId="urn:microsoft.com/office/officeart/2005/8/layout/chevron2"/>
    <dgm:cxn modelId="{154398D6-960E-4E6F-BC15-43FD3084831A}" type="presParOf" srcId="{F5FA130D-CB46-4F90-8955-82A0B9B57F1A}" destId="{51D02D71-A811-4D6A-99AE-F732DF915FE7}" srcOrd="3" destOrd="0" presId="urn:microsoft.com/office/officeart/2005/8/layout/chevron2"/>
    <dgm:cxn modelId="{D3381C17-DC65-45C4-837E-28BCB7C52DF7}" type="presParOf" srcId="{F5FA130D-CB46-4F90-8955-82A0B9B57F1A}" destId="{0057E0D6-7F40-40F3-A87C-4DA09AA869C8}" srcOrd="4" destOrd="0" presId="urn:microsoft.com/office/officeart/2005/8/layout/chevron2"/>
    <dgm:cxn modelId="{46C7F4B0-8D80-49D2-9FE3-393178608497}" type="presParOf" srcId="{0057E0D6-7F40-40F3-A87C-4DA09AA869C8}" destId="{CCD64250-95B0-4351-AA00-9C5D44259D22}" srcOrd="0" destOrd="0" presId="urn:microsoft.com/office/officeart/2005/8/layout/chevron2"/>
    <dgm:cxn modelId="{25166612-A8C0-49A3-9F9C-F57AC48F40FE}" type="presParOf" srcId="{0057E0D6-7F40-40F3-A87C-4DA09AA869C8}" destId="{DB29139E-99B2-40ED-84B3-A80819C270B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771E737-0584-4251-B260-EB37532271E5}" type="doc">
      <dgm:prSet loTypeId="urn:microsoft.com/office/officeart/2005/8/layout/hProcess9" loCatId="process" qsTypeId="urn:microsoft.com/office/officeart/2005/8/quickstyle/simple1" qsCatId="simple" csTypeId="urn:microsoft.com/office/officeart/2005/8/colors/accent1_2" csCatId="accent1" phldr="1"/>
      <dgm:spPr/>
    </dgm:pt>
    <dgm:pt modelId="{9F49F438-9B01-4B13-AD5E-075FCFF349AF}">
      <dgm:prSet phldrT="[Text]"/>
      <dgm:spPr>
        <a:solidFill>
          <a:srgbClr val="72CDEA"/>
        </a:solidFill>
      </dgm:spPr>
      <dgm:t>
        <a:bodyPr/>
        <a:lstStyle/>
        <a:p>
          <a:pPr rtl="1"/>
          <a:r>
            <a:rPr lang="fa-IR" dirty="0" smtClean="0">
              <a:solidFill>
                <a:schemeClr val="tx1"/>
              </a:solidFill>
              <a:cs typeface="B Nazanin" panose="00000400000000000000" pitchFamily="2" charset="-78"/>
            </a:rPr>
            <a:t>شفافیت</a:t>
          </a:r>
          <a:endParaRPr lang="fa-IR" dirty="0">
            <a:solidFill>
              <a:schemeClr val="tx1"/>
            </a:solidFill>
            <a:cs typeface="B Nazanin" panose="00000400000000000000" pitchFamily="2" charset="-78"/>
          </a:endParaRPr>
        </a:p>
      </dgm:t>
    </dgm:pt>
    <dgm:pt modelId="{9194A097-5F61-40A4-AF07-4B35F94DF3C5}" type="parTrans" cxnId="{46199701-1927-44C3-B9A4-40D892A98369}">
      <dgm:prSet/>
      <dgm:spPr/>
      <dgm:t>
        <a:bodyPr/>
        <a:lstStyle/>
        <a:p>
          <a:pPr rtl="1"/>
          <a:endParaRPr lang="fa-IR"/>
        </a:p>
      </dgm:t>
    </dgm:pt>
    <dgm:pt modelId="{30371470-A6FF-4D44-AAFD-18BE8D9D3826}" type="sibTrans" cxnId="{46199701-1927-44C3-B9A4-40D892A98369}">
      <dgm:prSet/>
      <dgm:spPr/>
      <dgm:t>
        <a:bodyPr/>
        <a:lstStyle/>
        <a:p>
          <a:pPr rtl="1"/>
          <a:endParaRPr lang="fa-IR"/>
        </a:p>
      </dgm:t>
    </dgm:pt>
    <dgm:pt modelId="{B1C1E083-3617-4150-BE32-13D22FBC084B}">
      <dgm:prSet phldrT="[Text]"/>
      <dgm:spPr>
        <a:solidFill>
          <a:srgbClr val="72CDEA"/>
        </a:solidFill>
      </dgm:spPr>
      <dgm:t>
        <a:bodyPr/>
        <a:lstStyle/>
        <a:p>
          <a:pPr rtl="1"/>
          <a:r>
            <a:rPr lang="fa-IR" dirty="0" smtClean="0">
              <a:solidFill>
                <a:schemeClr val="tx1"/>
              </a:solidFill>
              <a:cs typeface="B Nazanin" panose="00000400000000000000" pitchFamily="2" charset="-78"/>
            </a:rPr>
            <a:t>اعتماد مردم</a:t>
          </a:r>
          <a:endParaRPr lang="fa-IR" dirty="0">
            <a:solidFill>
              <a:schemeClr val="tx1"/>
            </a:solidFill>
            <a:cs typeface="B Nazanin" panose="00000400000000000000" pitchFamily="2" charset="-78"/>
          </a:endParaRPr>
        </a:p>
      </dgm:t>
    </dgm:pt>
    <dgm:pt modelId="{CF6F9CF6-83C2-471D-905C-B99C8506D611}" type="parTrans" cxnId="{DFFA2F42-2288-42EF-9AC9-6E44975149E5}">
      <dgm:prSet/>
      <dgm:spPr/>
      <dgm:t>
        <a:bodyPr/>
        <a:lstStyle/>
        <a:p>
          <a:pPr rtl="1"/>
          <a:endParaRPr lang="fa-IR"/>
        </a:p>
      </dgm:t>
    </dgm:pt>
    <dgm:pt modelId="{A11F4DEF-36F7-4B14-8D7A-E71803B233D2}" type="sibTrans" cxnId="{DFFA2F42-2288-42EF-9AC9-6E44975149E5}">
      <dgm:prSet/>
      <dgm:spPr/>
      <dgm:t>
        <a:bodyPr/>
        <a:lstStyle/>
        <a:p>
          <a:pPr rtl="1"/>
          <a:endParaRPr lang="fa-IR"/>
        </a:p>
      </dgm:t>
    </dgm:pt>
    <dgm:pt modelId="{C27E5983-EAC5-46AC-883E-B173A10BCF0E}" type="pres">
      <dgm:prSet presAssocID="{8771E737-0584-4251-B260-EB37532271E5}" presName="CompostProcess" presStyleCnt="0">
        <dgm:presLayoutVars>
          <dgm:dir/>
          <dgm:resizeHandles val="exact"/>
        </dgm:presLayoutVars>
      </dgm:prSet>
      <dgm:spPr/>
    </dgm:pt>
    <dgm:pt modelId="{F9A0EFFF-070D-4AF8-BF26-1A012B628E71}" type="pres">
      <dgm:prSet presAssocID="{8771E737-0584-4251-B260-EB37532271E5}" presName="arrow" presStyleLbl="bgShp" presStyleIdx="0" presStyleCnt="1"/>
      <dgm:spPr>
        <a:solidFill>
          <a:srgbClr val="FFC000"/>
        </a:solidFill>
      </dgm:spPr>
    </dgm:pt>
    <dgm:pt modelId="{D1129BF1-3959-4F4D-8EF2-3DB93E7B5A9C}" type="pres">
      <dgm:prSet presAssocID="{8771E737-0584-4251-B260-EB37532271E5}" presName="linearProcess" presStyleCnt="0"/>
      <dgm:spPr/>
    </dgm:pt>
    <dgm:pt modelId="{E4647729-D7A3-449D-A829-97DF59937D4D}" type="pres">
      <dgm:prSet presAssocID="{9F49F438-9B01-4B13-AD5E-075FCFF349AF}" presName="textNode" presStyleLbl="node1" presStyleIdx="0" presStyleCnt="2">
        <dgm:presLayoutVars>
          <dgm:bulletEnabled val="1"/>
        </dgm:presLayoutVars>
      </dgm:prSet>
      <dgm:spPr/>
      <dgm:t>
        <a:bodyPr/>
        <a:lstStyle/>
        <a:p>
          <a:pPr rtl="1"/>
          <a:endParaRPr lang="fa-IR"/>
        </a:p>
      </dgm:t>
    </dgm:pt>
    <dgm:pt modelId="{1B7E79C2-CA8D-4956-B3CD-918060E8D819}" type="pres">
      <dgm:prSet presAssocID="{30371470-A6FF-4D44-AAFD-18BE8D9D3826}" presName="sibTrans" presStyleCnt="0"/>
      <dgm:spPr/>
    </dgm:pt>
    <dgm:pt modelId="{86D3CB9E-F9F2-4CA0-BA7D-BB8BF48097B8}" type="pres">
      <dgm:prSet presAssocID="{B1C1E083-3617-4150-BE32-13D22FBC084B}" presName="textNode" presStyleLbl="node1" presStyleIdx="1" presStyleCnt="2">
        <dgm:presLayoutVars>
          <dgm:bulletEnabled val="1"/>
        </dgm:presLayoutVars>
      </dgm:prSet>
      <dgm:spPr/>
      <dgm:t>
        <a:bodyPr/>
        <a:lstStyle/>
        <a:p>
          <a:pPr rtl="1"/>
          <a:endParaRPr lang="fa-IR"/>
        </a:p>
      </dgm:t>
    </dgm:pt>
  </dgm:ptLst>
  <dgm:cxnLst>
    <dgm:cxn modelId="{9FEFE945-2986-4155-A286-7D303C32B054}" type="presOf" srcId="{9F49F438-9B01-4B13-AD5E-075FCFF349AF}" destId="{E4647729-D7A3-449D-A829-97DF59937D4D}" srcOrd="0" destOrd="0" presId="urn:microsoft.com/office/officeart/2005/8/layout/hProcess9"/>
    <dgm:cxn modelId="{DFFA2F42-2288-42EF-9AC9-6E44975149E5}" srcId="{8771E737-0584-4251-B260-EB37532271E5}" destId="{B1C1E083-3617-4150-BE32-13D22FBC084B}" srcOrd="1" destOrd="0" parTransId="{CF6F9CF6-83C2-471D-905C-B99C8506D611}" sibTransId="{A11F4DEF-36F7-4B14-8D7A-E71803B233D2}"/>
    <dgm:cxn modelId="{ABD38D79-6D74-4D11-9CA4-1E4449102A7B}" type="presOf" srcId="{B1C1E083-3617-4150-BE32-13D22FBC084B}" destId="{86D3CB9E-F9F2-4CA0-BA7D-BB8BF48097B8}" srcOrd="0" destOrd="0" presId="urn:microsoft.com/office/officeart/2005/8/layout/hProcess9"/>
    <dgm:cxn modelId="{46199701-1927-44C3-B9A4-40D892A98369}" srcId="{8771E737-0584-4251-B260-EB37532271E5}" destId="{9F49F438-9B01-4B13-AD5E-075FCFF349AF}" srcOrd="0" destOrd="0" parTransId="{9194A097-5F61-40A4-AF07-4B35F94DF3C5}" sibTransId="{30371470-A6FF-4D44-AAFD-18BE8D9D3826}"/>
    <dgm:cxn modelId="{6E0BF4C8-D116-4231-BFB8-22BC255CB98F}" type="presOf" srcId="{8771E737-0584-4251-B260-EB37532271E5}" destId="{C27E5983-EAC5-46AC-883E-B173A10BCF0E}" srcOrd="0" destOrd="0" presId="urn:microsoft.com/office/officeart/2005/8/layout/hProcess9"/>
    <dgm:cxn modelId="{4437FA08-4325-4E9D-BD1A-4921F00131F3}" type="presParOf" srcId="{C27E5983-EAC5-46AC-883E-B173A10BCF0E}" destId="{F9A0EFFF-070D-4AF8-BF26-1A012B628E71}" srcOrd="0" destOrd="0" presId="urn:microsoft.com/office/officeart/2005/8/layout/hProcess9"/>
    <dgm:cxn modelId="{FAAF3257-5403-4995-8403-5BDAF2CE97C7}" type="presParOf" srcId="{C27E5983-EAC5-46AC-883E-B173A10BCF0E}" destId="{D1129BF1-3959-4F4D-8EF2-3DB93E7B5A9C}" srcOrd="1" destOrd="0" presId="urn:microsoft.com/office/officeart/2005/8/layout/hProcess9"/>
    <dgm:cxn modelId="{AAC50B4F-B545-4286-923F-3FF0C9CD6441}" type="presParOf" srcId="{D1129BF1-3959-4F4D-8EF2-3DB93E7B5A9C}" destId="{E4647729-D7A3-449D-A829-97DF59937D4D}" srcOrd="0" destOrd="0" presId="urn:microsoft.com/office/officeart/2005/8/layout/hProcess9"/>
    <dgm:cxn modelId="{05FAB7A3-6E9A-4D34-8749-307D57ED6C05}" type="presParOf" srcId="{D1129BF1-3959-4F4D-8EF2-3DB93E7B5A9C}" destId="{1B7E79C2-CA8D-4956-B3CD-918060E8D819}" srcOrd="1" destOrd="0" presId="urn:microsoft.com/office/officeart/2005/8/layout/hProcess9"/>
    <dgm:cxn modelId="{1FB490D4-B0B1-41A9-B7B6-E3A0480D587E}" type="presParOf" srcId="{D1129BF1-3959-4F4D-8EF2-3DB93E7B5A9C}" destId="{86D3CB9E-F9F2-4CA0-BA7D-BB8BF48097B8}"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2A13DD2-1969-4974-8205-17E095FE837B}" type="doc">
      <dgm:prSet loTypeId="urn:microsoft.com/office/officeart/2005/8/layout/hProcess9" loCatId="process" qsTypeId="urn:microsoft.com/office/officeart/2005/8/quickstyle/simple1" qsCatId="simple" csTypeId="urn:microsoft.com/office/officeart/2005/8/colors/accent1_2" csCatId="accent1" phldr="1"/>
      <dgm:spPr/>
    </dgm:pt>
    <dgm:pt modelId="{56E22801-B849-4EBE-8194-A4CC2BC8316A}">
      <dgm:prSet phldrT="[Text]"/>
      <dgm:spPr>
        <a:solidFill>
          <a:srgbClr val="72CDEA"/>
        </a:solidFill>
      </dgm:spPr>
      <dgm:t>
        <a:bodyPr/>
        <a:lstStyle/>
        <a:p>
          <a:pPr rtl="1"/>
          <a:r>
            <a:rPr lang="fa-IR" b="1" dirty="0" smtClean="0">
              <a:solidFill>
                <a:schemeClr val="tx1"/>
              </a:solidFill>
              <a:cs typeface="B Nazanin" panose="00000400000000000000" pitchFamily="2" charset="-78"/>
            </a:rPr>
            <a:t>شفافیت</a:t>
          </a:r>
          <a:endParaRPr lang="fa-IR" b="1" dirty="0">
            <a:solidFill>
              <a:schemeClr val="tx1"/>
            </a:solidFill>
            <a:cs typeface="B Nazanin" panose="00000400000000000000" pitchFamily="2" charset="-78"/>
          </a:endParaRPr>
        </a:p>
      </dgm:t>
    </dgm:pt>
    <dgm:pt modelId="{E4DDE92D-B4A7-4622-9DCB-F5E1B3A02780}" type="parTrans" cxnId="{959797CF-0FEB-47DE-B63A-9BFD1C1B5F70}">
      <dgm:prSet/>
      <dgm:spPr/>
      <dgm:t>
        <a:bodyPr/>
        <a:lstStyle/>
        <a:p>
          <a:pPr rtl="1"/>
          <a:endParaRPr lang="fa-IR"/>
        </a:p>
      </dgm:t>
    </dgm:pt>
    <dgm:pt modelId="{FE8B1A1F-0C89-49FF-B1F8-74DCCDA81E48}" type="sibTrans" cxnId="{959797CF-0FEB-47DE-B63A-9BFD1C1B5F70}">
      <dgm:prSet/>
      <dgm:spPr/>
      <dgm:t>
        <a:bodyPr/>
        <a:lstStyle/>
        <a:p>
          <a:pPr rtl="1"/>
          <a:endParaRPr lang="fa-IR"/>
        </a:p>
      </dgm:t>
    </dgm:pt>
    <dgm:pt modelId="{3C58B659-D6E6-4C79-8945-50933565CA29}">
      <dgm:prSet phldrT="[Text]"/>
      <dgm:spPr>
        <a:solidFill>
          <a:srgbClr val="72CDEA"/>
        </a:solidFill>
      </dgm:spPr>
      <dgm:t>
        <a:bodyPr/>
        <a:lstStyle/>
        <a:p>
          <a:pPr rtl="1"/>
          <a:r>
            <a:rPr lang="fa-IR" b="1" dirty="0" smtClean="0">
              <a:solidFill>
                <a:schemeClr val="tx1"/>
              </a:solidFill>
              <a:cs typeface="B Nazanin" panose="00000400000000000000" pitchFamily="2" charset="-78"/>
            </a:rPr>
            <a:t>کارآمدی</a:t>
          </a:r>
          <a:endParaRPr lang="fa-IR" b="1" dirty="0">
            <a:solidFill>
              <a:schemeClr val="tx1"/>
            </a:solidFill>
            <a:cs typeface="B Nazanin" panose="00000400000000000000" pitchFamily="2" charset="-78"/>
          </a:endParaRPr>
        </a:p>
      </dgm:t>
    </dgm:pt>
    <dgm:pt modelId="{ABFE72F1-A9E3-4ED6-800D-A242983E0997}" type="parTrans" cxnId="{F90DCA04-84C1-4624-80A2-CFF8C3AC28A4}">
      <dgm:prSet/>
      <dgm:spPr/>
      <dgm:t>
        <a:bodyPr/>
        <a:lstStyle/>
        <a:p>
          <a:pPr rtl="1"/>
          <a:endParaRPr lang="fa-IR"/>
        </a:p>
      </dgm:t>
    </dgm:pt>
    <dgm:pt modelId="{F573C998-B99C-4E8E-9525-EF4778503572}" type="sibTrans" cxnId="{F90DCA04-84C1-4624-80A2-CFF8C3AC28A4}">
      <dgm:prSet/>
      <dgm:spPr/>
      <dgm:t>
        <a:bodyPr/>
        <a:lstStyle/>
        <a:p>
          <a:pPr rtl="1"/>
          <a:endParaRPr lang="fa-IR"/>
        </a:p>
      </dgm:t>
    </dgm:pt>
    <dgm:pt modelId="{BF71E940-1B0F-474F-B2A0-CFA8A9657BC5}">
      <dgm:prSet phldrT="[Text]"/>
      <dgm:spPr>
        <a:solidFill>
          <a:srgbClr val="72CDEA"/>
        </a:solidFill>
      </dgm:spPr>
      <dgm:t>
        <a:bodyPr/>
        <a:lstStyle/>
        <a:p>
          <a:pPr rtl="1"/>
          <a:r>
            <a:rPr lang="fa-IR" b="1" dirty="0" smtClean="0">
              <a:solidFill>
                <a:schemeClr val="tx1"/>
              </a:solidFill>
              <a:cs typeface="B Nazanin" panose="00000400000000000000" pitchFamily="2" charset="-78"/>
            </a:rPr>
            <a:t>اعتماد مردم</a:t>
          </a:r>
          <a:endParaRPr lang="fa-IR" b="1" dirty="0">
            <a:solidFill>
              <a:schemeClr val="tx1"/>
            </a:solidFill>
            <a:cs typeface="B Nazanin" panose="00000400000000000000" pitchFamily="2" charset="-78"/>
          </a:endParaRPr>
        </a:p>
      </dgm:t>
    </dgm:pt>
    <dgm:pt modelId="{697F02DF-788C-4136-B63B-F076881471B5}" type="parTrans" cxnId="{4D000C93-64D5-4B77-9C61-244C22A29750}">
      <dgm:prSet/>
      <dgm:spPr/>
      <dgm:t>
        <a:bodyPr/>
        <a:lstStyle/>
        <a:p>
          <a:pPr rtl="1"/>
          <a:endParaRPr lang="fa-IR"/>
        </a:p>
      </dgm:t>
    </dgm:pt>
    <dgm:pt modelId="{E14F91C8-975D-40F8-88E9-F280DAE4875F}" type="sibTrans" cxnId="{4D000C93-64D5-4B77-9C61-244C22A29750}">
      <dgm:prSet/>
      <dgm:spPr/>
      <dgm:t>
        <a:bodyPr/>
        <a:lstStyle/>
        <a:p>
          <a:pPr rtl="1"/>
          <a:endParaRPr lang="fa-IR"/>
        </a:p>
      </dgm:t>
    </dgm:pt>
    <dgm:pt modelId="{F78A43C9-A35C-4EE7-948A-1DFCDE5AF431}">
      <dgm:prSet/>
      <dgm:spPr>
        <a:solidFill>
          <a:srgbClr val="72CDEA"/>
        </a:solidFill>
      </dgm:spPr>
      <dgm:t>
        <a:bodyPr/>
        <a:lstStyle/>
        <a:p>
          <a:pPr rtl="1"/>
          <a:r>
            <a:rPr lang="fa-IR" b="1" dirty="0" smtClean="0">
              <a:solidFill>
                <a:schemeClr val="tx1"/>
              </a:solidFill>
              <a:cs typeface="B Nazanin" panose="00000400000000000000" pitchFamily="2" charset="-78"/>
            </a:rPr>
            <a:t>مبارزه با فساد</a:t>
          </a:r>
          <a:endParaRPr lang="fa-IR" b="1" dirty="0">
            <a:solidFill>
              <a:schemeClr val="tx1"/>
            </a:solidFill>
            <a:cs typeface="B Nazanin" panose="00000400000000000000" pitchFamily="2" charset="-78"/>
          </a:endParaRPr>
        </a:p>
      </dgm:t>
    </dgm:pt>
    <dgm:pt modelId="{BBD44517-9D08-4FD0-8599-00456E824115}" type="parTrans" cxnId="{99DDD38C-2A83-4444-8D1E-E22FABFADF85}">
      <dgm:prSet/>
      <dgm:spPr/>
      <dgm:t>
        <a:bodyPr/>
        <a:lstStyle/>
        <a:p>
          <a:pPr rtl="1"/>
          <a:endParaRPr lang="fa-IR"/>
        </a:p>
      </dgm:t>
    </dgm:pt>
    <dgm:pt modelId="{7F7BBB0E-666F-4302-9C9F-E3647AC19608}" type="sibTrans" cxnId="{99DDD38C-2A83-4444-8D1E-E22FABFADF85}">
      <dgm:prSet/>
      <dgm:spPr/>
      <dgm:t>
        <a:bodyPr/>
        <a:lstStyle/>
        <a:p>
          <a:pPr rtl="1"/>
          <a:endParaRPr lang="fa-IR"/>
        </a:p>
      </dgm:t>
    </dgm:pt>
    <dgm:pt modelId="{60A776FC-9D9C-4D76-9F02-2F418523FE0B}" type="pres">
      <dgm:prSet presAssocID="{F2A13DD2-1969-4974-8205-17E095FE837B}" presName="CompostProcess" presStyleCnt="0">
        <dgm:presLayoutVars>
          <dgm:dir/>
          <dgm:resizeHandles val="exact"/>
        </dgm:presLayoutVars>
      </dgm:prSet>
      <dgm:spPr/>
    </dgm:pt>
    <dgm:pt modelId="{A618F289-3929-4B53-ADC6-4B74A3E75F8F}" type="pres">
      <dgm:prSet presAssocID="{F2A13DD2-1969-4974-8205-17E095FE837B}" presName="arrow" presStyleLbl="bgShp" presStyleIdx="0" presStyleCnt="1" custLinFactNeighborY="503"/>
      <dgm:spPr>
        <a:solidFill>
          <a:srgbClr val="FFC000"/>
        </a:solidFill>
      </dgm:spPr>
    </dgm:pt>
    <dgm:pt modelId="{4ACB7BD9-AAF2-47CD-8255-7093BD4E5201}" type="pres">
      <dgm:prSet presAssocID="{F2A13DD2-1969-4974-8205-17E095FE837B}" presName="linearProcess" presStyleCnt="0"/>
      <dgm:spPr/>
    </dgm:pt>
    <dgm:pt modelId="{403B7E73-6BF7-4CDB-9A6B-7AEBF72F5DB8}" type="pres">
      <dgm:prSet presAssocID="{56E22801-B849-4EBE-8194-A4CC2BC8316A}" presName="textNode" presStyleLbl="node1" presStyleIdx="0" presStyleCnt="4" custLinFactNeighborX="17847">
        <dgm:presLayoutVars>
          <dgm:bulletEnabled val="1"/>
        </dgm:presLayoutVars>
      </dgm:prSet>
      <dgm:spPr/>
      <dgm:t>
        <a:bodyPr/>
        <a:lstStyle/>
        <a:p>
          <a:pPr rtl="1"/>
          <a:endParaRPr lang="fa-IR"/>
        </a:p>
      </dgm:t>
    </dgm:pt>
    <dgm:pt modelId="{F8B51757-DB57-4ADB-907C-FBC007204933}" type="pres">
      <dgm:prSet presAssocID="{FE8B1A1F-0C89-49FF-B1F8-74DCCDA81E48}" presName="sibTrans" presStyleCnt="0"/>
      <dgm:spPr/>
    </dgm:pt>
    <dgm:pt modelId="{6BEB7A73-2CB5-40F7-892C-6F45DF4C2051}" type="pres">
      <dgm:prSet presAssocID="{F78A43C9-A35C-4EE7-948A-1DFCDE5AF431}" presName="textNode" presStyleLbl="node1" presStyleIdx="1" presStyleCnt="4">
        <dgm:presLayoutVars>
          <dgm:bulletEnabled val="1"/>
        </dgm:presLayoutVars>
      </dgm:prSet>
      <dgm:spPr/>
      <dgm:t>
        <a:bodyPr/>
        <a:lstStyle/>
        <a:p>
          <a:pPr rtl="1"/>
          <a:endParaRPr lang="fa-IR"/>
        </a:p>
      </dgm:t>
    </dgm:pt>
    <dgm:pt modelId="{FC8E1E91-A03A-4615-871E-5F1AA9A467A1}" type="pres">
      <dgm:prSet presAssocID="{7F7BBB0E-666F-4302-9C9F-E3647AC19608}" presName="sibTrans" presStyleCnt="0"/>
      <dgm:spPr/>
    </dgm:pt>
    <dgm:pt modelId="{6AE80C0A-A88E-4339-A598-614071EDD5A0}" type="pres">
      <dgm:prSet presAssocID="{3C58B659-D6E6-4C79-8945-50933565CA29}" presName="textNode" presStyleLbl="node1" presStyleIdx="2" presStyleCnt="4">
        <dgm:presLayoutVars>
          <dgm:bulletEnabled val="1"/>
        </dgm:presLayoutVars>
      </dgm:prSet>
      <dgm:spPr/>
      <dgm:t>
        <a:bodyPr/>
        <a:lstStyle/>
        <a:p>
          <a:pPr rtl="1"/>
          <a:endParaRPr lang="fa-IR"/>
        </a:p>
      </dgm:t>
    </dgm:pt>
    <dgm:pt modelId="{CC9851F8-3629-410D-88C2-1D18A3A19D11}" type="pres">
      <dgm:prSet presAssocID="{F573C998-B99C-4E8E-9525-EF4778503572}" presName="sibTrans" presStyleCnt="0"/>
      <dgm:spPr/>
    </dgm:pt>
    <dgm:pt modelId="{F75A4525-1054-4FE9-AD39-8FCFC9D6F856}" type="pres">
      <dgm:prSet presAssocID="{BF71E940-1B0F-474F-B2A0-CFA8A9657BC5}" presName="textNode" presStyleLbl="node1" presStyleIdx="3" presStyleCnt="4">
        <dgm:presLayoutVars>
          <dgm:bulletEnabled val="1"/>
        </dgm:presLayoutVars>
      </dgm:prSet>
      <dgm:spPr/>
      <dgm:t>
        <a:bodyPr/>
        <a:lstStyle/>
        <a:p>
          <a:pPr rtl="1"/>
          <a:endParaRPr lang="fa-IR"/>
        </a:p>
      </dgm:t>
    </dgm:pt>
  </dgm:ptLst>
  <dgm:cxnLst>
    <dgm:cxn modelId="{7469AC26-21BE-424E-9BB3-8262D6D8E2C4}" type="presOf" srcId="{F78A43C9-A35C-4EE7-948A-1DFCDE5AF431}" destId="{6BEB7A73-2CB5-40F7-892C-6F45DF4C2051}" srcOrd="0" destOrd="0" presId="urn:microsoft.com/office/officeart/2005/8/layout/hProcess9"/>
    <dgm:cxn modelId="{959797CF-0FEB-47DE-B63A-9BFD1C1B5F70}" srcId="{F2A13DD2-1969-4974-8205-17E095FE837B}" destId="{56E22801-B849-4EBE-8194-A4CC2BC8316A}" srcOrd="0" destOrd="0" parTransId="{E4DDE92D-B4A7-4622-9DCB-F5E1B3A02780}" sibTransId="{FE8B1A1F-0C89-49FF-B1F8-74DCCDA81E48}"/>
    <dgm:cxn modelId="{AA083310-074C-4956-BD62-F854D6ECCA4B}" type="presOf" srcId="{56E22801-B849-4EBE-8194-A4CC2BC8316A}" destId="{403B7E73-6BF7-4CDB-9A6B-7AEBF72F5DB8}" srcOrd="0" destOrd="0" presId="urn:microsoft.com/office/officeart/2005/8/layout/hProcess9"/>
    <dgm:cxn modelId="{B64DEDA8-901C-4F68-9A5D-BFCD7C585414}" type="presOf" srcId="{BF71E940-1B0F-474F-B2A0-CFA8A9657BC5}" destId="{F75A4525-1054-4FE9-AD39-8FCFC9D6F856}" srcOrd="0" destOrd="0" presId="urn:microsoft.com/office/officeart/2005/8/layout/hProcess9"/>
    <dgm:cxn modelId="{9516CC93-A44A-4E1C-BA33-D4704A6D743B}" type="presOf" srcId="{F2A13DD2-1969-4974-8205-17E095FE837B}" destId="{60A776FC-9D9C-4D76-9F02-2F418523FE0B}" srcOrd="0" destOrd="0" presId="urn:microsoft.com/office/officeart/2005/8/layout/hProcess9"/>
    <dgm:cxn modelId="{4D000C93-64D5-4B77-9C61-244C22A29750}" srcId="{F2A13DD2-1969-4974-8205-17E095FE837B}" destId="{BF71E940-1B0F-474F-B2A0-CFA8A9657BC5}" srcOrd="3" destOrd="0" parTransId="{697F02DF-788C-4136-B63B-F076881471B5}" sibTransId="{E14F91C8-975D-40F8-88E9-F280DAE4875F}"/>
    <dgm:cxn modelId="{99DDD38C-2A83-4444-8D1E-E22FABFADF85}" srcId="{F2A13DD2-1969-4974-8205-17E095FE837B}" destId="{F78A43C9-A35C-4EE7-948A-1DFCDE5AF431}" srcOrd="1" destOrd="0" parTransId="{BBD44517-9D08-4FD0-8599-00456E824115}" sibTransId="{7F7BBB0E-666F-4302-9C9F-E3647AC19608}"/>
    <dgm:cxn modelId="{F90DCA04-84C1-4624-80A2-CFF8C3AC28A4}" srcId="{F2A13DD2-1969-4974-8205-17E095FE837B}" destId="{3C58B659-D6E6-4C79-8945-50933565CA29}" srcOrd="2" destOrd="0" parTransId="{ABFE72F1-A9E3-4ED6-800D-A242983E0997}" sibTransId="{F573C998-B99C-4E8E-9525-EF4778503572}"/>
    <dgm:cxn modelId="{69783A55-F811-4523-A300-047032BEACD2}" type="presOf" srcId="{3C58B659-D6E6-4C79-8945-50933565CA29}" destId="{6AE80C0A-A88E-4339-A598-614071EDD5A0}" srcOrd="0" destOrd="0" presId="urn:microsoft.com/office/officeart/2005/8/layout/hProcess9"/>
    <dgm:cxn modelId="{D8CD24C2-ABC0-48C0-AB6F-EF8875CD65A0}" type="presParOf" srcId="{60A776FC-9D9C-4D76-9F02-2F418523FE0B}" destId="{A618F289-3929-4B53-ADC6-4B74A3E75F8F}" srcOrd="0" destOrd="0" presId="urn:microsoft.com/office/officeart/2005/8/layout/hProcess9"/>
    <dgm:cxn modelId="{AB90CCED-2172-4DAD-9479-C2BF1C348401}" type="presParOf" srcId="{60A776FC-9D9C-4D76-9F02-2F418523FE0B}" destId="{4ACB7BD9-AAF2-47CD-8255-7093BD4E5201}" srcOrd="1" destOrd="0" presId="urn:microsoft.com/office/officeart/2005/8/layout/hProcess9"/>
    <dgm:cxn modelId="{46C9C42C-2BA1-4392-8654-9EECB7488D02}" type="presParOf" srcId="{4ACB7BD9-AAF2-47CD-8255-7093BD4E5201}" destId="{403B7E73-6BF7-4CDB-9A6B-7AEBF72F5DB8}" srcOrd="0" destOrd="0" presId="urn:microsoft.com/office/officeart/2005/8/layout/hProcess9"/>
    <dgm:cxn modelId="{1FEC9647-0B24-4C23-A38B-61C678AB9823}" type="presParOf" srcId="{4ACB7BD9-AAF2-47CD-8255-7093BD4E5201}" destId="{F8B51757-DB57-4ADB-907C-FBC007204933}" srcOrd="1" destOrd="0" presId="urn:microsoft.com/office/officeart/2005/8/layout/hProcess9"/>
    <dgm:cxn modelId="{1155F9ED-275D-452D-AA80-43A910D62EF8}" type="presParOf" srcId="{4ACB7BD9-AAF2-47CD-8255-7093BD4E5201}" destId="{6BEB7A73-2CB5-40F7-892C-6F45DF4C2051}" srcOrd="2" destOrd="0" presId="urn:microsoft.com/office/officeart/2005/8/layout/hProcess9"/>
    <dgm:cxn modelId="{0A30754F-9399-44C5-BE34-AEAF19A8C166}" type="presParOf" srcId="{4ACB7BD9-AAF2-47CD-8255-7093BD4E5201}" destId="{FC8E1E91-A03A-4615-871E-5F1AA9A467A1}" srcOrd="3" destOrd="0" presId="urn:microsoft.com/office/officeart/2005/8/layout/hProcess9"/>
    <dgm:cxn modelId="{E7488B51-2C3C-49F9-9152-75646EBBAAB1}" type="presParOf" srcId="{4ACB7BD9-AAF2-47CD-8255-7093BD4E5201}" destId="{6AE80C0A-A88E-4339-A598-614071EDD5A0}" srcOrd="4" destOrd="0" presId="urn:microsoft.com/office/officeart/2005/8/layout/hProcess9"/>
    <dgm:cxn modelId="{185878E1-B535-4E05-B8E9-13954A56D995}" type="presParOf" srcId="{4ACB7BD9-AAF2-47CD-8255-7093BD4E5201}" destId="{CC9851F8-3629-410D-88C2-1D18A3A19D11}" srcOrd="5" destOrd="0" presId="urn:microsoft.com/office/officeart/2005/8/layout/hProcess9"/>
    <dgm:cxn modelId="{70CF23C8-247F-47DA-8AB2-16B7E90AC1E9}" type="presParOf" srcId="{4ACB7BD9-AAF2-47CD-8255-7093BD4E5201}" destId="{F75A4525-1054-4FE9-AD39-8FCFC9D6F856}" srcOrd="6"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9DA38ED-5689-4E56-A339-48FBE05234A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pPr rtl="1"/>
          <a:endParaRPr lang="fa-IR"/>
        </a:p>
      </dgm:t>
    </dgm:pt>
    <dgm:pt modelId="{408ABB83-B814-4E12-8482-E68E78C9818F}">
      <dgm:prSet phldrT="[Text]"/>
      <dgm:spPr>
        <a:solidFill>
          <a:schemeClr val="accent3">
            <a:lumMod val="40000"/>
            <a:lumOff val="60000"/>
          </a:schemeClr>
        </a:solidFill>
        <a:ln>
          <a:solidFill>
            <a:srgbClr val="00B0F0"/>
          </a:solidFill>
        </a:ln>
      </dgm:spPr>
      <dgm:t>
        <a:bodyPr/>
        <a:lstStyle/>
        <a:p>
          <a:pPr rtl="1"/>
          <a:r>
            <a:rPr lang="fa-IR" dirty="0" smtClean="0">
              <a:solidFill>
                <a:schemeClr val="tx1"/>
              </a:solidFill>
              <a:cs typeface="B Nazanin" panose="00000400000000000000" pitchFamily="2" charset="-78"/>
            </a:rPr>
            <a:t>اعتماد مردم</a:t>
          </a:r>
          <a:endParaRPr lang="fa-IR" dirty="0">
            <a:solidFill>
              <a:schemeClr val="tx1"/>
            </a:solidFill>
            <a:cs typeface="B Nazanin" panose="00000400000000000000" pitchFamily="2" charset="-78"/>
          </a:endParaRPr>
        </a:p>
      </dgm:t>
    </dgm:pt>
    <dgm:pt modelId="{14669E1F-B913-42C6-B36B-2309AA6298FB}" type="parTrans" cxnId="{61D4079E-CCFD-4A93-ACD4-0360463EAEC7}">
      <dgm:prSet/>
      <dgm:spPr/>
      <dgm:t>
        <a:bodyPr/>
        <a:lstStyle/>
        <a:p>
          <a:pPr rtl="1"/>
          <a:endParaRPr lang="fa-IR"/>
        </a:p>
      </dgm:t>
    </dgm:pt>
    <dgm:pt modelId="{D1C921D6-3ECD-4A88-BE18-8858AD3527DF}" type="sibTrans" cxnId="{61D4079E-CCFD-4A93-ACD4-0360463EAEC7}">
      <dgm:prSet/>
      <dgm:spPr/>
      <dgm:t>
        <a:bodyPr/>
        <a:lstStyle/>
        <a:p>
          <a:pPr rtl="1"/>
          <a:endParaRPr lang="fa-IR"/>
        </a:p>
      </dgm:t>
    </dgm:pt>
    <dgm:pt modelId="{290A2092-DCD0-4158-8BD8-C94F08ACC812}">
      <dgm:prSet phldrT="[Text]" custT="1"/>
      <dgm:spPr>
        <a:solidFill>
          <a:schemeClr val="accent3">
            <a:lumMod val="40000"/>
            <a:lumOff val="60000"/>
          </a:schemeClr>
        </a:solidFill>
        <a:ln>
          <a:solidFill>
            <a:srgbClr val="00B0F0"/>
          </a:solidFill>
        </a:ln>
      </dgm:spPr>
      <dgm:t>
        <a:bodyPr/>
        <a:lstStyle/>
        <a:p>
          <a:pPr rtl="1"/>
          <a:r>
            <a:rPr lang="fa-IR" sz="3200" dirty="0" smtClean="0">
              <a:solidFill>
                <a:schemeClr val="tx1"/>
              </a:solidFill>
              <a:cs typeface="B Nazanin" panose="00000400000000000000" pitchFamily="2" charset="-78"/>
            </a:rPr>
            <a:t>افزایش مشارکت مردم</a:t>
          </a:r>
          <a:endParaRPr lang="fa-IR" sz="3200" dirty="0">
            <a:solidFill>
              <a:schemeClr val="tx1"/>
            </a:solidFill>
            <a:cs typeface="B Nazanin" panose="00000400000000000000" pitchFamily="2" charset="-78"/>
          </a:endParaRPr>
        </a:p>
      </dgm:t>
    </dgm:pt>
    <dgm:pt modelId="{30980B83-2C75-4EB0-8B37-46AB23DC69CB}" type="parTrans" cxnId="{54760204-BE7A-4EEC-947B-8E0378BCD022}">
      <dgm:prSet/>
      <dgm:spPr/>
      <dgm:t>
        <a:bodyPr/>
        <a:lstStyle/>
        <a:p>
          <a:pPr rtl="1"/>
          <a:endParaRPr lang="fa-IR"/>
        </a:p>
      </dgm:t>
    </dgm:pt>
    <dgm:pt modelId="{D8D1D131-7F4E-4732-8803-AF84E11CD92A}" type="sibTrans" cxnId="{54760204-BE7A-4EEC-947B-8E0378BCD022}">
      <dgm:prSet/>
      <dgm:spPr/>
      <dgm:t>
        <a:bodyPr/>
        <a:lstStyle/>
        <a:p>
          <a:pPr rtl="1"/>
          <a:endParaRPr lang="fa-IR"/>
        </a:p>
      </dgm:t>
    </dgm:pt>
    <dgm:pt modelId="{6704EF91-8E62-4E94-A690-2272529D48BF}">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مشارکت مردم در فعالیت‌های نظام اسلامی</a:t>
          </a:r>
          <a:endParaRPr lang="fa-IR" dirty="0">
            <a:cs typeface="B Nazanin" panose="00000400000000000000" pitchFamily="2" charset="-78"/>
          </a:endParaRPr>
        </a:p>
      </dgm:t>
    </dgm:pt>
    <dgm:pt modelId="{EB5EB223-5C0C-4530-946E-6FD56E2171BF}" type="parTrans" cxnId="{FCDD925B-F5F6-4103-B86F-CBEA1A094EAF}">
      <dgm:prSet/>
      <dgm:spPr/>
      <dgm:t>
        <a:bodyPr/>
        <a:lstStyle/>
        <a:p>
          <a:pPr rtl="1"/>
          <a:endParaRPr lang="fa-IR"/>
        </a:p>
      </dgm:t>
    </dgm:pt>
    <dgm:pt modelId="{62829AE4-4ED9-436F-B93A-616CCEFD1CF8}" type="sibTrans" cxnId="{FCDD925B-F5F6-4103-B86F-CBEA1A094EAF}">
      <dgm:prSet/>
      <dgm:spPr/>
      <dgm:t>
        <a:bodyPr/>
        <a:lstStyle/>
        <a:p>
          <a:pPr rtl="1"/>
          <a:endParaRPr lang="fa-IR"/>
        </a:p>
      </dgm:t>
    </dgm:pt>
    <dgm:pt modelId="{62B2403A-D5D3-4556-A288-25AC23BDC985}">
      <dgm:prSe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اعتماد مردم به نظام و مسئولین</a:t>
          </a:r>
          <a:endParaRPr lang="fa-IR" dirty="0">
            <a:cs typeface="B Nazanin" panose="00000400000000000000" pitchFamily="2" charset="-78"/>
          </a:endParaRPr>
        </a:p>
      </dgm:t>
    </dgm:pt>
    <dgm:pt modelId="{4C45B3E5-3432-4E6C-99C4-10700A061F9B}" type="parTrans" cxnId="{BC02B3B9-6198-4269-9285-93F38A585E74}">
      <dgm:prSet/>
      <dgm:spPr/>
      <dgm:t>
        <a:bodyPr/>
        <a:lstStyle/>
        <a:p>
          <a:pPr rtl="1"/>
          <a:endParaRPr lang="fa-IR"/>
        </a:p>
      </dgm:t>
    </dgm:pt>
    <dgm:pt modelId="{543BFBC8-3080-443A-BEA2-33CFACDAFA2A}" type="sibTrans" cxnId="{BC02B3B9-6198-4269-9285-93F38A585E74}">
      <dgm:prSet/>
      <dgm:spPr/>
      <dgm:t>
        <a:bodyPr/>
        <a:lstStyle/>
        <a:p>
          <a:pPr rtl="1"/>
          <a:endParaRPr lang="fa-IR"/>
        </a:p>
      </dgm:t>
    </dgm:pt>
    <dgm:pt modelId="{F1C9BC2D-A6F2-4191-8063-CADF10F44B8B}" type="pres">
      <dgm:prSet presAssocID="{A9DA38ED-5689-4E56-A339-48FBE05234A3}" presName="linearFlow" presStyleCnt="0">
        <dgm:presLayoutVars>
          <dgm:dir/>
          <dgm:animLvl val="lvl"/>
          <dgm:resizeHandles val="exact"/>
        </dgm:presLayoutVars>
      </dgm:prSet>
      <dgm:spPr/>
      <dgm:t>
        <a:bodyPr/>
        <a:lstStyle/>
        <a:p>
          <a:pPr rtl="1"/>
          <a:endParaRPr lang="fa-IR"/>
        </a:p>
      </dgm:t>
    </dgm:pt>
    <dgm:pt modelId="{BEF0EAAF-DEFA-4DC7-8CD7-36A852705284}" type="pres">
      <dgm:prSet presAssocID="{408ABB83-B814-4E12-8482-E68E78C9818F}" presName="composite" presStyleCnt="0"/>
      <dgm:spPr/>
    </dgm:pt>
    <dgm:pt modelId="{6532CE64-3479-4A0D-951C-1E89C9C687E4}" type="pres">
      <dgm:prSet presAssocID="{408ABB83-B814-4E12-8482-E68E78C9818F}" presName="parentText" presStyleLbl="alignNode1" presStyleIdx="0" presStyleCnt="2">
        <dgm:presLayoutVars>
          <dgm:chMax val="1"/>
          <dgm:bulletEnabled val="1"/>
        </dgm:presLayoutVars>
      </dgm:prSet>
      <dgm:spPr/>
      <dgm:t>
        <a:bodyPr/>
        <a:lstStyle/>
        <a:p>
          <a:pPr rtl="1"/>
          <a:endParaRPr lang="fa-IR"/>
        </a:p>
      </dgm:t>
    </dgm:pt>
    <dgm:pt modelId="{F377E61C-1C83-4FDF-9AD3-E12CB1EF5F1D}" type="pres">
      <dgm:prSet presAssocID="{408ABB83-B814-4E12-8482-E68E78C9818F}" presName="descendantText" presStyleLbl="alignAcc1" presStyleIdx="0" presStyleCnt="2">
        <dgm:presLayoutVars>
          <dgm:bulletEnabled val="1"/>
        </dgm:presLayoutVars>
      </dgm:prSet>
      <dgm:spPr/>
      <dgm:t>
        <a:bodyPr/>
        <a:lstStyle/>
        <a:p>
          <a:pPr rtl="1"/>
          <a:endParaRPr lang="fa-IR"/>
        </a:p>
      </dgm:t>
    </dgm:pt>
    <dgm:pt modelId="{AA99C384-931A-47E8-A2DC-ADA379DEF547}" type="pres">
      <dgm:prSet presAssocID="{D1C921D6-3ECD-4A88-BE18-8858AD3527DF}" presName="sp" presStyleCnt="0"/>
      <dgm:spPr/>
    </dgm:pt>
    <dgm:pt modelId="{E98F4A87-710E-4057-9AC8-A05EEC369257}" type="pres">
      <dgm:prSet presAssocID="{290A2092-DCD0-4158-8BD8-C94F08ACC812}" presName="composite" presStyleCnt="0"/>
      <dgm:spPr/>
    </dgm:pt>
    <dgm:pt modelId="{6886D56A-5309-468F-B384-FB6CB54DC37E}" type="pres">
      <dgm:prSet presAssocID="{290A2092-DCD0-4158-8BD8-C94F08ACC812}" presName="parentText" presStyleLbl="alignNode1" presStyleIdx="1" presStyleCnt="2">
        <dgm:presLayoutVars>
          <dgm:chMax val="1"/>
          <dgm:bulletEnabled val="1"/>
        </dgm:presLayoutVars>
      </dgm:prSet>
      <dgm:spPr/>
      <dgm:t>
        <a:bodyPr/>
        <a:lstStyle/>
        <a:p>
          <a:pPr rtl="1"/>
          <a:endParaRPr lang="fa-IR"/>
        </a:p>
      </dgm:t>
    </dgm:pt>
    <dgm:pt modelId="{0D3BDC98-F3B1-4667-9D90-9FE58DEBE15D}" type="pres">
      <dgm:prSet presAssocID="{290A2092-DCD0-4158-8BD8-C94F08ACC812}" presName="descendantText" presStyleLbl="alignAcc1" presStyleIdx="1" presStyleCnt="2">
        <dgm:presLayoutVars>
          <dgm:bulletEnabled val="1"/>
        </dgm:presLayoutVars>
      </dgm:prSet>
      <dgm:spPr/>
      <dgm:t>
        <a:bodyPr/>
        <a:lstStyle/>
        <a:p>
          <a:pPr rtl="1"/>
          <a:endParaRPr lang="fa-IR"/>
        </a:p>
      </dgm:t>
    </dgm:pt>
  </dgm:ptLst>
  <dgm:cxnLst>
    <dgm:cxn modelId="{91D37DC2-FF2E-49C1-88A5-2CC112D103D3}" type="presOf" srcId="{290A2092-DCD0-4158-8BD8-C94F08ACC812}" destId="{6886D56A-5309-468F-B384-FB6CB54DC37E}" srcOrd="0" destOrd="0" presId="urn:microsoft.com/office/officeart/2005/8/layout/chevron2"/>
    <dgm:cxn modelId="{368CD4A7-E7B6-4022-91E4-0F96A7A6DE9C}" type="presOf" srcId="{6704EF91-8E62-4E94-A690-2272529D48BF}" destId="{0D3BDC98-F3B1-4667-9D90-9FE58DEBE15D}" srcOrd="0" destOrd="0" presId="urn:microsoft.com/office/officeart/2005/8/layout/chevron2"/>
    <dgm:cxn modelId="{FCDD925B-F5F6-4103-B86F-CBEA1A094EAF}" srcId="{290A2092-DCD0-4158-8BD8-C94F08ACC812}" destId="{6704EF91-8E62-4E94-A690-2272529D48BF}" srcOrd="0" destOrd="0" parTransId="{EB5EB223-5C0C-4530-946E-6FD56E2171BF}" sibTransId="{62829AE4-4ED9-436F-B93A-616CCEFD1CF8}"/>
    <dgm:cxn modelId="{54760204-BE7A-4EEC-947B-8E0378BCD022}" srcId="{A9DA38ED-5689-4E56-A339-48FBE05234A3}" destId="{290A2092-DCD0-4158-8BD8-C94F08ACC812}" srcOrd="1" destOrd="0" parTransId="{30980B83-2C75-4EB0-8B37-46AB23DC69CB}" sibTransId="{D8D1D131-7F4E-4732-8803-AF84E11CD92A}"/>
    <dgm:cxn modelId="{F1835D44-D00E-4FFD-BDE2-36F0B42934AF}" type="presOf" srcId="{62B2403A-D5D3-4556-A288-25AC23BDC985}" destId="{F377E61C-1C83-4FDF-9AD3-E12CB1EF5F1D}" srcOrd="0" destOrd="0" presId="urn:microsoft.com/office/officeart/2005/8/layout/chevron2"/>
    <dgm:cxn modelId="{B1FDFB4C-170C-4B0A-B3FF-19BD85355BDF}" type="presOf" srcId="{A9DA38ED-5689-4E56-A339-48FBE05234A3}" destId="{F1C9BC2D-A6F2-4191-8063-CADF10F44B8B}" srcOrd="0" destOrd="0" presId="urn:microsoft.com/office/officeart/2005/8/layout/chevron2"/>
    <dgm:cxn modelId="{164352CC-8C5B-4293-B7D5-43FC64C58DC9}" type="presOf" srcId="{408ABB83-B814-4E12-8482-E68E78C9818F}" destId="{6532CE64-3479-4A0D-951C-1E89C9C687E4}" srcOrd="0" destOrd="0" presId="urn:microsoft.com/office/officeart/2005/8/layout/chevron2"/>
    <dgm:cxn modelId="{61D4079E-CCFD-4A93-ACD4-0360463EAEC7}" srcId="{A9DA38ED-5689-4E56-A339-48FBE05234A3}" destId="{408ABB83-B814-4E12-8482-E68E78C9818F}" srcOrd="0" destOrd="0" parTransId="{14669E1F-B913-42C6-B36B-2309AA6298FB}" sibTransId="{D1C921D6-3ECD-4A88-BE18-8858AD3527DF}"/>
    <dgm:cxn modelId="{BC02B3B9-6198-4269-9285-93F38A585E74}" srcId="{408ABB83-B814-4E12-8482-E68E78C9818F}" destId="{62B2403A-D5D3-4556-A288-25AC23BDC985}" srcOrd="0" destOrd="0" parTransId="{4C45B3E5-3432-4E6C-99C4-10700A061F9B}" sibTransId="{543BFBC8-3080-443A-BEA2-33CFACDAFA2A}"/>
    <dgm:cxn modelId="{5FBFAF68-FF4F-4686-8554-F81E326A58A8}" type="presParOf" srcId="{F1C9BC2D-A6F2-4191-8063-CADF10F44B8B}" destId="{BEF0EAAF-DEFA-4DC7-8CD7-36A852705284}" srcOrd="0" destOrd="0" presId="urn:microsoft.com/office/officeart/2005/8/layout/chevron2"/>
    <dgm:cxn modelId="{0EBB37BE-968C-41AF-91C6-2280DE452C68}" type="presParOf" srcId="{BEF0EAAF-DEFA-4DC7-8CD7-36A852705284}" destId="{6532CE64-3479-4A0D-951C-1E89C9C687E4}" srcOrd="0" destOrd="0" presId="urn:microsoft.com/office/officeart/2005/8/layout/chevron2"/>
    <dgm:cxn modelId="{8C16EF08-9204-4564-858E-F6E6DA914CE2}" type="presParOf" srcId="{BEF0EAAF-DEFA-4DC7-8CD7-36A852705284}" destId="{F377E61C-1C83-4FDF-9AD3-E12CB1EF5F1D}" srcOrd="1" destOrd="0" presId="urn:microsoft.com/office/officeart/2005/8/layout/chevron2"/>
    <dgm:cxn modelId="{27BEA27F-921A-425C-89BF-F23A0444789D}" type="presParOf" srcId="{F1C9BC2D-A6F2-4191-8063-CADF10F44B8B}" destId="{AA99C384-931A-47E8-A2DC-ADA379DEF547}" srcOrd="1" destOrd="0" presId="urn:microsoft.com/office/officeart/2005/8/layout/chevron2"/>
    <dgm:cxn modelId="{46658C16-0A8B-42C3-A334-A36B50C31F28}" type="presParOf" srcId="{F1C9BC2D-A6F2-4191-8063-CADF10F44B8B}" destId="{E98F4A87-710E-4057-9AC8-A05EEC369257}" srcOrd="2" destOrd="0" presId="urn:microsoft.com/office/officeart/2005/8/layout/chevron2"/>
    <dgm:cxn modelId="{10E7587D-F50A-47A3-A80B-04DA667C8A93}" type="presParOf" srcId="{E98F4A87-710E-4057-9AC8-A05EEC369257}" destId="{6886D56A-5309-468F-B384-FB6CB54DC37E}" srcOrd="0" destOrd="0" presId="urn:microsoft.com/office/officeart/2005/8/layout/chevron2"/>
    <dgm:cxn modelId="{1A51D042-70DB-4A69-9AE1-1F913029A1C5}" type="presParOf" srcId="{E98F4A87-710E-4057-9AC8-A05EEC369257}" destId="{0D3BDC98-F3B1-4667-9D90-9FE58DEBE15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EE7B0E7-E800-4FB2-926D-69328D30BE99}" type="doc">
      <dgm:prSet loTypeId="urn:microsoft.com/office/officeart/2005/8/layout/hProcess9" loCatId="process" qsTypeId="urn:microsoft.com/office/officeart/2005/8/quickstyle/simple1" qsCatId="simple" csTypeId="urn:microsoft.com/office/officeart/2005/8/colors/accent1_2" csCatId="accent1" phldr="1"/>
      <dgm:spPr/>
    </dgm:pt>
    <dgm:pt modelId="{1DB048BB-9021-4DD8-9693-8DB6F68076F9}">
      <dgm:prSet phldrT="[Text]" custT="1"/>
      <dgm:spPr>
        <a:solidFill>
          <a:srgbClr val="72CDEA"/>
        </a:solidFill>
      </dgm:spPr>
      <dgm:t>
        <a:bodyPr/>
        <a:lstStyle/>
        <a:p>
          <a:pPr rtl="1"/>
          <a:r>
            <a:rPr lang="fa-IR" sz="7200" dirty="0" smtClean="0">
              <a:solidFill>
                <a:schemeClr val="tx1"/>
              </a:solidFill>
              <a:cs typeface="B Nazanin" panose="00000400000000000000" pitchFamily="2" charset="-78"/>
            </a:rPr>
            <a:t>شفافیت</a:t>
          </a:r>
          <a:endParaRPr lang="fa-IR" sz="7200" dirty="0">
            <a:solidFill>
              <a:schemeClr val="tx1"/>
            </a:solidFill>
            <a:cs typeface="B Nazanin" panose="00000400000000000000" pitchFamily="2" charset="-78"/>
          </a:endParaRPr>
        </a:p>
      </dgm:t>
    </dgm:pt>
    <dgm:pt modelId="{187DC985-B7FB-4844-9204-6C97EF72AD89}" type="parTrans" cxnId="{98A63132-9CD8-4AFB-9E76-D795E21E8617}">
      <dgm:prSet/>
      <dgm:spPr/>
      <dgm:t>
        <a:bodyPr/>
        <a:lstStyle/>
        <a:p>
          <a:pPr rtl="1"/>
          <a:endParaRPr lang="fa-IR"/>
        </a:p>
      </dgm:t>
    </dgm:pt>
    <dgm:pt modelId="{8D9542B2-370A-4644-B090-9D7E0E0F23A2}" type="sibTrans" cxnId="{98A63132-9CD8-4AFB-9E76-D795E21E8617}">
      <dgm:prSet/>
      <dgm:spPr/>
      <dgm:t>
        <a:bodyPr/>
        <a:lstStyle/>
        <a:p>
          <a:pPr rtl="1"/>
          <a:endParaRPr lang="fa-IR"/>
        </a:p>
      </dgm:t>
    </dgm:pt>
    <dgm:pt modelId="{B1A920AA-26CE-4C4B-8570-A2436A94C286}">
      <dgm:prSet phldrT="[Text]" custT="1"/>
      <dgm:spPr>
        <a:solidFill>
          <a:srgbClr val="72CDEA"/>
        </a:solidFill>
      </dgm:spPr>
      <dgm:t>
        <a:bodyPr/>
        <a:lstStyle/>
        <a:p>
          <a:pPr rtl="1"/>
          <a:r>
            <a:rPr lang="fa-IR" sz="6000" dirty="0" smtClean="0">
              <a:solidFill>
                <a:schemeClr val="tx1"/>
              </a:solidFill>
              <a:cs typeface="B Nazanin" panose="00000400000000000000" pitchFamily="2" charset="-78"/>
            </a:rPr>
            <a:t>اعتماد مردم</a:t>
          </a:r>
          <a:endParaRPr lang="fa-IR" sz="6000" dirty="0">
            <a:solidFill>
              <a:schemeClr val="tx1"/>
            </a:solidFill>
            <a:cs typeface="B Nazanin" panose="00000400000000000000" pitchFamily="2" charset="-78"/>
          </a:endParaRPr>
        </a:p>
      </dgm:t>
    </dgm:pt>
    <dgm:pt modelId="{9F0C33F4-DE3B-4040-BCBB-10248501F5D0}" type="parTrans" cxnId="{0BBC7966-BBE4-486D-BFA3-9841C9B226FD}">
      <dgm:prSet/>
      <dgm:spPr/>
      <dgm:t>
        <a:bodyPr/>
        <a:lstStyle/>
        <a:p>
          <a:pPr rtl="1"/>
          <a:endParaRPr lang="fa-IR"/>
        </a:p>
      </dgm:t>
    </dgm:pt>
    <dgm:pt modelId="{E8E15623-62AC-4B1C-A338-53CE787278A7}" type="sibTrans" cxnId="{0BBC7966-BBE4-486D-BFA3-9841C9B226FD}">
      <dgm:prSet/>
      <dgm:spPr/>
      <dgm:t>
        <a:bodyPr/>
        <a:lstStyle/>
        <a:p>
          <a:pPr rtl="1"/>
          <a:endParaRPr lang="fa-IR"/>
        </a:p>
      </dgm:t>
    </dgm:pt>
    <dgm:pt modelId="{9D1C9F6F-6C48-4125-8609-9B16FE77590E}">
      <dgm:prSet phldrT="[Text]" custT="1"/>
      <dgm:spPr>
        <a:solidFill>
          <a:srgbClr val="72CDEA"/>
        </a:solidFill>
      </dgm:spPr>
      <dgm:t>
        <a:bodyPr/>
        <a:lstStyle/>
        <a:p>
          <a:pPr rtl="1"/>
          <a:r>
            <a:rPr lang="fa-IR" sz="6000" dirty="0" smtClean="0">
              <a:solidFill>
                <a:schemeClr val="tx1"/>
              </a:solidFill>
              <a:cs typeface="B Nazanin" panose="00000400000000000000" pitchFamily="2" charset="-78"/>
            </a:rPr>
            <a:t>مشارکت مردم</a:t>
          </a:r>
          <a:endParaRPr lang="fa-IR" sz="6000" dirty="0">
            <a:solidFill>
              <a:schemeClr val="tx1"/>
            </a:solidFill>
            <a:cs typeface="B Nazanin" panose="00000400000000000000" pitchFamily="2" charset="-78"/>
          </a:endParaRPr>
        </a:p>
      </dgm:t>
    </dgm:pt>
    <dgm:pt modelId="{EFB13B55-D1EC-4AC8-A91C-1EC0CE0D9B23}" type="parTrans" cxnId="{DC319B01-22A7-477F-BBB6-C4E58EA5EF1E}">
      <dgm:prSet/>
      <dgm:spPr/>
      <dgm:t>
        <a:bodyPr/>
        <a:lstStyle/>
        <a:p>
          <a:pPr rtl="1"/>
          <a:endParaRPr lang="fa-IR"/>
        </a:p>
      </dgm:t>
    </dgm:pt>
    <dgm:pt modelId="{3C96FAAE-E989-4393-9677-8ACE4E78FA38}" type="sibTrans" cxnId="{DC319B01-22A7-477F-BBB6-C4E58EA5EF1E}">
      <dgm:prSet/>
      <dgm:spPr/>
      <dgm:t>
        <a:bodyPr/>
        <a:lstStyle/>
        <a:p>
          <a:pPr rtl="1"/>
          <a:endParaRPr lang="fa-IR"/>
        </a:p>
      </dgm:t>
    </dgm:pt>
    <dgm:pt modelId="{FD82E4E0-24D7-483E-8489-CD93DC8C8E04}" type="pres">
      <dgm:prSet presAssocID="{BEE7B0E7-E800-4FB2-926D-69328D30BE99}" presName="CompostProcess" presStyleCnt="0">
        <dgm:presLayoutVars>
          <dgm:dir/>
          <dgm:resizeHandles val="exact"/>
        </dgm:presLayoutVars>
      </dgm:prSet>
      <dgm:spPr/>
    </dgm:pt>
    <dgm:pt modelId="{4FB82192-66BF-4E61-B014-1D6F1741E87D}" type="pres">
      <dgm:prSet presAssocID="{BEE7B0E7-E800-4FB2-926D-69328D30BE99}" presName="arrow" presStyleLbl="bgShp" presStyleIdx="0" presStyleCnt="1"/>
      <dgm:spPr>
        <a:solidFill>
          <a:srgbClr val="FFC000"/>
        </a:solidFill>
      </dgm:spPr>
    </dgm:pt>
    <dgm:pt modelId="{145CD04F-02C1-4F11-BBE5-E0517EE44B7E}" type="pres">
      <dgm:prSet presAssocID="{BEE7B0E7-E800-4FB2-926D-69328D30BE99}" presName="linearProcess" presStyleCnt="0"/>
      <dgm:spPr/>
    </dgm:pt>
    <dgm:pt modelId="{C7F0A4D2-298F-4D28-9705-9425426E4C95}" type="pres">
      <dgm:prSet presAssocID="{1DB048BB-9021-4DD8-9693-8DB6F68076F9}" presName="textNode" presStyleLbl="node1" presStyleIdx="0" presStyleCnt="3">
        <dgm:presLayoutVars>
          <dgm:bulletEnabled val="1"/>
        </dgm:presLayoutVars>
      </dgm:prSet>
      <dgm:spPr/>
      <dgm:t>
        <a:bodyPr/>
        <a:lstStyle/>
        <a:p>
          <a:pPr rtl="1"/>
          <a:endParaRPr lang="fa-IR"/>
        </a:p>
      </dgm:t>
    </dgm:pt>
    <dgm:pt modelId="{CF951A99-6D44-4026-8181-05CEE1ECF67E}" type="pres">
      <dgm:prSet presAssocID="{8D9542B2-370A-4644-B090-9D7E0E0F23A2}" presName="sibTrans" presStyleCnt="0"/>
      <dgm:spPr/>
    </dgm:pt>
    <dgm:pt modelId="{1BB04BD4-90C4-4AB7-B976-F0752518C294}" type="pres">
      <dgm:prSet presAssocID="{B1A920AA-26CE-4C4B-8570-A2436A94C286}" presName="textNode" presStyleLbl="node1" presStyleIdx="1" presStyleCnt="3">
        <dgm:presLayoutVars>
          <dgm:bulletEnabled val="1"/>
        </dgm:presLayoutVars>
      </dgm:prSet>
      <dgm:spPr/>
      <dgm:t>
        <a:bodyPr/>
        <a:lstStyle/>
        <a:p>
          <a:pPr rtl="1"/>
          <a:endParaRPr lang="fa-IR"/>
        </a:p>
      </dgm:t>
    </dgm:pt>
    <dgm:pt modelId="{CCDAB0F6-D16D-4FBD-B06F-399ACDBB3B03}" type="pres">
      <dgm:prSet presAssocID="{E8E15623-62AC-4B1C-A338-53CE787278A7}" presName="sibTrans" presStyleCnt="0"/>
      <dgm:spPr/>
    </dgm:pt>
    <dgm:pt modelId="{622D2D87-F2D9-4221-B8F1-2A559C4CCDE1}" type="pres">
      <dgm:prSet presAssocID="{9D1C9F6F-6C48-4125-8609-9B16FE77590E}" presName="textNode" presStyleLbl="node1" presStyleIdx="2" presStyleCnt="3">
        <dgm:presLayoutVars>
          <dgm:bulletEnabled val="1"/>
        </dgm:presLayoutVars>
      </dgm:prSet>
      <dgm:spPr/>
      <dgm:t>
        <a:bodyPr/>
        <a:lstStyle/>
        <a:p>
          <a:pPr rtl="1"/>
          <a:endParaRPr lang="fa-IR"/>
        </a:p>
      </dgm:t>
    </dgm:pt>
  </dgm:ptLst>
  <dgm:cxnLst>
    <dgm:cxn modelId="{98A63132-9CD8-4AFB-9E76-D795E21E8617}" srcId="{BEE7B0E7-E800-4FB2-926D-69328D30BE99}" destId="{1DB048BB-9021-4DD8-9693-8DB6F68076F9}" srcOrd="0" destOrd="0" parTransId="{187DC985-B7FB-4844-9204-6C97EF72AD89}" sibTransId="{8D9542B2-370A-4644-B090-9D7E0E0F23A2}"/>
    <dgm:cxn modelId="{DC319B01-22A7-477F-BBB6-C4E58EA5EF1E}" srcId="{BEE7B0E7-E800-4FB2-926D-69328D30BE99}" destId="{9D1C9F6F-6C48-4125-8609-9B16FE77590E}" srcOrd="2" destOrd="0" parTransId="{EFB13B55-D1EC-4AC8-A91C-1EC0CE0D9B23}" sibTransId="{3C96FAAE-E989-4393-9677-8ACE4E78FA38}"/>
    <dgm:cxn modelId="{0BBC7966-BBE4-486D-BFA3-9841C9B226FD}" srcId="{BEE7B0E7-E800-4FB2-926D-69328D30BE99}" destId="{B1A920AA-26CE-4C4B-8570-A2436A94C286}" srcOrd="1" destOrd="0" parTransId="{9F0C33F4-DE3B-4040-BCBB-10248501F5D0}" sibTransId="{E8E15623-62AC-4B1C-A338-53CE787278A7}"/>
    <dgm:cxn modelId="{88CEA02E-950C-4AA5-93D2-F24E7EB89550}" type="presOf" srcId="{BEE7B0E7-E800-4FB2-926D-69328D30BE99}" destId="{FD82E4E0-24D7-483E-8489-CD93DC8C8E04}" srcOrd="0" destOrd="0" presId="urn:microsoft.com/office/officeart/2005/8/layout/hProcess9"/>
    <dgm:cxn modelId="{C64D2C3B-53DC-47D9-ADFC-32B091CEE9CF}" type="presOf" srcId="{B1A920AA-26CE-4C4B-8570-A2436A94C286}" destId="{1BB04BD4-90C4-4AB7-B976-F0752518C294}" srcOrd="0" destOrd="0" presId="urn:microsoft.com/office/officeart/2005/8/layout/hProcess9"/>
    <dgm:cxn modelId="{05610405-4680-46E2-A2A3-6A8BB2802C73}" type="presOf" srcId="{1DB048BB-9021-4DD8-9693-8DB6F68076F9}" destId="{C7F0A4D2-298F-4D28-9705-9425426E4C95}" srcOrd="0" destOrd="0" presId="urn:microsoft.com/office/officeart/2005/8/layout/hProcess9"/>
    <dgm:cxn modelId="{B6FD1674-606A-4714-A66D-EEBF22ED0BCF}" type="presOf" srcId="{9D1C9F6F-6C48-4125-8609-9B16FE77590E}" destId="{622D2D87-F2D9-4221-B8F1-2A559C4CCDE1}" srcOrd="0" destOrd="0" presId="urn:microsoft.com/office/officeart/2005/8/layout/hProcess9"/>
    <dgm:cxn modelId="{2C7BF9A2-5B81-4245-9BB6-D001FA7CD8C7}" type="presParOf" srcId="{FD82E4E0-24D7-483E-8489-CD93DC8C8E04}" destId="{4FB82192-66BF-4E61-B014-1D6F1741E87D}" srcOrd="0" destOrd="0" presId="urn:microsoft.com/office/officeart/2005/8/layout/hProcess9"/>
    <dgm:cxn modelId="{98BFD9C4-0886-4C96-8315-B93A73875B33}" type="presParOf" srcId="{FD82E4E0-24D7-483E-8489-CD93DC8C8E04}" destId="{145CD04F-02C1-4F11-BBE5-E0517EE44B7E}" srcOrd="1" destOrd="0" presId="urn:microsoft.com/office/officeart/2005/8/layout/hProcess9"/>
    <dgm:cxn modelId="{8E493B16-D2FF-4CD5-8EDD-625D8C9C6477}" type="presParOf" srcId="{145CD04F-02C1-4F11-BBE5-E0517EE44B7E}" destId="{C7F0A4D2-298F-4D28-9705-9425426E4C95}" srcOrd="0" destOrd="0" presId="urn:microsoft.com/office/officeart/2005/8/layout/hProcess9"/>
    <dgm:cxn modelId="{DFBD40F3-08D5-4EC5-A875-EE9D0CA39E99}" type="presParOf" srcId="{145CD04F-02C1-4F11-BBE5-E0517EE44B7E}" destId="{CF951A99-6D44-4026-8181-05CEE1ECF67E}" srcOrd="1" destOrd="0" presId="urn:microsoft.com/office/officeart/2005/8/layout/hProcess9"/>
    <dgm:cxn modelId="{9A94C36E-72CF-4F59-8D66-A2E947FDBA98}" type="presParOf" srcId="{145CD04F-02C1-4F11-BBE5-E0517EE44B7E}" destId="{1BB04BD4-90C4-4AB7-B976-F0752518C294}" srcOrd="2" destOrd="0" presId="urn:microsoft.com/office/officeart/2005/8/layout/hProcess9"/>
    <dgm:cxn modelId="{CF197B85-4010-4C30-B812-22E35C94E1D5}" type="presParOf" srcId="{145CD04F-02C1-4F11-BBE5-E0517EE44B7E}" destId="{CCDAB0F6-D16D-4FBD-B06F-399ACDBB3B03}" srcOrd="3" destOrd="0" presId="urn:microsoft.com/office/officeart/2005/8/layout/hProcess9"/>
    <dgm:cxn modelId="{457A607A-2381-4169-82D5-6E1B6D90320A}" type="presParOf" srcId="{145CD04F-02C1-4F11-BBE5-E0517EE44B7E}" destId="{622D2D87-F2D9-4221-B8F1-2A559C4CCDE1}"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E1C466-A609-42EF-965F-9D41A69C23BD}" type="doc">
      <dgm:prSet loTypeId="urn:microsoft.com/office/officeart/2005/8/layout/hProcess9" loCatId="process" qsTypeId="urn:microsoft.com/office/officeart/2005/8/quickstyle/simple1" qsCatId="simple" csTypeId="urn:microsoft.com/office/officeart/2005/8/colors/accent1_2" csCatId="accent1" phldr="1"/>
      <dgm:spPr/>
    </dgm:pt>
    <dgm:pt modelId="{2A12B42D-3E72-466A-9AB0-29959A244D11}">
      <dgm:prSet phldrT="[Text]" custT="1"/>
      <dgm:spPr>
        <a:solidFill>
          <a:srgbClr val="72CDEA"/>
        </a:solidFill>
      </dgm:spPr>
      <dgm:t>
        <a:bodyPr/>
        <a:lstStyle/>
        <a:p>
          <a:pPr rtl="1"/>
          <a:r>
            <a:rPr lang="fa-IR" sz="7200" dirty="0" smtClean="0">
              <a:solidFill>
                <a:schemeClr val="tx1"/>
              </a:solidFill>
              <a:cs typeface="B Nazanin" panose="00000400000000000000" pitchFamily="2" charset="-78"/>
            </a:rPr>
            <a:t>شفافیت</a:t>
          </a:r>
          <a:endParaRPr lang="fa-IR" sz="7200" dirty="0">
            <a:solidFill>
              <a:schemeClr val="tx1"/>
            </a:solidFill>
            <a:cs typeface="B Nazanin" panose="00000400000000000000" pitchFamily="2" charset="-78"/>
          </a:endParaRPr>
        </a:p>
      </dgm:t>
    </dgm:pt>
    <dgm:pt modelId="{7E1425C7-D36B-4011-B4A2-DFD86BFF9872}" type="parTrans" cxnId="{986CBFF1-F659-46F0-8949-2553D70932BB}">
      <dgm:prSet/>
      <dgm:spPr/>
      <dgm:t>
        <a:bodyPr/>
        <a:lstStyle/>
        <a:p>
          <a:pPr rtl="1"/>
          <a:endParaRPr lang="fa-IR"/>
        </a:p>
      </dgm:t>
    </dgm:pt>
    <dgm:pt modelId="{3C4CA434-7E07-4DF8-B1D5-35610F118DC2}" type="sibTrans" cxnId="{986CBFF1-F659-46F0-8949-2553D70932BB}">
      <dgm:prSet/>
      <dgm:spPr/>
      <dgm:t>
        <a:bodyPr/>
        <a:lstStyle/>
        <a:p>
          <a:pPr rtl="1"/>
          <a:endParaRPr lang="fa-IR"/>
        </a:p>
      </dgm:t>
    </dgm:pt>
    <dgm:pt modelId="{9143B16F-4549-4929-B173-83831778AF3B}">
      <dgm:prSet phldrT="[Text]" custT="1"/>
      <dgm:spPr>
        <a:solidFill>
          <a:srgbClr val="72CDEA"/>
        </a:solidFill>
      </dgm:spPr>
      <dgm:t>
        <a:bodyPr/>
        <a:lstStyle/>
        <a:p>
          <a:pPr rtl="1"/>
          <a:r>
            <a:rPr lang="fa-IR" sz="4000" dirty="0" smtClean="0">
              <a:solidFill>
                <a:schemeClr val="tx1"/>
              </a:solidFill>
              <a:cs typeface="B Nazanin" panose="00000400000000000000" pitchFamily="2" charset="-78"/>
            </a:rPr>
            <a:t>روشن شدن عملکردها، تصمیمات و گفتارها</a:t>
          </a:r>
          <a:endParaRPr lang="fa-IR" sz="4000" dirty="0">
            <a:solidFill>
              <a:schemeClr val="tx1"/>
            </a:solidFill>
            <a:cs typeface="B Nazanin" panose="00000400000000000000" pitchFamily="2" charset="-78"/>
          </a:endParaRPr>
        </a:p>
      </dgm:t>
    </dgm:pt>
    <dgm:pt modelId="{D75B6239-2382-48EF-9BDF-CF627E53322A}" type="parTrans" cxnId="{250290DD-5F81-4DA2-A7E7-EBC0984CE454}">
      <dgm:prSet/>
      <dgm:spPr/>
      <dgm:t>
        <a:bodyPr/>
        <a:lstStyle/>
        <a:p>
          <a:pPr rtl="1"/>
          <a:endParaRPr lang="fa-IR"/>
        </a:p>
      </dgm:t>
    </dgm:pt>
    <dgm:pt modelId="{B5FA3F7C-A9F0-4B29-B716-7D802093B03B}" type="sibTrans" cxnId="{250290DD-5F81-4DA2-A7E7-EBC0984CE454}">
      <dgm:prSet/>
      <dgm:spPr/>
      <dgm:t>
        <a:bodyPr/>
        <a:lstStyle/>
        <a:p>
          <a:pPr rtl="1"/>
          <a:endParaRPr lang="fa-IR"/>
        </a:p>
      </dgm:t>
    </dgm:pt>
    <dgm:pt modelId="{CAA0EC00-EE1C-4BFE-8A11-E95082D84AF3}">
      <dgm:prSet phldrT="[Text]"/>
      <dgm:spPr>
        <a:solidFill>
          <a:srgbClr val="72CDEA"/>
        </a:solidFill>
      </dgm:spPr>
      <dgm:t>
        <a:bodyPr/>
        <a:lstStyle/>
        <a:p>
          <a:pPr rtl="1"/>
          <a:r>
            <a:rPr lang="fa-IR" dirty="0" smtClean="0">
              <a:solidFill>
                <a:schemeClr val="tx1"/>
              </a:solidFill>
              <a:cs typeface="B Nazanin" panose="00000400000000000000" pitchFamily="2" charset="-78"/>
            </a:rPr>
            <a:t>پاسخگویی مسئولین</a:t>
          </a:r>
          <a:endParaRPr lang="fa-IR" dirty="0">
            <a:solidFill>
              <a:schemeClr val="tx1"/>
            </a:solidFill>
            <a:cs typeface="B Nazanin" panose="00000400000000000000" pitchFamily="2" charset="-78"/>
          </a:endParaRPr>
        </a:p>
      </dgm:t>
    </dgm:pt>
    <dgm:pt modelId="{804CEB1E-8529-49A0-AEB4-485A1AC947C5}" type="parTrans" cxnId="{85B60502-EB95-430B-B9BB-53480D913300}">
      <dgm:prSet/>
      <dgm:spPr/>
      <dgm:t>
        <a:bodyPr/>
        <a:lstStyle/>
        <a:p>
          <a:pPr rtl="1"/>
          <a:endParaRPr lang="fa-IR"/>
        </a:p>
      </dgm:t>
    </dgm:pt>
    <dgm:pt modelId="{9BF4362A-F664-4CA4-ADC0-88112466B573}" type="sibTrans" cxnId="{85B60502-EB95-430B-B9BB-53480D913300}">
      <dgm:prSet/>
      <dgm:spPr/>
      <dgm:t>
        <a:bodyPr/>
        <a:lstStyle/>
        <a:p>
          <a:pPr rtl="1"/>
          <a:endParaRPr lang="fa-IR"/>
        </a:p>
      </dgm:t>
    </dgm:pt>
    <dgm:pt modelId="{235B0024-2FE5-48A2-AF40-3DBD8539ABD6}" type="pres">
      <dgm:prSet presAssocID="{8DE1C466-A609-42EF-965F-9D41A69C23BD}" presName="CompostProcess" presStyleCnt="0">
        <dgm:presLayoutVars>
          <dgm:dir/>
          <dgm:resizeHandles val="exact"/>
        </dgm:presLayoutVars>
      </dgm:prSet>
      <dgm:spPr/>
    </dgm:pt>
    <dgm:pt modelId="{65A67EF6-8FD7-43CB-93C9-37A5086A3873}" type="pres">
      <dgm:prSet presAssocID="{8DE1C466-A609-42EF-965F-9D41A69C23BD}" presName="arrow" presStyleLbl="bgShp" presStyleIdx="0" presStyleCnt="1"/>
      <dgm:spPr>
        <a:solidFill>
          <a:srgbClr val="FFC000"/>
        </a:solidFill>
      </dgm:spPr>
    </dgm:pt>
    <dgm:pt modelId="{E67CCE8E-BA64-450D-B2D5-9ABCB4D7DBB0}" type="pres">
      <dgm:prSet presAssocID="{8DE1C466-A609-42EF-965F-9D41A69C23BD}" presName="linearProcess" presStyleCnt="0"/>
      <dgm:spPr/>
    </dgm:pt>
    <dgm:pt modelId="{C63767B9-7607-4279-B884-9C73F51EC45E}" type="pres">
      <dgm:prSet presAssocID="{2A12B42D-3E72-466A-9AB0-29959A244D11}" presName="textNode" presStyleLbl="node1" presStyleIdx="0" presStyleCnt="3">
        <dgm:presLayoutVars>
          <dgm:bulletEnabled val="1"/>
        </dgm:presLayoutVars>
      </dgm:prSet>
      <dgm:spPr/>
      <dgm:t>
        <a:bodyPr/>
        <a:lstStyle/>
        <a:p>
          <a:pPr rtl="1"/>
          <a:endParaRPr lang="fa-IR"/>
        </a:p>
      </dgm:t>
    </dgm:pt>
    <dgm:pt modelId="{BE253081-9DA5-4B9E-8A1F-0E812B91FB11}" type="pres">
      <dgm:prSet presAssocID="{3C4CA434-7E07-4DF8-B1D5-35610F118DC2}" presName="sibTrans" presStyleCnt="0"/>
      <dgm:spPr/>
    </dgm:pt>
    <dgm:pt modelId="{E14929D7-841A-4CC9-8B82-23CB4D617D27}" type="pres">
      <dgm:prSet presAssocID="{9143B16F-4549-4929-B173-83831778AF3B}" presName="textNode" presStyleLbl="node1" presStyleIdx="1" presStyleCnt="3">
        <dgm:presLayoutVars>
          <dgm:bulletEnabled val="1"/>
        </dgm:presLayoutVars>
      </dgm:prSet>
      <dgm:spPr/>
      <dgm:t>
        <a:bodyPr/>
        <a:lstStyle/>
        <a:p>
          <a:pPr rtl="1"/>
          <a:endParaRPr lang="fa-IR"/>
        </a:p>
      </dgm:t>
    </dgm:pt>
    <dgm:pt modelId="{D6B9AC48-402F-4188-B583-6FD8F23A71F3}" type="pres">
      <dgm:prSet presAssocID="{B5FA3F7C-A9F0-4B29-B716-7D802093B03B}" presName="sibTrans" presStyleCnt="0"/>
      <dgm:spPr/>
    </dgm:pt>
    <dgm:pt modelId="{D2F6B6FC-F3E3-4B08-8028-235D1131AC8E}" type="pres">
      <dgm:prSet presAssocID="{CAA0EC00-EE1C-4BFE-8A11-E95082D84AF3}" presName="textNode" presStyleLbl="node1" presStyleIdx="2" presStyleCnt="3">
        <dgm:presLayoutVars>
          <dgm:bulletEnabled val="1"/>
        </dgm:presLayoutVars>
      </dgm:prSet>
      <dgm:spPr/>
      <dgm:t>
        <a:bodyPr/>
        <a:lstStyle/>
        <a:p>
          <a:pPr rtl="1"/>
          <a:endParaRPr lang="fa-IR"/>
        </a:p>
      </dgm:t>
    </dgm:pt>
  </dgm:ptLst>
  <dgm:cxnLst>
    <dgm:cxn modelId="{250290DD-5F81-4DA2-A7E7-EBC0984CE454}" srcId="{8DE1C466-A609-42EF-965F-9D41A69C23BD}" destId="{9143B16F-4549-4929-B173-83831778AF3B}" srcOrd="1" destOrd="0" parTransId="{D75B6239-2382-48EF-9BDF-CF627E53322A}" sibTransId="{B5FA3F7C-A9F0-4B29-B716-7D802093B03B}"/>
    <dgm:cxn modelId="{986CBFF1-F659-46F0-8949-2553D70932BB}" srcId="{8DE1C466-A609-42EF-965F-9D41A69C23BD}" destId="{2A12B42D-3E72-466A-9AB0-29959A244D11}" srcOrd="0" destOrd="0" parTransId="{7E1425C7-D36B-4011-B4A2-DFD86BFF9872}" sibTransId="{3C4CA434-7E07-4DF8-B1D5-35610F118DC2}"/>
    <dgm:cxn modelId="{C37B722B-70F6-4744-8313-94F0F0431A98}" type="presOf" srcId="{9143B16F-4549-4929-B173-83831778AF3B}" destId="{E14929D7-841A-4CC9-8B82-23CB4D617D27}" srcOrd="0" destOrd="0" presId="urn:microsoft.com/office/officeart/2005/8/layout/hProcess9"/>
    <dgm:cxn modelId="{7F701866-9DAB-444C-83E3-9311922497FA}" type="presOf" srcId="{CAA0EC00-EE1C-4BFE-8A11-E95082D84AF3}" destId="{D2F6B6FC-F3E3-4B08-8028-235D1131AC8E}" srcOrd="0" destOrd="0" presId="urn:microsoft.com/office/officeart/2005/8/layout/hProcess9"/>
    <dgm:cxn modelId="{3763783A-F3F5-413B-9703-CF68FCC86955}" type="presOf" srcId="{2A12B42D-3E72-466A-9AB0-29959A244D11}" destId="{C63767B9-7607-4279-B884-9C73F51EC45E}" srcOrd="0" destOrd="0" presId="urn:microsoft.com/office/officeart/2005/8/layout/hProcess9"/>
    <dgm:cxn modelId="{85B60502-EB95-430B-B9BB-53480D913300}" srcId="{8DE1C466-A609-42EF-965F-9D41A69C23BD}" destId="{CAA0EC00-EE1C-4BFE-8A11-E95082D84AF3}" srcOrd="2" destOrd="0" parTransId="{804CEB1E-8529-49A0-AEB4-485A1AC947C5}" sibTransId="{9BF4362A-F664-4CA4-ADC0-88112466B573}"/>
    <dgm:cxn modelId="{31B2DF59-F21B-47EA-923F-275C57A42CB6}" type="presOf" srcId="{8DE1C466-A609-42EF-965F-9D41A69C23BD}" destId="{235B0024-2FE5-48A2-AF40-3DBD8539ABD6}" srcOrd="0" destOrd="0" presId="urn:microsoft.com/office/officeart/2005/8/layout/hProcess9"/>
    <dgm:cxn modelId="{F7AD2891-083D-496C-8A0F-F1ED0A43E48E}" type="presParOf" srcId="{235B0024-2FE5-48A2-AF40-3DBD8539ABD6}" destId="{65A67EF6-8FD7-43CB-93C9-37A5086A3873}" srcOrd="0" destOrd="0" presId="urn:microsoft.com/office/officeart/2005/8/layout/hProcess9"/>
    <dgm:cxn modelId="{BD312F9F-B098-4827-924D-36B286ADEA26}" type="presParOf" srcId="{235B0024-2FE5-48A2-AF40-3DBD8539ABD6}" destId="{E67CCE8E-BA64-450D-B2D5-9ABCB4D7DBB0}" srcOrd="1" destOrd="0" presId="urn:microsoft.com/office/officeart/2005/8/layout/hProcess9"/>
    <dgm:cxn modelId="{21FD4137-743D-4B78-BF84-8929A5CA24D0}" type="presParOf" srcId="{E67CCE8E-BA64-450D-B2D5-9ABCB4D7DBB0}" destId="{C63767B9-7607-4279-B884-9C73F51EC45E}" srcOrd="0" destOrd="0" presId="urn:microsoft.com/office/officeart/2005/8/layout/hProcess9"/>
    <dgm:cxn modelId="{7EB9E8BD-9B7D-4869-8E0B-3D465FD735AB}" type="presParOf" srcId="{E67CCE8E-BA64-450D-B2D5-9ABCB4D7DBB0}" destId="{BE253081-9DA5-4B9E-8A1F-0E812B91FB11}" srcOrd="1" destOrd="0" presId="urn:microsoft.com/office/officeart/2005/8/layout/hProcess9"/>
    <dgm:cxn modelId="{3B793079-6C76-4075-9105-E67493830A52}" type="presParOf" srcId="{E67CCE8E-BA64-450D-B2D5-9ABCB4D7DBB0}" destId="{E14929D7-841A-4CC9-8B82-23CB4D617D27}" srcOrd="2" destOrd="0" presId="urn:microsoft.com/office/officeart/2005/8/layout/hProcess9"/>
    <dgm:cxn modelId="{E5026DE4-8823-4851-AC54-209D23180978}" type="presParOf" srcId="{E67CCE8E-BA64-450D-B2D5-9ABCB4D7DBB0}" destId="{D6B9AC48-402F-4188-B583-6FD8F23A71F3}" srcOrd="3" destOrd="0" presId="urn:microsoft.com/office/officeart/2005/8/layout/hProcess9"/>
    <dgm:cxn modelId="{55894BAA-8660-4827-A015-027BD9CB99CE}" type="presParOf" srcId="{E67CCE8E-BA64-450D-B2D5-9ABCB4D7DBB0}" destId="{D2F6B6FC-F3E3-4B08-8028-235D1131AC8E}"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E8AB69-C214-42F3-8532-D1A4142FC40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pPr rtl="1"/>
          <a:endParaRPr lang="fa-IR"/>
        </a:p>
      </dgm:t>
    </dgm:pt>
    <dgm:pt modelId="{E559AA28-D485-478D-B093-BC42D4C1E867}">
      <dgm:prSet phldrT="[Text]" custT="1"/>
      <dgm:spPr>
        <a:solidFill>
          <a:schemeClr val="accent3">
            <a:lumMod val="40000"/>
            <a:lumOff val="60000"/>
          </a:schemeClr>
        </a:solidFill>
        <a:ln>
          <a:solidFill>
            <a:srgbClr val="00B0F0"/>
          </a:solidFill>
        </a:ln>
      </dgm:spPr>
      <dgm:t>
        <a:bodyPr/>
        <a:lstStyle/>
        <a:p>
          <a:pPr rtl="1"/>
          <a:r>
            <a:rPr lang="fa-IR" sz="3200" dirty="0" smtClean="0">
              <a:solidFill>
                <a:schemeClr val="tx1"/>
              </a:solidFill>
              <a:cs typeface="B Nazanin" panose="00000400000000000000" pitchFamily="2" charset="-78"/>
            </a:rPr>
            <a:t>شفافیت</a:t>
          </a:r>
          <a:endParaRPr lang="fa-IR" sz="3200" dirty="0">
            <a:solidFill>
              <a:schemeClr val="tx1"/>
            </a:solidFill>
            <a:cs typeface="B Nazanin" panose="00000400000000000000" pitchFamily="2" charset="-78"/>
          </a:endParaRPr>
        </a:p>
      </dgm:t>
    </dgm:pt>
    <dgm:pt modelId="{D94A88B5-050A-4ACE-B055-5D13F804137C}" type="parTrans" cxnId="{25686440-A6E4-4B90-A78D-53DBCF053368}">
      <dgm:prSet/>
      <dgm:spPr/>
      <dgm:t>
        <a:bodyPr/>
        <a:lstStyle/>
        <a:p>
          <a:pPr rtl="1"/>
          <a:endParaRPr lang="fa-IR"/>
        </a:p>
      </dgm:t>
    </dgm:pt>
    <dgm:pt modelId="{024C3120-EF28-4F37-A1BC-0731F92DB2BF}" type="sibTrans" cxnId="{25686440-A6E4-4B90-A78D-53DBCF053368}">
      <dgm:prSet/>
      <dgm:spPr/>
      <dgm:t>
        <a:bodyPr/>
        <a:lstStyle/>
        <a:p>
          <a:pPr rtl="1"/>
          <a:endParaRPr lang="fa-IR"/>
        </a:p>
      </dgm:t>
    </dgm:pt>
    <dgm:pt modelId="{14C7A5C1-D264-4EE9-9000-80E6F2F8557B}">
      <dgm:prSet phldrT="[Text]"/>
      <dgm:spPr>
        <a:solidFill>
          <a:schemeClr val="accent3">
            <a:lumMod val="40000"/>
            <a:lumOff val="60000"/>
          </a:schemeClr>
        </a:solidFill>
        <a:ln>
          <a:solidFill>
            <a:srgbClr val="00B050"/>
          </a:solidFill>
        </a:ln>
      </dgm:spPr>
      <dgm:t>
        <a:bodyPr/>
        <a:lstStyle/>
        <a:p>
          <a:pPr rtl="1"/>
          <a:r>
            <a:rPr lang="fa-IR" dirty="0" smtClean="0"/>
            <a:t> </a:t>
          </a:r>
          <a:r>
            <a:rPr lang="fa-IR" dirty="0" smtClean="0">
              <a:cs typeface="B Nazanin" panose="00000400000000000000" pitchFamily="2" charset="-78"/>
            </a:rPr>
            <a:t>روشن شدن عملکرد مسئولین</a:t>
          </a:r>
          <a:endParaRPr lang="fa-IR" dirty="0">
            <a:cs typeface="B Nazanin" panose="00000400000000000000" pitchFamily="2" charset="-78"/>
          </a:endParaRPr>
        </a:p>
      </dgm:t>
    </dgm:pt>
    <dgm:pt modelId="{3E1D1634-7A72-478C-8FDB-58A17828CBCF}" type="parTrans" cxnId="{E7776107-E57C-4EA8-BE01-B47345F6A8FF}">
      <dgm:prSet/>
      <dgm:spPr/>
      <dgm:t>
        <a:bodyPr/>
        <a:lstStyle/>
        <a:p>
          <a:pPr rtl="1"/>
          <a:endParaRPr lang="fa-IR"/>
        </a:p>
      </dgm:t>
    </dgm:pt>
    <dgm:pt modelId="{6AD12AE1-C83C-41D2-8B8F-26FA64B64C0C}" type="sibTrans" cxnId="{E7776107-E57C-4EA8-BE01-B47345F6A8FF}">
      <dgm:prSet/>
      <dgm:spPr/>
      <dgm:t>
        <a:bodyPr/>
        <a:lstStyle/>
        <a:p>
          <a:pPr rtl="1"/>
          <a:endParaRPr lang="fa-IR"/>
        </a:p>
      </dgm:t>
    </dgm:pt>
    <dgm:pt modelId="{D5954107-69F1-44C5-B3E6-F746A11CB1D6}">
      <dgm:prSet phldrT="[Text]" custT="1"/>
      <dgm:spPr>
        <a:solidFill>
          <a:schemeClr val="accent3">
            <a:lumMod val="40000"/>
            <a:lumOff val="60000"/>
          </a:schemeClr>
        </a:solidFill>
        <a:ln>
          <a:solidFill>
            <a:srgbClr val="00B0F0"/>
          </a:solidFill>
        </a:ln>
      </dgm:spPr>
      <dgm:t>
        <a:bodyPr/>
        <a:lstStyle/>
        <a:p>
          <a:pPr rtl="1"/>
          <a:r>
            <a:rPr lang="fa-IR" sz="2800" dirty="0" smtClean="0">
              <a:solidFill>
                <a:schemeClr val="tx1"/>
              </a:solidFill>
              <a:cs typeface="B Nazanin" panose="00000400000000000000" pitchFamily="2" charset="-78"/>
            </a:rPr>
            <a:t>پاسخگویی</a:t>
          </a:r>
          <a:endParaRPr lang="fa-IR" sz="2800" dirty="0">
            <a:solidFill>
              <a:schemeClr val="tx1"/>
            </a:solidFill>
            <a:cs typeface="B Nazanin" panose="00000400000000000000" pitchFamily="2" charset="-78"/>
          </a:endParaRPr>
        </a:p>
      </dgm:t>
    </dgm:pt>
    <dgm:pt modelId="{72DB819A-2F07-4993-AC77-CAD6D1411CFB}" type="parTrans" cxnId="{DAA980C5-C3E6-4F43-8997-25DE0ED6BDC3}">
      <dgm:prSet/>
      <dgm:spPr/>
      <dgm:t>
        <a:bodyPr/>
        <a:lstStyle/>
        <a:p>
          <a:pPr rtl="1"/>
          <a:endParaRPr lang="fa-IR"/>
        </a:p>
      </dgm:t>
    </dgm:pt>
    <dgm:pt modelId="{49EA689C-8496-4818-885E-9D1F49F0C937}" type="sibTrans" cxnId="{DAA980C5-C3E6-4F43-8997-25DE0ED6BDC3}">
      <dgm:prSet/>
      <dgm:spPr/>
      <dgm:t>
        <a:bodyPr/>
        <a:lstStyle/>
        <a:p>
          <a:pPr rtl="1"/>
          <a:endParaRPr lang="fa-IR"/>
        </a:p>
      </dgm:t>
    </dgm:pt>
    <dgm:pt modelId="{4B4134F7-32DE-49B9-B5A6-9408566BAF26}">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پاسخ دادن مسئولین در برابر عملکرد خود</a:t>
          </a:r>
          <a:endParaRPr lang="fa-IR" dirty="0">
            <a:cs typeface="B Nazanin" panose="00000400000000000000" pitchFamily="2" charset="-78"/>
          </a:endParaRPr>
        </a:p>
      </dgm:t>
    </dgm:pt>
    <dgm:pt modelId="{6320C679-37D4-4A86-BD3D-6BBB5D71698E}" type="parTrans" cxnId="{33B2FBE3-6B5E-4342-833C-0071B6180906}">
      <dgm:prSet/>
      <dgm:spPr/>
      <dgm:t>
        <a:bodyPr/>
        <a:lstStyle/>
        <a:p>
          <a:pPr rtl="1"/>
          <a:endParaRPr lang="fa-IR"/>
        </a:p>
      </dgm:t>
    </dgm:pt>
    <dgm:pt modelId="{EA730E2E-46A1-4AB1-BAE3-AEA8A3F706D5}" type="sibTrans" cxnId="{33B2FBE3-6B5E-4342-833C-0071B6180906}">
      <dgm:prSet/>
      <dgm:spPr/>
      <dgm:t>
        <a:bodyPr/>
        <a:lstStyle/>
        <a:p>
          <a:pPr rtl="1"/>
          <a:endParaRPr lang="fa-IR"/>
        </a:p>
      </dgm:t>
    </dgm:pt>
    <dgm:pt modelId="{2CE3ECFC-0C46-42F8-8675-CD236DED2E8D}">
      <dgm:prSet phldrT="[Text]" custT="1"/>
      <dgm:spPr>
        <a:solidFill>
          <a:schemeClr val="accent3">
            <a:lumMod val="40000"/>
            <a:lumOff val="60000"/>
          </a:schemeClr>
        </a:solidFill>
        <a:ln>
          <a:solidFill>
            <a:srgbClr val="00B0F0"/>
          </a:solidFill>
        </a:ln>
      </dgm:spPr>
      <dgm:t>
        <a:bodyPr/>
        <a:lstStyle/>
        <a:p>
          <a:pPr rtl="1"/>
          <a:r>
            <a:rPr lang="fa-IR" sz="2400" dirty="0" smtClean="0">
              <a:solidFill>
                <a:schemeClr val="tx1"/>
              </a:solidFill>
              <a:cs typeface="B Nazanin" panose="00000400000000000000" pitchFamily="2" charset="-78"/>
            </a:rPr>
            <a:t>کاهش زمینه ایجاد فساد</a:t>
          </a:r>
          <a:endParaRPr lang="fa-IR" sz="2400" dirty="0">
            <a:solidFill>
              <a:schemeClr val="tx1"/>
            </a:solidFill>
            <a:cs typeface="B Nazanin" panose="00000400000000000000" pitchFamily="2" charset="-78"/>
          </a:endParaRPr>
        </a:p>
      </dgm:t>
    </dgm:pt>
    <dgm:pt modelId="{F7F2648F-3C56-4C9E-AD6C-6BBFA529538D}" type="parTrans" cxnId="{BAC72419-D2FA-49D3-BBA7-159605766F06}">
      <dgm:prSet/>
      <dgm:spPr/>
      <dgm:t>
        <a:bodyPr/>
        <a:lstStyle/>
        <a:p>
          <a:pPr rtl="1"/>
          <a:endParaRPr lang="fa-IR"/>
        </a:p>
      </dgm:t>
    </dgm:pt>
    <dgm:pt modelId="{8C9EB271-543F-4C38-9176-0A6B3B4489E9}" type="sibTrans" cxnId="{BAC72419-D2FA-49D3-BBA7-159605766F06}">
      <dgm:prSet/>
      <dgm:spPr/>
      <dgm:t>
        <a:bodyPr/>
        <a:lstStyle/>
        <a:p>
          <a:pPr rtl="1"/>
          <a:endParaRPr lang="fa-IR"/>
        </a:p>
      </dgm:t>
    </dgm:pt>
    <dgm:pt modelId="{95F1090A-A669-4716-BC63-62B7AF81ECF8}">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دقت در رفتار و از بین رفتن زمینه لغزش مسئولین</a:t>
          </a:r>
          <a:endParaRPr lang="fa-IR" dirty="0">
            <a:cs typeface="B Nazanin" panose="00000400000000000000" pitchFamily="2" charset="-78"/>
          </a:endParaRPr>
        </a:p>
      </dgm:t>
    </dgm:pt>
    <dgm:pt modelId="{533873AF-0442-4851-BC18-8DEC3329381C}" type="parTrans" cxnId="{EA73124C-C9D3-4779-BAB4-C9D046F28E0D}">
      <dgm:prSet/>
      <dgm:spPr/>
      <dgm:t>
        <a:bodyPr/>
        <a:lstStyle/>
        <a:p>
          <a:pPr rtl="1"/>
          <a:endParaRPr lang="fa-IR"/>
        </a:p>
      </dgm:t>
    </dgm:pt>
    <dgm:pt modelId="{FBA837F8-8F23-4D11-81A6-7E7619C1EDAB}" type="sibTrans" cxnId="{EA73124C-C9D3-4779-BAB4-C9D046F28E0D}">
      <dgm:prSet/>
      <dgm:spPr/>
      <dgm:t>
        <a:bodyPr/>
        <a:lstStyle/>
        <a:p>
          <a:pPr rtl="1"/>
          <a:endParaRPr lang="fa-IR"/>
        </a:p>
      </dgm:t>
    </dgm:pt>
    <dgm:pt modelId="{EB22B897-2F8C-4912-9A02-2C40555BDEAF}" type="pres">
      <dgm:prSet presAssocID="{18E8AB69-C214-42F3-8532-D1A4142FC409}" presName="linearFlow" presStyleCnt="0">
        <dgm:presLayoutVars>
          <dgm:dir/>
          <dgm:animLvl val="lvl"/>
          <dgm:resizeHandles val="exact"/>
        </dgm:presLayoutVars>
      </dgm:prSet>
      <dgm:spPr/>
      <dgm:t>
        <a:bodyPr/>
        <a:lstStyle/>
        <a:p>
          <a:pPr rtl="1"/>
          <a:endParaRPr lang="fa-IR"/>
        </a:p>
      </dgm:t>
    </dgm:pt>
    <dgm:pt modelId="{44670B8B-F00A-46F7-B9A4-108F44D3F473}" type="pres">
      <dgm:prSet presAssocID="{E559AA28-D485-478D-B093-BC42D4C1E867}" presName="composite" presStyleCnt="0"/>
      <dgm:spPr/>
    </dgm:pt>
    <dgm:pt modelId="{295C0D86-8D4F-46E1-B082-43E7FE23B32B}" type="pres">
      <dgm:prSet presAssocID="{E559AA28-D485-478D-B093-BC42D4C1E867}" presName="parentText" presStyleLbl="alignNode1" presStyleIdx="0" presStyleCnt="3">
        <dgm:presLayoutVars>
          <dgm:chMax val="1"/>
          <dgm:bulletEnabled val="1"/>
        </dgm:presLayoutVars>
      </dgm:prSet>
      <dgm:spPr/>
      <dgm:t>
        <a:bodyPr/>
        <a:lstStyle/>
        <a:p>
          <a:pPr rtl="1"/>
          <a:endParaRPr lang="fa-IR"/>
        </a:p>
      </dgm:t>
    </dgm:pt>
    <dgm:pt modelId="{5C8122E5-E8ED-4A81-A29C-66B2860F9032}" type="pres">
      <dgm:prSet presAssocID="{E559AA28-D485-478D-B093-BC42D4C1E867}" presName="descendantText" presStyleLbl="alignAcc1" presStyleIdx="0" presStyleCnt="3">
        <dgm:presLayoutVars>
          <dgm:bulletEnabled val="1"/>
        </dgm:presLayoutVars>
      </dgm:prSet>
      <dgm:spPr/>
      <dgm:t>
        <a:bodyPr/>
        <a:lstStyle/>
        <a:p>
          <a:pPr rtl="1"/>
          <a:endParaRPr lang="fa-IR"/>
        </a:p>
      </dgm:t>
    </dgm:pt>
    <dgm:pt modelId="{9BC2EA2C-119A-4CE9-92EB-6A4863BE3BA6}" type="pres">
      <dgm:prSet presAssocID="{024C3120-EF28-4F37-A1BC-0731F92DB2BF}" presName="sp" presStyleCnt="0"/>
      <dgm:spPr/>
    </dgm:pt>
    <dgm:pt modelId="{34800F6B-53A7-4776-9704-679C22B035E5}" type="pres">
      <dgm:prSet presAssocID="{D5954107-69F1-44C5-B3E6-F746A11CB1D6}" presName="composite" presStyleCnt="0"/>
      <dgm:spPr/>
    </dgm:pt>
    <dgm:pt modelId="{3327C2E7-BAF9-4FCB-B45F-861772B825FB}" type="pres">
      <dgm:prSet presAssocID="{D5954107-69F1-44C5-B3E6-F746A11CB1D6}" presName="parentText" presStyleLbl="alignNode1" presStyleIdx="1" presStyleCnt="3">
        <dgm:presLayoutVars>
          <dgm:chMax val="1"/>
          <dgm:bulletEnabled val="1"/>
        </dgm:presLayoutVars>
      </dgm:prSet>
      <dgm:spPr/>
      <dgm:t>
        <a:bodyPr/>
        <a:lstStyle/>
        <a:p>
          <a:pPr rtl="1"/>
          <a:endParaRPr lang="fa-IR"/>
        </a:p>
      </dgm:t>
    </dgm:pt>
    <dgm:pt modelId="{DADB3D77-8215-4231-B2C1-9E451DC7C2BD}" type="pres">
      <dgm:prSet presAssocID="{D5954107-69F1-44C5-B3E6-F746A11CB1D6}" presName="descendantText" presStyleLbl="alignAcc1" presStyleIdx="1" presStyleCnt="3">
        <dgm:presLayoutVars>
          <dgm:bulletEnabled val="1"/>
        </dgm:presLayoutVars>
      </dgm:prSet>
      <dgm:spPr/>
      <dgm:t>
        <a:bodyPr/>
        <a:lstStyle/>
        <a:p>
          <a:pPr rtl="1"/>
          <a:endParaRPr lang="fa-IR"/>
        </a:p>
      </dgm:t>
    </dgm:pt>
    <dgm:pt modelId="{A9E131D8-2274-4149-AE34-A0DB20F71B71}" type="pres">
      <dgm:prSet presAssocID="{49EA689C-8496-4818-885E-9D1F49F0C937}" presName="sp" presStyleCnt="0"/>
      <dgm:spPr/>
    </dgm:pt>
    <dgm:pt modelId="{789026E3-EF80-4F30-A82F-C5EDAA30516A}" type="pres">
      <dgm:prSet presAssocID="{2CE3ECFC-0C46-42F8-8675-CD236DED2E8D}" presName="composite" presStyleCnt="0"/>
      <dgm:spPr/>
    </dgm:pt>
    <dgm:pt modelId="{3D59FCED-0611-4A9D-B152-EABD64EC8E6B}" type="pres">
      <dgm:prSet presAssocID="{2CE3ECFC-0C46-42F8-8675-CD236DED2E8D}" presName="parentText" presStyleLbl="alignNode1" presStyleIdx="2" presStyleCnt="3">
        <dgm:presLayoutVars>
          <dgm:chMax val="1"/>
          <dgm:bulletEnabled val="1"/>
        </dgm:presLayoutVars>
      </dgm:prSet>
      <dgm:spPr/>
      <dgm:t>
        <a:bodyPr/>
        <a:lstStyle/>
        <a:p>
          <a:pPr rtl="1"/>
          <a:endParaRPr lang="fa-IR"/>
        </a:p>
      </dgm:t>
    </dgm:pt>
    <dgm:pt modelId="{8F9B42C9-EDB2-420A-81E4-0006DC7B489F}" type="pres">
      <dgm:prSet presAssocID="{2CE3ECFC-0C46-42F8-8675-CD236DED2E8D}" presName="descendantText" presStyleLbl="alignAcc1" presStyleIdx="2" presStyleCnt="3">
        <dgm:presLayoutVars>
          <dgm:bulletEnabled val="1"/>
        </dgm:presLayoutVars>
      </dgm:prSet>
      <dgm:spPr/>
      <dgm:t>
        <a:bodyPr/>
        <a:lstStyle/>
        <a:p>
          <a:pPr rtl="1"/>
          <a:endParaRPr lang="fa-IR"/>
        </a:p>
      </dgm:t>
    </dgm:pt>
  </dgm:ptLst>
  <dgm:cxnLst>
    <dgm:cxn modelId="{19B65925-C516-4324-A1D7-85C3D7612E30}" type="presOf" srcId="{95F1090A-A669-4716-BC63-62B7AF81ECF8}" destId="{8F9B42C9-EDB2-420A-81E4-0006DC7B489F}" srcOrd="0" destOrd="0" presId="urn:microsoft.com/office/officeart/2005/8/layout/chevron2"/>
    <dgm:cxn modelId="{586A7326-C7B3-47E5-991C-BFF4D68AD5E7}" type="presOf" srcId="{E559AA28-D485-478D-B093-BC42D4C1E867}" destId="{295C0D86-8D4F-46E1-B082-43E7FE23B32B}" srcOrd="0" destOrd="0" presId="urn:microsoft.com/office/officeart/2005/8/layout/chevron2"/>
    <dgm:cxn modelId="{EA73124C-C9D3-4779-BAB4-C9D046F28E0D}" srcId="{2CE3ECFC-0C46-42F8-8675-CD236DED2E8D}" destId="{95F1090A-A669-4716-BC63-62B7AF81ECF8}" srcOrd="0" destOrd="0" parTransId="{533873AF-0442-4851-BC18-8DEC3329381C}" sibTransId="{FBA837F8-8F23-4D11-81A6-7E7619C1EDAB}"/>
    <dgm:cxn modelId="{C37303AD-78DA-4A02-95B4-5B0AC32C9A37}" type="presOf" srcId="{4B4134F7-32DE-49B9-B5A6-9408566BAF26}" destId="{DADB3D77-8215-4231-B2C1-9E451DC7C2BD}" srcOrd="0" destOrd="0" presId="urn:microsoft.com/office/officeart/2005/8/layout/chevron2"/>
    <dgm:cxn modelId="{4A091817-4143-4379-877C-D74EA418E57F}" type="presOf" srcId="{14C7A5C1-D264-4EE9-9000-80E6F2F8557B}" destId="{5C8122E5-E8ED-4A81-A29C-66B2860F9032}" srcOrd="0" destOrd="0" presId="urn:microsoft.com/office/officeart/2005/8/layout/chevron2"/>
    <dgm:cxn modelId="{B9706AC2-0AE4-40E2-914F-905C6E3E5A00}" type="presOf" srcId="{2CE3ECFC-0C46-42F8-8675-CD236DED2E8D}" destId="{3D59FCED-0611-4A9D-B152-EABD64EC8E6B}" srcOrd="0" destOrd="0" presId="urn:microsoft.com/office/officeart/2005/8/layout/chevron2"/>
    <dgm:cxn modelId="{25686440-A6E4-4B90-A78D-53DBCF053368}" srcId="{18E8AB69-C214-42F3-8532-D1A4142FC409}" destId="{E559AA28-D485-478D-B093-BC42D4C1E867}" srcOrd="0" destOrd="0" parTransId="{D94A88B5-050A-4ACE-B055-5D13F804137C}" sibTransId="{024C3120-EF28-4F37-A1BC-0731F92DB2BF}"/>
    <dgm:cxn modelId="{2D71FADE-71C6-4EB9-A6C1-05C62A1B761C}" type="presOf" srcId="{18E8AB69-C214-42F3-8532-D1A4142FC409}" destId="{EB22B897-2F8C-4912-9A02-2C40555BDEAF}" srcOrd="0" destOrd="0" presId="urn:microsoft.com/office/officeart/2005/8/layout/chevron2"/>
    <dgm:cxn modelId="{33B2FBE3-6B5E-4342-833C-0071B6180906}" srcId="{D5954107-69F1-44C5-B3E6-F746A11CB1D6}" destId="{4B4134F7-32DE-49B9-B5A6-9408566BAF26}" srcOrd="0" destOrd="0" parTransId="{6320C679-37D4-4A86-BD3D-6BBB5D71698E}" sibTransId="{EA730E2E-46A1-4AB1-BAE3-AEA8A3F706D5}"/>
    <dgm:cxn modelId="{E7776107-E57C-4EA8-BE01-B47345F6A8FF}" srcId="{E559AA28-D485-478D-B093-BC42D4C1E867}" destId="{14C7A5C1-D264-4EE9-9000-80E6F2F8557B}" srcOrd="0" destOrd="0" parTransId="{3E1D1634-7A72-478C-8FDB-58A17828CBCF}" sibTransId="{6AD12AE1-C83C-41D2-8B8F-26FA64B64C0C}"/>
    <dgm:cxn modelId="{DAA980C5-C3E6-4F43-8997-25DE0ED6BDC3}" srcId="{18E8AB69-C214-42F3-8532-D1A4142FC409}" destId="{D5954107-69F1-44C5-B3E6-F746A11CB1D6}" srcOrd="1" destOrd="0" parTransId="{72DB819A-2F07-4993-AC77-CAD6D1411CFB}" sibTransId="{49EA689C-8496-4818-885E-9D1F49F0C937}"/>
    <dgm:cxn modelId="{BAC72419-D2FA-49D3-BBA7-159605766F06}" srcId="{18E8AB69-C214-42F3-8532-D1A4142FC409}" destId="{2CE3ECFC-0C46-42F8-8675-CD236DED2E8D}" srcOrd="2" destOrd="0" parTransId="{F7F2648F-3C56-4C9E-AD6C-6BBFA529538D}" sibTransId="{8C9EB271-543F-4C38-9176-0A6B3B4489E9}"/>
    <dgm:cxn modelId="{ED796BA2-B1CB-4954-89D6-5BB667C3708B}" type="presOf" srcId="{D5954107-69F1-44C5-B3E6-F746A11CB1D6}" destId="{3327C2E7-BAF9-4FCB-B45F-861772B825FB}" srcOrd="0" destOrd="0" presId="urn:microsoft.com/office/officeart/2005/8/layout/chevron2"/>
    <dgm:cxn modelId="{3AF6EE18-19CE-43DA-9150-B8B7EB76CB27}" type="presParOf" srcId="{EB22B897-2F8C-4912-9A02-2C40555BDEAF}" destId="{44670B8B-F00A-46F7-B9A4-108F44D3F473}" srcOrd="0" destOrd="0" presId="urn:microsoft.com/office/officeart/2005/8/layout/chevron2"/>
    <dgm:cxn modelId="{1A454533-3112-4CE8-B566-318CC4BC3276}" type="presParOf" srcId="{44670B8B-F00A-46F7-B9A4-108F44D3F473}" destId="{295C0D86-8D4F-46E1-B082-43E7FE23B32B}" srcOrd="0" destOrd="0" presId="urn:microsoft.com/office/officeart/2005/8/layout/chevron2"/>
    <dgm:cxn modelId="{6921F114-2720-4C5C-826E-76D7C920BA06}" type="presParOf" srcId="{44670B8B-F00A-46F7-B9A4-108F44D3F473}" destId="{5C8122E5-E8ED-4A81-A29C-66B2860F9032}" srcOrd="1" destOrd="0" presId="urn:microsoft.com/office/officeart/2005/8/layout/chevron2"/>
    <dgm:cxn modelId="{6A712B1A-4F25-425F-9ED1-D7072CB558CA}" type="presParOf" srcId="{EB22B897-2F8C-4912-9A02-2C40555BDEAF}" destId="{9BC2EA2C-119A-4CE9-92EB-6A4863BE3BA6}" srcOrd="1" destOrd="0" presId="urn:microsoft.com/office/officeart/2005/8/layout/chevron2"/>
    <dgm:cxn modelId="{A6FC1667-6F8C-4328-A442-BF6512B9EAF6}" type="presParOf" srcId="{EB22B897-2F8C-4912-9A02-2C40555BDEAF}" destId="{34800F6B-53A7-4776-9704-679C22B035E5}" srcOrd="2" destOrd="0" presId="urn:microsoft.com/office/officeart/2005/8/layout/chevron2"/>
    <dgm:cxn modelId="{0A212D14-5030-407A-B7B6-FD15FD267F5E}" type="presParOf" srcId="{34800F6B-53A7-4776-9704-679C22B035E5}" destId="{3327C2E7-BAF9-4FCB-B45F-861772B825FB}" srcOrd="0" destOrd="0" presId="urn:microsoft.com/office/officeart/2005/8/layout/chevron2"/>
    <dgm:cxn modelId="{F38E5AA2-E04E-4ACA-A2C5-DAB2147F80C2}" type="presParOf" srcId="{34800F6B-53A7-4776-9704-679C22B035E5}" destId="{DADB3D77-8215-4231-B2C1-9E451DC7C2BD}" srcOrd="1" destOrd="0" presId="urn:microsoft.com/office/officeart/2005/8/layout/chevron2"/>
    <dgm:cxn modelId="{0645A060-2A89-4639-BDAA-36E7E0420CEF}" type="presParOf" srcId="{EB22B897-2F8C-4912-9A02-2C40555BDEAF}" destId="{A9E131D8-2274-4149-AE34-A0DB20F71B71}" srcOrd="3" destOrd="0" presId="urn:microsoft.com/office/officeart/2005/8/layout/chevron2"/>
    <dgm:cxn modelId="{E2078976-B6AC-449C-9F10-DB2A3239092D}" type="presParOf" srcId="{EB22B897-2F8C-4912-9A02-2C40555BDEAF}" destId="{789026E3-EF80-4F30-A82F-C5EDAA30516A}" srcOrd="4" destOrd="0" presId="urn:microsoft.com/office/officeart/2005/8/layout/chevron2"/>
    <dgm:cxn modelId="{208BE4C8-98D8-4B47-97D2-9BCDCCC76DE1}" type="presParOf" srcId="{789026E3-EF80-4F30-A82F-C5EDAA30516A}" destId="{3D59FCED-0611-4A9D-B152-EABD64EC8E6B}" srcOrd="0" destOrd="0" presId="urn:microsoft.com/office/officeart/2005/8/layout/chevron2"/>
    <dgm:cxn modelId="{B2A87742-F84C-4DB4-A100-DF3225C9F14A}" type="presParOf" srcId="{789026E3-EF80-4F30-A82F-C5EDAA30516A}" destId="{8F9B42C9-EDB2-420A-81E4-0006DC7B489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23226A-DC40-49DC-810E-2225E008A57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pPr rtl="1"/>
          <a:endParaRPr lang="fa-IR"/>
        </a:p>
      </dgm:t>
    </dgm:pt>
    <dgm:pt modelId="{31881B4E-9837-4D2D-A433-4D998B1F767B}">
      <dgm:prSet phldrT="[Text]" custT="1"/>
      <dgm:spPr>
        <a:solidFill>
          <a:schemeClr val="accent3">
            <a:lumMod val="40000"/>
            <a:lumOff val="60000"/>
          </a:schemeClr>
        </a:solidFill>
        <a:ln>
          <a:solidFill>
            <a:srgbClr val="00B0F0"/>
          </a:solidFill>
        </a:ln>
      </dgm:spPr>
      <dgm:t>
        <a:bodyPr/>
        <a:lstStyle/>
        <a:p>
          <a:pPr rtl="1"/>
          <a:r>
            <a:rPr lang="fa-IR" sz="3200" dirty="0" smtClean="0">
              <a:solidFill>
                <a:schemeClr val="tx1"/>
              </a:solidFill>
              <a:cs typeface="B Nazanin" panose="00000400000000000000" pitchFamily="2" charset="-78"/>
            </a:rPr>
            <a:t>شفافیت</a:t>
          </a:r>
          <a:endParaRPr lang="fa-IR" sz="3200" dirty="0">
            <a:solidFill>
              <a:schemeClr val="tx1"/>
            </a:solidFill>
            <a:cs typeface="B Nazanin" panose="00000400000000000000" pitchFamily="2" charset="-78"/>
          </a:endParaRPr>
        </a:p>
      </dgm:t>
    </dgm:pt>
    <dgm:pt modelId="{B101D2A7-C7AD-4AA7-BEC1-5D46FD469ED3}" type="parTrans" cxnId="{D982254A-F047-469A-A1BE-876F04512FC2}">
      <dgm:prSet/>
      <dgm:spPr/>
      <dgm:t>
        <a:bodyPr/>
        <a:lstStyle/>
        <a:p>
          <a:pPr rtl="1"/>
          <a:endParaRPr lang="fa-IR"/>
        </a:p>
      </dgm:t>
    </dgm:pt>
    <dgm:pt modelId="{A592437F-9B65-42A7-95EB-60EE12DDDC6A}" type="sibTrans" cxnId="{D982254A-F047-469A-A1BE-876F04512FC2}">
      <dgm:prSet/>
      <dgm:spPr/>
      <dgm:t>
        <a:bodyPr/>
        <a:lstStyle/>
        <a:p>
          <a:pPr rtl="1"/>
          <a:endParaRPr lang="fa-IR"/>
        </a:p>
      </dgm:t>
    </dgm:pt>
    <dgm:pt modelId="{28841C9C-CF1C-43A9-8F6F-E436D9D66D59}">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روشن شدن عملکردها</a:t>
          </a:r>
          <a:endParaRPr lang="fa-IR" dirty="0">
            <a:cs typeface="B Nazanin" panose="00000400000000000000" pitchFamily="2" charset="-78"/>
          </a:endParaRPr>
        </a:p>
      </dgm:t>
    </dgm:pt>
    <dgm:pt modelId="{33736B1E-7743-47A5-A882-3022A6CA1B70}" type="parTrans" cxnId="{5706D2C5-67C8-440C-8F09-50928153081F}">
      <dgm:prSet/>
      <dgm:spPr/>
      <dgm:t>
        <a:bodyPr/>
        <a:lstStyle/>
        <a:p>
          <a:pPr rtl="1"/>
          <a:endParaRPr lang="fa-IR"/>
        </a:p>
      </dgm:t>
    </dgm:pt>
    <dgm:pt modelId="{A743F4B9-0DE8-43FE-AC73-2C0A60001E33}" type="sibTrans" cxnId="{5706D2C5-67C8-440C-8F09-50928153081F}">
      <dgm:prSet/>
      <dgm:spPr/>
      <dgm:t>
        <a:bodyPr/>
        <a:lstStyle/>
        <a:p>
          <a:pPr rtl="1"/>
          <a:endParaRPr lang="fa-IR"/>
        </a:p>
      </dgm:t>
    </dgm:pt>
    <dgm:pt modelId="{D7630F27-3B7B-4C1F-ACBA-C307B02C6149}">
      <dgm:prSet phldrT="[Text]" custT="1"/>
      <dgm:spPr>
        <a:solidFill>
          <a:schemeClr val="accent3">
            <a:lumMod val="40000"/>
            <a:lumOff val="60000"/>
          </a:schemeClr>
        </a:solidFill>
        <a:ln>
          <a:solidFill>
            <a:srgbClr val="00B0F0"/>
          </a:solidFill>
        </a:ln>
      </dgm:spPr>
      <dgm:t>
        <a:bodyPr/>
        <a:lstStyle/>
        <a:p>
          <a:pPr rtl="1"/>
          <a:r>
            <a:rPr lang="fa-IR" sz="2400" dirty="0" smtClean="0">
              <a:solidFill>
                <a:schemeClr val="tx1"/>
              </a:solidFill>
              <a:cs typeface="B Nazanin" panose="00000400000000000000" pitchFamily="2" charset="-78"/>
            </a:rPr>
            <a:t>روشن شدن مفاسد</a:t>
          </a:r>
          <a:endParaRPr lang="fa-IR" sz="2400" dirty="0">
            <a:solidFill>
              <a:schemeClr val="tx1"/>
            </a:solidFill>
            <a:cs typeface="B Nazanin" panose="00000400000000000000" pitchFamily="2" charset="-78"/>
          </a:endParaRPr>
        </a:p>
      </dgm:t>
    </dgm:pt>
    <dgm:pt modelId="{1C1D7DD3-F524-4C47-967D-40C5D1B6D54F}" type="parTrans" cxnId="{C7F8373F-1D7F-4BB1-9CD3-C6A35C95359E}">
      <dgm:prSet/>
      <dgm:spPr/>
      <dgm:t>
        <a:bodyPr/>
        <a:lstStyle/>
        <a:p>
          <a:pPr rtl="1"/>
          <a:endParaRPr lang="fa-IR"/>
        </a:p>
      </dgm:t>
    </dgm:pt>
    <dgm:pt modelId="{23EF41EF-27BD-489F-819C-B49082FEE58F}" type="sibTrans" cxnId="{C7F8373F-1D7F-4BB1-9CD3-C6A35C95359E}">
      <dgm:prSet/>
      <dgm:spPr/>
      <dgm:t>
        <a:bodyPr/>
        <a:lstStyle/>
        <a:p>
          <a:pPr rtl="1"/>
          <a:endParaRPr lang="fa-IR"/>
        </a:p>
      </dgm:t>
    </dgm:pt>
    <dgm:pt modelId="{5A1D4706-CFC0-48A6-80F4-CA12A922979A}">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روشن شدن عملکرد افراد فاسد</a:t>
          </a:r>
          <a:endParaRPr lang="fa-IR" dirty="0">
            <a:cs typeface="B Nazanin" panose="00000400000000000000" pitchFamily="2" charset="-78"/>
          </a:endParaRPr>
        </a:p>
      </dgm:t>
    </dgm:pt>
    <dgm:pt modelId="{FCACCEA8-C99D-46FF-8821-A708DF59F10D}" type="parTrans" cxnId="{0D5E0B29-1EFB-46F0-ACD0-B1A22214631C}">
      <dgm:prSet/>
      <dgm:spPr/>
      <dgm:t>
        <a:bodyPr/>
        <a:lstStyle/>
        <a:p>
          <a:pPr rtl="1"/>
          <a:endParaRPr lang="fa-IR"/>
        </a:p>
      </dgm:t>
    </dgm:pt>
    <dgm:pt modelId="{756D193E-6641-4709-BD80-83D8C043EAA6}" type="sibTrans" cxnId="{0D5E0B29-1EFB-46F0-ACD0-B1A22214631C}">
      <dgm:prSet/>
      <dgm:spPr/>
      <dgm:t>
        <a:bodyPr/>
        <a:lstStyle/>
        <a:p>
          <a:pPr rtl="1"/>
          <a:endParaRPr lang="fa-IR"/>
        </a:p>
      </dgm:t>
    </dgm:pt>
    <dgm:pt modelId="{D8A4F7A5-9708-4FFA-A1D4-E8BF4ED46F07}">
      <dgm:prSet phldrT="[Text]" custT="1"/>
      <dgm:spPr>
        <a:solidFill>
          <a:schemeClr val="accent3">
            <a:lumMod val="40000"/>
            <a:lumOff val="60000"/>
          </a:schemeClr>
        </a:solidFill>
        <a:ln>
          <a:solidFill>
            <a:srgbClr val="00B0F0"/>
          </a:solidFill>
        </a:ln>
      </dgm:spPr>
      <dgm:t>
        <a:bodyPr/>
        <a:lstStyle/>
        <a:p>
          <a:pPr rtl="1"/>
          <a:r>
            <a:rPr lang="fa-IR" sz="2400" dirty="0" smtClean="0">
              <a:solidFill>
                <a:schemeClr val="tx1"/>
              </a:solidFill>
              <a:cs typeface="B Nazanin" panose="00000400000000000000" pitchFamily="2" charset="-78"/>
            </a:rPr>
            <a:t>مبارزه با فساد</a:t>
          </a:r>
          <a:endParaRPr lang="fa-IR" sz="2400" dirty="0">
            <a:solidFill>
              <a:schemeClr val="tx1"/>
            </a:solidFill>
            <a:cs typeface="B Nazanin" panose="00000400000000000000" pitchFamily="2" charset="-78"/>
          </a:endParaRPr>
        </a:p>
      </dgm:t>
    </dgm:pt>
    <dgm:pt modelId="{6A0FB2DB-78B9-47E5-A6AF-86FD1CE257D7}" type="parTrans" cxnId="{B473A25D-9163-4270-B9D3-C9F1037EE83F}">
      <dgm:prSet/>
      <dgm:spPr/>
      <dgm:t>
        <a:bodyPr/>
        <a:lstStyle/>
        <a:p>
          <a:pPr rtl="1"/>
          <a:endParaRPr lang="fa-IR"/>
        </a:p>
      </dgm:t>
    </dgm:pt>
    <dgm:pt modelId="{ABF76CB6-BC1C-44B9-AE4F-9973B2E9804E}" type="sibTrans" cxnId="{B473A25D-9163-4270-B9D3-C9F1037EE83F}">
      <dgm:prSet/>
      <dgm:spPr/>
      <dgm:t>
        <a:bodyPr/>
        <a:lstStyle/>
        <a:p>
          <a:pPr rtl="1"/>
          <a:endParaRPr lang="fa-IR"/>
        </a:p>
      </dgm:t>
    </dgm:pt>
    <dgm:pt modelId="{F8E55428-4413-4B01-AF6F-4349AFFF0F8D}">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برخورد دستگاه‌های مربوطه با مفسد و فساد</a:t>
          </a:r>
          <a:endParaRPr lang="fa-IR" dirty="0">
            <a:cs typeface="B Nazanin" panose="00000400000000000000" pitchFamily="2" charset="-78"/>
          </a:endParaRPr>
        </a:p>
      </dgm:t>
    </dgm:pt>
    <dgm:pt modelId="{8CB046BF-5666-4DD6-825E-F24D5B0B99DF}" type="parTrans" cxnId="{34C411AF-A1BD-495B-941C-2C16C7825294}">
      <dgm:prSet/>
      <dgm:spPr/>
      <dgm:t>
        <a:bodyPr/>
        <a:lstStyle/>
        <a:p>
          <a:pPr rtl="1"/>
          <a:endParaRPr lang="fa-IR"/>
        </a:p>
      </dgm:t>
    </dgm:pt>
    <dgm:pt modelId="{522A213D-08AA-4E29-B23E-F3F7E06C6170}" type="sibTrans" cxnId="{34C411AF-A1BD-495B-941C-2C16C7825294}">
      <dgm:prSet/>
      <dgm:spPr/>
      <dgm:t>
        <a:bodyPr/>
        <a:lstStyle/>
        <a:p>
          <a:pPr rtl="1"/>
          <a:endParaRPr lang="fa-IR"/>
        </a:p>
      </dgm:t>
    </dgm:pt>
    <dgm:pt modelId="{F6D09801-3D0B-44B9-ADEB-D5F2E2E3E2A5}" type="pres">
      <dgm:prSet presAssocID="{9923226A-DC40-49DC-810E-2225E008A571}" presName="linearFlow" presStyleCnt="0">
        <dgm:presLayoutVars>
          <dgm:dir/>
          <dgm:animLvl val="lvl"/>
          <dgm:resizeHandles val="exact"/>
        </dgm:presLayoutVars>
      </dgm:prSet>
      <dgm:spPr/>
      <dgm:t>
        <a:bodyPr/>
        <a:lstStyle/>
        <a:p>
          <a:pPr rtl="1"/>
          <a:endParaRPr lang="fa-IR"/>
        </a:p>
      </dgm:t>
    </dgm:pt>
    <dgm:pt modelId="{397C8E3C-5BDF-47A2-9FF5-E0EC7B99ED33}" type="pres">
      <dgm:prSet presAssocID="{31881B4E-9837-4D2D-A433-4D998B1F767B}" presName="composite" presStyleCnt="0"/>
      <dgm:spPr/>
    </dgm:pt>
    <dgm:pt modelId="{A7D0D86E-61FE-4C89-B22A-ED19D186B369}" type="pres">
      <dgm:prSet presAssocID="{31881B4E-9837-4D2D-A433-4D998B1F767B}" presName="parentText" presStyleLbl="alignNode1" presStyleIdx="0" presStyleCnt="3">
        <dgm:presLayoutVars>
          <dgm:chMax val="1"/>
          <dgm:bulletEnabled val="1"/>
        </dgm:presLayoutVars>
      </dgm:prSet>
      <dgm:spPr/>
      <dgm:t>
        <a:bodyPr/>
        <a:lstStyle/>
        <a:p>
          <a:pPr rtl="1"/>
          <a:endParaRPr lang="fa-IR"/>
        </a:p>
      </dgm:t>
    </dgm:pt>
    <dgm:pt modelId="{E09D351F-5E8B-452B-9A10-69DF3200C788}" type="pres">
      <dgm:prSet presAssocID="{31881B4E-9837-4D2D-A433-4D998B1F767B}" presName="descendantText" presStyleLbl="alignAcc1" presStyleIdx="0" presStyleCnt="3">
        <dgm:presLayoutVars>
          <dgm:bulletEnabled val="1"/>
        </dgm:presLayoutVars>
      </dgm:prSet>
      <dgm:spPr/>
      <dgm:t>
        <a:bodyPr/>
        <a:lstStyle/>
        <a:p>
          <a:pPr rtl="1"/>
          <a:endParaRPr lang="fa-IR"/>
        </a:p>
      </dgm:t>
    </dgm:pt>
    <dgm:pt modelId="{496F07E5-133A-4CB3-96D7-93D68A6FFD1C}" type="pres">
      <dgm:prSet presAssocID="{A592437F-9B65-42A7-95EB-60EE12DDDC6A}" presName="sp" presStyleCnt="0"/>
      <dgm:spPr/>
    </dgm:pt>
    <dgm:pt modelId="{F5314F9A-A619-4436-A584-EFC7FE29F0D3}" type="pres">
      <dgm:prSet presAssocID="{D7630F27-3B7B-4C1F-ACBA-C307B02C6149}" presName="composite" presStyleCnt="0"/>
      <dgm:spPr/>
    </dgm:pt>
    <dgm:pt modelId="{29309A33-01B6-4DB7-BB99-1F55153C830A}" type="pres">
      <dgm:prSet presAssocID="{D7630F27-3B7B-4C1F-ACBA-C307B02C6149}" presName="parentText" presStyleLbl="alignNode1" presStyleIdx="1" presStyleCnt="3">
        <dgm:presLayoutVars>
          <dgm:chMax val="1"/>
          <dgm:bulletEnabled val="1"/>
        </dgm:presLayoutVars>
      </dgm:prSet>
      <dgm:spPr/>
      <dgm:t>
        <a:bodyPr/>
        <a:lstStyle/>
        <a:p>
          <a:pPr rtl="1"/>
          <a:endParaRPr lang="fa-IR"/>
        </a:p>
      </dgm:t>
    </dgm:pt>
    <dgm:pt modelId="{449089A0-F4BE-4325-9E41-BB149048A8D6}" type="pres">
      <dgm:prSet presAssocID="{D7630F27-3B7B-4C1F-ACBA-C307B02C6149}" presName="descendantText" presStyleLbl="alignAcc1" presStyleIdx="1" presStyleCnt="3">
        <dgm:presLayoutVars>
          <dgm:bulletEnabled val="1"/>
        </dgm:presLayoutVars>
      </dgm:prSet>
      <dgm:spPr/>
      <dgm:t>
        <a:bodyPr/>
        <a:lstStyle/>
        <a:p>
          <a:pPr rtl="1"/>
          <a:endParaRPr lang="fa-IR"/>
        </a:p>
      </dgm:t>
    </dgm:pt>
    <dgm:pt modelId="{325516B0-4C2B-49BA-A3B8-24AEC86E61B4}" type="pres">
      <dgm:prSet presAssocID="{23EF41EF-27BD-489F-819C-B49082FEE58F}" presName="sp" presStyleCnt="0"/>
      <dgm:spPr/>
    </dgm:pt>
    <dgm:pt modelId="{5878D283-1E5F-4BA0-84DE-3A4E249A6ACF}" type="pres">
      <dgm:prSet presAssocID="{D8A4F7A5-9708-4FFA-A1D4-E8BF4ED46F07}" presName="composite" presStyleCnt="0"/>
      <dgm:spPr/>
    </dgm:pt>
    <dgm:pt modelId="{7E4E363A-9310-47C8-8B25-1FFF049C70E8}" type="pres">
      <dgm:prSet presAssocID="{D8A4F7A5-9708-4FFA-A1D4-E8BF4ED46F07}" presName="parentText" presStyleLbl="alignNode1" presStyleIdx="2" presStyleCnt="3" custLinFactNeighborY="-768">
        <dgm:presLayoutVars>
          <dgm:chMax val="1"/>
          <dgm:bulletEnabled val="1"/>
        </dgm:presLayoutVars>
      </dgm:prSet>
      <dgm:spPr/>
      <dgm:t>
        <a:bodyPr/>
        <a:lstStyle/>
        <a:p>
          <a:pPr rtl="1"/>
          <a:endParaRPr lang="fa-IR"/>
        </a:p>
      </dgm:t>
    </dgm:pt>
    <dgm:pt modelId="{49B58E0E-3F8C-48A4-B534-6964A1BC1A5B}" type="pres">
      <dgm:prSet presAssocID="{D8A4F7A5-9708-4FFA-A1D4-E8BF4ED46F07}" presName="descendantText" presStyleLbl="alignAcc1" presStyleIdx="2" presStyleCnt="3">
        <dgm:presLayoutVars>
          <dgm:bulletEnabled val="1"/>
        </dgm:presLayoutVars>
      </dgm:prSet>
      <dgm:spPr/>
      <dgm:t>
        <a:bodyPr/>
        <a:lstStyle/>
        <a:p>
          <a:pPr rtl="1"/>
          <a:endParaRPr lang="fa-IR"/>
        </a:p>
      </dgm:t>
    </dgm:pt>
  </dgm:ptLst>
  <dgm:cxnLst>
    <dgm:cxn modelId="{5706D2C5-67C8-440C-8F09-50928153081F}" srcId="{31881B4E-9837-4D2D-A433-4D998B1F767B}" destId="{28841C9C-CF1C-43A9-8F6F-E436D9D66D59}" srcOrd="0" destOrd="0" parTransId="{33736B1E-7743-47A5-A882-3022A6CA1B70}" sibTransId="{A743F4B9-0DE8-43FE-AC73-2C0A60001E33}"/>
    <dgm:cxn modelId="{390B7945-EB3D-4768-AB27-AD1C4217B52A}" type="presOf" srcId="{31881B4E-9837-4D2D-A433-4D998B1F767B}" destId="{A7D0D86E-61FE-4C89-B22A-ED19D186B369}" srcOrd="0" destOrd="0" presId="urn:microsoft.com/office/officeart/2005/8/layout/chevron2"/>
    <dgm:cxn modelId="{D6368DCC-5E9C-4555-ABA5-AFD71ED8BD84}" type="presOf" srcId="{F8E55428-4413-4B01-AF6F-4349AFFF0F8D}" destId="{49B58E0E-3F8C-48A4-B534-6964A1BC1A5B}" srcOrd="0" destOrd="0" presId="urn:microsoft.com/office/officeart/2005/8/layout/chevron2"/>
    <dgm:cxn modelId="{ED83F54E-D77C-4B0A-8D0D-CE2FB754ECA4}" type="presOf" srcId="{D7630F27-3B7B-4C1F-ACBA-C307B02C6149}" destId="{29309A33-01B6-4DB7-BB99-1F55153C830A}" srcOrd="0" destOrd="0" presId="urn:microsoft.com/office/officeart/2005/8/layout/chevron2"/>
    <dgm:cxn modelId="{440FBBC5-2354-4173-B837-1D86E585C603}" type="presOf" srcId="{9923226A-DC40-49DC-810E-2225E008A571}" destId="{F6D09801-3D0B-44B9-ADEB-D5F2E2E3E2A5}" srcOrd="0" destOrd="0" presId="urn:microsoft.com/office/officeart/2005/8/layout/chevron2"/>
    <dgm:cxn modelId="{EAD17B3E-63A0-4E45-83B8-030D6E85B578}" type="presOf" srcId="{D8A4F7A5-9708-4FFA-A1D4-E8BF4ED46F07}" destId="{7E4E363A-9310-47C8-8B25-1FFF049C70E8}" srcOrd="0" destOrd="0" presId="urn:microsoft.com/office/officeart/2005/8/layout/chevron2"/>
    <dgm:cxn modelId="{7979BEF9-CF86-467D-B61D-83C05A93CEEC}" type="presOf" srcId="{28841C9C-CF1C-43A9-8F6F-E436D9D66D59}" destId="{E09D351F-5E8B-452B-9A10-69DF3200C788}" srcOrd="0" destOrd="0" presId="urn:microsoft.com/office/officeart/2005/8/layout/chevron2"/>
    <dgm:cxn modelId="{D982254A-F047-469A-A1BE-876F04512FC2}" srcId="{9923226A-DC40-49DC-810E-2225E008A571}" destId="{31881B4E-9837-4D2D-A433-4D998B1F767B}" srcOrd="0" destOrd="0" parTransId="{B101D2A7-C7AD-4AA7-BEC1-5D46FD469ED3}" sibTransId="{A592437F-9B65-42A7-95EB-60EE12DDDC6A}"/>
    <dgm:cxn modelId="{0D5E0B29-1EFB-46F0-ACD0-B1A22214631C}" srcId="{D7630F27-3B7B-4C1F-ACBA-C307B02C6149}" destId="{5A1D4706-CFC0-48A6-80F4-CA12A922979A}" srcOrd="0" destOrd="0" parTransId="{FCACCEA8-C99D-46FF-8821-A708DF59F10D}" sibTransId="{756D193E-6641-4709-BD80-83D8C043EAA6}"/>
    <dgm:cxn modelId="{B473A25D-9163-4270-B9D3-C9F1037EE83F}" srcId="{9923226A-DC40-49DC-810E-2225E008A571}" destId="{D8A4F7A5-9708-4FFA-A1D4-E8BF4ED46F07}" srcOrd="2" destOrd="0" parTransId="{6A0FB2DB-78B9-47E5-A6AF-86FD1CE257D7}" sibTransId="{ABF76CB6-BC1C-44B9-AE4F-9973B2E9804E}"/>
    <dgm:cxn modelId="{34C411AF-A1BD-495B-941C-2C16C7825294}" srcId="{D8A4F7A5-9708-4FFA-A1D4-E8BF4ED46F07}" destId="{F8E55428-4413-4B01-AF6F-4349AFFF0F8D}" srcOrd="0" destOrd="0" parTransId="{8CB046BF-5666-4DD6-825E-F24D5B0B99DF}" sibTransId="{522A213D-08AA-4E29-B23E-F3F7E06C6170}"/>
    <dgm:cxn modelId="{21C31F11-8793-47E1-A5C2-733E54C15240}" type="presOf" srcId="{5A1D4706-CFC0-48A6-80F4-CA12A922979A}" destId="{449089A0-F4BE-4325-9E41-BB149048A8D6}" srcOrd="0" destOrd="0" presId="urn:microsoft.com/office/officeart/2005/8/layout/chevron2"/>
    <dgm:cxn modelId="{C7F8373F-1D7F-4BB1-9CD3-C6A35C95359E}" srcId="{9923226A-DC40-49DC-810E-2225E008A571}" destId="{D7630F27-3B7B-4C1F-ACBA-C307B02C6149}" srcOrd="1" destOrd="0" parTransId="{1C1D7DD3-F524-4C47-967D-40C5D1B6D54F}" sibTransId="{23EF41EF-27BD-489F-819C-B49082FEE58F}"/>
    <dgm:cxn modelId="{CD958759-45C7-49E6-ACCE-E3EF50D8BB6E}" type="presParOf" srcId="{F6D09801-3D0B-44B9-ADEB-D5F2E2E3E2A5}" destId="{397C8E3C-5BDF-47A2-9FF5-E0EC7B99ED33}" srcOrd="0" destOrd="0" presId="urn:microsoft.com/office/officeart/2005/8/layout/chevron2"/>
    <dgm:cxn modelId="{5DAD26F5-434A-4932-883B-038861912617}" type="presParOf" srcId="{397C8E3C-5BDF-47A2-9FF5-E0EC7B99ED33}" destId="{A7D0D86E-61FE-4C89-B22A-ED19D186B369}" srcOrd="0" destOrd="0" presId="urn:microsoft.com/office/officeart/2005/8/layout/chevron2"/>
    <dgm:cxn modelId="{4743B8E4-C9B6-4430-9100-9053E6AF5982}" type="presParOf" srcId="{397C8E3C-5BDF-47A2-9FF5-E0EC7B99ED33}" destId="{E09D351F-5E8B-452B-9A10-69DF3200C788}" srcOrd="1" destOrd="0" presId="urn:microsoft.com/office/officeart/2005/8/layout/chevron2"/>
    <dgm:cxn modelId="{AECAF5C7-6E2B-44A2-97F0-4D9800E2A911}" type="presParOf" srcId="{F6D09801-3D0B-44B9-ADEB-D5F2E2E3E2A5}" destId="{496F07E5-133A-4CB3-96D7-93D68A6FFD1C}" srcOrd="1" destOrd="0" presId="urn:microsoft.com/office/officeart/2005/8/layout/chevron2"/>
    <dgm:cxn modelId="{9FF7FC4C-21D9-4E26-9002-96C7FF0DF923}" type="presParOf" srcId="{F6D09801-3D0B-44B9-ADEB-D5F2E2E3E2A5}" destId="{F5314F9A-A619-4436-A584-EFC7FE29F0D3}" srcOrd="2" destOrd="0" presId="urn:microsoft.com/office/officeart/2005/8/layout/chevron2"/>
    <dgm:cxn modelId="{B6705E13-E76E-4958-9685-909B76883022}" type="presParOf" srcId="{F5314F9A-A619-4436-A584-EFC7FE29F0D3}" destId="{29309A33-01B6-4DB7-BB99-1F55153C830A}" srcOrd="0" destOrd="0" presId="urn:microsoft.com/office/officeart/2005/8/layout/chevron2"/>
    <dgm:cxn modelId="{C22C7187-18FC-42F8-8D25-3F6A5D48F79B}" type="presParOf" srcId="{F5314F9A-A619-4436-A584-EFC7FE29F0D3}" destId="{449089A0-F4BE-4325-9E41-BB149048A8D6}" srcOrd="1" destOrd="0" presId="urn:microsoft.com/office/officeart/2005/8/layout/chevron2"/>
    <dgm:cxn modelId="{F17B6ACE-5141-4CAD-9A32-794343657734}" type="presParOf" srcId="{F6D09801-3D0B-44B9-ADEB-D5F2E2E3E2A5}" destId="{325516B0-4C2B-49BA-A3B8-24AEC86E61B4}" srcOrd="3" destOrd="0" presId="urn:microsoft.com/office/officeart/2005/8/layout/chevron2"/>
    <dgm:cxn modelId="{89FF7046-28A2-4D56-AFA9-7EB62DB4138C}" type="presParOf" srcId="{F6D09801-3D0B-44B9-ADEB-D5F2E2E3E2A5}" destId="{5878D283-1E5F-4BA0-84DE-3A4E249A6ACF}" srcOrd="4" destOrd="0" presId="urn:microsoft.com/office/officeart/2005/8/layout/chevron2"/>
    <dgm:cxn modelId="{084AE126-1110-49D7-B1C8-9BB1106118BB}" type="presParOf" srcId="{5878D283-1E5F-4BA0-84DE-3A4E249A6ACF}" destId="{7E4E363A-9310-47C8-8B25-1FFF049C70E8}" srcOrd="0" destOrd="0" presId="urn:microsoft.com/office/officeart/2005/8/layout/chevron2"/>
    <dgm:cxn modelId="{E266A624-5C9F-4C6C-A75E-F62A4C5E7E45}" type="presParOf" srcId="{5878D283-1E5F-4BA0-84DE-3A4E249A6ACF}" destId="{49B58E0E-3F8C-48A4-B534-6964A1BC1A5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66DAAD-D400-48F9-86C4-A64E70FD330B}" type="doc">
      <dgm:prSet loTypeId="urn:microsoft.com/office/officeart/2005/8/layout/hProcess9" loCatId="process" qsTypeId="urn:microsoft.com/office/officeart/2005/8/quickstyle/simple1" qsCatId="simple" csTypeId="urn:microsoft.com/office/officeart/2005/8/colors/accent1_2" csCatId="accent1" phldr="1"/>
      <dgm:spPr/>
    </dgm:pt>
    <dgm:pt modelId="{ECA1BBCA-1972-449B-B4A2-1896CD0A90FA}">
      <dgm:prSet phldrT="[Text]"/>
      <dgm:spPr>
        <a:solidFill>
          <a:srgbClr val="72CDEA"/>
        </a:solidFill>
      </dgm:spPr>
      <dgm:t>
        <a:bodyPr/>
        <a:lstStyle/>
        <a:p>
          <a:pPr rtl="1"/>
          <a:r>
            <a:rPr lang="fa-IR" dirty="0" smtClean="0">
              <a:solidFill>
                <a:schemeClr val="tx1"/>
              </a:solidFill>
              <a:cs typeface="B Nazanin" panose="00000400000000000000" pitchFamily="2" charset="-78"/>
            </a:rPr>
            <a:t>شفافیت</a:t>
          </a:r>
          <a:endParaRPr lang="fa-IR" dirty="0">
            <a:solidFill>
              <a:schemeClr val="tx1"/>
            </a:solidFill>
            <a:cs typeface="B Nazanin" panose="00000400000000000000" pitchFamily="2" charset="-78"/>
          </a:endParaRPr>
        </a:p>
      </dgm:t>
    </dgm:pt>
    <dgm:pt modelId="{56176625-0F3C-44C6-BD5E-4EF1A05A0AB3}" type="parTrans" cxnId="{F55481BD-5A14-4A67-AE04-6839C795D69B}">
      <dgm:prSet/>
      <dgm:spPr/>
      <dgm:t>
        <a:bodyPr/>
        <a:lstStyle/>
        <a:p>
          <a:pPr rtl="1"/>
          <a:endParaRPr lang="fa-IR"/>
        </a:p>
      </dgm:t>
    </dgm:pt>
    <dgm:pt modelId="{7539398B-0F8B-4556-ACF2-5F0277E0965F}" type="sibTrans" cxnId="{F55481BD-5A14-4A67-AE04-6839C795D69B}">
      <dgm:prSet/>
      <dgm:spPr/>
      <dgm:t>
        <a:bodyPr/>
        <a:lstStyle/>
        <a:p>
          <a:pPr rtl="1"/>
          <a:endParaRPr lang="fa-IR"/>
        </a:p>
      </dgm:t>
    </dgm:pt>
    <dgm:pt modelId="{D66F4EBA-070F-4618-BDBB-B5C3472894C7}">
      <dgm:prSet phldrT="[Text]" custT="1"/>
      <dgm:spPr>
        <a:solidFill>
          <a:srgbClr val="72CDEA"/>
        </a:solidFill>
      </dgm:spPr>
      <dgm:t>
        <a:bodyPr/>
        <a:lstStyle/>
        <a:p>
          <a:pPr rtl="1"/>
          <a:r>
            <a:rPr lang="fa-IR" sz="3200" dirty="0" smtClean="0">
              <a:solidFill>
                <a:schemeClr val="tx1"/>
              </a:solidFill>
              <a:cs typeface="B Nazanin" panose="00000400000000000000" pitchFamily="2" charset="-78"/>
            </a:rPr>
            <a:t>پاسخگویی مسئولین</a:t>
          </a:r>
          <a:endParaRPr lang="fa-IR" sz="3200" dirty="0">
            <a:solidFill>
              <a:schemeClr val="tx1"/>
            </a:solidFill>
            <a:cs typeface="B Nazanin" panose="00000400000000000000" pitchFamily="2" charset="-78"/>
          </a:endParaRPr>
        </a:p>
      </dgm:t>
    </dgm:pt>
    <dgm:pt modelId="{8532B5B4-2B79-4AAA-9525-41755E4AAD2D}" type="parTrans" cxnId="{955B57F6-9736-499C-A903-89E6CB45E81B}">
      <dgm:prSet/>
      <dgm:spPr/>
      <dgm:t>
        <a:bodyPr/>
        <a:lstStyle/>
        <a:p>
          <a:pPr rtl="1"/>
          <a:endParaRPr lang="fa-IR"/>
        </a:p>
      </dgm:t>
    </dgm:pt>
    <dgm:pt modelId="{EB4052BC-A527-4106-BEB7-8E5BF6A701B8}" type="sibTrans" cxnId="{955B57F6-9736-499C-A903-89E6CB45E81B}">
      <dgm:prSet/>
      <dgm:spPr/>
      <dgm:t>
        <a:bodyPr/>
        <a:lstStyle/>
        <a:p>
          <a:pPr rtl="1"/>
          <a:endParaRPr lang="fa-IR"/>
        </a:p>
      </dgm:t>
    </dgm:pt>
    <dgm:pt modelId="{98078F96-957E-43A7-A4D3-8F82951FFB3C}">
      <dgm:prSet phldrT="[Text]" custT="1"/>
      <dgm:spPr>
        <a:solidFill>
          <a:srgbClr val="72CDEA"/>
        </a:solidFill>
      </dgm:spPr>
      <dgm:t>
        <a:bodyPr/>
        <a:lstStyle/>
        <a:p>
          <a:pPr rtl="1"/>
          <a:r>
            <a:rPr lang="fa-IR" sz="3600" dirty="0" smtClean="0">
              <a:solidFill>
                <a:schemeClr val="tx1"/>
              </a:solidFill>
              <a:cs typeface="B Nazanin" panose="00000400000000000000" pitchFamily="2" charset="-78"/>
            </a:rPr>
            <a:t>کاهش زمینه فساد</a:t>
          </a:r>
          <a:endParaRPr lang="fa-IR" sz="3600" dirty="0">
            <a:solidFill>
              <a:schemeClr val="tx1"/>
            </a:solidFill>
            <a:cs typeface="B Nazanin" panose="00000400000000000000" pitchFamily="2" charset="-78"/>
          </a:endParaRPr>
        </a:p>
      </dgm:t>
    </dgm:pt>
    <dgm:pt modelId="{9AA201C7-CDC0-4129-9234-43090D71F1C3}" type="parTrans" cxnId="{7D8E2618-F214-49DA-8CF7-067D9DE4C818}">
      <dgm:prSet/>
      <dgm:spPr/>
      <dgm:t>
        <a:bodyPr/>
        <a:lstStyle/>
        <a:p>
          <a:pPr rtl="1"/>
          <a:endParaRPr lang="fa-IR"/>
        </a:p>
      </dgm:t>
    </dgm:pt>
    <dgm:pt modelId="{E454F9BD-71E2-4A5D-82D2-42B951384DC1}" type="sibTrans" cxnId="{7D8E2618-F214-49DA-8CF7-067D9DE4C818}">
      <dgm:prSet/>
      <dgm:spPr/>
      <dgm:t>
        <a:bodyPr/>
        <a:lstStyle/>
        <a:p>
          <a:pPr rtl="1"/>
          <a:endParaRPr lang="fa-IR"/>
        </a:p>
      </dgm:t>
    </dgm:pt>
    <dgm:pt modelId="{F7DABEA4-66CE-4628-9E6C-15FAB6CD35DD}">
      <dgm:prSet custT="1"/>
      <dgm:spPr>
        <a:solidFill>
          <a:srgbClr val="72CDEA"/>
        </a:solidFill>
      </dgm:spPr>
      <dgm:t>
        <a:bodyPr/>
        <a:lstStyle/>
        <a:p>
          <a:pPr rtl="1"/>
          <a:r>
            <a:rPr lang="fa-IR" sz="3600" dirty="0" smtClean="0">
              <a:solidFill>
                <a:schemeClr val="tx1"/>
              </a:solidFill>
              <a:cs typeface="B Nazanin" panose="00000400000000000000" pitchFamily="2" charset="-78"/>
            </a:rPr>
            <a:t>کاهش فساد</a:t>
          </a:r>
          <a:endParaRPr lang="fa-IR" sz="3600" dirty="0">
            <a:solidFill>
              <a:schemeClr val="tx1"/>
            </a:solidFill>
            <a:cs typeface="B Nazanin" panose="00000400000000000000" pitchFamily="2" charset="-78"/>
          </a:endParaRPr>
        </a:p>
      </dgm:t>
    </dgm:pt>
    <dgm:pt modelId="{7F740E1D-4BF5-4ACC-B47C-10F61D64E153}" type="parTrans" cxnId="{C2E290FC-657B-4024-AA9B-BB7944EC5D20}">
      <dgm:prSet/>
      <dgm:spPr/>
      <dgm:t>
        <a:bodyPr/>
        <a:lstStyle/>
        <a:p>
          <a:pPr rtl="1"/>
          <a:endParaRPr lang="fa-IR"/>
        </a:p>
      </dgm:t>
    </dgm:pt>
    <dgm:pt modelId="{473A0FBD-F283-4C20-8EAA-B1313053BDA3}" type="sibTrans" cxnId="{C2E290FC-657B-4024-AA9B-BB7944EC5D20}">
      <dgm:prSet/>
      <dgm:spPr/>
      <dgm:t>
        <a:bodyPr/>
        <a:lstStyle/>
        <a:p>
          <a:pPr rtl="1"/>
          <a:endParaRPr lang="fa-IR"/>
        </a:p>
      </dgm:t>
    </dgm:pt>
    <dgm:pt modelId="{7C5B3629-1F93-4AFD-9F94-CB3128C2113D}" type="pres">
      <dgm:prSet presAssocID="{9D66DAAD-D400-48F9-86C4-A64E70FD330B}" presName="CompostProcess" presStyleCnt="0">
        <dgm:presLayoutVars>
          <dgm:dir/>
          <dgm:resizeHandles val="exact"/>
        </dgm:presLayoutVars>
      </dgm:prSet>
      <dgm:spPr/>
    </dgm:pt>
    <dgm:pt modelId="{6B45AF44-A866-4C81-9E76-148282FBD4EB}" type="pres">
      <dgm:prSet presAssocID="{9D66DAAD-D400-48F9-86C4-A64E70FD330B}" presName="arrow" presStyleLbl="bgShp" presStyleIdx="0" presStyleCnt="1"/>
      <dgm:spPr>
        <a:solidFill>
          <a:srgbClr val="FFC000"/>
        </a:solidFill>
      </dgm:spPr>
    </dgm:pt>
    <dgm:pt modelId="{8F335973-AECA-4445-AF08-30D34666C406}" type="pres">
      <dgm:prSet presAssocID="{9D66DAAD-D400-48F9-86C4-A64E70FD330B}" presName="linearProcess" presStyleCnt="0"/>
      <dgm:spPr/>
    </dgm:pt>
    <dgm:pt modelId="{7F08A7DD-D8CF-4A2E-8069-262D003102DE}" type="pres">
      <dgm:prSet presAssocID="{ECA1BBCA-1972-449B-B4A2-1896CD0A90FA}" presName="textNode" presStyleLbl="node1" presStyleIdx="0" presStyleCnt="4">
        <dgm:presLayoutVars>
          <dgm:bulletEnabled val="1"/>
        </dgm:presLayoutVars>
      </dgm:prSet>
      <dgm:spPr/>
      <dgm:t>
        <a:bodyPr/>
        <a:lstStyle/>
        <a:p>
          <a:pPr rtl="1"/>
          <a:endParaRPr lang="fa-IR"/>
        </a:p>
      </dgm:t>
    </dgm:pt>
    <dgm:pt modelId="{967D70F7-6121-4D8B-A4F3-6243179691F4}" type="pres">
      <dgm:prSet presAssocID="{7539398B-0F8B-4556-ACF2-5F0277E0965F}" presName="sibTrans" presStyleCnt="0"/>
      <dgm:spPr/>
    </dgm:pt>
    <dgm:pt modelId="{AB3D7CE8-41C5-4E27-8833-B61030538A32}" type="pres">
      <dgm:prSet presAssocID="{D66F4EBA-070F-4618-BDBB-B5C3472894C7}" presName="textNode" presStyleLbl="node1" presStyleIdx="1" presStyleCnt="4">
        <dgm:presLayoutVars>
          <dgm:bulletEnabled val="1"/>
        </dgm:presLayoutVars>
      </dgm:prSet>
      <dgm:spPr/>
      <dgm:t>
        <a:bodyPr/>
        <a:lstStyle/>
        <a:p>
          <a:pPr rtl="1"/>
          <a:endParaRPr lang="fa-IR"/>
        </a:p>
      </dgm:t>
    </dgm:pt>
    <dgm:pt modelId="{670602E9-E66F-4123-8025-342D563A9632}" type="pres">
      <dgm:prSet presAssocID="{EB4052BC-A527-4106-BEB7-8E5BF6A701B8}" presName="sibTrans" presStyleCnt="0"/>
      <dgm:spPr/>
    </dgm:pt>
    <dgm:pt modelId="{321E4F5F-158D-460E-8E73-C2189192AA8F}" type="pres">
      <dgm:prSet presAssocID="{98078F96-957E-43A7-A4D3-8F82951FFB3C}" presName="textNode" presStyleLbl="node1" presStyleIdx="2" presStyleCnt="4">
        <dgm:presLayoutVars>
          <dgm:bulletEnabled val="1"/>
        </dgm:presLayoutVars>
      </dgm:prSet>
      <dgm:spPr/>
      <dgm:t>
        <a:bodyPr/>
        <a:lstStyle/>
        <a:p>
          <a:pPr rtl="1"/>
          <a:endParaRPr lang="fa-IR"/>
        </a:p>
      </dgm:t>
    </dgm:pt>
    <dgm:pt modelId="{F803A518-4A1B-492B-8497-7BB42AFE1CC1}" type="pres">
      <dgm:prSet presAssocID="{E454F9BD-71E2-4A5D-82D2-42B951384DC1}" presName="sibTrans" presStyleCnt="0"/>
      <dgm:spPr/>
    </dgm:pt>
    <dgm:pt modelId="{84FF0F75-D9B9-42E3-9FBE-8B90FFC4532A}" type="pres">
      <dgm:prSet presAssocID="{F7DABEA4-66CE-4628-9E6C-15FAB6CD35DD}" presName="textNode" presStyleLbl="node1" presStyleIdx="3" presStyleCnt="4">
        <dgm:presLayoutVars>
          <dgm:bulletEnabled val="1"/>
        </dgm:presLayoutVars>
      </dgm:prSet>
      <dgm:spPr/>
      <dgm:t>
        <a:bodyPr/>
        <a:lstStyle/>
        <a:p>
          <a:pPr rtl="1"/>
          <a:endParaRPr lang="fa-IR"/>
        </a:p>
      </dgm:t>
    </dgm:pt>
  </dgm:ptLst>
  <dgm:cxnLst>
    <dgm:cxn modelId="{C2E290FC-657B-4024-AA9B-BB7944EC5D20}" srcId="{9D66DAAD-D400-48F9-86C4-A64E70FD330B}" destId="{F7DABEA4-66CE-4628-9E6C-15FAB6CD35DD}" srcOrd="3" destOrd="0" parTransId="{7F740E1D-4BF5-4ACC-B47C-10F61D64E153}" sibTransId="{473A0FBD-F283-4C20-8EAA-B1313053BDA3}"/>
    <dgm:cxn modelId="{6B29E7D4-3487-4D75-B8F6-F613D7D0630D}" type="presOf" srcId="{D66F4EBA-070F-4618-BDBB-B5C3472894C7}" destId="{AB3D7CE8-41C5-4E27-8833-B61030538A32}" srcOrd="0" destOrd="0" presId="urn:microsoft.com/office/officeart/2005/8/layout/hProcess9"/>
    <dgm:cxn modelId="{955B57F6-9736-499C-A903-89E6CB45E81B}" srcId="{9D66DAAD-D400-48F9-86C4-A64E70FD330B}" destId="{D66F4EBA-070F-4618-BDBB-B5C3472894C7}" srcOrd="1" destOrd="0" parTransId="{8532B5B4-2B79-4AAA-9525-41755E4AAD2D}" sibTransId="{EB4052BC-A527-4106-BEB7-8E5BF6A701B8}"/>
    <dgm:cxn modelId="{4BF9D98E-0FAA-42F7-8D8C-ADE43CED0B6F}" type="presOf" srcId="{ECA1BBCA-1972-449B-B4A2-1896CD0A90FA}" destId="{7F08A7DD-D8CF-4A2E-8069-262D003102DE}" srcOrd="0" destOrd="0" presId="urn:microsoft.com/office/officeart/2005/8/layout/hProcess9"/>
    <dgm:cxn modelId="{4590A721-A116-4DC1-A231-6E61C8716075}" type="presOf" srcId="{9D66DAAD-D400-48F9-86C4-A64E70FD330B}" destId="{7C5B3629-1F93-4AFD-9F94-CB3128C2113D}" srcOrd="0" destOrd="0" presId="urn:microsoft.com/office/officeart/2005/8/layout/hProcess9"/>
    <dgm:cxn modelId="{F55481BD-5A14-4A67-AE04-6839C795D69B}" srcId="{9D66DAAD-D400-48F9-86C4-A64E70FD330B}" destId="{ECA1BBCA-1972-449B-B4A2-1896CD0A90FA}" srcOrd="0" destOrd="0" parTransId="{56176625-0F3C-44C6-BD5E-4EF1A05A0AB3}" sibTransId="{7539398B-0F8B-4556-ACF2-5F0277E0965F}"/>
    <dgm:cxn modelId="{190A8F82-72BB-4A25-8022-E85E3B41624B}" type="presOf" srcId="{98078F96-957E-43A7-A4D3-8F82951FFB3C}" destId="{321E4F5F-158D-460E-8E73-C2189192AA8F}" srcOrd="0" destOrd="0" presId="urn:microsoft.com/office/officeart/2005/8/layout/hProcess9"/>
    <dgm:cxn modelId="{87BF927C-3AF1-4155-B44D-2B9361217114}" type="presOf" srcId="{F7DABEA4-66CE-4628-9E6C-15FAB6CD35DD}" destId="{84FF0F75-D9B9-42E3-9FBE-8B90FFC4532A}" srcOrd="0" destOrd="0" presId="urn:microsoft.com/office/officeart/2005/8/layout/hProcess9"/>
    <dgm:cxn modelId="{7D8E2618-F214-49DA-8CF7-067D9DE4C818}" srcId="{9D66DAAD-D400-48F9-86C4-A64E70FD330B}" destId="{98078F96-957E-43A7-A4D3-8F82951FFB3C}" srcOrd="2" destOrd="0" parTransId="{9AA201C7-CDC0-4129-9234-43090D71F1C3}" sibTransId="{E454F9BD-71E2-4A5D-82D2-42B951384DC1}"/>
    <dgm:cxn modelId="{DA457216-1CD8-41A9-A9D7-9EBDB20134D3}" type="presParOf" srcId="{7C5B3629-1F93-4AFD-9F94-CB3128C2113D}" destId="{6B45AF44-A866-4C81-9E76-148282FBD4EB}" srcOrd="0" destOrd="0" presId="urn:microsoft.com/office/officeart/2005/8/layout/hProcess9"/>
    <dgm:cxn modelId="{612B27B0-A042-469D-97AF-17E064EE2E70}" type="presParOf" srcId="{7C5B3629-1F93-4AFD-9F94-CB3128C2113D}" destId="{8F335973-AECA-4445-AF08-30D34666C406}" srcOrd="1" destOrd="0" presId="urn:microsoft.com/office/officeart/2005/8/layout/hProcess9"/>
    <dgm:cxn modelId="{FBA90CCC-4CF8-4594-ABC7-04DDAEFAD5D2}" type="presParOf" srcId="{8F335973-AECA-4445-AF08-30D34666C406}" destId="{7F08A7DD-D8CF-4A2E-8069-262D003102DE}" srcOrd="0" destOrd="0" presId="urn:microsoft.com/office/officeart/2005/8/layout/hProcess9"/>
    <dgm:cxn modelId="{DC832227-FAFB-44CE-932E-FC0E300C2FF2}" type="presParOf" srcId="{8F335973-AECA-4445-AF08-30D34666C406}" destId="{967D70F7-6121-4D8B-A4F3-6243179691F4}" srcOrd="1" destOrd="0" presId="urn:microsoft.com/office/officeart/2005/8/layout/hProcess9"/>
    <dgm:cxn modelId="{131B5E1A-124E-43D5-AAAE-B86F3869627C}" type="presParOf" srcId="{8F335973-AECA-4445-AF08-30D34666C406}" destId="{AB3D7CE8-41C5-4E27-8833-B61030538A32}" srcOrd="2" destOrd="0" presId="urn:microsoft.com/office/officeart/2005/8/layout/hProcess9"/>
    <dgm:cxn modelId="{42E3E426-1C07-4D6A-997D-C028760A3F2A}" type="presParOf" srcId="{8F335973-AECA-4445-AF08-30D34666C406}" destId="{670602E9-E66F-4123-8025-342D563A9632}" srcOrd="3" destOrd="0" presId="urn:microsoft.com/office/officeart/2005/8/layout/hProcess9"/>
    <dgm:cxn modelId="{A15DCF02-A5D5-4BA7-8A51-817EA90970D8}" type="presParOf" srcId="{8F335973-AECA-4445-AF08-30D34666C406}" destId="{321E4F5F-158D-460E-8E73-C2189192AA8F}" srcOrd="4" destOrd="0" presId="urn:microsoft.com/office/officeart/2005/8/layout/hProcess9"/>
    <dgm:cxn modelId="{A1BD2E53-5130-40F1-A449-D86E7D1B1815}" type="presParOf" srcId="{8F335973-AECA-4445-AF08-30D34666C406}" destId="{F803A518-4A1B-492B-8497-7BB42AFE1CC1}" srcOrd="5" destOrd="0" presId="urn:microsoft.com/office/officeart/2005/8/layout/hProcess9"/>
    <dgm:cxn modelId="{B8ABB817-DD47-4EE9-897D-68905F3D67B5}" type="presParOf" srcId="{8F335973-AECA-4445-AF08-30D34666C406}" destId="{84FF0F75-D9B9-42E3-9FBE-8B90FFC4532A}"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9A9DAD-C53F-441D-8730-D3EE391D8562}" type="doc">
      <dgm:prSet loTypeId="urn:microsoft.com/office/officeart/2005/8/layout/hProcess9" loCatId="process" qsTypeId="urn:microsoft.com/office/officeart/2005/8/quickstyle/simple1" qsCatId="simple" csTypeId="urn:microsoft.com/office/officeart/2005/8/colors/accent1_2" csCatId="accent1" phldr="1"/>
      <dgm:spPr/>
    </dgm:pt>
    <dgm:pt modelId="{381A4FEF-6E5E-4805-BF14-0DADA02AACEE}">
      <dgm:prSet phldrT="[Text]"/>
      <dgm:spPr>
        <a:solidFill>
          <a:srgbClr val="72CDEA"/>
        </a:solidFill>
      </dgm:spPr>
      <dgm:t>
        <a:bodyPr/>
        <a:lstStyle/>
        <a:p>
          <a:pPr rtl="1"/>
          <a:r>
            <a:rPr lang="fa-IR" dirty="0" smtClean="0">
              <a:solidFill>
                <a:schemeClr val="tx1"/>
              </a:solidFill>
              <a:cs typeface="B Nazanin" panose="00000400000000000000" pitchFamily="2" charset="-78"/>
            </a:rPr>
            <a:t>شفافیت</a:t>
          </a:r>
          <a:endParaRPr lang="fa-IR" dirty="0">
            <a:solidFill>
              <a:schemeClr val="tx1"/>
            </a:solidFill>
            <a:cs typeface="B Nazanin" panose="00000400000000000000" pitchFamily="2" charset="-78"/>
          </a:endParaRPr>
        </a:p>
      </dgm:t>
    </dgm:pt>
    <dgm:pt modelId="{A3186FB2-F790-4488-BA89-5A7AF882C450}" type="parTrans" cxnId="{F7FE4CF2-DE56-45CB-8415-DC4A51150013}">
      <dgm:prSet/>
      <dgm:spPr/>
      <dgm:t>
        <a:bodyPr/>
        <a:lstStyle/>
        <a:p>
          <a:pPr rtl="1"/>
          <a:endParaRPr lang="fa-IR"/>
        </a:p>
      </dgm:t>
    </dgm:pt>
    <dgm:pt modelId="{374C9231-3770-42F6-AB51-6D9DBFBA8AB0}" type="sibTrans" cxnId="{F7FE4CF2-DE56-45CB-8415-DC4A51150013}">
      <dgm:prSet/>
      <dgm:spPr/>
      <dgm:t>
        <a:bodyPr/>
        <a:lstStyle/>
        <a:p>
          <a:pPr rtl="1"/>
          <a:endParaRPr lang="fa-IR"/>
        </a:p>
      </dgm:t>
    </dgm:pt>
    <dgm:pt modelId="{7CF8635C-064E-4390-9143-C7AFFA8A6E4E}">
      <dgm:prSet phldrT="[Text]"/>
      <dgm:spPr>
        <a:solidFill>
          <a:srgbClr val="72CDEA"/>
        </a:solidFill>
      </dgm:spPr>
      <dgm:t>
        <a:bodyPr/>
        <a:lstStyle/>
        <a:p>
          <a:pPr rtl="1"/>
          <a:r>
            <a:rPr lang="fa-IR" dirty="0" smtClean="0">
              <a:solidFill>
                <a:schemeClr val="tx1"/>
              </a:solidFill>
              <a:cs typeface="B Nazanin" panose="00000400000000000000" pitchFamily="2" charset="-78"/>
            </a:rPr>
            <a:t>مبارزه با فساد</a:t>
          </a:r>
          <a:endParaRPr lang="fa-IR" dirty="0">
            <a:solidFill>
              <a:schemeClr val="tx1"/>
            </a:solidFill>
            <a:cs typeface="B Nazanin" panose="00000400000000000000" pitchFamily="2" charset="-78"/>
          </a:endParaRPr>
        </a:p>
      </dgm:t>
    </dgm:pt>
    <dgm:pt modelId="{E347D638-FAFA-4FDF-89DA-C47E807A7AF5}" type="parTrans" cxnId="{480F2996-5318-4B28-9C46-023FFD7E6CAD}">
      <dgm:prSet/>
      <dgm:spPr/>
      <dgm:t>
        <a:bodyPr/>
        <a:lstStyle/>
        <a:p>
          <a:pPr rtl="1"/>
          <a:endParaRPr lang="fa-IR"/>
        </a:p>
      </dgm:t>
    </dgm:pt>
    <dgm:pt modelId="{5836A27D-2E5D-43BD-B02D-2A35BFEA9AB5}" type="sibTrans" cxnId="{480F2996-5318-4B28-9C46-023FFD7E6CAD}">
      <dgm:prSet/>
      <dgm:spPr/>
      <dgm:t>
        <a:bodyPr/>
        <a:lstStyle/>
        <a:p>
          <a:pPr rtl="1"/>
          <a:endParaRPr lang="fa-IR"/>
        </a:p>
      </dgm:t>
    </dgm:pt>
    <dgm:pt modelId="{DDA51F7F-971F-413A-8718-A46A177D87F5}">
      <dgm:prSet phldrT="[Text]"/>
      <dgm:spPr>
        <a:solidFill>
          <a:srgbClr val="72CDEA"/>
        </a:solidFill>
      </dgm:spPr>
      <dgm:t>
        <a:bodyPr/>
        <a:lstStyle/>
        <a:p>
          <a:pPr rtl="1"/>
          <a:r>
            <a:rPr lang="fa-IR" dirty="0" smtClean="0">
              <a:solidFill>
                <a:schemeClr val="tx1"/>
              </a:solidFill>
              <a:cs typeface="B Nazanin" panose="00000400000000000000" pitchFamily="2" charset="-78"/>
            </a:rPr>
            <a:t>کاهش فساد</a:t>
          </a:r>
          <a:endParaRPr lang="fa-IR" dirty="0">
            <a:solidFill>
              <a:schemeClr val="tx1"/>
            </a:solidFill>
            <a:cs typeface="B Nazanin" panose="00000400000000000000" pitchFamily="2" charset="-78"/>
          </a:endParaRPr>
        </a:p>
      </dgm:t>
    </dgm:pt>
    <dgm:pt modelId="{FCF199C8-0598-49A5-92A7-7A0D139BE774}" type="parTrans" cxnId="{256BC69F-A9D5-4196-B2B1-7CE9C3EAAE69}">
      <dgm:prSet/>
      <dgm:spPr/>
      <dgm:t>
        <a:bodyPr/>
        <a:lstStyle/>
        <a:p>
          <a:pPr rtl="1"/>
          <a:endParaRPr lang="fa-IR"/>
        </a:p>
      </dgm:t>
    </dgm:pt>
    <dgm:pt modelId="{D8F393D5-1473-4DF4-ACF7-15371B2A8EC4}" type="sibTrans" cxnId="{256BC69F-A9D5-4196-B2B1-7CE9C3EAAE69}">
      <dgm:prSet/>
      <dgm:spPr/>
      <dgm:t>
        <a:bodyPr/>
        <a:lstStyle/>
        <a:p>
          <a:pPr rtl="1"/>
          <a:endParaRPr lang="fa-IR"/>
        </a:p>
      </dgm:t>
    </dgm:pt>
    <dgm:pt modelId="{718BD523-2FEA-4580-9EFF-9E17CD7AEC01}" type="pres">
      <dgm:prSet presAssocID="{129A9DAD-C53F-441D-8730-D3EE391D8562}" presName="CompostProcess" presStyleCnt="0">
        <dgm:presLayoutVars>
          <dgm:dir/>
          <dgm:resizeHandles val="exact"/>
        </dgm:presLayoutVars>
      </dgm:prSet>
      <dgm:spPr/>
    </dgm:pt>
    <dgm:pt modelId="{D9DACAAF-E437-4E87-A293-1002862A0D7E}" type="pres">
      <dgm:prSet presAssocID="{129A9DAD-C53F-441D-8730-D3EE391D8562}" presName="arrow" presStyleLbl="bgShp" presStyleIdx="0" presStyleCnt="1"/>
      <dgm:spPr>
        <a:solidFill>
          <a:srgbClr val="FFC000"/>
        </a:solidFill>
      </dgm:spPr>
    </dgm:pt>
    <dgm:pt modelId="{5EC74EBA-B468-41EB-8D62-29CEFD481658}" type="pres">
      <dgm:prSet presAssocID="{129A9DAD-C53F-441D-8730-D3EE391D8562}" presName="linearProcess" presStyleCnt="0"/>
      <dgm:spPr/>
    </dgm:pt>
    <dgm:pt modelId="{1C2943C3-B88C-477F-B4FF-C23F069E067C}" type="pres">
      <dgm:prSet presAssocID="{381A4FEF-6E5E-4805-BF14-0DADA02AACEE}" presName="textNode" presStyleLbl="node1" presStyleIdx="0" presStyleCnt="3">
        <dgm:presLayoutVars>
          <dgm:bulletEnabled val="1"/>
        </dgm:presLayoutVars>
      </dgm:prSet>
      <dgm:spPr/>
      <dgm:t>
        <a:bodyPr/>
        <a:lstStyle/>
        <a:p>
          <a:pPr rtl="1"/>
          <a:endParaRPr lang="fa-IR"/>
        </a:p>
      </dgm:t>
    </dgm:pt>
    <dgm:pt modelId="{347BA72F-8D83-4279-AD65-0C79C97F5CA1}" type="pres">
      <dgm:prSet presAssocID="{374C9231-3770-42F6-AB51-6D9DBFBA8AB0}" presName="sibTrans" presStyleCnt="0"/>
      <dgm:spPr/>
    </dgm:pt>
    <dgm:pt modelId="{9C54DCD7-3541-4607-B4B5-0707A98710E8}" type="pres">
      <dgm:prSet presAssocID="{7CF8635C-064E-4390-9143-C7AFFA8A6E4E}" presName="textNode" presStyleLbl="node1" presStyleIdx="1" presStyleCnt="3">
        <dgm:presLayoutVars>
          <dgm:bulletEnabled val="1"/>
        </dgm:presLayoutVars>
      </dgm:prSet>
      <dgm:spPr/>
      <dgm:t>
        <a:bodyPr/>
        <a:lstStyle/>
        <a:p>
          <a:pPr rtl="1"/>
          <a:endParaRPr lang="fa-IR"/>
        </a:p>
      </dgm:t>
    </dgm:pt>
    <dgm:pt modelId="{BE908A96-01AA-46CC-AB41-08DABA01DEF0}" type="pres">
      <dgm:prSet presAssocID="{5836A27D-2E5D-43BD-B02D-2A35BFEA9AB5}" presName="sibTrans" presStyleCnt="0"/>
      <dgm:spPr/>
    </dgm:pt>
    <dgm:pt modelId="{B490B8AA-6A12-443C-BCC2-DF67F16CD351}" type="pres">
      <dgm:prSet presAssocID="{DDA51F7F-971F-413A-8718-A46A177D87F5}" presName="textNode" presStyleLbl="node1" presStyleIdx="2" presStyleCnt="3">
        <dgm:presLayoutVars>
          <dgm:bulletEnabled val="1"/>
        </dgm:presLayoutVars>
      </dgm:prSet>
      <dgm:spPr/>
      <dgm:t>
        <a:bodyPr/>
        <a:lstStyle/>
        <a:p>
          <a:pPr rtl="1"/>
          <a:endParaRPr lang="fa-IR"/>
        </a:p>
      </dgm:t>
    </dgm:pt>
  </dgm:ptLst>
  <dgm:cxnLst>
    <dgm:cxn modelId="{256BC69F-A9D5-4196-B2B1-7CE9C3EAAE69}" srcId="{129A9DAD-C53F-441D-8730-D3EE391D8562}" destId="{DDA51F7F-971F-413A-8718-A46A177D87F5}" srcOrd="2" destOrd="0" parTransId="{FCF199C8-0598-49A5-92A7-7A0D139BE774}" sibTransId="{D8F393D5-1473-4DF4-ACF7-15371B2A8EC4}"/>
    <dgm:cxn modelId="{0CF725BA-D327-44A7-B600-B385066552CC}" type="presOf" srcId="{129A9DAD-C53F-441D-8730-D3EE391D8562}" destId="{718BD523-2FEA-4580-9EFF-9E17CD7AEC01}" srcOrd="0" destOrd="0" presId="urn:microsoft.com/office/officeart/2005/8/layout/hProcess9"/>
    <dgm:cxn modelId="{FBD3C47D-0E1F-46E2-B0E3-165233FD4608}" type="presOf" srcId="{DDA51F7F-971F-413A-8718-A46A177D87F5}" destId="{B490B8AA-6A12-443C-BCC2-DF67F16CD351}" srcOrd="0" destOrd="0" presId="urn:microsoft.com/office/officeart/2005/8/layout/hProcess9"/>
    <dgm:cxn modelId="{F7FE4CF2-DE56-45CB-8415-DC4A51150013}" srcId="{129A9DAD-C53F-441D-8730-D3EE391D8562}" destId="{381A4FEF-6E5E-4805-BF14-0DADA02AACEE}" srcOrd="0" destOrd="0" parTransId="{A3186FB2-F790-4488-BA89-5A7AF882C450}" sibTransId="{374C9231-3770-42F6-AB51-6D9DBFBA8AB0}"/>
    <dgm:cxn modelId="{DB0A64EE-4730-493A-9349-015D62F3B8F0}" type="presOf" srcId="{7CF8635C-064E-4390-9143-C7AFFA8A6E4E}" destId="{9C54DCD7-3541-4607-B4B5-0707A98710E8}" srcOrd="0" destOrd="0" presId="urn:microsoft.com/office/officeart/2005/8/layout/hProcess9"/>
    <dgm:cxn modelId="{E724860C-7AD4-4707-9696-1705A93D7E49}" type="presOf" srcId="{381A4FEF-6E5E-4805-BF14-0DADA02AACEE}" destId="{1C2943C3-B88C-477F-B4FF-C23F069E067C}" srcOrd="0" destOrd="0" presId="urn:microsoft.com/office/officeart/2005/8/layout/hProcess9"/>
    <dgm:cxn modelId="{480F2996-5318-4B28-9C46-023FFD7E6CAD}" srcId="{129A9DAD-C53F-441D-8730-D3EE391D8562}" destId="{7CF8635C-064E-4390-9143-C7AFFA8A6E4E}" srcOrd="1" destOrd="0" parTransId="{E347D638-FAFA-4FDF-89DA-C47E807A7AF5}" sibTransId="{5836A27D-2E5D-43BD-B02D-2A35BFEA9AB5}"/>
    <dgm:cxn modelId="{6E6CCC23-5E4D-4510-99AD-479CD4DFF1EF}" type="presParOf" srcId="{718BD523-2FEA-4580-9EFF-9E17CD7AEC01}" destId="{D9DACAAF-E437-4E87-A293-1002862A0D7E}" srcOrd="0" destOrd="0" presId="urn:microsoft.com/office/officeart/2005/8/layout/hProcess9"/>
    <dgm:cxn modelId="{ED77372A-B4AA-40B6-B292-8300AE7B993B}" type="presParOf" srcId="{718BD523-2FEA-4580-9EFF-9E17CD7AEC01}" destId="{5EC74EBA-B468-41EB-8D62-29CEFD481658}" srcOrd="1" destOrd="0" presId="urn:microsoft.com/office/officeart/2005/8/layout/hProcess9"/>
    <dgm:cxn modelId="{DBCB3722-6902-4A6E-BD25-4D38C25EDE25}" type="presParOf" srcId="{5EC74EBA-B468-41EB-8D62-29CEFD481658}" destId="{1C2943C3-B88C-477F-B4FF-C23F069E067C}" srcOrd="0" destOrd="0" presId="urn:microsoft.com/office/officeart/2005/8/layout/hProcess9"/>
    <dgm:cxn modelId="{0B7D6BD4-A447-4B0D-8554-1A49572753FA}" type="presParOf" srcId="{5EC74EBA-B468-41EB-8D62-29CEFD481658}" destId="{347BA72F-8D83-4279-AD65-0C79C97F5CA1}" srcOrd="1" destOrd="0" presId="urn:microsoft.com/office/officeart/2005/8/layout/hProcess9"/>
    <dgm:cxn modelId="{74728D19-9C25-4D51-876B-CA306B298E26}" type="presParOf" srcId="{5EC74EBA-B468-41EB-8D62-29CEFD481658}" destId="{9C54DCD7-3541-4607-B4B5-0707A98710E8}" srcOrd="2" destOrd="0" presId="urn:microsoft.com/office/officeart/2005/8/layout/hProcess9"/>
    <dgm:cxn modelId="{5366B31B-4F11-4FA0-B453-DDA440E0BA60}" type="presParOf" srcId="{5EC74EBA-B468-41EB-8D62-29CEFD481658}" destId="{BE908A96-01AA-46CC-AB41-08DABA01DEF0}" srcOrd="3" destOrd="0" presId="urn:microsoft.com/office/officeart/2005/8/layout/hProcess9"/>
    <dgm:cxn modelId="{6CACD8C2-B06F-48C2-9EBC-2485A1BB8370}" type="presParOf" srcId="{5EC74EBA-B468-41EB-8D62-29CEFD481658}" destId="{B490B8AA-6A12-443C-BCC2-DF67F16CD351}" srcOrd="4"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2290C09-C718-4A7A-BE70-69889A03D22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pPr rtl="1"/>
          <a:endParaRPr lang="fa-IR"/>
        </a:p>
      </dgm:t>
    </dgm:pt>
    <dgm:pt modelId="{642F147B-5320-4525-BA3B-C9A886723CE8}">
      <dgm:prSet phldrT="[Text]"/>
      <dgm:spPr>
        <a:solidFill>
          <a:schemeClr val="accent3">
            <a:lumMod val="40000"/>
            <a:lumOff val="60000"/>
          </a:schemeClr>
        </a:solidFill>
        <a:ln>
          <a:solidFill>
            <a:srgbClr val="00B0F0"/>
          </a:solidFill>
        </a:ln>
      </dgm:spPr>
      <dgm:t>
        <a:bodyPr/>
        <a:lstStyle/>
        <a:p>
          <a:pPr rtl="1"/>
          <a:r>
            <a:rPr lang="fa-IR" dirty="0" smtClean="0">
              <a:solidFill>
                <a:schemeClr val="tx1"/>
              </a:solidFill>
              <a:cs typeface="B Nazanin" panose="00000400000000000000" pitchFamily="2" charset="-78"/>
            </a:rPr>
            <a:t>مبارزه با فساد</a:t>
          </a:r>
          <a:endParaRPr lang="fa-IR" dirty="0">
            <a:solidFill>
              <a:schemeClr val="tx1"/>
            </a:solidFill>
            <a:cs typeface="B Nazanin" panose="00000400000000000000" pitchFamily="2" charset="-78"/>
          </a:endParaRPr>
        </a:p>
      </dgm:t>
    </dgm:pt>
    <dgm:pt modelId="{7E7C907D-C149-40B2-94B9-25E758D80C57}" type="parTrans" cxnId="{86AEF992-9CB9-4176-B09F-F3B35321CF82}">
      <dgm:prSet/>
      <dgm:spPr/>
      <dgm:t>
        <a:bodyPr/>
        <a:lstStyle/>
        <a:p>
          <a:pPr rtl="1"/>
          <a:endParaRPr lang="fa-IR"/>
        </a:p>
      </dgm:t>
    </dgm:pt>
    <dgm:pt modelId="{1055C165-2408-4908-9F3C-7D7287AA291E}" type="sibTrans" cxnId="{86AEF992-9CB9-4176-B09F-F3B35321CF82}">
      <dgm:prSet/>
      <dgm:spPr/>
      <dgm:t>
        <a:bodyPr/>
        <a:lstStyle/>
        <a:p>
          <a:pPr rtl="1"/>
          <a:endParaRPr lang="fa-IR"/>
        </a:p>
      </dgm:t>
    </dgm:pt>
    <dgm:pt modelId="{79CEB607-9BA7-49C8-BAE6-7698BCE23F0C}">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مبارزه با مفسد و مفاسد</a:t>
          </a:r>
          <a:endParaRPr lang="fa-IR" dirty="0">
            <a:cs typeface="B Nazanin" panose="00000400000000000000" pitchFamily="2" charset="-78"/>
          </a:endParaRPr>
        </a:p>
      </dgm:t>
    </dgm:pt>
    <dgm:pt modelId="{4552C0C6-CE50-4655-9083-5E6D23DAB74F}" type="parTrans" cxnId="{EF42B120-84B6-48F4-BB0B-821CAAEDA0F4}">
      <dgm:prSet/>
      <dgm:spPr/>
      <dgm:t>
        <a:bodyPr/>
        <a:lstStyle/>
        <a:p>
          <a:pPr rtl="1"/>
          <a:endParaRPr lang="fa-IR"/>
        </a:p>
      </dgm:t>
    </dgm:pt>
    <dgm:pt modelId="{74CCB5BB-D36B-48B6-A015-E82B97AA8116}" type="sibTrans" cxnId="{EF42B120-84B6-48F4-BB0B-821CAAEDA0F4}">
      <dgm:prSet/>
      <dgm:spPr/>
      <dgm:t>
        <a:bodyPr/>
        <a:lstStyle/>
        <a:p>
          <a:pPr rtl="1"/>
          <a:endParaRPr lang="fa-IR"/>
        </a:p>
      </dgm:t>
    </dgm:pt>
    <dgm:pt modelId="{9A5DC248-5C55-4E83-9C87-0B57311877D6}">
      <dgm:prSet phldrT="[Text]"/>
      <dgm:spPr>
        <a:solidFill>
          <a:schemeClr val="accent3">
            <a:lumMod val="40000"/>
            <a:lumOff val="60000"/>
          </a:schemeClr>
        </a:solidFill>
        <a:ln>
          <a:solidFill>
            <a:srgbClr val="00B0F0"/>
          </a:solidFill>
        </a:ln>
      </dgm:spPr>
      <dgm:t>
        <a:bodyPr/>
        <a:lstStyle/>
        <a:p>
          <a:pPr rtl="1"/>
          <a:r>
            <a:rPr lang="fa-IR" dirty="0" smtClean="0">
              <a:solidFill>
                <a:schemeClr val="tx1"/>
              </a:solidFill>
              <a:cs typeface="B Nazanin" panose="00000400000000000000" pitchFamily="2" charset="-78"/>
            </a:rPr>
            <a:t>کاهش فساد</a:t>
          </a:r>
          <a:endParaRPr lang="fa-IR" dirty="0">
            <a:solidFill>
              <a:schemeClr val="tx1"/>
            </a:solidFill>
            <a:cs typeface="B Nazanin" panose="00000400000000000000" pitchFamily="2" charset="-78"/>
          </a:endParaRPr>
        </a:p>
      </dgm:t>
    </dgm:pt>
    <dgm:pt modelId="{D69D7A09-4453-42E1-B310-633C95AB0C5A}" type="parTrans" cxnId="{0C87E391-FC46-4226-876B-9CB26A3BF48B}">
      <dgm:prSet/>
      <dgm:spPr/>
      <dgm:t>
        <a:bodyPr/>
        <a:lstStyle/>
        <a:p>
          <a:pPr rtl="1"/>
          <a:endParaRPr lang="fa-IR"/>
        </a:p>
      </dgm:t>
    </dgm:pt>
    <dgm:pt modelId="{AF93AD88-2B0E-4338-86A8-74C1ABB91E9E}" type="sibTrans" cxnId="{0C87E391-FC46-4226-876B-9CB26A3BF48B}">
      <dgm:prSet/>
      <dgm:spPr/>
      <dgm:t>
        <a:bodyPr/>
        <a:lstStyle/>
        <a:p>
          <a:pPr rtl="1"/>
          <a:endParaRPr lang="fa-IR"/>
        </a:p>
      </dgm:t>
    </dgm:pt>
    <dgm:pt modelId="{AE4FA054-BF2B-4258-ABA1-020CF32E364B}">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کاهش فساد و خارج شدن مفسد از بدنه نظام</a:t>
          </a:r>
          <a:endParaRPr lang="fa-IR" dirty="0">
            <a:cs typeface="B Nazanin" panose="00000400000000000000" pitchFamily="2" charset="-78"/>
          </a:endParaRPr>
        </a:p>
      </dgm:t>
    </dgm:pt>
    <dgm:pt modelId="{804271F7-6733-4E36-80D3-D525558DEE98}" type="parTrans" cxnId="{3FBC05E1-E0D3-4B0B-B293-E6BC8F2D4BAF}">
      <dgm:prSet/>
      <dgm:spPr/>
      <dgm:t>
        <a:bodyPr/>
        <a:lstStyle/>
        <a:p>
          <a:pPr rtl="1"/>
          <a:endParaRPr lang="fa-IR"/>
        </a:p>
      </dgm:t>
    </dgm:pt>
    <dgm:pt modelId="{7E61D2DE-28DB-442A-91BF-B75CED6299E3}" type="sibTrans" cxnId="{3FBC05E1-E0D3-4B0B-B293-E6BC8F2D4BAF}">
      <dgm:prSet/>
      <dgm:spPr/>
      <dgm:t>
        <a:bodyPr/>
        <a:lstStyle/>
        <a:p>
          <a:pPr rtl="1"/>
          <a:endParaRPr lang="fa-IR"/>
        </a:p>
      </dgm:t>
    </dgm:pt>
    <dgm:pt modelId="{CDAA5E70-215A-44F3-A3FE-455AADB1EE16}">
      <dgm:prSet phldrT="[Text]" custT="1"/>
      <dgm:spPr>
        <a:solidFill>
          <a:schemeClr val="accent3">
            <a:lumMod val="40000"/>
            <a:lumOff val="60000"/>
          </a:schemeClr>
        </a:solidFill>
        <a:ln>
          <a:solidFill>
            <a:srgbClr val="00B0F0"/>
          </a:solidFill>
        </a:ln>
      </dgm:spPr>
      <dgm:t>
        <a:bodyPr/>
        <a:lstStyle/>
        <a:p>
          <a:pPr rtl="1"/>
          <a:r>
            <a:rPr lang="fa-IR" sz="2400" dirty="0" smtClean="0">
              <a:solidFill>
                <a:schemeClr val="tx1"/>
              </a:solidFill>
              <a:cs typeface="B Nazanin" panose="00000400000000000000" pitchFamily="2" charset="-78"/>
            </a:rPr>
            <a:t>افزایش کارآمدی</a:t>
          </a:r>
          <a:endParaRPr lang="fa-IR" sz="2400" dirty="0">
            <a:solidFill>
              <a:schemeClr val="tx1"/>
            </a:solidFill>
            <a:cs typeface="B Nazanin" panose="00000400000000000000" pitchFamily="2" charset="-78"/>
          </a:endParaRPr>
        </a:p>
      </dgm:t>
    </dgm:pt>
    <dgm:pt modelId="{2315FB44-058E-4677-9812-AB8DA5D9D7CD}" type="parTrans" cxnId="{78D4D85D-1206-47CB-B6BB-C50A609AAB1F}">
      <dgm:prSet/>
      <dgm:spPr/>
      <dgm:t>
        <a:bodyPr/>
        <a:lstStyle/>
        <a:p>
          <a:pPr rtl="1"/>
          <a:endParaRPr lang="fa-IR"/>
        </a:p>
      </dgm:t>
    </dgm:pt>
    <dgm:pt modelId="{18DF21D6-7686-4003-8986-FD0C104133D7}" type="sibTrans" cxnId="{78D4D85D-1206-47CB-B6BB-C50A609AAB1F}">
      <dgm:prSet/>
      <dgm:spPr/>
      <dgm:t>
        <a:bodyPr/>
        <a:lstStyle/>
        <a:p>
          <a:pPr rtl="1"/>
          <a:endParaRPr lang="fa-IR"/>
        </a:p>
      </dgm:t>
    </dgm:pt>
    <dgm:pt modelId="{D9A21BB8-7444-4D31-842C-47D5798650B2}">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 افزایش دقت تصمیم‌گیری‌های مسئولین و افزایش کارآمدی</a:t>
          </a:r>
          <a:endParaRPr lang="fa-IR" dirty="0">
            <a:cs typeface="B Nazanin" panose="00000400000000000000" pitchFamily="2" charset="-78"/>
          </a:endParaRPr>
        </a:p>
      </dgm:t>
    </dgm:pt>
    <dgm:pt modelId="{DC5CDB31-6AF6-4DAB-9D2F-1B7B835AA90D}" type="parTrans" cxnId="{643C6CE7-1275-4B21-BE35-3D2D6E06B9A3}">
      <dgm:prSet/>
      <dgm:spPr/>
      <dgm:t>
        <a:bodyPr/>
        <a:lstStyle/>
        <a:p>
          <a:pPr rtl="1"/>
          <a:endParaRPr lang="fa-IR"/>
        </a:p>
      </dgm:t>
    </dgm:pt>
    <dgm:pt modelId="{4AB9FD09-E08A-4F61-A6C4-9FF7523B741A}" type="sibTrans" cxnId="{643C6CE7-1275-4B21-BE35-3D2D6E06B9A3}">
      <dgm:prSet/>
      <dgm:spPr/>
      <dgm:t>
        <a:bodyPr/>
        <a:lstStyle/>
        <a:p>
          <a:pPr rtl="1"/>
          <a:endParaRPr lang="fa-IR"/>
        </a:p>
      </dgm:t>
    </dgm:pt>
    <dgm:pt modelId="{BF6CAE26-027B-4EF5-8AF5-FE8354E76455}" type="pres">
      <dgm:prSet presAssocID="{22290C09-C718-4A7A-BE70-69889A03D220}" presName="linearFlow" presStyleCnt="0">
        <dgm:presLayoutVars>
          <dgm:dir/>
          <dgm:animLvl val="lvl"/>
          <dgm:resizeHandles val="exact"/>
        </dgm:presLayoutVars>
      </dgm:prSet>
      <dgm:spPr/>
      <dgm:t>
        <a:bodyPr/>
        <a:lstStyle/>
        <a:p>
          <a:pPr rtl="1"/>
          <a:endParaRPr lang="fa-IR"/>
        </a:p>
      </dgm:t>
    </dgm:pt>
    <dgm:pt modelId="{C54B3518-7D2F-449F-97DC-8C4801020569}" type="pres">
      <dgm:prSet presAssocID="{642F147B-5320-4525-BA3B-C9A886723CE8}" presName="composite" presStyleCnt="0"/>
      <dgm:spPr/>
    </dgm:pt>
    <dgm:pt modelId="{6246CEF0-6849-4EBB-9543-01C74E6B4940}" type="pres">
      <dgm:prSet presAssocID="{642F147B-5320-4525-BA3B-C9A886723CE8}" presName="parentText" presStyleLbl="alignNode1" presStyleIdx="0" presStyleCnt="3">
        <dgm:presLayoutVars>
          <dgm:chMax val="1"/>
          <dgm:bulletEnabled val="1"/>
        </dgm:presLayoutVars>
      </dgm:prSet>
      <dgm:spPr/>
      <dgm:t>
        <a:bodyPr/>
        <a:lstStyle/>
        <a:p>
          <a:pPr rtl="1"/>
          <a:endParaRPr lang="fa-IR"/>
        </a:p>
      </dgm:t>
    </dgm:pt>
    <dgm:pt modelId="{E4B073CB-89A7-4831-8C1C-7E7D7ED118C5}" type="pres">
      <dgm:prSet presAssocID="{642F147B-5320-4525-BA3B-C9A886723CE8}" presName="descendantText" presStyleLbl="alignAcc1" presStyleIdx="0" presStyleCnt="3">
        <dgm:presLayoutVars>
          <dgm:bulletEnabled val="1"/>
        </dgm:presLayoutVars>
      </dgm:prSet>
      <dgm:spPr/>
      <dgm:t>
        <a:bodyPr/>
        <a:lstStyle/>
        <a:p>
          <a:pPr rtl="1"/>
          <a:endParaRPr lang="fa-IR"/>
        </a:p>
      </dgm:t>
    </dgm:pt>
    <dgm:pt modelId="{4C25E912-C952-412D-8AC4-D3DA7FED9CA7}" type="pres">
      <dgm:prSet presAssocID="{1055C165-2408-4908-9F3C-7D7287AA291E}" presName="sp" presStyleCnt="0"/>
      <dgm:spPr/>
    </dgm:pt>
    <dgm:pt modelId="{7C1F1D29-A22B-4B29-8E69-DC4169F54727}" type="pres">
      <dgm:prSet presAssocID="{9A5DC248-5C55-4E83-9C87-0B57311877D6}" presName="composite" presStyleCnt="0"/>
      <dgm:spPr/>
    </dgm:pt>
    <dgm:pt modelId="{C834BC51-2914-4A50-967B-57C1D933E4FF}" type="pres">
      <dgm:prSet presAssocID="{9A5DC248-5C55-4E83-9C87-0B57311877D6}" presName="parentText" presStyleLbl="alignNode1" presStyleIdx="1" presStyleCnt="3">
        <dgm:presLayoutVars>
          <dgm:chMax val="1"/>
          <dgm:bulletEnabled val="1"/>
        </dgm:presLayoutVars>
      </dgm:prSet>
      <dgm:spPr/>
      <dgm:t>
        <a:bodyPr/>
        <a:lstStyle/>
        <a:p>
          <a:pPr rtl="1"/>
          <a:endParaRPr lang="fa-IR"/>
        </a:p>
      </dgm:t>
    </dgm:pt>
    <dgm:pt modelId="{C40C2730-62F1-4EAA-9C6F-C7DC2EA801F6}" type="pres">
      <dgm:prSet presAssocID="{9A5DC248-5C55-4E83-9C87-0B57311877D6}" presName="descendantText" presStyleLbl="alignAcc1" presStyleIdx="1" presStyleCnt="3">
        <dgm:presLayoutVars>
          <dgm:bulletEnabled val="1"/>
        </dgm:presLayoutVars>
      </dgm:prSet>
      <dgm:spPr/>
      <dgm:t>
        <a:bodyPr/>
        <a:lstStyle/>
        <a:p>
          <a:pPr rtl="1"/>
          <a:endParaRPr lang="fa-IR"/>
        </a:p>
      </dgm:t>
    </dgm:pt>
    <dgm:pt modelId="{0E78A0E1-92DA-4DBD-8037-668B642BF72B}" type="pres">
      <dgm:prSet presAssocID="{AF93AD88-2B0E-4338-86A8-74C1ABB91E9E}" presName="sp" presStyleCnt="0"/>
      <dgm:spPr/>
    </dgm:pt>
    <dgm:pt modelId="{0C3ABE89-F85A-486B-955B-3736D474260A}" type="pres">
      <dgm:prSet presAssocID="{CDAA5E70-215A-44F3-A3FE-455AADB1EE16}" presName="composite" presStyleCnt="0"/>
      <dgm:spPr/>
    </dgm:pt>
    <dgm:pt modelId="{E303A644-031C-4BA9-A092-4E0D6AD9CFA0}" type="pres">
      <dgm:prSet presAssocID="{CDAA5E70-215A-44F3-A3FE-455AADB1EE16}" presName="parentText" presStyleLbl="alignNode1" presStyleIdx="2" presStyleCnt="3">
        <dgm:presLayoutVars>
          <dgm:chMax val="1"/>
          <dgm:bulletEnabled val="1"/>
        </dgm:presLayoutVars>
      </dgm:prSet>
      <dgm:spPr/>
      <dgm:t>
        <a:bodyPr/>
        <a:lstStyle/>
        <a:p>
          <a:pPr rtl="1"/>
          <a:endParaRPr lang="fa-IR"/>
        </a:p>
      </dgm:t>
    </dgm:pt>
    <dgm:pt modelId="{51D5B9ED-D38A-40BD-BD3F-742626A172FC}" type="pres">
      <dgm:prSet presAssocID="{CDAA5E70-215A-44F3-A3FE-455AADB1EE16}" presName="descendantText" presStyleLbl="alignAcc1" presStyleIdx="2" presStyleCnt="3">
        <dgm:presLayoutVars>
          <dgm:bulletEnabled val="1"/>
        </dgm:presLayoutVars>
      </dgm:prSet>
      <dgm:spPr/>
      <dgm:t>
        <a:bodyPr/>
        <a:lstStyle/>
        <a:p>
          <a:pPr rtl="1"/>
          <a:endParaRPr lang="fa-IR"/>
        </a:p>
      </dgm:t>
    </dgm:pt>
  </dgm:ptLst>
  <dgm:cxnLst>
    <dgm:cxn modelId="{86AEF992-9CB9-4176-B09F-F3B35321CF82}" srcId="{22290C09-C718-4A7A-BE70-69889A03D220}" destId="{642F147B-5320-4525-BA3B-C9A886723CE8}" srcOrd="0" destOrd="0" parTransId="{7E7C907D-C149-40B2-94B9-25E758D80C57}" sibTransId="{1055C165-2408-4908-9F3C-7D7287AA291E}"/>
    <dgm:cxn modelId="{7A323AA7-8DE3-4489-906C-3AC4A21593EC}" type="presOf" srcId="{642F147B-5320-4525-BA3B-C9A886723CE8}" destId="{6246CEF0-6849-4EBB-9543-01C74E6B4940}" srcOrd="0" destOrd="0" presId="urn:microsoft.com/office/officeart/2005/8/layout/chevron2"/>
    <dgm:cxn modelId="{0C87E391-FC46-4226-876B-9CB26A3BF48B}" srcId="{22290C09-C718-4A7A-BE70-69889A03D220}" destId="{9A5DC248-5C55-4E83-9C87-0B57311877D6}" srcOrd="1" destOrd="0" parTransId="{D69D7A09-4453-42E1-B310-633C95AB0C5A}" sibTransId="{AF93AD88-2B0E-4338-86A8-74C1ABB91E9E}"/>
    <dgm:cxn modelId="{86AB54B0-F331-438C-8244-072E793576A4}" type="presOf" srcId="{79CEB607-9BA7-49C8-BAE6-7698BCE23F0C}" destId="{E4B073CB-89A7-4831-8C1C-7E7D7ED118C5}" srcOrd="0" destOrd="0" presId="urn:microsoft.com/office/officeart/2005/8/layout/chevron2"/>
    <dgm:cxn modelId="{EF42B120-84B6-48F4-BB0B-821CAAEDA0F4}" srcId="{642F147B-5320-4525-BA3B-C9A886723CE8}" destId="{79CEB607-9BA7-49C8-BAE6-7698BCE23F0C}" srcOrd="0" destOrd="0" parTransId="{4552C0C6-CE50-4655-9083-5E6D23DAB74F}" sibTransId="{74CCB5BB-D36B-48B6-A015-E82B97AA8116}"/>
    <dgm:cxn modelId="{46A55221-5313-4EB6-AD4B-2D39FB47ADBD}" type="presOf" srcId="{CDAA5E70-215A-44F3-A3FE-455AADB1EE16}" destId="{E303A644-031C-4BA9-A092-4E0D6AD9CFA0}" srcOrd="0" destOrd="0" presId="urn:microsoft.com/office/officeart/2005/8/layout/chevron2"/>
    <dgm:cxn modelId="{643C6CE7-1275-4B21-BE35-3D2D6E06B9A3}" srcId="{CDAA5E70-215A-44F3-A3FE-455AADB1EE16}" destId="{D9A21BB8-7444-4D31-842C-47D5798650B2}" srcOrd="0" destOrd="0" parTransId="{DC5CDB31-6AF6-4DAB-9D2F-1B7B835AA90D}" sibTransId="{4AB9FD09-E08A-4F61-A6C4-9FF7523B741A}"/>
    <dgm:cxn modelId="{84F5CA47-9132-4038-BCBC-1E064DC3BA20}" type="presOf" srcId="{22290C09-C718-4A7A-BE70-69889A03D220}" destId="{BF6CAE26-027B-4EF5-8AF5-FE8354E76455}" srcOrd="0" destOrd="0" presId="urn:microsoft.com/office/officeart/2005/8/layout/chevron2"/>
    <dgm:cxn modelId="{78D4D85D-1206-47CB-B6BB-C50A609AAB1F}" srcId="{22290C09-C718-4A7A-BE70-69889A03D220}" destId="{CDAA5E70-215A-44F3-A3FE-455AADB1EE16}" srcOrd="2" destOrd="0" parTransId="{2315FB44-058E-4677-9812-AB8DA5D9D7CD}" sibTransId="{18DF21D6-7686-4003-8986-FD0C104133D7}"/>
    <dgm:cxn modelId="{6597B1C5-76BF-4094-9B47-CFD7F5BFD6A8}" type="presOf" srcId="{D9A21BB8-7444-4D31-842C-47D5798650B2}" destId="{51D5B9ED-D38A-40BD-BD3F-742626A172FC}" srcOrd="0" destOrd="0" presId="urn:microsoft.com/office/officeart/2005/8/layout/chevron2"/>
    <dgm:cxn modelId="{BFCC29AF-3D86-4402-9B95-DB6555D573D9}" type="presOf" srcId="{AE4FA054-BF2B-4258-ABA1-020CF32E364B}" destId="{C40C2730-62F1-4EAA-9C6F-C7DC2EA801F6}" srcOrd="0" destOrd="0" presId="urn:microsoft.com/office/officeart/2005/8/layout/chevron2"/>
    <dgm:cxn modelId="{92C78570-0D29-419A-81E0-BDA3A4E127F8}" type="presOf" srcId="{9A5DC248-5C55-4E83-9C87-0B57311877D6}" destId="{C834BC51-2914-4A50-967B-57C1D933E4FF}" srcOrd="0" destOrd="0" presId="urn:microsoft.com/office/officeart/2005/8/layout/chevron2"/>
    <dgm:cxn modelId="{3FBC05E1-E0D3-4B0B-B293-E6BC8F2D4BAF}" srcId="{9A5DC248-5C55-4E83-9C87-0B57311877D6}" destId="{AE4FA054-BF2B-4258-ABA1-020CF32E364B}" srcOrd="0" destOrd="0" parTransId="{804271F7-6733-4E36-80D3-D525558DEE98}" sibTransId="{7E61D2DE-28DB-442A-91BF-B75CED6299E3}"/>
    <dgm:cxn modelId="{CDE92CAB-391E-4163-8E7D-4D0811CA30A7}" type="presParOf" srcId="{BF6CAE26-027B-4EF5-8AF5-FE8354E76455}" destId="{C54B3518-7D2F-449F-97DC-8C4801020569}" srcOrd="0" destOrd="0" presId="urn:microsoft.com/office/officeart/2005/8/layout/chevron2"/>
    <dgm:cxn modelId="{AF986EAA-292A-43CE-AD80-FC9CC782F0B7}" type="presParOf" srcId="{C54B3518-7D2F-449F-97DC-8C4801020569}" destId="{6246CEF0-6849-4EBB-9543-01C74E6B4940}" srcOrd="0" destOrd="0" presId="urn:microsoft.com/office/officeart/2005/8/layout/chevron2"/>
    <dgm:cxn modelId="{228D48B1-5401-43FE-BA5A-3585D9975928}" type="presParOf" srcId="{C54B3518-7D2F-449F-97DC-8C4801020569}" destId="{E4B073CB-89A7-4831-8C1C-7E7D7ED118C5}" srcOrd="1" destOrd="0" presId="urn:microsoft.com/office/officeart/2005/8/layout/chevron2"/>
    <dgm:cxn modelId="{DA2DD759-787A-4D18-8278-4F20B4584A1D}" type="presParOf" srcId="{BF6CAE26-027B-4EF5-8AF5-FE8354E76455}" destId="{4C25E912-C952-412D-8AC4-D3DA7FED9CA7}" srcOrd="1" destOrd="0" presId="urn:microsoft.com/office/officeart/2005/8/layout/chevron2"/>
    <dgm:cxn modelId="{0B255301-3748-425A-8EC4-3709B3A4C8A1}" type="presParOf" srcId="{BF6CAE26-027B-4EF5-8AF5-FE8354E76455}" destId="{7C1F1D29-A22B-4B29-8E69-DC4169F54727}" srcOrd="2" destOrd="0" presId="urn:microsoft.com/office/officeart/2005/8/layout/chevron2"/>
    <dgm:cxn modelId="{D7D997B1-A80E-4166-8964-2307C2B7AA37}" type="presParOf" srcId="{7C1F1D29-A22B-4B29-8E69-DC4169F54727}" destId="{C834BC51-2914-4A50-967B-57C1D933E4FF}" srcOrd="0" destOrd="0" presId="urn:microsoft.com/office/officeart/2005/8/layout/chevron2"/>
    <dgm:cxn modelId="{D4599538-0864-4277-992F-A5BAA0A20193}" type="presParOf" srcId="{7C1F1D29-A22B-4B29-8E69-DC4169F54727}" destId="{C40C2730-62F1-4EAA-9C6F-C7DC2EA801F6}" srcOrd="1" destOrd="0" presId="urn:microsoft.com/office/officeart/2005/8/layout/chevron2"/>
    <dgm:cxn modelId="{2B36A70B-64D9-4C06-A4E7-E66CF93FCFD8}" type="presParOf" srcId="{BF6CAE26-027B-4EF5-8AF5-FE8354E76455}" destId="{0E78A0E1-92DA-4DBD-8037-668B642BF72B}" srcOrd="3" destOrd="0" presId="urn:microsoft.com/office/officeart/2005/8/layout/chevron2"/>
    <dgm:cxn modelId="{B7CD568D-F071-45C9-8102-D79751BE47BE}" type="presParOf" srcId="{BF6CAE26-027B-4EF5-8AF5-FE8354E76455}" destId="{0C3ABE89-F85A-486B-955B-3736D474260A}" srcOrd="4" destOrd="0" presId="urn:microsoft.com/office/officeart/2005/8/layout/chevron2"/>
    <dgm:cxn modelId="{754BCFC9-86A0-431D-9D96-625ABAB2F73C}" type="presParOf" srcId="{0C3ABE89-F85A-486B-955B-3736D474260A}" destId="{E303A644-031C-4BA9-A092-4E0D6AD9CFA0}" srcOrd="0" destOrd="0" presId="urn:microsoft.com/office/officeart/2005/8/layout/chevron2"/>
    <dgm:cxn modelId="{77DD1DE6-6C50-45F8-A0B9-D0FCDDB5BDA6}" type="presParOf" srcId="{0C3ABE89-F85A-486B-955B-3736D474260A}" destId="{51D5B9ED-D38A-40BD-BD3F-742626A172F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AC9DBF-5B27-4FFA-8772-F139E7493DC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pPr rtl="1"/>
          <a:endParaRPr lang="fa-IR"/>
        </a:p>
      </dgm:t>
    </dgm:pt>
    <dgm:pt modelId="{5BEDAAED-848A-4526-94F1-98C8EB6D2A0C}">
      <dgm:prSet phldrT="[Text]" custT="1"/>
      <dgm:spPr>
        <a:solidFill>
          <a:schemeClr val="accent3">
            <a:lumMod val="40000"/>
            <a:lumOff val="60000"/>
          </a:schemeClr>
        </a:solidFill>
        <a:ln>
          <a:solidFill>
            <a:srgbClr val="00B0F0"/>
          </a:solidFill>
        </a:ln>
      </dgm:spPr>
      <dgm:t>
        <a:bodyPr/>
        <a:lstStyle/>
        <a:p>
          <a:pPr rtl="1"/>
          <a:r>
            <a:rPr lang="fa-IR" sz="2800" dirty="0" smtClean="0">
              <a:solidFill>
                <a:schemeClr val="tx1"/>
              </a:solidFill>
              <a:cs typeface="B Nazanin" panose="00000400000000000000" pitchFamily="2" charset="-78"/>
            </a:rPr>
            <a:t>پاسخگویی</a:t>
          </a:r>
          <a:endParaRPr lang="fa-IR" sz="2800" dirty="0">
            <a:solidFill>
              <a:schemeClr val="tx1"/>
            </a:solidFill>
            <a:cs typeface="B Nazanin" panose="00000400000000000000" pitchFamily="2" charset="-78"/>
          </a:endParaRPr>
        </a:p>
      </dgm:t>
    </dgm:pt>
    <dgm:pt modelId="{C52EF8E0-CF50-4B9E-8FD9-2E17519D9B1C}" type="parTrans" cxnId="{79B50BE0-DFED-4D1E-BD13-2B9FA93F1564}">
      <dgm:prSet/>
      <dgm:spPr/>
      <dgm:t>
        <a:bodyPr/>
        <a:lstStyle/>
        <a:p>
          <a:pPr rtl="1"/>
          <a:endParaRPr lang="fa-IR"/>
        </a:p>
      </dgm:t>
    </dgm:pt>
    <dgm:pt modelId="{26B82D82-CDF0-4533-82B2-DA2FEF85C764}" type="sibTrans" cxnId="{79B50BE0-DFED-4D1E-BD13-2B9FA93F1564}">
      <dgm:prSet/>
      <dgm:spPr/>
      <dgm:t>
        <a:bodyPr/>
        <a:lstStyle/>
        <a:p>
          <a:pPr rtl="1"/>
          <a:endParaRPr lang="fa-IR"/>
        </a:p>
      </dgm:t>
    </dgm:pt>
    <dgm:pt modelId="{EB414614-501D-4C44-A08A-EB0FCCF1F904}">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پاسخگویی مسئولین در برابر عملکردشان</a:t>
          </a:r>
          <a:endParaRPr lang="fa-IR" dirty="0">
            <a:cs typeface="B Nazanin" panose="00000400000000000000" pitchFamily="2" charset="-78"/>
          </a:endParaRPr>
        </a:p>
      </dgm:t>
    </dgm:pt>
    <dgm:pt modelId="{BB137897-DF0F-41B3-933B-21EB593CE8C0}" type="parTrans" cxnId="{F4DCF9B0-2137-40ED-808E-258A078FA528}">
      <dgm:prSet/>
      <dgm:spPr/>
      <dgm:t>
        <a:bodyPr/>
        <a:lstStyle/>
        <a:p>
          <a:pPr rtl="1"/>
          <a:endParaRPr lang="fa-IR"/>
        </a:p>
      </dgm:t>
    </dgm:pt>
    <dgm:pt modelId="{F72A0CEB-198C-41CB-83A1-593B9280EDAF}" type="sibTrans" cxnId="{F4DCF9B0-2137-40ED-808E-258A078FA528}">
      <dgm:prSet/>
      <dgm:spPr/>
      <dgm:t>
        <a:bodyPr/>
        <a:lstStyle/>
        <a:p>
          <a:pPr rtl="1"/>
          <a:endParaRPr lang="fa-IR"/>
        </a:p>
      </dgm:t>
    </dgm:pt>
    <dgm:pt modelId="{1BE40C40-D4FA-43E5-8063-1622AB3BBC65}">
      <dgm:prSet phldrT="[Text]" custT="1"/>
      <dgm:spPr>
        <a:solidFill>
          <a:schemeClr val="accent3">
            <a:lumMod val="40000"/>
            <a:lumOff val="60000"/>
          </a:schemeClr>
        </a:solidFill>
        <a:ln>
          <a:solidFill>
            <a:srgbClr val="00B0F0"/>
          </a:solidFill>
        </a:ln>
      </dgm:spPr>
      <dgm:t>
        <a:bodyPr/>
        <a:lstStyle/>
        <a:p>
          <a:pPr rtl="1"/>
          <a:r>
            <a:rPr lang="fa-IR" sz="2000" dirty="0" smtClean="0">
              <a:solidFill>
                <a:schemeClr val="tx1"/>
              </a:solidFill>
              <a:cs typeface="B Nazanin" panose="00000400000000000000" pitchFamily="2" charset="-78"/>
            </a:rPr>
            <a:t>دقت در عملکرد</a:t>
          </a:r>
          <a:endParaRPr lang="fa-IR" sz="2000" dirty="0">
            <a:solidFill>
              <a:schemeClr val="tx1"/>
            </a:solidFill>
            <a:cs typeface="B Nazanin" panose="00000400000000000000" pitchFamily="2" charset="-78"/>
          </a:endParaRPr>
        </a:p>
      </dgm:t>
    </dgm:pt>
    <dgm:pt modelId="{01E81B22-18F8-4953-B084-5177636C6003}" type="parTrans" cxnId="{DBB0DBA1-E810-4DC1-86E4-1B37F8AA963C}">
      <dgm:prSet/>
      <dgm:spPr/>
      <dgm:t>
        <a:bodyPr/>
        <a:lstStyle/>
        <a:p>
          <a:pPr rtl="1"/>
          <a:endParaRPr lang="fa-IR"/>
        </a:p>
      </dgm:t>
    </dgm:pt>
    <dgm:pt modelId="{35582BB7-9EB5-45B5-B37D-3664DD8594B8}" type="sibTrans" cxnId="{DBB0DBA1-E810-4DC1-86E4-1B37F8AA963C}">
      <dgm:prSet/>
      <dgm:spPr/>
      <dgm:t>
        <a:bodyPr/>
        <a:lstStyle/>
        <a:p>
          <a:pPr rtl="1"/>
          <a:endParaRPr lang="fa-IR"/>
        </a:p>
      </dgm:t>
    </dgm:pt>
    <dgm:pt modelId="{B7E99408-A9F7-4D0D-9551-C01080BA3D1E}">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افزایش دقت مسئولین در رفتار، گفتار، تصمیمات و عملکردها و انجام وظایف به بهترین </a:t>
          </a:r>
          <a:r>
            <a:rPr lang="fa-IR" smtClean="0">
              <a:cs typeface="B Nazanin" panose="00000400000000000000" pitchFamily="2" charset="-78"/>
            </a:rPr>
            <a:t>شکل ممکن</a:t>
          </a:r>
          <a:endParaRPr lang="fa-IR" dirty="0">
            <a:cs typeface="B Nazanin" panose="00000400000000000000" pitchFamily="2" charset="-78"/>
          </a:endParaRPr>
        </a:p>
      </dgm:t>
    </dgm:pt>
    <dgm:pt modelId="{703A6997-E6DF-4367-BB92-97BF7F49E3B2}" type="parTrans" cxnId="{8875A243-5D3B-4C98-8B59-DE2486971C35}">
      <dgm:prSet/>
      <dgm:spPr/>
      <dgm:t>
        <a:bodyPr/>
        <a:lstStyle/>
        <a:p>
          <a:pPr rtl="1"/>
          <a:endParaRPr lang="fa-IR"/>
        </a:p>
      </dgm:t>
    </dgm:pt>
    <dgm:pt modelId="{886D81B3-693C-4C64-BB54-3A435E6B4015}" type="sibTrans" cxnId="{8875A243-5D3B-4C98-8B59-DE2486971C35}">
      <dgm:prSet/>
      <dgm:spPr/>
      <dgm:t>
        <a:bodyPr/>
        <a:lstStyle/>
        <a:p>
          <a:pPr rtl="1"/>
          <a:endParaRPr lang="fa-IR"/>
        </a:p>
      </dgm:t>
    </dgm:pt>
    <dgm:pt modelId="{A9E54009-5F31-4843-A036-C722B657C8C5}">
      <dgm:prSet phldrT="[Text]" custT="1"/>
      <dgm:spPr>
        <a:solidFill>
          <a:schemeClr val="accent3">
            <a:lumMod val="40000"/>
            <a:lumOff val="60000"/>
          </a:schemeClr>
        </a:solidFill>
        <a:ln>
          <a:solidFill>
            <a:srgbClr val="00B0F0"/>
          </a:solidFill>
        </a:ln>
      </dgm:spPr>
      <dgm:t>
        <a:bodyPr/>
        <a:lstStyle/>
        <a:p>
          <a:pPr rtl="1"/>
          <a:r>
            <a:rPr lang="fa-IR" sz="2000" dirty="0" smtClean="0">
              <a:solidFill>
                <a:schemeClr val="tx1"/>
              </a:solidFill>
              <a:cs typeface="B Nazanin" panose="00000400000000000000" pitchFamily="2" charset="-78"/>
            </a:rPr>
            <a:t>افزایش کارآمدی</a:t>
          </a:r>
          <a:endParaRPr lang="fa-IR" sz="2000" dirty="0">
            <a:solidFill>
              <a:schemeClr val="tx1"/>
            </a:solidFill>
            <a:cs typeface="B Nazanin" panose="00000400000000000000" pitchFamily="2" charset="-78"/>
          </a:endParaRPr>
        </a:p>
      </dgm:t>
    </dgm:pt>
    <dgm:pt modelId="{19E6E176-A6F5-4ABF-9E19-A59E09719FBA}" type="parTrans" cxnId="{EF13F9A5-800E-4019-BED0-62345C8D532A}">
      <dgm:prSet/>
      <dgm:spPr/>
      <dgm:t>
        <a:bodyPr/>
        <a:lstStyle/>
        <a:p>
          <a:pPr rtl="1"/>
          <a:endParaRPr lang="fa-IR"/>
        </a:p>
      </dgm:t>
    </dgm:pt>
    <dgm:pt modelId="{BEB029F3-6EBD-41F0-97F3-3FCE794DD752}" type="sibTrans" cxnId="{EF13F9A5-800E-4019-BED0-62345C8D532A}">
      <dgm:prSet/>
      <dgm:spPr/>
      <dgm:t>
        <a:bodyPr/>
        <a:lstStyle/>
        <a:p>
          <a:pPr rtl="1"/>
          <a:endParaRPr lang="fa-IR"/>
        </a:p>
      </dgm:t>
    </dgm:pt>
    <dgm:pt modelId="{33E8EF42-D2D8-4847-AC21-C4AD9E4AD31A}">
      <dgm:prSet phldrT="[Text]"/>
      <dgm:spPr>
        <a:solidFill>
          <a:schemeClr val="accent3">
            <a:lumMod val="40000"/>
            <a:lumOff val="60000"/>
          </a:schemeClr>
        </a:solidFill>
        <a:ln>
          <a:solidFill>
            <a:srgbClr val="00B050"/>
          </a:solidFill>
        </a:ln>
      </dgm:spPr>
      <dgm:t>
        <a:bodyPr/>
        <a:lstStyle/>
        <a:p>
          <a:pPr rtl="1"/>
          <a:r>
            <a:rPr lang="fa-IR" dirty="0" smtClean="0">
              <a:cs typeface="B Nazanin" panose="00000400000000000000" pitchFamily="2" charset="-78"/>
            </a:rPr>
            <a:t>افزایش کارآمدی مسئولین و خدمت به مردم</a:t>
          </a:r>
          <a:endParaRPr lang="fa-IR" dirty="0">
            <a:cs typeface="B Nazanin" panose="00000400000000000000" pitchFamily="2" charset="-78"/>
          </a:endParaRPr>
        </a:p>
      </dgm:t>
    </dgm:pt>
    <dgm:pt modelId="{F16E3377-FA3C-43AF-89D2-C7F07E9BFEC1}" type="parTrans" cxnId="{8A3E475B-57C7-4DC8-BE9A-1000C242037F}">
      <dgm:prSet/>
      <dgm:spPr/>
      <dgm:t>
        <a:bodyPr/>
        <a:lstStyle/>
        <a:p>
          <a:pPr rtl="1"/>
          <a:endParaRPr lang="fa-IR"/>
        </a:p>
      </dgm:t>
    </dgm:pt>
    <dgm:pt modelId="{E535D5F1-CB8D-4446-AED2-35E211526767}" type="sibTrans" cxnId="{8A3E475B-57C7-4DC8-BE9A-1000C242037F}">
      <dgm:prSet/>
      <dgm:spPr/>
      <dgm:t>
        <a:bodyPr/>
        <a:lstStyle/>
        <a:p>
          <a:pPr rtl="1"/>
          <a:endParaRPr lang="fa-IR"/>
        </a:p>
      </dgm:t>
    </dgm:pt>
    <dgm:pt modelId="{9DD96BF7-D944-4D58-8E44-D77F809995C5}" type="pres">
      <dgm:prSet presAssocID="{32AC9DBF-5B27-4FFA-8772-F139E7493DC9}" presName="linearFlow" presStyleCnt="0">
        <dgm:presLayoutVars>
          <dgm:dir/>
          <dgm:animLvl val="lvl"/>
          <dgm:resizeHandles val="exact"/>
        </dgm:presLayoutVars>
      </dgm:prSet>
      <dgm:spPr/>
      <dgm:t>
        <a:bodyPr/>
        <a:lstStyle/>
        <a:p>
          <a:pPr rtl="1"/>
          <a:endParaRPr lang="fa-IR"/>
        </a:p>
      </dgm:t>
    </dgm:pt>
    <dgm:pt modelId="{A89D432D-5137-48A9-BD0F-A44F8653CA08}" type="pres">
      <dgm:prSet presAssocID="{5BEDAAED-848A-4526-94F1-98C8EB6D2A0C}" presName="composite" presStyleCnt="0"/>
      <dgm:spPr/>
    </dgm:pt>
    <dgm:pt modelId="{990A14F7-14AC-4E8A-9B3A-C0EDCF6D73B2}" type="pres">
      <dgm:prSet presAssocID="{5BEDAAED-848A-4526-94F1-98C8EB6D2A0C}" presName="parentText" presStyleLbl="alignNode1" presStyleIdx="0" presStyleCnt="3">
        <dgm:presLayoutVars>
          <dgm:chMax val="1"/>
          <dgm:bulletEnabled val="1"/>
        </dgm:presLayoutVars>
      </dgm:prSet>
      <dgm:spPr/>
      <dgm:t>
        <a:bodyPr/>
        <a:lstStyle/>
        <a:p>
          <a:pPr rtl="1"/>
          <a:endParaRPr lang="fa-IR"/>
        </a:p>
      </dgm:t>
    </dgm:pt>
    <dgm:pt modelId="{335048C9-E74D-40F8-9203-3FDE547DA233}" type="pres">
      <dgm:prSet presAssocID="{5BEDAAED-848A-4526-94F1-98C8EB6D2A0C}" presName="descendantText" presStyleLbl="alignAcc1" presStyleIdx="0" presStyleCnt="3">
        <dgm:presLayoutVars>
          <dgm:bulletEnabled val="1"/>
        </dgm:presLayoutVars>
      </dgm:prSet>
      <dgm:spPr/>
      <dgm:t>
        <a:bodyPr/>
        <a:lstStyle/>
        <a:p>
          <a:pPr rtl="1"/>
          <a:endParaRPr lang="fa-IR"/>
        </a:p>
      </dgm:t>
    </dgm:pt>
    <dgm:pt modelId="{A93EBB77-14E7-4E4C-933F-091198768588}" type="pres">
      <dgm:prSet presAssocID="{26B82D82-CDF0-4533-82B2-DA2FEF85C764}" presName="sp" presStyleCnt="0"/>
      <dgm:spPr/>
    </dgm:pt>
    <dgm:pt modelId="{A645B008-B5D0-4E71-A800-6EEAD2BC5612}" type="pres">
      <dgm:prSet presAssocID="{1BE40C40-D4FA-43E5-8063-1622AB3BBC65}" presName="composite" presStyleCnt="0"/>
      <dgm:spPr/>
    </dgm:pt>
    <dgm:pt modelId="{EEE3FF54-1ACF-48A3-B928-7419A9E97528}" type="pres">
      <dgm:prSet presAssocID="{1BE40C40-D4FA-43E5-8063-1622AB3BBC65}" presName="parentText" presStyleLbl="alignNode1" presStyleIdx="1" presStyleCnt="3">
        <dgm:presLayoutVars>
          <dgm:chMax val="1"/>
          <dgm:bulletEnabled val="1"/>
        </dgm:presLayoutVars>
      </dgm:prSet>
      <dgm:spPr/>
      <dgm:t>
        <a:bodyPr/>
        <a:lstStyle/>
        <a:p>
          <a:pPr rtl="1"/>
          <a:endParaRPr lang="fa-IR"/>
        </a:p>
      </dgm:t>
    </dgm:pt>
    <dgm:pt modelId="{82D8F12B-B44A-4097-B08F-103DBAE6BFFE}" type="pres">
      <dgm:prSet presAssocID="{1BE40C40-D4FA-43E5-8063-1622AB3BBC65}" presName="descendantText" presStyleLbl="alignAcc1" presStyleIdx="1" presStyleCnt="3">
        <dgm:presLayoutVars>
          <dgm:bulletEnabled val="1"/>
        </dgm:presLayoutVars>
      </dgm:prSet>
      <dgm:spPr/>
      <dgm:t>
        <a:bodyPr/>
        <a:lstStyle/>
        <a:p>
          <a:pPr rtl="1"/>
          <a:endParaRPr lang="fa-IR"/>
        </a:p>
      </dgm:t>
    </dgm:pt>
    <dgm:pt modelId="{B82D9861-EC1D-43D8-8138-4E9581853F15}" type="pres">
      <dgm:prSet presAssocID="{35582BB7-9EB5-45B5-B37D-3664DD8594B8}" presName="sp" presStyleCnt="0"/>
      <dgm:spPr/>
    </dgm:pt>
    <dgm:pt modelId="{D3D73153-F93D-46A5-BBA3-EAD85104D26C}" type="pres">
      <dgm:prSet presAssocID="{A9E54009-5F31-4843-A036-C722B657C8C5}" presName="composite" presStyleCnt="0"/>
      <dgm:spPr/>
    </dgm:pt>
    <dgm:pt modelId="{7E58785C-05E7-43F8-B9A6-0615B1400A64}" type="pres">
      <dgm:prSet presAssocID="{A9E54009-5F31-4843-A036-C722B657C8C5}" presName="parentText" presStyleLbl="alignNode1" presStyleIdx="2" presStyleCnt="3">
        <dgm:presLayoutVars>
          <dgm:chMax val="1"/>
          <dgm:bulletEnabled val="1"/>
        </dgm:presLayoutVars>
      </dgm:prSet>
      <dgm:spPr/>
      <dgm:t>
        <a:bodyPr/>
        <a:lstStyle/>
        <a:p>
          <a:pPr rtl="1"/>
          <a:endParaRPr lang="fa-IR"/>
        </a:p>
      </dgm:t>
    </dgm:pt>
    <dgm:pt modelId="{EC79E91E-D50A-4645-91CE-4A6958FF4C67}" type="pres">
      <dgm:prSet presAssocID="{A9E54009-5F31-4843-A036-C722B657C8C5}" presName="descendantText" presStyleLbl="alignAcc1" presStyleIdx="2" presStyleCnt="3">
        <dgm:presLayoutVars>
          <dgm:bulletEnabled val="1"/>
        </dgm:presLayoutVars>
      </dgm:prSet>
      <dgm:spPr/>
      <dgm:t>
        <a:bodyPr/>
        <a:lstStyle/>
        <a:p>
          <a:pPr rtl="1"/>
          <a:endParaRPr lang="fa-IR"/>
        </a:p>
      </dgm:t>
    </dgm:pt>
  </dgm:ptLst>
  <dgm:cxnLst>
    <dgm:cxn modelId="{C8FABC1E-1836-4336-AE50-B66458F0647D}" type="presOf" srcId="{1BE40C40-D4FA-43E5-8063-1622AB3BBC65}" destId="{EEE3FF54-1ACF-48A3-B928-7419A9E97528}" srcOrd="0" destOrd="0" presId="urn:microsoft.com/office/officeart/2005/8/layout/chevron2"/>
    <dgm:cxn modelId="{79B50BE0-DFED-4D1E-BD13-2B9FA93F1564}" srcId="{32AC9DBF-5B27-4FFA-8772-F139E7493DC9}" destId="{5BEDAAED-848A-4526-94F1-98C8EB6D2A0C}" srcOrd="0" destOrd="0" parTransId="{C52EF8E0-CF50-4B9E-8FD9-2E17519D9B1C}" sibTransId="{26B82D82-CDF0-4533-82B2-DA2FEF85C764}"/>
    <dgm:cxn modelId="{876AB29B-F311-40D1-A53E-C73B6F3DBF99}" type="presOf" srcId="{5BEDAAED-848A-4526-94F1-98C8EB6D2A0C}" destId="{990A14F7-14AC-4E8A-9B3A-C0EDCF6D73B2}" srcOrd="0" destOrd="0" presId="urn:microsoft.com/office/officeart/2005/8/layout/chevron2"/>
    <dgm:cxn modelId="{6FD10CD0-2787-4216-8358-0204D3794BD7}" type="presOf" srcId="{32AC9DBF-5B27-4FFA-8772-F139E7493DC9}" destId="{9DD96BF7-D944-4D58-8E44-D77F809995C5}" srcOrd="0" destOrd="0" presId="urn:microsoft.com/office/officeart/2005/8/layout/chevron2"/>
    <dgm:cxn modelId="{DBB0DBA1-E810-4DC1-86E4-1B37F8AA963C}" srcId="{32AC9DBF-5B27-4FFA-8772-F139E7493DC9}" destId="{1BE40C40-D4FA-43E5-8063-1622AB3BBC65}" srcOrd="1" destOrd="0" parTransId="{01E81B22-18F8-4953-B084-5177636C6003}" sibTransId="{35582BB7-9EB5-45B5-B37D-3664DD8594B8}"/>
    <dgm:cxn modelId="{8E966FFB-610E-4A1D-A0D9-3E6191B42B1F}" type="presOf" srcId="{33E8EF42-D2D8-4847-AC21-C4AD9E4AD31A}" destId="{EC79E91E-D50A-4645-91CE-4A6958FF4C67}" srcOrd="0" destOrd="0" presId="urn:microsoft.com/office/officeart/2005/8/layout/chevron2"/>
    <dgm:cxn modelId="{A76ABFBE-8C23-4C94-A5F2-290B2680A383}" type="presOf" srcId="{EB414614-501D-4C44-A08A-EB0FCCF1F904}" destId="{335048C9-E74D-40F8-9203-3FDE547DA233}" srcOrd="0" destOrd="0" presId="urn:microsoft.com/office/officeart/2005/8/layout/chevron2"/>
    <dgm:cxn modelId="{2A0AEF10-D78A-4CC3-A333-3413E0C91835}" type="presOf" srcId="{B7E99408-A9F7-4D0D-9551-C01080BA3D1E}" destId="{82D8F12B-B44A-4097-B08F-103DBAE6BFFE}" srcOrd="0" destOrd="0" presId="urn:microsoft.com/office/officeart/2005/8/layout/chevron2"/>
    <dgm:cxn modelId="{EF13F9A5-800E-4019-BED0-62345C8D532A}" srcId="{32AC9DBF-5B27-4FFA-8772-F139E7493DC9}" destId="{A9E54009-5F31-4843-A036-C722B657C8C5}" srcOrd="2" destOrd="0" parTransId="{19E6E176-A6F5-4ABF-9E19-A59E09719FBA}" sibTransId="{BEB029F3-6EBD-41F0-97F3-3FCE794DD752}"/>
    <dgm:cxn modelId="{F4DCF9B0-2137-40ED-808E-258A078FA528}" srcId="{5BEDAAED-848A-4526-94F1-98C8EB6D2A0C}" destId="{EB414614-501D-4C44-A08A-EB0FCCF1F904}" srcOrd="0" destOrd="0" parTransId="{BB137897-DF0F-41B3-933B-21EB593CE8C0}" sibTransId="{F72A0CEB-198C-41CB-83A1-593B9280EDAF}"/>
    <dgm:cxn modelId="{8875A243-5D3B-4C98-8B59-DE2486971C35}" srcId="{1BE40C40-D4FA-43E5-8063-1622AB3BBC65}" destId="{B7E99408-A9F7-4D0D-9551-C01080BA3D1E}" srcOrd="0" destOrd="0" parTransId="{703A6997-E6DF-4367-BB92-97BF7F49E3B2}" sibTransId="{886D81B3-693C-4C64-BB54-3A435E6B4015}"/>
    <dgm:cxn modelId="{C8A033ED-A4F7-4670-9C09-6B851AD1B282}" type="presOf" srcId="{A9E54009-5F31-4843-A036-C722B657C8C5}" destId="{7E58785C-05E7-43F8-B9A6-0615B1400A64}" srcOrd="0" destOrd="0" presId="urn:microsoft.com/office/officeart/2005/8/layout/chevron2"/>
    <dgm:cxn modelId="{8A3E475B-57C7-4DC8-BE9A-1000C242037F}" srcId="{A9E54009-5F31-4843-A036-C722B657C8C5}" destId="{33E8EF42-D2D8-4847-AC21-C4AD9E4AD31A}" srcOrd="0" destOrd="0" parTransId="{F16E3377-FA3C-43AF-89D2-C7F07E9BFEC1}" sibTransId="{E535D5F1-CB8D-4446-AED2-35E211526767}"/>
    <dgm:cxn modelId="{9F82C597-B91E-4A59-A113-A04EF3C95D66}" type="presParOf" srcId="{9DD96BF7-D944-4D58-8E44-D77F809995C5}" destId="{A89D432D-5137-48A9-BD0F-A44F8653CA08}" srcOrd="0" destOrd="0" presId="urn:microsoft.com/office/officeart/2005/8/layout/chevron2"/>
    <dgm:cxn modelId="{81BB7BE6-DDE4-4BD0-9D7B-25806ED66BA2}" type="presParOf" srcId="{A89D432D-5137-48A9-BD0F-A44F8653CA08}" destId="{990A14F7-14AC-4E8A-9B3A-C0EDCF6D73B2}" srcOrd="0" destOrd="0" presId="urn:microsoft.com/office/officeart/2005/8/layout/chevron2"/>
    <dgm:cxn modelId="{900873B9-01D3-4634-9975-367BE129B1A0}" type="presParOf" srcId="{A89D432D-5137-48A9-BD0F-A44F8653CA08}" destId="{335048C9-E74D-40F8-9203-3FDE547DA233}" srcOrd="1" destOrd="0" presId="urn:microsoft.com/office/officeart/2005/8/layout/chevron2"/>
    <dgm:cxn modelId="{7B52C1F8-5DE6-4E22-8182-818E18F33345}" type="presParOf" srcId="{9DD96BF7-D944-4D58-8E44-D77F809995C5}" destId="{A93EBB77-14E7-4E4C-933F-091198768588}" srcOrd="1" destOrd="0" presId="urn:microsoft.com/office/officeart/2005/8/layout/chevron2"/>
    <dgm:cxn modelId="{BA2B0B9E-BA8C-489B-B4DF-5BA84B5F2D8A}" type="presParOf" srcId="{9DD96BF7-D944-4D58-8E44-D77F809995C5}" destId="{A645B008-B5D0-4E71-A800-6EEAD2BC5612}" srcOrd="2" destOrd="0" presId="urn:microsoft.com/office/officeart/2005/8/layout/chevron2"/>
    <dgm:cxn modelId="{7561EDA2-8279-48DD-B2EF-1727C3995900}" type="presParOf" srcId="{A645B008-B5D0-4E71-A800-6EEAD2BC5612}" destId="{EEE3FF54-1ACF-48A3-B928-7419A9E97528}" srcOrd="0" destOrd="0" presId="urn:microsoft.com/office/officeart/2005/8/layout/chevron2"/>
    <dgm:cxn modelId="{E19B85DB-685A-40BA-82F3-7B26B9C91E00}" type="presParOf" srcId="{A645B008-B5D0-4E71-A800-6EEAD2BC5612}" destId="{82D8F12B-B44A-4097-B08F-103DBAE6BFFE}" srcOrd="1" destOrd="0" presId="urn:microsoft.com/office/officeart/2005/8/layout/chevron2"/>
    <dgm:cxn modelId="{BA164999-9EA5-4943-AFD5-B31139D921A2}" type="presParOf" srcId="{9DD96BF7-D944-4D58-8E44-D77F809995C5}" destId="{B82D9861-EC1D-43D8-8138-4E9581853F15}" srcOrd="3" destOrd="0" presId="urn:microsoft.com/office/officeart/2005/8/layout/chevron2"/>
    <dgm:cxn modelId="{D2A05617-6B43-4383-998D-AA8561F84852}" type="presParOf" srcId="{9DD96BF7-D944-4D58-8E44-D77F809995C5}" destId="{D3D73153-F93D-46A5-BBA3-EAD85104D26C}" srcOrd="4" destOrd="0" presId="urn:microsoft.com/office/officeart/2005/8/layout/chevron2"/>
    <dgm:cxn modelId="{E279BC07-293E-42A6-AAB9-C263F298DF18}" type="presParOf" srcId="{D3D73153-F93D-46A5-BBA3-EAD85104D26C}" destId="{7E58785C-05E7-43F8-B9A6-0615B1400A64}" srcOrd="0" destOrd="0" presId="urn:microsoft.com/office/officeart/2005/8/layout/chevron2"/>
    <dgm:cxn modelId="{7F93A765-8938-4710-8ED9-BE38D51B0973}" type="presParOf" srcId="{D3D73153-F93D-46A5-BBA3-EAD85104D26C}" destId="{EC79E91E-D50A-4645-91CE-4A6958FF4C6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A1C9FF7-5712-4931-9472-9F8FFDE932DE}" type="doc">
      <dgm:prSet loTypeId="urn:microsoft.com/office/officeart/2005/8/layout/hProcess9" loCatId="process" qsTypeId="urn:microsoft.com/office/officeart/2005/8/quickstyle/simple1" qsCatId="simple" csTypeId="urn:microsoft.com/office/officeart/2005/8/colors/accent1_2" csCatId="accent1" phldr="1"/>
      <dgm:spPr/>
    </dgm:pt>
    <dgm:pt modelId="{FD9DF606-EAEF-4970-A426-CA18F2C7A6AB}">
      <dgm:prSet phldrT="[Text]" custT="1"/>
      <dgm:spPr>
        <a:solidFill>
          <a:srgbClr val="72CDEA"/>
        </a:solidFill>
      </dgm:spPr>
      <dgm:t>
        <a:bodyPr/>
        <a:lstStyle/>
        <a:p>
          <a:pPr rtl="1"/>
          <a:r>
            <a:rPr lang="fa-IR" sz="4800" dirty="0" smtClean="0">
              <a:solidFill>
                <a:schemeClr val="tx1"/>
              </a:solidFill>
              <a:cs typeface="B Nazanin" panose="00000400000000000000" pitchFamily="2" charset="-78"/>
            </a:rPr>
            <a:t>شفافیت</a:t>
          </a:r>
          <a:endParaRPr lang="fa-IR" sz="4800" dirty="0">
            <a:solidFill>
              <a:schemeClr val="tx1"/>
            </a:solidFill>
            <a:cs typeface="B Nazanin" panose="00000400000000000000" pitchFamily="2" charset="-78"/>
          </a:endParaRPr>
        </a:p>
      </dgm:t>
    </dgm:pt>
    <dgm:pt modelId="{A0BB1102-9DC3-45C8-B4E0-950D27E39A76}" type="parTrans" cxnId="{2E81B3C2-E084-4154-9B3E-CF6DD7E1E604}">
      <dgm:prSet/>
      <dgm:spPr/>
      <dgm:t>
        <a:bodyPr/>
        <a:lstStyle/>
        <a:p>
          <a:pPr rtl="1"/>
          <a:endParaRPr lang="fa-IR"/>
        </a:p>
      </dgm:t>
    </dgm:pt>
    <dgm:pt modelId="{506E3DED-81F4-4FA3-A915-B41F53A65634}" type="sibTrans" cxnId="{2E81B3C2-E084-4154-9B3E-CF6DD7E1E604}">
      <dgm:prSet/>
      <dgm:spPr/>
      <dgm:t>
        <a:bodyPr/>
        <a:lstStyle/>
        <a:p>
          <a:pPr rtl="1"/>
          <a:endParaRPr lang="fa-IR"/>
        </a:p>
      </dgm:t>
    </dgm:pt>
    <dgm:pt modelId="{A9777FD0-9A84-41C7-83A4-F42B45EFEE5F}">
      <dgm:prSet phldrT="[Text]" custT="1"/>
      <dgm:spPr>
        <a:solidFill>
          <a:srgbClr val="72CDEA"/>
        </a:solidFill>
      </dgm:spPr>
      <dgm:t>
        <a:bodyPr/>
        <a:lstStyle/>
        <a:p>
          <a:pPr rtl="1"/>
          <a:r>
            <a:rPr lang="fa-IR" sz="3600" dirty="0" smtClean="0">
              <a:solidFill>
                <a:schemeClr val="tx1"/>
              </a:solidFill>
              <a:cs typeface="B Nazanin" panose="00000400000000000000" pitchFamily="2" charset="-78"/>
            </a:rPr>
            <a:t>پاسخگویی مسئولین</a:t>
          </a:r>
          <a:endParaRPr lang="fa-IR" sz="3600" dirty="0">
            <a:solidFill>
              <a:schemeClr val="tx1"/>
            </a:solidFill>
            <a:cs typeface="B Nazanin" panose="00000400000000000000" pitchFamily="2" charset="-78"/>
          </a:endParaRPr>
        </a:p>
      </dgm:t>
    </dgm:pt>
    <dgm:pt modelId="{12385B7C-7491-42C1-A4BC-1C5194409F31}" type="parTrans" cxnId="{D1D2610B-9F25-45A2-A8AB-A58B9B439961}">
      <dgm:prSet/>
      <dgm:spPr/>
      <dgm:t>
        <a:bodyPr/>
        <a:lstStyle/>
        <a:p>
          <a:pPr rtl="1"/>
          <a:endParaRPr lang="fa-IR"/>
        </a:p>
      </dgm:t>
    </dgm:pt>
    <dgm:pt modelId="{C6444A25-EDEE-427A-B575-B7D06FC37889}" type="sibTrans" cxnId="{D1D2610B-9F25-45A2-A8AB-A58B9B439961}">
      <dgm:prSet/>
      <dgm:spPr/>
      <dgm:t>
        <a:bodyPr/>
        <a:lstStyle/>
        <a:p>
          <a:pPr rtl="1"/>
          <a:endParaRPr lang="fa-IR"/>
        </a:p>
      </dgm:t>
    </dgm:pt>
    <dgm:pt modelId="{9521F2AC-5BFA-43FE-8741-2241C36D01B4}">
      <dgm:prSet phldrT="[Text]" custT="1"/>
      <dgm:spPr>
        <a:solidFill>
          <a:srgbClr val="72CDEA"/>
        </a:solidFill>
      </dgm:spPr>
      <dgm:t>
        <a:bodyPr/>
        <a:lstStyle/>
        <a:p>
          <a:pPr rtl="1"/>
          <a:r>
            <a:rPr lang="fa-IR" sz="4000" dirty="0" smtClean="0">
              <a:solidFill>
                <a:schemeClr val="tx1"/>
              </a:solidFill>
              <a:cs typeface="B Nazanin" panose="00000400000000000000" pitchFamily="2" charset="-78"/>
            </a:rPr>
            <a:t>افزایش </a:t>
          </a:r>
          <a:r>
            <a:rPr lang="fa-IR" sz="3600" dirty="0" smtClean="0">
              <a:solidFill>
                <a:schemeClr val="tx1"/>
              </a:solidFill>
              <a:cs typeface="B Nazanin" panose="00000400000000000000" pitchFamily="2" charset="-78"/>
            </a:rPr>
            <a:t>کارآمدی</a:t>
          </a:r>
          <a:endParaRPr lang="fa-IR" sz="4000" dirty="0">
            <a:solidFill>
              <a:schemeClr val="tx1"/>
            </a:solidFill>
            <a:cs typeface="B Nazanin" panose="00000400000000000000" pitchFamily="2" charset="-78"/>
          </a:endParaRPr>
        </a:p>
      </dgm:t>
    </dgm:pt>
    <dgm:pt modelId="{F4CE2BFB-7AFA-4F9E-A17E-0A5492E32E19}" type="parTrans" cxnId="{20FAE791-A909-4DC5-9DC6-47A606DB27DC}">
      <dgm:prSet/>
      <dgm:spPr/>
      <dgm:t>
        <a:bodyPr/>
        <a:lstStyle/>
        <a:p>
          <a:pPr rtl="1"/>
          <a:endParaRPr lang="fa-IR"/>
        </a:p>
      </dgm:t>
    </dgm:pt>
    <dgm:pt modelId="{7CBBD9D6-93F8-464B-BC10-F117480F3076}" type="sibTrans" cxnId="{20FAE791-A909-4DC5-9DC6-47A606DB27DC}">
      <dgm:prSet/>
      <dgm:spPr/>
      <dgm:t>
        <a:bodyPr/>
        <a:lstStyle/>
        <a:p>
          <a:pPr rtl="1"/>
          <a:endParaRPr lang="fa-IR"/>
        </a:p>
      </dgm:t>
    </dgm:pt>
    <dgm:pt modelId="{6C7431C9-6E86-4EA0-A383-37D58E8A837F}" type="pres">
      <dgm:prSet presAssocID="{AA1C9FF7-5712-4931-9472-9F8FFDE932DE}" presName="CompostProcess" presStyleCnt="0">
        <dgm:presLayoutVars>
          <dgm:dir/>
          <dgm:resizeHandles val="exact"/>
        </dgm:presLayoutVars>
      </dgm:prSet>
      <dgm:spPr/>
    </dgm:pt>
    <dgm:pt modelId="{85BABCAD-A362-4549-B095-216C314D2998}" type="pres">
      <dgm:prSet presAssocID="{AA1C9FF7-5712-4931-9472-9F8FFDE932DE}" presName="arrow" presStyleLbl="bgShp" presStyleIdx="0" presStyleCnt="1"/>
      <dgm:spPr>
        <a:solidFill>
          <a:srgbClr val="FFC000"/>
        </a:solidFill>
      </dgm:spPr>
    </dgm:pt>
    <dgm:pt modelId="{0A5C4575-5ADB-458B-BC5F-009AAA91FB5C}" type="pres">
      <dgm:prSet presAssocID="{AA1C9FF7-5712-4931-9472-9F8FFDE932DE}" presName="linearProcess" presStyleCnt="0"/>
      <dgm:spPr/>
    </dgm:pt>
    <dgm:pt modelId="{8281E5B9-FA15-4683-A5C2-87F051BEB180}" type="pres">
      <dgm:prSet presAssocID="{FD9DF606-EAEF-4970-A426-CA18F2C7A6AB}" presName="textNode" presStyleLbl="node1" presStyleIdx="0" presStyleCnt="3">
        <dgm:presLayoutVars>
          <dgm:bulletEnabled val="1"/>
        </dgm:presLayoutVars>
      </dgm:prSet>
      <dgm:spPr/>
      <dgm:t>
        <a:bodyPr/>
        <a:lstStyle/>
        <a:p>
          <a:pPr rtl="1"/>
          <a:endParaRPr lang="fa-IR"/>
        </a:p>
      </dgm:t>
    </dgm:pt>
    <dgm:pt modelId="{4776FE14-9262-4E83-B743-695E428FE92C}" type="pres">
      <dgm:prSet presAssocID="{506E3DED-81F4-4FA3-A915-B41F53A65634}" presName="sibTrans" presStyleCnt="0"/>
      <dgm:spPr/>
    </dgm:pt>
    <dgm:pt modelId="{E28DFEBB-5CFE-4C96-8153-5FE3F1CC88CA}" type="pres">
      <dgm:prSet presAssocID="{A9777FD0-9A84-41C7-83A4-F42B45EFEE5F}" presName="textNode" presStyleLbl="node1" presStyleIdx="1" presStyleCnt="3">
        <dgm:presLayoutVars>
          <dgm:bulletEnabled val="1"/>
        </dgm:presLayoutVars>
      </dgm:prSet>
      <dgm:spPr/>
      <dgm:t>
        <a:bodyPr/>
        <a:lstStyle/>
        <a:p>
          <a:pPr rtl="1"/>
          <a:endParaRPr lang="fa-IR"/>
        </a:p>
      </dgm:t>
    </dgm:pt>
    <dgm:pt modelId="{28647FF7-0CE6-42BB-9B4F-5134DE19E47F}" type="pres">
      <dgm:prSet presAssocID="{C6444A25-EDEE-427A-B575-B7D06FC37889}" presName="sibTrans" presStyleCnt="0"/>
      <dgm:spPr/>
    </dgm:pt>
    <dgm:pt modelId="{D32F3279-9648-4045-BC77-64F1BC3DD864}" type="pres">
      <dgm:prSet presAssocID="{9521F2AC-5BFA-43FE-8741-2241C36D01B4}" presName="textNode" presStyleLbl="node1" presStyleIdx="2" presStyleCnt="3">
        <dgm:presLayoutVars>
          <dgm:bulletEnabled val="1"/>
        </dgm:presLayoutVars>
      </dgm:prSet>
      <dgm:spPr/>
      <dgm:t>
        <a:bodyPr/>
        <a:lstStyle/>
        <a:p>
          <a:pPr rtl="1"/>
          <a:endParaRPr lang="fa-IR"/>
        </a:p>
      </dgm:t>
    </dgm:pt>
  </dgm:ptLst>
  <dgm:cxnLst>
    <dgm:cxn modelId="{3B802924-4AF7-4F63-9252-1E12B1C3E55D}" type="presOf" srcId="{9521F2AC-5BFA-43FE-8741-2241C36D01B4}" destId="{D32F3279-9648-4045-BC77-64F1BC3DD864}" srcOrd="0" destOrd="0" presId="urn:microsoft.com/office/officeart/2005/8/layout/hProcess9"/>
    <dgm:cxn modelId="{10EFEE5C-68CD-448C-8D0A-B2A24CEE920A}" type="presOf" srcId="{AA1C9FF7-5712-4931-9472-9F8FFDE932DE}" destId="{6C7431C9-6E86-4EA0-A383-37D58E8A837F}" srcOrd="0" destOrd="0" presId="urn:microsoft.com/office/officeart/2005/8/layout/hProcess9"/>
    <dgm:cxn modelId="{AC2E04E0-2919-4D5C-81AF-43572E701773}" type="presOf" srcId="{FD9DF606-EAEF-4970-A426-CA18F2C7A6AB}" destId="{8281E5B9-FA15-4683-A5C2-87F051BEB180}" srcOrd="0" destOrd="0" presId="urn:microsoft.com/office/officeart/2005/8/layout/hProcess9"/>
    <dgm:cxn modelId="{2E81B3C2-E084-4154-9B3E-CF6DD7E1E604}" srcId="{AA1C9FF7-5712-4931-9472-9F8FFDE932DE}" destId="{FD9DF606-EAEF-4970-A426-CA18F2C7A6AB}" srcOrd="0" destOrd="0" parTransId="{A0BB1102-9DC3-45C8-B4E0-950D27E39A76}" sibTransId="{506E3DED-81F4-4FA3-A915-B41F53A65634}"/>
    <dgm:cxn modelId="{20FAE791-A909-4DC5-9DC6-47A606DB27DC}" srcId="{AA1C9FF7-5712-4931-9472-9F8FFDE932DE}" destId="{9521F2AC-5BFA-43FE-8741-2241C36D01B4}" srcOrd="2" destOrd="0" parTransId="{F4CE2BFB-7AFA-4F9E-A17E-0A5492E32E19}" sibTransId="{7CBBD9D6-93F8-464B-BC10-F117480F3076}"/>
    <dgm:cxn modelId="{D1D2610B-9F25-45A2-A8AB-A58B9B439961}" srcId="{AA1C9FF7-5712-4931-9472-9F8FFDE932DE}" destId="{A9777FD0-9A84-41C7-83A4-F42B45EFEE5F}" srcOrd="1" destOrd="0" parTransId="{12385B7C-7491-42C1-A4BC-1C5194409F31}" sibTransId="{C6444A25-EDEE-427A-B575-B7D06FC37889}"/>
    <dgm:cxn modelId="{7F601AAF-6516-43B2-9E15-E13A87A3A766}" type="presOf" srcId="{A9777FD0-9A84-41C7-83A4-F42B45EFEE5F}" destId="{E28DFEBB-5CFE-4C96-8153-5FE3F1CC88CA}" srcOrd="0" destOrd="0" presId="urn:microsoft.com/office/officeart/2005/8/layout/hProcess9"/>
    <dgm:cxn modelId="{0F5CF56F-A204-4118-B4C6-682B92BA3C4B}" type="presParOf" srcId="{6C7431C9-6E86-4EA0-A383-37D58E8A837F}" destId="{85BABCAD-A362-4549-B095-216C314D2998}" srcOrd="0" destOrd="0" presId="urn:microsoft.com/office/officeart/2005/8/layout/hProcess9"/>
    <dgm:cxn modelId="{2471D3EC-AD5F-4129-8382-FA48D612080F}" type="presParOf" srcId="{6C7431C9-6E86-4EA0-A383-37D58E8A837F}" destId="{0A5C4575-5ADB-458B-BC5F-009AAA91FB5C}" srcOrd="1" destOrd="0" presId="urn:microsoft.com/office/officeart/2005/8/layout/hProcess9"/>
    <dgm:cxn modelId="{B7CB59BE-B3B8-4A0A-8BCD-1CF9C7379A95}" type="presParOf" srcId="{0A5C4575-5ADB-458B-BC5F-009AAA91FB5C}" destId="{8281E5B9-FA15-4683-A5C2-87F051BEB180}" srcOrd="0" destOrd="0" presId="urn:microsoft.com/office/officeart/2005/8/layout/hProcess9"/>
    <dgm:cxn modelId="{64EF54EC-A762-433B-A0EF-15914A1DA00A}" type="presParOf" srcId="{0A5C4575-5ADB-458B-BC5F-009AAA91FB5C}" destId="{4776FE14-9262-4E83-B743-695E428FE92C}" srcOrd="1" destOrd="0" presId="urn:microsoft.com/office/officeart/2005/8/layout/hProcess9"/>
    <dgm:cxn modelId="{123704B1-D67D-4365-B66D-B9DBC7D7D555}" type="presParOf" srcId="{0A5C4575-5ADB-458B-BC5F-009AAA91FB5C}" destId="{E28DFEBB-5CFE-4C96-8153-5FE3F1CC88CA}" srcOrd="2" destOrd="0" presId="urn:microsoft.com/office/officeart/2005/8/layout/hProcess9"/>
    <dgm:cxn modelId="{49DD8662-2C4E-4CF6-BAEC-D4C9EE78FC45}" type="presParOf" srcId="{0A5C4575-5ADB-458B-BC5F-009AAA91FB5C}" destId="{28647FF7-0CE6-42BB-9B4F-5134DE19E47F}" srcOrd="3" destOrd="0" presId="urn:microsoft.com/office/officeart/2005/8/layout/hProcess9"/>
    <dgm:cxn modelId="{E0244639-BE1D-4058-91E8-4A5927D8F34D}" type="presParOf" srcId="{0A5C4575-5ADB-458B-BC5F-009AAA91FB5C}" destId="{D32F3279-9648-4045-BC77-64F1BC3DD864}"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4499E-ADB5-4E0D-99CA-B32466FF1E4E}">
      <dsp:nvSpPr>
        <dsp:cNvPr id="0" name=""/>
        <dsp:cNvSpPr/>
      </dsp:nvSpPr>
      <dsp:spPr>
        <a:xfrm rot="5400000">
          <a:off x="-310162" y="311177"/>
          <a:ext cx="2067751" cy="1447425"/>
        </a:xfrm>
        <a:prstGeom prst="chevron">
          <a:avLst/>
        </a:prstGeom>
        <a:solidFill>
          <a:schemeClr val="accent3">
            <a:lumMod val="40000"/>
            <a:lumOff val="60000"/>
          </a:schemeClr>
        </a:solidFill>
        <a:ln w="19050" cap="rnd"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rtl="1">
            <a:lnSpc>
              <a:spcPct val="90000"/>
            </a:lnSpc>
            <a:spcBef>
              <a:spcPct val="0"/>
            </a:spcBef>
            <a:spcAft>
              <a:spcPct val="35000"/>
            </a:spcAft>
          </a:pPr>
          <a:r>
            <a:rPr lang="fa-IR" sz="3300" kern="1200" dirty="0" smtClean="0">
              <a:solidFill>
                <a:schemeClr val="tx1"/>
              </a:solidFill>
              <a:cs typeface="B Nazanin" panose="00000400000000000000" pitchFamily="2" charset="-78"/>
            </a:rPr>
            <a:t>شفافیت</a:t>
          </a:r>
          <a:endParaRPr lang="fa-IR" sz="3300" kern="1200" dirty="0">
            <a:solidFill>
              <a:schemeClr val="tx1"/>
            </a:solidFill>
            <a:cs typeface="B Nazanin" panose="00000400000000000000" pitchFamily="2" charset="-78"/>
          </a:endParaRPr>
        </a:p>
      </dsp:txBody>
      <dsp:txXfrm rot="-5400000">
        <a:off x="2" y="724727"/>
        <a:ext cx="1447425" cy="620326"/>
      </dsp:txXfrm>
    </dsp:sp>
    <dsp:sp modelId="{DD83A998-9791-4947-9F55-27494BA50AE0}">
      <dsp:nvSpPr>
        <dsp:cNvPr id="0" name=""/>
        <dsp:cNvSpPr/>
      </dsp:nvSpPr>
      <dsp:spPr>
        <a:xfrm rot="5400000">
          <a:off x="4335446" y="-2887005"/>
          <a:ext cx="1344038" cy="7120080"/>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r" defTabSz="1778000" rtl="1">
            <a:lnSpc>
              <a:spcPct val="90000"/>
            </a:lnSpc>
            <a:spcBef>
              <a:spcPct val="0"/>
            </a:spcBef>
            <a:spcAft>
              <a:spcPct val="15000"/>
            </a:spcAft>
            <a:buChar char="••"/>
          </a:pPr>
          <a:r>
            <a:rPr lang="fa-IR" sz="4000" kern="1200" dirty="0" smtClean="0">
              <a:cs typeface="B Nazanin" panose="00000400000000000000" pitchFamily="2" charset="-78"/>
            </a:rPr>
            <a:t> ایجاد ساز و کار قانونی منتهی به شفافیت</a:t>
          </a:r>
          <a:endParaRPr lang="fa-IR" sz="4000" kern="1200" dirty="0">
            <a:cs typeface="B Nazanin" panose="00000400000000000000" pitchFamily="2" charset="-78"/>
          </a:endParaRPr>
        </a:p>
      </dsp:txBody>
      <dsp:txXfrm rot="-5400000">
        <a:off x="1447426" y="66626"/>
        <a:ext cx="7054469" cy="1212816"/>
      </dsp:txXfrm>
    </dsp:sp>
    <dsp:sp modelId="{CC87B82C-292B-4739-9613-C620C648A545}">
      <dsp:nvSpPr>
        <dsp:cNvPr id="0" name=""/>
        <dsp:cNvSpPr/>
      </dsp:nvSpPr>
      <dsp:spPr>
        <a:xfrm rot="5400000">
          <a:off x="-310162" y="2188773"/>
          <a:ext cx="2067751" cy="1447425"/>
        </a:xfrm>
        <a:prstGeom prst="chevron">
          <a:avLst/>
        </a:prstGeom>
        <a:solidFill>
          <a:schemeClr val="accent3">
            <a:lumMod val="40000"/>
            <a:lumOff val="60000"/>
          </a:schemeClr>
        </a:solidFill>
        <a:ln w="19050" cap="rnd"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rtl="1">
            <a:lnSpc>
              <a:spcPct val="90000"/>
            </a:lnSpc>
            <a:spcBef>
              <a:spcPct val="0"/>
            </a:spcBef>
            <a:spcAft>
              <a:spcPct val="35000"/>
            </a:spcAft>
          </a:pPr>
          <a:r>
            <a:rPr lang="fa-IR" sz="3300" kern="1200" dirty="0" smtClean="0">
              <a:solidFill>
                <a:schemeClr val="tx1"/>
              </a:solidFill>
              <a:cs typeface="B Nazanin" panose="00000400000000000000" pitchFamily="2" charset="-78"/>
            </a:rPr>
            <a:t>گزارش</a:t>
          </a:r>
          <a:endParaRPr lang="fa-IR" sz="3300" kern="1200" dirty="0">
            <a:solidFill>
              <a:schemeClr val="tx1"/>
            </a:solidFill>
            <a:cs typeface="B Nazanin" panose="00000400000000000000" pitchFamily="2" charset="-78"/>
          </a:endParaRPr>
        </a:p>
      </dsp:txBody>
      <dsp:txXfrm rot="-5400000">
        <a:off x="2" y="2602323"/>
        <a:ext cx="1447425" cy="620326"/>
      </dsp:txXfrm>
    </dsp:sp>
    <dsp:sp modelId="{D530322D-4383-4E8C-903D-A64A8ECE3C46}">
      <dsp:nvSpPr>
        <dsp:cNvPr id="0" name=""/>
        <dsp:cNvSpPr/>
      </dsp:nvSpPr>
      <dsp:spPr>
        <a:xfrm rot="5400000">
          <a:off x="4335446" y="-1009410"/>
          <a:ext cx="1344038" cy="7120080"/>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r" defTabSz="1778000" rtl="1">
            <a:lnSpc>
              <a:spcPct val="90000"/>
            </a:lnSpc>
            <a:spcBef>
              <a:spcPct val="0"/>
            </a:spcBef>
            <a:spcAft>
              <a:spcPct val="15000"/>
            </a:spcAft>
            <a:buChar char="••"/>
          </a:pPr>
          <a:r>
            <a:rPr lang="fa-IR" sz="4000" kern="1200" dirty="0" smtClean="0">
              <a:cs typeface="B Nazanin" panose="00000400000000000000" pitchFamily="2" charset="-78"/>
            </a:rPr>
            <a:t> گزارش مسئولین از عملکردشان</a:t>
          </a:r>
          <a:endParaRPr lang="fa-IR" sz="4000" kern="1200" dirty="0">
            <a:cs typeface="B Nazanin" panose="00000400000000000000" pitchFamily="2" charset="-78"/>
          </a:endParaRPr>
        </a:p>
      </dsp:txBody>
      <dsp:txXfrm rot="-5400000">
        <a:off x="1447426" y="1944221"/>
        <a:ext cx="7054469" cy="1212816"/>
      </dsp:txXfrm>
    </dsp:sp>
    <dsp:sp modelId="{DBBA815F-8604-42F7-9DE9-B5B1164756BD}">
      <dsp:nvSpPr>
        <dsp:cNvPr id="0" name=""/>
        <dsp:cNvSpPr/>
      </dsp:nvSpPr>
      <dsp:spPr>
        <a:xfrm rot="5400000">
          <a:off x="-310162" y="4066368"/>
          <a:ext cx="2067751" cy="1447425"/>
        </a:xfrm>
        <a:prstGeom prst="chevron">
          <a:avLst/>
        </a:prstGeom>
        <a:solidFill>
          <a:schemeClr val="accent3">
            <a:lumMod val="40000"/>
            <a:lumOff val="60000"/>
          </a:schemeClr>
        </a:solidFill>
        <a:ln w="19050" cap="rnd"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rtl="1">
            <a:lnSpc>
              <a:spcPct val="90000"/>
            </a:lnSpc>
            <a:spcBef>
              <a:spcPct val="0"/>
            </a:spcBef>
            <a:spcAft>
              <a:spcPct val="35000"/>
            </a:spcAft>
          </a:pPr>
          <a:r>
            <a:rPr lang="fa-IR" sz="3300" kern="1200" dirty="0" smtClean="0">
              <a:solidFill>
                <a:schemeClr val="tx1"/>
              </a:solidFill>
              <a:cs typeface="B Nazanin" panose="00000400000000000000" pitchFamily="2" charset="-78"/>
            </a:rPr>
            <a:t>پاسخگویی</a:t>
          </a:r>
          <a:endParaRPr lang="fa-IR" sz="3300" kern="1200" dirty="0">
            <a:solidFill>
              <a:schemeClr val="tx1"/>
            </a:solidFill>
            <a:cs typeface="B Nazanin" panose="00000400000000000000" pitchFamily="2" charset="-78"/>
          </a:endParaRPr>
        </a:p>
      </dsp:txBody>
      <dsp:txXfrm rot="-5400000">
        <a:off x="2" y="4479918"/>
        <a:ext cx="1447425" cy="620326"/>
      </dsp:txXfrm>
    </dsp:sp>
    <dsp:sp modelId="{C9C07F3E-7A51-4B34-99C1-4858A1E9AF81}">
      <dsp:nvSpPr>
        <dsp:cNvPr id="0" name=""/>
        <dsp:cNvSpPr/>
      </dsp:nvSpPr>
      <dsp:spPr>
        <a:xfrm rot="5400000">
          <a:off x="4335446" y="868184"/>
          <a:ext cx="1344038" cy="7120080"/>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r" defTabSz="1778000" rtl="1">
            <a:lnSpc>
              <a:spcPct val="90000"/>
            </a:lnSpc>
            <a:spcBef>
              <a:spcPct val="0"/>
            </a:spcBef>
            <a:spcAft>
              <a:spcPct val="15000"/>
            </a:spcAft>
            <a:buChar char="••"/>
          </a:pPr>
          <a:r>
            <a:rPr lang="fa-IR" sz="4000" kern="1200" dirty="0" smtClean="0">
              <a:cs typeface="B Nazanin" panose="00000400000000000000" pitchFamily="2" charset="-78"/>
            </a:rPr>
            <a:t>پاسخگویی مسئولین در برابر عملکردشان</a:t>
          </a:r>
          <a:endParaRPr lang="fa-IR" sz="4000" kern="1200" dirty="0">
            <a:cs typeface="B Nazanin" panose="00000400000000000000" pitchFamily="2" charset="-78"/>
          </a:endParaRPr>
        </a:p>
      </dsp:txBody>
      <dsp:txXfrm rot="-5400000">
        <a:off x="1447426" y="3821816"/>
        <a:ext cx="7054469" cy="121281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8BD6CD-AB4E-45AB-97C4-2FA46E990CD4}">
      <dsp:nvSpPr>
        <dsp:cNvPr id="0" name=""/>
        <dsp:cNvSpPr/>
      </dsp:nvSpPr>
      <dsp:spPr>
        <a:xfrm>
          <a:off x="609599" y="0"/>
          <a:ext cx="6908800" cy="3339101"/>
        </a:xfrm>
        <a:prstGeom prst="rightArrow">
          <a:avLst/>
        </a:prstGeom>
        <a:solidFill>
          <a:srgbClr val="FFC000"/>
        </a:solidFill>
        <a:ln>
          <a:noFill/>
        </a:ln>
        <a:effectLst/>
      </dsp:spPr>
      <dsp:style>
        <a:lnRef idx="0">
          <a:scrgbClr r="0" g="0" b="0"/>
        </a:lnRef>
        <a:fillRef idx="1">
          <a:scrgbClr r="0" g="0" b="0"/>
        </a:fillRef>
        <a:effectRef idx="0">
          <a:scrgbClr r="0" g="0" b="0"/>
        </a:effectRef>
        <a:fontRef idx="minor"/>
      </dsp:style>
    </dsp:sp>
    <dsp:sp modelId="{D245426E-E67A-4CF1-BFF8-134BC1C9ED2B}">
      <dsp:nvSpPr>
        <dsp:cNvPr id="0" name=""/>
        <dsp:cNvSpPr/>
      </dsp:nvSpPr>
      <dsp:spPr>
        <a:xfrm>
          <a:off x="3752" y="1001730"/>
          <a:ext cx="2467119" cy="1335640"/>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fa-IR" sz="4800" kern="1200" dirty="0" smtClean="0">
              <a:solidFill>
                <a:schemeClr val="tx1"/>
              </a:solidFill>
              <a:cs typeface="B Nazanin" panose="00000400000000000000" pitchFamily="2" charset="-78"/>
            </a:rPr>
            <a:t>شفافیت</a:t>
          </a:r>
          <a:endParaRPr lang="fa-IR" sz="4800" kern="1200" dirty="0">
            <a:solidFill>
              <a:schemeClr val="tx1"/>
            </a:solidFill>
            <a:cs typeface="B Nazanin" panose="00000400000000000000" pitchFamily="2" charset="-78"/>
          </a:endParaRPr>
        </a:p>
      </dsp:txBody>
      <dsp:txXfrm>
        <a:off x="68953" y="1066931"/>
        <a:ext cx="2336717" cy="1205238"/>
      </dsp:txXfrm>
    </dsp:sp>
    <dsp:sp modelId="{842A0B94-A81B-4A35-90E4-440C0A4A75D4}">
      <dsp:nvSpPr>
        <dsp:cNvPr id="0" name=""/>
        <dsp:cNvSpPr/>
      </dsp:nvSpPr>
      <dsp:spPr>
        <a:xfrm>
          <a:off x="2830440" y="1001730"/>
          <a:ext cx="2467119" cy="1335640"/>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fa-IR" sz="4000" kern="1200" dirty="0" smtClean="0">
              <a:solidFill>
                <a:schemeClr val="tx1"/>
              </a:solidFill>
              <a:cs typeface="B Nazanin" panose="00000400000000000000" pitchFamily="2" charset="-78"/>
            </a:rPr>
            <a:t>مبارزه با فساد</a:t>
          </a:r>
          <a:endParaRPr lang="fa-IR" sz="4000" kern="1200" dirty="0">
            <a:solidFill>
              <a:schemeClr val="tx1"/>
            </a:solidFill>
            <a:cs typeface="B Nazanin" panose="00000400000000000000" pitchFamily="2" charset="-78"/>
          </a:endParaRPr>
        </a:p>
      </dsp:txBody>
      <dsp:txXfrm>
        <a:off x="2895641" y="1066931"/>
        <a:ext cx="2336717" cy="1205238"/>
      </dsp:txXfrm>
    </dsp:sp>
    <dsp:sp modelId="{0935165A-D17E-4676-851C-70FE3EC3F0AD}">
      <dsp:nvSpPr>
        <dsp:cNvPr id="0" name=""/>
        <dsp:cNvSpPr/>
      </dsp:nvSpPr>
      <dsp:spPr>
        <a:xfrm>
          <a:off x="5657128" y="1001730"/>
          <a:ext cx="2467119" cy="1335640"/>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dirty="0" smtClean="0">
              <a:solidFill>
                <a:schemeClr val="tx1"/>
              </a:solidFill>
              <a:cs typeface="B Nazanin" panose="00000400000000000000" pitchFamily="2" charset="-78"/>
            </a:rPr>
            <a:t>افزایش کارآمدی</a:t>
          </a:r>
          <a:endParaRPr lang="fa-IR" sz="3600" kern="1200" dirty="0">
            <a:solidFill>
              <a:schemeClr val="tx1"/>
            </a:solidFill>
            <a:cs typeface="B Nazanin" panose="00000400000000000000" pitchFamily="2" charset="-78"/>
          </a:endParaRPr>
        </a:p>
      </dsp:txBody>
      <dsp:txXfrm>
        <a:off x="5722329" y="1066931"/>
        <a:ext cx="2336717" cy="120523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353EB-0A93-4A43-B70B-C7CCDAD3BC95}">
      <dsp:nvSpPr>
        <dsp:cNvPr id="0" name=""/>
        <dsp:cNvSpPr/>
      </dsp:nvSpPr>
      <dsp:spPr>
        <a:xfrm rot="5400000">
          <a:off x="-426620" y="432400"/>
          <a:ext cx="2844136" cy="1990895"/>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fa-IR" sz="4000" kern="1200" dirty="0" smtClean="0">
              <a:solidFill>
                <a:schemeClr val="tx1"/>
              </a:solidFill>
              <a:cs typeface="B Nazanin" panose="00000400000000000000" pitchFamily="2" charset="-78"/>
            </a:rPr>
            <a:t>شفافیت</a:t>
          </a:r>
          <a:endParaRPr lang="fa-IR" sz="4000" kern="1200" dirty="0">
            <a:solidFill>
              <a:schemeClr val="tx1"/>
            </a:solidFill>
            <a:cs typeface="B Nazanin" panose="00000400000000000000" pitchFamily="2" charset="-78"/>
          </a:endParaRPr>
        </a:p>
      </dsp:txBody>
      <dsp:txXfrm rot="-5400000">
        <a:off x="1" y="1001228"/>
        <a:ext cx="1990895" cy="853241"/>
      </dsp:txXfrm>
    </dsp:sp>
    <dsp:sp modelId="{7C909136-6182-4979-9D71-5219050DA626}">
      <dsp:nvSpPr>
        <dsp:cNvPr id="0" name=""/>
        <dsp:cNvSpPr/>
      </dsp:nvSpPr>
      <dsp:spPr>
        <a:xfrm rot="5400000">
          <a:off x="4135103" y="-2138427"/>
          <a:ext cx="1848688" cy="6137104"/>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r" defTabSz="1778000" rtl="1">
            <a:lnSpc>
              <a:spcPct val="90000"/>
            </a:lnSpc>
            <a:spcBef>
              <a:spcPct val="0"/>
            </a:spcBef>
            <a:spcAft>
              <a:spcPct val="15000"/>
            </a:spcAft>
            <a:buChar char="••"/>
          </a:pPr>
          <a:r>
            <a:rPr lang="fa-IR" sz="4000" kern="1200" dirty="0" smtClean="0">
              <a:cs typeface="B Nazanin" panose="00000400000000000000" pitchFamily="2" charset="-78"/>
            </a:rPr>
            <a:t> روشن شدن عملکرد مسئولین</a:t>
          </a:r>
          <a:endParaRPr lang="fa-IR" sz="4000" kern="1200" dirty="0">
            <a:cs typeface="B Nazanin" panose="00000400000000000000" pitchFamily="2" charset="-78"/>
          </a:endParaRPr>
        </a:p>
      </dsp:txBody>
      <dsp:txXfrm rot="-5400000">
        <a:off x="1990895" y="96027"/>
        <a:ext cx="6046858" cy="1668196"/>
      </dsp:txXfrm>
    </dsp:sp>
    <dsp:sp modelId="{8C1FBA32-96BB-40D0-AD12-0A6EF286A970}">
      <dsp:nvSpPr>
        <dsp:cNvPr id="0" name=""/>
        <dsp:cNvSpPr/>
      </dsp:nvSpPr>
      <dsp:spPr>
        <a:xfrm rot="5400000">
          <a:off x="-426620" y="2995370"/>
          <a:ext cx="2844136" cy="1990895"/>
        </a:xfrm>
        <a:prstGeom prst="chevron">
          <a:avLst/>
        </a:prstGeom>
        <a:solidFill>
          <a:schemeClr val="accent3">
            <a:lumMod val="40000"/>
            <a:lumOff val="60000"/>
          </a:schemeClr>
        </a:solidFill>
        <a:ln w="19050" cap="rnd"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solidFill>
                <a:schemeClr val="tx1"/>
              </a:solidFill>
              <a:cs typeface="B Nazanin" panose="00000400000000000000" pitchFamily="2" charset="-78"/>
            </a:rPr>
            <a:t>افزایش اعتماد مردم</a:t>
          </a:r>
          <a:endParaRPr lang="fa-IR" sz="3200" kern="1200" dirty="0">
            <a:solidFill>
              <a:schemeClr val="tx1"/>
            </a:solidFill>
            <a:cs typeface="B Nazanin" panose="00000400000000000000" pitchFamily="2" charset="-78"/>
          </a:endParaRPr>
        </a:p>
      </dsp:txBody>
      <dsp:txXfrm rot="-5400000">
        <a:off x="1" y="3564198"/>
        <a:ext cx="1990895" cy="853241"/>
      </dsp:txXfrm>
    </dsp:sp>
    <dsp:sp modelId="{E533BC2B-9EA8-4C71-9EAF-CBFB4249AE59}">
      <dsp:nvSpPr>
        <dsp:cNvPr id="0" name=""/>
        <dsp:cNvSpPr/>
      </dsp:nvSpPr>
      <dsp:spPr>
        <a:xfrm rot="5400000">
          <a:off x="4134617" y="425028"/>
          <a:ext cx="1849660" cy="6137104"/>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84480" tIns="25400" rIns="25400" bIns="25400" numCol="1" spcCol="1270" anchor="ctr" anchorCtr="0">
          <a:noAutofit/>
        </a:bodyPr>
        <a:lstStyle/>
        <a:p>
          <a:pPr marL="285750" lvl="1" indent="-285750" algn="r" defTabSz="1778000" rtl="1">
            <a:lnSpc>
              <a:spcPct val="90000"/>
            </a:lnSpc>
            <a:spcBef>
              <a:spcPct val="0"/>
            </a:spcBef>
            <a:spcAft>
              <a:spcPct val="15000"/>
            </a:spcAft>
            <a:buChar char="••"/>
          </a:pPr>
          <a:r>
            <a:rPr lang="fa-IR" sz="4000" kern="1200" dirty="0" smtClean="0">
              <a:cs typeface="B Nazanin" panose="00000400000000000000" pitchFamily="2" charset="-78"/>
            </a:rPr>
            <a:t> مردم در جریان امور قرار می‌گیرند و اعتمادشان افزایش می‌یابد.</a:t>
          </a:r>
          <a:endParaRPr lang="fa-IR" sz="4000" kern="1200" dirty="0">
            <a:cs typeface="B Nazanin" panose="00000400000000000000" pitchFamily="2" charset="-78"/>
          </a:endParaRPr>
        </a:p>
      </dsp:txBody>
      <dsp:txXfrm rot="-5400000">
        <a:off x="1990896" y="2659043"/>
        <a:ext cx="6046811" cy="166907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AB653-A1E1-4CF0-B46E-4FB55787D20B}">
      <dsp:nvSpPr>
        <dsp:cNvPr id="0" name=""/>
        <dsp:cNvSpPr/>
      </dsp:nvSpPr>
      <dsp:spPr>
        <a:xfrm rot="5400000">
          <a:off x="-310709" y="311391"/>
          <a:ext cx="2071398" cy="1449978"/>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fa-IR" sz="2600" kern="1200" dirty="0" smtClean="0">
              <a:solidFill>
                <a:schemeClr val="tx1"/>
              </a:solidFill>
              <a:cs typeface="B Nazanin" panose="00000400000000000000" pitchFamily="2" charset="-78"/>
            </a:rPr>
            <a:t>مبارزه با فساد</a:t>
          </a:r>
          <a:endParaRPr lang="fa-IR" sz="2600" kern="1200" dirty="0">
            <a:solidFill>
              <a:schemeClr val="tx1"/>
            </a:solidFill>
            <a:cs typeface="B Nazanin" panose="00000400000000000000" pitchFamily="2" charset="-78"/>
          </a:endParaRPr>
        </a:p>
      </dsp:txBody>
      <dsp:txXfrm rot="-5400000">
        <a:off x="1" y="725670"/>
        <a:ext cx="1449978" cy="621420"/>
      </dsp:txXfrm>
    </dsp:sp>
    <dsp:sp modelId="{5E951276-44D4-4CFC-A285-3F38B0777BDB}">
      <dsp:nvSpPr>
        <dsp:cNvPr id="0" name=""/>
        <dsp:cNvSpPr/>
      </dsp:nvSpPr>
      <dsp:spPr>
        <a:xfrm rot="5400000">
          <a:off x="4376634" y="-2925974"/>
          <a:ext cx="1346408" cy="7199720"/>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r" defTabSz="1466850" rtl="1">
            <a:lnSpc>
              <a:spcPct val="90000"/>
            </a:lnSpc>
            <a:spcBef>
              <a:spcPct val="0"/>
            </a:spcBef>
            <a:spcAft>
              <a:spcPct val="15000"/>
            </a:spcAft>
            <a:buChar char="••"/>
          </a:pPr>
          <a:r>
            <a:rPr lang="fa-IR" sz="3300" kern="1200" dirty="0" smtClean="0">
              <a:cs typeface="B Nazanin" panose="00000400000000000000" pitchFamily="2" charset="-78"/>
            </a:rPr>
            <a:t> مبارزه با مفسد و مفاسد</a:t>
          </a:r>
          <a:endParaRPr lang="fa-IR" sz="3300" kern="1200" dirty="0">
            <a:cs typeface="B Nazanin" panose="00000400000000000000" pitchFamily="2" charset="-78"/>
          </a:endParaRPr>
        </a:p>
      </dsp:txBody>
      <dsp:txXfrm rot="-5400000">
        <a:off x="1449978" y="66408"/>
        <a:ext cx="7133994" cy="1214956"/>
      </dsp:txXfrm>
    </dsp:sp>
    <dsp:sp modelId="{0590A2E2-24E5-49F1-8951-DEA6063CE63F}">
      <dsp:nvSpPr>
        <dsp:cNvPr id="0" name=""/>
        <dsp:cNvSpPr/>
      </dsp:nvSpPr>
      <dsp:spPr>
        <a:xfrm rot="5400000">
          <a:off x="-310709" y="2192633"/>
          <a:ext cx="2071398" cy="1449978"/>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solidFill>
                <a:schemeClr val="tx1"/>
              </a:solidFill>
              <a:cs typeface="B Nazanin" panose="00000400000000000000" pitchFamily="2" charset="-78"/>
            </a:rPr>
            <a:t>افزایش کارآمدی</a:t>
          </a:r>
          <a:endParaRPr lang="fa-IR" sz="2000" kern="1200" dirty="0">
            <a:solidFill>
              <a:schemeClr val="tx1"/>
            </a:solidFill>
            <a:cs typeface="B Nazanin" panose="00000400000000000000" pitchFamily="2" charset="-78"/>
          </a:endParaRPr>
        </a:p>
      </dsp:txBody>
      <dsp:txXfrm rot="-5400000">
        <a:off x="1" y="2606912"/>
        <a:ext cx="1449978" cy="621420"/>
      </dsp:txXfrm>
    </dsp:sp>
    <dsp:sp modelId="{19CA85AC-C635-4D1E-8584-4417D82C60F6}">
      <dsp:nvSpPr>
        <dsp:cNvPr id="0" name=""/>
        <dsp:cNvSpPr/>
      </dsp:nvSpPr>
      <dsp:spPr>
        <a:xfrm rot="5400000">
          <a:off x="4376634" y="-1044731"/>
          <a:ext cx="1346408" cy="7199720"/>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r" defTabSz="1466850" rtl="1">
            <a:lnSpc>
              <a:spcPct val="90000"/>
            </a:lnSpc>
            <a:spcBef>
              <a:spcPct val="0"/>
            </a:spcBef>
            <a:spcAft>
              <a:spcPct val="15000"/>
            </a:spcAft>
            <a:buChar char="••"/>
          </a:pPr>
          <a:r>
            <a:rPr lang="fa-IR" sz="3300" kern="1200" dirty="0" smtClean="0">
              <a:cs typeface="B Nazanin" panose="00000400000000000000" pitchFamily="2" charset="-78"/>
            </a:rPr>
            <a:t> افزایش دقت مسئولین در رفتار، گفتار، تصمیمات و عملکردها و انجام وظیفه به بهترین شکل ممکن</a:t>
          </a:r>
          <a:endParaRPr lang="fa-IR" sz="3300" kern="1200" dirty="0"/>
        </a:p>
      </dsp:txBody>
      <dsp:txXfrm rot="-5400000">
        <a:off x="1449978" y="1947651"/>
        <a:ext cx="7133994" cy="1214956"/>
      </dsp:txXfrm>
    </dsp:sp>
    <dsp:sp modelId="{CCD64250-95B0-4351-AA00-9C5D44259D22}">
      <dsp:nvSpPr>
        <dsp:cNvPr id="0" name=""/>
        <dsp:cNvSpPr/>
      </dsp:nvSpPr>
      <dsp:spPr>
        <a:xfrm rot="5400000">
          <a:off x="-310709" y="4073875"/>
          <a:ext cx="2071398" cy="1449978"/>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kern="1200" dirty="0" smtClean="0">
              <a:solidFill>
                <a:schemeClr val="tx1"/>
              </a:solidFill>
              <a:cs typeface="B Nazanin" panose="00000400000000000000" pitchFamily="2" charset="-78"/>
            </a:rPr>
            <a:t>اعتماد مردم</a:t>
          </a:r>
          <a:endParaRPr lang="fa-IR" sz="2200" kern="1200" dirty="0">
            <a:solidFill>
              <a:schemeClr val="tx1"/>
            </a:solidFill>
            <a:cs typeface="B Nazanin" panose="00000400000000000000" pitchFamily="2" charset="-78"/>
          </a:endParaRPr>
        </a:p>
      </dsp:txBody>
      <dsp:txXfrm rot="-5400000">
        <a:off x="1" y="4488154"/>
        <a:ext cx="1449978" cy="621420"/>
      </dsp:txXfrm>
    </dsp:sp>
    <dsp:sp modelId="{DB29139E-99B2-40ED-84B3-A80819C270BF}">
      <dsp:nvSpPr>
        <dsp:cNvPr id="0" name=""/>
        <dsp:cNvSpPr/>
      </dsp:nvSpPr>
      <dsp:spPr>
        <a:xfrm rot="5400000">
          <a:off x="4376634" y="836510"/>
          <a:ext cx="1346408" cy="7199720"/>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r" defTabSz="1466850" rtl="1">
            <a:lnSpc>
              <a:spcPct val="90000"/>
            </a:lnSpc>
            <a:spcBef>
              <a:spcPct val="0"/>
            </a:spcBef>
            <a:spcAft>
              <a:spcPct val="15000"/>
            </a:spcAft>
            <a:buChar char="••"/>
          </a:pPr>
          <a:r>
            <a:rPr lang="fa-IR" sz="3300" kern="1200" dirty="0" smtClean="0">
              <a:cs typeface="B Nazanin" panose="00000400000000000000" pitchFamily="2" charset="-78"/>
            </a:rPr>
            <a:t> افزایش اعتماد مردم به نظام</a:t>
          </a:r>
          <a:endParaRPr lang="fa-IR" sz="3300" kern="1200" dirty="0">
            <a:cs typeface="B Nazanin" panose="00000400000000000000" pitchFamily="2" charset="-78"/>
          </a:endParaRPr>
        </a:p>
      </dsp:txBody>
      <dsp:txXfrm rot="-5400000">
        <a:off x="1449978" y="3828892"/>
        <a:ext cx="7133994" cy="121495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A0EFFF-070D-4AF8-BF26-1A012B628E71}">
      <dsp:nvSpPr>
        <dsp:cNvPr id="0" name=""/>
        <dsp:cNvSpPr/>
      </dsp:nvSpPr>
      <dsp:spPr>
        <a:xfrm>
          <a:off x="609599" y="0"/>
          <a:ext cx="6908800" cy="2958956"/>
        </a:xfrm>
        <a:prstGeom prst="rightArrow">
          <a:avLst/>
        </a:prstGeom>
        <a:solidFill>
          <a:srgbClr val="FFC000"/>
        </a:solidFill>
        <a:ln>
          <a:noFill/>
        </a:ln>
        <a:effectLst/>
      </dsp:spPr>
      <dsp:style>
        <a:lnRef idx="0">
          <a:scrgbClr r="0" g="0" b="0"/>
        </a:lnRef>
        <a:fillRef idx="1">
          <a:scrgbClr r="0" g="0" b="0"/>
        </a:fillRef>
        <a:effectRef idx="0">
          <a:scrgbClr r="0" g="0" b="0"/>
        </a:effectRef>
        <a:fontRef idx="minor"/>
      </dsp:style>
    </dsp:sp>
    <dsp:sp modelId="{E4647729-D7A3-449D-A829-97DF59937D4D}">
      <dsp:nvSpPr>
        <dsp:cNvPr id="0" name=""/>
        <dsp:cNvSpPr/>
      </dsp:nvSpPr>
      <dsp:spPr>
        <a:xfrm>
          <a:off x="1422399" y="887686"/>
          <a:ext cx="2438400" cy="1183582"/>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rtl="1">
            <a:lnSpc>
              <a:spcPct val="90000"/>
            </a:lnSpc>
            <a:spcBef>
              <a:spcPct val="0"/>
            </a:spcBef>
            <a:spcAft>
              <a:spcPct val="35000"/>
            </a:spcAft>
          </a:pPr>
          <a:r>
            <a:rPr lang="fa-IR" sz="4200" kern="1200" dirty="0" smtClean="0">
              <a:solidFill>
                <a:schemeClr val="tx1"/>
              </a:solidFill>
              <a:cs typeface="B Nazanin" panose="00000400000000000000" pitchFamily="2" charset="-78"/>
            </a:rPr>
            <a:t>شفافیت</a:t>
          </a:r>
          <a:endParaRPr lang="fa-IR" sz="4200" kern="1200" dirty="0">
            <a:solidFill>
              <a:schemeClr val="tx1"/>
            </a:solidFill>
            <a:cs typeface="B Nazanin" panose="00000400000000000000" pitchFamily="2" charset="-78"/>
          </a:endParaRPr>
        </a:p>
      </dsp:txBody>
      <dsp:txXfrm>
        <a:off x="1480177" y="945464"/>
        <a:ext cx="2322844" cy="1068026"/>
      </dsp:txXfrm>
    </dsp:sp>
    <dsp:sp modelId="{86D3CB9E-F9F2-4CA0-BA7D-BB8BF48097B8}">
      <dsp:nvSpPr>
        <dsp:cNvPr id="0" name=""/>
        <dsp:cNvSpPr/>
      </dsp:nvSpPr>
      <dsp:spPr>
        <a:xfrm>
          <a:off x="4267200" y="887686"/>
          <a:ext cx="2438400" cy="1183582"/>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rtl="1">
            <a:lnSpc>
              <a:spcPct val="90000"/>
            </a:lnSpc>
            <a:spcBef>
              <a:spcPct val="0"/>
            </a:spcBef>
            <a:spcAft>
              <a:spcPct val="35000"/>
            </a:spcAft>
          </a:pPr>
          <a:r>
            <a:rPr lang="fa-IR" sz="4200" kern="1200" dirty="0" smtClean="0">
              <a:solidFill>
                <a:schemeClr val="tx1"/>
              </a:solidFill>
              <a:cs typeface="B Nazanin" panose="00000400000000000000" pitchFamily="2" charset="-78"/>
            </a:rPr>
            <a:t>اعتماد مردم</a:t>
          </a:r>
          <a:endParaRPr lang="fa-IR" sz="4200" kern="1200" dirty="0">
            <a:solidFill>
              <a:schemeClr val="tx1"/>
            </a:solidFill>
            <a:cs typeface="B Nazanin" panose="00000400000000000000" pitchFamily="2" charset="-78"/>
          </a:endParaRPr>
        </a:p>
      </dsp:txBody>
      <dsp:txXfrm>
        <a:off x="4324978" y="945464"/>
        <a:ext cx="2322844" cy="106802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18F289-3929-4B53-ADC6-4B74A3E75F8F}">
      <dsp:nvSpPr>
        <dsp:cNvPr id="0" name=""/>
        <dsp:cNvSpPr/>
      </dsp:nvSpPr>
      <dsp:spPr>
        <a:xfrm>
          <a:off x="616363" y="0"/>
          <a:ext cx="6985456" cy="3051425"/>
        </a:xfrm>
        <a:prstGeom prst="rightArrow">
          <a:avLst/>
        </a:prstGeom>
        <a:solidFill>
          <a:srgbClr val="FFC000"/>
        </a:solidFill>
        <a:ln>
          <a:noFill/>
        </a:ln>
        <a:effectLst/>
      </dsp:spPr>
      <dsp:style>
        <a:lnRef idx="0">
          <a:scrgbClr r="0" g="0" b="0"/>
        </a:lnRef>
        <a:fillRef idx="1">
          <a:scrgbClr r="0" g="0" b="0"/>
        </a:fillRef>
        <a:effectRef idx="0">
          <a:scrgbClr r="0" g="0" b="0"/>
        </a:effectRef>
        <a:fontRef idx="minor"/>
      </dsp:style>
    </dsp:sp>
    <dsp:sp modelId="{403B7E73-6BF7-4CDB-9A6B-7AEBF72F5DB8}">
      <dsp:nvSpPr>
        <dsp:cNvPr id="0" name=""/>
        <dsp:cNvSpPr/>
      </dsp:nvSpPr>
      <dsp:spPr>
        <a:xfrm>
          <a:off x="45727" y="915427"/>
          <a:ext cx="1863311" cy="1220570"/>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b="1" kern="1200" dirty="0" smtClean="0">
              <a:solidFill>
                <a:schemeClr val="tx1"/>
              </a:solidFill>
              <a:cs typeface="B Nazanin" panose="00000400000000000000" pitchFamily="2" charset="-78"/>
            </a:rPr>
            <a:t>شفافیت</a:t>
          </a:r>
          <a:endParaRPr lang="fa-IR" sz="2500" b="1" kern="1200" dirty="0">
            <a:solidFill>
              <a:schemeClr val="tx1"/>
            </a:solidFill>
            <a:cs typeface="B Nazanin" panose="00000400000000000000" pitchFamily="2" charset="-78"/>
          </a:endParaRPr>
        </a:p>
      </dsp:txBody>
      <dsp:txXfrm>
        <a:off x="105310" y="975010"/>
        <a:ext cx="1744145" cy="1101404"/>
      </dsp:txXfrm>
    </dsp:sp>
    <dsp:sp modelId="{6BEB7A73-2CB5-40F7-892C-6F45DF4C2051}">
      <dsp:nvSpPr>
        <dsp:cNvPr id="0" name=""/>
        <dsp:cNvSpPr/>
      </dsp:nvSpPr>
      <dsp:spPr>
        <a:xfrm>
          <a:off x="2118374" y="915427"/>
          <a:ext cx="1863311" cy="1220570"/>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b="1" kern="1200" dirty="0" smtClean="0">
              <a:solidFill>
                <a:schemeClr val="tx1"/>
              </a:solidFill>
              <a:cs typeface="B Nazanin" panose="00000400000000000000" pitchFamily="2" charset="-78"/>
            </a:rPr>
            <a:t>مبارزه با فساد</a:t>
          </a:r>
          <a:endParaRPr lang="fa-IR" sz="2500" b="1" kern="1200" dirty="0">
            <a:solidFill>
              <a:schemeClr val="tx1"/>
            </a:solidFill>
            <a:cs typeface="B Nazanin" panose="00000400000000000000" pitchFamily="2" charset="-78"/>
          </a:endParaRPr>
        </a:p>
      </dsp:txBody>
      <dsp:txXfrm>
        <a:off x="2177957" y="975010"/>
        <a:ext cx="1744145" cy="1101404"/>
      </dsp:txXfrm>
    </dsp:sp>
    <dsp:sp modelId="{6AE80C0A-A88E-4339-A598-614071EDD5A0}">
      <dsp:nvSpPr>
        <dsp:cNvPr id="0" name=""/>
        <dsp:cNvSpPr/>
      </dsp:nvSpPr>
      <dsp:spPr>
        <a:xfrm>
          <a:off x="4236497" y="915427"/>
          <a:ext cx="1863311" cy="1220570"/>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b="1" kern="1200" dirty="0" smtClean="0">
              <a:solidFill>
                <a:schemeClr val="tx1"/>
              </a:solidFill>
              <a:cs typeface="B Nazanin" panose="00000400000000000000" pitchFamily="2" charset="-78"/>
            </a:rPr>
            <a:t>کارآمدی</a:t>
          </a:r>
          <a:endParaRPr lang="fa-IR" sz="2500" b="1" kern="1200" dirty="0">
            <a:solidFill>
              <a:schemeClr val="tx1"/>
            </a:solidFill>
            <a:cs typeface="B Nazanin" panose="00000400000000000000" pitchFamily="2" charset="-78"/>
          </a:endParaRPr>
        </a:p>
      </dsp:txBody>
      <dsp:txXfrm>
        <a:off x="4296080" y="975010"/>
        <a:ext cx="1744145" cy="1101404"/>
      </dsp:txXfrm>
    </dsp:sp>
    <dsp:sp modelId="{F75A4525-1054-4FE9-AD39-8FCFC9D6F856}">
      <dsp:nvSpPr>
        <dsp:cNvPr id="0" name=""/>
        <dsp:cNvSpPr/>
      </dsp:nvSpPr>
      <dsp:spPr>
        <a:xfrm>
          <a:off x="6354621" y="915427"/>
          <a:ext cx="1863311" cy="1220570"/>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fa-IR" sz="2500" b="1" kern="1200" dirty="0" smtClean="0">
              <a:solidFill>
                <a:schemeClr val="tx1"/>
              </a:solidFill>
              <a:cs typeface="B Nazanin" panose="00000400000000000000" pitchFamily="2" charset="-78"/>
            </a:rPr>
            <a:t>اعتماد مردم</a:t>
          </a:r>
          <a:endParaRPr lang="fa-IR" sz="2500" b="1" kern="1200" dirty="0">
            <a:solidFill>
              <a:schemeClr val="tx1"/>
            </a:solidFill>
            <a:cs typeface="B Nazanin" panose="00000400000000000000" pitchFamily="2" charset="-78"/>
          </a:endParaRPr>
        </a:p>
      </dsp:txBody>
      <dsp:txXfrm>
        <a:off x="6414204" y="975010"/>
        <a:ext cx="1744145" cy="110140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32CE64-3479-4A0D-951C-1E89C9C687E4}">
      <dsp:nvSpPr>
        <dsp:cNvPr id="0" name=""/>
        <dsp:cNvSpPr/>
      </dsp:nvSpPr>
      <dsp:spPr>
        <a:xfrm rot="5400000">
          <a:off x="-455292" y="462279"/>
          <a:ext cx="3035286" cy="2124700"/>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fa-IR" sz="4500" kern="1200" dirty="0" smtClean="0">
              <a:solidFill>
                <a:schemeClr val="tx1"/>
              </a:solidFill>
              <a:cs typeface="B Nazanin" panose="00000400000000000000" pitchFamily="2" charset="-78"/>
            </a:rPr>
            <a:t>اعتماد مردم</a:t>
          </a:r>
          <a:endParaRPr lang="fa-IR" sz="4500" kern="1200" dirty="0">
            <a:solidFill>
              <a:schemeClr val="tx1"/>
            </a:solidFill>
            <a:cs typeface="B Nazanin" panose="00000400000000000000" pitchFamily="2" charset="-78"/>
          </a:endParaRPr>
        </a:p>
      </dsp:txBody>
      <dsp:txXfrm rot="-5400000">
        <a:off x="1" y="1069336"/>
        <a:ext cx="2124700" cy="910586"/>
      </dsp:txXfrm>
    </dsp:sp>
    <dsp:sp modelId="{F377E61C-1C83-4FDF-9AD3-E12CB1EF5F1D}">
      <dsp:nvSpPr>
        <dsp:cNvPr id="0" name=""/>
        <dsp:cNvSpPr/>
      </dsp:nvSpPr>
      <dsp:spPr>
        <a:xfrm rot="5400000">
          <a:off x="4488632" y="-2356945"/>
          <a:ext cx="1972935" cy="6700800"/>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0" tIns="31750" rIns="31750" bIns="31750" numCol="1" spcCol="1270" anchor="ctr" anchorCtr="0">
          <a:noAutofit/>
        </a:bodyPr>
        <a:lstStyle/>
        <a:p>
          <a:pPr marL="285750" lvl="1" indent="-285750" algn="r" defTabSz="2222500" rtl="1">
            <a:lnSpc>
              <a:spcPct val="90000"/>
            </a:lnSpc>
            <a:spcBef>
              <a:spcPct val="0"/>
            </a:spcBef>
            <a:spcAft>
              <a:spcPct val="15000"/>
            </a:spcAft>
            <a:buChar char="••"/>
          </a:pPr>
          <a:r>
            <a:rPr lang="fa-IR" sz="5000" kern="1200" dirty="0" smtClean="0">
              <a:cs typeface="B Nazanin" panose="00000400000000000000" pitchFamily="2" charset="-78"/>
            </a:rPr>
            <a:t> اعتماد مردم به نظام و مسئولین</a:t>
          </a:r>
          <a:endParaRPr lang="fa-IR" sz="5000" kern="1200" dirty="0">
            <a:cs typeface="B Nazanin" panose="00000400000000000000" pitchFamily="2" charset="-78"/>
          </a:endParaRPr>
        </a:p>
      </dsp:txBody>
      <dsp:txXfrm rot="-5400000">
        <a:off x="2124700" y="103298"/>
        <a:ext cx="6604489" cy="1780313"/>
      </dsp:txXfrm>
    </dsp:sp>
    <dsp:sp modelId="{6886D56A-5309-468F-B384-FB6CB54DC37E}">
      <dsp:nvSpPr>
        <dsp:cNvPr id="0" name=""/>
        <dsp:cNvSpPr/>
      </dsp:nvSpPr>
      <dsp:spPr>
        <a:xfrm rot="5400000">
          <a:off x="-455292" y="3217444"/>
          <a:ext cx="3035286" cy="2124700"/>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solidFill>
                <a:schemeClr val="tx1"/>
              </a:solidFill>
              <a:cs typeface="B Nazanin" panose="00000400000000000000" pitchFamily="2" charset="-78"/>
            </a:rPr>
            <a:t>افزایش مشارکت مردم</a:t>
          </a:r>
          <a:endParaRPr lang="fa-IR" sz="3200" kern="1200" dirty="0">
            <a:solidFill>
              <a:schemeClr val="tx1"/>
            </a:solidFill>
            <a:cs typeface="B Nazanin" panose="00000400000000000000" pitchFamily="2" charset="-78"/>
          </a:endParaRPr>
        </a:p>
      </dsp:txBody>
      <dsp:txXfrm rot="-5400000">
        <a:off x="1" y="3824501"/>
        <a:ext cx="2124700" cy="910586"/>
      </dsp:txXfrm>
    </dsp:sp>
    <dsp:sp modelId="{0D3BDC98-F3B1-4667-9D90-9FE58DEBE15D}">
      <dsp:nvSpPr>
        <dsp:cNvPr id="0" name=""/>
        <dsp:cNvSpPr/>
      </dsp:nvSpPr>
      <dsp:spPr>
        <a:xfrm rot="5400000">
          <a:off x="4488113" y="398737"/>
          <a:ext cx="1973973" cy="6700800"/>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0" tIns="31750" rIns="31750" bIns="31750" numCol="1" spcCol="1270" anchor="ctr" anchorCtr="0">
          <a:noAutofit/>
        </a:bodyPr>
        <a:lstStyle/>
        <a:p>
          <a:pPr marL="285750" lvl="1" indent="-285750" algn="r" defTabSz="2222500" rtl="1">
            <a:lnSpc>
              <a:spcPct val="90000"/>
            </a:lnSpc>
            <a:spcBef>
              <a:spcPct val="0"/>
            </a:spcBef>
            <a:spcAft>
              <a:spcPct val="15000"/>
            </a:spcAft>
            <a:buChar char="••"/>
          </a:pPr>
          <a:r>
            <a:rPr lang="fa-IR" sz="5000" kern="1200" dirty="0" smtClean="0">
              <a:cs typeface="B Nazanin" panose="00000400000000000000" pitchFamily="2" charset="-78"/>
            </a:rPr>
            <a:t> مشارکت مردم در فعالیت‌های نظام اسلامی</a:t>
          </a:r>
          <a:endParaRPr lang="fa-IR" sz="5000" kern="1200" dirty="0">
            <a:cs typeface="B Nazanin" panose="00000400000000000000" pitchFamily="2" charset="-78"/>
          </a:endParaRPr>
        </a:p>
      </dsp:txBody>
      <dsp:txXfrm rot="-5400000">
        <a:off x="2124700" y="2858512"/>
        <a:ext cx="6604439" cy="178125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82192-66BF-4E61-B014-1D6F1741E87D}">
      <dsp:nvSpPr>
        <dsp:cNvPr id="0" name=""/>
        <dsp:cNvSpPr/>
      </dsp:nvSpPr>
      <dsp:spPr>
        <a:xfrm>
          <a:off x="831436" y="0"/>
          <a:ext cx="9422943" cy="5691883"/>
        </a:xfrm>
        <a:prstGeom prst="rightArrow">
          <a:avLst/>
        </a:prstGeom>
        <a:solidFill>
          <a:srgbClr val="FFC000"/>
        </a:solidFill>
        <a:ln>
          <a:noFill/>
        </a:ln>
        <a:effectLst/>
      </dsp:spPr>
      <dsp:style>
        <a:lnRef idx="0">
          <a:scrgbClr r="0" g="0" b="0"/>
        </a:lnRef>
        <a:fillRef idx="1">
          <a:scrgbClr r="0" g="0" b="0"/>
        </a:fillRef>
        <a:effectRef idx="0">
          <a:scrgbClr r="0" g="0" b="0"/>
        </a:effectRef>
        <a:fontRef idx="minor"/>
      </dsp:style>
    </dsp:sp>
    <dsp:sp modelId="{C7F0A4D2-298F-4D28-9705-9425426E4C95}">
      <dsp:nvSpPr>
        <dsp:cNvPr id="0" name=""/>
        <dsp:cNvSpPr/>
      </dsp:nvSpPr>
      <dsp:spPr>
        <a:xfrm>
          <a:off x="3249" y="1707564"/>
          <a:ext cx="3383482" cy="2276753"/>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274320" rIns="274320" bIns="274320" numCol="1" spcCol="1270" anchor="ctr" anchorCtr="0">
          <a:noAutofit/>
        </a:bodyPr>
        <a:lstStyle/>
        <a:p>
          <a:pPr lvl="0" algn="ctr" defTabSz="3200400" rtl="1">
            <a:lnSpc>
              <a:spcPct val="90000"/>
            </a:lnSpc>
            <a:spcBef>
              <a:spcPct val="0"/>
            </a:spcBef>
            <a:spcAft>
              <a:spcPct val="35000"/>
            </a:spcAft>
          </a:pPr>
          <a:r>
            <a:rPr lang="fa-IR" sz="7200" kern="1200" dirty="0" smtClean="0">
              <a:solidFill>
                <a:schemeClr val="tx1"/>
              </a:solidFill>
              <a:cs typeface="B Nazanin" panose="00000400000000000000" pitchFamily="2" charset="-78"/>
            </a:rPr>
            <a:t>شفافیت</a:t>
          </a:r>
          <a:endParaRPr lang="fa-IR" sz="7200" kern="1200" dirty="0">
            <a:solidFill>
              <a:schemeClr val="tx1"/>
            </a:solidFill>
            <a:cs typeface="B Nazanin" panose="00000400000000000000" pitchFamily="2" charset="-78"/>
          </a:endParaRPr>
        </a:p>
      </dsp:txBody>
      <dsp:txXfrm>
        <a:off x="114391" y="1818706"/>
        <a:ext cx="3161198" cy="2054469"/>
      </dsp:txXfrm>
    </dsp:sp>
    <dsp:sp modelId="{1BB04BD4-90C4-4AB7-B976-F0752518C294}">
      <dsp:nvSpPr>
        <dsp:cNvPr id="0" name=""/>
        <dsp:cNvSpPr/>
      </dsp:nvSpPr>
      <dsp:spPr>
        <a:xfrm>
          <a:off x="3851166" y="1707564"/>
          <a:ext cx="3383482" cy="2276753"/>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rtl="1">
            <a:lnSpc>
              <a:spcPct val="90000"/>
            </a:lnSpc>
            <a:spcBef>
              <a:spcPct val="0"/>
            </a:spcBef>
            <a:spcAft>
              <a:spcPct val="35000"/>
            </a:spcAft>
          </a:pPr>
          <a:r>
            <a:rPr lang="fa-IR" sz="6000" kern="1200" dirty="0" smtClean="0">
              <a:solidFill>
                <a:schemeClr val="tx1"/>
              </a:solidFill>
              <a:cs typeface="B Nazanin" panose="00000400000000000000" pitchFamily="2" charset="-78"/>
            </a:rPr>
            <a:t>اعتماد مردم</a:t>
          </a:r>
          <a:endParaRPr lang="fa-IR" sz="6000" kern="1200" dirty="0">
            <a:solidFill>
              <a:schemeClr val="tx1"/>
            </a:solidFill>
            <a:cs typeface="B Nazanin" panose="00000400000000000000" pitchFamily="2" charset="-78"/>
          </a:endParaRPr>
        </a:p>
      </dsp:txBody>
      <dsp:txXfrm>
        <a:off x="3962308" y="1818706"/>
        <a:ext cx="3161198" cy="2054469"/>
      </dsp:txXfrm>
    </dsp:sp>
    <dsp:sp modelId="{622D2D87-F2D9-4221-B8F1-2A559C4CCDE1}">
      <dsp:nvSpPr>
        <dsp:cNvPr id="0" name=""/>
        <dsp:cNvSpPr/>
      </dsp:nvSpPr>
      <dsp:spPr>
        <a:xfrm>
          <a:off x="7699084" y="1707564"/>
          <a:ext cx="3383482" cy="2276753"/>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ctr" defTabSz="2667000" rtl="1">
            <a:lnSpc>
              <a:spcPct val="90000"/>
            </a:lnSpc>
            <a:spcBef>
              <a:spcPct val="0"/>
            </a:spcBef>
            <a:spcAft>
              <a:spcPct val="35000"/>
            </a:spcAft>
          </a:pPr>
          <a:r>
            <a:rPr lang="fa-IR" sz="6000" kern="1200" dirty="0" smtClean="0">
              <a:solidFill>
                <a:schemeClr val="tx1"/>
              </a:solidFill>
              <a:cs typeface="B Nazanin" panose="00000400000000000000" pitchFamily="2" charset="-78"/>
            </a:rPr>
            <a:t>مشارکت مردم</a:t>
          </a:r>
          <a:endParaRPr lang="fa-IR" sz="6000" kern="1200" dirty="0">
            <a:solidFill>
              <a:schemeClr val="tx1"/>
            </a:solidFill>
            <a:cs typeface="B Nazanin" panose="00000400000000000000" pitchFamily="2" charset="-78"/>
          </a:endParaRPr>
        </a:p>
      </dsp:txBody>
      <dsp:txXfrm>
        <a:off x="7810226" y="1818706"/>
        <a:ext cx="3161198" cy="20544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A67EF6-8FD7-43CB-93C9-37A5086A3873}">
      <dsp:nvSpPr>
        <dsp:cNvPr id="0" name=""/>
        <dsp:cNvSpPr/>
      </dsp:nvSpPr>
      <dsp:spPr>
        <a:xfrm>
          <a:off x="889998" y="0"/>
          <a:ext cx="10086655" cy="6349430"/>
        </a:xfrm>
        <a:prstGeom prst="rightArrow">
          <a:avLst/>
        </a:prstGeom>
        <a:solidFill>
          <a:srgbClr val="FFC000"/>
        </a:solidFill>
        <a:ln>
          <a:noFill/>
        </a:ln>
        <a:effectLst/>
      </dsp:spPr>
      <dsp:style>
        <a:lnRef idx="0">
          <a:scrgbClr r="0" g="0" b="0"/>
        </a:lnRef>
        <a:fillRef idx="1">
          <a:scrgbClr r="0" g="0" b="0"/>
        </a:fillRef>
        <a:effectRef idx="0">
          <a:scrgbClr r="0" g="0" b="0"/>
        </a:effectRef>
        <a:fontRef idx="minor"/>
      </dsp:style>
    </dsp:sp>
    <dsp:sp modelId="{C63767B9-7607-4279-B884-9C73F51EC45E}">
      <dsp:nvSpPr>
        <dsp:cNvPr id="0" name=""/>
        <dsp:cNvSpPr/>
      </dsp:nvSpPr>
      <dsp:spPr>
        <a:xfrm>
          <a:off x="5483" y="1904829"/>
          <a:ext cx="3698879" cy="2539772"/>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274320" rIns="274320" bIns="274320" numCol="1" spcCol="1270" anchor="ctr" anchorCtr="0">
          <a:noAutofit/>
        </a:bodyPr>
        <a:lstStyle/>
        <a:p>
          <a:pPr lvl="0" algn="ctr" defTabSz="3200400" rtl="1">
            <a:lnSpc>
              <a:spcPct val="90000"/>
            </a:lnSpc>
            <a:spcBef>
              <a:spcPct val="0"/>
            </a:spcBef>
            <a:spcAft>
              <a:spcPct val="35000"/>
            </a:spcAft>
          </a:pPr>
          <a:r>
            <a:rPr lang="fa-IR" sz="7200" kern="1200" dirty="0" smtClean="0">
              <a:solidFill>
                <a:schemeClr val="tx1"/>
              </a:solidFill>
              <a:cs typeface="B Nazanin" panose="00000400000000000000" pitchFamily="2" charset="-78"/>
            </a:rPr>
            <a:t>شفافیت</a:t>
          </a:r>
          <a:endParaRPr lang="fa-IR" sz="7200" kern="1200" dirty="0">
            <a:solidFill>
              <a:schemeClr val="tx1"/>
            </a:solidFill>
            <a:cs typeface="B Nazanin" panose="00000400000000000000" pitchFamily="2" charset="-78"/>
          </a:endParaRPr>
        </a:p>
      </dsp:txBody>
      <dsp:txXfrm>
        <a:off x="129464" y="2028810"/>
        <a:ext cx="3450917" cy="2291810"/>
      </dsp:txXfrm>
    </dsp:sp>
    <dsp:sp modelId="{E14929D7-841A-4CC9-8B82-23CB4D617D27}">
      <dsp:nvSpPr>
        <dsp:cNvPr id="0" name=""/>
        <dsp:cNvSpPr/>
      </dsp:nvSpPr>
      <dsp:spPr>
        <a:xfrm>
          <a:off x="4083886" y="1904829"/>
          <a:ext cx="3698879" cy="2539772"/>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fa-IR" sz="4000" kern="1200" dirty="0" smtClean="0">
              <a:solidFill>
                <a:schemeClr val="tx1"/>
              </a:solidFill>
              <a:cs typeface="B Nazanin" panose="00000400000000000000" pitchFamily="2" charset="-78"/>
            </a:rPr>
            <a:t>روشن شدن عملکردها، تصمیمات و گفتارها</a:t>
          </a:r>
          <a:endParaRPr lang="fa-IR" sz="4000" kern="1200" dirty="0">
            <a:solidFill>
              <a:schemeClr val="tx1"/>
            </a:solidFill>
            <a:cs typeface="B Nazanin" panose="00000400000000000000" pitchFamily="2" charset="-78"/>
          </a:endParaRPr>
        </a:p>
      </dsp:txBody>
      <dsp:txXfrm>
        <a:off x="4207867" y="2028810"/>
        <a:ext cx="3450917" cy="2291810"/>
      </dsp:txXfrm>
    </dsp:sp>
    <dsp:sp modelId="{D2F6B6FC-F3E3-4B08-8028-235D1131AC8E}">
      <dsp:nvSpPr>
        <dsp:cNvPr id="0" name=""/>
        <dsp:cNvSpPr/>
      </dsp:nvSpPr>
      <dsp:spPr>
        <a:xfrm>
          <a:off x="8162290" y="1904829"/>
          <a:ext cx="3698879" cy="2539772"/>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rtl="1">
            <a:lnSpc>
              <a:spcPct val="90000"/>
            </a:lnSpc>
            <a:spcBef>
              <a:spcPct val="0"/>
            </a:spcBef>
            <a:spcAft>
              <a:spcPct val="35000"/>
            </a:spcAft>
          </a:pPr>
          <a:r>
            <a:rPr lang="fa-IR" sz="5400" kern="1200" dirty="0" smtClean="0">
              <a:solidFill>
                <a:schemeClr val="tx1"/>
              </a:solidFill>
              <a:cs typeface="B Nazanin" panose="00000400000000000000" pitchFamily="2" charset="-78"/>
            </a:rPr>
            <a:t>پاسخگویی مسئولین</a:t>
          </a:r>
          <a:endParaRPr lang="fa-IR" sz="5400" kern="1200" dirty="0">
            <a:solidFill>
              <a:schemeClr val="tx1"/>
            </a:solidFill>
            <a:cs typeface="B Nazanin" panose="00000400000000000000" pitchFamily="2" charset="-78"/>
          </a:endParaRPr>
        </a:p>
      </dsp:txBody>
      <dsp:txXfrm>
        <a:off x="8286271" y="2028810"/>
        <a:ext cx="3450917" cy="22918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C0D86-8D4F-46E1-B082-43E7FE23B32B}">
      <dsp:nvSpPr>
        <dsp:cNvPr id="0" name=""/>
        <dsp:cNvSpPr/>
      </dsp:nvSpPr>
      <dsp:spPr>
        <a:xfrm rot="5400000">
          <a:off x="-289435" y="295165"/>
          <a:ext cx="1929572" cy="1350700"/>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solidFill>
                <a:schemeClr val="tx1"/>
              </a:solidFill>
              <a:cs typeface="B Nazanin" panose="00000400000000000000" pitchFamily="2" charset="-78"/>
            </a:rPr>
            <a:t>شفافیت</a:t>
          </a:r>
          <a:endParaRPr lang="fa-IR" sz="3200" kern="1200" dirty="0">
            <a:solidFill>
              <a:schemeClr val="tx1"/>
            </a:solidFill>
            <a:cs typeface="B Nazanin" panose="00000400000000000000" pitchFamily="2" charset="-78"/>
          </a:endParaRPr>
        </a:p>
      </dsp:txBody>
      <dsp:txXfrm rot="-5400000">
        <a:off x="1" y="681079"/>
        <a:ext cx="1350700" cy="578872"/>
      </dsp:txXfrm>
    </dsp:sp>
    <dsp:sp modelId="{5C8122E5-E8ED-4A81-A29C-66B2860F9032}">
      <dsp:nvSpPr>
        <dsp:cNvPr id="0" name=""/>
        <dsp:cNvSpPr/>
      </dsp:nvSpPr>
      <dsp:spPr>
        <a:xfrm rot="5400000">
          <a:off x="4111909" y="-2755479"/>
          <a:ext cx="1254881" cy="6777299"/>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r" defTabSz="1377950" rtl="1">
            <a:lnSpc>
              <a:spcPct val="90000"/>
            </a:lnSpc>
            <a:spcBef>
              <a:spcPct val="0"/>
            </a:spcBef>
            <a:spcAft>
              <a:spcPct val="15000"/>
            </a:spcAft>
            <a:buChar char="••"/>
          </a:pPr>
          <a:r>
            <a:rPr lang="fa-IR" sz="3100" kern="1200" dirty="0" smtClean="0"/>
            <a:t> </a:t>
          </a:r>
          <a:r>
            <a:rPr lang="fa-IR" sz="3100" kern="1200" dirty="0" smtClean="0">
              <a:cs typeface="B Nazanin" panose="00000400000000000000" pitchFamily="2" charset="-78"/>
            </a:rPr>
            <a:t>روشن شدن عملکرد مسئولین</a:t>
          </a:r>
          <a:endParaRPr lang="fa-IR" sz="3100" kern="1200" dirty="0">
            <a:cs typeface="B Nazanin" panose="00000400000000000000" pitchFamily="2" charset="-78"/>
          </a:endParaRPr>
        </a:p>
      </dsp:txBody>
      <dsp:txXfrm rot="-5400000">
        <a:off x="1350700" y="66988"/>
        <a:ext cx="6716041" cy="1132365"/>
      </dsp:txXfrm>
    </dsp:sp>
    <dsp:sp modelId="{3327C2E7-BAF9-4FCB-B45F-861772B825FB}">
      <dsp:nvSpPr>
        <dsp:cNvPr id="0" name=""/>
        <dsp:cNvSpPr/>
      </dsp:nvSpPr>
      <dsp:spPr>
        <a:xfrm rot="5400000">
          <a:off x="-289435" y="2033983"/>
          <a:ext cx="1929572" cy="1350700"/>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kern="1200" dirty="0" smtClean="0">
              <a:solidFill>
                <a:schemeClr val="tx1"/>
              </a:solidFill>
              <a:cs typeface="B Nazanin" panose="00000400000000000000" pitchFamily="2" charset="-78"/>
            </a:rPr>
            <a:t>پاسخگویی</a:t>
          </a:r>
          <a:endParaRPr lang="fa-IR" sz="2800" kern="1200" dirty="0">
            <a:solidFill>
              <a:schemeClr val="tx1"/>
            </a:solidFill>
            <a:cs typeface="B Nazanin" panose="00000400000000000000" pitchFamily="2" charset="-78"/>
          </a:endParaRPr>
        </a:p>
      </dsp:txBody>
      <dsp:txXfrm rot="-5400000">
        <a:off x="1" y="2419897"/>
        <a:ext cx="1350700" cy="578872"/>
      </dsp:txXfrm>
    </dsp:sp>
    <dsp:sp modelId="{DADB3D77-8215-4231-B2C1-9E451DC7C2BD}">
      <dsp:nvSpPr>
        <dsp:cNvPr id="0" name=""/>
        <dsp:cNvSpPr/>
      </dsp:nvSpPr>
      <dsp:spPr>
        <a:xfrm rot="5400000">
          <a:off x="4112239" y="-1016991"/>
          <a:ext cx="1254221" cy="6777299"/>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r" defTabSz="1377950" rtl="1">
            <a:lnSpc>
              <a:spcPct val="90000"/>
            </a:lnSpc>
            <a:spcBef>
              <a:spcPct val="0"/>
            </a:spcBef>
            <a:spcAft>
              <a:spcPct val="15000"/>
            </a:spcAft>
            <a:buChar char="••"/>
          </a:pPr>
          <a:r>
            <a:rPr lang="fa-IR" sz="3100" kern="1200" dirty="0" smtClean="0">
              <a:cs typeface="B Nazanin" panose="00000400000000000000" pitchFamily="2" charset="-78"/>
            </a:rPr>
            <a:t> پاسخ دادن مسئولین در برابر عملکرد خود</a:t>
          </a:r>
          <a:endParaRPr lang="fa-IR" sz="3100" kern="1200" dirty="0">
            <a:cs typeface="B Nazanin" panose="00000400000000000000" pitchFamily="2" charset="-78"/>
          </a:endParaRPr>
        </a:p>
      </dsp:txBody>
      <dsp:txXfrm rot="-5400000">
        <a:off x="1350700" y="1805774"/>
        <a:ext cx="6716073" cy="1131769"/>
      </dsp:txXfrm>
    </dsp:sp>
    <dsp:sp modelId="{3D59FCED-0611-4A9D-B152-EABD64EC8E6B}">
      <dsp:nvSpPr>
        <dsp:cNvPr id="0" name=""/>
        <dsp:cNvSpPr/>
      </dsp:nvSpPr>
      <dsp:spPr>
        <a:xfrm rot="5400000">
          <a:off x="-289435" y="3772801"/>
          <a:ext cx="1929572" cy="1350700"/>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dirty="0" smtClean="0">
              <a:solidFill>
                <a:schemeClr val="tx1"/>
              </a:solidFill>
              <a:cs typeface="B Nazanin" panose="00000400000000000000" pitchFamily="2" charset="-78"/>
            </a:rPr>
            <a:t>کاهش زمینه ایجاد فساد</a:t>
          </a:r>
          <a:endParaRPr lang="fa-IR" sz="2400" kern="1200" dirty="0">
            <a:solidFill>
              <a:schemeClr val="tx1"/>
            </a:solidFill>
            <a:cs typeface="B Nazanin" panose="00000400000000000000" pitchFamily="2" charset="-78"/>
          </a:endParaRPr>
        </a:p>
      </dsp:txBody>
      <dsp:txXfrm rot="-5400000">
        <a:off x="1" y="4158715"/>
        <a:ext cx="1350700" cy="578872"/>
      </dsp:txXfrm>
    </dsp:sp>
    <dsp:sp modelId="{8F9B42C9-EDB2-420A-81E4-0006DC7B489F}">
      <dsp:nvSpPr>
        <dsp:cNvPr id="0" name=""/>
        <dsp:cNvSpPr/>
      </dsp:nvSpPr>
      <dsp:spPr>
        <a:xfrm rot="5400000">
          <a:off x="4112239" y="721826"/>
          <a:ext cx="1254221" cy="6777299"/>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r" defTabSz="1377950" rtl="1">
            <a:lnSpc>
              <a:spcPct val="90000"/>
            </a:lnSpc>
            <a:spcBef>
              <a:spcPct val="0"/>
            </a:spcBef>
            <a:spcAft>
              <a:spcPct val="15000"/>
            </a:spcAft>
            <a:buChar char="••"/>
          </a:pPr>
          <a:r>
            <a:rPr lang="fa-IR" sz="3100" kern="1200" dirty="0" smtClean="0">
              <a:cs typeface="B Nazanin" panose="00000400000000000000" pitchFamily="2" charset="-78"/>
            </a:rPr>
            <a:t> دقت در رفتار و از بین رفتن زمینه لغزش مسئولین</a:t>
          </a:r>
          <a:endParaRPr lang="fa-IR" sz="3100" kern="1200" dirty="0">
            <a:cs typeface="B Nazanin" panose="00000400000000000000" pitchFamily="2" charset="-78"/>
          </a:endParaRPr>
        </a:p>
      </dsp:txBody>
      <dsp:txXfrm rot="-5400000">
        <a:off x="1350700" y="3544591"/>
        <a:ext cx="6716073" cy="11317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0D86E-61FE-4C89-B22A-ED19D186B369}">
      <dsp:nvSpPr>
        <dsp:cNvPr id="0" name=""/>
        <dsp:cNvSpPr/>
      </dsp:nvSpPr>
      <dsp:spPr>
        <a:xfrm rot="5400000">
          <a:off x="-289435" y="295165"/>
          <a:ext cx="1929572" cy="1350700"/>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solidFill>
                <a:schemeClr val="tx1"/>
              </a:solidFill>
              <a:cs typeface="B Nazanin" panose="00000400000000000000" pitchFamily="2" charset="-78"/>
            </a:rPr>
            <a:t>شفافیت</a:t>
          </a:r>
          <a:endParaRPr lang="fa-IR" sz="3200" kern="1200" dirty="0">
            <a:solidFill>
              <a:schemeClr val="tx1"/>
            </a:solidFill>
            <a:cs typeface="B Nazanin" panose="00000400000000000000" pitchFamily="2" charset="-78"/>
          </a:endParaRPr>
        </a:p>
      </dsp:txBody>
      <dsp:txXfrm rot="-5400000">
        <a:off x="1" y="681079"/>
        <a:ext cx="1350700" cy="578872"/>
      </dsp:txXfrm>
    </dsp:sp>
    <dsp:sp modelId="{E09D351F-5E8B-452B-9A10-69DF3200C788}">
      <dsp:nvSpPr>
        <dsp:cNvPr id="0" name=""/>
        <dsp:cNvSpPr/>
      </dsp:nvSpPr>
      <dsp:spPr>
        <a:xfrm rot="5400000">
          <a:off x="4111909" y="-2755479"/>
          <a:ext cx="1254881" cy="6777299"/>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fa-IR" sz="3600" kern="1200" dirty="0" smtClean="0">
              <a:cs typeface="B Nazanin" panose="00000400000000000000" pitchFamily="2" charset="-78"/>
            </a:rPr>
            <a:t> روشن شدن عملکردها</a:t>
          </a:r>
          <a:endParaRPr lang="fa-IR" sz="3600" kern="1200" dirty="0">
            <a:cs typeface="B Nazanin" panose="00000400000000000000" pitchFamily="2" charset="-78"/>
          </a:endParaRPr>
        </a:p>
      </dsp:txBody>
      <dsp:txXfrm rot="-5400000">
        <a:off x="1350700" y="66988"/>
        <a:ext cx="6716041" cy="1132365"/>
      </dsp:txXfrm>
    </dsp:sp>
    <dsp:sp modelId="{29309A33-01B6-4DB7-BB99-1F55153C830A}">
      <dsp:nvSpPr>
        <dsp:cNvPr id="0" name=""/>
        <dsp:cNvSpPr/>
      </dsp:nvSpPr>
      <dsp:spPr>
        <a:xfrm rot="5400000">
          <a:off x="-289435" y="2033983"/>
          <a:ext cx="1929572" cy="1350700"/>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dirty="0" smtClean="0">
              <a:solidFill>
                <a:schemeClr val="tx1"/>
              </a:solidFill>
              <a:cs typeface="B Nazanin" panose="00000400000000000000" pitchFamily="2" charset="-78"/>
            </a:rPr>
            <a:t>روشن شدن مفاسد</a:t>
          </a:r>
          <a:endParaRPr lang="fa-IR" sz="2400" kern="1200" dirty="0">
            <a:solidFill>
              <a:schemeClr val="tx1"/>
            </a:solidFill>
            <a:cs typeface="B Nazanin" panose="00000400000000000000" pitchFamily="2" charset="-78"/>
          </a:endParaRPr>
        </a:p>
      </dsp:txBody>
      <dsp:txXfrm rot="-5400000">
        <a:off x="1" y="2419897"/>
        <a:ext cx="1350700" cy="578872"/>
      </dsp:txXfrm>
    </dsp:sp>
    <dsp:sp modelId="{449089A0-F4BE-4325-9E41-BB149048A8D6}">
      <dsp:nvSpPr>
        <dsp:cNvPr id="0" name=""/>
        <dsp:cNvSpPr/>
      </dsp:nvSpPr>
      <dsp:spPr>
        <a:xfrm rot="5400000">
          <a:off x="4112239" y="-1016991"/>
          <a:ext cx="1254221" cy="6777299"/>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fa-IR" sz="3600" kern="1200" dirty="0" smtClean="0">
              <a:cs typeface="B Nazanin" panose="00000400000000000000" pitchFamily="2" charset="-78"/>
            </a:rPr>
            <a:t> روشن شدن عملکرد افراد فاسد</a:t>
          </a:r>
          <a:endParaRPr lang="fa-IR" sz="3600" kern="1200" dirty="0">
            <a:cs typeface="B Nazanin" panose="00000400000000000000" pitchFamily="2" charset="-78"/>
          </a:endParaRPr>
        </a:p>
      </dsp:txBody>
      <dsp:txXfrm rot="-5400000">
        <a:off x="1350700" y="1805774"/>
        <a:ext cx="6716073" cy="1131769"/>
      </dsp:txXfrm>
    </dsp:sp>
    <dsp:sp modelId="{7E4E363A-9310-47C8-8B25-1FFF049C70E8}">
      <dsp:nvSpPr>
        <dsp:cNvPr id="0" name=""/>
        <dsp:cNvSpPr/>
      </dsp:nvSpPr>
      <dsp:spPr>
        <a:xfrm rot="5400000">
          <a:off x="-289435" y="3757982"/>
          <a:ext cx="1929572" cy="1350700"/>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dirty="0" smtClean="0">
              <a:solidFill>
                <a:schemeClr val="tx1"/>
              </a:solidFill>
              <a:cs typeface="B Nazanin" panose="00000400000000000000" pitchFamily="2" charset="-78"/>
            </a:rPr>
            <a:t>مبارزه با فساد</a:t>
          </a:r>
          <a:endParaRPr lang="fa-IR" sz="2400" kern="1200" dirty="0">
            <a:solidFill>
              <a:schemeClr val="tx1"/>
            </a:solidFill>
            <a:cs typeface="B Nazanin" panose="00000400000000000000" pitchFamily="2" charset="-78"/>
          </a:endParaRPr>
        </a:p>
      </dsp:txBody>
      <dsp:txXfrm rot="-5400000">
        <a:off x="1" y="4143896"/>
        <a:ext cx="1350700" cy="578872"/>
      </dsp:txXfrm>
    </dsp:sp>
    <dsp:sp modelId="{49B58E0E-3F8C-48A4-B534-6964A1BC1A5B}">
      <dsp:nvSpPr>
        <dsp:cNvPr id="0" name=""/>
        <dsp:cNvSpPr/>
      </dsp:nvSpPr>
      <dsp:spPr>
        <a:xfrm rot="5400000">
          <a:off x="4112239" y="721826"/>
          <a:ext cx="1254221" cy="6777299"/>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fa-IR" sz="3600" kern="1200" dirty="0" smtClean="0">
              <a:cs typeface="B Nazanin" panose="00000400000000000000" pitchFamily="2" charset="-78"/>
            </a:rPr>
            <a:t> برخورد دستگاه‌های مربوطه با مفسد و فساد</a:t>
          </a:r>
          <a:endParaRPr lang="fa-IR" sz="3600" kern="1200" dirty="0">
            <a:cs typeface="B Nazanin" panose="00000400000000000000" pitchFamily="2" charset="-78"/>
          </a:endParaRPr>
        </a:p>
      </dsp:txBody>
      <dsp:txXfrm rot="-5400000">
        <a:off x="1350700" y="3544591"/>
        <a:ext cx="6716073" cy="11317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45AF44-A866-4C81-9E76-148282FBD4EB}">
      <dsp:nvSpPr>
        <dsp:cNvPr id="0" name=""/>
        <dsp:cNvSpPr/>
      </dsp:nvSpPr>
      <dsp:spPr>
        <a:xfrm>
          <a:off x="685029" y="0"/>
          <a:ext cx="7763667" cy="3328827"/>
        </a:xfrm>
        <a:prstGeom prst="rightArrow">
          <a:avLst/>
        </a:prstGeom>
        <a:solidFill>
          <a:srgbClr val="FFC000"/>
        </a:solidFill>
        <a:ln>
          <a:noFill/>
        </a:ln>
        <a:effectLst/>
      </dsp:spPr>
      <dsp:style>
        <a:lnRef idx="0">
          <a:scrgbClr r="0" g="0" b="0"/>
        </a:lnRef>
        <a:fillRef idx="1">
          <a:scrgbClr r="0" g="0" b="0"/>
        </a:fillRef>
        <a:effectRef idx="0">
          <a:scrgbClr r="0" g="0" b="0"/>
        </a:effectRef>
        <a:fontRef idx="minor"/>
      </dsp:style>
    </dsp:sp>
    <dsp:sp modelId="{7F08A7DD-D8CF-4A2E-8069-262D003102DE}">
      <dsp:nvSpPr>
        <dsp:cNvPr id="0" name=""/>
        <dsp:cNvSpPr/>
      </dsp:nvSpPr>
      <dsp:spPr>
        <a:xfrm>
          <a:off x="4627" y="998648"/>
          <a:ext cx="2056342" cy="1331531"/>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fa-IR" sz="4800" kern="1200" dirty="0" smtClean="0">
              <a:solidFill>
                <a:schemeClr val="tx1"/>
              </a:solidFill>
              <a:cs typeface="B Nazanin" panose="00000400000000000000" pitchFamily="2" charset="-78"/>
            </a:rPr>
            <a:t>شفافیت</a:t>
          </a:r>
          <a:endParaRPr lang="fa-IR" sz="4800" kern="1200" dirty="0">
            <a:solidFill>
              <a:schemeClr val="tx1"/>
            </a:solidFill>
            <a:cs typeface="B Nazanin" panose="00000400000000000000" pitchFamily="2" charset="-78"/>
          </a:endParaRPr>
        </a:p>
      </dsp:txBody>
      <dsp:txXfrm>
        <a:off x="69627" y="1063648"/>
        <a:ext cx="1926342" cy="1201531"/>
      </dsp:txXfrm>
    </dsp:sp>
    <dsp:sp modelId="{AB3D7CE8-41C5-4E27-8833-B61030538A32}">
      <dsp:nvSpPr>
        <dsp:cNvPr id="0" name=""/>
        <dsp:cNvSpPr/>
      </dsp:nvSpPr>
      <dsp:spPr>
        <a:xfrm>
          <a:off x="2360670" y="998648"/>
          <a:ext cx="2056342" cy="1331531"/>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solidFill>
                <a:schemeClr val="tx1"/>
              </a:solidFill>
              <a:cs typeface="B Nazanin" panose="00000400000000000000" pitchFamily="2" charset="-78"/>
            </a:rPr>
            <a:t>پاسخگویی مسئولین</a:t>
          </a:r>
          <a:endParaRPr lang="fa-IR" sz="3200" kern="1200" dirty="0">
            <a:solidFill>
              <a:schemeClr val="tx1"/>
            </a:solidFill>
            <a:cs typeface="B Nazanin" panose="00000400000000000000" pitchFamily="2" charset="-78"/>
          </a:endParaRPr>
        </a:p>
      </dsp:txBody>
      <dsp:txXfrm>
        <a:off x="2425670" y="1063648"/>
        <a:ext cx="1926342" cy="1201531"/>
      </dsp:txXfrm>
    </dsp:sp>
    <dsp:sp modelId="{321E4F5F-158D-460E-8E73-C2189192AA8F}">
      <dsp:nvSpPr>
        <dsp:cNvPr id="0" name=""/>
        <dsp:cNvSpPr/>
      </dsp:nvSpPr>
      <dsp:spPr>
        <a:xfrm>
          <a:off x="4716713" y="998648"/>
          <a:ext cx="2056342" cy="1331531"/>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dirty="0" smtClean="0">
              <a:solidFill>
                <a:schemeClr val="tx1"/>
              </a:solidFill>
              <a:cs typeface="B Nazanin" panose="00000400000000000000" pitchFamily="2" charset="-78"/>
            </a:rPr>
            <a:t>کاهش زمینه فساد</a:t>
          </a:r>
          <a:endParaRPr lang="fa-IR" sz="3600" kern="1200" dirty="0">
            <a:solidFill>
              <a:schemeClr val="tx1"/>
            </a:solidFill>
            <a:cs typeface="B Nazanin" panose="00000400000000000000" pitchFamily="2" charset="-78"/>
          </a:endParaRPr>
        </a:p>
      </dsp:txBody>
      <dsp:txXfrm>
        <a:off x="4781713" y="1063648"/>
        <a:ext cx="1926342" cy="1201531"/>
      </dsp:txXfrm>
    </dsp:sp>
    <dsp:sp modelId="{84FF0F75-D9B9-42E3-9FBE-8B90FFC4532A}">
      <dsp:nvSpPr>
        <dsp:cNvPr id="0" name=""/>
        <dsp:cNvSpPr/>
      </dsp:nvSpPr>
      <dsp:spPr>
        <a:xfrm>
          <a:off x="7072756" y="998648"/>
          <a:ext cx="2056342" cy="1331531"/>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dirty="0" smtClean="0">
              <a:solidFill>
                <a:schemeClr val="tx1"/>
              </a:solidFill>
              <a:cs typeface="B Nazanin" panose="00000400000000000000" pitchFamily="2" charset="-78"/>
            </a:rPr>
            <a:t>کاهش فساد</a:t>
          </a:r>
          <a:endParaRPr lang="fa-IR" sz="3600" kern="1200" dirty="0">
            <a:solidFill>
              <a:schemeClr val="tx1"/>
            </a:solidFill>
            <a:cs typeface="B Nazanin" panose="00000400000000000000" pitchFamily="2" charset="-78"/>
          </a:endParaRPr>
        </a:p>
      </dsp:txBody>
      <dsp:txXfrm>
        <a:off x="7137756" y="1063648"/>
        <a:ext cx="1926342" cy="12015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DACAAF-E437-4E87-A293-1002862A0D7E}">
      <dsp:nvSpPr>
        <dsp:cNvPr id="0" name=""/>
        <dsp:cNvSpPr/>
      </dsp:nvSpPr>
      <dsp:spPr>
        <a:xfrm>
          <a:off x="683488" y="0"/>
          <a:ext cx="7746201" cy="3277456"/>
        </a:xfrm>
        <a:prstGeom prst="rightArrow">
          <a:avLst/>
        </a:prstGeom>
        <a:solidFill>
          <a:srgbClr val="FFC000"/>
        </a:solidFill>
        <a:ln>
          <a:noFill/>
        </a:ln>
        <a:effectLst/>
      </dsp:spPr>
      <dsp:style>
        <a:lnRef idx="0">
          <a:scrgbClr r="0" g="0" b="0"/>
        </a:lnRef>
        <a:fillRef idx="1">
          <a:scrgbClr r="0" g="0" b="0"/>
        </a:fillRef>
        <a:effectRef idx="0">
          <a:scrgbClr r="0" g="0" b="0"/>
        </a:effectRef>
        <a:fontRef idx="minor"/>
      </dsp:style>
    </dsp:sp>
    <dsp:sp modelId="{1C2943C3-B88C-477F-B4FF-C23F069E067C}">
      <dsp:nvSpPr>
        <dsp:cNvPr id="0" name=""/>
        <dsp:cNvSpPr/>
      </dsp:nvSpPr>
      <dsp:spPr>
        <a:xfrm>
          <a:off x="52952" y="983236"/>
          <a:ext cx="2733953" cy="1310982"/>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1">
            <a:lnSpc>
              <a:spcPct val="90000"/>
            </a:lnSpc>
            <a:spcBef>
              <a:spcPct val="0"/>
            </a:spcBef>
            <a:spcAft>
              <a:spcPct val="35000"/>
            </a:spcAft>
          </a:pPr>
          <a:r>
            <a:rPr lang="fa-IR" sz="4300" kern="1200" dirty="0" smtClean="0">
              <a:solidFill>
                <a:schemeClr val="tx1"/>
              </a:solidFill>
              <a:cs typeface="B Nazanin" panose="00000400000000000000" pitchFamily="2" charset="-78"/>
            </a:rPr>
            <a:t>شفافیت</a:t>
          </a:r>
          <a:endParaRPr lang="fa-IR" sz="4300" kern="1200" dirty="0">
            <a:solidFill>
              <a:schemeClr val="tx1"/>
            </a:solidFill>
            <a:cs typeface="B Nazanin" panose="00000400000000000000" pitchFamily="2" charset="-78"/>
          </a:endParaRPr>
        </a:p>
      </dsp:txBody>
      <dsp:txXfrm>
        <a:off x="116949" y="1047233"/>
        <a:ext cx="2605959" cy="1182988"/>
      </dsp:txXfrm>
    </dsp:sp>
    <dsp:sp modelId="{9C54DCD7-3541-4607-B4B5-0707A98710E8}">
      <dsp:nvSpPr>
        <dsp:cNvPr id="0" name=""/>
        <dsp:cNvSpPr/>
      </dsp:nvSpPr>
      <dsp:spPr>
        <a:xfrm>
          <a:off x="3189612" y="983236"/>
          <a:ext cx="2733953" cy="1310982"/>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1">
            <a:lnSpc>
              <a:spcPct val="90000"/>
            </a:lnSpc>
            <a:spcBef>
              <a:spcPct val="0"/>
            </a:spcBef>
            <a:spcAft>
              <a:spcPct val="35000"/>
            </a:spcAft>
          </a:pPr>
          <a:r>
            <a:rPr lang="fa-IR" sz="4300" kern="1200" dirty="0" smtClean="0">
              <a:solidFill>
                <a:schemeClr val="tx1"/>
              </a:solidFill>
              <a:cs typeface="B Nazanin" panose="00000400000000000000" pitchFamily="2" charset="-78"/>
            </a:rPr>
            <a:t>مبارزه با فساد</a:t>
          </a:r>
          <a:endParaRPr lang="fa-IR" sz="4300" kern="1200" dirty="0">
            <a:solidFill>
              <a:schemeClr val="tx1"/>
            </a:solidFill>
            <a:cs typeface="B Nazanin" panose="00000400000000000000" pitchFamily="2" charset="-78"/>
          </a:endParaRPr>
        </a:p>
      </dsp:txBody>
      <dsp:txXfrm>
        <a:off x="3253609" y="1047233"/>
        <a:ext cx="2605959" cy="1182988"/>
      </dsp:txXfrm>
    </dsp:sp>
    <dsp:sp modelId="{B490B8AA-6A12-443C-BCC2-DF67F16CD351}">
      <dsp:nvSpPr>
        <dsp:cNvPr id="0" name=""/>
        <dsp:cNvSpPr/>
      </dsp:nvSpPr>
      <dsp:spPr>
        <a:xfrm>
          <a:off x="6326272" y="983236"/>
          <a:ext cx="2733953" cy="1310982"/>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rtl="1">
            <a:lnSpc>
              <a:spcPct val="90000"/>
            </a:lnSpc>
            <a:spcBef>
              <a:spcPct val="0"/>
            </a:spcBef>
            <a:spcAft>
              <a:spcPct val="35000"/>
            </a:spcAft>
          </a:pPr>
          <a:r>
            <a:rPr lang="fa-IR" sz="4300" kern="1200" dirty="0" smtClean="0">
              <a:solidFill>
                <a:schemeClr val="tx1"/>
              </a:solidFill>
              <a:cs typeface="B Nazanin" panose="00000400000000000000" pitchFamily="2" charset="-78"/>
            </a:rPr>
            <a:t>کاهش فساد</a:t>
          </a:r>
          <a:endParaRPr lang="fa-IR" sz="4300" kern="1200" dirty="0">
            <a:solidFill>
              <a:schemeClr val="tx1"/>
            </a:solidFill>
            <a:cs typeface="B Nazanin" panose="00000400000000000000" pitchFamily="2" charset="-78"/>
          </a:endParaRPr>
        </a:p>
      </dsp:txBody>
      <dsp:txXfrm>
        <a:off x="6390269" y="1047233"/>
        <a:ext cx="2605959" cy="11829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46CEF0-6849-4EBB-9543-01C74E6B4940}">
      <dsp:nvSpPr>
        <dsp:cNvPr id="0" name=""/>
        <dsp:cNvSpPr/>
      </dsp:nvSpPr>
      <dsp:spPr>
        <a:xfrm rot="5400000">
          <a:off x="-309313" y="313499"/>
          <a:ext cx="2062088" cy="1443461"/>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fa-IR" sz="2600" kern="1200" dirty="0" smtClean="0">
              <a:solidFill>
                <a:schemeClr val="tx1"/>
              </a:solidFill>
              <a:cs typeface="B Nazanin" panose="00000400000000000000" pitchFamily="2" charset="-78"/>
            </a:rPr>
            <a:t>مبارزه با فساد</a:t>
          </a:r>
          <a:endParaRPr lang="fa-IR" sz="2600" kern="1200" dirty="0">
            <a:solidFill>
              <a:schemeClr val="tx1"/>
            </a:solidFill>
            <a:cs typeface="B Nazanin" panose="00000400000000000000" pitchFamily="2" charset="-78"/>
          </a:endParaRPr>
        </a:p>
      </dsp:txBody>
      <dsp:txXfrm rot="-5400000">
        <a:off x="1" y="725917"/>
        <a:ext cx="1443461" cy="618627"/>
      </dsp:txXfrm>
    </dsp:sp>
    <dsp:sp modelId="{E4B073CB-89A7-4831-8C1C-7E7D7ED118C5}">
      <dsp:nvSpPr>
        <dsp:cNvPr id="0" name=""/>
        <dsp:cNvSpPr/>
      </dsp:nvSpPr>
      <dsp:spPr>
        <a:xfrm rot="5400000">
          <a:off x="4340442" y="-2892793"/>
          <a:ext cx="1340357" cy="7134318"/>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r" defTabSz="1466850" rtl="1">
            <a:lnSpc>
              <a:spcPct val="90000"/>
            </a:lnSpc>
            <a:spcBef>
              <a:spcPct val="0"/>
            </a:spcBef>
            <a:spcAft>
              <a:spcPct val="15000"/>
            </a:spcAft>
            <a:buChar char="••"/>
          </a:pPr>
          <a:r>
            <a:rPr lang="fa-IR" sz="3300" kern="1200" dirty="0" smtClean="0">
              <a:cs typeface="B Nazanin" panose="00000400000000000000" pitchFamily="2" charset="-78"/>
            </a:rPr>
            <a:t> مبارزه با مفسد و مفاسد</a:t>
          </a:r>
          <a:endParaRPr lang="fa-IR" sz="3300" kern="1200" dirty="0">
            <a:cs typeface="B Nazanin" panose="00000400000000000000" pitchFamily="2" charset="-78"/>
          </a:endParaRPr>
        </a:p>
      </dsp:txBody>
      <dsp:txXfrm rot="-5400000">
        <a:off x="1443462" y="69618"/>
        <a:ext cx="7068887" cy="1209495"/>
      </dsp:txXfrm>
    </dsp:sp>
    <dsp:sp modelId="{C834BC51-2914-4A50-967B-57C1D933E4FF}">
      <dsp:nvSpPr>
        <dsp:cNvPr id="0" name=""/>
        <dsp:cNvSpPr/>
      </dsp:nvSpPr>
      <dsp:spPr>
        <a:xfrm rot="5400000">
          <a:off x="-309313" y="2185618"/>
          <a:ext cx="2062088" cy="1443461"/>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fa-IR" sz="2600" kern="1200" dirty="0" smtClean="0">
              <a:solidFill>
                <a:schemeClr val="tx1"/>
              </a:solidFill>
              <a:cs typeface="B Nazanin" panose="00000400000000000000" pitchFamily="2" charset="-78"/>
            </a:rPr>
            <a:t>کاهش فساد</a:t>
          </a:r>
          <a:endParaRPr lang="fa-IR" sz="2600" kern="1200" dirty="0">
            <a:solidFill>
              <a:schemeClr val="tx1"/>
            </a:solidFill>
            <a:cs typeface="B Nazanin" panose="00000400000000000000" pitchFamily="2" charset="-78"/>
          </a:endParaRPr>
        </a:p>
      </dsp:txBody>
      <dsp:txXfrm rot="-5400000">
        <a:off x="1" y="2598036"/>
        <a:ext cx="1443461" cy="618627"/>
      </dsp:txXfrm>
    </dsp:sp>
    <dsp:sp modelId="{C40C2730-62F1-4EAA-9C6F-C7DC2EA801F6}">
      <dsp:nvSpPr>
        <dsp:cNvPr id="0" name=""/>
        <dsp:cNvSpPr/>
      </dsp:nvSpPr>
      <dsp:spPr>
        <a:xfrm rot="5400000">
          <a:off x="4340442" y="-1020675"/>
          <a:ext cx="1340357" cy="7134318"/>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r" defTabSz="1466850" rtl="1">
            <a:lnSpc>
              <a:spcPct val="90000"/>
            </a:lnSpc>
            <a:spcBef>
              <a:spcPct val="0"/>
            </a:spcBef>
            <a:spcAft>
              <a:spcPct val="15000"/>
            </a:spcAft>
            <a:buChar char="••"/>
          </a:pPr>
          <a:r>
            <a:rPr lang="fa-IR" sz="3300" kern="1200" dirty="0" smtClean="0">
              <a:cs typeface="B Nazanin" panose="00000400000000000000" pitchFamily="2" charset="-78"/>
            </a:rPr>
            <a:t> کاهش فساد و خارج شدن مفسد از بدنه نظام</a:t>
          </a:r>
          <a:endParaRPr lang="fa-IR" sz="3300" kern="1200" dirty="0">
            <a:cs typeface="B Nazanin" panose="00000400000000000000" pitchFamily="2" charset="-78"/>
          </a:endParaRPr>
        </a:p>
      </dsp:txBody>
      <dsp:txXfrm rot="-5400000">
        <a:off x="1443462" y="1941736"/>
        <a:ext cx="7068887" cy="1209495"/>
      </dsp:txXfrm>
    </dsp:sp>
    <dsp:sp modelId="{E303A644-031C-4BA9-A092-4E0D6AD9CFA0}">
      <dsp:nvSpPr>
        <dsp:cNvPr id="0" name=""/>
        <dsp:cNvSpPr/>
      </dsp:nvSpPr>
      <dsp:spPr>
        <a:xfrm rot="5400000">
          <a:off x="-309313" y="4057736"/>
          <a:ext cx="2062088" cy="1443461"/>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dirty="0" smtClean="0">
              <a:solidFill>
                <a:schemeClr val="tx1"/>
              </a:solidFill>
              <a:cs typeface="B Nazanin" panose="00000400000000000000" pitchFamily="2" charset="-78"/>
            </a:rPr>
            <a:t>افزایش کارآمدی</a:t>
          </a:r>
          <a:endParaRPr lang="fa-IR" sz="2400" kern="1200" dirty="0">
            <a:solidFill>
              <a:schemeClr val="tx1"/>
            </a:solidFill>
            <a:cs typeface="B Nazanin" panose="00000400000000000000" pitchFamily="2" charset="-78"/>
          </a:endParaRPr>
        </a:p>
      </dsp:txBody>
      <dsp:txXfrm rot="-5400000">
        <a:off x="1" y="4470154"/>
        <a:ext cx="1443461" cy="618627"/>
      </dsp:txXfrm>
    </dsp:sp>
    <dsp:sp modelId="{51D5B9ED-D38A-40BD-BD3F-742626A172FC}">
      <dsp:nvSpPr>
        <dsp:cNvPr id="0" name=""/>
        <dsp:cNvSpPr/>
      </dsp:nvSpPr>
      <dsp:spPr>
        <a:xfrm rot="5400000">
          <a:off x="4340089" y="851795"/>
          <a:ext cx="1341062" cy="7134318"/>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34696" tIns="20955" rIns="20955" bIns="20955" numCol="1" spcCol="1270" anchor="ctr" anchorCtr="0">
          <a:noAutofit/>
        </a:bodyPr>
        <a:lstStyle/>
        <a:p>
          <a:pPr marL="285750" lvl="1" indent="-285750" algn="r" defTabSz="1466850" rtl="1">
            <a:lnSpc>
              <a:spcPct val="90000"/>
            </a:lnSpc>
            <a:spcBef>
              <a:spcPct val="0"/>
            </a:spcBef>
            <a:spcAft>
              <a:spcPct val="15000"/>
            </a:spcAft>
            <a:buChar char="••"/>
          </a:pPr>
          <a:r>
            <a:rPr lang="fa-IR" sz="3300" kern="1200" dirty="0" smtClean="0">
              <a:cs typeface="B Nazanin" panose="00000400000000000000" pitchFamily="2" charset="-78"/>
            </a:rPr>
            <a:t> افزایش دقت تصمیم‌گیری‌های مسئولین و افزایش کارآمدی</a:t>
          </a:r>
          <a:endParaRPr lang="fa-IR" sz="3300" kern="1200" dirty="0">
            <a:cs typeface="B Nazanin" panose="00000400000000000000" pitchFamily="2" charset="-78"/>
          </a:endParaRPr>
        </a:p>
      </dsp:txBody>
      <dsp:txXfrm rot="-5400000">
        <a:off x="1443462" y="3813888"/>
        <a:ext cx="7068853" cy="12101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0A14F7-14AC-4E8A-9B3A-C0EDCF6D73B2}">
      <dsp:nvSpPr>
        <dsp:cNvPr id="0" name=""/>
        <dsp:cNvSpPr/>
      </dsp:nvSpPr>
      <dsp:spPr>
        <a:xfrm rot="5400000">
          <a:off x="-289718" y="292805"/>
          <a:ext cx="1931458" cy="1352020"/>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fa-IR" sz="2800" kern="1200" dirty="0" smtClean="0">
              <a:solidFill>
                <a:schemeClr val="tx1"/>
              </a:solidFill>
              <a:cs typeface="B Nazanin" panose="00000400000000000000" pitchFamily="2" charset="-78"/>
            </a:rPr>
            <a:t>پاسخگویی</a:t>
          </a:r>
          <a:endParaRPr lang="fa-IR" sz="2800" kern="1200" dirty="0">
            <a:solidFill>
              <a:schemeClr val="tx1"/>
            </a:solidFill>
            <a:cs typeface="B Nazanin" panose="00000400000000000000" pitchFamily="2" charset="-78"/>
          </a:endParaRPr>
        </a:p>
      </dsp:txBody>
      <dsp:txXfrm rot="-5400000">
        <a:off x="1" y="679096"/>
        <a:ext cx="1352020" cy="579438"/>
      </dsp:txXfrm>
    </dsp:sp>
    <dsp:sp modelId="{335048C9-E74D-40F8-9203-3FDE547DA233}">
      <dsp:nvSpPr>
        <dsp:cNvPr id="0" name=""/>
        <dsp:cNvSpPr/>
      </dsp:nvSpPr>
      <dsp:spPr>
        <a:xfrm rot="5400000">
          <a:off x="4112286" y="-2757179"/>
          <a:ext cx="1255447" cy="6775979"/>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r" defTabSz="1377950" rtl="1">
            <a:lnSpc>
              <a:spcPct val="90000"/>
            </a:lnSpc>
            <a:spcBef>
              <a:spcPct val="0"/>
            </a:spcBef>
            <a:spcAft>
              <a:spcPct val="15000"/>
            </a:spcAft>
            <a:buChar char="••"/>
          </a:pPr>
          <a:r>
            <a:rPr lang="fa-IR" sz="3100" kern="1200" dirty="0" smtClean="0">
              <a:cs typeface="B Nazanin" panose="00000400000000000000" pitchFamily="2" charset="-78"/>
            </a:rPr>
            <a:t>پاسخگویی مسئولین در برابر عملکردشان</a:t>
          </a:r>
          <a:endParaRPr lang="fa-IR" sz="3100" kern="1200" dirty="0">
            <a:cs typeface="B Nazanin" panose="00000400000000000000" pitchFamily="2" charset="-78"/>
          </a:endParaRPr>
        </a:p>
      </dsp:txBody>
      <dsp:txXfrm rot="-5400000">
        <a:off x="1352020" y="64373"/>
        <a:ext cx="6714693" cy="1132875"/>
      </dsp:txXfrm>
    </dsp:sp>
    <dsp:sp modelId="{EEE3FF54-1ACF-48A3-B928-7419A9E97528}">
      <dsp:nvSpPr>
        <dsp:cNvPr id="0" name=""/>
        <dsp:cNvSpPr/>
      </dsp:nvSpPr>
      <dsp:spPr>
        <a:xfrm rot="5400000">
          <a:off x="-289718" y="2033323"/>
          <a:ext cx="1931458" cy="1352020"/>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solidFill>
                <a:schemeClr val="tx1"/>
              </a:solidFill>
              <a:cs typeface="B Nazanin" panose="00000400000000000000" pitchFamily="2" charset="-78"/>
            </a:rPr>
            <a:t>دقت در عملکرد</a:t>
          </a:r>
          <a:endParaRPr lang="fa-IR" sz="2000" kern="1200" dirty="0">
            <a:solidFill>
              <a:schemeClr val="tx1"/>
            </a:solidFill>
            <a:cs typeface="B Nazanin" panose="00000400000000000000" pitchFamily="2" charset="-78"/>
          </a:endParaRPr>
        </a:p>
      </dsp:txBody>
      <dsp:txXfrm rot="-5400000">
        <a:off x="1" y="2419614"/>
        <a:ext cx="1352020" cy="579438"/>
      </dsp:txXfrm>
    </dsp:sp>
    <dsp:sp modelId="{82D8F12B-B44A-4097-B08F-103DBAE6BFFE}">
      <dsp:nvSpPr>
        <dsp:cNvPr id="0" name=""/>
        <dsp:cNvSpPr/>
      </dsp:nvSpPr>
      <dsp:spPr>
        <a:xfrm rot="5400000">
          <a:off x="4112286" y="-1016661"/>
          <a:ext cx="1255447" cy="6775979"/>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r" defTabSz="1377950" rtl="1">
            <a:lnSpc>
              <a:spcPct val="90000"/>
            </a:lnSpc>
            <a:spcBef>
              <a:spcPct val="0"/>
            </a:spcBef>
            <a:spcAft>
              <a:spcPct val="15000"/>
            </a:spcAft>
            <a:buChar char="••"/>
          </a:pPr>
          <a:r>
            <a:rPr lang="fa-IR" sz="3100" kern="1200" dirty="0" smtClean="0">
              <a:cs typeface="B Nazanin" panose="00000400000000000000" pitchFamily="2" charset="-78"/>
            </a:rPr>
            <a:t>افزایش دقت مسئولین در رفتار، گفتار، تصمیمات و عملکردها و انجام وظایف به بهترین </a:t>
          </a:r>
          <a:r>
            <a:rPr lang="fa-IR" sz="3100" kern="1200" smtClean="0">
              <a:cs typeface="B Nazanin" panose="00000400000000000000" pitchFamily="2" charset="-78"/>
            </a:rPr>
            <a:t>شکل ممکن</a:t>
          </a:r>
          <a:endParaRPr lang="fa-IR" sz="3100" kern="1200" dirty="0">
            <a:cs typeface="B Nazanin" panose="00000400000000000000" pitchFamily="2" charset="-78"/>
          </a:endParaRPr>
        </a:p>
      </dsp:txBody>
      <dsp:txXfrm rot="-5400000">
        <a:off x="1352020" y="1804891"/>
        <a:ext cx="6714693" cy="1132875"/>
      </dsp:txXfrm>
    </dsp:sp>
    <dsp:sp modelId="{7E58785C-05E7-43F8-B9A6-0615B1400A64}">
      <dsp:nvSpPr>
        <dsp:cNvPr id="0" name=""/>
        <dsp:cNvSpPr/>
      </dsp:nvSpPr>
      <dsp:spPr>
        <a:xfrm rot="5400000">
          <a:off x="-289718" y="3773840"/>
          <a:ext cx="1931458" cy="1352020"/>
        </a:xfrm>
        <a:prstGeom prst="chevron">
          <a:avLst/>
        </a:prstGeom>
        <a:solidFill>
          <a:schemeClr val="accent3">
            <a:lumMod val="40000"/>
            <a:lumOff val="6000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solidFill>
                <a:schemeClr val="tx1"/>
              </a:solidFill>
              <a:cs typeface="B Nazanin" panose="00000400000000000000" pitchFamily="2" charset="-78"/>
            </a:rPr>
            <a:t>افزایش کارآمدی</a:t>
          </a:r>
          <a:endParaRPr lang="fa-IR" sz="2000" kern="1200" dirty="0">
            <a:solidFill>
              <a:schemeClr val="tx1"/>
            </a:solidFill>
            <a:cs typeface="B Nazanin" panose="00000400000000000000" pitchFamily="2" charset="-78"/>
          </a:endParaRPr>
        </a:p>
      </dsp:txBody>
      <dsp:txXfrm rot="-5400000">
        <a:off x="1" y="4160131"/>
        <a:ext cx="1352020" cy="579438"/>
      </dsp:txXfrm>
    </dsp:sp>
    <dsp:sp modelId="{EC79E91E-D50A-4645-91CE-4A6958FF4C67}">
      <dsp:nvSpPr>
        <dsp:cNvPr id="0" name=""/>
        <dsp:cNvSpPr/>
      </dsp:nvSpPr>
      <dsp:spPr>
        <a:xfrm rot="5400000">
          <a:off x="4112286" y="723856"/>
          <a:ext cx="1255447" cy="6775979"/>
        </a:xfrm>
        <a:prstGeom prst="round2SameRect">
          <a:avLst/>
        </a:prstGeom>
        <a:solidFill>
          <a:schemeClr val="accent3">
            <a:lumMod val="40000"/>
            <a:lumOff val="6000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r" defTabSz="1377950" rtl="1">
            <a:lnSpc>
              <a:spcPct val="90000"/>
            </a:lnSpc>
            <a:spcBef>
              <a:spcPct val="0"/>
            </a:spcBef>
            <a:spcAft>
              <a:spcPct val="15000"/>
            </a:spcAft>
            <a:buChar char="••"/>
          </a:pPr>
          <a:r>
            <a:rPr lang="fa-IR" sz="3100" kern="1200" dirty="0" smtClean="0">
              <a:cs typeface="B Nazanin" panose="00000400000000000000" pitchFamily="2" charset="-78"/>
            </a:rPr>
            <a:t>افزایش کارآمدی مسئولین و خدمت به مردم</a:t>
          </a:r>
          <a:endParaRPr lang="fa-IR" sz="3100" kern="1200" dirty="0">
            <a:cs typeface="B Nazanin" panose="00000400000000000000" pitchFamily="2" charset="-78"/>
          </a:endParaRPr>
        </a:p>
      </dsp:txBody>
      <dsp:txXfrm rot="-5400000">
        <a:off x="1352020" y="3545408"/>
        <a:ext cx="6714693" cy="11328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BABCAD-A362-4549-B095-216C314D2998}">
      <dsp:nvSpPr>
        <dsp:cNvPr id="0" name=""/>
        <dsp:cNvSpPr/>
      </dsp:nvSpPr>
      <dsp:spPr>
        <a:xfrm>
          <a:off x="609599" y="0"/>
          <a:ext cx="6908800" cy="3236359"/>
        </a:xfrm>
        <a:prstGeom prst="rightArrow">
          <a:avLst/>
        </a:prstGeom>
        <a:solidFill>
          <a:srgbClr val="FFC000"/>
        </a:solidFill>
        <a:ln>
          <a:noFill/>
        </a:ln>
        <a:effectLst/>
      </dsp:spPr>
      <dsp:style>
        <a:lnRef idx="0">
          <a:scrgbClr r="0" g="0" b="0"/>
        </a:lnRef>
        <a:fillRef idx="1">
          <a:scrgbClr r="0" g="0" b="0"/>
        </a:fillRef>
        <a:effectRef idx="0">
          <a:scrgbClr r="0" g="0" b="0"/>
        </a:effectRef>
        <a:fontRef idx="minor"/>
      </dsp:style>
    </dsp:sp>
    <dsp:sp modelId="{8281E5B9-FA15-4683-A5C2-87F051BEB180}">
      <dsp:nvSpPr>
        <dsp:cNvPr id="0" name=""/>
        <dsp:cNvSpPr/>
      </dsp:nvSpPr>
      <dsp:spPr>
        <a:xfrm>
          <a:off x="62" y="970907"/>
          <a:ext cx="2505298" cy="1294543"/>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fa-IR" sz="4800" kern="1200" dirty="0" smtClean="0">
              <a:solidFill>
                <a:schemeClr val="tx1"/>
              </a:solidFill>
              <a:cs typeface="B Nazanin" panose="00000400000000000000" pitchFamily="2" charset="-78"/>
            </a:rPr>
            <a:t>شفافیت</a:t>
          </a:r>
          <a:endParaRPr lang="fa-IR" sz="4800" kern="1200" dirty="0">
            <a:solidFill>
              <a:schemeClr val="tx1"/>
            </a:solidFill>
            <a:cs typeface="B Nazanin" panose="00000400000000000000" pitchFamily="2" charset="-78"/>
          </a:endParaRPr>
        </a:p>
      </dsp:txBody>
      <dsp:txXfrm>
        <a:off x="63256" y="1034101"/>
        <a:ext cx="2378910" cy="1168155"/>
      </dsp:txXfrm>
    </dsp:sp>
    <dsp:sp modelId="{E28DFEBB-5CFE-4C96-8153-5FE3F1CC88CA}">
      <dsp:nvSpPr>
        <dsp:cNvPr id="0" name=""/>
        <dsp:cNvSpPr/>
      </dsp:nvSpPr>
      <dsp:spPr>
        <a:xfrm>
          <a:off x="2811350" y="970907"/>
          <a:ext cx="2505298" cy="1294543"/>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dirty="0" smtClean="0">
              <a:solidFill>
                <a:schemeClr val="tx1"/>
              </a:solidFill>
              <a:cs typeface="B Nazanin" panose="00000400000000000000" pitchFamily="2" charset="-78"/>
            </a:rPr>
            <a:t>پاسخگویی مسئولین</a:t>
          </a:r>
          <a:endParaRPr lang="fa-IR" sz="3600" kern="1200" dirty="0">
            <a:solidFill>
              <a:schemeClr val="tx1"/>
            </a:solidFill>
            <a:cs typeface="B Nazanin" panose="00000400000000000000" pitchFamily="2" charset="-78"/>
          </a:endParaRPr>
        </a:p>
      </dsp:txBody>
      <dsp:txXfrm>
        <a:off x="2874544" y="1034101"/>
        <a:ext cx="2378910" cy="1168155"/>
      </dsp:txXfrm>
    </dsp:sp>
    <dsp:sp modelId="{D32F3279-9648-4045-BC77-64F1BC3DD864}">
      <dsp:nvSpPr>
        <dsp:cNvPr id="0" name=""/>
        <dsp:cNvSpPr/>
      </dsp:nvSpPr>
      <dsp:spPr>
        <a:xfrm>
          <a:off x="5622639" y="970907"/>
          <a:ext cx="2505298" cy="1294543"/>
        </a:xfrm>
        <a:prstGeom prst="roundRect">
          <a:avLst/>
        </a:prstGeom>
        <a:solidFill>
          <a:srgbClr val="72CDEA"/>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fa-IR" sz="4000" kern="1200" dirty="0" smtClean="0">
              <a:solidFill>
                <a:schemeClr val="tx1"/>
              </a:solidFill>
              <a:cs typeface="B Nazanin" panose="00000400000000000000" pitchFamily="2" charset="-78"/>
            </a:rPr>
            <a:t>افزایش </a:t>
          </a:r>
          <a:r>
            <a:rPr lang="fa-IR" sz="3600" kern="1200" dirty="0" smtClean="0">
              <a:solidFill>
                <a:schemeClr val="tx1"/>
              </a:solidFill>
              <a:cs typeface="B Nazanin" panose="00000400000000000000" pitchFamily="2" charset="-78"/>
            </a:rPr>
            <a:t>کارآمدی</a:t>
          </a:r>
          <a:endParaRPr lang="fa-IR" sz="4000" kern="1200" dirty="0">
            <a:solidFill>
              <a:schemeClr val="tx1"/>
            </a:solidFill>
            <a:cs typeface="B Nazanin" panose="00000400000000000000" pitchFamily="2" charset="-78"/>
          </a:endParaRPr>
        </a:p>
      </dsp:txBody>
      <dsp:txXfrm>
        <a:off x="5685833" y="1034101"/>
        <a:ext cx="2378910" cy="116815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dirty="0"/>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5D08D98-76E0-4B21-9C59-78AD570AA557}" type="datetimeFigureOut">
              <a:rPr lang="fa-IR" smtClean="0"/>
              <a:t>06/02/1437</a:t>
            </a:fld>
            <a:endParaRPr lang="fa-I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dirty="0"/>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0EE04327-7443-4A71-9636-00F67643F4DA}" type="slidenum">
              <a:rPr lang="fa-IR" smtClean="0"/>
              <a:t>‹#›</a:t>
            </a:fld>
            <a:endParaRPr lang="fa-IR" dirty="0"/>
          </a:p>
        </p:txBody>
      </p:sp>
    </p:spTree>
    <p:extLst>
      <p:ext uri="{BB962C8B-B14F-4D97-AF65-F5344CB8AC3E}">
        <p14:creationId xmlns:p14="http://schemas.microsoft.com/office/powerpoint/2010/main" val="2102854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0EE04327-7443-4A71-9636-00F67643F4DA}" type="slidenum">
              <a:rPr lang="fa-IR" smtClean="0"/>
              <a:t>1</a:t>
            </a:fld>
            <a:endParaRPr lang="fa-IR" dirty="0"/>
          </a:p>
        </p:txBody>
      </p:sp>
    </p:spTree>
    <p:extLst>
      <p:ext uri="{BB962C8B-B14F-4D97-AF65-F5344CB8AC3E}">
        <p14:creationId xmlns:p14="http://schemas.microsoft.com/office/powerpoint/2010/main" val="1184890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مفهوم دوم:</a:t>
            </a:r>
            <a:r>
              <a:rPr lang="fa-IR" baseline="0" dirty="0" smtClean="0"/>
              <a:t> کاهش فساد</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10</a:t>
            </a:fld>
            <a:endParaRPr lang="fa-IR"/>
          </a:p>
        </p:txBody>
      </p:sp>
    </p:spTree>
    <p:extLst>
      <p:ext uri="{BB962C8B-B14F-4D97-AF65-F5344CB8AC3E}">
        <p14:creationId xmlns:p14="http://schemas.microsoft.com/office/powerpoint/2010/main" val="1161574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تعریف فساد</a:t>
            </a:r>
          </a:p>
          <a:p>
            <a:pPr marL="171450" indent="-171450">
              <a:buFont typeface="Arial" panose="020B0604020202020204" pitchFamily="34" charset="0"/>
              <a:buChar char="•"/>
            </a:pPr>
            <a:r>
              <a:rPr lang="fa-IR" dirty="0" smtClean="0"/>
              <a:t>نکته:</a:t>
            </a:r>
            <a:r>
              <a:rPr lang="fa-IR" baseline="0" dirty="0" smtClean="0"/>
              <a:t> فساد در این ارائه، منظور فساد اقتصادی می‌باشد.</a:t>
            </a:r>
            <a:endParaRPr lang="fa-IR" dirty="0" smtClean="0"/>
          </a:p>
          <a:p>
            <a:pPr marL="171450" indent="-171450">
              <a:buFont typeface="Arial" panose="020B0604020202020204" pitchFamily="34" charset="0"/>
              <a:buChar char="•"/>
            </a:pPr>
            <a:r>
              <a:rPr lang="fa-IR" dirty="0" smtClean="0"/>
              <a:t>نکته:</a:t>
            </a:r>
            <a:r>
              <a:rPr lang="fa-IR" baseline="0" dirty="0" smtClean="0"/>
              <a:t> </a:t>
            </a:r>
            <a:r>
              <a:rPr lang="fa-IR" dirty="0" smtClean="0"/>
              <a:t>حضرت آقا،</a:t>
            </a:r>
            <a:r>
              <a:rPr lang="fa-IR" baseline="0" dirty="0" smtClean="0"/>
              <a:t> فساد اقتصادی را یکی از مهمترین عوامل ایجاد سایر انواع فساد می‌دانند.</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11</a:t>
            </a:fld>
            <a:endParaRPr lang="fa-IR"/>
          </a:p>
        </p:txBody>
      </p:sp>
    </p:spTree>
    <p:extLst>
      <p:ext uri="{BB962C8B-B14F-4D97-AF65-F5344CB8AC3E}">
        <p14:creationId xmlns:p14="http://schemas.microsoft.com/office/powerpoint/2010/main" val="487323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نکته: باید زمینه لغزش را از بین</a:t>
            </a:r>
            <a:r>
              <a:rPr lang="fa-IR" baseline="0" dirty="0" smtClean="0"/>
              <a:t> برد.</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fa-IR" dirty="0" smtClean="0"/>
              <a:t>نکته: حضرت آقا می‌فرمایند قوانین و روشها اصلاح شود. یعنی باید</a:t>
            </a:r>
            <a:r>
              <a:rPr lang="fa-IR" baseline="0" dirty="0" smtClean="0"/>
              <a:t> با قانون برخورد کرد، نه با صرف انسان سازی.</a:t>
            </a:r>
          </a:p>
          <a:p>
            <a:pPr marL="171450" indent="-171450">
              <a:buFont typeface="Arial" panose="020B0604020202020204" pitchFamily="34" charset="0"/>
              <a:buChar char="•"/>
            </a:pPr>
            <a:r>
              <a:rPr lang="fa-IR" baseline="0" dirty="0" smtClean="0"/>
              <a:t>در پاسخگویی و کارآمدی گفته خواهد شد که اگر مسئول بداند پاسخگو است، به طور منطقی رفتار خواهد کرد.</a:t>
            </a:r>
            <a:endParaRPr lang="fa-IR" dirty="0" smtClean="0"/>
          </a:p>
        </p:txBody>
      </p:sp>
      <p:sp>
        <p:nvSpPr>
          <p:cNvPr id="4" name="Slide Number Placeholder 3"/>
          <p:cNvSpPr>
            <a:spLocks noGrp="1"/>
          </p:cNvSpPr>
          <p:nvPr>
            <p:ph type="sldNum" sz="quarter" idx="10"/>
          </p:nvPr>
        </p:nvSpPr>
        <p:spPr/>
        <p:txBody>
          <a:bodyPr/>
          <a:lstStyle/>
          <a:p>
            <a:fld id="{4C23867F-3DC5-45B7-8712-19A2C25FDE44}" type="slidenum">
              <a:rPr lang="fa-IR" smtClean="0"/>
              <a:t>12</a:t>
            </a:fld>
            <a:endParaRPr lang="fa-IR"/>
          </a:p>
        </p:txBody>
      </p:sp>
    </p:spTree>
    <p:extLst>
      <p:ext uri="{BB962C8B-B14F-4D97-AF65-F5344CB8AC3E}">
        <p14:creationId xmlns:p14="http://schemas.microsoft.com/office/powerpoint/2010/main" val="3836040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نتیجه گیری اسلاید قبلی</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13</a:t>
            </a:fld>
            <a:endParaRPr lang="fa-IR"/>
          </a:p>
        </p:txBody>
      </p:sp>
    </p:spTree>
    <p:extLst>
      <p:ext uri="{BB962C8B-B14F-4D97-AF65-F5344CB8AC3E}">
        <p14:creationId xmlns:p14="http://schemas.microsoft.com/office/powerpoint/2010/main" val="1416447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نکته:</a:t>
            </a:r>
            <a:r>
              <a:rPr lang="fa-IR" baseline="0" dirty="0" smtClean="0"/>
              <a:t> اقتصاد مقاومتی با شفافیت ایجاد می‌شود.</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14</a:t>
            </a:fld>
            <a:endParaRPr lang="fa-IR"/>
          </a:p>
        </p:txBody>
      </p:sp>
    </p:spTree>
    <p:extLst>
      <p:ext uri="{BB962C8B-B14F-4D97-AF65-F5344CB8AC3E}">
        <p14:creationId xmlns:p14="http://schemas.microsoft.com/office/powerpoint/2010/main" val="2965177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نتیجه گیری اسلاید قبلی</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15</a:t>
            </a:fld>
            <a:endParaRPr lang="fa-IR"/>
          </a:p>
        </p:txBody>
      </p:sp>
    </p:spTree>
    <p:extLst>
      <p:ext uri="{BB962C8B-B14F-4D97-AF65-F5344CB8AC3E}">
        <p14:creationId xmlns:p14="http://schemas.microsoft.com/office/powerpoint/2010/main" val="42394290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جمع</a:t>
            </a:r>
            <a:r>
              <a:rPr lang="fa-IR" baseline="0" dirty="0" smtClean="0"/>
              <a:t> بندی نهایی اثر شفافیت بر کاهش فساد</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16</a:t>
            </a:fld>
            <a:endParaRPr lang="fa-IR"/>
          </a:p>
        </p:txBody>
      </p:sp>
    </p:spTree>
    <p:extLst>
      <p:ext uri="{BB962C8B-B14F-4D97-AF65-F5344CB8AC3E}">
        <p14:creationId xmlns:p14="http://schemas.microsoft.com/office/powerpoint/2010/main" val="25253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مفهوم سوم: کارآیی</a:t>
            </a:r>
            <a:r>
              <a:rPr lang="fa-IR" baseline="0" dirty="0" smtClean="0"/>
              <a:t> و کارآمدی</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17</a:t>
            </a:fld>
            <a:endParaRPr lang="fa-IR"/>
          </a:p>
        </p:txBody>
      </p:sp>
    </p:spTree>
    <p:extLst>
      <p:ext uri="{BB962C8B-B14F-4D97-AF65-F5344CB8AC3E}">
        <p14:creationId xmlns:p14="http://schemas.microsoft.com/office/powerpoint/2010/main" val="1795057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کارآمدی یعنی انجام دادن وظیفه به بهترین شکل ممکن</a:t>
            </a:r>
          </a:p>
        </p:txBody>
      </p:sp>
      <p:sp>
        <p:nvSpPr>
          <p:cNvPr id="4" name="Slide Number Placeholder 3"/>
          <p:cNvSpPr>
            <a:spLocks noGrp="1"/>
          </p:cNvSpPr>
          <p:nvPr>
            <p:ph type="sldNum" sz="quarter" idx="10"/>
          </p:nvPr>
        </p:nvSpPr>
        <p:spPr/>
        <p:txBody>
          <a:bodyPr/>
          <a:lstStyle/>
          <a:p>
            <a:fld id="{4C23867F-3DC5-45B7-8712-19A2C25FDE44}" type="slidenum">
              <a:rPr lang="fa-IR" smtClean="0"/>
              <a:t>18</a:t>
            </a:fld>
            <a:endParaRPr lang="fa-IR"/>
          </a:p>
        </p:txBody>
      </p:sp>
    </p:spTree>
    <p:extLst>
      <p:ext uri="{BB962C8B-B14F-4D97-AF65-F5344CB8AC3E}">
        <p14:creationId xmlns:p14="http://schemas.microsoft.com/office/powerpoint/2010/main" val="600171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فساد، عامل انجام ندادن وظیفه به بهترین شکل است.</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19</a:t>
            </a:fld>
            <a:endParaRPr lang="fa-IR"/>
          </a:p>
        </p:txBody>
      </p:sp>
    </p:spTree>
    <p:extLst>
      <p:ext uri="{BB962C8B-B14F-4D97-AF65-F5344CB8AC3E}">
        <p14:creationId xmlns:p14="http://schemas.microsoft.com/office/powerpoint/2010/main" val="3988972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موضوع ارائه: تبیین رابطه شفافیت با هریک از این</a:t>
            </a:r>
            <a:r>
              <a:rPr lang="fa-IR" baseline="0" dirty="0" smtClean="0"/>
              <a:t> مفاهیم</a:t>
            </a:r>
          </a:p>
          <a:p>
            <a:pPr marL="171450" indent="-171450">
              <a:buFont typeface="Arial" panose="020B0604020202020204" pitchFamily="34" charset="0"/>
              <a:buChar char="•"/>
            </a:pPr>
            <a:r>
              <a:rPr lang="fa-IR" baseline="0" dirty="0" smtClean="0"/>
              <a:t>نکته: فعلا سعی شده که کلیدی ترین مفاهیم در بیانات انتخاب شود. اما قطعا می توان مفاهیم بیشتری را نیز در نظر گرفت.</a:t>
            </a:r>
          </a:p>
          <a:p>
            <a:pPr marL="171450" indent="-171450">
              <a:buFont typeface="Arial" panose="020B0604020202020204" pitchFamily="34" charset="0"/>
              <a:buChar char="•"/>
            </a:pPr>
            <a:r>
              <a:rPr lang="fa-IR" baseline="0" dirty="0" smtClean="0"/>
              <a:t>هدف ارائه: بیان یک راهکار قانونی جامع برای اجرای فرامین رهبر معظم انقلاب در پنج مفهوم مذکور با توجه به بیانات ایشان</a:t>
            </a:r>
          </a:p>
          <a:p>
            <a:pPr marL="171450" indent="-171450">
              <a:buFont typeface="Arial" panose="020B0604020202020204" pitchFamily="34" charset="0"/>
              <a:buChar char="•"/>
            </a:pPr>
            <a:r>
              <a:rPr lang="fa-IR" baseline="0" dirty="0" smtClean="0"/>
              <a:t>نکته: هدف کامل توضیح داده شود.</a:t>
            </a:r>
            <a:r>
              <a:rPr lang="fa-IR" baseline="0" dirty="0"/>
              <a:t> </a:t>
            </a:r>
            <a:r>
              <a:rPr lang="fa-IR" baseline="0" dirty="0" smtClean="0"/>
              <a:t>شفافیت به عنوان یک راه حل قانونی در اینجا مورد بررسی است و با این نگاه به سراغ مفاهیم رفته‌ایم. البته از منظرهای دیگر نیز می‌توان به این مقوله نگریست.</a:t>
            </a:r>
          </a:p>
          <a:p>
            <a:pPr marL="171450" indent="-171450">
              <a:buFont typeface="Arial" panose="020B0604020202020204" pitchFamily="34" charset="0"/>
              <a:buChar char="•"/>
            </a:pPr>
            <a:endParaRPr lang="fa-IR" baseline="0" dirty="0" smtClean="0"/>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fa-IR" dirty="0" smtClean="0"/>
              <a:t>اولین مفهوم: پاسخگویی مسئولین</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fa-IR" dirty="0" smtClean="0"/>
              <a:t>شفافیت</a:t>
            </a:r>
            <a:r>
              <a:rPr lang="fa-IR" baseline="0" dirty="0" smtClean="0"/>
              <a:t> و پاسخگویی، دو مفهوم بسیار نزدیک به هم هستند.</a:t>
            </a:r>
            <a:endParaRPr lang="fa-IR" dirty="0" smtClean="0"/>
          </a:p>
        </p:txBody>
      </p:sp>
      <p:sp>
        <p:nvSpPr>
          <p:cNvPr id="4" name="Slide Number Placeholder 3"/>
          <p:cNvSpPr>
            <a:spLocks noGrp="1"/>
          </p:cNvSpPr>
          <p:nvPr>
            <p:ph type="sldNum" sz="quarter" idx="10"/>
          </p:nvPr>
        </p:nvSpPr>
        <p:spPr/>
        <p:txBody>
          <a:bodyPr/>
          <a:lstStyle/>
          <a:p>
            <a:fld id="{3F1FBC54-31C3-4909-B620-A0F1783E63E6}" type="slidenum">
              <a:rPr lang="fa-IR" smtClean="0"/>
              <a:t>2</a:t>
            </a:fld>
            <a:endParaRPr lang="fa-IR" dirty="0"/>
          </a:p>
        </p:txBody>
      </p:sp>
    </p:spTree>
    <p:extLst>
      <p:ext uri="{BB962C8B-B14F-4D97-AF65-F5344CB8AC3E}">
        <p14:creationId xmlns:p14="http://schemas.microsoft.com/office/powerpoint/2010/main" val="1436350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از</a:t>
            </a:r>
            <a:r>
              <a:rPr lang="fa-IR" baseline="0" dirty="0" smtClean="0"/>
              <a:t> «اساس همه مسئولیتها» نتیجه می‌شود که در نظام اسلامی، تدین و امانت و صداقت، وظایف مسئولین است.</a:t>
            </a:r>
          </a:p>
          <a:p>
            <a:pPr marL="171450" indent="-171450">
              <a:buFont typeface="Arial" panose="020B0604020202020204" pitchFamily="34" charset="0"/>
              <a:buChar char="•"/>
            </a:pPr>
            <a:r>
              <a:rPr lang="fa-IR" baseline="0" dirty="0" smtClean="0"/>
              <a:t>کارآمدی، انجام دادن وظایف به بهترین شکل ممکن است.</a:t>
            </a:r>
          </a:p>
          <a:p>
            <a:pPr marL="171450" indent="-171450">
              <a:buFont typeface="Arial" panose="020B0604020202020204" pitchFamily="34" charset="0"/>
              <a:buChar char="•"/>
            </a:pPr>
            <a:r>
              <a:rPr lang="fa-IR" baseline="0" dirty="0" smtClean="0"/>
              <a:t>نبود تدین و صداقت و امانت یعنی ناکارآمدی</a:t>
            </a:r>
          </a:p>
          <a:p>
            <a:pPr marL="171450" indent="-171450">
              <a:buFont typeface="Arial" panose="020B0604020202020204" pitchFamily="34" charset="0"/>
              <a:buChar char="•"/>
            </a:pPr>
            <a:r>
              <a:rPr lang="fa-IR" baseline="0" dirty="0" smtClean="0"/>
              <a:t>نبود تدین و صداقت و امانت یعنی فساد</a:t>
            </a:r>
          </a:p>
          <a:p>
            <a:pPr marL="171450" indent="-171450">
              <a:buFont typeface="Arial" panose="020B0604020202020204" pitchFamily="34" charset="0"/>
              <a:buChar char="•"/>
            </a:pPr>
            <a:r>
              <a:rPr lang="fa-IR" baseline="0" dirty="0" smtClean="0"/>
              <a:t>فساد، مخالف کارآمدی است.</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20</a:t>
            </a:fld>
            <a:endParaRPr lang="fa-IR"/>
          </a:p>
        </p:txBody>
      </p:sp>
    </p:spTree>
    <p:extLst>
      <p:ext uri="{BB962C8B-B14F-4D97-AF65-F5344CB8AC3E}">
        <p14:creationId xmlns:p14="http://schemas.microsoft.com/office/powerpoint/2010/main" val="31973820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جمع بندی دو اسلاید قبلی</a:t>
            </a:r>
          </a:p>
          <a:p>
            <a:pPr marL="171450" indent="-171450">
              <a:buFont typeface="Arial" panose="020B0604020202020204" pitchFamily="34" charset="0"/>
              <a:buChar char="•"/>
            </a:pPr>
            <a:r>
              <a:rPr lang="fa-IR" dirty="0" smtClean="0"/>
              <a:t>بخش سوم نمودار: دلیل</a:t>
            </a:r>
            <a:r>
              <a:rPr lang="fa-IR" baseline="0" dirty="0" smtClean="0"/>
              <a:t> افزایش دقت، این است که هم مسئولین خوب می‌مانند و هم مسئولین حواسشان را جمع می‌کنند.</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21</a:t>
            </a:fld>
            <a:endParaRPr lang="fa-IR"/>
          </a:p>
        </p:txBody>
      </p:sp>
    </p:spTree>
    <p:extLst>
      <p:ext uri="{BB962C8B-B14F-4D97-AF65-F5344CB8AC3E}">
        <p14:creationId xmlns:p14="http://schemas.microsoft.com/office/powerpoint/2010/main" val="40360141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فکر</a:t>
            </a:r>
            <a:r>
              <a:rPr lang="fa-IR" baseline="0" dirty="0" smtClean="0"/>
              <a:t> پاسخگو بودن، مانع فساد می‌شود.</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22</a:t>
            </a:fld>
            <a:endParaRPr lang="fa-IR"/>
          </a:p>
        </p:txBody>
      </p:sp>
    </p:spTree>
    <p:extLst>
      <p:ext uri="{BB962C8B-B14F-4D97-AF65-F5344CB8AC3E}">
        <p14:creationId xmlns:p14="http://schemas.microsoft.com/office/powerpoint/2010/main" val="10576463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جمع بندی اسلاید قبلی</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23</a:t>
            </a:fld>
            <a:endParaRPr lang="fa-IR"/>
          </a:p>
        </p:txBody>
      </p:sp>
    </p:spTree>
    <p:extLst>
      <p:ext uri="{BB962C8B-B14F-4D97-AF65-F5344CB8AC3E}">
        <p14:creationId xmlns:p14="http://schemas.microsoft.com/office/powerpoint/2010/main" val="492215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جمع</a:t>
            </a:r>
            <a:r>
              <a:rPr lang="fa-IR" baseline="0" dirty="0" smtClean="0"/>
              <a:t> بندی نهایی افزایش اثر شفافیت بر کارآمدی</a:t>
            </a:r>
          </a:p>
          <a:p>
            <a:pPr marL="171450" indent="-171450">
              <a:buFont typeface="Arial" panose="020B0604020202020204" pitchFamily="34" charset="0"/>
              <a:buChar char="•"/>
            </a:pPr>
            <a:r>
              <a:rPr lang="fa-IR" baseline="0" dirty="0" smtClean="0"/>
              <a:t>در نمودار دوم، چون افراد فاسد به وسیله مبارزه با فساد از بدنه نظام خارج می‌شوند، کارآمدی نظام افزایش پیدا می‌کند.</a:t>
            </a:r>
            <a:endParaRPr lang="fa-IR" dirty="0" smtClean="0"/>
          </a:p>
        </p:txBody>
      </p:sp>
      <p:sp>
        <p:nvSpPr>
          <p:cNvPr id="4" name="Slide Number Placeholder 3"/>
          <p:cNvSpPr>
            <a:spLocks noGrp="1"/>
          </p:cNvSpPr>
          <p:nvPr>
            <p:ph type="sldNum" sz="quarter" idx="10"/>
          </p:nvPr>
        </p:nvSpPr>
        <p:spPr/>
        <p:txBody>
          <a:bodyPr/>
          <a:lstStyle/>
          <a:p>
            <a:fld id="{4C23867F-3DC5-45B7-8712-19A2C25FDE44}" type="slidenum">
              <a:rPr lang="fa-IR" smtClean="0"/>
              <a:t>24</a:t>
            </a:fld>
            <a:endParaRPr lang="fa-IR"/>
          </a:p>
        </p:txBody>
      </p:sp>
    </p:spTree>
    <p:extLst>
      <p:ext uri="{BB962C8B-B14F-4D97-AF65-F5344CB8AC3E}">
        <p14:creationId xmlns:p14="http://schemas.microsoft.com/office/powerpoint/2010/main" val="576446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مفهوم چهارم: اعتماد مردم</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25</a:t>
            </a:fld>
            <a:endParaRPr lang="fa-IR"/>
          </a:p>
        </p:txBody>
      </p:sp>
    </p:spTree>
    <p:extLst>
      <p:ext uri="{BB962C8B-B14F-4D97-AF65-F5344CB8AC3E}">
        <p14:creationId xmlns:p14="http://schemas.microsoft.com/office/powerpoint/2010/main" val="9922225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اعتماد</a:t>
            </a:r>
            <a:r>
              <a:rPr lang="fa-IR" baseline="0" dirty="0" smtClean="0"/>
              <a:t> دوطرفه است. یعنی علاوه بر اعتماد مردم به دولت، دولت نیز به مردم اعتماد کند.</a:t>
            </a:r>
          </a:p>
          <a:p>
            <a:pPr marL="171450" indent="-171450">
              <a:buFont typeface="Arial" panose="020B0604020202020204" pitchFamily="34" charset="0"/>
              <a:buChar char="•"/>
            </a:pPr>
            <a:r>
              <a:rPr lang="fa-IR" baseline="0" dirty="0" smtClean="0"/>
              <a:t>نکته: شفافیت می‌تواند هم اعتماد مردم به دولت را افزایش دهد و هم اعتماد دولت به مردم را(مثال زده شود: دادن پروژه ها به بهترین نظرات و ...)</a:t>
            </a:r>
          </a:p>
        </p:txBody>
      </p:sp>
      <p:sp>
        <p:nvSpPr>
          <p:cNvPr id="4" name="Slide Number Placeholder 3"/>
          <p:cNvSpPr>
            <a:spLocks noGrp="1"/>
          </p:cNvSpPr>
          <p:nvPr>
            <p:ph type="sldNum" sz="quarter" idx="10"/>
          </p:nvPr>
        </p:nvSpPr>
        <p:spPr/>
        <p:txBody>
          <a:bodyPr/>
          <a:lstStyle/>
          <a:p>
            <a:fld id="{4C23867F-3DC5-45B7-8712-19A2C25FDE44}" type="slidenum">
              <a:rPr lang="fa-IR" smtClean="0"/>
              <a:t>26</a:t>
            </a:fld>
            <a:endParaRPr lang="fa-IR"/>
          </a:p>
        </p:txBody>
      </p:sp>
    </p:spTree>
    <p:extLst>
      <p:ext uri="{BB962C8B-B14F-4D97-AF65-F5344CB8AC3E}">
        <p14:creationId xmlns:p14="http://schemas.microsoft.com/office/powerpoint/2010/main" val="17917049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fa-IR" dirty="0" smtClean="0"/>
              <a:t>نکته: در پیام</a:t>
            </a:r>
            <a:r>
              <a:rPr lang="fa-IR" baseline="0" dirty="0" smtClean="0"/>
              <a:t> نوروزی سال 94، حضرت آقا می‌فرمایند که باید بین دولت و ملت اعتماد باشد و به همین خاطر، سال همدلی و همزبانی نامیدند.</a:t>
            </a:r>
            <a:endParaRPr lang="fa-IR" dirty="0" smtClean="0"/>
          </a:p>
          <a:p>
            <a:pPr marL="171450" indent="-171450">
              <a:buFont typeface="Arial" panose="020B0604020202020204" pitchFamily="34" charset="0"/>
              <a:buChar char="•"/>
            </a:pPr>
            <a:r>
              <a:rPr lang="fa-IR" dirty="0" smtClean="0"/>
              <a:t>نکته: خیلی از مسائلی که اکنون محرمانه است، عملا بی دلیل محرمانه است.</a:t>
            </a:r>
          </a:p>
        </p:txBody>
      </p:sp>
      <p:sp>
        <p:nvSpPr>
          <p:cNvPr id="4" name="Slide Number Placeholder 3"/>
          <p:cNvSpPr>
            <a:spLocks noGrp="1"/>
          </p:cNvSpPr>
          <p:nvPr>
            <p:ph type="sldNum" sz="quarter" idx="10"/>
          </p:nvPr>
        </p:nvSpPr>
        <p:spPr/>
        <p:txBody>
          <a:bodyPr/>
          <a:lstStyle/>
          <a:p>
            <a:fld id="{4C23867F-3DC5-45B7-8712-19A2C25FDE44}" type="slidenum">
              <a:rPr lang="fa-IR" smtClean="0"/>
              <a:t>27</a:t>
            </a:fld>
            <a:endParaRPr lang="fa-IR"/>
          </a:p>
        </p:txBody>
      </p:sp>
    </p:spTree>
    <p:extLst>
      <p:ext uri="{BB962C8B-B14F-4D97-AF65-F5344CB8AC3E}">
        <p14:creationId xmlns:p14="http://schemas.microsoft.com/office/powerpoint/2010/main" val="31116959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جمع بندی اسلاید</a:t>
            </a:r>
            <a:r>
              <a:rPr lang="fa-IR" baseline="0" dirty="0" smtClean="0"/>
              <a:t> قبلی</a:t>
            </a:r>
            <a:endParaRPr lang="fa-IR" dirty="0" smtClean="0"/>
          </a:p>
          <a:p>
            <a:pPr marL="171450" indent="-171450">
              <a:buFont typeface="Arial" panose="020B0604020202020204" pitchFamily="34" charset="0"/>
              <a:buChar char="•"/>
            </a:pPr>
            <a:r>
              <a:rPr lang="fa-IR" dirty="0" smtClean="0"/>
              <a:t>بیان واقعیت‌ها، باعث افزایش اعتماد</a:t>
            </a:r>
            <a:r>
              <a:rPr lang="fa-IR" baseline="0" dirty="0" smtClean="0"/>
              <a:t> مردم می‌شود. حتی در یک کار تشکیلاتی کوچک نیز این قانون وجود دارد(توضیح داده و مثال زده شود)</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28</a:t>
            </a:fld>
            <a:endParaRPr lang="fa-IR"/>
          </a:p>
        </p:txBody>
      </p:sp>
    </p:spTree>
    <p:extLst>
      <p:ext uri="{BB962C8B-B14F-4D97-AF65-F5344CB8AC3E}">
        <p14:creationId xmlns:p14="http://schemas.microsoft.com/office/powerpoint/2010/main" val="10294752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برخورد با مجرم از وظایف دستگاه های دولتی</a:t>
            </a:r>
            <a:r>
              <a:rPr lang="fa-IR" baseline="0" dirty="0" smtClean="0"/>
              <a:t> و قضائی است.</a:t>
            </a:r>
          </a:p>
          <a:p>
            <a:pPr marL="171450" indent="-171450">
              <a:buFont typeface="Arial" panose="020B0604020202020204" pitchFamily="34" charset="0"/>
              <a:buChar char="•"/>
            </a:pPr>
            <a:r>
              <a:rPr lang="fa-IR" baseline="0" dirty="0" smtClean="0"/>
              <a:t>کارآمدی یعنی انجام وظیفه به بهترین شکل ممکن.</a:t>
            </a:r>
          </a:p>
          <a:p>
            <a:pPr marL="171450" indent="-171450">
              <a:buFont typeface="Arial" panose="020B0604020202020204" pitchFamily="34" charset="0"/>
              <a:buChar char="•"/>
            </a:pPr>
            <a:r>
              <a:rPr lang="fa-IR" dirty="0" smtClean="0"/>
              <a:t>برخورد</a:t>
            </a:r>
            <a:r>
              <a:rPr lang="fa-IR" baseline="0" dirty="0" smtClean="0"/>
              <a:t> قاطع با مجرم، یعنی کارآمدی</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29</a:t>
            </a:fld>
            <a:endParaRPr lang="fa-IR"/>
          </a:p>
        </p:txBody>
      </p:sp>
    </p:spTree>
    <p:extLst>
      <p:ext uri="{BB962C8B-B14F-4D97-AF65-F5344CB8AC3E}">
        <p14:creationId xmlns:p14="http://schemas.microsoft.com/office/powerpoint/2010/main" val="2053478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موضوع ارائه: تبیین رابطه شفافیت با هریک از این</a:t>
            </a:r>
            <a:r>
              <a:rPr lang="fa-IR" baseline="0" dirty="0" smtClean="0"/>
              <a:t> مفاهیم</a:t>
            </a:r>
          </a:p>
          <a:p>
            <a:pPr marL="171450" indent="-171450">
              <a:buFont typeface="Arial" panose="020B0604020202020204" pitchFamily="34" charset="0"/>
              <a:buChar char="•"/>
            </a:pPr>
            <a:r>
              <a:rPr lang="fa-IR" baseline="0" dirty="0" smtClean="0"/>
              <a:t>نکته: فعلا سعی شده که کلیدی ترین مفاهیم در بیانات انتخاب شود. اما قطعا می توان مفاهیم بیشتری را نیز در نظر گرفت.</a:t>
            </a:r>
          </a:p>
          <a:p>
            <a:pPr marL="171450" indent="-171450">
              <a:buFont typeface="Arial" panose="020B0604020202020204" pitchFamily="34" charset="0"/>
              <a:buChar char="•"/>
            </a:pPr>
            <a:r>
              <a:rPr lang="fa-IR" baseline="0" dirty="0" smtClean="0"/>
              <a:t>هدف ارائه: بیان یک راهکار قانونی جامع برای اجرای فرامین رهبر معظم انقلاب در پنج مفهوم مذکور با توجه به بیانات ایشان</a:t>
            </a:r>
          </a:p>
          <a:p>
            <a:pPr marL="171450" indent="-171450">
              <a:buFont typeface="Arial" panose="020B0604020202020204" pitchFamily="34" charset="0"/>
              <a:buChar char="•"/>
            </a:pPr>
            <a:r>
              <a:rPr lang="fa-IR" baseline="0" dirty="0" smtClean="0"/>
              <a:t>نکته: هدف کامل توضیح داده شود.</a:t>
            </a:r>
            <a:r>
              <a:rPr lang="fa-IR" baseline="0" dirty="0"/>
              <a:t> </a:t>
            </a:r>
            <a:r>
              <a:rPr lang="fa-IR" baseline="0" dirty="0" smtClean="0"/>
              <a:t>شفافیت به عنوان یک راه حل قانونی در اینجا مورد بررسی است و با این نگاه به سراغ مفاهیم رفته‌ایم. البته از منظرهای دیگر نیز می‌توان به این مقوله نگریست.</a:t>
            </a:r>
          </a:p>
          <a:p>
            <a:pPr marL="171450" indent="-171450">
              <a:buFont typeface="Arial" panose="020B0604020202020204" pitchFamily="34" charset="0"/>
              <a:buChar char="•"/>
            </a:pPr>
            <a:endParaRPr lang="fa-IR" baseline="0" dirty="0" smtClean="0"/>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fa-IR" dirty="0" smtClean="0"/>
              <a:t>اولین مفهوم: پاسخگویی مسئولین</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fa-IR" dirty="0" smtClean="0"/>
              <a:t>شفافیت</a:t>
            </a:r>
            <a:r>
              <a:rPr lang="fa-IR" baseline="0" dirty="0" smtClean="0"/>
              <a:t> و پاسخگویی، دو مفهوم بسیار نزدیک به هم هستند.</a:t>
            </a:r>
            <a:endParaRPr lang="fa-IR" dirty="0" smtClean="0"/>
          </a:p>
        </p:txBody>
      </p:sp>
      <p:sp>
        <p:nvSpPr>
          <p:cNvPr id="4" name="Slide Number Placeholder 3"/>
          <p:cNvSpPr>
            <a:spLocks noGrp="1"/>
          </p:cNvSpPr>
          <p:nvPr>
            <p:ph type="sldNum" sz="quarter" idx="10"/>
          </p:nvPr>
        </p:nvSpPr>
        <p:spPr/>
        <p:txBody>
          <a:bodyPr/>
          <a:lstStyle/>
          <a:p>
            <a:fld id="{3F1FBC54-31C3-4909-B620-A0F1783E63E6}" type="slidenum">
              <a:rPr lang="fa-IR" smtClean="0"/>
              <a:t>3</a:t>
            </a:fld>
            <a:endParaRPr lang="fa-IR" dirty="0"/>
          </a:p>
        </p:txBody>
      </p:sp>
    </p:spTree>
    <p:extLst>
      <p:ext uri="{BB962C8B-B14F-4D97-AF65-F5344CB8AC3E}">
        <p14:creationId xmlns:p14="http://schemas.microsoft.com/office/powerpoint/2010/main" val="27531394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کارآمدی موجب افزایش اعتماد مردم</a:t>
            </a:r>
            <a:r>
              <a:rPr lang="fa-IR" baseline="0" dirty="0" smtClean="0"/>
              <a:t> است.</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30</a:t>
            </a:fld>
            <a:endParaRPr lang="fa-IR"/>
          </a:p>
        </p:txBody>
      </p:sp>
    </p:spTree>
    <p:extLst>
      <p:ext uri="{BB962C8B-B14F-4D97-AF65-F5344CB8AC3E}">
        <p14:creationId xmlns:p14="http://schemas.microsoft.com/office/powerpoint/2010/main" val="12304230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جمع</a:t>
            </a:r>
            <a:r>
              <a:rPr lang="fa-IR" baseline="0" dirty="0" smtClean="0"/>
              <a:t> بندی دو اسلاید قبلی</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31</a:t>
            </a:fld>
            <a:endParaRPr lang="fa-IR"/>
          </a:p>
        </p:txBody>
      </p:sp>
    </p:spTree>
    <p:extLst>
      <p:ext uri="{BB962C8B-B14F-4D97-AF65-F5344CB8AC3E}">
        <p14:creationId xmlns:p14="http://schemas.microsoft.com/office/powerpoint/2010/main" val="16809672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جمع</a:t>
            </a:r>
            <a:r>
              <a:rPr lang="fa-IR" baseline="0" dirty="0" smtClean="0"/>
              <a:t> بندی نهایی اثر شفافیت بر اعتماد مردم</a:t>
            </a:r>
          </a:p>
          <a:p>
            <a:pPr marL="171450" indent="-171450">
              <a:buFont typeface="Arial" panose="020B0604020202020204" pitchFamily="34" charset="0"/>
              <a:buChar char="•"/>
            </a:pPr>
            <a:r>
              <a:rPr lang="fa-IR" baseline="0" dirty="0" smtClean="0"/>
              <a:t>نمودار سومی هم می‌توان تصور کرد. چراکه گفتیم پاسخگویی منجر به کارآمدی می‌شود و کارآمدی منجر به اعتماد مردم. چون مستقیم از بیانات آقا نبود، ذکر نشد.</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32</a:t>
            </a:fld>
            <a:endParaRPr lang="fa-IR"/>
          </a:p>
        </p:txBody>
      </p:sp>
    </p:spTree>
    <p:extLst>
      <p:ext uri="{BB962C8B-B14F-4D97-AF65-F5344CB8AC3E}">
        <p14:creationId xmlns:p14="http://schemas.microsoft.com/office/powerpoint/2010/main" val="20297465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مفهوم پنجم:</a:t>
            </a:r>
            <a:r>
              <a:rPr lang="fa-IR" baseline="0" dirty="0" smtClean="0"/>
              <a:t> مشارکت مردم</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33</a:t>
            </a:fld>
            <a:endParaRPr lang="fa-IR"/>
          </a:p>
        </p:txBody>
      </p:sp>
    </p:spTree>
    <p:extLst>
      <p:ext uri="{BB962C8B-B14F-4D97-AF65-F5344CB8AC3E}">
        <p14:creationId xmlns:p14="http://schemas.microsoft.com/office/powerpoint/2010/main" val="16490736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علت</a:t>
            </a:r>
            <a:r>
              <a:rPr lang="fa-IR" baseline="0" dirty="0" smtClean="0"/>
              <a:t> مشارکت، اعتماد مردم است. بنابراین فرمولهای مشارکت نیز باید اعتماد بخش باشند.</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34</a:t>
            </a:fld>
            <a:endParaRPr lang="fa-IR"/>
          </a:p>
        </p:txBody>
      </p:sp>
    </p:spTree>
    <p:extLst>
      <p:ext uri="{BB962C8B-B14F-4D97-AF65-F5344CB8AC3E}">
        <p14:creationId xmlns:p14="http://schemas.microsoft.com/office/powerpoint/2010/main" val="23206137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دشمنان، اعتماد مردم را نشانه گرفته‌اند. بنابراین انجام کاری که باعث افزایش اعتماد مردم شود، مبارزه با دشمن و جهاد محسوب می‌شود.</a:t>
            </a:r>
          </a:p>
          <a:p>
            <a:pPr marL="171450" indent="-171450">
              <a:buFont typeface="Arial" panose="020B0604020202020204" pitchFamily="34" charset="0"/>
              <a:buChar char="•"/>
            </a:pPr>
            <a:r>
              <a:rPr lang="fa-IR" dirty="0" smtClean="0"/>
              <a:t>نکته خارج بحث: دوستان</a:t>
            </a:r>
            <a:r>
              <a:rPr lang="fa-IR" baseline="0" dirty="0" smtClean="0"/>
              <a:t> خوشحال باشید که در حال جهادید!</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35</a:t>
            </a:fld>
            <a:endParaRPr lang="fa-IR"/>
          </a:p>
        </p:txBody>
      </p:sp>
    </p:spTree>
    <p:extLst>
      <p:ext uri="{BB962C8B-B14F-4D97-AF65-F5344CB8AC3E}">
        <p14:creationId xmlns:p14="http://schemas.microsoft.com/office/powerpoint/2010/main" val="6022159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جمع بندی دو اسلاید قبلی</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36</a:t>
            </a:fld>
            <a:endParaRPr lang="fa-IR"/>
          </a:p>
        </p:txBody>
      </p:sp>
    </p:spTree>
    <p:extLst>
      <p:ext uri="{BB962C8B-B14F-4D97-AF65-F5344CB8AC3E}">
        <p14:creationId xmlns:p14="http://schemas.microsoft.com/office/powerpoint/2010/main" val="2032699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جمع بندی نهایی اثر شفافیت</a:t>
            </a:r>
            <a:r>
              <a:rPr lang="fa-IR" baseline="0" dirty="0" smtClean="0"/>
              <a:t> بر مشارکت مردم</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37</a:t>
            </a:fld>
            <a:endParaRPr lang="fa-IR"/>
          </a:p>
        </p:txBody>
      </p:sp>
    </p:spTree>
    <p:extLst>
      <p:ext uri="{BB962C8B-B14F-4D97-AF65-F5344CB8AC3E}">
        <p14:creationId xmlns:p14="http://schemas.microsoft.com/office/powerpoint/2010/main" val="14487926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تبدیل شفافیت به یک روند قانونی،</a:t>
            </a:r>
            <a:r>
              <a:rPr lang="fa-IR" baseline="0" dirty="0" smtClean="0"/>
              <a:t> منجر به اجرایی شدن پنج حوزه ذکر شده می‌شود.</a:t>
            </a:r>
            <a:endParaRPr lang="fa-IR" dirty="0" smtClean="0"/>
          </a:p>
          <a:p>
            <a:pPr marL="171450" indent="-171450">
              <a:buFont typeface="Arial" panose="020B0604020202020204" pitchFamily="34" charset="0"/>
              <a:buChar char="•"/>
            </a:pPr>
            <a:r>
              <a:rPr lang="fa-IR" dirty="0" smtClean="0"/>
              <a:t>شفافیت، مقوله‌ای است که در صورتی که به یک روند قانونی و اجرا شده تبدیل شود، می‌تواند بسیاری از مشکلات اساسی نظام اسلامی را رفع کرده، و فرآیند رسیدن به آرمان‌های انقلاب را تسریع</a:t>
            </a:r>
            <a:r>
              <a:rPr lang="fa-IR" baseline="0" dirty="0" smtClean="0"/>
              <a:t> می‌کند.</a:t>
            </a:r>
          </a:p>
          <a:p>
            <a:pPr marL="171450" indent="-171450">
              <a:buFont typeface="Arial" panose="020B0604020202020204" pitchFamily="34" charset="0"/>
              <a:buChar char="•"/>
            </a:pPr>
            <a:r>
              <a:rPr lang="fa-IR" baseline="0" dirty="0" smtClean="0"/>
              <a:t>شفافیت می‌تواند فعالیت‌های نظام را دقیق و تخصصی کرده، پاسخگویی مسئولین را عملیاتی کرده و وقوع فساد در این امور را به حداقل کاهش داده و در نتیجه کارآمدی را افزایش دهد. </a:t>
            </a:r>
          </a:p>
          <a:p>
            <a:pPr marL="171450" indent="-171450">
              <a:buFont typeface="Arial" panose="020B0604020202020204" pitchFamily="34" charset="0"/>
              <a:buChar char="•"/>
            </a:pPr>
            <a:r>
              <a:rPr lang="fa-IR" baseline="0" dirty="0" smtClean="0"/>
              <a:t>شفافیت می‌تواند اعتماد مردم را جلب کرده و امور کشور را به طور کنترل شده به دست مردم بسپارد و مشارکت مردم را محقق کرده و مشروعیت نظام را حفظ کند.</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38</a:t>
            </a:fld>
            <a:endParaRPr lang="fa-IR"/>
          </a:p>
        </p:txBody>
      </p:sp>
    </p:spTree>
    <p:extLst>
      <p:ext uri="{BB962C8B-B14F-4D97-AF65-F5344CB8AC3E}">
        <p14:creationId xmlns:p14="http://schemas.microsoft.com/office/powerpoint/2010/main" val="1898782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معنای شفافیت</a:t>
            </a:r>
          </a:p>
          <a:p>
            <a:pPr marL="171450" indent="-171450">
              <a:buFont typeface="Arial" panose="020B0604020202020204" pitchFamily="34" charset="0"/>
              <a:buChar char="•"/>
            </a:pP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4</a:t>
            </a:fld>
            <a:endParaRPr lang="fa-IR" dirty="0"/>
          </a:p>
        </p:txBody>
      </p:sp>
    </p:spTree>
    <p:extLst>
      <p:ext uri="{BB962C8B-B14F-4D97-AF65-F5344CB8AC3E}">
        <p14:creationId xmlns:p14="http://schemas.microsoft.com/office/powerpoint/2010/main" val="1431105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معنای پاسخگویی</a:t>
            </a:r>
          </a:p>
          <a:p>
            <a:pPr marL="171450" indent="-171450">
              <a:buFont typeface="Arial" panose="020B0604020202020204" pitchFamily="34" charset="0"/>
              <a:buChar char="•"/>
            </a:pPr>
            <a:r>
              <a:rPr lang="fa-IR" dirty="0" smtClean="0"/>
              <a:t>پاسخگویی در برابر تمام حوزه</a:t>
            </a:r>
            <a:r>
              <a:rPr lang="fa-IR" baseline="0" dirty="0" smtClean="0"/>
              <a:t> های مربوط به مسئولیت</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5</a:t>
            </a:fld>
            <a:endParaRPr lang="fa-IR" dirty="0"/>
          </a:p>
        </p:txBody>
      </p:sp>
    </p:spTree>
    <p:extLst>
      <p:ext uri="{BB962C8B-B14F-4D97-AF65-F5344CB8AC3E}">
        <p14:creationId xmlns:p14="http://schemas.microsoft.com/office/powerpoint/2010/main" val="2765150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رابطه شفافیت و پاسخگویی</a:t>
            </a:r>
          </a:p>
          <a:p>
            <a:pPr marL="171450" indent="-171450">
              <a:buFont typeface="Arial" panose="020B0604020202020204" pitchFamily="34" charset="0"/>
              <a:buChar char="•"/>
            </a:pPr>
            <a:r>
              <a:rPr lang="fa-IR" baseline="0" dirty="0" smtClean="0"/>
              <a:t>کارهای انجام گرفته و کارهای انجام نگرفته تاکید شود</a:t>
            </a:r>
            <a:endParaRPr lang="fa-IR" dirty="0" smtClean="0"/>
          </a:p>
          <a:p>
            <a:pPr marL="171450" indent="-171450">
              <a:buFont typeface="Arial" panose="020B0604020202020204" pitchFamily="34" charset="0"/>
              <a:buChar char="•"/>
            </a:pPr>
            <a:r>
              <a:rPr lang="fa-IR" dirty="0" smtClean="0"/>
              <a:t>به وسیله شفافیت، گزارش‌های عملکرد مسئولین، رفتارها</a:t>
            </a:r>
            <a:r>
              <a:rPr lang="fa-IR" baseline="0" dirty="0" smtClean="0"/>
              <a:t> و تصمیماتشان به صورت نظام مند در اختیار مردم قرار می‌گیرد و باید در برابر آن‌ها پاسخگو باشند.</a:t>
            </a:r>
          </a:p>
        </p:txBody>
      </p:sp>
      <p:sp>
        <p:nvSpPr>
          <p:cNvPr id="4" name="Slide Number Placeholder 3"/>
          <p:cNvSpPr>
            <a:spLocks noGrp="1"/>
          </p:cNvSpPr>
          <p:nvPr>
            <p:ph type="sldNum" sz="quarter" idx="10"/>
          </p:nvPr>
        </p:nvSpPr>
        <p:spPr/>
        <p:txBody>
          <a:bodyPr/>
          <a:lstStyle/>
          <a:p>
            <a:fld id="{4C23867F-3DC5-45B7-8712-19A2C25FDE44}" type="slidenum">
              <a:rPr lang="fa-IR" smtClean="0"/>
              <a:t>6</a:t>
            </a:fld>
            <a:endParaRPr lang="fa-IR" dirty="0"/>
          </a:p>
        </p:txBody>
      </p:sp>
    </p:spTree>
    <p:extLst>
      <p:ext uri="{BB962C8B-B14F-4D97-AF65-F5344CB8AC3E}">
        <p14:creationId xmlns:p14="http://schemas.microsoft.com/office/powerpoint/2010/main" val="1481836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نتیجه</a:t>
            </a:r>
            <a:r>
              <a:rPr lang="fa-IR" baseline="0" dirty="0" smtClean="0"/>
              <a:t> گیری اسلاید قبلی</a:t>
            </a:r>
          </a:p>
          <a:p>
            <a:pPr marL="171450" indent="-171450">
              <a:buFont typeface="Arial" panose="020B0604020202020204" pitchFamily="34" charset="0"/>
              <a:buChar char="•"/>
            </a:pPr>
            <a:r>
              <a:rPr lang="fa-IR" baseline="0" dirty="0" smtClean="0"/>
              <a:t>نکته: منظور از شفافیت، قانون علنی کردن گزارش های عملکرد مسئولین می باشد. این قانون، منجر به ارائه گزارش عملکردها و سپس منجر به پاسخگویی مسئولین در برابر عملکردشان می‌شود.</a:t>
            </a:r>
          </a:p>
          <a:p>
            <a:pPr marL="171450" indent="-171450">
              <a:buFont typeface="Arial" panose="020B0604020202020204" pitchFamily="34" charset="0"/>
              <a:buChar char="•"/>
            </a:pPr>
            <a:r>
              <a:rPr lang="fa-IR" baseline="0" dirty="0" smtClean="0"/>
              <a:t>نکته: البته اگر شفافیت را از منظرهای دیگری نگاه کنیم، این نمودار تغییر می کند. اما همانگونه که در ابتدای ارائه گفته شد، هدف ارائه، استخراج یک ساز و کار قانونی برای اجرای بیانات حضرت آقاست و با این دیدگاه به سراغ مفهوم شفافیت آمده ایم.</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7</a:t>
            </a:fld>
            <a:endParaRPr lang="fa-IR" dirty="0"/>
          </a:p>
        </p:txBody>
      </p:sp>
    </p:spTree>
    <p:extLst>
      <p:ext uri="{BB962C8B-B14F-4D97-AF65-F5344CB8AC3E}">
        <p14:creationId xmlns:p14="http://schemas.microsoft.com/office/powerpoint/2010/main" val="1586471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تاکید بر نتیجه گیری</a:t>
            </a:r>
            <a:r>
              <a:rPr lang="fa-IR" baseline="0" dirty="0" smtClean="0"/>
              <a:t> قبلی و تاکید بر پاسخگویی</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8</a:t>
            </a:fld>
            <a:endParaRPr lang="fa-IR" dirty="0"/>
          </a:p>
        </p:txBody>
      </p:sp>
    </p:spTree>
    <p:extLst>
      <p:ext uri="{BB962C8B-B14F-4D97-AF65-F5344CB8AC3E}">
        <p14:creationId xmlns:p14="http://schemas.microsoft.com/office/powerpoint/2010/main" val="3353156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a-IR" dirty="0" smtClean="0"/>
              <a:t>نتیجه گیری نهایی تاثیر شفافیت بر پاسخگویی</a:t>
            </a:r>
            <a:endParaRPr lang="fa-IR" dirty="0"/>
          </a:p>
        </p:txBody>
      </p:sp>
      <p:sp>
        <p:nvSpPr>
          <p:cNvPr id="4" name="Slide Number Placeholder 3"/>
          <p:cNvSpPr>
            <a:spLocks noGrp="1"/>
          </p:cNvSpPr>
          <p:nvPr>
            <p:ph type="sldNum" sz="quarter" idx="10"/>
          </p:nvPr>
        </p:nvSpPr>
        <p:spPr/>
        <p:txBody>
          <a:bodyPr/>
          <a:lstStyle/>
          <a:p>
            <a:fld id="{4C23867F-3DC5-45B7-8712-19A2C25FDE44}" type="slidenum">
              <a:rPr lang="fa-IR" smtClean="0"/>
              <a:t>9</a:t>
            </a:fld>
            <a:endParaRPr lang="fa-IR"/>
          </a:p>
        </p:txBody>
      </p:sp>
    </p:spTree>
    <p:extLst>
      <p:ext uri="{BB962C8B-B14F-4D97-AF65-F5344CB8AC3E}">
        <p14:creationId xmlns:p14="http://schemas.microsoft.com/office/powerpoint/2010/main" val="1050418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855BC4-84CC-4B1E-8F81-4403693288F4}" type="datetime8">
              <a:rPr lang="fa-IR" smtClean="0"/>
              <a:t>18 اکتبر 15</a:t>
            </a:fld>
            <a:endParaRPr lang="fa-IR" dirty="0"/>
          </a:p>
        </p:txBody>
      </p:sp>
      <p:sp>
        <p:nvSpPr>
          <p:cNvPr id="5" name="Footer Placeholder 4"/>
          <p:cNvSpPr>
            <a:spLocks noGrp="1"/>
          </p:cNvSpPr>
          <p:nvPr>
            <p:ph type="ftr" sz="quarter" idx="11"/>
          </p:nvPr>
        </p:nvSpPr>
        <p:spPr/>
        <p:txBody>
          <a:bodyPr/>
          <a:lstStyle/>
          <a:p>
            <a:endParaRPr lang="fa-IR" dirty="0"/>
          </a:p>
        </p:txBody>
      </p:sp>
      <p:sp>
        <p:nvSpPr>
          <p:cNvPr id="6" name="Slide Number Placeholder 5"/>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3767746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9C6A50-889C-4E98-8EBF-55CFEA7F2BDC}" type="datetime8">
              <a:rPr lang="fa-IR" smtClean="0"/>
              <a:t>18 اکتبر 15</a:t>
            </a:fld>
            <a:endParaRPr lang="fa-IR" dirty="0"/>
          </a:p>
        </p:txBody>
      </p:sp>
      <p:sp>
        <p:nvSpPr>
          <p:cNvPr id="5" name="Footer Placeholder 4"/>
          <p:cNvSpPr>
            <a:spLocks noGrp="1"/>
          </p:cNvSpPr>
          <p:nvPr>
            <p:ph type="ftr" sz="quarter" idx="11"/>
          </p:nvPr>
        </p:nvSpPr>
        <p:spPr/>
        <p:txBody>
          <a:bodyPr/>
          <a:lstStyle/>
          <a:p>
            <a:endParaRPr lang="fa-IR" dirty="0"/>
          </a:p>
        </p:txBody>
      </p:sp>
      <p:sp>
        <p:nvSpPr>
          <p:cNvPr id="6" name="Slide Number Placeholder 5"/>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115856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ED4F3E-FA62-4142-9F03-131E36C8C8E0}" type="datetime8">
              <a:rPr lang="fa-IR" smtClean="0"/>
              <a:t>18 اکتبر 15</a:t>
            </a:fld>
            <a:endParaRPr lang="fa-IR" dirty="0"/>
          </a:p>
        </p:txBody>
      </p:sp>
      <p:sp>
        <p:nvSpPr>
          <p:cNvPr id="5" name="Footer Placeholder 4"/>
          <p:cNvSpPr>
            <a:spLocks noGrp="1"/>
          </p:cNvSpPr>
          <p:nvPr>
            <p:ph type="ftr" sz="quarter" idx="11"/>
          </p:nvPr>
        </p:nvSpPr>
        <p:spPr/>
        <p:txBody>
          <a:bodyPr/>
          <a:lstStyle/>
          <a:p>
            <a:endParaRPr lang="fa-IR" dirty="0"/>
          </a:p>
        </p:txBody>
      </p:sp>
      <p:sp>
        <p:nvSpPr>
          <p:cNvPr id="6" name="Slide Number Placeholder 5"/>
          <p:cNvSpPr>
            <a:spLocks noGrp="1"/>
          </p:cNvSpPr>
          <p:nvPr>
            <p:ph type="sldNum" sz="quarter" idx="12"/>
          </p:nvPr>
        </p:nvSpPr>
        <p:spPr/>
        <p:txBody>
          <a:bodyPr/>
          <a:lstStyle/>
          <a:p>
            <a:fld id="{61B762DC-9143-4D8F-8B16-054488782B57}" type="slidenum">
              <a:rPr lang="fa-IR" smtClean="0"/>
              <a:t>‹#›</a:t>
            </a:fld>
            <a:endParaRPr lang="fa-IR"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02454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8CE6A6-AFB4-406A-B8F0-88F50C5CBF00}" type="datetime8">
              <a:rPr lang="fa-IR" smtClean="0"/>
              <a:t>18 اکتبر 15</a:t>
            </a:fld>
            <a:endParaRPr lang="fa-IR" dirty="0"/>
          </a:p>
        </p:txBody>
      </p:sp>
      <p:sp>
        <p:nvSpPr>
          <p:cNvPr id="5" name="Footer Placeholder 4"/>
          <p:cNvSpPr>
            <a:spLocks noGrp="1"/>
          </p:cNvSpPr>
          <p:nvPr>
            <p:ph type="ftr" sz="quarter" idx="11"/>
          </p:nvPr>
        </p:nvSpPr>
        <p:spPr/>
        <p:txBody>
          <a:bodyPr/>
          <a:lstStyle/>
          <a:p>
            <a:endParaRPr lang="fa-IR" dirty="0"/>
          </a:p>
        </p:txBody>
      </p:sp>
      <p:sp>
        <p:nvSpPr>
          <p:cNvPr id="6" name="Slide Number Placeholder 5"/>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1810267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2FF3A5-7B13-4F2A-9EBB-1B8EAFFF5A30}" type="datetime8">
              <a:rPr lang="fa-IR" smtClean="0"/>
              <a:t>18 اکتبر 15</a:t>
            </a:fld>
            <a:endParaRPr lang="fa-IR" dirty="0"/>
          </a:p>
        </p:txBody>
      </p:sp>
      <p:sp>
        <p:nvSpPr>
          <p:cNvPr id="5" name="Footer Placeholder 4"/>
          <p:cNvSpPr>
            <a:spLocks noGrp="1"/>
          </p:cNvSpPr>
          <p:nvPr>
            <p:ph type="ftr" sz="quarter" idx="11"/>
          </p:nvPr>
        </p:nvSpPr>
        <p:spPr/>
        <p:txBody>
          <a:bodyPr/>
          <a:lstStyle/>
          <a:p>
            <a:endParaRPr lang="fa-IR" dirty="0"/>
          </a:p>
        </p:txBody>
      </p:sp>
      <p:sp>
        <p:nvSpPr>
          <p:cNvPr id="6" name="Slide Number Placeholder 5"/>
          <p:cNvSpPr>
            <a:spLocks noGrp="1"/>
          </p:cNvSpPr>
          <p:nvPr>
            <p:ph type="sldNum" sz="quarter" idx="12"/>
          </p:nvPr>
        </p:nvSpPr>
        <p:spPr/>
        <p:txBody>
          <a:bodyPr/>
          <a:lstStyle/>
          <a:p>
            <a:fld id="{61B762DC-9143-4D8F-8B16-054488782B57}" type="slidenum">
              <a:rPr lang="fa-IR" smtClean="0"/>
              <a:t>‹#›</a:t>
            </a:fld>
            <a:endParaRPr lang="fa-I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5335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20AC9D-7D50-4936-B33C-D937DBE7ABBD}" type="datetime8">
              <a:rPr lang="fa-IR" smtClean="0"/>
              <a:t>18 اکتبر 15</a:t>
            </a:fld>
            <a:endParaRPr lang="fa-IR" dirty="0"/>
          </a:p>
        </p:txBody>
      </p:sp>
      <p:sp>
        <p:nvSpPr>
          <p:cNvPr id="5" name="Footer Placeholder 4"/>
          <p:cNvSpPr>
            <a:spLocks noGrp="1"/>
          </p:cNvSpPr>
          <p:nvPr>
            <p:ph type="ftr" sz="quarter" idx="11"/>
          </p:nvPr>
        </p:nvSpPr>
        <p:spPr/>
        <p:txBody>
          <a:bodyPr/>
          <a:lstStyle/>
          <a:p>
            <a:endParaRPr lang="fa-IR" dirty="0"/>
          </a:p>
        </p:txBody>
      </p:sp>
      <p:sp>
        <p:nvSpPr>
          <p:cNvPr id="6" name="Slide Number Placeholder 5"/>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848249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034135-B4F4-49B7-8B6F-63D549FA619C}" type="datetime8">
              <a:rPr lang="fa-IR" smtClean="0"/>
              <a:t>18 اکتبر 15</a:t>
            </a:fld>
            <a:endParaRPr lang="fa-IR" dirty="0"/>
          </a:p>
        </p:txBody>
      </p:sp>
      <p:sp>
        <p:nvSpPr>
          <p:cNvPr id="5" name="Footer Placeholder 4"/>
          <p:cNvSpPr>
            <a:spLocks noGrp="1"/>
          </p:cNvSpPr>
          <p:nvPr>
            <p:ph type="ftr" sz="quarter" idx="11"/>
          </p:nvPr>
        </p:nvSpPr>
        <p:spPr/>
        <p:txBody>
          <a:bodyPr/>
          <a:lstStyle/>
          <a:p>
            <a:endParaRPr lang="fa-IR" dirty="0"/>
          </a:p>
        </p:txBody>
      </p:sp>
      <p:sp>
        <p:nvSpPr>
          <p:cNvPr id="6" name="Slide Number Placeholder 5"/>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1329575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E26F4B-6CC6-4C4E-A1E0-D4B9A4C2E799}" type="datetime8">
              <a:rPr lang="fa-IR" smtClean="0"/>
              <a:t>18 اکتبر 15</a:t>
            </a:fld>
            <a:endParaRPr lang="fa-IR" dirty="0"/>
          </a:p>
        </p:txBody>
      </p:sp>
      <p:sp>
        <p:nvSpPr>
          <p:cNvPr id="5" name="Footer Placeholder 4"/>
          <p:cNvSpPr>
            <a:spLocks noGrp="1"/>
          </p:cNvSpPr>
          <p:nvPr>
            <p:ph type="ftr" sz="quarter" idx="11"/>
          </p:nvPr>
        </p:nvSpPr>
        <p:spPr/>
        <p:txBody>
          <a:bodyPr/>
          <a:lstStyle/>
          <a:p>
            <a:endParaRPr lang="fa-IR" dirty="0"/>
          </a:p>
        </p:txBody>
      </p:sp>
      <p:sp>
        <p:nvSpPr>
          <p:cNvPr id="6" name="Slide Number Placeholder 5"/>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356107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688B25-902E-40BE-A72F-4B9403582FC8}" type="datetime8">
              <a:rPr lang="fa-IR" smtClean="0"/>
              <a:t>18 اکتبر 15</a:t>
            </a:fld>
            <a:endParaRPr lang="fa-IR" dirty="0"/>
          </a:p>
        </p:txBody>
      </p:sp>
      <p:sp>
        <p:nvSpPr>
          <p:cNvPr id="5" name="Footer Placeholder 4"/>
          <p:cNvSpPr>
            <a:spLocks noGrp="1"/>
          </p:cNvSpPr>
          <p:nvPr>
            <p:ph type="ftr" sz="quarter" idx="11"/>
          </p:nvPr>
        </p:nvSpPr>
        <p:spPr/>
        <p:txBody>
          <a:bodyPr/>
          <a:lstStyle/>
          <a:p>
            <a:endParaRPr lang="fa-IR" dirty="0"/>
          </a:p>
        </p:txBody>
      </p:sp>
      <p:sp>
        <p:nvSpPr>
          <p:cNvPr id="6" name="Slide Number Placeholder 5"/>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19326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A668BB-B0EB-44FD-89A8-C178517ECC28}" type="datetime8">
              <a:rPr lang="fa-IR" smtClean="0"/>
              <a:t>18 اکتبر 15</a:t>
            </a:fld>
            <a:endParaRPr lang="fa-IR" dirty="0"/>
          </a:p>
        </p:txBody>
      </p:sp>
      <p:sp>
        <p:nvSpPr>
          <p:cNvPr id="5" name="Footer Placeholder 4"/>
          <p:cNvSpPr>
            <a:spLocks noGrp="1"/>
          </p:cNvSpPr>
          <p:nvPr>
            <p:ph type="ftr" sz="quarter" idx="11"/>
          </p:nvPr>
        </p:nvSpPr>
        <p:spPr/>
        <p:txBody>
          <a:bodyPr/>
          <a:lstStyle/>
          <a:p>
            <a:endParaRPr lang="fa-IR" dirty="0"/>
          </a:p>
        </p:txBody>
      </p:sp>
      <p:sp>
        <p:nvSpPr>
          <p:cNvPr id="6" name="Slide Number Placeholder 5"/>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1671010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59E777-629E-47AC-9F67-D79B33C1A8F6}" type="datetime8">
              <a:rPr lang="fa-IR" smtClean="0"/>
              <a:t>18 اکتبر 15</a:t>
            </a:fld>
            <a:endParaRPr lang="fa-IR" dirty="0"/>
          </a:p>
        </p:txBody>
      </p:sp>
      <p:sp>
        <p:nvSpPr>
          <p:cNvPr id="6" name="Footer Placeholder 5"/>
          <p:cNvSpPr>
            <a:spLocks noGrp="1"/>
          </p:cNvSpPr>
          <p:nvPr>
            <p:ph type="ftr" sz="quarter" idx="11"/>
          </p:nvPr>
        </p:nvSpPr>
        <p:spPr/>
        <p:txBody>
          <a:bodyPr/>
          <a:lstStyle/>
          <a:p>
            <a:endParaRPr lang="fa-IR" dirty="0"/>
          </a:p>
        </p:txBody>
      </p:sp>
      <p:sp>
        <p:nvSpPr>
          <p:cNvPr id="7" name="Slide Number Placeholder 6"/>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1339111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0F7739-CD97-4C22-93CE-EA33378D627A}" type="datetime8">
              <a:rPr lang="fa-IR" smtClean="0"/>
              <a:t>18 اکتبر 15</a:t>
            </a:fld>
            <a:endParaRPr lang="fa-IR" dirty="0"/>
          </a:p>
        </p:txBody>
      </p:sp>
      <p:sp>
        <p:nvSpPr>
          <p:cNvPr id="8" name="Footer Placeholder 7"/>
          <p:cNvSpPr>
            <a:spLocks noGrp="1"/>
          </p:cNvSpPr>
          <p:nvPr>
            <p:ph type="ftr" sz="quarter" idx="11"/>
          </p:nvPr>
        </p:nvSpPr>
        <p:spPr/>
        <p:txBody>
          <a:bodyPr/>
          <a:lstStyle/>
          <a:p>
            <a:endParaRPr lang="fa-IR" dirty="0"/>
          </a:p>
        </p:txBody>
      </p:sp>
      <p:sp>
        <p:nvSpPr>
          <p:cNvPr id="9" name="Slide Number Placeholder 8"/>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2655222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37876C-0248-4563-98F9-00DAA452F426}" type="datetime8">
              <a:rPr lang="fa-IR" smtClean="0"/>
              <a:t>18 اکتبر 15</a:t>
            </a:fld>
            <a:endParaRPr lang="fa-IR" dirty="0"/>
          </a:p>
        </p:txBody>
      </p:sp>
      <p:sp>
        <p:nvSpPr>
          <p:cNvPr id="4" name="Footer Placeholder 3"/>
          <p:cNvSpPr>
            <a:spLocks noGrp="1"/>
          </p:cNvSpPr>
          <p:nvPr>
            <p:ph type="ftr" sz="quarter" idx="11"/>
          </p:nvPr>
        </p:nvSpPr>
        <p:spPr/>
        <p:txBody>
          <a:bodyPr/>
          <a:lstStyle/>
          <a:p>
            <a:endParaRPr lang="fa-IR" dirty="0"/>
          </a:p>
        </p:txBody>
      </p:sp>
      <p:sp>
        <p:nvSpPr>
          <p:cNvPr id="5" name="Slide Number Placeholder 4"/>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4157979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1CB31-9F5A-4C0E-8EE0-0F208593B77F}" type="datetime8">
              <a:rPr lang="fa-IR" smtClean="0"/>
              <a:t>18 اکتبر 15</a:t>
            </a:fld>
            <a:endParaRPr lang="fa-IR" dirty="0"/>
          </a:p>
        </p:txBody>
      </p:sp>
      <p:sp>
        <p:nvSpPr>
          <p:cNvPr id="3" name="Footer Placeholder 2"/>
          <p:cNvSpPr>
            <a:spLocks noGrp="1"/>
          </p:cNvSpPr>
          <p:nvPr>
            <p:ph type="ftr" sz="quarter" idx="11"/>
          </p:nvPr>
        </p:nvSpPr>
        <p:spPr/>
        <p:txBody>
          <a:bodyPr/>
          <a:lstStyle/>
          <a:p>
            <a:endParaRPr lang="fa-IR" dirty="0"/>
          </a:p>
        </p:txBody>
      </p:sp>
      <p:sp>
        <p:nvSpPr>
          <p:cNvPr id="4" name="Slide Number Placeholder 3"/>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235566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D6320-EB4F-4800-A285-5389E8501EDA}" type="datetime8">
              <a:rPr lang="fa-IR" smtClean="0"/>
              <a:t>18 اکتبر 15</a:t>
            </a:fld>
            <a:endParaRPr lang="fa-IR" dirty="0"/>
          </a:p>
        </p:txBody>
      </p:sp>
      <p:sp>
        <p:nvSpPr>
          <p:cNvPr id="6" name="Footer Placeholder 5"/>
          <p:cNvSpPr>
            <a:spLocks noGrp="1"/>
          </p:cNvSpPr>
          <p:nvPr>
            <p:ph type="ftr" sz="quarter" idx="11"/>
          </p:nvPr>
        </p:nvSpPr>
        <p:spPr/>
        <p:txBody>
          <a:bodyPr/>
          <a:lstStyle/>
          <a:p>
            <a:endParaRPr lang="fa-IR" dirty="0"/>
          </a:p>
        </p:txBody>
      </p:sp>
      <p:sp>
        <p:nvSpPr>
          <p:cNvPr id="7" name="Slide Number Placeholder 6"/>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363623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2EF45-ABA2-4357-AF96-4C65B6A9B4F2}" type="datetime8">
              <a:rPr lang="fa-IR" smtClean="0"/>
              <a:t>18 اکتبر 15</a:t>
            </a:fld>
            <a:endParaRPr lang="fa-IR" dirty="0"/>
          </a:p>
        </p:txBody>
      </p:sp>
      <p:sp>
        <p:nvSpPr>
          <p:cNvPr id="6" name="Footer Placeholder 5"/>
          <p:cNvSpPr>
            <a:spLocks noGrp="1"/>
          </p:cNvSpPr>
          <p:nvPr>
            <p:ph type="ftr" sz="quarter" idx="11"/>
          </p:nvPr>
        </p:nvSpPr>
        <p:spPr/>
        <p:txBody>
          <a:bodyPr/>
          <a:lstStyle/>
          <a:p>
            <a:endParaRPr lang="fa-IR" dirty="0"/>
          </a:p>
        </p:txBody>
      </p:sp>
      <p:sp>
        <p:nvSpPr>
          <p:cNvPr id="7" name="Slide Number Placeholder 6"/>
          <p:cNvSpPr>
            <a:spLocks noGrp="1"/>
          </p:cNvSpPr>
          <p:nvPr>
            <p:ph type="sldNum" sz="quarter" idx="12"/>
          </p:nvPr>
        </p:nvSpPr>
        <p:spPr/>
        <p:txBody>
          <a:bodyPr/>
          <a:lstStyle/>
          <a:p>
            <a:fld id="{61B762DC-9143-4D8F-8B16-054488782B57}" type="slidenum">
              <a:rPr lang="fa-IR" smtClean="0"/>
              <a:t>‹#›</a:t>
            </a:fld>
            <a:endParaRPr lang="fa-IR" dirty="0"/>
          </a:p>
        </p:txBody>
      </p:sp>
    </p:spTree>
    <p:extLst>
      <p:ext uri="{BB962C8B-B14F-4D97-AF65-F5344CB8AC3E}">
        <p14:creationId xmlns:p14="http://schemas.microsoft.com/office/powerpoint/2010/main" val="1749193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D5AFE1-C222-4035-BF5E-33507D5A4465}" type="datetime8">
              <a:rPr lang="fa-IR" smtClean="0"/>
              <a:t>18 اکتبر 15</a:t>
            </a:fld>
            <a:endParaRPr lang="fa-I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B762DC-9143-4D8F-8B16-054488782B57}" type="slidenum">
              <a:rPr lang="fa-IR" smtClean="0"/>
              <a:t>‹#›</a:t>
            </a:fld>
            <a:endParaRPr lang="fa-IR" dirty="0"/>
          </a:p>
        </p:txBody>
      </p:sp>
    </p:spTree>
    <p:extLst>
      <p:ext uri="{BB962C8B-B14F-4D97-AF65-F5344CB8AC3E}">
        <p14:creationId xmlns:p14="http://schemas.microsoft.com/office/powerpoint/2010/main" val="89710336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hf hdr="0" ftr="0" dt="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2.xml.rels><?xml version="1.0" encoding="UTF-8" standalone="yes"?>
<Relationships xmlns="http://schemas.openxmlformats.org/package/2006/relationships"><Relationship Id="rId8" Type="http://schemas.openxmlformats.org/officeDocument/2006/relationships/diagramData" Target="../diagrams/data14.xml"/><Relationship Id="rId3" Type="http://schemas.openxmlformats.org/officeDocument/2006/relationships/diagramData" Target="../diagrams/data13.xml"/><Relationship Id="rId7" Type="http://schemas.microsoft.com/office/2007/relationships/diagramDrawing" Target="../diagrams/drawing13.xml"/><Relationship Id="rId12" Type="http://schemas.microsoft.com/office/2007/relationships/diagramDrawing" Target="../diagrams/drawing14.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diagramColors" Target="../diagrams/colors14.xml"/><Relationship Id="rId5" Type="http://schemas.openxmlformats.org/officeDocument/2006/relationships/diagramQuickStyle" Target="../diagrams/quickStyle13.xml"/><Relationship Id="rId10" Type="http://schemas.openxmlformats.org/officeDocument/2006/relationships/diagramQuickStyle" Target="../diagrams/quickStyle14.xml"/><Relationship Id="rId4" Type="http://schemas.openxmlformats.org/officeDocument/2006/relationships/diagramLayout" Target="../diagrams/layout13.xml"/><Relationship Id="rId9" Type="http://schemas.openxmlformats.org/officeDocument/2006/relationships/diagramLayout" Target="../diagrams/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5308"/>
            <a:ext cx="9144000" cy="2231579"/>
          </a:xfrm>
        </p:spPr>
        <p:txBody>
          <a:bodyPr>
            <a:normAutofit/>
          </a:bodyPr>
          <a:lstStyle/>
          <a:p>
            <a:pPr algn="ctr"/>
            <a:r>
              <a:rPr lang="fa-IR" sz="8000" dirty="0" smtClean="0">
                <a:latin typeface="IranNastaliq" panose="02020505000000020003" pitchFamily="18" charset="0"/>
                <a:cs typeface="IranNastaliq" panose="02020505000000020003" pitchFamily="18" charset="0"/>
              </a:rPr>
              <a:t>بسم اللّه الرّحمن الرّحیم</a:t>
            </a:r>
            <a:endParaRPr lang="fa-IR" sz="8000" dirty="0">
              <a:latin typeface="IranNastaliq" panose="02020505000000020003" pitchFamily="18" charset="0"/>
              <a:cs typeface="IranNastaliq" panose="02020505000000020003" pitchFamily="18" charset="0"/>
            </a:endParaRPr>
          </a:p>
        </p:txBody>
      </p:sp>
      <p:sp>
        <p:nvSpPr>
          <p:cNvPr id="3" name="Subtitle 2"/>
          <p:cNvSpPr>
            <a:spLocks noGrp="1"/>
          </p:cNvSpPr>
          <p:nvPr>
            <p:ph type="subTitle" idx="1"/>
          </p:nvPr>
        </p:nvSpPr>
        <p:spPr>
          <a:xfrm>
            <a:off x="1524000" y="3211420"/>
            <a:ext cx="9144000" cy="3036980"/>
          </a:xfrm>
        </p:spPr>
        <p:txBody>
          <a:bodyPr>
            <a:noAutofit/>
          </a:bodyPr>
          <a:lstStyle/>
          <a:p>
            <a:pPr algn="ctr"/>
            <a:r>
              <a:rPr lang="fa-IR" sz="5200" b="1" dirty="0" smtClean="0">
                <a:solidFill>
                  <a:schemeClr val="tx1"/>
                </a:solidFill>
                <a:cs typeface="B Nazanin" panose="00000400000000000000" pitchFamily="2" charset="-78"/>
              </a:rPr>
              <a:t>روایت</a:t>
            </a:r>
            <a:r>
              <a:rPr lang="fa-IR" sz="5200" dirty="0" smtClean="0">
                <a:solidFill>
                  <a:schemeClr val="tx1"/>
                </a:solidFill>
                <a:cs typeface="B Nazanin" panose="00000400000000000000" pitchFamily="2" charset="-78"/>
              </a:rPr>
              <a:t> </a:t>
            </a:r>
            <a:r>
              <a:rPr lang="fa-IR" sz="5200" b="1" dirty="0" smtClean="0">
                <a:solidFill>
                  <a:schemeClr val="tx1"/>
                </a:solidFill>
                <a:cs typeface="B Nazanin" panose="00000400000000000000" pitchFamily="2" charset="-78"/>
              </a:rPr>
              <a:t>ولایت</a:t>
            </a:r>
          </a:p>
          <a:p>
            <a:pPr algn="ctr"/>
            <a:r>
              <a:rPr lang="fa-IR" sz="5200" b="1" dirty="0" smtClean="0">
                <a:solidFill>
                  <a:schemeClr val="tx1"/>
                </a:solidFill>
                <a:cs typeface="B Nazanin" panose="00000400000000000000" pitchFamily="2" charset="-78"/>
              </a:rPr>
              <a:t>شفافیت</a:t>
            </a:r>
          </a:p>
          <a:p>
            <a:pPr algn="ctr"/>
            <a:r>
              <a:rPr lang="fa-IR" sz="3000" dirty="0" smtClean="0">
                <a:cs typeface="B Nazanin" panose="00000400000000000000" pitchFamily="2" charset="-78"/>
              </a:rPr>
              <a:t> و مفاهیم مرتبط</a:t>
            </a:r>
          </a:p>
          <a:p>
            <a:pPr algn="ctr"/>
            <a:r>
              <a:rPr lang="fa-IR" sz="3200" dirty="0" smtClean="0">
                <a:cs typeface="B Nazanin" panose="00000400000000000000" pitchFamily="2" charset="-78"/>
              </a:rPr>
              <a:t>در بیانات </a:t>
            </a:r>
            <a:r>
              <a:rPr lang="fa-IR" sz="3200" b="1" dirty="0" smtClean="0">
                <a:cs typeface="B Nazanin" panose="00000400000000000000" pitchFamily="2" charset="-78"/>
              </a:rPr>
              <a:t>مقام معظم رهبری</a:t>
            </a:r>
            <a:r>
              <a:rPr lang="fa-IR" sz="3200" dirty="0" smtClean="0">
                <a:cs typeface="B Nazanin" panose="00000400000000000000" pitchFamily="2" charset="-78"/>
              </a:rPr>
              <a:t>(مدظله العالی)</a:t>
            </a:r>
            <a:endParaRPr lang="fa-IR" sz="3200" dirty="0">
              <a:cs typeface="B Nazanin" panose="00000400000000000000" pitchFamily="2" charset="-78"/>
            </a:endParaRPr>
          </a:p>
        </p:txBody>
      </p:sp>
    </p:spTree>
    <p:extLst>
      <p:ext uri="{BB962C8B-B14F-4D97-AF65-F5344CB8AC3E}">
        <p14:creationId xmlns:p14="http://schemas.microsoft.com/office/powerpoint/2010/main" val="271092154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3516560" y="2210864"/>
            <a:ext cx="2921000" cy="2471737"/>
            <a:chOff x="1865313" y="2290762"/>
            <a:chExt cx="2921000" cy="2471738"/>
          </a:xfrm>
          <a:solidFill>
            <a:schemeClr val="accent5">
              <a:alpha val="25000"/>
            </a:schemeClr>
          </a:solidFill>
        </p:grpSpPr>
        <p:sp>
          <p:nvSpPr>
            <p:cNvPr id="5" name="Freeform 8"/>
            <p:cNvSpPr>
              <a:spLocks/>
            </p:cNvSpPr>
            <p:nvPr/>
          </p:nvSpPr>
          <p:spPr bwMode="auto">
            <a:xfrm>
              <a:off x="1865313" y="2290762"/>
              <a:ext cx="2921000" cy="2471738"/>
            </a:xfrm>
            <a:custGeom>
              <a:avLst/>
              <a:gdLst>
                <a:gd name="T0" fmla="*/ 779 w 779"/>
                <a:gd name="T1" fmla="*/ 406 h 659"/>
                <a:gd name="T2" fmla="*/ 386 w 779"/>
                <a:gd name="T3" fmla="*/ 606 h 659"/>
                <a:gd name="T4" fmla="*/ 193 w 779"/>
                <a:gd name="T5" fmla="*/ 426 h 659"/>
                <a:gd name="T6" fmla="*/ 165 w 779"/>
                <a:gd name="T7" fmla="*/ 419 h 659"/>
                <a:gd name="T8" fmla="*/ 35 w 779"/>
                <a:gd name="T9" fmla="*/ 164 h 659"/>
                <a:gd name="T10" fmla="*/ 290 w 779"/>
                <a:gd name="T11" fmla="*/ 34 h 659"/>
                <a:gd name="T12" fmla="*/ 419 w 779"/>
                <a:gd name="T13" fmla="*/ 289 h 659"/>
                <a:gd name="T14" fmla="*/ 317 w 779"/>
                <a:gd name="T15" fmla="*/ 407 h 659"/>
                <a:gd name="T16" fmla="*/ 423 w 779"/>
                <a:gd name="T17" fmla="*/ 492 h 659"/>
                <a:gd name="T18" fmla="*/ 665 w 779"/>
                <a:gd name="T19" fmla="*/ 369 h 659"/>
                <a:gd name="T20" fmla="*/ 779 w 779"/>
                <a:gd name="T21" fmla="*/ 406 h 6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79" h="659">
                  <a:moveTo>
                    <a:pt x="779" y="406"/>
                  </a:moveTo>
                  <a:cubicBezTo>
                    <a:pt x="726" y="569"/>
                    <a:pt x="549" y="659"/>
                    <a:pt x="386" y="606"/>
                  </a:cubicBezTo>
                  <a:cubicBezTo>
                    <a:pt x="294" y="576"/>
                    <a:pt x="226" y="508"/>
                    <a:pt x="193" y="426"/>
                  </a:cubicBezTo>
                  <a:cubicBezTo>
                    <a:pt x="183" y="424"/>
                    <a:pt x="174" y="422"/>
                    <a:pt x="165" y="419"/>
                  </a:cubicBezTo>
                  <a:cubicBezTo>
                    <a:pt x="59" y="384"/>
                    <a:pt x="0" y="270"/>
                    <a:pt x="35" y="164"/>
                  </a:cubicBezTo>
                  <a:cubicBezTo>
                    <a:pt x="69" y="58"/>
                    <a:pt x="183" y="0"/>
                    <a:pt x="290" y="34"/>
                  </a:cubicBezTo>
                  <a:cubicBezTo>
                    <a:pt x="396" y="69"/>
                    <a:pt x="454" y="183"/>
                    <a:pt x="419" y="289"/>
                  </a:cubicBezTo>
                  <a:cubicBezTo>
                    <a:pt x="402" y="343"/>
                    <a:pt x="364" y="384"/>
                    <a:pt x="317" y="407"/>
                  </a:cubicBezTo>
                  <a:cubicBezTo>
                    <a:pt x="340" y="446"/>
                    <a:pt x="377" y="477"/>
                    <a:pt x="423" y="492"/>
                  </a:cubicBezTo>
                  <a:cubicBezTo>
                    <a:pt x="524" y="525"/>
                    <a:pt x="632" y="469"/>
                    <a:pt x="665" y="369"/>
                  </a:cubicBezTo>
                  <a:lnTo>
                    <a:pt x="779" y="406"/>
                  </a:lnTo>
                  <a:close/>
                </a:path>
              </a:pathLst>
            </a:custGeom>
            <a:grpFill/>
            <a:ln w="9525" cap="flat" cmpd="sng" algn="ctr">
              <a:solidFill>
                <a:srgbClr val="048C89"/>
              </a:solidFill>
              <a:prstDash val="solid"/>
              <a:round/>
              <a:headEnd type="none" w="med" len="med"/>
              <a:tailEnd type="none" w="med" len="med"/>
            </a:ln>
          </p:spPr>
          <p:txBody>
            <a:bodyPr lIns="82124" tIns="41061" rIns="82124" bIns="41061" anchor="ctr"/>
            <a:lstStyle/>
            <a:p>
              <a:endParaRPr lang="fa-IR"/>
            </a:p>
          </p:txBody>
        </p:sp>
        <p:sp>
          <p:nvSpPr>
            <p:cNvPr id="6" name="Freeform 17"/>
            <p:cNvSpPr>
              <a:spLocks/>
            </p:cNvSpPr>
            <p:nvPr/>
          </p:nvSpPr>
          <p:spPr bwMode="auto">
            <a:xfrm>
              <a:off x="2185833" y="2608155"/>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4"/>
                    <a:pt x="255" y="345"/>
                    <a:pt x="143" y="345"/>
                  </a:cubicBezTo>
                  <a:cubicBezTo>
                    <a:pt x="87" y="345"/>
                    <a:pt x="37" y="322"/>
                    <a:pt x="0" y="286"/>
                  </a:cubicBezTo>
                  <a:cubicBezTo>
                    <a:pt x="286" y="0"/>
                    <a:pt x="286" y="0"/>
                    <a:pt x="286" y="0"/>
                  </a:cubicBezTo>
                  <a:cubicBezTo>
                    <a:pt x="323" y="36"/>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7" name="Group 9"/>
          <p:cNvGrpSpPr>
            <a:grpSpLocks/>
          </p:cNvGrpSpPr>
          <p:nvPr/>
        </p:nvGrpSpPr>
        <p:grpSpPr bwMode="auto">
          <a:xfrm>
            <a:off x="4216647" y="3485626"/>
            <a:ext cx="2774950" cy="2620963"/>
            <a:chOff x="2565400" y="3565525"/>
            <a:chExt cx="2774950" cy="2620963"/>
          </a:xfrm>
          <a:solidFill>
            <a:schemeClr val="accent4">
              <a:alpha val="25000"/>
            </a:schemeClr>
          </a:solidFill>
        </p:grpSpPr>
        <p:sp>
          <p:nvSpPr>
            <p:cNvPr id="8" name="Freeform 9"/>
            <p:cNvSpPr>
              <a:spLocks/>
            </p:cNvSpPr>
            <p:nvPr/>
          </p:nvSpPr>
          <p:spPr bwMode="auto">
            <a:xfrm>
              <a:off x="2565400" y="3565525"/>
              <a:ext cx="2774950" cy="2620963"/>
            </a:xfrm>
            <a:custGeom>
              <a:avLst/>
              <a:gdLst>
                <a:gd name="T0" fmla="*/ 639 w 740"/>
                <a:gd name="T1" fmla="*/ 436 h 699"/>
                <a:gd name="T2" fmla="*/ 408 w 740"/>
                <a:gd name="T3" fmla="*/ 564 h 699"/>
                <a:gd name="T4" fmla="*/ 393 w 740"/>
                <a:gd name="T5" fmla="*/ 589 h 699"/>
                <a:gd name="T6" fmla="*/ 110 w 740"/>
                <a:gd name="T7" fmla="*/ 633 h 699"/>
                <a:gd name="T8" fmla="*/ 66 w 740"/>
                <a:gd name="T9" fmla="*/ 351 h 699"/>
                <a:gd name="T10" fmla="*/ 348 w 740"/>
                <a:gd name="T11" fmla="*/ 306 h 699"/>
                <a:gd name="T12" fmla="*/ 429 w 740"/>
                <a:gd name="T13" fmla="*/ 440 h 699"/>
                <a:gd name="T14" fmla="*/ 542 w 740"/>
                <a:gd name="T15" fmla="*/ 366 h 699"/>
                <a:gd name="T16" fmla="*/ 500 w 740"/>
                <a:gd name="T17" fmla="*/ 98 h 699"/>
                <a:gd name="T18" fmla="*/ 570 w 740"/>
                <a:gd name="T19" fmla="*/ 0 h 699"/>
                <a:gd name="T20" fmla="*/ 639 w 740"/>
                <a:gd name="T21" fmla="*/ 436 h 6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0" h="699">
                  <a:moveTo>
                    <a:pt x="639" y="436"/>
                  </a:moveTo>
                  <a:cubicBezTo>
                    <a:pt x="583" y="514"/>
                    <a:pt x="497" y="558"/>
                    <a:pt x="408" y="564"/>
                  </a:cubicBezTo>
                  <a:cubicBezTo>
                    <a:pt x="403" y="573"/>
                    <a:pt x="398" y="581"/>
                    <a:pt x="393" y="589"/>
                  </a:cubicBezTo>
                  <a:cubicBezTo>
                    <a:pt x="327" y="679"/>
                    <a:pt x="201" y="699"/>
                    <a:pt x="110" y="633"/>
                  </a:cubicBezTo>
                  <a:cubicBezTo>
                    <a:pt x="20" y="568"/>
                    <a:pt x="0" y="441"/>
                    <a:pt x="66" y="351"/>
                  </a:cubicBezTo>
                  <a:cubicBezTo>
                    <a:pt x="131" y="261"/>
                    <a:pt x="258" y="241"/>
                    <a:pt x="348" y="306"/>
                  </a:cubicBezTo>
                  <a:cubicBezTo>
                    <a:pt x="394" y="340"/>
                    <a:pt x="421" y="388"/>
                    <a:pt x="429" y="440"/>
                  </a:cubicBezTo>
                  <a:cubicBezTo>
                    <a:pt x="473" y="430"/>
                    <a:pt x="514" y="405"/>
                    <a:pt x="542" y="366"/>
                  </a:cubicBezTo>
                  <a:cubicBezTo>
                    <a:pt x="604" y="280"/>
                    <a:pt x="585" y="160"/>
                    <a:pt x="500" y="98"/>
                  </a:cubicBezTo>
                  <a:cubicBezTo>
                    <a:pt x="570" y="0"/>
                    <a:pt x="570" y="0"/>
                    <a:pt x="570" y="0"/>
                  </a:cubicBezTo>
                  <a:cubicBezTo>
                    <a:pt x="709" y="102"/>
                    <a:pt x="740" y="297"/>
                    <a:pt x="639" y="436"/>
                  </a:cubicBezTo>
                  <a:close/>
                </a:path>
              </a:pathLst>
            </a:custGeom>
            <a:grpFill/>
            <a:ln w="9525" cap="flat" cmpd="sng" algn="ctr">
              <a:solidFill>
                <a:srgbClr val="034543"/>
              </a:solidFill>
              <a:prstDash val="solid"/>
              <a:round/>
              <a:headEnd type="none" w="med" len="med"/>
              <a:tailEnd type="none" w="med" len="med"/>
            </a:ln>
          </p:spPr>
          <p:txBody>
            <a:bodyPr lIns="82124" tIns="41061" rIns="82124" bIns="41061" anchor="ctr"/>
            <a:lstStyle/>
            <a:p>
              <a:endParaRPr lang="fa-IR"/>
            </a:p>
          </p:txBody>
        </p:sp>
        <p:sp>
          <p:nvSpPr>
            <p:cNvPr id="9" name="Freeform 16"/>
            <p:cNvSpPr>
              <a:spLocks/>
            </p:cNvSpPr>
            <p:nvPr/>
          </p:nvSpPr>
          <p:spPr bwMode="auto">
            <a:xfrm>
              <a:off x="2886976" y="4796397"/>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5" y="345"/>
                    <a:pt x="143" y="345"/>
                  </a:cubicBezTo>
                  <a:cubicBezTo>
                    <a:pt x="87" y="345"/>
                    <a:pt x="37" y="323"/>
                    <a:pt x="0" y="286"/>
                  </a:cubicBezTo>
                  <a:cubicBezTo>
                    <a:pt x="286" y="0"/>
                    <a:pt x="286" y="0"/>
                    <a:pt x="286" y="0"/>
                  </a:cubicBezTo>
                  <a:cubicBezTo>
                    <a:pt x="322" y="37"/>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10" name="Group 8"/>
          <p:cNvGrpSpPr>
            <a:grpSpLocks/>
          </p:cNvGrpSpPr>
          <p:nvPr/>
        </p:nvGrpSpPr>
        <p:grpSpPr bwMode="auto">
          <a:xfrm>
            <a:off x="6097835" y="3114151"/>
            <a:ext cx="2139950" cy="3000375"/>
            <a:chOff x="4441408" y="3179762"/>
            <a:chExt cx="2138363" cy="3000375"/>
          </a:xfrm>
          <a:solidFill>
            <a:srgbClr val="002060">
              <a:alpha val="25000"/>
            </a:srgbClr>
          </a:solidFill>
        </p:grpSpPr>
        <p:sp>
          <p:nvSpPr>
            <p:cNvPr id="11" name="Freeform 10"/>
            <p:cNvSpPr>
              <a:spLocks/>
            </p:cNvSpPr>
            <p:nvPr/>
          </p:nvSpPr>
          <p:spPr bwMode="auto">
            <a:xfrm>
              <a:off x="4441408" y="3179762"/>
              <a:ext cx="2138363" cy="3000375"/>
            </a:xfrm>
            <a:custGeom>
              <a:avLst/>
              <a:gdLst>
                <a:gd name="T0" fmla="*/ 459 w 570"/>
                <a:gd name="T1" fmla="*/ 734 h 800"/>
                <a:gd name="T2" fmla="*/ 177 w 570"/>
                <a:gd name="T3" fmla="*/ 690 h 800"/>
                <a:gd name="T4" fmla="*/ 222 w 570"/>
                <a:gd name="T5" fmla="*/ 407 h 800"/>
                <a:gd name="T6" fmla="*/ 374 w 570"/>
                <a:gd name="T7" fmla="*/ 372 h 800"/>
                <a:gd name="T8" fmla="*/ 338 w 570"/>
                <a:gd name="T9" fmla="*/ 241 h 800"/>
                <a:gd name="T10" fmla="*/ 70 w 570"/>
                <a:gd name="T11" fmla="*/ 199 h 800"/>
                <a:gd name="T12" fmla="*/ 0 w 570"/>
                <a:gd name="T13" fmla="*/ 102 h 800"/>
                <a:gd name="T14" fmla="*/ 436 w 570"/>
                <a:gd name="T15" fmla="*/ 171 h 800"/>
                <a:gd name="T16" fmla="*/ 486 w 570"/>
                <a:gd name="T17" fmla="*/ 430 h 800"/>
                <a:gd name="T18" fmla="*/ 504 w 570"/>
                <a:gd name="T19" fmla="*/ 452 h 800"/>
                <a:gd name="T20" fmla="*/ 459 w 570"/>
                <a:gd name="T21" fmla="*/ 734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0" h="800">
                  <a:moveTo>
                    <a:pt x="459" y="734"/>
                  </a:moveTo>
                  <a:cubicBezTo>
                    <a:pt x="369" y="800"/>
                    <a:pt x="243" y="780"/>
                    <a:pt x="177" y="690"/>
                  </a:cubicBezTo>
                  <a:cubicBezTo>
                    <a:pt x="112" y="599"/>
                    <a:pt x="132" y="473"/>
                    <a:pt x="222" y="407"/>
                  </a:cubicBezTo>
                  <a:cubicBezTo>
                    <a:pt x="268" y="374"/>
                    <a:pt x="323" y="363"/>
                    <a:pt x="374" y="372"/>
                  </a:cubicBezTo>
                  <a:cubicBezTo>
                    <a:pt x="378" y="327"/>
                    <a:pt x="367" y="280"/>
                    <a:pt x="338" y="241"/>
                  </a:cubicBezTo>
                  <a:cubicBezTo>
                    <a:pt x="276" y="155"/>
                    <a:pt x="156" y="136"/>
                    <a:pt x="70" y="199"/>
                  </a:cubicBezTo>
                  <a:cubicBezTo>
                    <a:pt x="0" y="102"/>
                    <a:pt x="0" y="102"/>
                    <a:pt x="0" y="102"/>
                  </a:cubicBezTo>
                  <a:cubicBezTo>
                    <a:pt x="139" y="0"/>
                    <a:pt x="334" y="31"/>
                    <a:pt x="436" y="171"/>
                  </a:cubicBezTo>
                  <a:cubicBezTo>
                    <a:pt x="492" y="248"/>
                    <a:pt x="507" y="343"/>
                    <a:pt x="486" y="430"/>
                  </a:cubicBezTo>
                  <a:cubicBezTo>
                    <a:pt x="492" y="437"/>
                    <a:pt x="498" y="444"/>
                    <a:pt x="504" y="452"/>
                  </a:cubicBezTo>
                  <a:cubicBezTo>
                    <a:pt x="570" y="542"/>
                    <a:pt x="550" y="669"/>
                    <a:pt x="459" y="734"/>
                  </a:cubicBezTo>
                  <a:close/>
                </a:path>
              </a:pathLst>
            </a:custGeom>
            <a:grpFill/>
            <a:ln w="9525" cap="flat" cmpd="sng" algn="ctr">
              <a:solidFill>
                <a:srgbClr val="013253"/>
              </a:solidFill>
              <a:prstDash val="solid"/>
              <a:round/>
              <a:headEnd type="none" w="med" len="med"/>
              <a:tailEnd type="none" w="med" len="med"/>
            </a:ln>
          </p:spPr>
          <p:txBody>
            <a:bodyPr lIns="82124" tIns="41061" rIns="82124" bIns="41061" anchor="ctr"/>
            <a:lstStyle/>
            <a:p>
              <a:endParaRPr lang="fa-IR"/>
            </a:p>
          </p:txBody>
        </p:sp>
        <p:sp>
          <p:nvSpPr>
            <p:cNvPr id="12" name="Freeform 15"/>
            <p:cNvSpPr>
              <a:spLocks/>
            </p:cNvSpPr>
            <p:nvPr/>
          </p:nvSpPr>
          <p:spPr bwMode="auto">
            <a:xfrm>
              <a:off x="5189431" y="4791894"/>
              <a:ext cx="1293813" cy="1293813"/>
            </a:xfrm>
            <a:custGeom>
              <a:avLst/>
              <a:gdLst>
                <a:gd name="T0" fmla="*/ 345 w 345"/>
                <a:gd name="T1" fmla="*/ 143 h 345"/>
                <a:gd name="T2" fmla="*/ 142 w 345"/>
                <a:gd name="T3" fmla="*/ 345 h 345"/>
                <a:gd name="T4" fmla="*/ 0 w 345"/>
                <a:gd name="T5" fmla="*/ 286 h 345"/>
                <a:gd name="T6" fmla="*/ 285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4" y="345"/>
                    <a:pt x="142" y="345"/>
                  </a:cubicBezTo>
                  <a:cubicBezTo>
                    <a:pt x="87" y="345"/>
                    <a:pt x="36" y="323"/>
                    <a:pt x="0" y="286"/>
                  </a:cubicBezTo>
                  <a:cubicBezTo>
                    <a:pt x="285" y="0"/>
                    <a:pt x="285" y="0"/>
                    <a:pt x="285" y="0"/>
                  </a:cubicBezTo>
                  <a:cubicBezTo>
                    <a:pt x="322" y="37"/>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13" name="Group 7"/>
          <p:cNvGrpSpPr>
            <a:grpSpLocks/>
          </p:cNvGrpSpPr>
          <p:nvPr/>
        </p:nvGrpSpPr>
        <p:grpSpPr bwMode="auto">
          <a:xfrm>
            <a:off x="5812085" y="2147364"/>
            <a:ext cx="3116262" cy="1762125"/>
            <a:chOff x="4160420" y="2227262"/>
            <a:chExt cx="3116263" cy="1762125"/>
          </a:xfrm>
        </p:grpSpPr>
        <p:sp>
          <p:nvSpPr>
            <p:cNvPr id="14" name="Freeform 11"/>
            <p:cNvSpPr>
              <a:spLocks/>
            </p:cNvSpPr>
            <p:nvPr/>
          </p:nvSpPr>
          <p:spPr bwMode="auto">
            <a:xfrm>
              <a:off x="4160420" y="2227262"/>
              <a:ext cx="3116263" cy="1762125"/>
            </a:xfrm>
            <a:custGeom>
              <a:avLst/>
              <a:gdLst>
                <a:gd name="T0" fmla="*/ 667 w 831"/>
                <a:gd name="T1" fmla="*/ 436 h 470"/>
                <a:gd name="T2" fmla="*/ 412 w 831"/>
                <a:gd name="T3" fmla="*/ 306 h 470"/>
                <a:gd name="T4" fmla="*/ 425 w 831"/>
                <a:gd name="T5" fmla="*/ 150 h 470"/>
                <a:gd name="T6" fmla="*/ 290 w 831"/>
                <a:gd name="T7" fmla="*/ 144 h 470"/>
                <a:gd name="T8" fmla="*/ 167 w 831"/>
                <a:gd name="T9" fmla="*/ 386 h 470"/>
                <a:gd name="T10" fmla="*/ 53 w 831"/>
                <a:gd name="T11" fmla="*/ 423 h 470"/>
                <a:gd name="T12" fmla="*/ 253 w 831"/>
                <a:gd name="T13" fmla="*/ 29 h 470"/>
                <a:gd name="T14" fmla="*/ 515 w 831"/>
                <a:gd name="T15" fmla="*/ 62 h 470"/>
                <a:gd name="T16" fmla="*/ 542 w 831"/>
                <a:gd name="T17" fmla="*/ 51 h 470"/>
                <a:gd name="T18" fmla="*/ 797 w 831"/>
                <a:gd name="T19" fmla="*/ 181 h 470"/>
                <a:gd name="T20" fmla="*/ 667 w 831"/>
                <a:gd name="T21" fmla="*/ 436 h 4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1" h="470">
                  <a:moveTo>
                    <a:pt x="667" y="436"/>
                  </a:moveTo>
                  <a:cubicBezTo>
                    <a:pt x="561" y="470"/>
                    <a:pt x="447" y="412"/>
                    <a:pt x="412" y="306"/>
                  </a:cubicBezTo>
                  <a:cubicBezTo>
                    <a:pt x="395" y="252"/>
                    <a:pt x="401" y="196"/>
                    <a:pt x="425" y="150"/>
                  </a:cubicBezTo>
                  <a:cubicBezTo>
                    <a:pt x="384" y="132"/>
                    <a:pt x="336" y="129"/>
                    <a:pt x="290" y="144"/>
                  </a:cubicBezTo>
                  <a:cubicBezTo>
                    <a:pt x="190" y="176"/>
                    <a:pt x="134" y="285"/>
                    <a:pt x="167" y="386"/>
                  </a:cubicBezTo>
                  <a:cubicBezTo>
                    <a:pt x="53" y="423"/>
                    <a:pt x="53" y="423"/>
                    <a:pt x="53" y="423"/>
                  </a:cubicBezTo>
                  <a:cubicBezTo>
                    <a:pt x="0" y="259"/>
                    <a:pt x="89" y="83"/>
                    <a:pt x="253" y="29"/>
                  </a:cubicBezTo>
                  <a:cubicBezTo>
                    <a:pt x="345" y="0"/>
                    <a:pt x="440" y="15"/>
                    <a:pt x="515" y="62"/>
                  </a:cubicBezTo>
                  <a:cubicBezTo>
                    <a:pt x="524" y="58"/>
                    <a:pt x="533" y="54"/>
                    <a:pt x="542" y="51"/>
                  </a:cubicBezTo>
                  <a:cubicBezTo>
                    <a:pt x="648" y="17"/>
                    <a:pt x="762" y="75"/>
                    <a:pt x="797" y="181"/>
                  </a:cubicBezTo>
                  <a:cubicBezTo>
                    <a:pt x="831" y="287"/>
                    <a:pt x="773" y="401"/>
                    <a:pt x="667" y="436"/>
                  </a:cubicBezTo>
                  <a:close/>
                </a:path>
              </a:pathLst>
            </a:custGeom>
            <a:solidFill>
              <a:srgbClr val="0560B3"/>
            </a:solidFill>
            <a:ln w="9525" cap="flat" cmpd="sng" algn="ctr">
              <a:solidFill>
                <a:srgbClr val="01568F"/>
              </a:solidFill>
              <a:prstDash val="solid"/>
              <a:round/>
              <a:headEnd type="none" w="med" len="med"/>
              <a:tailEnd type="none" w="med" len="med"/>
            </a:ln>
          </p:spPr>
          <p:txBody>
            <a:bodyPr lIns="82124" tIns="41061" rIns="82124" bIns="41061" anchor="ctr"/>
            <a:lstStyle/>
            <a:p>
              <a:endParaRPr lang="fa-IR"/>
            </a:p>
          </p:txBody>
        </p:sp>
        <p:sp>
          <p:nvSpPr>
            <p:cNvPr id="15" name="Freeform 13"/>
            <p:cNvSpPr>
              <a:spLocks/>
            </p:cNvSpPr>
            <p:nvPr/>
          </p:nvSpPr>
          <p:spPr bwMode="auto">
            <a:xfrm>
              <a:off x="5882279" y="2605089"/>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4"/>
                    <a:pt x="255" y="345"/>
                    <a:pt x="143" y="345"/>
                  </a:cubicBezTo>
                  <a:cubicBezTo>
                    <a:pt x="87" y="345"/>
                    <a:pt x="37" y="322"/>
                    <a:pt x="0" y="286"/>
                  </a:cubicBezTo>
                  <a:cubicBezTo>
                    <a:pt x="286" y="0"/>
                    <a:pt x="286" y="0"/>
                    <a:pt x="286" y="0"/>
                  </a:cubicBezTo>
                  <a:cubicBezTo>
                    <a:pt x="323" y="36"/>
                    <a:pt x="345" y="87"/>
                    <a:pt x="345" y="143"/>
                  </a:cubicBezTo>
                  <a:close/>
                </a:path>
              </a:pathLst>
            </a:custGeom>
            <a:gradFill rotWithShape="1">
              <a:gsLst>
                <a:gs pos="0">
                  <a:srgbClr val="01315D">
                    <a:alpha val="28000"/>
                  </a:srgbClr>
                </a:gs>
                <a:gs pos="100000">
                  <a:srgbClr val="FFFFFF">
                    <a:alpha val="0"/>
                  </a:srgb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16" name="Group 11"/>
          <p:cNvGrpSpPr>
            <a:grpSpLocks/>
          </p:cNvGrpSpPr>
          <p:nvPr/>
        </p:nvGrpSpPr>
        <p:grpSpPr bwMode="auto">
          <a:xfrm>
            <a:off x="5053260" y="955151"/>
            <a:ext cx="1931987" cy="2879725"/>
            <a:chOff x="3402642" y="1035808"/>
            <a:chExt cx="1931358" cy="2879725"/>
          </a:xfrm>
          <a:solidFill>
            <a:srgbClr val="00B0F0">
              <a:alpha val="25000"/>
            </a:srgbClr>
          </a:solidFill>
        </p:grpSpPr>
        <p:sp>
          <p:nvSpPr>
            <p:cNvPr id="17" name="Freeform 6"/>
            <p:cNvSpPr>
              <a:spLocks/>
            </p:cNvSpPr>
            <p:nvPr/>
          </p:nvSpPr>
          <p:spPr bwMode="auto">
            <a:xfrm>
              <a:off x="3402642" y="1035808"/>
              <a:ext cx="1927225" cy="2879725"/>
            </a:xfrm>
            <a:custGeom>
              <a:avLst/>
              <a:gdLst>
                <a:gd name="T0" fmla="*/ 629817 w 10000"/>
                <a:gd name="T1" fmla="*/ 1286085 h 10000"/>
                <a:gd name="T2" fmla="*/ 450007 w 10000"/>
                <a:gd name="T3" fmla="*/ 1762392 h 10000"/>
                <a:gd name="T4" fmla="*/ 1169826 w 10000"/>
                <a:gd name="T5" fmla="*/ 2482323 h 10000"/>
                <a:gd name="T6" fmla="*/ 821191 w 10000"/>
                <a:gd name="T7" fmla="*/ 2879725 h 10000"/>
                <a:gd name="T8" fmla="*/ 71307 w 10000"/>
                <a:gd name="T9" fmla="*/ 2163537 h 10000"/>
                <a:gd name="T10" fmla="*/ 0 w 10000"/>
                <a:gd name="T11" fmla="*/ 1781110 h 10000"/>
                <a:gd name="T12" fmla="*/ 0 w 10000"/>
                <a:gd name="T13" fmla="*/ 1762392 h 10000"/>
                <a:gd name="T14" fmla="*/ 419942 w 10000"/>
                <a:gd name="T15" fmla="*/ 866221 h 10000"/>
                <a:gd name="T16" fmla="*/ 412426 w 10000"/>
                <a:gd name="T17" fmla="*/ 757368 h 10000"/>
                <a:gd name="T18" fmla="*/ 1169826 w 10000"/>
                <a:gd name="T19" fmla="*/ 0 h 10000"/>
                <a:gd name="T20" fmla="*/ 1927225 w 10000"/>
                <a:gd name="T21" fmla="*/ 757368 h 10000"/>
                <a:gd name="T22" fmla="*/ 1169826 w 10000"/>
                <a:gd name="T23" fmla="*/ 1514735 h 10000"/>
                <a:gd name="T24" fmla="*/ 629817 w 10000"/>
                <a:gd name="T25" fmla="*/ 128608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000" h="10000">
                  <a:moveTo>
                    <a:pt x="3268" y="4466"/>
                  </a:moveTo>
                  <a:cubicBezTo>
                    <a:pt x="2685" y="4909"/>
                    <a:pt x="2335" y="5482"/>
                    <a:pt x="2335" y="6120"/>
                  </a:cubicBezTo>
                  <a:cubicBezTo>
                    <a:pt x="2335" y="7500"/>
                    <a:pt x="4008" y="8620"/>
                    <a:pt x="6070" y="8620"/>
                  </a:cubicBezTo>
                  <a:lnTo>
                    <a:pt x="4261" y="10000"/>
                  </a:lnTo>
                  <a:cubicBezTo>
                    <a:pt x="2451" y="9622"/>
                    <a:pt x="1012" y="8698"/>
                    <a:pt x="370" y="7513"/>
                  </a:cubicBezTo>
                  <a:cubicBezTo>
                    <a:pt x="409" y="7044"/>
                    <a:pt x="292" y="6589"/>
                    <a:pt x="0" y="6185"/>
                  </a:cubicBezTo>
                  <a:lnTo>
                    <a:pt x="0" y="6120"/>
                  </a:lnTo>
                  <a:cubicBezTo>
                    <a:pt x="0" y="4870"/>
                    <a:pt x="837" y="3750"/>
                    <a:pt x="2179" y="3008"/>
                  </a:cubicBezTo>
                  <a:cubicBezTo>
                    <a:pt x="2140" y="2878"/>
                    <a:pt x="2140" y="2760"/>
                    <a:pt x="2140" y="2630"/>
                  </a:cubicBezTo>
                  <a:cubicBezTo>
                    <a:pt x="2140" y="1172"/>
                    <a:pt x="3891" y="0"/>
                    <a:pt x="6070" y="0"/>
                  </a:cubicBezTo>
                  <a:cubicBezTo>
                    <a:pt x="8230" y="0"/>
                    <a:pt x="10000" y="1172"/>
                    <a:pt x="10000" y="2630"/>
                  </a:cubicBezTo>
                  <a:cubicBezTo>
                    <a:pt x="10000" y="4076"/>
                    <a:pt x="8230" y="5260"/>
                    <a:pt x="6070" y="5260"/>
                  </a:cubicBezTo>
                  <a:cubicBezTo>
                    <a:pt x="4961" y="5260"/>
                    <a:pt x="3969" y="4961"/>
                    <a:pt x="3268" y="4466"/>
                  </a:cubicBezTo>
                  <a:close/>
                </a:path>
              </a:pathLst>
            </a:custGeom>
            <a:grpFill/>
            <a:ln w="9525" cap="flat" cmpd="sng" algn="ctr">
              <a:solidFill>
                <a:srgbClr val="0195F9"/>
              </a:solidFill>
              <a:prstDash val="solid"/>
              <a:round/>
              <a:headEnd type="none" w="med" len="med"/>
              <a:tailEnd type="none" w="med" len="med"/>
            </a:ln>
          </p:spPr>
          <p:txBody>
            <a:bodyPr lIns="82124" tIns="41061" rIns="82124" bIns="41061" anchor="ctr"/>
            <a:lstStyle/>
            <a:p>
              <a:endParaRPr lang="fa-IR"/>
            </a:p>
          </p:txBody>
        </p:sp>
        <p:sp>
          <p:nvSpPr>
            <p:cNvPr id="18" name="Freeform 13"/>
            <p:cNvSpPr>
              <a:spLocks/>
            </p:cNvSpPr>
            <p:nvPr/>
          </p:nvSpPr>
          <p:spPr bwMode="auto">
            <a:xfrm>
              <a:off x="4040187" y="1259682"/>
              <a:ext cx="1293813" cy="1292225"/>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4" y="345"/>
                    <a:pt x="143" y="345"/>
                  </a:cubicBezTo>
                  <a:cubicBezTo>
                    <a:pt x="87" y="345"/>
                    <a:pt x="36" y="323"/>
                    <a:pt x="0" y="286"/>
                  </a:cubicBezTo>
                  <a:cubicBezTo>
                    <a:pt x="286" y="0"/>
                    <a:pt x="286" y="0"/>
                    <a:pt x="286" y="0"/>
                  </a:cubicBezTo>
                  <a:cubicBezTo>
                    <a:pt x="322" y="37"/>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19" name="Oval 14"/>
          <p:cNvSpPr>
            <a:spLocks noChangeArrowheads="1"/>
          </p:cNvSpPr>
          <p:nvPr/>
        </p:nvSpPr>
        <p:spPr bwMode="auto">
          <a:xfrm>
            <a:off x="5273922" y="2723626"/>
            <a:ext cx="1893888" cy="1890713"/>
          </a:xfrm>
          <a:prstGeom prst="ellipse">
            <a:avLst/>
          </a:prstGeom>
          <a:solidFill>
            <a:srgbClr val="FFC000"/>
          </a:solidFill>
          <a:ln w="9525" cap="flat" cmpd="sng" algn="ctr">
            <a:solidFill>
              <a:srgbClr val="606060"/>
            </a:solidFill>
            <a:prstDash val="solid"/>
            <a:round/>
            <a:headEnd type="none" w="med" len="med"/>
            <a:tailEnd type="none" w="med" len="med"/>
          </a:ln>
          <a:effectLst>
            <a:outerShdw blurRad="50800" dist="25400" dir="5400000" algn="ctr" rotWithShape="0">
              <a:schemeClr val="tx2">
                <a:alpha val="27000"/>
              </a:schemeClr>
            </a:outerShdw>
          </a:effectLst>
        </p:spPr>
        <p:txBody>
          <a:bodyPr lIns="82124" tIns="41061" rIns="82124" bIns="41061" anchor="ctr"/>
          <a:lstStyle/>
          <a:p>
            <a:pPr algn="ctr" defTabSz="814388">
              <a:lnSpc>
                <a:spcPct val="90000"/>
              </a:lnSpc>
              <a:defRPr/>
            </a:pPr>
            <a:endParaRPr lang="en-US">
              <a:latin typeface="+mn-lt"/>
              <a:cs typeface="+mn-cs"/>
            </a:endParaRPr>
          </a:p>
        </p:txBody>
      </p:sp>
      <p:sp>
        <p:nvSpPr>
          <p:cNvPr id="20" name="Oval 14"/>
          <p:cNvSpPr>
            <a:spLocks noChangeArrowheads="1"/>
          </p:cNvSpPr>
          <p:nvPr/>
        </p:nvSpPr>
        <p:spPr bwMode="auto">
          <a:xfrm>
            <a:off x="5470772" y="1213289"/>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پاسخگویی مسئولین</a:t>
            </a:r>
            <a:endParaRPr lang="en-US" sz="3000" dirty="0">
              <a:solidFill>
                <a:schemeClr val="tx1">
                  <a:alpha val="25000"/>
                </a:schemeClr>
              </a:solidFill>
              <a:latin typeface="Arial"/>
              <a:cs typeface="B Nazanin" panose="00000400000000000000" pitchFamily="2" charset="-78"/>
            </a:endParaRPr>
          </a:p>
        </p:txBody>
      </p:sp>
      <p:sp>
        <p:nvSpPr>
          <p:cNvPr id="21" name="Oval 14"/>
          <p:cNvSpPr>
            <a:spLocks noChangeArrowheads="1"/>
          </p:cNvSpPr>
          <p:nvPr/>
        </p:nvSpPr>
        <p:spPr bwMode="auto">
          <a:xfrm>
            <a:off x="5272335" y="3315040"/>
            <a:ext cx="1890712" cy="707886"/>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4000" dirty="0" smtClean="0">
                <a:latin typeface="Arial"/>
                <a:cs typeface="B Nazanin" panose="00000400000000000000" pitchFamily="2" charset="-78"/>
              </a:rPr>
              <a:t>شفافیت</a:t>
            </a:r>
            <a:endParaRPr lang="en-US" sz="4000" dirty="0">
              <a:latin typeface="Arial"/>
              <a:cs typeface="B Nazanin" panose="00000400000000000000" pitchFamily="2" charset="-78"/>
            </a:endParaRPr>
          </a:p>
        </p:txBody>
      </p:sp>
      <p:sp>
        <p:nvSpPr>
          <p:cNvPr id="22" name="Oval 14"/>
          <p:cNvSpPr>
            <a:spLocks noChangeArrowheads="1"/>
          </p:cNvSpPr>
          <p:nvPr/>
        </p:nvSpPr>
        <p:spPr bwMode="auto">
          <a:xfrm>
            <a:off x="3607047" y="2562664"/>
            <a:ext cx="1516063"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مشارکت مردم</a:t>
            </a:r>
            <a:endParaRPr lang="en-US" sz="3000" dirty="0">
              <a:solidFill>
                <a:schemeClr val="tx1">
                  <a:alpha val="25000"/>
                </a:schemeClr>
              </a:solidFill>
              <a:latin typeface="Arial"/>
              <a:cs typeface="B Nazanin" panose="00000400000000000000" pitchFamily="2" charset="-78"/>
            </a:endParaRPr>
          </a:p>
        </p:txBody>
      </p:sp>
      <p:sp>
        <p:nvSpPr>
          <p:cNvPr id="23" name="Oval 14"/>
          <p:cNvSpPr>
            <a:spLocks noChangeArrowheads="1"/>
          </p:cNvSpPr>
          <p:nvPr/>
        </p:nvSpPr>
        <p:spPr bwMode="auto">
          <a:xfrm>
            <a:off x="6618535" y="4757382"/>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کارآیی و کارآمدی</a:t>
            </a:r>
            <a:endParaRPr lang="en-US" sz="3000" dirty="0">
              <a:solidFill>
                <a:schemeClr val="tx1">
                  <a:alpha val="25000"/>
                </a:schemeClr>
              </a:solidFill>
              <a:latin typeface="Arial"/>
              <a:cs typeface="B Nazanin" panose="00000400000000000000" pitchFamily="2" charset="-78"/>
            </a:endParaRPr>
          </a:p>
        </p:txBody>
      </p:sp>
      <p:sp>
        <p:nvSpPr>
          <p:cNvPr id="24" name="Oval 14"/>
          <p:cNvSpPr>
            <a:spLocks noChangeArrowheads="1"/>
          </p:cNvSpPr>
          <p:nvPr/>
        </p:nvSpPr>
        <p:spPr bwMode="auto">
          <a:xfrm>
            <a:off x="4315072" y="4757382"/>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اعتماد مردم</a:t>
            </a:r>
            <a:endParaRPr lang="en-US" sz="3000" dirty="0">
              <a:solidFill>
                <a:schemeClr val="tx1">
                  <a:alpha val="25000"/>
                </a:schemeClr>
              </a:solidFill>
              <a:latin typeface="Arial"/>
              <a:cs typeface="B Nazanin" panose="00000400000000000000" pitchFamily="2" charset="-78"/>
            </a:endParaRPr>
          </a:p>
        </p:txBody>
      </p:sp>
      <p:sp>
        <p:nvSpPr>
          <p:cNvPr id="25" name="Oval 14"/>
          <p:cNvSpPr>
            <a:spLocks noChangeArrowheads="1"/>
          </p:cNvSpPr>
          <p:nvPr/>
        </p:nvSpPr>
        <p:spPr bwMode="auto">
          <a:xfrm>
            <a:off x="7317035" y="2562664"/>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rgbClr val="FFFFFF"/>
                </a:solidFill>
                <a:latin typeface="Arial"/>
                <a:cs typeface="B Nazanin" panose="00000400000000000000" pitchFamily="2" charset="-78"/>
              </a:rPr>
              <a:t>کاهش فساد</a:t>
            </a:r>
            <a:endParaRPr lang="en-US" sz="3000" dirty="0">
              <a:solidFill>
                <a:srgbClr val="FFFFFF"/>
              </a:solidFill>
              <a:latin typeface="Arial"/>
              <a:cs typeface="B Nazanin" panose="00000400000000000000" pitchFamily="2" charset="-78"/>
            </a:endParaRPr>
          </a:p>
        </p:txBody>
      </p:sp>
      <p:sp>
        <p:nvSpPr>
          <p:cNvPr id="2" name="Slide Number Placeholder 1"/>
          <p:cNvSpPr>
            <a:spLocks noGrp="1"/>
          </p:cNvSpPr>
          <p:nvPr>
            <p:ph type="sldNum" sz="quarter" idx="12"/>
          </p:nvPr>
        </p:nvSpPr>
        <p:spPr>
          <a:xfrm>
            <a:off x="0" y="226488"/>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10</a:t>
            </a:fld>
            <a:endParaRPr lang="fa-IR" sz="2000" b="1" dirty="0">
              <a:solidFill>
                <a:schemeClr val="tx1"/>
              </a:solidFill>
              <a:cs typeface="B Nazanin" panose="00000400000000000000" pitchFamily="2" charset="-78"/>
            </a:endParaRPr>
          </a:p>
        </p:txBody>
      </p:sp>
      <p:sp>
        <p:nvSpPr>
          <p:cNvPr id="26" name="Oval 2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کاهش فساد</a:t>
            </a:r>
            <a:endParaRPr lang="fa-IR" sz="2400" dirty="0">
              <a:cs typeface="B Nazanin" panose="00000400000000000000" pitchFamily="2" charset="-78"/>
            </a:endParaRPr>
          </a:p>
        </p:txBody>
      </p:sp>
    </p:spTree>
    <p:extLst>
      <p:ext uri="{BB962C8B-B14F-4D97-AF65-F5344CB8AC3E}">
        <p14:creationId xmlns:p14="http://schemas.microsoft.com/office/powerpoint/2010/main" val="16894079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038" y="686182"/>
            <a:ext cx="9404723" cy="1400530"/>
          </a:xfrm>
        </p:spPr>
        <p:txBody>
          <a:bodyPr/>
          <a:lstStyle/>
          <a:p>
            <a:pPr algn="ctr"/>
            <a:r>
              <a:rPr lang="fa-IR" b="1" dirty="0" smtClean="0">
                <a:solidFill>
                  <a:schemeClr val="tx1"/>
                </a:solidFill>
                <a:cs typeface="B Nazanin" panose="00000400000000000000" pitchFamily="2" charset="-78"/>
              </a:rPr>
              <a:t>مبارزه با فساد</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0" y="1853248"/>
            <a:ext cx="10143302" cy="2930048"/>
          </a:xfrm>
        </p:spPr>
        <p:txBody>
          <a:bodyPr anchor="ctr">
            <a:normAutofit/>
          </a:bodyPr>
          <a:lstStyle/>
          <a:p>
            <a:pPr>
              <a:lnSpc>
                <a:spcPct val="150000"/>
              </a:lnSpc>
            </a:pPr>
            <a:r>
              <a:rPr lang="ar-SA" sz="2600" b="1" dirty="0">
                <a:solidFill>
                  <a:schemeClr val="tx1"/>
                </a:solidFill>
                <a:cs typeface="B Nazanin" panose="00000400000000000000" pitchFamily="2" charset="-78"/>
              </a:rPr>
              <a:t>فساد یعنی چه؟ فساد یعنی این‌که کسانی با زرنگی، با قانوندانی، با زبان چرب و نرم و با چهره حق‌به‌جانب، به جان بیت‌المال این ملت بیفتند و کیسه‌های خود را پُر کنند</a:t>
            </a:r>
            <a:r>
              <a:rPr lang="ar-SA" sz="2600" b="1" dirty="0" smtClean="0">
                <a:solidFill>
                  <a:schemeClr val="tx1"/>
                </a:solidFill>
                <a:cs typeface="B Nazanin" panose="00000400000000000000" pitchFamily="2" charset="-78"/>
              </a:rPr>
              <a:t>.</a:t>
            </a:r>
            <a:endParaRPr lang="fa-IR" sz="2600" b="1" dirty="0" smtClean="0">
              <a:solidFill>
                <a:schemeClr val="tx1"/>
              </a:solidFill>
              <a:cs typeface="B Nazanin" panose="00000400000000000000" pitchFamily="2" charset="-78"/>
            </a:endParaRPr>
          </a:p>
          <a:p>
            <a:pPr marL="0" indent="0">
              <a:lnSpc>
                <a:spcPct val="150000"/>
              </a:lnSpc>
              <a:buNone/>
            </a:pPr>
            <a:r>
              <a:rPr lang="fa-IR" sz="1800" b="1" dirty="0" smtClean="0">
                <a:cs typeface="B Nazanin" panose="00000400000000000000" pitchFamily="2" charset="-78"/>
              </a:rPr>
              <a:t>       بیانات </a:t>
            </a:r>
            <a:r>
              <a:rPr lang="fa-IR" sz="1800" b="1" dirty="0">
                <a:cs typeface="B Nazanin" panose="00000400000000000000" pitchFamily="2" charset="-78"/>
              </a:rPr>
              <a:t>در دیدار مردم قم، 1380/10/19</a:t>
            </a:r>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http://farsi.khamenei.ir/speech-content?id=3101</a:t>
            </a:r>
            <a:r>
              <a:rPr lang="en-US" sz="1800" dirty="0">
                <a:solidFill>
                  <a:schemeClr val="bg1"/>
                </a:solidFill>
              </a:rPr>
              <a:t> </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33846"/>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11</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کاهش فساد</a:t>
            </a:r>
            <a:endParaRPr lang="fa-IR" sz="2400" dirty="0">
              <a:cs typeface="B Nazanin" panose="00000400000000000000" pitchFamily="2" charset="-78"/>
            </a:endParaRPr>
          </a:p>
        </p:txBody>
      </p:sp>
    </p:spTree>
    <p:extLst>
      <p:ext uri="{BB962C8B-B14F-4D97-AF65-F5344CB8AC3E}">
        <p14:creationId xmlns:p14="http://schemas.microsoft.com/office/powerpoint/2010/main" val="35151011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217" y="413807"/>
            <a:ext cx="9404723" cy="1400530"/>
          </a:xfrm>
        </p:spPr>
        <p:txBody>
          <a:bodyPr/>
          <a:lstStyle/>
          <a:p>
            <a:pPr algn="ctr"/>
            <a:r>
              <a:rPr lang="fa-IR" b="1" dirty="0" smtClean="0">
                <a:solidFill>
                  <a:schemeClr val="tx1"/>
                </a:solidFill>
                <a:cs typeface="B Nazanin" panose="00000400000000000000" pitchFamily="2" charset="-78"/>
              </a:rPr>
              <a:t>شفافیت و </a:t>
            </a:r>
            <a:r>
              <a:rPr lang="fa-IR" b="1" dirty="0">
                <a:solidFill>
                  <a:schemeClr val="tx1"/>
                </a:solidFill>
                <a:cs typeface="B Nazanin" panose="00000400000000000000" pitchFamily="2" charset="-78"/>
              </a:rPr>
              <a:t>کاهش فساد</a:t>
            </a:r>
          </a:p>
        </p:txBody>
      </p:sp>
      <p:sp>
        <p:nvSpPr>
          <p:cNvPr id="3" name="Content Placeholder 2"/>
          <p:cNvSpPr>
            <a:spLocks noGrp="1"/>
          </p:cNvSpPr>
          <p:nvPr>
            <p:ph idx="1"/>
          </p:nvPr>
        </p:nvSpPr>
        <p:spPr>
          <a:xfrm>
            <a:off x="408562" y="1678587"/>
            <a:ext cx="9202367" cy="4395151"/>
          </a:xfrm>
        </p:spPr>
        <p:txBody>
          <a:bodyPr anchor="ctr">
            <a:normAutofit fontScale="92500"/>
          </a:bodyPr>
          <a:lstStyle/>
          <a:p>
            <a:pPr algn="just">
              <a:lnSpc>
                <a:spcPct val="150000"/>
              </a:lnSpc>
            </a:pPr>
            <a:r>
              <a:rPr lang="ar-SA" sz="2600" b="1" dirty="0">
                <a:solidFill>
                  <a:schemeClr val="tx1"/>
                </a:solidFill>
                <a:cs typeface="B Nazanin" panose="00000400000000000000" pitchFamily="2" charset="-78"/>
              </a:rPr>
              <a:t>باید مقررات را شفاف کنند، راهها را کوتاه کنند، پیچ و خمهای اداری را کم کنند. اینکه اختیار یک فعالیت اقتصادی ناگهان برگردد به یک مأموری که پشت فلان میز و در فلان اداره نشسته، که او بتواند بگوید آری یا نه، و سرنوشت یک کار را فراهم بکند، این بزرگترین ضربه است. این مأمور در معرض خطر است؛ در معرض لغزش است. باید کاری کرد که این، پیش نیاید. باید قواعد، قوانین و روشها اصلاح شود و بر اساس آنچه که در اینجا هست، تغییر پیدا کند.</a:t>
            </a:r>
            <a:endParaRPr lang="fa-IR" sz="2600" b="1" dirty="0">
              <a:solidFill>
                <a:schemeClr val="tx1"/>
              </a:solidFill>
              <a:cs typeface="B Nazanin" panose="00000400000000000000" pitchFamily="2" charset="-78"/>
            </a:endParaRPr>
          </a:p>
          <a:p>
            <a:pPr marL="0" indent="0">
              <a:lnSpc>
                <a:spcPct val="150000"/>
              </a:lnSpc>
              <a:buNone/>
            </a:pPr>
            <a:r>
              <a:rPr lang="fa-IR" sz="2600" b="1" dirty="0">
                <a:cs typeface="B Nazanin" panose="00000400000000000000" pitchFamily="2" charset="-78"/>
              </a:rPr>
              <a:t> </a:t>
            </a:r>
            <a:r>
              <a:rPr lang="fa-IR" sz="2600" b="1" dirty="0" smtClean="0">
                <a:cs typeface="B Nazanin" panose="00000400000000000000" pitchFamily="2" charset="-78"/>
              </a:rPr>
              <a:t>  </a:t>
            </a:r>
            <a:r>
              <a:rPr lang="fa-IR" sz="1800" b="1" dirty="0" smtClean="0">
                <a:cs typeface="B Nazanin" panose="00000400000000000000" pitchFamily="2" charset="-78"/>
              </a:rPr>
              <a:t>بیانات </a:t>
            </a:r>
            <a:r>
              <a:rPr lang="fa-IR" sz="1800" b="1" dirty="0">
                <a:cs typeface="B Nazanin" panose="00000400000000000000" pitchFamily="2" charset="-78"/>
              </a:rPr>
              <a:t>در </a:t>
            </a:r>
            <a:r>
              <a:rPr lang="fa-IR" sz="1800" b="1" dirty="0" smtClean="0">
                <a:cs typeface="B Nazanin" panose="00000400000000000000" pitchFamily="2" charset="-78"/>
              </a:rPr>
              <a:t>دیدار مسئولان اقتصادی و دست اندرکاران اجرای اصل 44 قانون اساسی، 1385/11/30</a:t>
            </a:r>
            <a:endParaRPr lang="en-US" sz="1800" b="1" dirty="0">
              <a:cs typeface="B Nazanin" panose="00000400000000000000" pitchFamily="2" charset="-78"/>
            </a:endParaRPr>
          </a:p>
          <a:p>
            <a:endParaRPr lang="fa-IR" dirty="0"/>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http://farsi.khamenei.ir/speech-content?id=3377 </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31244"/>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12</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کاهش فساد</a:t>
            </a:r>
            <a:endParaRPr lang="fa-IR" sz="2400" dirty="0">
              <a:cs typeface="B Nazanin" panose="00000400000000000000" pitchFamily="2" charset="-78"/>
            </a:endParaRPr>
          </a:p>
        </p:txBody>
      </p:sp>
    </p:spTree>
    <p:extLst>
      <p:ext uri="{BB962C8B-B14F-4D97-AF65-F5344CB8AC3E}">
        <p14:creationId xmlns:p14="http://schemas.microsoft.com/office/powerpoint/2010/main" val="1849553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075163856"/>
              </p:ext>
            </p:extLst>
          </p:nvPr>
        </p:nvGraphicFramePr>
        <p:xfrm>
          <a:off x="718766" y="70021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0" y="217609"/>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13</a:t>
            </a:fld>
            <a:endParaRPr lang="fa-IR" sz="2000" b="1" dirty="0">
              <a:solidFill>
                <a:schemeClr val="tx1"/>
              </a:solidFill>
              <a:cs typeface="B Nazanin" panose="00000400000000000000" pitchFamily="2" charset="-78"/>
            </a:endParaRPr>
          </a:p>
        </p:txBody>
      </p:sp>
      <p:sp>
        <p:nvSpPr>
          <p:cNvPr id="4" name="Oval 3"/>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کاهش فساد</a:t>
            </a:r>
            <a:endParaRPr lang="fa-IR" sz="2400" dirty="0">
              <a:cs typeface="B Nazanin" panose="00000400000000000000" pitchFamily="2" charset="-78"/>
            </a:endParaRPr>
          </a:p>
        </p:txBody>
      </p:sp>
    </p:spTree>
    <p:extLst>
      <p:ext uri="{BB962C8B-B14F-4D97-AF65-F5344CB8AC3E}">
        <p14:creationId xmlns:p14="http://schemas.microsoft.com/office/powerpoint/2010/main" val="2361441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352" y="327351"/>
            <a:ext cx="9404723" cy="1400530"/>
          </a:xfrm>
        </p:spPr>
        <p:txBody>
          <a:bodyPr/>
          <a:lstStyle/>
          <a:p>
            <a:pPr algn="ctr"/>
            <a:r>
              <a:rPr lang="fa-IR" b="1" dirty="0">
                <a:solidFill>
                  <a:schemeClr val="tx1"/>
                </a:solidFill>
                <a:cs typeface="B Nazanin" panose="00000400000000000000" pitchFamily="2" charset="-78"/>
              </a:rPr>
              <a:t>شفافیت و مبارزه با فساد</a:t>
            </a:r>
          </a:p>
        </p:txBody>
      </p:sp>
      <p:sp>
        <p:nvSpPr>
          <p:cNvPr id="3" name="Content Placeholder 2"/>
          <p:cNvSpPr>
            <a:spLocks noGrp="1"/>
          </p:cNvSpPr>
          <p:nvPr>
            <p:ph idx="1"/>
          </p:nvPr>
        </p:nvSpPr>
        <p:spPr>
          <a:xfrm>
            <a:off x="175098" y="1286311"/>
            <a:ext cx="9659565" cy="4374603"/>
          </a:xfrm>
        </p:spPr>
        <p:txBody>
          <a:bodyPr>
            <a:normAutofit/>
          </a:bodyPr>
          <a:lstStyle/>
          <a:p>
            <a:pPr algn="just">
              <a:lnSpc>
                <a:spcPct val="150000"/>
              </a:lnSpc>
            </a:pPr>
            <a:r>
              <a:rPr lang="ar-SA" sz="2600" b="1" dirty="0">
                <a:solidFill>
                  <a:schemeClr val="tx1"/>
                </a:solidFill>
                <a:cs typeface="B Nazanin" panose="00000400000000000000" pitchFamily="2" charset="-78"/>
              </a:rPr>
              <a:t>اگر چنانچه وضع اجتماع، وضع اقتصادی کشور مثل یک خانه</a:t>
            </a:r>
            <a:r>
              <a:rPr lang="en-US" sz="2600" b="1" dirty="0">
                <a:solidFill>
                  <a:schemeClr val="tx1"/>
                </a:solidFill>
                <a:cs typeface="B Nazanin" panose="00000400000000000000" pitchFamily="2" charset="-78"/>
              </a:rPr>
              <a:t>‌</a:t>
            </a:r>
            <a:r>
              <a:rPr lang="ar-SA" sz="2600" b="1" dirty="0">
                <a:solidFill>
                  <a:schemeClr val="tx1"/>
                </a:solidFill>
                <a:cs typeface="B Nazanin" panose="00000400000000000000" pitchFamily="2" charset="-78"/>
              </a:rPr>
              <a:t>ی بی درودروازه</a:t>
            </a:r>
            <a:r>
              <a:rPr lang="en-US" sz="2600" b="1" dirty="0">
                <a:solidFill>
                  <a:schemeClr val="tx1"/>
                </a:solidFill>
                <a:cs typeface="B Nazanin" panose="00000400000000000000" pitchFamily="2" charset="-78"/>
              </a:rPr>
              <a:t>‌</a:t>
            </a:r>
            <a:r>
              <a:rPr lang="ar-SA" sz="2600" b="1" dirty="0">
                <a:solidFill>
                  <a:schemeClr val="tx1"/>
                </a:solidFill>
                <a:cs typeface="B Nazanin" panose="00000400000000000000" pitchFamily="2" charset="-78"/>
              </a:rPr>
              <a:t>ای بود که هرکه خواست آمد، هرجور خواست عمل کرد، هرچه خواست برد، خورد، خب معلوم است، انسان نجیبِ شایسته</a:t>
            </a:r>
            <a:r>
              <a:rPr lang="en-US" sz="2600" b="1" dirty="0">
                <a:solidFill>
                  <a:schemeClr val="tx1"/>
                </a:solidFill>
                <a:cs typeface="B Nazanin" panose="00000400000000000000" pitchFamily="2" charset="-78"/>
              </a:rPr>
              <a:t>‌</a:t>
            </a:r>
            <a:r>
              <a:rPr lang="ar-SA" sz="2600" b="1" dirty="0">
                <a:solidFill>
                  <a:schemeClr val="tx1"/>
                </a:solidFill>
                <a:cs typeface="B Nazanin" panose="00000400000000000000" pitchFamily="2" charset="-78"/>
              </a:rPr>
              <a:t>ی متینی که میخواهد از راه حلال ارتزاق کند، طبعاً جلو نمی</a:t>
            </a:r>
            <a:r>
              <a:rPr lang="en-US" sz="2600" b="1" dirty="0">
                <a:solidFill>
                  <a:schemeClr val="tx1"/>
                </a:solidFill>
                <a:cs typeface="B Nazanin" panose="00000400000000000000" pitchFamily="2" charset="-78"/>
              </a:rPr>
              <a:t>‌</a:t>
            </a:r>
            <a:r>
              <a:rPr lang="ar-SA" sz="2600" b="1" dirty="0">
                <a:solidFill>
                  <a:schemeClr val="tx1"/>
                </a:solidFill>
                <a:cs typeface="B Nazanin" panose="00000400000000000000" pitchFamily="2" charset="-78"/>
              </a:rPr>
              <a:t>آید. شفاف</a:t>
            </a:r>
            <a:r>
              <a:rPr lang="en-US" sz="2600" b="1" dirty="0">
                <a:solidFill>
                  <a:schemeClr val="tx1"/>
                </a:solidFill>
                <a:cs typeface="B Nazanin" panose="00000400000000000000" pitchFamily="2" charset="-78"/>
              </a:rPr>
              <a:t>‌</a:t>
            </a:r>
            <a:r>
              <a:rPr lang="ar-SA" sz="2600" b="1" dirty="0">
                <a:solidFill>
                  <a:schemeClr val="tx1"/>
                </a:solidFill>
                <a:cs typeface="B Nazanin" panose="00000400000000000000" pitchFamily="2" charset="-78"/>
              </a:rPr>
              <a:t>سازی، شرط اصلی این فسادستیزی است؛ باید شفاف</a:t>
            </a:r>
            <a:r>
              <a:rPr lang="en-US" sz="2600" b="1" dirty="0">
                <a:solidFill>
                  <a:schemeClr val="tx1"/>
                </a:solidFill>
                <a:cs typeface="B Nazanin" panose="00000400000000000000" pitchFamily="2" charset="-78"/>
              </a:rPr>
              <a:t>‌</a:t>
            </a:r>
            <a:r>
              <a:rPr lang="ar-SA" sz="2600" b="1" dirty="0">
                <a:solidFill>
                  <a:schemeClr val="tx1"/>
                </a:solidFill>
                <a:cs typeface="B Nazanin" panose="00000400000000000000" pitchFamily="2" charset="-78"/>
              </a:rPr>
              <a:t>سازی بشود، باید فضای رقابتی به</a:t>
            </a:r>
            <a:r>
              <a:rPr lang="en-US" sz="2600" b="1" dirty="0">
                <a:solidFill>
                  <a:schemeClr val="tx1"/>
                </a:solidFill>
                <a:cs typeface="B Nazanin" panose="00000400000000000000" pitchFamily="2" charset="-78"/>
              </a:rPr>
              <a:t>‌</a:t>
            </a:r>
            <a:r>
              <a:rPr lang="ar-SA" sz="2600" b="1" dirty="0">
                <a:solidFill>
                  <a:schemeClr val="tx1"/>
                </a:solidFill>
                <a:cs typeface="B Nazanin" panose="00000400000000000000" pitchFamily="2" charset="-78"/>
              </a:rPr>
              <a:t>وجود بیاید، باید فضای با ثبات به</a:t>
            </a:r>
            <a:r>
              <a:rPr lang="en-US" sz="2600" b="1" dirty="0">
                <a:solidFill>
                  <a:schemeClr val="tx1"/>
                </a:solidFill>
                <a:cs typeface="B Nazanin" panose="00000400000000000000" pitchFamily="2" charset="-78"/>
              </a:rPr>
              <a:t>‌</a:t>
            </a:r>
            <a:r>
              <a:rPr lang="ar-SA" sz="2600" b="1" dirty="0">
                <a:solidFill>
                  <a:schemeClr val="tx1"/>
                </a:solidFill>
                <a:cs typeface="B Nazanin" panose="00000400000000000000" pitchFamily="2" charset="-78"/>
              </a:rPr>
              <a:t>وجود </a:t>
            </a:r>
            <a:r>
              <a:rPr lang="ar-SA" sz="2600" b="1" dirty="0" smtClean="0">
                <a:solidFill>
                  <a:schemeClr val="tx1"/>
                </a:solidFill>
                <a:cs typeface="B Nazanin" panose="00000400000000000000" pitchFamily="2" charset="-78"/>
              </a:rPr>
              <a:t>بیاید</a:t>
            </a:r>
            <a:r>
              <a:rPr lang="fa-IR" sz="2600" b="1" dirty="0" smtClean="0">
                <a:solidFill>
                  <a:schemeClr val="tx1"/>
                </a:solidFill>
                <a:cs typeface="B Nazanin" panose="00000400000000000000" pitchFamily="2" charset="-78"/>
              </a:rPr>
              <a:t>.</a:t>
            </a:r>
          </a:p>
          <a:p>
            <a:pPr marL="0" indent="0" algn="just">
              <a:lnSpc>
                <a:spcPct val="150000"/>
              </a:lnSpc>
              <a:buNone/>
            </a:pPr>
            <a:r>
              <a:rPr lang="fa-IR" sz="1800" b="1" dirty="0" smtClean="0">
                <a:cs typeface="B Nazanin" panose="00000400000000000000" pitchFamily="2" charset="-78"/>
              </a:rPr>
              <a:t>       </a:t>
            </a:r>
            <a:r>
              <a:rPr lang="ar-SA" sz="1800" b="1" dirty="0" smtClean="0">
                <a:cs typeface="B Nazanin" panose="00000400000000000000" pitchFamily="2" charset="-78"/>
              </a:rPr>
              <a:t>بیانات </a:t>
            </a:r>
            <a:r>
              <a:rPr lang="ar-SA" sz="1800" b="1" dirty="0">
                <a:cs typeface="B Nazanin" panose="00000400000000000000" pitchFamily="2" charset="-78"/>
              </a:rPr>
              <a:t>در دیدار مسئولان دستگاه‌های مختلف، فعالان اقتصادی، و مدیران مراکز علمی و رسانه‌ای و </a:t>
            </a:r>
            <a:r>
              <a:rPr lang="ar-SA" sz="1800" b="1" dirty="0" smtClean="0">
                <a:cs typeface="B Nazanin" panose="00000400000000000000" pitchFamily="2" charset="-78"/>
              </a:rPr>
              <a:t>نظارتی</a:t>
            </a:r>
            <a:r>
              <a:rPr lang="fa-IR" sz="1800" b="1" dirty="0" smtClean="0">
                <a:cs typeface="B Nazanin" panose="00000400000000000000" pitchFamily="2" charset="-78"/>
              </a:rPr>
              <a:t>، 1392/12/20</a:t>
            </a:r>
            <a:endParaRPr lang="fa-IR" sz="1800" b="1" dirty="0">
              <a:cs typeface="B Nazanin" panose="00000400000000000000" pitchFamily="2" charset="-78"/>
            </a:endParaRPr>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a:t>
            </a:r>
            <a:r>
              <a:rPr lang="en-US" sz="1800" dirty="0" smtClean="0">
                <a:solidFill>
                  <a:schemeClr val="bg1"/>
                </a:solidFill>
                <a:latin typeface="ae_Petra" panose="02060603050605020204" pitchFamily="18" charset="-78"/>
                <a:cs typeface="ae_Petra" panose="02060603050605020204" pitchFamily="18" charset="-78"/>
              </a:rPr>
              <a:t>farsi.khamenei.ir/speech-content?id=25795</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14914"/>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14</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کاهش فساد</a:t>
            </a:r>
            <a:endParaRPr lang="fa-IR" sz="2400" dirty="0">
              <a:cs typeface="B Nazanin" panose="00000400000000000000" pitchFamily="2" charset="-78"/>
            </a:endParaRPr>
          </a:p>
        </p:txBody>
      </p:sp>
    </p:spTree>
    <p:extLst>
      <p:ext uri="{BB962C8B-B14F-4D97-AF65-F5344CB8AC3E}">
        <p14:creationId xmlns:p14="http://schemas.microsoft.com/office/powerpoint/2010/main" val="692014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45747837"/>
              </p:ext>
            </p:extLst>
          </p:nvPr>
        </p:nvGraphicFramePr>
        <p:xfrm>
          <a:off x="796588" y="622389"/>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0" y="217609"/>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15</a:t>
            </a:fld>
            <a:endParaRPr lang="fa-IR" sz="2000" b="1" dirty="0">
              <a:solidFill>
                <a:schemeClr val="tx1"/>
              </a:solidFill>
              <a:cs typeface="B Nazanin" panose="00000400000000000000" pitchFamily="2" charset="-78"/>
            </a:endParaRPr>
          </a:p>
        </p:txBody>
      </p:sp>
      <p:sp>
        <p:nvSpPr>
          <p:cNvPr id="5" name="Oval 4"/>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کاهش فساد</a:t>
            </a:r>
            <a:endParaRPr lang="fa-IR" sz="2400" dirty="0">
              <a:cs typeface="B Nazanin" panose="00000400000000000000" pitchFamily="2" charset="-78"/>
            </a:endParaRPr>
          </a:p>
        </p:txBody>
      </p:sp>
    </p:spTree>
    <p:extLst>
      <p:ext uri="{BB962C8B-B14F-4D97-AF65-F5344CB8AC3E}">
        <p14:creationId xmlns:p14="http://schemas.microsoft.com/office/powerpoint/2010/main" val="949540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34749802"/>
              </p:ext>
            </p:extLst>
          </p:nvPr>
        </p:nvGraphicFramePr>
        <p:xfrm>
          <a:off x="489443" y="121650"/>
          <a:ext cx="9133726" cy="33288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3662541865"/>
              </p:ext>
            </p:extLst>
          </p:nvPr>
        </p:nvGraphicFramePr>
        <p:xfrm>
          <a:off x="479716" y="3490481"/>
          <a:ext cx="9113178" cy="327745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Slide Number Placeholder 1"/>
          <p:cNvSpPr>
            <a:spLocks noGrp="1"/>
          </p:cNvSpPr>
          <p:nvPr>
            <p:ph type="sldNum" sz="quarter" idx="12"/>
          </p:nvPr>
        </p:nvSpPr>
        <p:spPr>
          <a:xfrm>
            <a:off x="0" y="217609"/>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16</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کاهش فساد</a:t>
            </a:r>
            <a:endParaRPr lang="fa-IR" sz="2400" dirty="0">
              <a:cs typeface="B Nazanin" panose="00000400000000000000" pitchFamily="2" charset="-78"/>
            </a:endParaRPr>
          </a:p>
        </p:txBody>
      </p:sp>
    </p:spTree>
    <p:extLst>
      <p:ext uri="{BB962C8B-B14F-4D97-AF65-F5344CB8AC3E}">
        <p14:creationId xmlns:p14="http://schemas.microsoft.com/office/powerpoint/2010/main" val="24566882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3516560" y="2210864"/>
            <a:ext cx="2921000" cy="2471737"/>
            <a:chOff x="1865313" y="2290762"/>
            <a:chExt cx="2921000" cy="2471738"/>
          </a:xfrm>
          <a:solidFill>
            <a:schemeClr val="accent5">
              <a:alpha val="25000"/>
            </a:schemeClr>
          </a:solidFill>
        </p:grpSpPr>
        <p:sp>
          <p:nvSpPr>
            <p:cNvPr id="5" name="Freeform 8"/>
            <p:cNvSpPr>
              <a:spLocks/>
            </p:cNvSpPr>
            <p:nvPr/>
          </p:nvSpPr>
          <p:spPr bwMode="auto">
            <a:xfrm>
              <a:off x="1865313" y="2290762"/>
              <a:ext cx="2921000" cy="2471738"/>
            </a:xfrm>
            <a:custGeom>
              <a:avLst/>
              <a:gdLst>
                <a:gd name="T0" fmla="*/ 779 w 779"/>
                <a:gd name="T1" fmla="*/ 406 h 659"/>
                <a:gd name="T2" fmla="*/ 386 w 779"/>
                <a:gd name="T3" fmla="*/ 606 h 659"/>
                <a:gd name="T4" fmla="*/ 193 w 779"/>
                <a:gd name="T5" fmla="*/ 426 h 659"/>
                <a:gd name="T6" fmla="*/ 165 w 779"/>
                <a:gd name="T7" fmla="*/ 419 h 659"/>
                <a:gd name="T8" fmla="*/ 35 w 779"/>
                <a:gd name="T9" fmla="*/ 164 h 659"/>
                <a:gd name="T10" fmla="*/ 290 w 779"/>
                <a:gd name="T11" fmla="*/ 34 h 659"/>
                <a:gd name="T12" fmla="*/ 419 w 779"/>
                <a:gd name="T13" fmla="*/ 289 h 659"/>
                <a:gd name="T14" fmla="*/ 317 w 779"/>
                <a:gd name="T15" fmla="*/ 407 h 659"/>
                <a:gd name="T16" fmla="*/ 423 w 779"/>
                <a:gd name="T17" fmla="*/ 492 h 659"/>
                <a:gd name="T18" fmla="*/ 665 w 779"/>
                <a:gd name="T19" fmla="*/ 369 h 659"/>
                <a:gd name="T20" fmla="*/ 779 w 779"/>
                <a:gd name="T21" fmla="*/ 406 h 6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79" h="659">
                  <a:moveTo>
                    <a:pt x="779" y="406"/>
                  </a:moveTo>
                  <a:cubicBezTo>
                    <a:pt x="726" y="569"/>
                    <a:pt x="549" y="659"/>
                    <a:pt x="386" y="606"/>
                  </a:cubicBezTo>
                  <a:cubicBezTo>
                    <a:pt x="294" y="576"/>
                    <a:pt x="226" y="508"/>
                    <a:pt x="193" y="426"/>
                  </a:cubicBezTo>
                  <a:cubicBezTo>
                    <a:pt x="183" y="424"/>
                    <a:pt x="174" y="422"/>
                    <a:pt x="165" y="419"/>
                  </a:cubicBezTo>
                  <a:cubicBezTo>
                    <a:pt x="59" y="384"/>
                    <a:pt x="0" y="270"/>
                    <a:pt x="35" y="164"/>
                  </a:cubicBezTo>
                  <a:cubicBezTo>
                    <a:pt x="69" y="58"/>
                    <a:pt x="183" y="0"/>
                    <a:pt x="290" y="34"/>
                  </a:cubicBezTo>
                  <a:cubicBezTo>
                    <a:pt x="396" y="69"/>
                    <a:pt x="454" y="183"/>
                    <a:pt x="419" y="289"/>
                  </a:cubicBezTo>
                  <a:cubicBezTo>
                    <a:pt x="402" y="343"/>
                    <a:pt x="364" y="384"/>
                    <a:pt x="317" y="407"/>
                  </a:cubicBezTo>
                  <a:cubicBezTo>
                    <a:pt x="340" y="446"/>
                    <a:pt x="377" y="477"/>
                    <a:pt x="423" y="492"/>
                  </a:cubicBezTo>
                  <a:cubicBezTo>
                    <a:pt x="524" y="525"/>
                    <a:pt x="632" y="469"/>
                    <a:pt x="665" y="369"/>
                  </a:cubicBezTo>
                  <a:lnTo>
                    <a:pt x="779" y="406"/>
                  </a:lnTo>
                  <a:close/>
                </a:path>
              </a:pathLst>
            </a:custGeom>
            <a:grpFill/>
            <a:ln w="9525" cap="flat" cmpd="sng" algn="ctr">
              <a:solidFill>
                <a:srgbClr val="048C89"/>
              </a:solidFill>
              <a:prstDash val="solid"/>
              <a:round/>
              <a:headEnd type="none" w="med" len="med"/>
              <a:tailEnd type="none" w="med" len="med"/>
            </a:ln>
          </p:spPr>
          <p:txBody>
            <a:bodyPr lIns="82124" tIns="41061" rIns="82124" bIns="41061" anchor="ctr"/>
            <a:lstStyle/>
            <a:p>
              <a:endParaRPr lang="fa-IR"/>
            </a:p>
          </p:txBody>
        </p:sp>
        <p:sp>
          <p:nvSpPr>
            <p:cNvPr id="6" name="Freeform 17"/>
            <p:cNvSpPr>
              <a:spLocks/>
            </p:cNvSpPr>
            <p:nvPr/>
          </p:nvSpPr>
          <p:spPr bwMode="auto">
            <a:xfrm>
              <a:off x="2185833" y="2608155"/>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4"/>
                    <a:pt x="255" y="345"/>
                    <a:pt x="143" y="345"/>
                  </a:cubicBezTo>
                  <a:cubicBezTo>
                    <a:pt x="87" y="345"/>
                    <a:pt x="37" y="322"/>
                    <a:pt x="0" y="286"/>
                  </a:cubicBezTo>
                  <a:cubicBezTo>
                    <a:pt x="286" y="0"/>
                    <a:pt x="286" y="0"/>
                    <a:pt x="286" y="0"/>
                  </a:cubicBezTo>
                  <a:cubicBezTo>
                    <a:pt x="323" y="36"/>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7" name="Group 9"/>
          <p:cNvGrpSpPr>
            <a:grpSpLocks/>
          </p:cNvGrpSpPr>
          <p:nvPr/>
        </p:nvGrpSpPr>
        <p:grpSpPr bwMode="auto">
          <a:xfrm>
            <a:off x="4216647" y="3485626"/>
            <a:ext cx="2774950" cy="2620963"/>
            <a:chOff x="2565400" y="3565525"/>
            <a:chExt cx="2774950" cy="2620963"/>
          </a:xfrm>
          <a:solidFill>
            <a:schemeClr val="accent4">
              <a:alpha val="25000"/>
            </a:schemeClr>
          </a:solidFill>
        </p:grpSpPr>
        <p:sp>
          <p:nvSpPr>
            <p:cNvPr id="8" name="Freeform 9"/>
            <p:cNvSpPr>
              <a:spLocks/>
            </p:cNvSpPr>
            <p:nvPr/>
          </p:nvSpPr>
          <p:spPr bwMode="auto">
            <a:xfrm>
              <a:off x="2565400" y="3565525"/>
              <a:ext cx="2774950" cy="2620963"/>
            </a:xfrm>
            <a:custGeom>
              <a:avLst/>
              <a:gdLst>
                <a:gd name="T0" fmla="*/ 639 w 740"/>
                <a:gd name="T1" fmla="*/ 436 h 699"/>
                <a:gd name="T2" fmla="*/ 408 w 740"/>
                <a:gd name="T3" fmla="*/ 564 h 699"/>
                <a:gd name="T4" fmla="*/ 393 w 740"/>
                <a:gd name="T5" fmla="*/ 589 h 699"/>
                <a:gd name="T6" fmla="*/ 110 w 740"/>
                <a:gd name="T7" fmla="*/ 633 h 699"/>
                <a:gd name="T8" fmla="*/ 66 w 740"/>
                <a:gd name="T9" fmla="*/ 351 h 699"/>
                <a:gd name="T10" fmla="*/ 348 w 740"/>
                <a:gd name="T11" fmla="*/ 306 h 699"/>
                <a:gd name="T12" fmla="*/ 429 w 740"/>
                <a:gd name="T13" fmla="*/ 440 h 699"/>
                <a:gd name="T14" fmla="*/ 542 w 740"/>
                <a:gd name="T15" fmla="*/ 366 h 699"/>
                <a:gd name="T16" fmla="*/ 500 w 740"/>
                <a:gd name="T17" fmla="*/ 98 h 699"/>
                <a:gd name="T18" fmla="*/ 570 w 740"/>
                <a:gd name="T19" fmla="*/ 0 h 699"/>
                <a:gd name="T20" fmla="*/ 639 w 740"/>
                <a:gd name="T21" fmla="*/ 436 h 6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0" h="699">
                  <a:moveTo>
                    <a:pt x="639" y="436"/>
                  </a:moveTo>
                  <a:cubicBezTo>
                    <a:pt x="583" y="514"/>
                    <a:pt x="497" y="558"/>
                    <a:pt x="408" y="564"/>
                  </a:cubicBezTo>
                  <a:cubicBezTo>
                    <a:pt x="403" y="573"/>
                    <a:pt x="398" y="581"/>
                    <a:pt x="393" y="589"/>
                  </a:cubicBezTo>
                  <a:cubicBezTo>
                    <a:pt x="327" y="679"/>
                    <a:pt x="201" y="699"/>
                    <a:pt x="110" y="633"/>
                  </a:cubicBezTo>
                  <a:cubicBezTo>
                    <a:pt x="20" y="568"/>
                    <a:pt x="0" y="441"/>
                    <a:pt x="66" y="351"/>
                  </a:cubicBezTo>
                  <a:cubicBezTo>
                    <a:pt x="131" y="261"/>
                    <a:pt x="258" y="241"/>
                    <a:pt x="348" y="306"/>
                  </a:cubicBezTo>
                  <a:cubicBezTo>
                    <a:pt x="394" y="340"/>
                    <a:pt x="421" y="388"/>
                    <a:pt x="429" y="440"/>
                  </a:cubicBezTo>
                  <a:cubicBezTo>
                    <a:pt x="473" y="430"/>
                    <a:pt x="514" y="405"/>
                    <a:pt x="542" y="366"/>
                  </a:cubicBezTo>
                  <a:cubicBezTo>
                    <a:pt x="604" y="280"/>
                    <a:pt x="585" y="160"/>
                    <a:pt x="500" y="98"/>
                  </a:cubicBezTo>
                  <a:cubicBezTo>
                    <a:pt x="570" y="0"/>
                    <a:pt x="570" y="0"/>
                    <a:pt x="570" y="0"/>
                  </a:cubicBezTo>
                  <a:cubicBezTo>
                    <a:pt x="709" y="102"/>
                    <a:pt x="740" y="297"/>
                    <a:pt x="639" y="436"/>
                  </a:cubicBezTo>
                  <a:close/>
                </a:path>
              </a:pathLst>
            </a:custGeom>
            <a:grpFill/>
            <a:ln w="9525" cap="flat" cmpd="sng" algn="ctr">
              <a:solidFill>
                <a:srgbClr val="034543"/>
              </a:solidFill>
              <a:prstDash val="solid"/>
              <a:round/>
              <a:headEnd type="none" w="med" len="med"/>
              <a:tailEnd type="none" w="med" len="med"/>
            </a:ln>
          </p:spPr>
          <p:txBody>
            <a:bodyPr lIns="82124" tIns="41061" rIns="82124" bIns="41061" anchor="ctr"/>
            <a:lstStyle/>
            <a:p>
              <a:endParaRPr lang="fa-IR"/>
            </a:p>
          </p:txBody>
        </p:sp>
        <p:sp>
          <p:nvSpPr>
            <p:cNvPr id="9" name="Freeform 16"/>
            <p:cNvSpPr>
              <a:spLocks/>
            </p:cNvSpPr>
            <p:nvPr/>
          </p:nvSpPr>
          <p:spPr bwMode="auto">
            <a:xfrm>
              <a:off x="2886976" y="4796397"/>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5" y="345"/>
                    <a:pt x="143" y="345"/>
                  </a:cubicBezTo>
                  <a:cubicBezTo>
                    <a:pt x="87" y="345"/>
                    <a:pt x="37" y="323"/>
                    <a:pt x="0" y="286"/>
                  </a:cubicBezTo>
                  <a:cubicBezTo>
                    <a:pt x="286" y="0"/>
                    <a:pt x="286" y="0"/>
                    <a:pt x="286" y="0"/>
                  </a:cubicBezTo>
                  <a:cubicBezTo>
                    <a:pt x="322" y="37"/>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10" name="Group 8"/>
          <p:cNvGrpSpPr>
            <a:grpSpLocks/>
          </p:cNvGrpSpPr>
          <p:nvPr/>
        </p:nvGrpSpPr>
        <p:grpSpPr bwMode="auto">
          <a:xfrm>
            <a:off x="6097835" y="3114151"/>
            <a:ext cx="2139950" cy="3000375"/>
            <a:chOff x="4441408" y="3179762"/>
            <a:chExt cx="2138363" cy="3000375"/>
          </a:xfrm>
        </p:grpSpPr>
        <p:sp>
          <p:nvSpPr>
            <p:cNvPr id="11" name="Freeform 10"/>
            <p:cNvSpPr>
              <a:spLocks/>
            </p:cNvSpPr>
            <p:nvPr/>
          </p:nvSpPr>
          <p:spPr bwMode="auto">
            <a:xfrm>
              <a:off x="4441408" y="3179762"/>
              <a:ext cx="2138363" cy="3000375"/>
            </a:xfrm>
            <a:custGeom>
              <a:avLst/>
              <a:gdLst>
                <a:gd name="T0" fmla="*/ 459 w 570"/>
                <a:gd name="T1" fmla="*/ 734 h 800"/>
                <a:gd name="T2" fmla="*/ 177 w 570"/>
                <a:gd name="T3" fmla="*/ 690 h 800"/>
                <a:gd name="T4" fmla="*/ 222 w 570"/>
                <a:gd name="T5" fmla="*/ 407 h 800"/>
                <a:gd name="T6" fmla="*/ 374 w 570"/>
                <a:gd name="T7" fmla="*/ 372 h 800"/>
                <a:gd name="T8" fmla="*/ 338 w 570"/>
                <a:gd name="T9" fmla="*/ 241 h 800"/>
                <a:gd name="T10" fmla="*/ 70 w 570"/>
                <a:gd name="T11" fmla="*/ 199 h 800"/>
                <a:gd name="T12" fmla="*/ 0 w 570"/>
                <a:gd name="T13" fmla="*/ 102 h 800"/>
                <a:gd name="T14" fmla="*/ 436 w 570"/>
                <a:gd name="T15" fmla="*/ 171 h 800"/>
                <a:gd name="T16" fmla="*/ 486 w 570"/>
                <a:gd name="T17" fmla="*/ 430 h 800"/>
                <a:gd name="T18" fmla="*/ 504 w 570"/>
                <a:gd name="T19" fmla="*/ 452 h 800"/>
                <a:gd name="T20" fmla="*/ 459 w 570"/>
                <a:gd name="T21" fmla="*/ 734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0" h="800">
                  <a:moveTo>
                    <a:pt x="459" y="734"/>
                  </a:moveTo>
                  <a:cubicBezTo>
                    <a:pt x="369" y="800"/>
                    <a:pt x="243" y="780"/>
                    <a:pt x="177" y="690"/>
                  </a:cubicBezTo>
                  <a:cubicBezTo>
                    <a:pt x="112" y="599"/>
                    <a:pt x="132" y="473"/>
                    <a:pt x="222" y="407"/>
                  </a:cubicBezTo>
                  <a:cubicBezTo>
                    <a:pt x="268" y="374"/>
                    <a:pt x="323" y="363"/>
                    <a:pt x="374" y="372"/>
                  </a:cubicBezTo>
                  <a:cubicBezTo>
                    <a:pt x="378" y="327"/>
                    <a:pt x="367" y="280"/>
                    <a:pt x="338" y="241"/>
                  </a:cubicBezTo>
                  <a:cubicBezTo>
                    <a:pt x="276" y="155"/>
                    <a:pt x="156" y="136"/>
                    <a:pt x="70" y="199"/>
                  </a:cubicBezTo>
                  <a:cubicBezTo>
                    <a:pt x="0" y="102"/>
                    <a:pt x="0" y="102"/>
                    <a:pt x="0" y="102"/>
                  </a:cubicBezTo>
                  <a:cubicBezTo>
                    <a:pt x="139" y="0"/>
                    <a:pt x="334" y="31"/>
                    <a:pt x="436" y="171"/>
                  </a:cubicBezTo>
                  <a:cubicBezTo>
                    <a:pt x="492" y="248"/>
                    <a:pt x="507" y="343"/>
                    <a:pt x="486" y="430"/>
                  </a:cubicBezTo>
                  <a:cubicBezTo>
                    <a:pt x="492" y="437"/>
                    <a:pt x="498" y="444"/>
                    <a:pt x="504" y="452"/>
                  </a:cubicBezTo>
                  <a:cubicBezTo>
                    <a:pt x="570" y="542"/>
                    <a:pt x="550" y="669"/>
                    <a:pt x="459" y="734"/>
                  </a:cubicBezTo>
                  <a:close/>
                </a:path>
              </a:pathLst>
            </a:custGeom>
            <a:solidFill>
              <a:srgbClr val="093667"/>
            </a:solidFill>
            <a:ln w="9525" cap="flat" cmpd="sng" algn="ctr">
              <a:solidFill>
                <a:srgbClr val="013253"/>
              </a:solidFill>
              <a:prstDash val="solid"/>
              <a:round/>
              <a:headEnd type="none" w="med" len="med"/>
              <a:tailEnd type="none" w="med" len="med"/>
            </a:ln>
          </p:spPr>
          <p:txBody>
            <a:bodyPr lIns="82124" tIns="41061" rIns="82124" bIns="41061" anchor="ctr"/>
            <a:lstStyle/>
            <a:p>
              <a:endParaRPr lang="fa-IR"/>
            </a:p>
          </p:txBody>
        </p:sp>
        <p:sp>
          <p:nvSpPr>
            <p:cNvPr id="12" name="Freeform 15"/>
            <p:cNvSpPr>
              <a:spLocks/>
            </p:cNvSpPr>
            <p:nvPr/>
          </p:nvSpPr>
          <p:spPr bwMode="auto">
            <a:xfrm>
              <a:off x="5189431" y="4791894"/>
              <a:ext cx="1293813" cy="1293813"/>
            </a:xfrm>
            <a:custGeom>
              <a:avLst/>
              <a:gdLst>
                <a:gd name="T0" fmla="*/ 345 w 345"/>
                <a:gd name="T1" fmla="*/ 143 h 345"/>
                <a:gd name="T2" fmla="*/ 142 w 345"/>
                <a:gd name="T3" fmla="*/ 345 h 345"/>
                <a:gd name="T4" fmla="*/ 0 w 345"/>
                <a:gd name="T5" fmla="*/ 286 h 345"/>
                <a:gd name="T6" fmla="*/ 285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4" y="345"/>
                    <a:pt x="142" y="345"/>
                  </a:cubicBezTo>
                  <a:cubicBezTo>
                    <a:pt x="87" y="345"/>
                    <a:pt x="36" y="323"/>
                    <a:pt x="0" y="286"/>
                  </a:cubicBezTo>
                  <a:cubicBezTo>
                    <a:pt x="285" y="0"/>
                    <a:pt x="285" y="0"/>
                    <a:pt x="285" y="0"/>
                  </a:cubicBezTo>
                  <a:cubicBezTo>
                    <a:pt x="322" y="37"/>
                    <a:pt x="345" y="87"/>
                    <a:pt x="345" y="143"/>
                  </a:cubicBezTo>
                  <a:close/>
                </a:path>
              </a:pathLst>
            </a:custGeom>
            <a:gradFill rotWithShape="1">
              <a:gsLst>
                <a:gs pos="0">
                  <a:srgbClr val="000C16">
                    <a:alpha val="34901"/>
                  </a:srgbClr>
                </a:gs>
                <a:gs pos="100000">
                  <a:schemeClr val="bg1">
                    <a:alpha val="0"/>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13" name="Group 7"/>
          <p:cNvGrpSpPr>
            <a:grpSpLocks/>
          </p:cNvGrpSpPr>
          <p:nvPr/>
        </p:nvGrpSpPr>
        <p:grpSpPr bwMode="auto">
          <a:xfrm>
            <a:off x="5812085" y="2147364"/>
            <a:ext cx="3116262" cy="1762125"/>
            <a:chOff x="4160420" y="2227262"/>
            <a:chExt cx="3116263" cy="1762125"/>
          </a:xfrm>
          <a:solidFill>
            <a:srgbClr val="0070C0">
              <a:alpha val="25000"/>
            </a:srgbClr>
          </a:solidFill>
        </p:grpSpPr>
        <p:sp>
          <p:nvSpPr>
            <p:cNvPr id="14" name="Freeform 11"/>
            <p:cNvSpPr>
              <a:spLocks/>
            </p:cNvSpPr>
            <p:nvPr/>
          </p:nvSpPr>
          <p:spPr bwMode="auto">
            <a:xfrm>
              <a:off x="4160420" y="2227262"/>
              <a:ext cx="3116263" cy="1762125"/>
            </a:xfrm>
            <a:custGeom>
              <a:avLst/>
              <a:gdLst>
                <a:gd name="T0" fmla="*/ 667 w 831"/>
                <a:gd name="T1" fmla="*/ 436 h 470"/>
                <a:gd name="T2" fmla="*/ 412 w 831"/>
                <a:gd name="T3" fmla="*/ 306 h 470"/>
                <a:gd name="T4" fmla="*/ 425 w 831"/>
                <a:gd name="T5" fmla="*/ 150 h 470"/>
                <a:gd name="T6" fmla="*/ 290 w 831"/>
                <a:gd name="T7" fmla="*/ 144 h 470"/>
                <a:gd name="T8" fmla="*/ 167 w 831"/>
                <a:gd name="T9" fmla="*/ 386 h 470"/>
                <a:gd name="T10" fmla="*/ 53 w 831"/>
                <a:gd name="T11" fmla="*/ 423 h 470"/>
                <a:gd name="T12" fmla="*/ 253 w 831"/>
                <a:gd name="T13" fmla="*/ 29 h 470"/>
                <a:gd name="T14" fmla="*/ 515 w 831"/>
                <a:gd name="T15" fmla="*/ 62 h 470"/>
                <a:gd name="T16" fmla="*/ 542 w 831"/>
                <a:gd name="T17" fmla="*/ 51 h 470"/>
                <a:gd name="T18" fmla="*/ 797 w 831"/>
                <a:gd name="T19" fmla="*/ 181 h 470"/>
                <a:gd name="T20" fmla="*/ 667 w 831"/>
                <a:gd name="T21" fmla="*/ 436 h 4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1" h="470">
                  <a:moveTo>
                    <a:pt x="667" y="436"/>
                  </a:moveTo>
                  <a:cubicBezTo>
                    <a:pt x="561" y="470"/>
                    <a:pt x="447" y="412"/>
                    <a:pt x="412" y="306"/>
                  </a:cubicBezTo>
                  <a:cubicBezTo>
                    <a:pt x="395" y="252"/>
                    <a:pt x="401" y="196"/>
                    <a:pt x="425" y="150"/>
                  </a:cubicBezTo>
                  <a:cubicBezTo>
                    <a:pt x="384" y="132"/>
                    <a:pt x="336" y="129"/>
                    <a:pt x="290" y="144"/>
                  </a:cubicBezTo>
                  <a:cubicBezTo>
                    <a:pt x="190" y="176"/>
                    <a:pt x="134" y="285"/>
                    <a:pt x="167" y="386"/>
                  </a:cubicBezTo>
                  <a:cubicBezTo>
                    <a:pt x="53" y="423"/>
                    <a:pt x="53" y="423"/>
                    <a:pt x="53" y="423"/>
                  </a:cubicBezTo>
                  <a:cubicBezTo>
                    <a:pt x="0" y="259"/>
                    <a:pt x="89" y="83"/>
                    <a:pt x="253" y="29"/>
                  </a:cubicBezTo>
                  <a:cubicBezTo>
                    <a:pt x="345" y="0"/>
                    <a:pt x="440" y="15"/>
                    <a:pt x="515" y="62"/>
                  </a:cubicBezTo>
                  <a:cubicBezTo>
                    <a:pt x="524" y="58"/>
                    <a:pt x="533" y="54"/>
                    <a:pt x="542" y="51"/>
                  </a:cubicBezTo>
                  <a:cubicBezTo>
                    <a:pt x="648" y="17"/>
                    <a:pt x="762" y="75"/>
                    <a:pt x="797" y="181"/>
                  </a:cubicBezTo>
                  <a:cubicBezTo>
                    <a:pt x="831" y="287"/>
                    <a:pt x="773" y="401"/>
                    <a:pt x="667" y="436"/>
                  </a:cubicBezTo>
                  <a:close/>
                </a:path>
              </a:pathLst>
            </a:custGeom>
            <a:grpFill/>
            <a:ln w="9525" cap="flat" cmpd="sng" algn="ctr">
              <a:solidFill>
                <a:srgbClr val="01568F"/>
              </a:solidFill>
              <a:prstDash val="solid"/>
              <a:round/>
              <a:headEnd type="none" w="med" len="med"/>
              <a:tailEnd type="none" w="med" len="med"/>
            </a:ln>
          </p:spPr>
          <p:txBody>
            <a:bodyPr lIns="82124" tIns="41061" rIns="82124" bIns="41061" anchor="ctr"/>
            <a:lstStyle/>
            <a:p>
              <a:endParaRPr lang="fa-IR"/>
            </a:p>
          </p:txBody>
        </p:sp>
        <p:sp>
          <p:nvSpPr>
            <p:cNvPr id="15" name="Freeform 13"/>
            <p:cNvSpPr>
              <a:spLocks/>
            </p:cNvSpPr>
            <p:nvPr/>
          </p:nvSpPr>
          <p:spPr bwMode="auto">
            <a:xfrm>
              <a:off x="5882279" y="2605089"/>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4"/>
                    <a:pt x="255" y="345"/>
                    <a:pt x="143" y="345"/>
                  </a:cubicBezTo>
                  <a:cubicBezTo>
                    <a:pt x="87" y="345"/>
                    <a:pt x="37" y="322"/>
                    <a:pt x="0" y="286"/>
                  </a:cubicBezTo>
                  <a:cubicBezTo>
                    <a:pt x="286" y="0"/>
                    <a:pt x="286" y="0"/>
                    <a:pt x="286" y="0"/>
                  </a:cubicBezTo>
                  <a:cubicBezTo>
                    <a:pt x="323" y="36"/>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16" name="Group 11"/>
          <p:cNvGrpSpPr>
            <a:grpSpLocks/>
          </p:cNvGrpSpPr>
          <p:nvPr/>
        </p:nvGrpSpPr>
        <p:grpSpPr bwMode="auto">
          <a:xfrm>
            <a:off x="5053260" y="955151"/>
            <a:ext cx="1931987" cy="2879725"/>
            <a:chOff x="3402642" y="1035808"/>
            <a:chExt cx="1931358" cy="2879725"/>
          </a:xfrm>
          <a:solidFill>
            <a:srgbClr val="00B0F0">
              <a:alpha val="25000"/>
            </a:srgbClr>
          </a:solidFill>
        </p:grpSpPr>
        <p:sp>
          <p:nvSpPr>
            <p:cNvPr id="17" name="Freeform 6"/>
            <p:cNvSpPr>
              <a:spLocks/>
            </p:cNvSpPr>
            <p:nvPr/>
          </p:nvSpPr>
          <p:spPr bwMode="auto">
            <a:xfrm>
              <a:off x="3402642" y="1035808"/>
              <a:ext cx="1927225" cy="2879725"/>
            </a:xfrm>
            <a:custGeom>
              <a:avLst/>
              <a:gdLst>
                <a:gd name="T0" fmla="*/ 629817 w 10000"/>
                <a:gd name="T1" fmla="*/ 1286085 h 10000"/>
                <a:gd name="T2" fmla="*/ 450007 w 10000"/>
                <a:gd name="T3" fmla="*/ 1762392 h 10000"/>
                <a:gd name="T4" fmla="*/ 1169826 w 10000"/>
                <a:gd name="T5" fmla="*/ 2482323 h 10000"/>
                <a:gd name="T6" fmla="*/ 821191 w 10000"/>
                <a:gd name="T7" fmla="*/ 2879725 h 10000"/>
                <a:gd name="T8" fmla="*/ 71307 w 10000"/>
                <a:gd name="T9" fmla="*/ 2163537 h 10000"/>
                <a:gd name="T10" fmla="*/ 0 w 10000"/>
                <a:gd name="T11" fmla="*/ 1781110 h 10000"/>
                <a:gd name="T12" fmla="*/ 0 w 10000"/>
                <a:gd name="T13" fmla="*/ 1762392 h 10000"/>
                <a:gd name="T14" fmla="*/ 419942 w 10000"/>
                <a:gd name="T15" fmla="*/ 866221 h 10000"/>
                <a:gd name="T16" fmla="*/ 412426 w 10000"/>
                <a:gd name="T17" fmla="*/ 757368 h 10000"/>
                <a:gd name="T18" fmla="*/ 1169826 w 10000"/>
                <a:gd name="T19" fmla="*/ 0 h 10000"/>
                <a:gd name="T20" fmla="*/ 1927225 w 10000"/>
                <a:gd name="T21" fmla="*/ 757368 h 10000"/>
                <a:gd name="T22" fmla="*/ 1169826 w 10000"/>
                <a:gd name="T23" fmla="*/ 1514735 h 10000"/>
                <a:gd name="T24" fmla="*/ 629817 w 10000"/>
                <a:gd name="T25" fmla="*/ 128608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000" h="10000">
                  <a:moveTo>
                    <a:pt x="3268" y="4466"/>
                  </a:moveTo>
                  <a:cubicBezTo>
                    <a:pt x="2685" y="4909"/>
                    <a:pt x="2335" y="5482"/>
                    <a:pt x="2335" y="6120"/>
                  </a:cubicBezTo>
                  <a:cubicBezTo>
                    <a:pt x="2335" y="7500"/>
                    <a:pt x="4008" y="8620"/>
                    <a:pt x="6070" y="8620"/>
                  </a:cubicBezTo>
                  <a:lnTo>
                    <a:pt x="4261" y="10000"/>
                  </a:lnTo>
                  <a:cubicBezTo>
                    <a:pt x="2451" y="9622"/>
                    <a:pt x="1012" y="8698"/>
                    <a:pt x="370" y="7513"/>
                  </a:cubicBezTo>
                  <a:cubicBezTo>
                    <a:pt x="409" y="7044"/>
                    <a:pt x="292" y="6589"/>
                    <a:pt x="0" y="6185"/>
                  </a:cubicBezTo>
                  <a:lnTo>
                    <a:pt x="0" y="6120"/>
                  </a:lnTo>
                  <a:cubicBezTo>
                    <a:pt x="0" y="4870"/>
                    <a:pt x="837" y="3750"/>
                    <a:pt x="2179" y="3008"/>
                  </a:cubicBezTo>
                  <a:cubicBezTo>
                    <a:pt x="2140" y="2878"/>
                    <a:pt x="2140" y="2760"/>
                    <a:pt x="2140" y="2630"/>
                  </a:cubicBezTo>
                  <a:cubicBezTo>
                    <a:pt x="2140" y="1172"/>
                    <a:pt x="3891" y="0"/>
                    <a:pt x="6070" y="0"/>
                  </a:cubicBezTo>
                  <a:cubicBezTo>
                    <a:pt x="8230" y="0"/>
                    <a:pt x="10000" y="1172"/>
                    <a:pt x="10000" y="2630"/>
                  </a:cubicBezTo>
                  <a:cubicBezTo>
                    <a:pt x="10000" y="4076"/>
                    <a:pt x="8230" y="5260"/>
                    <a:pt x="6070" y="5260"/>
                  </a:cubicBezTo>
                  <a:cubicBezTo>
                    <a:pt x="4961" y="5260"/>
                    <a:pt x="3969" y="4961"/>
                    <a:pt x="3268" y="4466"/>
                  </a:cubicBezTo>
                  <a:close/>
                </a:path>
              </a:pathLst>
            </a:custGeom>
            <a:grpFill/>
            <a:ln w="9525" cap="flat" cmpd="sng" algn="ctr">
              <a:solidFill>
                <a:srgbClr val="0195F9"/>
              </a:solidFill>
              <a:prstDash val="solid"/>
              <a:round/>
              <a:headEnd type="none" w="med" len="med"/>
              <a:tailEnd type="none" w="med" len="med"/>
            </a:ln>
          </p:spPr>
          <p:txBody>
            <a:bodyPr lIns="82124" tIns="41061" rIns="82124" bIns="41061" anchor="ctr"/>
            <a:lstStyle/>
            <a:p>
              <a:endParaRPr lang="fa-IR"/>
            </a:p>
          </p:txBody>
        </p:sp>
        <p:sp>
          <p:nvSpPr>
            <p:cNvPr id="18" name="Freeform 13"/>
            <p:cNvSpPr>
              <a:spLocks/>
            </p:cNvSpPr>
            <p:nvPr/>
          </p:nvSpPr>
          <p:spPr bwMode="auto">
            <a:xfrm>
              <a:off x="4040187" y="1259682"/>
              <a:ext cx="1293813" cy="1292225"/>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4" y="345"/>
                    <a:pt x="143" y="345"/>
                  </a:cubicBezTo>
                  <a:cubicBezTo>
                    <a:pt x="87" y="345"/>
                    <a:pt x="36" y="323"/>
                    <a:pt x="0" y="286"/>
                  </a:cubicBezTo>
                  <a:cubicBezTo>
                    <a:pt x="286" y="0"/>
                    <a:pt x="286" y="0"/>
                    <a:pt x="286" y="0"/>
                  </a:cubicBezTo>
                  <a:cubicBezTo>
                    <a:pt x="322" y="37"/>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19" name="Oval 14"/>
          <p:cNvSpPr>
            <a:spLocks noChangeArrowheads="1"/>
          </p:cNvSpPr>
          <p:nvPr/>
        </p:nvSpPr>
        <p:spPr bwMode="auto">
          <a:xfrm>
            <a:off x="5273922" y="2723626"/>
            <a:ext cx="1893888" cy="1890713"/>
          </a:xfrm>
          <a:prstGeom prst="ellipse">
            <a:avLst/>
          </a:prstGeom>
          <a:solidFill>
            <a:srgbClr val="FFC000"/>
          </a:solidFill>
          <a:ln w="9525" cap="flat" cmpd="sng" algn="ctr">
            <a:solidFill>
              <a:srgbClr val="606060"/>
            </a:solidFill>
            <a:prstDash val="solid"/>
            <a:round/>
            <a:headEnd type="none" w="med" len="med"/>
            <a:tailEnd type="none" w="med" len="med"/>
          </a:ln>
          <a:effectLst>
            <a:outerShdw blurRad="50800" dist="25400" dir="5400000" algn="ctr" rotWithShape="0">
              <a:schemeClr val="tx2">
                <a:alpha val="27000"/>
              </a:schemeClr>
            </a:outerShdw>
          </a:effectLst>
        </p:spPr>
        <p:txBody>
          <a:bodyPr lIns="82124" tIns="41061" rIns="82124" bIns="41061" anchor="ctr"/>
          <a:lstStyle/>
          <a:p>
            <a:pPr algn="ctr" defTabSz="814388">
              <a:lnSpc>
                <a:spcPct val="90000"/>
              </a:lnSpc>
              <a:defRPr/>
            </a:pPr>
            <a:endParaRPr lang="en-US">
              <a:latin typeface="+mn-lt"/>
              <a:cs typeface="+mn-cs"/>
            </a:endParaRPr>
          </a:p>
        </p:txBody>
      </p:sp>
      <p:sp>
        <p:nvSpPr>
          <p:cNvPr id="20" name="Oval 14"/>
          <p:cNvSpPr>
            <a:spLocks noChangeArrowheads="1"/>
          </p:cNvSpPr>
          <p:nvPr/>
        </p:nvSpPr>
        <p:spPr bwMode="auto">
          <a:xfrm>
            <a:off x="5470772" y="1213289"/>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پاسخگویی مسئولین</a:t>
            </a:r>
            <a:endParaRPr lang="en-US" sz="3000" dirty="0">
              <a:solidFill>
                <a:schemeClr val="tx1">
                  <a:alpha val="25000"/>
                </a:schemeClr>
              </a:solidFill>
              <a:latin typeface="Arial"/>
              <a:cs typeface="B Nazanin" panose="00000400000000000000" pitchFamily="2" charset="-78"/>
            </a:endParaRPr>
          </a:p>
        </p:txBody>
      </p:sp>
      <p:sp>
        <p:nvSpPr>
          <p:cNvPr id="21" name="Oval 14"/>
          <p:cNvSpPr>
            <a:spLocks noChangeArrowheads="1"/>
          </p:cNvSpPr>
          <p:nvPr/>
        </p:nvSpPr>
        <p:spPr bwMode="auto">
          <a:xfrm>
            <a:off x="5272335" y="3315040"/>
            <a:ext cx="1890712" cy="707886"/>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4000" dirty="0" smtClean="0">
                <a:latin typeface="Arial"/>
                <a:cs typeface="B Nazanin" panose="00000400000000000000" pitchFamily="2" charset="-78"/>
              </a:rPr>
              <a:t>شفافیت</a:t>
            </a:r>
            <a:endParaRPr lang="en-US" sz="4000" dirty="0">
              <a:latin typeface="Arial"/>
              <a:cs typeface="B Nazanin" panose="00000400000000000000" pitchFamily="2" charset="-78"/>
            </a:endParaRPr>
          </a:p>
        </p:txBody>
      </p:sp>
      <p:sp>
        <p:nvSpPr>
          <p:cNvPr id="22" name="Oval 14"/>
          <p:cNvSpPr>
            <a:spLocks noChangeArrowheads="1"/>
          </p:cNvSpPr>
          <p:nvPr/>
        </p:nvSpPr>
        <p:spPr bwMode="auto">
          <a:xfrm>
            <a:off x="3607047" y="2562664"/>
            <a:ext cx="1516063"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مشارکت مردم</a:t>
            </a:r>
            <a:endParaRPr lang="en-US" sz="3000" dirty="0">
              <a:solidFill>
                <a:schemeClr val="tx1">
                  <a:alpha val="25000"/>
                </a:schemeClr>
              </a:solidFill>
              <a:latin typeface="Arial"/>
              <a:cs typeface="B Nazanin" panose="00000400000000000000" pitchFamily="2" charset="-78"/>
            </a:endParaRPr>
          </a:p>
        </p:txBody>
      </p:sp>
      <p:sp>
        <p:nvSpPr>
          <p:cNvPr id="23" name="Oval 14"/>
          <p:cNvSpPr>
            <a:spLocks noChangeArrowheads="1"/>
          </p:cNvSpPr>
          <p:nvPr/>
        </p:nvSpPr>
        <p:spPr bwMode="auto">
          <a:xfrm>
            <a:off x="6618535" y="4757382"/>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rgbClr val="FFFFFF"/>
                </a:solidFill>
                <a:latin typeface="Arial"/>
                <a:cs typeface="B Nazanin" panose="00000400000000000000" pitchFamily="2" charset="-78"/>
              </a:rPr>
              <a:t>کارآیی و کارآمدی</a:t>
            </a:r>
            <a:endParaRPr lang="en-US" sz="3000" dirty="0">
              <a:solidFill>
                <a:srgbClr val="FFFFFF"/>
              </a:solidFill>
              <a:latin typeface="Arial"/>
              <a:cs typeface="B Nazanin" panose="00000400000000000000" pitchFamily="2" charset="-78"/>
            </a:endParaRPr>
          </a:p>
        </p:txBody>
      </p:sp>
      <p:sp>
        <p:nvSpPr>
          <p:cNvPr id="24" name="Oval 14"/>
          <p:cNvSpPr>
            <a:spLocks noChangeArrowheads="1"/>
          </p:cNvSpPr>
          <p:nvPr/>
        </p:nvSpPr>
        <p:spPr bwMode="auto">
          <a:xfrm>
            <a:off x="4315072" y="4757382"/>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اعتماد مردم</a:t>
            </a:r>
            <a:endParaRPr lang="en-US" sz="3000" dirty="0">
              <a:solidFill>
                <a:schemeClr val="tx1">
                  <a:alpha val="25000"/>
                </a:schemeClr>
              </a:solidFill>
              <a:latin typeface="Arial"/>
              <a:cs typeface="B Nazanin" panose="00000400000000000000" pitchFamily="2" charset="-78"/>
            </a:endParaRPr>
          </a:p>
        </p:txBody>
      </p:sp>
      <p:sp>
        <p:nvSpPr>
          <p:cNvPr id="25" name="Oval 14"/>
          <p:cNvSpPr>
            <a:spLocks noChangeArrowheads="1"/>
          </p:cNvSpPr>
          <p:nvPr/>
        </p:nvSpPr>
        <p:spPr bwMode="auto">
          <a:xfrm>
            <a:off x="7317035" y="2562664"/>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کاهش فساد</a:t>
            </a:r>
            <a:endParaRPr lang="en-US" sz="3000" dirty="0">
              <a:solidFill>
                <a:schemeClr val="tx1">
                  <a:alpha val="25000"/>
                </a:schemeClr>
              </a:solidFill>
              <a:latin typeface="Arial"/>
              <a:cs typeface="B Nazanin" panose="00000400000000000000" pitchFamily="2" charset="-78"/>
            </a:endParaRPr>
          </a:p>
        </p:txBody>
      </p:sp>
      <p:sp>
        <p:nvSpPr>
          <p:cNvPr id="2" name="Slide Number Placeholder 1"/>
          <p:cNvSpPr>
            <a:spLocks noGrp="1"/>
          </p:cNvSpPr>
          <p:nvPr>
            <p:ph type="sldNum" sz="quarter" idx="12"/>
          </p:nvPr>
        </p:nvSpPr>
        <p:spPr>
          <a:xfrm>
            <a:off x="0" y="217610"/>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17</a:t>
            </a:fld>
            <a:endParaRPr lang="fa-IR" sz="2000" b="1" dirty="0">
              <a:solidFill>
                <a:schemeClr val="tx1"/>
              </a:solidFill>
              <a:cs typeface="B Nazanin" panose="00000400000000000000" pitchFamily="2" charset="-78"/>
            </a:endParaRPr>
          </a:p>
        </p:txBody>
      </p:sp>
      <p:sp>
        <p:nvSpPr>
          <p:cNvPr id="26" name="Oval 2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کارآیی و کارآمدی</a:t>
            </a:r>
            <a:endParaRPr lang="fa-IR" sz="2400" dirty="0">
              <a:cs typeface="B Nazanin" panose="00000400000000000000" pitchFamily="2" charset="-78"/>
            </a:endParaRPr>
          </a:p>
        </p:txBody>
      </p:sp>
    </p:spTree>
    <p:extLst>
      <p:ext uri="{BB962C8B-B14F-4D97-AF65-F5344CB8AC3E}">
        <p14:creationId xmlns:p14="http://schemas.microsoft.com/office/powerpoint/2010/main" val="886527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346" y="559266"/>
            <a:ext cx="9404723" cy="1400530"/>
          </a:xfrm>
        </p:spPr>
        <p:txBody>
          <a:bodyPr/>
          <a:lstStyle/>
          <a:p>
            <a:pPr algn="ctr"/>
            <a:r>
              <a:rPr lang="fa-IR" b="1" dirty="0" smtClean="0">
                <a:solidFill>
                  <a:schemeClr val="tx1"/>
                </a:solidFill>
                <a:cs typeface="B Nazanin" panose="00000400000000000000" pitchFamily="2" charset="-78"/>
              </a:rPr>
              <a:t>کارآمدی</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219726" y="1959796"/>
            <a:ext cx="10359058" cy="3330740"/>
          </a:xfrm>
        </p:spPr>
        <p:txBody>
          <a:bodyPr anchor="ctr">
            <a:normAutofit/>
          </a:bodyPr>
          <a:lstStyle/>
          <a:p>
            <a:pPr>
              <a:lnSpc>
                <a:spcPct val="150000"/>
              </a:lnSpc>
            </a:pPr>
            <a:r>
              <a:rPr lang="ar-SA" sz="2600" b="1" dirty="0">
                <a:solidFill>
                  <a:schemeClr val="tx1"/>
                </a:solidFill>
                <a:cs typeface="B Nazanin" panose="00000400000000000000" pitchFamily="2" charset="-78"/>
              </a:rPr>
              <a:t>اینها مسؤولیتهاست و چون اسلام این را خواسته و این به مردم تعلیم داده شده است و مردم ما به اسلام اعتقاد دارند، لذا توقّعشان از مسؤولان امر در کشور در هر رده‌ای این است که به این مسؤولیتها عمل کنند و آنچه را که به عنوان وظیفه بر عهده‌ی آنهاست، انجام دهند. کارآمدی حکومت به این معناست</a:t>
            </a:r>
            <a:r>
              <a:rPr lang="ar-SA" sz="2600" b="1" dirty="0" smtClean="0">
                <a:solidFill>
                  <a:schemeClr val="tx1"/>
                </a:solidFill>
                <a:cs typeface="B Nazanin" panose="00000400000000000000" pitchFamily="2" charset="-78"/>
              </a:rPr>
              <a:t>.</a:t>
            </a:r>
            <a:endParaRPr lang="fa-IR" sz="2600" b="1" dirty="0" smtClean="0">
              <a:solidFill>
                <a:schemeClr val="tx1"/>
              </a:solidFill>
              <a:cs typeface="B Nazanin" panose="00000400000000000000" pitchFamily="2" charset="-78"/>
            </a:endParaRPr>
          </a:p>
          <a:p>
            <a:pPr marL="0" indent="0">
              <a:lnSpc>
                <a:spcPct val="150000"/>
              </a:lnSpc>
              <a:buNone/>
            </a:pPr>
            <a:r>
              <a:rPr lang="fa-IR" sz="1800" b="1" dirty="0" smtClean="0">
                <a:cs typeface="B Nazanin" panose="00000400000000000000" pitchFamily="2" charset="-78"/>
              </a:rPr>
              <a:t>      بیانات </a:t>
            </a:r>
            <a:r>
              <a:rPr lang="fa-IR" sz="1800" b="1" dirty="0">
                <a:cs typeface="B Nazanin" panose="00000400000000000000" pitchFamily="2" charset="-78"/>
              </a:rPr>
              <a:t>در دیدار اعضای مجلس خبرگان رهبری، 1381/12/13</a:t>
            </a:r>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a:t>
            </a:r>
            <a:r>
              <a:rPr lang="en-US" sz="1800" dirty="0" smtClean="0">
                <a:solidFill>
                  <a:schemeClr val="bg1"/>
                </a:solidFill>
                <a:latin typeface="ae_Petra" panose="02060603050605020204" pitchFamily="18" charset="-78"/>
                <a:cs typeface="ae_Petra" panose="02060603050605020204" pitchFamily="18" charset="-78"/>
              </a:rPr>
              <a:t>farsi.khamenei.ir/speech-content?id=8869</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20775"/>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18</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کارآیی و کارآمدی</a:t>
            </a:r>
            <a:endParaRPr lang="fa-IR" sz="2400" dirty="0">
              <a:cs typeface="B Nazanin" panose="00000400000000000000" pitchFamily="2" charset="-78"/>
            </a:endParaRPr>
          </a:p>
        </p:txBody>
      </p:sp>
    </p:spTree>
    <p:extLst>
      <p:ext uri="{BB962C8B-B14F-4D97-AF65-F5344CB8AC3E}">
        <p14:creationId xmlns:p14="http://schemas.microsoft.com/office/powerpoint/2010/main" val="3417376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27" y="751707"/>
            <a:ext cx="9404723" cy="1400530"/>
          </a:xfrm>
        </p:spPr>
        <p:txBody>
          <a:bodyPr/>
          <a:lstStyle/>
          <a:p>
            <a:pPr algn="ctr"/>
            <a:r>
              <a:rPr lang="fa-IR" b="1" dirty="0" smtClean="0">
                <a:solidFill>
                  <a:schemeClr val="tx1"/>
                </a:solidFill>
                <a:cs typeface="B Nazanin" panose="00000400000000000000" pitchFamily="2" charset="-78"/>
              </a:rPr>
              <a:t>مبارزه با فساد و کارآمدی</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363956" y="2087294"/>
            <a:ext cx="9668740" cy="2991491"/>
          </a:xfrm>
        </p:spPr>
        <p:txBody>
          <a:bodyPr anchor="ctr"/>
          <a:lstStyle/>
          <a:p>
            <a:pPr>
              <a:lnSpc>
                <a:spcPct val="150000"/>
              </a:lnSpc>
            </a:pPr>
            <a:r>
              <a:rPr lang="ar-SA" sz="2600" b="1" dirty="0">
                <a:solidFill>
                  <a:schemeClr val="tx1"/>
                </a:solidFill>
                <a:cs typeface="B Nazanin" panose="00000400000000000000" pitchFamily="2" charset="-78"/>
              </a:rPr>
              <a:t>تأکید من بر مبارزه با فساد هم به همین علّت است؛ زیرا اگر مدیری خدای نخواسته فاسد شد، دیگر نمیتواند به مردم خدمت کند و برای آنها مفید باشد</a:t>
            </a:r>
            <a:r>
              <a:rPr lang="ar-SA" b="1" dirty="0" smtClean="0">
                <a:solidFill>
                  <a:schemeClr val="tx1"/>
                </a:solidFill>
              </a:rPr>
              <a:t>.</a:t>
            </a:r>
            <a:endParaRPr lang="fa-IR" b="1" dirty="0" smtClean="0">
              <a:solidFill>
                <a:schemeClr val="tx1"/>
              </a:solidFill>
            </a:endParaRPr>
          </a:p>
          <a:p>
            <a:pPr marL="0" indent="0">
              <a:lnSpc>
                <a:spcPct val="150000"/>
              </a:lnSpc>
              <a:buNone/>
            </a:pPr>
            <a:r>
              <a:rPr lang="fa-IR" sz="1800" b="1" dirty="0" smtClean="0">
                <a:cs typeface="B Nazanin" panose="00000400000000000000" pitchFamily="2" charset="-78"/>
              </a:rPr>
              <a:t>       بیانات </a:t>
            </a:r>
            <a:r>
              <a:rPr lang="fa-IR" sz="1800" b="1" dirty="0">
                <a:cs typeface="B Nazanin" panose="00000400000000000000" pitchFamily="2" charset="-78"/>
              </a:rPr>
              <a:t>در دیدار زائرین و مجاورین حرم مطهر رضوی، 1382/01/01</a:t>
            </a:r>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a:t>
            </a:r>
            <a:r>
              <a:rPr lang="en-US" sz="1800" dirty="0" smtClean="0">
                <a:solidFill>
                  <a:schemeClr val="bg1"/>
                </a:solidFill>
                <a:latin typeface="ae_Petra" panose="02060603050605020204" pitchFamily="18" charset="-78"/>
                <a:cs typeface="ae_Petra" panose="02060603050605020204" pitchFamily="18" charset="-78"/>
              </a:rPr>
              <a:t>farsi.khamenei.ir/speech-content?id=3167</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17609"/>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19</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کارآیی و کارآمدی</a:t>
            </a:r>
            <a:endParaRPr lang="fa-IR" sz="2400" dirty="0">
              <a:cs typeface="B Nazanin" panose="00000400000000000000" pitchFamily="2" charset="-78"/>
            </a:endParaRPr>
          </a:p>
        </p:txBody>
      </p:sp>
    </p:spTree>
    <p:extLst>
      <p:ext uri="{BB962C8B-B14F-4D97-AF65-F5344CB8AC3E}">
        <p14:creationId xmlns:p14="http://schemas.microsoft.com/office/powerpoint/2010/main" val="170536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3"/>
          <p:cNvGrpSpPr>
            <a:grpSpLocks/>
          </p:cNvGrpSpPr>
          <p:nvPr/>
        </p:nvGrpSpPr>
        <p:grpSpPr bwMode="auto">
          <a:xfrm>
            <a:off x="3516560" y="2210864"/>
            <a:ext cx="2921000" cy="2471737"/>
            <a:chOff x="1865313" y="2290762"/>
            <a:chExt cx="2921000" cy="2471738"/>
          </a:xfrm>
        </p:grpSpPr>
        <p:sp>
          <p:nvSpPr>
            <p:cNvPr id="21" name="Freeform 8"/>
            <p:cNvSpPr>
              <a:spLocks/>
            </p:cNvSpPr>
            <p:nvPr/>
          </p:nvSpPr>
          <p:spPr bwMode="auto">
            <a:xfrm>
              <a:off x="1865313" y="2290762"/>
              <a:ext cx="2921000" cy="2471738"/>
            </a:xfrm>
            <a:custGeom>
              <a:avLst/>
              <a:gdLst>
                <a:gd name="T0" fmla="*/ 779 w 779"/>
                <a:gd name="T1" fmla="*/ 406 h 659"/>
                <a:gd name="T2" fmla="*/ 386 w 779"/>
                <a:gd name="T3" fmla="*/ 606 h 659"/>
                <a:gd name="T4" fmla="*/ 193 w 779"/>
                <a:gd name="T5" fmla="*/ 426 h 659"/>
                <a:gd name="T6" fmla="*/ 165 w 779"/>
                <a:gd name="T7" fmla="*/ 419 h 659"/>
                <a:gd name="T8" fmla="*/ 35 w 779"/>
                <a:gd name="T9" fmla="*/ 164 h 659"/>
                <a:gd name="T10" fmla="*/ 290 w 779"/>
                <a:gd name="T11" fmla="*/ 34 h 659"/>
                <a:gd name="T12" fmla="*/ 419 w 779"/>
                <a:gd name="T13" fmla="*/ 289 h 659"/>
                <a:gd name="T14" fmla="*/ 317 w 779"/>
                <a:gd name="T15" fmla="*/ 407 h 659"/>
                <a:gd name="T16" fmla="*/ 423 w 779"/>
                <a:gd name="T17" fmla="*/ 492 h 659"/>
                <a:gd name="T18" fmla="*/ 665 w 779"/>
                <a:gd name="T19" fmla="*/ 369 h 659"/>
                <a:gd name="T20" fmla="*/ 779 w 779"/>
                <a:gd name="T21" fmla="*/ 406 h 6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79" h="659">
                  <a:moveTo>
                    <a:pt x="779" y="406"/>
                  </a:moveTo>
                  <a:cubicBezTo>
                    <a:pt x="726" y="569"/>
                    <a:pt x="549" y="659"/>
                    <a:pt x="386" y="606"/>
                  </a:cubicBezTo>
                  <a:cubicBezTo>
                    <a:pt x="294" y="576"/>
                    <a:pt x="226" y="508"/>
                    <a:pt x="193" y="426"/>
                  </a:cubicBezTo>
                  <a:cubicBezTo>
                    <a:pt x="183" y="424"/>
                    <a:pt x="174" y="422"/>
                    <a:pt x="165" y="419"/>
                  </a:cubicBezTo>
                  <a:cubicBezTo>
                    <a:pt x="59" y="384"/>
                    <a:pt x="0" y="270"/>
                    <a:pt x="35" y="164"/>
                  </a:cubicBezTo>
                  <a:cubicBezTo>
                    <a:pt x="69" y="58"/>
                    <a:pt x="183" y="0"/>
                    <a:pt x="290" y="34"/>
                  </a:cubicBezTo>
                  <a:cubicBezTo>
                    <a:pt x="396" y="69"/>
                    <a:pt x="454" y="183"/>
                    <a:pt x="419" y="289"/>
                  </a:cubicBezTo>
                  <a:cubicBezTo>
                    <a:pt x="402" y="343"/>
                    <a:pt x="364" y="384"/>
                    <a:pt x="317" y="407"/>
                  </a:cubicBezTo>
                  <a:cubicBezTo>
                    <a:pt x="340" y="446"/>
                    <a:pt x="377" y="477"/>
                    <a:pt x="423" y="492"/>
                  </a:cubicBezTo>
                  <a:cubicBezTo>
                    <a:pt x="524" y="525"/>
                    <a:pt x="632" y="469"/>
                    <a:pt x="665" y="369"/>
                  </a:cubicBezTo>
                  <a:lnTo>
                    <a:pt x="779" y="406"/>
                  </a:lnTo>
                  <a:close/>
                </a:path>
              </a:pathLst>
            </a:custGeom>
            <a:solidFill>
              <a:srgbClr val="0199A1"/>
            </a:solidFill>
            <a:ln w="9525" cap="flat" cmpd="sng" algn="ctr">
              <a:solidFill>
                <a:srgbClr val="048C89"/>
              </a:solidFill>
              <a:prstDash val="solid"/>
              <a:round/>
              <a:headEnd type="none" w="med" len="med"/>
              <a:tailEnd type="none" w="med" len="med"/>
            </a:ln>
          </p:spPr>
          <p:txBody>
            <a:bodyPr lIns="82124" tIns="41061" rIns="82124" bIns="41061" anchor="ctr"/>
            <a:lstStyle/>
            <a:p>
              <a:endParaRPr lang="fa-IR" dirty="0"/>
            </a:p>
          </p:txBody>
        </p:sp>
        <p:sp>
          <p:nvSpPr>
            <p:cNvPr id="22" name="Freeform 17"/>
            <p:cNvSpPr>
              <a:spLocks/>
            </p:cNvSpPr>
            <p:nvPr/>
          </p:nvSpPr>
          <p:spPr bwMode="auto">
            <a:xfrm>
              <a:off x="2185833" y="2608155"/>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4"/>
                    <a:pt x="255" y="345"/>
                    <a:pt x="143" y="345"/>
                  </a:cubicBezTo>
                  <a:cubicBezTo>
                    <a:pt x="87" y="345"/>
                    <a:pt x="37" y="322"/>
                    <a:pt x="0" y="286"/>
                  </a:cubicBezTo>
                  <a:cubicBezTo>
                    <a:pt x="286" y="0"/>
                    <a:pt x="286" y="0"/>
                    <a:pt x="286" y="0"/>
                  </a:cubicBezTo>
                  <a:cubicBezTo>
                    <a:pt x="323" y="36"/>
                    <a:pt x="345" y="87"/>
                    <a:pt x="345" y="143"/>
                  </a:cubicBezTo>
                  <a:close/>
                </a:path>
              </a:pathLst>
            </a:custGeom>
            <a:gradFill rotWithShape="1">
              <a:gsLst>
                <a:gs pos="0">
                  <a:srgbClr val="01315D">
                    <a:alpha val="28000"/>
                  </a:srgbClr>
                </a:gs>
                <a:gs pos="100000">
                  <a:srgbClr val="FFFFFF">
                    <a:alpha val="0"/>
                  </a:srgb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dirty="0"/>
            </a:p>
          </p:txBody>
        </p:sp>
      </p:grpSp>
      <p:grpSp>
        <p:nvGrpSpPr>
          <p:cNvPr id="23" name="Group 9"/>
          <p:cNvGrpSpPr>
            <a:grpSpLocks/>
          </p:cNvGrpSpPr>
          <p:nvPr/>
        </p:nvGrpSpPr>
        <p:grpSpPr bwMode="auto">
          <a:xfrm>
            <a:off x="4216647" y="3485626"/>
            <a:ext cx="2774950" cy="2620963"/>
            <a:chOff x="2565400" y="3565525"/>
            <a:chExt cx="2774950" cy="2620963"/>
          </a:xfrm>
        </p:grpSpPr>
        <p:sp>
          <p:nvSpPr>
            <p:cNvPr id="24" name="Freeform 9"/>
            <p:cNvSpPr>
              <a:spLocks/>
            </p:cNvSpPr>
            <p:nvPr/>
          </p:nvSpPr>
          <p:spPr bwMode="auto">
            <a:xfrm>
              <a:off x="2565400" y="3565525"/>
              <a:ext cx="2774950" cy="2620963"/>
            </a:xfrm>
            <a:custGeom>
              <a:avLst/>
              <a:gdLst>
                <a:gd name="T0" fmla="*/ 639 w 740"/>
                <a:gd name="T1" fmla="*/ 436 h 699"/>
                <a:gd name="T2" fmla="*/ 408 w 740"/>
                <a:gd name="T3" fmla="*/ 564 h 699"/>
                <a:gd name="T4" fmla="*/ 393 w 740"/>
                <a:gd name="T5" fmla="*/ 589 h 699"/>
                <a:gd name="T6" fmla="*/ 110 w 740"/>
                <a:gd name="T7" fmla="*/ 633 h 699"/>
                <a:gd name="T8" fmla="*/ 66 w 740"/>
                <a:gd name="T9" fmla="*/ 351 h 699"/>
                <a:gd name="T10" fmla="*/ 348 w 740"/>
                <a:gd name="T11" fmla="*/ 306 h 699"/>
                <a:gd name="T12" fmla="*/ 429 w 740"/>
                <a:gd name="T13" fmla="*/ 440 h 699"/>
                <a:gd name="T14" fmla="*/ 542 w 740"/>
                <a:gd name="T15" fmla="*/ 366 h 699"/>
                <a:gd name="T16" fmla="*/ 500 w 740"/>
                <a:gd name="T17" fmla="*/ 98 h 699"/>
                <a:gd name="T18" fmla="*/ 570 w 740"/>
                <a:gd name="T19" fmla="*/ 0 h 699"/>
                <a:gd name="T20" fmla="*/ 639 w 740"/>
                <a:gd name="T21" fmla="*/ 436 h 6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0" h="699">
                  <a:moveTo>
                    <a:pt x="639" y="436"/>
                  </a:moveTo>
                  <a:cubicBezTo>
                    <a:pt x="583" y="514"/>
                    <a:pt x="497" y="558"/>
                    <a:pt x="408" y="564"/>
                  </a:cubicBezTo>
                  <a:cubicBezTo>
                    <a:pt x="403" y="573"/>
                    <a:pt x="398" y="581"/>
                    <a:pt x="393" y="589"/>
                  </a:cubicBezTo>
                  <a:cubicBezTo>
                    <a:pt x="327" y="679"/>
                    <a:pt x="201" y="699"/>
                    <a:pt x="110" y="633"/>
                  </a:cubicBezTo>
                  <a:cubicBezTo>
                    <a:pt x="20" y="568"/>
                    <a:pt x="0" y="441"/>
                    <a:pt x="66" y="351"/>
                  </a:cubicBezTo>
                  <a:cubicBezTo>
                    <a:pt x="131" y="261"/>
                    <a:pt x="258" y="241"/>
                    <a:pt x="348" y="306"/>
                  </a:cubicBezTo>
                  <a:cubicBezTo>
                    <a:pt x="394" y="340"/>
                    <a:pt x="421" y="388"/>
                    <a:pt x="429" y="440"/>
                  </a:cubicBezTo>
                  <a:cubicBezTo>
                    <a:pt x="473" y="430"/>
                    <a:pt x="514" y="405"/>
                    <a:pt x="542" y="366"/>
                  </a:cubicBezTo>
                  <a:cubicBezTo>
                    <a:pt x="604" y="280"/>
                    <a:pt x="585" y="160"/>
                    <a:pt x="500" y="98"/>
                  </a:cubicBezTo>
                  <a:cubicBezTo>
                    <a:pt x="570" y="0"/>
                    <a:pt x="570" y="0"/>
                    <a:pt x="570" y="0"/>
                  </a:cubicBezTo>
                  <a:cubicBezTo>
                    <a:pt x="709" y="102"/>
                    <a:pt x="740" y="297"/>
                    <a:pt x="639" y="436"/>
                  </a:cubicBezTo>
                  <a:close/>
                </a:path>
              </a:pathLst>
            </a:custGeom>
            <a:solidFill>
              <a:srgbClr val="025663"/>
            </a:solidFill>
            <a:ln w="9525" cap="flat" cmpd="sng" algn="ctr">
              <a:solidFill>
                <a:srgbClr val="034543"/>
              </a:solidFill>
              <a:prstDash val="solid"/>
              <a:round/>
              <a:headEnd type="none" w="med" len="med"/>
              <a:tailEnd type="none" w="med" len="med"/>
            </a:ln>
          </p:spPr>
          <p:txBody>
            <a:bodyPr lIns="82124" tIns="41061" rIns="82124" bIns="41061" anchor="ctr"/>
            <a:lstStyle/>
            <a:p>
              <a:endParaRPr lang="fa-IR" dirty="0"/>
            </a:p>
          </p:txBody>
        </p:sp>
        <p:sp>
          <p:nvSpPr>
            <p:cNvPr id="25" name="Freeform 16"/>
            <p:cNvSpPr>
              <a:spLocks/>
            </p:cNvSpPr>
            <p:nvPr/>
          </p:nvSpPr>
          <p:spPr bwMode="auto">
            <a:xfrm>
              <a:off x="2886976" y="4796397"/>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5" y="345"/>
                    <a:pt x="143" y="345"/>
                  </a:cubicBezTo>
                  <a:cubicBezTo>
                    <a:pt x="87" y="345"/>
                    <a:pt x="37" y="323"/>
                    <a:pt x="0" y="286"/>
                  </a:cubicBezTo>
                  <a:cubicBezTo>
                    <a:pt x="286" y="0"/>
                    <a:pt x="286" y="0"/>
                    <a:pt x="286" y="0"/>
                  </a:cubicBezTo>
                  <a:cubicBezTo>
                    <a:pt x="322" y="37"/>
                    <a:pt x="345" y="87"/>
                    <a:pt x="345" y="143"/>
                  </a:cubicBezTo>
                  <a:close/>
                </a:path>
              </a:pathLst>
            </a:custGeom>
            <a:gradFill rotWithShape="1">
              <a:gsLst>
                <a:gs pos="0">
                  <a:srgbClr val="01315D">
                    <a:alpha val="28000"/>
                  </a:srgbClr>
                </a:gs>
                <a:gs pos="100000">
                  <a:srgbClr val="FFFFFF">
                    <a:alpha val="0"/>
                  </a:srgb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dirty="0"/>
            </a:p>
          </p:txBody>
        </p:sp>
      </p:grpSp>
      <p:grpSp>
        <p:nvGrpSpPr>
          <p:cNvPr id="26" name="Group 8"/>
          <p:cNvGrpSpPr>
            <a:grpSpLocks/>
          </p:cNvGrpSpPr>
          <p:nvPr/>
        </p:nvGrpSpPr>
        <p:grpSpPr bwMode="auto">
          <a:xfrm>
            <a:off x="6097835" y="3114151"/>
            <a:ext cx="2139950" cy="3000375"/>
            <a:chOff x="4441408" y="3179762"/>
            <a:chExt cx="2138363" cy="3000375"/>
          </a:xfrm>
        </p:grpSpPr>
        <p:sp>
          <p:nvSpPr>
            <p:cNvPr id="27" name="Freeform 10"/>
            <p:cNvSpPr>
              <a:spLocks/>
            </p:cNvSpPr>
            <p:nvPr/>
          </p:nvSpPr>
          <p:spPr bwMode="auto">
            <a:xfrm>
              <a:off x="4441408" y="3179762"/>
              <a:ext cx="2138363" cy="3000375"/>
            </a:xfrm>
            <a:custGeom>
              <a:avLst/>
              <a:gdLst>
                <a:gd name="T0" fmla="*/ 459 w 570"/>
                <a:gd name="T1" fmla="*/ 734 h 800"/>
                <a:gd name="T2" fmla="*/ 177 w 570"/>
                <a:gd name="T3" fmla="*/ 690 h 800"/>
                <a:gd name="T4" fmla="*/ 222 w 570"/>
                <a:gd name="T5" fmla="*/ 407 h 800"/>
                <a:gd name="T6" fmla="*/ 374 w 570"/>
                <a:gd name="T7" fmla="*/ 372 h 800"/>
                <a:gd name="T8" fmla="*/ 338 w 570"/>
                <a:gd name="T9" fmla="*/ 241 h 800"/>
                <a:gd name="T10" fmla="*/ 70 w 570"/>
                <a:gd name="T11" fmla="*/ 199 h 800"/>
                <a:gd name="T12" fmla="*/ 0 w 570"/>
                <a:gd name="T13" fmla="*/ 102 h 800"/>
                <a:gd name="T14" fmla="*/ 436 w 570"/>
                <a:gd name="T15" fmla="*/ 171 h 800"/>
                <a:gd name="T16" fmla="*/ 486 w 570"/>
                <a:gd name="T17" fmla="*/ 430 h 800"/>
                <a:gd name="T18" fmla="*/ 504 w 570"/>
                <a:gd name="T19" fmla="*/ 452 h 800"/>
                <a:gd name="T20" fmla="*/ 459 w 570"/>
                <a:gd name="T21" fmla="*/ 734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0" h="800">
                  <a:moveTo>
                    <a:pt x="459" y="734"/>
                  </a:moveTo>
                  <a:cubicBezTo>
                    <a:pt x="369" y="800"/>
                    <a:pt x="243" y="780"/>
                    <a:pt x="177" y="690"/>
                  </a:cubicBezTo>
                  <a:cubicBezTo>
                    <a:pt x="112" y="599"/>
                    <a:pt x="132" y="473"/>
                    <a:pt x="222" y="407"/>
                  </a:cubicBezTo>
                  <a:cubicBezTo>
                    <a:pt x="268" y="374"/>
                    <a:pt x="323" y="363"/>
                    <a:pt x="374" y="372"/>
                  </a:cubicBezTo>
                  <a:cubicBezTo>
                    <a:pt x="378" y="327"/>
                    <a:pt x="367" y="280"/>
                    <a:pt x="338" y="241"/>
                  </a:cubicBezTo>
                  <a:cubicBezTo>
                    <a:pt x="276" y="155"/>
                    <a:pt x="156" y="136"/>
                    <a:pt x="70" y="199"/>
                  </a:cubicBezTo>
                  <a:cubicBezTo>
                    <a:pt x="0" y="102"/>
                    <a:pt x="0" y="102"/>
                    <a:pt x="0" y="102"/>
                  </a:cubicBezTo>
                  <a:cubicBezTo>
                    <a:pt x="139" y="0"/>
                    <a:pt x="334" y="31"/>
                    <a:pt x="436" y="171"/>
                  </a:cubicBezTo>
                  <a:cubicBezTo>
                    <a:pt x="492" y="248"/>
                    <a:pt x="507" y="343"/>
                    <a:pt x="486" y="430"/>
                  </a:cubicBezTo>
                  <a:cubicBezTo>
                    <a:pt x="492" y="437"/>
                    <a:pt x="498" y="444"/>
                    <a:pt x="504" y="452"/>
                  </a:cubicBezTo>
                  <a:cubicBezTo>
                    <a:pt x="570" y="542"/>
                    <a:pt x="550" y="669"/>
                    <a:pt x="459" y="734"/>
                  </a:cubicBezTo>
                  <a:close/>
                </a:path>
              </a:pathLst>
            </a:custGeom>
            <a:solidFill>
              <a:srgbClr val="093667"/>
            </a:solidFill>
            <a:ln w="9525" cap="flat" cmpd="sng" algn="ctr">
              <a:solidFill>
                <a:srgbClr val="013253"/>
              </a:solidFill>
              <a:prstDash val="solid"/>
              <a:round/>
              <a:headEnd type="none" w="med" len="med"/>
              <a:tailEnd type="none" w="med" len="med"/>
            </a:ln>
          </p:spPr>
          <p:txBody>
            <a:bodyPr lIns="82124" tIns="41061" rIns="82124" bIns="41061" anchor="ctr"/>
            <a:lstStyle/>
            <a:p>
              <a:endParaRPr lang="fa-IR" dirty="0"/>
            </a:p>
          </p:txBody>
        </p:sp>
        <p:sp>
          <p:nvSpPr>
            <p:cNvPr id="28" name="Freeform 15"/>
            <p:cNvSpPr>
              <a:spLocks/>
            </p:cNvSpPr>
            <p:nvPr/>
          </p:nvSpPr>
          <p:spPr bwMode="auto">
            <a:xfrm>
              <a:off x="5189431" y="4791894"/>
              <a:ext cx="1293813" cy="1293813"/>
            </a:xfrm>
            <a:custGeom>
              <a:avLst/>
              <a:gdLst>
                <a:gd name="T0" fmla="*/ 345 w 345"/>
                <a:gd name="T1" fmla="*/ 143 h 345"/>
                <a:gd name="T2" fmla="*/ 142 w 345"/>
                <a:gd name="T3" fmla="*/ 345 h 345"/>
                <a:gd name="T4" fmla="*/ 0 w 345"/>
                <a:gd name="T5" fmla="*/ 286 h 345"/>
                <a:gd name="T6" fmla="*/ 285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4" y="345"/>
                    <a:pt x="142" y="345"/>
                  </a:cubicBezTo>
                  <a:cubicBezTo>
                    <a:pt x="87" y="345"/>
                    <a:pt x="36" y="323"/>
                    <a:pt x="0" y="286"/>
                  </a:cubicBezTo>
                  <a:cubicBezTo>
                    <a:pt x="285" y="0"/>
                    <a:pt x="285" y="0"/>
                    <a:pt x="285" y="0"/>
                  </a:cubicBezTo>
                  <a:cubicBezTo>
                    <a:pt x="322" y="37"/>
                    <a:pt x="345" y="87"/>
                    <a:pt x="345" y="143"/>
                  </a:cubicBezTo>
                  <a:close/>
                </a:path>
              </a:pathLst>
            </a:custGeom>
            <a:gradFill rotWithShape="1">
              <a:gsLst>
                <a:gs pos="0">
                  <a:srgbClr val="000C16">
                    <a:alpha val="34901"/>
                  </a:srgbClr>
                </a:gs>
                <a:gs pos="100000">
                  <a:schemeClr val="bg1">
                    <a:alpha val="0"/>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dirty="0"/>
            </a:p>
          </p:txBody>
        </p:sp>
      </p:grpSp>
      <p:grpSp>
        <p:nvGrpSpPr>
          <p:cNvPr id="29" name="Group 7"/>
          <p:cNvGrpSpPr>
            <a:grpSpLocks/>
          </p:cNvGrpSpPr>
          <p:nvPr/>
        </p:nvGrpSpPr>
        <p:grpSpPr bwMode="auto">
          <a:xfrm>
            <a:off x="5812085" y="2147364"/>
            <a:ext cx="3116262" cy="1762125"/>
            <a:chOff x="4160420" y="2227262"/>
            <a:chExt cx="3116263" cy="1762125"/>
          </a:xfrm>
        </p:grpSpPr>
        <p:sp>
          <p:nvSpPr>
            <p:cNvPr id="30" name="Freeform 11"/>
            <p:cNvSpPr>
              <a:spLocks/>
            </p:cNvSpPr>
            <p:nvPr/>
          </p:nvSpPr>
          <p:spPr bwMode="auto">
            <a:xfrm>
              <a:off x="4160420" y="2227262"/>
              <a:ext cx="3116263" cy="1762125"/>
            </a:xfrm>
            <a:custGeom>
              <a:avLst/>
              <a:gdLst>
                <a:gd name="T0" fmla="*/ 667 w 831"/>
                <a:gd name="T1" fmla="*/ 436 h 470"/>
                <a:gd name="T2" fmla="*/ 412 w 831"/>
                <a:gd name="T3" fmla="*/ 306 h 470"/>
                <a:gd name="T4" fmla="*/ 425 w 831"/>
                <a:gd name="T5" fmla="*/ 150 h 470"/>
                <a:gd name="T6" fmla="*/ 290 w 831"/>
                <a:gd name="T7" fmla="*/ 144 h 470"/>
                <a:gd name="T8" fmla="*/ 167 w 831"/>
                <a:gd name="T9" fmla="*/ 386 h 470"/>
                <a:gd name="T10" fmla="*/ 53 w 831"/>
                <a:gd name="T11" fmla="*/ 423 h 470"/>
                <a:gd name="T12" fmla="*/ 253 w 831"/>
                <a:gd name="T13" fmla="*/ 29 h 470"/>
                <a:gd name="T14" fmla="*/ 515 w 831"/>
                <a:gd name="T15" fmla="*/ 62 h 470"/>
                <a:gd name="T16" fmla="*/ 542 w 831"/>
                <a:gd name="T17" fmla="*/ 51 h 470"/>
                <a:gd name="T18" fmla="*/ 797 w 831"/>
                <a:gd name="T19" fmla="*/ 181 h 470"/>
                <a:gd name="T20" fmla="*/ 667 w 831"/>
                <a:gd name="T21" fmla="*/ 436 h 4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1" h="470">
                  <a:moveTo>
                    <a:pt x="667" y="436"/>
                  </a:moveTo>
                  <a:cubicBezTo>
                    <a:pt x="561" y="470"/>
                    <a:pt x="447" y="412"/>
                    <a:pt x="412" y="306"/>
                  </a:cubicBezTo>
                  <a:cubicBezTo>
                    <a:pt x="395" y="252"/>
                    <a:pt x="401" y="196"/>
                    <a:pt x="425" y="150"/>
                  </a:cubicBezTo>
                  <a:cubicBezTo>
                    <a:pt x="384" y="132"/>
                    <a:pt x="336" y="129"/>
                    <a:pt x="290" y="144"/>
                  </a:cubicBezTo>
                  <a:cubicBezTo>
                    <a:pt x="190" y="176"/>
                    <a:pt x="134" y="285"/>
                    <a:pt x="167" y="386"/>
                  </a:cubicBezTo>
                  <a:cubicBezTo>
                    <a:pt x="53" y="423"/>
                    <a:pt x="53" y="423"/>
                    <a:pt x="53" y="423"/>
                  </a:cubicBezTo>
                  <a:cubicBezTo>
                    <a:pt x="0" y="259"/>
                    <a:pt x="89" y="83"/>
                    <a:pt x="253" y="29"/>
                  </a:cubicBezTo>
                  <a:cubicBezTo>
                    <a:pt x="345" y="0"/>
                    <a:pt x="440" y="15"/>
                    <a:pt x="515" y="62"/>
                  </a:cubicBezTo>
                  <a:cubicBezTo>
                    <a:pt x="524" y="58"/>
                    <a:pt x="533" y="54"/>
                    <a:pt x="542" y="51"/>
                  </a:cubicBezTo>
                  <a:cubicBezTo>
                    <a:pt x="648" y="17"/>
                    <a:pt x="762" y="75"/>
                    <a:pt x="797" y="181"/>
                  </a:cubicBezTo>
                  <a:cubicBezTo>
                    <a:pt x="831" y="287"/>
                    <a:pt x="773" y="401"/>
                    <a:pt x="667" y="436"/>
                  </a:cubicBezTo>
                  <a:close/>
                </a:path>
              </a:pathLst>
            </a:custGeom>
            <a:solidFill>
              <a:srgbClr val="0560B3"/>
            </a:solidFill>
            <a:ln w="9525" cap="flat" cmpd="sng" algn="ctr">
              <a:solidFill>
                <a:srgbClr val="01568F"/>
              </a:solidFill>
              <a:prstDash val="solid"/>
              <a:round/>
              <a:headEnd type="none" w="med" len="med"/>
              <a:tailEnd type="none" w="med" len="med"/>
            </a:ln>
          </p:spPr>
          <p:txBody>
            <a:bodyPr lIns="82124" tIns="41061" rIns="82124" bIns="41061" anchor="ctr"/>
            <a:lstStyle/>
            <a:p>
              <a:endParaRPr lang="fa-IR" dirty="0"/>
            </a:p>
          </p:txBody>
        </p:sp>
        <p:sp>
          <p:nvSpPr>
            <p:cNvPr id="31" name="Freeform 13"/>
            <p:cNvSpPr>
              <a:spLocks/>
            </p:cNvSpPr>
            <p:nvPr/>
          </p:nvSpPr>
          <p:spPr bwMode="auto">
            <a:xfrm>
              <a:off x="5882279" y="2605089"/>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4"/>
                    <a:pt x="255" y="345"/>
                    <a:pt x="143" y="345"/>
                  </a:cubicBezTo>
                  <a:cubicBezTo>
                    <a:pt x="87" y="345"/>
                    <a:pt x="37" y="322"/>
                    <a:pt x="0" y="286"/>
                  </a:cubicBezTo>
                  <a:cubicBezTo>
                    <a:pt x="286" y="0"/>
                    <a:pt x="286" y="0"/>
                    <a:pt x="286" y="0"/>
                  </a:cubicBezTo>
                  <a:cubicBezTo>
                    <a:pt x="323" y="36"/>
                    <a:pt x="345" y="87"/>
                    <a:pt x="345" y="143"/>
                  </a:cubicBezTo>
                  <a:close/>
                </a:path>
              </a:pathLst>
            </a:custGeom>
            <a:gradFill rotWithShape="1">
              <a:gsLst>
                <a:gs pos="0">
                  <a:srgbClr val="01315D">
                    <a:alpha val="28000"/>
                  </a:srgbClr>
                </a:gs>
                <a:gs pos="100000">
                  <a:srgbClr val="FFFFFF">
                    <a:alpha val="0"/>
                  </a:srgb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dirty="0"/>
            </a:p>
          </p:txBody>
        </p:sp>
      </p:grpSp>
      <p:grpSp>
        <p:nvGrpSpPr>
          <p:cNvPr id="32" name="Group 11"/>
          <p:cNvGrpSpPr>
            <a:grpSpLocks/>
          </p:cNvGrpSpPr>
          <p:nvPr/>
        </p:nvGrpSpPr>
        <p:grpSpPr bwMode="auto">
          <a:xfrm>
            <a:off x="5053260" y="955151"/>
            <a:ext cx="1931987" cy="2879725"/>
            <a:chOff x="3402642" y="1035808"/>
            <a:chExt cx="1931358" cy="2879725"/>
          </a:xfrm>
        </p:grpSpPr>
        <p:sp>
          <p:nvSpPr>
            <p:cNvPr id="33" name="Freeform 6"/>
            <p:cNvSpPr>
              <a:spLocks/>
            </p:cNvSpPr>
            <p:nvPr/>
          </p:nvSpPr>
          <p:spPr bwMode="auto">
            <a:xfrm>
              <a:off x="3402642" y="1035808"/>
              <a:ext cx="1927225" cy="2879725"/>
            </a:xfrm>
            <a:custGeom>
              <a:avLst/>
              <a:gdLst>
                <a:gd name="T0" fmla="*/ 629817 w 10000"/>
                <a:gd name="T1" fmla="*/ 1286085 h 10000"/>
                <a:gd name="T2" fmla="*/ 450007 w 10000"/>
                <a:gd name="T3" fmla="*/ 1762392 h 10000"/>
                <a:gd name="T4" fmla="*/ 1169826 w 10000"/>
                <a:gd name="T5" fmla="*/ 2482323 h 10000"/>
                <a:gd name="T6" fmla="*/ 821191 w 10000"/>
                <a:gd name="T7" fmla="*/ 2879725 h 10000"/>
                <a:gd name="T8" fmla="*/ 71307 w 10000"/>
                <a:gd name="T9" fmla="*/ 2163537 h 10000"/>
                <a:gd name="T10" fmla="*/ 0 w 10000"/>
                <a:gd name="T11" fmla="*/ 1781110 h 10000"/>
                <a:gd name="T12" fmla="*/ 0 w 10000"/>
                <a:gd name="T13" fmla="*/ 1762392 h 10000"/>
                <a:gd name="T14" fmla="*/ 419942 w 10000"/>
                <a:gd name="T15" fmla="*/ 866221 h 10000"/>
                <a:gd name="T16" fmla="*/ 412426 w 10000"/>
                <a:gd name="T17" fmla="*/ 757368 h 10000"/>
                <a:gd name="T18" fmla="*/ 1169826 w 10000"/>
                <a:gd name="T19" fmla="*/ 0 h 10000"/>
                <a:gd name="T20" fmla="*/ 1927225 w 10000"/>
                <a:gd name="T21" fmla="*/ 757368 h 10000"/>
                <a:gd name="T22" fmla="*/ 1169826 w 10000"/>
                <a:gd name="T23" fmla="*/ 1514735 h 10000"/>
                <a:gd name="T24" fmla="*/ 629817 w 10000"/>
                <a:gd name="T25" fmla="*/ 128608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000" h="10000">
                  <a:moveTo>
                    <a:pt x="3268" y="4466"/>
                  </a:moveTo>
                  <a:cubicBezTo>
                    <a:pt x="2685" y="4909"/>
                    <a:pt x="2335" y="5482"/>
                    <a:pt x="2335" y="6120"/>
                  </a:cubicBezTo>
                  <a:cubicBezTo>
                    <a:pt x="2335" y="7500"/>
                    <a:pt x="4008" y="8620"/>
                    <a:pt x="6070" y="8620"/>
                  </a:cubicBezTo>
                  <a:lnTo>
                    <a:pt x="4261" y="10000"/>
                  </a:lnTo>
                  <a:cubicBezTo>
                    <a:pt x="2451" y="9622"/>
                    <a:pt x="1012" y="8698"/>
                    <a:pt x="370" y="7513"/>
                  </a:cubicBezTo>
                  <a:cubicBezTo>
                    <a:pt x="409" y="7044"/>
                    <a:pt x="292" y="6589"/>
                    <a:pt x="0" y="6185"/>
                  </a:cubicBezTo>
                  <a:lnTo>
                    <a:pt x="0" y="6120"/>
                  </a:lnTo>
                  <a:cubicBezTo>
                    <a:pt x="0" y="4870"/>
                    <a:pt x="837" y="3750"/>
                    <a:pt x="2179" y="3008"/>
                  </a:cubicBezTo>
                  <a:cubicBezTo>
                    <a:pt x="2140" y="2878"/>
                    <a:pt x="2140" y="2760"/>
                    <a:pt x="2140" y="2630"/>
                  </a:cubicBezTo>
                  <a:cubicBezTo>
                    <a:pt x="2140" y="1172"/>
                    <a:pt x="3891" y="0"/>
                    <a:pt x="6070" y="0"/>
                  </a:cubicBezTo>
                  <a:cubicBezTo>
                    <a:pt x="8230" y="0"/>
                    <a:pt x="10000" y="1172"/>
                    <a:pt x="10000" y="2630"/>
                  </a:cubicBezTo>
                  <a:cubicBezTo>
                    <a:pt x="10000" y="4076"/>
                    <a:pt x="8230" y="5260"/>
                    <a:pt x="6070" y="5260"/>
                  </a:cubicBezTo>
                  <a:cubicBezTo>
                    <a:pt x="4961" y="5260"/>
                    <a:pt x="3969" y="4961"/>
                    <a:pt x="3268" y="4466"/>
                  </a:cubicBezTo>
                  <a:close/>
                </a:path>
              </a:pathLst>
            </a:custGeom>
            <a:solidFill>
              <a:srgbClr val="08A7EE"/>
            </a:solidFill>
            <a:ln w="9525" cap="flat" cmpd="sng" algn="ctr">
              <a:solidFill>
                <a:srgbClr val="0195F9"/>
              </a:solidFill>
              <a:prstDash val="solid"/>
              <a:round/>
              <a:headEnd type="none" w="med" len="med"/>
              <a:tailEnd type="none" w="med" len="med"/>
            </a:ln>
          </p:spPr>
          <p:txBody>
            <a:bodyPr lIns="82124" tIns="41061" rIns="82124" bIns="41061" anchor="ctr"/>
            <a:lstStyle/>
            <a:p>
              <a:endParaRPr lang="fa-IR" dirty="0"/>
            </a:p>
          </p:txBody>
        </p:sp>
        <p:sp>
          <p:nvSpPr>
            <p:cNvPr id="34" name="Freeform 13"/>
            <p:cNvSpPr>
              <a:spLocks/>
            </p:cNvSpPr>
            <p:nvPr/>
          </p:nvSpPr>
          <p:spPr bwMode="auto">
            <a:xfrm>
              <a:off x="4040187" y="1259682"/>
              <a:ext cx="1293813" cy="1292225"/>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4" y="345"/>
                    <a:pt x="143" y="345"/>
                  </a:cubicBezTo>
                  <a:cubicBezTo>
                    <a:pt x="87" y="345"/>
                    <a:pt x="36" y="323"/>
                    <a:pt x="0" y="286"/>
                  </a:cubicBezTo>
                  <a:cubicBezTo>
                    <a:pt x="286" y="0"/>
                    <a:pt x="286" y="0"/>
                    <a:pt x="286" y="0"/>
                  </a:cubicBezTo>
                  <a:cubicBezTo>
                    <a:pt x="322" y="37"/>
                    <a:pt x="345" y="87"/>
                    <a:pt x="345" y="143"/>
                  </a:cubicBezTo>
                  <a:close/>
                </a:path>
              </a:pathLst>
            </a:custGeom>
            <a:gradFill rotWithShape="1">
              <a:gsLst>
                <a:gs pos="0">
                  <a:srgbClr val="01315D">
                    <a:alpha val="28000"/>
                  </a:srgbClr>
                </a:gs>
                <a:gs pos="100000">
                  <a:srgbClr val="FFFFFF">
                    <a:alpha val="0"/>
                  </a:srgb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dirty="0"/>
            </a:p>
          </p:txBody>
        </p:sp>
      </p:grpSp>
      <p:sp>
        <p:nvSpPr>
          <p:cNvPr id="35" name="Oval 14"/>
          <p:cNvSpPr>
            <a:spLocks noChangeArrowheads="1"/>
          </p:cNvSpPr>
          <p:nvPr/>
        </p:nvSpPr>
        <p:spPr bwMode="auto">
          <a:xfrm>
            <a:off x="5273922" y="2723626"/>
            <a:ext cx="1893888" cy="1890713"/>
          </a:xfrm>
          <a:prstGeom prst="ellipse">
            <a:avLst/>
          </a:prstGeom>
          <a:solidFill>
            <a:srgbClr val="EF6969"/>
          </a:solidFill>
          <a:ln w="9525" cap="flat" cmpd="sng" algn="ctr">
            <a:solidFill>
              <a:srgbClr val="606060"/>
            </a:solidFill>
            <a:prstDash val="solid"/>
            <a:round/>
            <a:headEnd type="none" w="med" len="med"/>
            <a:tailEnd type="none" w="med" len="med"/>
          </a:ln>
          <a:effectLst>
            <a:outerShdw blurRad="50800" dist="25400" dir="5400000" algn="ctr" rotWithShape="0">
              <a:schemeClr val="tx2">
                <a:alpha val="27000"/>
              </a:schemeClr>
            </a:outerShdw>
          </a:effectLst>
        </p:spPr>
        <p:txBody>
          <a:bodyPr lIns="82124" tIns="41061" rIns="82124" bIns="41061" anchor="ctr"/>
          <a:lstStyle/>
          <a:p>
            <a:pPr algn="ctr" defTabSz="814388">
              <a:lnSpc>
                <a:spcPct val="90000"/>
              </a:lnSpc>
              <a:defRPr/>
            </a:pPr>
            <a:endParaRPr lang="en-US" dirty="0">
              <a:latin typeface="+mn-lt"/>
              <a:cs typeface="+mn-cs"/>
            </a:endParaRPr>
          </a:p>
        </p:txBody>
      </p:sp>
      <p:sp>
        <p:nvSpPr>
          <p:cNvPr id="36" name="Oval 14"/>
          <p:cNvSpPr>
            <a:spLocks noChangeArrowheads="1"/>
          </p:cNvSpPr>
          <p:nvPr/>
        </p:nvSpPr>
        <p:spPr bwMode="auto">
          <a:xfrm>
            <a:off x="5470772" y="1213289"/>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rgbClr val="FFFFFF"/>
                </a:solidFill>
                <a:latin typeface="Arial"/>
                <a:cs typeface="B Nazanin" panose="00000400000000000000" pitchFamily="2" charset="-78"/>
              </a:rPr>
              <a:t>پاسخگویی مسئولین</a:t>
            </a:r>
            <a:endParaRPr lang="en-US" sz="3000" dirty="0">
              <a:solidFill>
                <a:srgbClr val="FFFFFF"/>
              </a:solidFill>
              <a:latin typeface="Arial"/>
              <a:cs typeface="B Nazanin" panose="00000400000000000000" pitchFamily="2" charset="-78"/>
            </a:endParaRPr>
          </a:p>
        </p:txBody>
      </p:sp>
      <p:sp>
        <p:nvSpPr>
          <p:cNvPr id="37" name="Oval 14"/>
          <p:cNvSpPr>
            <a:spLocks noChangeArrowheads="1"/>
          </p:cNvSpPr>
          <p:nvPr/>
        </p:nvSpPr>
        <p:spPr bwMode="auto">
          <a:xfrm>
            <a:off x="5272335" y="3315040"/>
            <a:ext cx="1890712" cy="707886"/>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4000" dirty="0" smtClean="0">
                <a:solidFill>
                  <a:srgbClr val="FFFFFF"/>
                </a:solidFill>
                <a:latin typeface="Arial"/>
                <a:cs typeface="B Nazanin" panose="00000400000000000000" pitchFamily="2" charset="-78"/>
              </a:rPr>
              <a:t>شفافیت</a:t>
            </a:r>
            <a:endParaRPr lang="en-US" sz="4000" dirty="0">
              <a:solidFill>
                <a:srgbClr val="FFFFFF"/>
              </a:solidFill>
              <a:latin typeface="Arial"/>
              <a:cs typeface="B Nazanin" panose="00000400000000000000" pitchFamily="2" charset="-78"/>
            </a:endParaRPr>
          </a:p>
        </p:txBody>
      </p:sp>
      <p:sp>
        <p:nvSpPr>
          <p:cNvPr id="38" name="Oval 14"/>
          <p:cNvSpPr>
            <a:spLocks noChangeArrowheads="1"/>
          </p:cNvSpPr>
          <p:nvPr/>
        </p:nvSpPr>
        <p:spPr bwMode="auto">
          <a:xfrm>
            <a:off x="3607047" y="2562664"/>
            <a:ext cx="1516063"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rgbClr val="FFFFFF"/>
                </a:solidFill>
                <a:latin typeface="Arial"/>
                <a:cs typeface="B Nazanin" panose="00000400000000000000" pitchFamily="2" charset="-78"/>
              </a:rPr>
              <a:t>مشارکت مردم</a:t>
            </a:r>
            <a:endParaRPr lang="en-US" sz="3000" dirty="0">
              <a:solidFill>
                <a:srgbClr val="FFFFFF"/>
              </a:solidFill>
              <a:latin typeface="Arial"/>
              <a:cs typeface="B Nazanin" panose="00000400000000000000" pitchFamily="2" charset="-78"/>
            </a:endParaRPr>
          </a:p>
        </p:txBody>
      </p:sp>
      <p:sp>
        <p:nvSpPr>
          <p:cNvPr id="39" name="Oval 14"/>
          <p:cNvSpPr>
            <a:spLocks noChangeArrowheads="1"/>
          </p:cNvSpPr>
          <p:nvPr/>
        </p:nvSpPr>
        <p:spPr bwMode="auto">
          <a:xfrm>
            <a:off x="6618535" y="4757382"/>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rgbClr val="FFFFFF"/>
                </a:solidFill>
                <a:latin typeface="Arial"/>
                <a:cs typeface="B Nazanin" panose="00000400000000000000" pitchFamily="2" charset="-78"/>
              </a:rPr>
              <a:t>کارآیی و کارآمدی</a:t>
            </a:r>
            <a:endParaRPr lang="en-US" sz="3000" dirty="0">
              <a:solidFill>
                <a:srgbClr val="FFFFFF"/>
              </a:solidFill>
              <a:latin typeface="Arial"/>
              <a:cs typeface="B Nazanin" panose="00000400000000000000" pitchFamily="2" charset="-78"/>
            </a:endParaRPr>
          </a:p>
        </p:txBody>
      </p:sp>
      <p:sp>
        <p:nvSpPr>
          <p:cNvPr id="40" name="Oval 14"/>
          <p:cNvSpPr>
            <a:spLocks noChangeArrowheads="1"/>
          </p:cNvSpPr>
          <p:nvPr/>
        </p:nvSpPr>
        <p:spPr bwMode="auto">
          <a:xfrm>
            <a:off x="4315072" y="4757382"/>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rgbClr val="FFFFFF"/>
                </a:solidFill>
                <a:latin typeface="Arial"/>
                <a:cs typeface="B Nazanin" panose="00000400000000000000" pitchFamily="2" charset="-78"/>
              </a:rPr>
              <a:t>اعتماد مردم</a:t>
            </a:r>
            <a:endParaRPr lang="en-US" sz="3000" dirty="0">
              <a:solidFill>
                <a:srgbClr val="FFFFFF"/>
              </a:solidFill>
              <a:latin typeface="Arial"/>
              <a:cs typeface="B Nazanin" panose="00000400000000000000" pitchFamily="2" charset="-78"/>
            </a:endParaRPr>
          </a:p>
        </p:txBody>
      </p:sp>
      <p:sp>
        <p:nvSpPr>
          <p:cNvPr id="41" name="Oval 14"/>
          <p:cNvSpPr>
            <a:spLocks noChangeArrowheads="1"/>
          </p:cNvSpPr>
          <p:nvPr/>
        </p:nvSpPr>
        <p:spPr bwMode="auto">
          <a:xfrm>
            <a:off x="7317035" y="2562664"/>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rgbClr val="FFFFFF"/>
                </a:solidFill>
                <a:latin typeface="Arial"/>
                <a:cs typeface="B Nazanin" panose="00000400000000000000" pitchFamily="2" charset="-78"/>
              </a:rPr>
              <a:t>کاهش فساد</a:t>
            </a:r>
            <a:endParaRPr lang="en-US" sz="3000" dirty="0">
              <a:solidFill>
                <a:srgbClr val="FFFFFF"/>
              </a:solidFill>
              <a:latin typeface="Arial"/>
              <a:cs typeface="B Nazanin" panose="00000400000000000000" pitchFamily="2" charset="-78"/>
            </a:endParaRPr>
          </a:p>
        </p:txBody>
      </p:sp>
      <p:sp>
        <p:nvSpPr>
          <p:cNvPr id="42" name="Title 41"/>
          <p:cNvSpPr>
            <a:spLocks noGrp="1"/>
          </p:cNvSpPr>
          <p:nvPr>
            <p:ph type="ctrTitle"/>
          </p:nvPr>
        </p:nvSpPr>
        <p:spPr>
          <a:xfrm>
            <a:off x="9104140" y="142042"/>
            <a:ext cx="2928062" cy="1378118"/>
          </a:xfrm>
          <a:solidFill>
            <a:srgbClr val="0070C0"/>
          </a:solidFill>
          <a:ln>
            <a:noFill/>
          </a:ln>
        </p:spPr>
        <p:txBody>
          <a:bodyPr>
            <a:normAutofit fontScale="90000"/>
          </a:bodyPr>
          <a:lstStyle/>
          <a:p>
            <a:pPr algn="ctr"/>
            <a:r>
              <a:rPr lang="fa-IR" sz="4800" b="1" dirty="0" smtClean="0">
                <a:solidFill>
                  <a:schemeClr val="tx1"/>
                </a:solidFill>
                <a:cs typeface="B Nazanin" panose="00000400000000000000" pitchFamily="2" charset="-78"/>
              </a:rPr>
              <a:t>شفافیت</a:t>
            </a:r>
            <a:r>
              <a:rPr lang="fa-IR" sz="4800" dirty="0" smtClean="0">
                <a:solidFill>
                  <a:schemeClr val="tx1"/>
                </a:solidFill>
                <a:cs typeface="B Nazanin" panose="00000400000000000000" pitchFamily="2" charset="-78"/>
              </a:rPr>
              <a:t> </a:t>
            </a:r>
            <a:br>
              <a:rPr lang="fa-IR" sz="4800" dirty="0" smtClean="0">
                <a:solidFill>
                  <a:schemeClr val="tx1"/>
                </a:solidFill>
                <a:cs typeface="B Nazanin" panose="00000400000000000000" pitchFamily="2" charset="-78"/>
              </a:rPr>
            </a:br>
            <a:r>
              <a:rPr lang="fa-IR" sz="4800" dirty="0" smtClean="0">
                <a:solidFill>
                  <a:schemeClr val="tx1"/>
                </a:solidFill>
                <a:cs typeface="B Nazanin" panose="00000400000000000000" pitchFamily="2" charset="-78"/>
              </a:rPr>
              <a:t>و مفاهیم مرتبط</a:t>
            </a:r>
            <a:endParaRPr lang="fa-IR" sz="4800" dirty="0">
              <a:solidFill>
                <a:schemeClr val="tx1"/>
              </a:solidFill>
              <a:cs typeface="B Nazanin" panose="00000400000000000000" pitchFamily="2" charset="-78"/>
            </a:endParaRPr>
          </a:p>
        </p:txBody>
      </p:sp>
      <p:sp>
        <p:nvSpPr>
          <p:cNvPr id="2" name="Slide Number Placeholder 1"/>
          <p:cNvSpPr>
            <a:spLocks noGrp="1"/>
          </p:cNvSpPr>
          <p:nvPr>
            <p:ph type="sldNum" sz="quarter" idx="12"/>
          </p:nvPr>
        </p:nvSpPr>
        <p:spPr>
          <a:xfrm>
            <a:off x="840457" y="195310"/>
            <a:ext cx="683339" cy="365125"/>
          </a:xfrm>
        </p:spPr>
        <p:txBody>
          <a:bodyPr/>
          <a:lstStyle/>
          <a:p>
            <a:r>
              <a:rPr lang="fa-IR" sz="2000" b="1" dirty="0" smtClean="0">
                <a:solidFill>
                  <a:schemeClr val="tx1"/>
                </a:solidFill>
                <a:cs typeface="B Nazanin" panose="00000400000000000000" pitchFamily="2" charset="-78"/>
              </a:rPr>
              <a:t>0</a:t>
            </a:r>
            <a:fld id="{61B762DC-9143-4D8F-8B16-054488782B57}" type="slidenum">
              <a:rPr lang="fa-IR" sz="2000" b="1" smtClean="0">
                <a:solidFill>
                  <a:schemeClr val="tx1"/>
                </a:solidFill>
                <a:cs typeface="B Nazanin" panose="00000400000000000000" pitchFamily="2" charset="-78"/>
              </a:rPr>
              <a:pPr/>
              <a:t>2</a:t>
            </a:fld>
            <a:endParaRPr lang="fa-IR" sz="2000" b="1" dirty="0">
              <a:solidFill>
                <a:schemeClr val="tx1"/>
              </a:solidFill>
              <a:cs typeface="B Nazanin" panose="00000400000000000000" pitchFamily="2" charset="-78"/>
            </a:endParaRPr>
          </a:p>
        </p:txBody>
      </p:sp>
    </p:spTree>
    <p:extLst>
      <p:ext uri="{BB962C8B-B14F-4D97-AF65-F5344CB8AC3E}">
        <p14:creationId xmlns:p14="http://schemas.microsoft.com/office/powerpoint/2010/main" val="2026489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93638" y="483541"/>
            <a:ext cx="9404723" cy="1400530"/>
          </a:xfrm>
        </p:spPr>
        <p:txBody>
          <a:bodyPr/>
          <a:lstStyle/>
          <a:p>
            <a:pPr algn="ctr"/>
            <a:r>
              <a:rPr lang="fa-IR" b="1" dirty="0">
                <a:solidFill>
                  <a:schemeClr val="tx1"/>
                </a:solidFill>
                <a:cs typeface="B Nazanin" panose="00000400000000000000" pitchFamily="2" charset="-78"/>
              </a:rPr>
              <a:t>مبارزه با فساد و کارآمدی</a:t>
            </a:r>
            <a:endParaRPr lang="fa-IR" dirty="0">
              <a:solidFill>
                <a:schemeClr val="tx1"/>
              </a:solidFill>
            </a:endParaRPr>
          </a:p>
        </p:txBody>
      </p:sp>
      <p:sp>
        <p:nvSpPr>
          <p:cNvPr id="3" name="Content Placeholder 2"/>
          <p:cNvSpPr>
            <a:spLocks noGrp="1"/>
          </p:cNvSpPr>
          <p:nvPr>
            <p:ph idx="1"/>
          </p:nvPr>
        </p:nvSpPr>
        <p:spPr>
          <a:xfrm>
            <a:off x="-115960" y="1884071"/>
            <a:ext cx="10387173" cy="3246634"/>
          </a:xfrm>
        </p:spPr>
        <p:txBody>
          <a:bodyPr anchor="ctr">
            <a:normAutofit/>
          </a:bodyPr>
          <a:lstStyle/>
          <a:p>
            <a:pPr>
              <a:lnSpc>
                <a:spcPct val="150000"/>
              </a:lnSpc>
            </a:pPr>
            <a:r>
              <a:rPr lang="ar-SA" sz="2600" b="1" dirty="0">
                <a:solidFill>
                  <a:schemeClr val="tx1"/>
                </a:solidFill>
                <a:cs typeface="B Nazanin" panose="00000400000000000000" pitchFamily="2" charset="-78"/>
              </a:rPr>
              <a:t>عزیزان من! اساس در همه‌ی مسئولیتها تدیّن، امانت و صداقت است. اگر آدمهای کارآمد امانت و صداقت نداشته باشند، کارآمدی آنها به نفع مردم تمام نخواهد شد</a:t>
            </a:r>
            <a:r>
              <a:rPr lang="ar-SA" sz="2600" b="1" dirty="0" smtClean="0">
                <a:solidFill>
                  <a:schemeClr val="tx1"/>
                </a:solidFill>
                <a:cs typeface="B Nazanin" panose="00000400000000000000" pitchFamily="2" charset="-78"/>
              </a:rPr>
              <a:t>.</a:t>
            </a:r>
            <a:endParaRPr lang="fa-IR" sz="2600" b="1" dirty="0" smtClean="0">
              <a:solidFill>
                <a:schemeClr val="tx1"/>
              </a:solidFill>
              <a:cs typeface="B Nazanin" panose="00000400000000000000" pitchFamily="2" charset="-78"/>
            </a:endParaRPr>
          </a:p>
          <a:p>
            <a:pPr marL="0" indent="0">
              <a:lnSpc>
                <a:spcPct val="150000"/>
              </a:lnSpc>
              <a:buNone/>
            </a:pPr>
            <a:r>
              <a:rPr lang="fa-IR" sz="1800" b="1" dirty="0">
                <a:cs typeface="B Nazanin" panose="00000400000000000000" pitchFamily="2" charset="-78"/>
              </a:rPr>
              <a:t>   </a:t>
            </a:r>
            <a:r>
              <a:rPr lang="fa-IR" sz="1800" b="1" dirty="0" smtClean="0">
                <a:cs typeface="B Nazanin" panose="00000400000000000000" pitchFamily="2" charset="-78"/>
              </a:rPr>
              <a:t>    </a:t>
            </a:r>
            <a:r>
              <a:rPr lang="fa-IR" sz="1800" b="1" dirty="0">
                <a:cs typeface="B Nazanin" panose="00000400000000000000" pitchFamily="2" charset="-78"/>
              </a:rPr>
              <a:t>بیانات در دیدار اقشار مختلف مردم در آستانه </a:t>
            </a:r>
            <a:r>
              <a:rPr lang="fa-IR" sz="1800" b="1" dirty="0" smtClean="0">
                <a:cs typeface="B Nazanin" panose="00000400000000000000" pitchFamily="2" charset="-78"/>
              </a:rPr>
              <a:t>انتخابات مجلس خبرگان، </a:t>
            </a:r>
            <a:r>
              <a:rPr lang="fa-IR" sz="1800" b="1" dirty="0">
                <a:cs typeface="B Nazanin" panose="00000400000000000000" pitchFamily="2" charset="-78"/>
              </a:rPr>
              <a:t>1385/09/22</a:t>
            </a:r>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a:t>
            </a:r>
            <a:r>
              <a:rPr lang="en-US" sz="1800" dirty="0" smtClean="0">
                <a:solidFill>
                  <a:schemeClr val="bg1"/>
                </a:solidFill>
                <a:latin typeface="ae_Petra" panose="02060603050605020204" pitchFamily="18" charset="-78"/>
                <a:cs typeface="ae_Petra" panose="02060603050605020204" pitchFamily="18" charset="-78"/>
              </a:rPr>
              <a:t>farsi.khamenei.ir/speech-content?id=3371</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20319"/>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20</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کارآیی و کارآمدی</a:t>
            </a:r>
            <a:endParaRPr lang="fa-IR" sz="2400" dirty="0">
              <a:cs typeface="B Nazanin" panose="00000400000000000000" pitchFamily="2" charset="-78"/>
            </a:endParaRPr>
          </a:p>
        </p:txBody>
      </p:sp>
    </p:spTree>
    <p:extLst>
      <p:ext uri="{BB962C8B-B14F-4D97-AF65-F5344CB8AC3E}">
        <p14:creationId xmlns:p14="http://schemas.microsoft.com/office/powerpoint/2010/main" val="35588686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34398717"/>
              </p:ext>
            </p:extLst>
          </p:nvPr>
        </p:nvGraphicFramePr>
        <p:xfrm>
          <a:off x="623990" y="580746"/>
          <a:ext cx="8577780" cy="58146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0" y="217609"/>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21</a:t>
            </a:fld>
            <a:endParaRPr lang="fa-IR" sz="2000" b="1" dirty="0">
              <a:solidFill>
                <a:schemeClr val="tx1"/>
              </a:solidFill>
              <a:cs typeface="B Nazanin" panose="00000400000000000000" pitchFamily="2" charset="-78"/>
            </a:endParaRPr>
          </a:p>
        </p:txBody>
      </p:sp>
      <p:sp>
        <p:nvSpPr>
          <p:cNvPr id="5" name="Oval 4"/>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کارآیی و کارآمدی</a:t>
            </a:r>
            <a:endParaRPr lang="fa-IR" sz="2400" dirty="0">
              <a:cs typeface="B Nazanin" panose="00000400000000000000" pitchFamily="2" charset="-78"/>
            </a:endParaRPr>
          </a:p>
        </p:txBody>
      </p:sp>
    </p:spTree>
    <p:extLst>
      <p:ext uri="{BB962C8B-B14F-4D97-AF65-F5344CB8AC3E}">
        <p14:creationId xmlns:p14="http://schemas.microsoft.com/office/powerpoint/2010/main" val="1419445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3638" y="402514"/>
            <a:ext cx="9404723" cy="1400530"/>
          </a:xfrm>
        </p:spPr>
        <p:txBody>
          <a:bodyPr/>
          <a:lstStyle/>
          <a:p>
            <a:pPr algn="ctr"/>
            <a:r>
              <a:rPr lang="fa-IR" b="1" dirty="0" smtClean="0">
                <a:solidFill>
                  <a:schemeClr val="tx1"/>
                </a:solidFill>
                <a:cs typeface="B Nazanin" panose="00000400000000000000" pitchFamily="2" charset="-78"/>
              </a:rPr>
              <a:t>پاسخگویی و کارآمدی</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165370" y="1803044"/>
            <a:ext cx="9893030" cy="3339101"/>
          </a:xfrm>
        </p:spPr>
        <p:txBody>
          <a:bodyPr anchor="ctr">
            <a:normAutofit/>
          </a:bodyPr>
          <a:lstStyle/>
          <a:p>
            <a:pPr algn="just">
              <a:lnSpc>
                <a:spcPct val="150000"/>
              </a:lnSpc>
            </a:pPr>
            <a:r>
              <a:rPr lang="ar-SA" sz="2600" b="1" dirty="0">
                <a:solidFill>
                  <a:schemeClr val="tx1"/>
                </a:solidFill>
                <a:cs typeface="B Nazanin" panose="00000400000000000000" pitchFamily="2" charset="-78"/>
              </a:rPr>
              <a:t>انسان وقتی می خواهد تصمیم بگیرد و عمل کند، اگر بداند در مقابل اقدام خود پاسخگو خواهد بود، یک طور عمل می کند؛ اما اگر احساس کند نه، مطلق العنان است و از او سؤال نمی شود و او را به بازخواست نمی کشند، طور دیگری عمل می کند</a:t>
            </a:r>
            <a:r>
              <a:rPr lang="ar-SA" sz="2600" b="1" dirty="0" smtClean="0">
                <a:solidFill>
                  <a:schemeClr val="tx1"/>
                </a:solidFill>
                <a:cs typeface="B Nazanin" panose="00000400000000000000" pitchFamily="2" charset="-78"/>
              </a:rPr>
              <a:t>.</a:t>
            </a:r>
            <a:endParaRPr lang="fa-IR" sz="2600" b="1" dirty="0" smtClean="0">
              <a:solidFill>
                <a:schemeClr val="tx1"/>
              </a:solidFill>
              <a:cs typeface="B Nazanin" panose="00000400000000000000" pitchFamily="2" charset="-78"/>
            </a:endParaRPr>
          </a:p>
          <a:p>
            <a:pPr marL="0" indent="0">
              <a:lnSpc>
                <a:spcPct val="150000"/>
              </a:lnSpc>
              <a:buNone/>
            </a:pPr>
            <a:r>
              <a:rPr lang="fa-IR" sz="1800" b="1" dirty="0" smtClean="0">
                <a:cs typeface="B Nazanin" panose="00000400000000000000" pitchFamily="2" charset="-78"/>
              </a:rPr>
              <a:t>       بیانات </a:t>
            </a:r>
            <a:r>
              <a:rPr lang="fa-IR" sz="1800" b="1" dirty="0">
                <a:cs typeface="B Nazanin" panose="00000400000000000000" pitchFamily="2" charset="-78"/>
              </a:rPr>
              <a:t>در دیدار اقشار مختلف مردم، 1383/01/26</a:t>
            </a:r>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http://farsi.khamenei.ir/speech-content?id=3228 </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19951"/>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22</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کارآیی و کارآمدی</a:t>
            </a:r>
            <a:endParaRPr lang="fa-IR" sz="2400" dirty="0">
              <a:cs typeface="B Nazanin" panose="00000400000000000000" pitchFamily="2" charset="-78"/>
            </a:endParaRPr>
          </a:p>
        </p:txBody>
      </p:sp>
    </p:spTree>
    <p:extLst>
      <p:ext uri="{BB962C8B-B14F-4D97-AF65-F5344CB8AC3E}">
        <p14:creationId xmlns:p14="http://schemas.microsoft.com/office/powerpoint/2010/main" val="21445078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714345672"/>
              </p:ext>
            </p:extLst>
          </p:nvPr>
        </p:nvGraphicFramePr>
        <p:xfrm>
          <a:off x="602034" y="583479"/>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0" y="217609"/>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23</a:t>
            </a:fld>
            <a:endParaRPr lang="fa-IR" sz="2000" b="1" dirty="0">
              <a:solidFill>
                <a:schemeClr val="tx1"/>
              </a:solidFill>
              <a:cs typeface="B Nazanin" panose="00000400000000000000" pitchFamily="2" charset="-78"/>
            </a:endParaRPr>
          </a:p>
        </p:txBody>
      </p:sp>
      <p:sp>
        <p:nvSpPr>
          <p:cNvPr id="5" name="Oval 4"/>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کارآیی و کارآمدی</a:t>
            </a:r>
            <a:endParaRPr lang="fa-IR" sz="2400" dirty="0">
              <a:cs typeface="B Nazanin" panose="00000400000000000000" pitchFamily="2" charset="-78"/>
            </a:endParaRPr>
          </a:p>
        </p:txBody>
      </p:sp>
    </p:spTree>
    <p:extLst>
      <p:ext uri="{BB962C8B-B14F-4D97-AF65-F5344CB8AC3E}">
        <p14:creationId xmlns:p14="http://schemas.microsoft.com/office/powerpoint/2010/main" val="41324273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54659538"/>
              </p:ext>
            </p:extLst>
          </p:nvPr>
        </p:nvGraphicFramePr>
        <p:xfrm>
          <a:off x="837683" y="185482"/>
          <a:ext cx="8128000" cy="3236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2348225216"/>
              </p:ext>
            </p:extLst>
          </p:nvPr>
        </p:nvGraphicFramePr>
        <p:xfrm>
          <a:off x="879326" y="3518899"/>
          <a:ext cx="8128000" cy="333910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Slide Number Placeholder 1"/>
          <p:cNvSpPr>
            <a:spLocks noGrp="1"/>
          </p:cNvSpPr>
          <p:nvPr>
            <p:ph type="sldNum" sz="quarter" idx="12"/>
          </p:nvPr>
        </p:nvSpPr>
        <p:spPr>
          <a:xfrm>
            <a:off x="0" y="217609"/>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24</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کارآیی و کارآمدی</a:t>
            </a:r>
            <a:endParaRPr lang="fa-IR" sz="2400" dirty="0">
              <a:cs typeface="B Nazanin" panose="00000400000000000000" pitchFamily="2" charset="-78"/>
            </a:endParaRPr>
          </a:p>
        </p:txBody>
      </p:sp>
    </p:spTree>
    <p:extLst>
      <p:ext uri="{BB962C8B-B14F-4D97-AF65-F5344CB8AC3E}">
        <p14:creationId xmlns:p14="http://schemas.microsoft.com/office/powerpoint/2010/main" val="4231697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3516560" y="2210864"/>
            <a:ext cx="2921000" cy="2471737"/>
            <a:chOff x="1865313" y="2290762"/>
            <a:chExt cx="2921000" cy="2471738"/>
          </a:xfrm>
          <a:solidFill>
            <a:schemeClr val="accent5">
              <a:alpha val="25000"/>
            </a:schemeClr>
          </a:solidFill>
        </p:grpSpPr>
        <p:sp>
          <p:nvSpPr>
            <p:cNvPr id="5" name="Freeform 8"/>
            <p:cNvSpPr>
              <a:spLocks/>
            </p:cNvSpPr>
            <p:nvPr/>
          </p:nvSpPr>
          <p:spPr bwMode="auto">
            <a:xfrm>
              <a:off x="1865313" y="2290762"/>
              <a:ext cx="2921000" cy="2471738"/>
            </a:xfrm>
            <a:custGeom>
              <a:avLst/>
              <a:gdLst>
                <a:gd name="T0" fmla="*/ 779 w 779"/>
                <a:gd name="T1" fmla="*/ 406 h 659"/>
                <a:gd name="T2" fmla="*/ 386 w 779"/>
                <a:gd name="T3" fmla="*/ 606 h 659"/>
                <a:gd name="T4" fmla="*/ 193 w 779"/>
                <a:gd name="T5" fmla="*/ 426 h 659"/>
                <a:gd name="T6" fmla="*/ 165 w 779"/>
                <a:gd name="T7" fmla="*/ 419 h 659"/>
                <a:gd name="T8" fmla="*/ 35 w 779"/>
                <a:gd name="T9" fmla="*/ 164 h 659"/>
                <a:gd name="T10" fmla="*/ 290 w 779"/>
                <a:gd name="T11" fmla="*/ 34 h 659"/>
                <a:gd name="T12" fmla="*/ 419 w 779"/>
                <a:gd name="T13" fmla="*/ 289 h 659"/>
                <a:gd name="T14" fmla="*/ 317 w 779"/>
                <a:gd name="T15" fmla="*/ 407 h 659"/>
                <a:gd name="T16" fmla="*/ 423 w 779"/>
                <a:gd name="T17" fmla="*/ 492 h 659"/>
                <a:gd name="T18" fmla="*/ 665 w 779"/>
                <a:gd name="T19" fmla="*/ 369 h 659"/>
                <a:gd name="T20" fmla="*/ 779 w 779"/>
                <a:gd name="T21" fmla="*/ 406 h 6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79" h="659">
                  <a:moveTo>
                    <a:pt x="779" y="406"/>
                  </a:moveTo>
                  <a:cubicBezTo>
                    <a:pt x="726" y="569"/>
                    <a:pt x="549" y="659"/>
                    <a:pt x="386" y="606"/>
                  </a:cubicBezTo>
                  <a:cubicBezTo>
                    <a:pt x="294" y="576"/>
                    <a:pt x="226" y="508"/>
                    <a:pt x="193" y="426"/>
                  </a:cubicBezTo>
                  <a:cubicBezTo>
                    <a:pt x="183" y="424"/>
                    <a:pt x="174" y="422"/>
                    <a:pt x="165" y="419"/>
                  </a:cubicBezTo>
                  <a:cubicBezTo>
                    <a:pt x="59" y="384"/>
                    <a:pt x="0" y="270"/>
                    <a:pt x="35" y="164"/>
                  </a:cubicBezTo>
                  <a:cubicBezTo>
                    <a:pt x="69" y="58"/>
                    <a:pt x="183" y="0"/>
                    <a:pt x="290" y="34"/>
                  </a:cubicBezTo>
                  <a:cubicBezTo>
                    <a:pt x="396" y="69"/>
                    <a:pt x="454" y="183"/>
                    <a:pt x="419" y="289"/>
                  </a:cubicBezTo>
                  <a:cubicBezTo>
                    <a:pt x="402" y="343"/>
                    <a:pt x="364" y="384"/>
                    <a:pt x="317" y="407"/>
                  </a:cubicBezTo>
                  <a:cubicBezTo>
                    <a:pt x="340" y="446"/>
                    <a:pt x="377" y="477"/>
                    <a:pt x="423" y="492"/>
                  </a:cubicBezTo>
                  <a:cubicBezTo>
                    <a:pt x="524" y="525"/>
                    <a:pt x="632" y="469"/>
                    <a:pt x="665" y="369"/>
                  </a:cubicBezTo>
                  <a:lnTo>
                    <a:pt x="779" y="406"/>
                  </a:lnTo>
                  <a:close/>
                </a:path>
              </a:pathLst>
            </a:custGeom>
            <a:grpFill/>
            <a:ln w="9525" cap="flat" cmpd="sng" algn="ctr">
              <a:solidFill>
                <a:srgbClr val="048C89"/>
              </a:solidFill>
              <a:prstDash val="solid"/>
              <a:round/>
              <a:headEnd type="none" w="med" len="med"/>
              <a:tailEnd type="none" w="med" len="med"/>
            </a:ln>
          </p:spPr>
          <p:txBody>
            <a:bodyPr lIns="82124" tIns="41061" rIns="82124" bIns="41061" anchor="ctr"/>
            <a:lstStyle/>
            <a:p>
              <a:endParaRPr lang="fa-IR"/>
            </a:p>
          </p:txBody>
        </p:sp>
        <p:sp>
          <p:nvSpPr>
            <p:cNvPr id="6" name="Freeform 17"/>
            <p:cNvSpPr>
              <a:spLocks/>
            </p:cNvSpPr>
            <p:nvPr/>
          </p:nvSpPr>
          <p:spPr bwMode="auto">
            <a:xfrm>
              <a:off x="2185833" y="2608155"/>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4"/>
                    <a:pt x="255" y="345"/>
                    <a:pt x="143" y="345"/>
                  </a:cubicBezTo>
                  <a:cubicBezTo>
                    <a:pt x="87" y="345"/>
                    <a:pt x="37" y="322"/>
                    <a:pt x="0" y="286"/>
                  </a:cubicBezTo>
                  <a:cubicBezTo>
                    <a:pt x="286" y="0"/>
                    <a:pt x="286" y="0"/>
                    <a:pt x="286" y="0"/>
                  </a:cubicBezTo>
                  <a:cubicBezTo>
                    <a:pt x="323" y="36"/>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7" name="Group 9"/>
          <p:cNvGrpSpPr>
            <a:grpSpLocks/>
          </p:cNvGrpSpPr>
          <p:nvPr/>
        </p:nvGrpSpPr>
        <p:grpSpPr bwMode="auto">
          <a:xfrm>
            <a:off x="4216647" y="3485626"/>
            <a:ext cx="2774950" cy="2620963"/>
            <a:chOff x="2565400" y="3565525"/>
            <a:chExt cx="2774950" cy="2620963"/>
          </a:xfrm>
        </p:grpSpPr>
        <p:sp>
          <p:nvSpPr>
            <p:cNvPr id="8" name="Freeform 9"/>
            <p:cNvSpPr>
              <a:spLocks/>
            </p:cNvSpPr>
            <p:nvPr/>
          </p:nvSpPr>
          <p:spPr bwMode="auto">
            <a:xfrm>
              <a:off x="2565400" y="3565525"/>
              <a:ext cx="2774950" cy="2620963"/>
            </a:xfrm>
            <a:custGeom>
              <a:avLst/>
              <a:gdLst>
                <a:gd name="T0" fmla="*/ 639 w 740"/>
                <a:gd name="T1" fmla="*/ 436 h 699"/>
                <a:gd name="T2" fmla="*/ 408 w 740"/>
                <a:gd name="T3" fmla="*/ 564 h 699"/>
                <a:gd name="T4" fmla="*/ 393 w 740"/>
                <a:gd name="T5" fmla="*/ 589 h 699"/>
                <a:gd name="T6" fmla="*/ 110 w 740"/>
                <a:gd name="T7" fmla="*/ 633 h 699"/>
                <a:gd name="T8" fmla="*/ 66 w 740"/>
                <a:gd name="T9" fmla="*/ 351 h 699"/>
                <a:gd name="T10" fmla="*/ 348 w 740"/>
                <a:gd name="T11" fmla="*/ 306 h 699"/>
                <a:gd name="T12" fmla="*/ 429 w 740"/>
                <a:gd name="T13" fmla="*/ 440 h 699"/>
                <a:gd name="T14" fmla="*/ 542 w 740"/>
                <a:gd name="T15" fmla="*/ 366 h 699"/>
                <a:gd name="T16" fmla="*/ 500 w 740"/>
                <a:gd name="T17" fmla="*/ 98 h 699"/>
                <a:gd name="T18" fmla="*/ 570 w 740"/>
                <a:gd name="T19" fmla="*/ 0 h 699"/>
                <a:gd name="T20" fmla="*/ 639 w 740"/>
                <a:gd name="T21" fmla="*/ 436 h 6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0" h="699">
                  <a:moveTo>
                    <a:pt x="639" y="436"/>
                  </a:moveTo>
                  <a:cubicBezTo>
                    <a:pt x="583" y="514"/>
                    <a:pt x="497" y="558"/>
                    <a:pt x="408" y="564"/>
                  </a:cubicBezTo>
                  <a:cubicBezTo>
                    <a:pt x="403" y="573"/>
                    <a:pt x="398" y="581"/>
                    <a:pt x="393" y="589"/>
                  </a:cubicBezTo>
                  <a:cubicBezTo>
                    <a:pt x="327" y="679"/>
                    <a:pt x="201" y="699"/>
                    <a:pt x="110" y="633"/>
                  </a:cubicBezTo>
                  <a:cubicBezTo>
                    <a:pt x="20" y="568"/>
                    <a:pt x="0" y="441"/>
                    <a:pt x="66" y="351"/>
                  </a:cubicBezTo>
                  <a:cubicBezTo>
                    <a:pt x="131" y="261"/>
                    <a:pt x="258" y="241"/>
                    <a:pt x="348" y="306"/>
                  </a:cubicBezTo>
                  <a:cubicBezTo>
                    <a:pt x="394" y="340"/>
                    <a:pt x="421" y="388"/>
                    <a:pt x="429" y="440"/>
                  </a:cubicBezTo>
                  <a:cubicBezTo>
                    <a:pt x="473" y="430"/>
                    <a:pt x="514" y="405"/>
                    <a:pt x="542" y="366"/>
                  </a:cubicBezTo>
                  <a:cubicBezTo>
                    <a:pt x="604" y="280"/>
                    <a:pt x="585" y="160"/>
                    <a:pt x="500" y="98"/>
                  </a:cubicBezTo>
                  <a:cubicBezTo>
                    <a:pt x="570" y="0"/>
                    <a:pt x="570" y="0"/>
                    <a:pt x="570" y="0"/>
                  </a:cubicBezTo>
                  <a:cubicBezTo>
                    <a:pt x="709" y="102"/>
                    <a:pt x="740" y="297"/>
                    <a:pt x="639" y="436"/>
                  </a:cubicBezTo>
                  <a:close/>
                </a:path>
              </a:pathLst>
            </a:custGeom>
            <a:solidFill>
              <a:srgbClr val="025663"/>
            </a:solidFill>
            <a:ln w="9525" cap="flat" cmpd="sng" algn="ctr">
              <a:solidFill>
                <a:srgbClr val="034543"/>
              </a:solidFill>
              <a:prstDash val="solid"/>
              <a:round/>
              <a:headEnd type="none" w="med" len="med"/>
              <a:tailEnd type="none" w="med" len="med"/>
            </a:ln>
          </p:spPr>
          <p:txBody>
            <a:bodyPr lIns="82124" tIns="41061" rIns="82124" bIns="41061" anchor="ctr"/>
            <a:lstStyle/>
            <a:p>
              <a:endParaRPr lang="fa-IR"/>
            </a:p>
          </p:txBody>
        </p:sp>
        <p:sp>
          <p:nvSpPr>
            <p:cNvPr id="9" name="Freeform 16"/>
            <p:cNvSpPr>
              <a:spLocks/>
            </p:cNvSpPr>
            <p:nvPr/>
          </p:nvSpPr>
          <p:spPr bwMode="auto">
            <a:xfrm>
              <a:off x="2886976" y="4796397"/>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5" y="345"/>
                    <a:pt x="143" y="345"/>
                  </a:cubicBezTo>
                  <a:cubicBezTo>
                    <a:pt x="87" y="345"/>
                    <a:pt x="37" y="323"/>
                    <a:pt x="0" y="286"/>
                  </a:cubicBezTo>
                  <a:cubicBezTo>
                    <a:pt x="286" y="0"/>
                    <a:pt x="286" y="0"/>
                    <a:pt x="286" y="0"/>
                  </a:cubicBezTo>
                  <a:cubicBezTo>
                    <a:pt x="322" y="37"/>
                    <a:pt x="345" y="87"/>
                    <a:pt x="345" y="143"/>
                  </a:cubicBezTo>
                  <a:close/>
                </a:path>
              </a:pathLst>
            </a:custGeom>
            <a:gradFill rotWithShape="1">
              <a:gsLst>
                <a:gs pos="0">
                  <a:srgbClr val="01315D">
                    <a:alpha val="28000"/>
                  </a:srgbClr>
                </a:gs>
                <a:gs pos="100000">
                  <a:srgbClr val="FFFFFF">
                    <a:alpha val="0"/>
                  </a:srgb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10" name="Group 8"/>
          <p:cNvGrpSpPr>
            <a:grpSpLocks/>
          </p:cNvGrpSpPr>
          <p:nvPr/>
        </p:nvGrpSpPr>
        <p:grpSpPr bwMode="auto">
          <a:xfrm>
            <a:off x="6097835" y="3114151"/>
            <a:ext cx="2139950" cy="3000375"/>
            <a:chOff x="4441408" y="3179762"/>
            <a:chExt cx="2138363" cy="3000375"/>
          </a:xfrm>
          <a:solidFill>
            <a:srgbClr val="002060">
              <a:alpha val="25000"/>
            </a:srgbClr>
          </a:solidFill>
        </p:grpSpPr>
        <p:sp>
          <p:nvSpPr>
            <p:cNvPr id="11" name="Freeform 10"/>
            <p:cNvSpPr>
              <a:spLocks/>
            </p:cNvSpPr>
            <p:nvPr/>
          </p:nvSpPr>
          <p:spPr bwMode="auto">
            <a:xfrm>
              <a:off x="4441408" y="3179762"/>
              <a:ext cx="2138363" cy="3000375"/>
            </a:xfrm>
            <a:custGeom>
              <a:avLst/>
              <a:gdLst>
                <a:gd name="T0" fmla="*/ 459 w 570"/>
                <a:gd name="T1" fmla="*/ 734 h 800"/>
                <a:gd name="T2" fmla="*/ 177 w 570"/>
                <a:gd name="T3" fmla="*/ 690 h 800"/>
                <a:gd name="T4" fmla="*/ 222 w 570"/>
                <a:gd name="T5" fmla="*/ 407 h 800"/>
                <a:gd name="T6" fmla="*/ 374 w 570"/>
                <a:gd name="T7" fmla="*/ 372 h 800"/>
                <a:gd name="T8" fmla="*/ 338 w 570"/>
                <a:gd name="T9" fmla="*/ 241 h 800"/>
                <a:gd name="T10" fmla="*/ 70 w 570"/>
                <a:gd name="T11" fmla="*/ 199 h 800"/>
                <a:gd name="T12" fmla="*/ 0 w 570"/>
                <a:gd name="T13" fmla="*/ 102 h 800"/>
                <a:gd name="T14" fmla="*/ 436 w 570"/>
                <a:gd name="T15" fmla="*/ 171 h 800"/>
                <a:gd name="T16" fmla="*/ 486 w 570"/>
                <a:gd name="T17" fmla="*/ 430 h 800"/>
                <a:gd name="T18" fmla="*/ 504 w 570"/>
                <a:gd name="T19" fmla="*/ 452 h 800"/>
                <a:gd name="T20" fmla="*/ 459 w 570"/>
                <a:gd name="T21" fmla="*/ 734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0" h="800">
                  <a:moveTo>
                    <a:pt x="459" y="734"/>
                  </a:moveTo>
                  <a:cubicBezTo>
                    <a:pt x="369" y="800"/>
                    <a:pt x="243" y="780"/>
                    <a:pt x="177" y="690"/>
                  </a:cubicBezTo>
                  <a:cubicBezTo>
                    <a:pt x="112" y="599"/>
                    <a:pt x="132" y="473"/>
                    <a:pt x="222" y="407"/>
                  </a:cubicBezTo>
                  <a:cubicBezTo>
                    <a:pt x="268" y="374"/>
                    <a:pt x="323" y="363"/>
                    <a:pt x="374" y="372"/>
                  </a:cubicBezTo>
                  <a:cubicBezTo>
                    <a:pt x="378" y="327"/>
                    <a:pt x="367" y="280"/>
                    <a:pt x="338" y="241"/>
                  </a:cubicBezTo>
                  <a:cubicBezTo>
                    <a:pt x="276" y="155"/>
                    <a:pt x="156" y="136"/>
                    <a:pt x="70" y="199"/>
                  </a:cubicBezTo>
                  <a:cubicBezTo>
                    <a:pt x="0" y="102"/>
                    <a:pt x="0" y="102"/>
                    <a:pt x="0" y="102"/>
                  </a:cubicBezTo>
                  <a:cubicBezTo>
                    <a:pt x="139" y="0"/>
                    <a:pt x="334" y="31"/>
                    <a:pt x="436" y="171"/>
                  </a:cubicBezTo>
                  <a:cubicBezTo>
                    <a:pt x="492" y="248"/>
                    <a:pt x="507" y="343"/>
                    <a:pt x="486" y="430"/>
                  </a:cubicBezTo>
                  <a:cubicBezTo>
                    <a:pt x="492" y="437"/>
                    <a:pt x="498" y="444"/>
                    <a:pt x="504" y="452"/>
                  </a:cubicBezTo>
                  <a:cubicBezTo>
                    <a:pt x="570" y="542"/>
                    <a:pt x="550" y="669"/>
                    <a:pt x="459" y="734"/>
                  </a:cubicBezTo>
                  <a:close/>
                </a:path>
              </a:pathLst>
            </a:custGeom>
            <a:grpFill/>
            <a:ln w="9525" cap="flat" cmpd="sng" algn="ctr">
              <a:solidFill>
                <a:srgbClr val="013253"/>
              </a:solidFill>
              <a:prstDash val="solid"/>
              <a:round/>
              <a:headEnd type="none" w="med" len="med"/>
              <a:tailEnd type="none" w="med" len="med"/>
            </a:ln>
          </p:spPr>
          <p:txBody>
            <a:bodyPr lIns="82124" tIns="41061" rIns="82124" bIns="41061" anchor="ctr"/>
            <a:lstStyle/>
            <a:p>
              <a:endParaRPr lang="fa-IR"/>
            </a:p>
          </p:txBody>
        </p:sp>
        <p:sp>
          <p:nvSpPr>
            <p:cNvPr id="12" name="Freeform 15"/>
            <p:cNvSpPr>
              <a:spLocks/>
            </p:cNvSpPr>
            <p:nvPr/>
          </p:nvSpPr>
          <p:spPr bwMode="auto">
            <a:xfrm>
              <a:off x="5189431" y="4791894"/>
              <a:ext cx="1293813" cy="1293813"/>
            </a:xfrm>
            <a:custGeom>
              <a:avLst/>
              <a:gdLst>
                <a:gd name="T0" fmla="*/ 345 w 345"/>
                <a:gd name="T1" fmla="*/ 143 h 345"/>
                <a:gd name="T2" fmla="*/ 142 w 345"/>
                <a:gd name="T3" fmla="*/ 345 h 345"/>
                <a:gd name="T4" fmla="*/ 0 w 345"/>
                <a:gd name="T5" fmla="*/ 286 h 345"/>
                <a:gd name="T6" fmla="*/ 285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4" y="345"/>
                    <a:pt x="142" y="345"/>
                  </a:cubicBezTo>
                  <a:cubicBezTo>
                    <a:pt x="87" y="345"/>
                    <a:pt x="36" y="323"/>
                    <a:pt x="0" y="286"/>
                  </a:cubicBezTo>
                  <a:cubicBezTo>
                    <a:pt x="285" y="0"/>
                    <a:pt x="285" y="0"/>
                    <a:pt x="285" y="0"/>
                  </a:cubicBezTo>
                  <a:cubicBezTo>
                    <a:pt x="322" y="37"/>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13" name="Group 7"/>
          <p:cNvGrpSpPr>
            <a:grpSpLocks/>
          </p:cNvGrpSpPr>
          <p:nvPr/>
        </p:nvGrpSpPr>
        <p:grpSpPr bwMode="auto">
          <a:xfrm>
            <a:off x="5812085" y="2147364"/>
            <a:ext cx="3116262" cy="1762125"/>
            <a:chOff x="4160420" y="2227262"/>
            <a:chExt cx="3116263" cy="1762125"/>
          </a:xfrm>
          <a:solidFill>
            <a:srgbClr val="0070C0">
              <a:alpha val="25000"/>
            </a:srgbClr>
          </a:solidFill>
        </p:grpSpPr>
        <p:sp>
          <p:nvSpPr>
            <p:cNvPr id="14" name="Freeform 11"/>
            <p:cNvSpPr>
              <a:spLocks/>
            </p:cNvSpPr>
            <p:nvPr/>
          </p:nvSpPr>
          <p:spPr bwMode="auto">
            <a:xfrm>
              <a:off x="4160420" y="2227262"/>
              <a:ext cx="3116263" cy="1762125"/>
            </a:xfrm>
            <a:custGeom>
              <a:avLst/>
              <a:gdLst>
                <a:gd name="T0" fmla="*/ 667 w 831"/>
                <a:gd name="T1" fmla="*/ 436 h 470"/>
                <a:gd name="T2" fmla="*/ 412 w 831"/>
                <a:gd name="T3" fmla="*/ 306 h 470"/>
                <a:gd name="T4" fmla="*/ 425 w 831"/>
                <a:gd name="T5" fmla="*/ 150 h 470"/>
                <a:gd name="T6" fmla="*/ 290 w 831"/>
                <a:gd name="T7" fmla="*/ 144 h 470"/>
                <a:gd name="T8" fmla="*/ 167 w 831"/>
                <a:gd name="T9" fmla="*/ 386 h 470"/>
                <a:gd name="T10" fmla="*/ 53 w 831"/>
                <a:gd name="T11" fmla="*/ 423 h 470"/>
                <a:gd name="T12" fmla="*/ 253 w 831"/>
                <a:gd name="T13" fmla="*/ 29 h 470"/>
                <a:gd name="T14" fmla="*/ 515 w 831"/>
                <a:gd name="T15" fmla="*/ 62 h 470"/>
                <a:gd name="T16" fmla="*/ 542 w 831"/>
                <a:gd name="T17" fmla="*/ 51 h 470"/>
                <a:gd name="T18" fmla="*/ 797 w 831"/>
                <a:gd name="T19" fmla="*/ 181 h 470"/>
                <a:gd name="T20" fmla="*/ 667 w 831"/>
                <a:gd name="T21" fmla="*/ 436 h 4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1" h="470">
                  <a:moveTo>
                    <a:pt x="667" y="436"/>
                  </a:moveTo>
                  <a:cubicBezTo>
                    <a:pt x="561" y="470"/>
                    <a:pt x="447" y="412"/>
                    <a:pt x="412" y="306"/>
                  </a:cubicBezTo>
                  <a:cubicBezTo>
                    <a:pt x="395" y="252"/>
                    <a:pt x="401" y="196"/>
                    <a:pt x="425" y="150"/>
                  </a:cubicBezTo>
                  <a:cubicBezTo>
                    <a:pt x="384" y="132"/>
                    <a:pt x="336" y="129"/>
                    <a:pt x="290" y="144"/>
                  </a:cubicBezTo>
                  <a:cubicBezTo>
                    <a:pt x="190" y="176"/>
                    <a:pt x="134" y="285"/>
                    <a:pt x="167" y="386"/>
                  </a:cubicBezTo>
                  <a:cubicBezTo>
                    <a:pt x="53" y="423"/>
                    <a:pt x="53" y="423"/>
                    <a:pt x="53" y="423"/>
                  </a:cubicBezTo>
                  <a:cubicBezTo>
                    <a:pt x="0" y="259"/>
                    <a:pt x="89" y="83"/>
                    <a:pt x="253" y="29"/>
                  </a:cubicBezTo>
                  <a:cubicBezTo>
                    <a:pt x="345" y="0"/>
                    <a:pt x="440" y="15"/>
                    <a:pt x="515" y="62"/>
                  </a:cubicBezTo>
                  <a:cubicBezTo>
                    <a:pt x="524" y="58"/>
                    <a:pt x="533" y="54"/>
                    <a:pt x="542" y="51"/>
                  </a:cubicBezTo>
                  <a:cubicBezTo>
                    <a:pt x="648" y="17"/>
                    <a:pt x="762" y="75"/>
                    <a:pt x="797" y="181"/>
                  </a:cubicBezTo>
                  <a:cubicBezTo>
                    <a:pt x="831" y="287"/>
                    <a:pt x="773" y="401"/>
                    <a:pt x="667" y="436"/>
                  </a:cubicBezTo>
                  <a:close/>
                </a:path>
              </a:pathLst>
            </a:custGeom>
            <a:grpFill/>
            <a:ln w="9525" cap="flat" cmpd="sng" algn="ctr">
              <a:solidFill>
                <a:srgbClr val="01568F"/>
              </a:solidFill>
              <a:prstDash val="solid"/>
              <a:round/>
              <a:headEnd type="none" w="med" len="med"/>
              <a:tailEnd type="none" w="med" len="med"/>
            </a:ln>
          </p:spPr>
          <p:txBody>
            <a:bodyPr lIns="82124" tIns="41061" rIns="82124" bIns="41061" anchor="ctr"/>
            <a:lstStyle/>
            <a:p>
              <a:endParaRPr lang="fa-IR"/>
            </a:p>
          </p:txBody>
        </p:sp>
        <p:sp>
          <p:nvSpPr>
            <p:cNvPr id="15" name="Freeform 13"/>
            <p:cNvSpPr>
              <a:spLocks/>
            </p:cNvSpPr>
            <p:nvPr/>
          </p:nvSpPr>
          <p:spPr bwMode="auto">
            <a:xfrm>
              <a:off x="5882279" y="2605089"/>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4"/>
                    <a:pt x="255" y="345"/>
                    <a:pt x="143" y="345"/>
                  </a:cubicBezTo>
                  <a:cubicBezTo>
                    <a:pt x="87" y="345"/>
                    <a:pt x="37" y="322"/>
                    <a:pt x="0" y="286"/>
                  </a:cubicBezTo>
                  <a:cubicBezTo>
                    <a:pt x="286" y="0"/>
                    <a:pt x="286" y="0"/>
                    <a:pt x="286" y="0"/>
                  </a:cubicBezTo>
                  <a:cubicBezTo>
                    <a:pt x="323" y="36"/>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16" name="Group 11"/>
          <p:cNvGrpSpPr>
            <a:grpSpLocks/>
          </p:cNvGrpSpPr>
          <p:nvPr/>
        </p:nvGrpSpPr>
        <p:grpSpPr bwMode="auto">
          <a:xfrm>
            <a:off x="5053260" y="955151"/>
            <a:ext cx="1931987" cy="2879725"/>
            <a:chOff x="3402642" y="1035808"/>
            <a:chExt cx="1931358" cy="2879725"/>
          </a:xfrm>
          <a:solidFill>
            <a:srgbClr val="00B0F0">
              <a:alpha val="25000"/>
            </a:srgbClr>
          </a:solidFill>
        </p:grpSpPr>
        <p:sp>
          <p:nvSpPr>
            <p:cNvPr id="17" name="Freeform 6"/>
            <p:cNvSpPr>
              <a:spLocks/>
            </p:cNvSpPr>
            <p:nvPr/>
          </p:nvSpPr>
          <p:spPr bwMode="auto">
            <a:xfrm>
              <a:off x="3402642" y="1035808"/>
              <a:ext cx="1927225" cy="2879725"/>
            </a:xfrm>
            <a:custGeom>
              <a:avLst/>
              <a:gdLst>
                <a:gd name="T0" fmla="*/ 629817 w 10000"/>
                <a:gd name="T1" fmla="*/ 1286085 h 10000"/>
                <a:gd name="T2" fmla="*/ 450007 w 10000"/>
                <a:gd name="T3" fmla="*/ 1762392 h 10000"/>
                <a:gd name="T4" fmla="*/ 1169826 w 10000"/>
                <a:gd name="T5" fmla="*/ 2482323 h 10000"/>
                <a:gd name="T6" fmla="*/ 821191 w 10000"/>
                <a:gd name="T7" fmla="*/ 2879725 h 10000"/>
                <a:gd name="T8" fmla="*/ 71307 w 10000"/>
                <a:gd name="T9" fmla="*/ 2163537 h 10000"/>
                <a:gd name="T10" fmla="*/ 0 w 10000"/>
                <a:gd name="T11" fmla="*/ 1781110 h 10000"/>
                <a:gd name="T12" fmla="*/ 0 w 10000"/>
                <a:gd name="T13" fmla="*/ 1762392 h 10000"/>
                <a:gd name="T14" fmla="*/ 419942 w 10000"/>
                <a:gd name="T15" fmla="*/ 866221 h 10000"/>
                <a:gd name="T16" fmla="*/ 412426 w 10000"/>
                <a:gd name="T17" fmla="*/ 757368 h 10000"/>
                <a:gd name="T18" fmla="*/ 1169826 w 10000"/>
                <a:gd name="T19" fmla="*/ 0 h 10000"/>
                <a:gd name="T20" fmla="*/ 1927225 w 10000"/>
                <a:gd name="T21" fmla="*/ 757368 h 10000"/>
                <a:gd name="T22" fmla="*/ 1169826 w 10000"/>
                <a:gd name="T23" fmla="*/ 1514735 h 10000"/>
                <a:gd name="T24" fmla="*/ 629817 w 10000"/>
                <a:gd name="T25" fmla="*/ 128608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000" h="10000">
                  <a:moveTo>
                    <a:pt x="3268" y="4466"/>
                  </a:moveTo>
                  <a:cubicBezTo>
                    <a:pt x="2685" y="4909"/>
                    <a:pt x="2335" y="5482"/>
                    <a:pt x="2335" y="6120"/>
                  </a:cubicBezTo>
                  <a:cubicBezTo>
                    <a:pt x="2335" y="7500"/>
                    <a:pt x="4008" y="8620"/>
                    <a:pt x="6070" y="8620"/>
                  </a:cubicBezTo>
                  <a:lnTo>
                    <a:pt x="4261" y="10000"/>
                  </a:lnTo>
                  <a:cubicBezTo>
                    <a:pt x="2451" y="9622"/>
                    <a:pt x="1012" y="8698"/>
                    <a:pt x="370" y="7513"/>
                  </a:cubicBezTo>
                  <a:cubicBezTo>
                    <a:pt x="409" y="7044"/>
                    <a:pt x="292" y="6589"/>
                    <a:pt x="0" y="6185"/>
                  </a:cubicBezTo>
                  <a:lnTo>
                    <a:pt x="0" y="6120"/>
                  </a:lnTo>
                  <a:cubicBezTo>
                    <a:pt x="0" y="4870"/>
                    <a:pt x="837" y="3750"/>
                    <a:pt x="2179" y="3008"/>
                  </a:cubicBezTo>
                  <a:cubicBezTo>
                    <a:pt x="2140" y="2878"/>
                    <a:pt x="2140" y="2760"/>
                    <a:pt x="2140" y="2630"/>
                  </a:cubicBezTo>
                  <a:cubicBezTo>
                    <a:pt x="2140" y="1172"/>
                    <a:pt x="3891" y="0"/>
                    <a:pt x="6070" y="0"/>
                  </a:cubicBezTo>
                  <a:cubicBezTo>
                    <a:pt x="8230" y="0"/>
                    <a:pt x="10000" y="1172"/>
                    <a:pt x="10000" y="2630"/>
                  </a:cubicBezTo>
                  <a:cubicBezTo>
                    <a:pt x="10000" y="4076"/>
                    <a:pt x="8230" y="5260"/>
                    <a:pt x="6070" y="5260"/>
                  </a:cubicBezTo>
                  <a:cubicBezTo>
                    <a:pt x="4961" y="5260"/>
                    <a:pt x="3969" y="4961"/>
                    <a:pt x="3268" y="4466"/>
                  </a:cubicBezTo>
                  <a:close/>
                </a:path>
              </a:pathLst>
            </a:custGeom>
            <a:grpFill/>
            <a:ln w="9525" cap="flat" cmpd="sng" algn="ctr">
              <a:solidFill>
                <a:srgbClr val="0195F9"/>
              </a:solidFill>
              <a:prstDash val="solid"/>
              <a:round/>
              <a:headEnd type="none" w="med" len="med"/>
              <a:tailEnd type="none" w="med" len="med"/>
            </a:ln>
          </p:spPr>
          <p:txBody>
            <a:bodyPr lIns="82124" tIns="41061" rIns="82124" bIns="41061" anchor="ctr"/>
            <a:lstStyle/>
            <a:p>
              <a:endParaRPr lang="fa-IR"/>
            </a:p>
          </p:txBody>
        </p:sp>
        <p:sp>
          <p:nvSpPr>
            <p:cNvPr id="18" name="Freeform 13"/>
            <p:cNvSpPr>
              <a:spLocks/>
            </p:cNvSpPr>
            <p:nvPr/>
          </p:nvSpPr>
          <p:spPr bwMode="auto">
            <a:xfrm>
              <a:off x="4040187" y="1259682"/>
              <a:ext cx="1293813" cy="1292225"/>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4" y="345"/>
                    <a:pt x="143" y="345"/>
                  </a:cubicBezTo>
                  <a:cubicBezTo>
                    <a:pt x="87" y="345"/>
                    <a:pt x="36" y="323"/>
                    <a:pt x="0" y="286"/>
                  </a:cubicBezTo>
                  <a:cubicBezTo>
                    <a:pt x="286" y="0"/>
                    <a:pt x="286" y="0"/>
                    <a:pt x="286" y="0"/>
                  </a:cubicBezTo>
                  <a:cubicBezTo>
                    <a:pt x="322" y="37"/>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19" name="Oval 14"/>
          <p:cNvSpPr>
            <a:spLocks noChangeArrowheads="1"/>
          </p:cNvSpPr>
          <p:nvPr/>
        </p:nvSpPr>
        <p:spPr bwMode="auto">
          <a:xfrm>
            <a:off x="5273922" y="2723626"/>
            <a:ext cx="1893888" cy="1890713"/>
          </a:xfrm>
          <a:prstGeom prst="ellipse">
            <a:avLst/>
          </a:prstGeom>
          <a:solidFill>
            <a:srgbClr val="FFC000"/>
          </a:solidFill>
          <a:ln w="9525" cap="flat" cmpd="sng" algn="ctr">
            <a:solidFill>
              <a:srgbClr val="606060"/>
            </a:solidFill>
            <a:prstDash val="solid"/>
            <a:round/>
            <a:headEnd type="none" w="med" len="med"/>
            <a:tailEnd type="none" w="med" len="med"/>
          </a:ln>
          <a:effectLst>
            <a:outerShdw blurRad="50800" dist="25400" dir="5400000" algn="ctr" rotWithShape="0">
              <a:schemeClr val="tx2">
                <a:alpha val="27000"/>
              </a:schemeClr>
            </a:outerShdw>
          </a:effectLst>
        </p:spPr>
        <p:txBody>
          <a:bodyPr lIns="82124" tIns="41061" rIns="82124" bIns="41061" anchor="ctr"/>
          <a:lstStyle/>
          <a:p>
            <a:pPr algn="ctr" defTabSz="814388">
              <a:lnSpc>
                <a:spcPct val="90000"/>
              </a:lnSpc>
              <a:defRPr/>
            </a:pPr>
            <a:endParaRPr lang="en-US">
              <a:latin typeface="+mn-lt"/>
              <a:cs typeface="+mn-cs"/>
            </a:endParaRPr>
          </a:p>
        </p:txBody>
      </p:sp>
      <p:sp>
        <p:nvSpPr>
          <p:cNvPr id="20" name="Oval 14"/>
          <p:cNvSpPr>
            <a:spLocks noChangeArrowheads="1"/>
          </p:cNvSpPr>
          <p:nvPr/>
        </p:nvSpPr>
        <p:spPr bwMode="auto">
          <a:xfrm>
            <a:off x="5470772" y="1213289"/>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پاسخگویی مسئولین</a:t>
            </a:r>
            <a:endParaRPr lang="en-US" sz="3000" dirty="0">
              <a:solidFill>
                <a:schemeClr val="tx1">
                  <a:alpha val="25000"/>
                </a:schemeClr>
              </a:solidFill>
              <a:latin typeface="Arial"/>
              <a:cs typeface="B Nazanin" panose="00000400000000000000" pitchFamily="2" charset="-78"/>
            </a:endParaRPr>
          </a:p>
        </p:txBody>
      </p:sp>
      <p:sp>
        <p:nvSpPr>
          <p:cNvPr id="21" name="Oval 14"/>
          <p:cNvSpPr>
            <a:spLocks noChangeArrowheads="1"/>
          </p:cNvSpPr>
          <p:nvPr/>
        </p:nvSpPr>
        <p:spPr bwMode="auto">
          <a:xfrm>
            <a:off x="5272335" y="3315040"/>
            <a:ext cx="1890712" cy="707886"/>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4000" dirty="0" smtClean="0">
                <a:latin typeface="Arial"/>
                <a:cs typeface="B Nazanin" panose="00000400000000000000" pitchFamily="2" charset="-78"/>
              </a:rPr>
              <a:t>شفافیت</a:t>
            </a:r>
            <a:endParaRPr lang="en-US" sz="4000" dirty="0">
              <a:latin typeface="Arial"/>
              <a:cs typeface="B Nazanin" panose="00000400000000000000" pitchFamily="2" charset="-78"/>
            </a:endParaRPr>
          </a:p>
        </p:txBody>
      </p:sp>
      <p:sp>
        <p:nvSpPr>
          <p:cNvPr id="22" name="Oval 14"/>
          <p:cNvSpPr>
            <a:spLocks noChangeArrowheads="1"/>
          </p:cNvSpPr>
          <p:nvPr/>
        </p:nvSpPr>
        <p:spPr bwMode="auto">
          <a:xfrm>
            <a:off x="3607047" y="2562664"/>
            <a:ext cx="1516063"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مشارکت مردم</a:t>
            </a:r>
            <a:endParaRPr lang="en-US" sz="3000" dirty="0">
              <a:solidFill>
                <a:schemeClr val="tx1">
                  <a:alpha val="25000"/>
                </a:schemeClr>
              </a:solidFill>
              <a:latin typeface="Arial"/>
              <a:cs typeface="B Nazanin" panose="00000400000000000000" pitchFamily="2" charset="-78"/>
            </a:endParaRPr>
          </a:p>
        </p:txBody>
      </p:sp>
      <p:sp>
        <p:nvSpPr>
          <p:cNvPr id="23" name="Oval 14"/>
          <p:cNvSpPr>
            <a:spLocks noChangeArrowheads="1"/>
          </p:cNvSpPr>
          <p:nvPr/>
        </p:nvSpPr>
        <p:spPr bwMode="auto">
          <a:xfrm>
            <a:off x="6618535" y="4757382"/>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کارآیی و کارآمدی</a:t>
            </a:r>
            <a:endParaRPr lang="en-US" sz="3000" dirty="0">
              <a:solidFill>
                <a:schemeClr val="tx1">
                  <a:alpha val="25000"/>
                </a:schemeClr>
              </a:solidFill>
              <a:latin typeface="Arial"/>
              <a:cs typeface="B Nazanin" panose="00000400000000000000" pitchFamily="2" charset="-78"/>
            </a:endParaRPr>
          </a:p>
        </p:txBody>
      </p:sp>
      <p:sp>
        <p:nvSpPr>
          <p:cNvPr id="24" name="Oval 14"/>
          <p:cNvSpPr>
            <a:spLocks noChangeArrowheads="1"/>
          </p:cNvSpPr>
          <p:nvPr/>
        </p:nvSpPr>
        <p:spPr bwMode="auto">
          <a:xfrm>
            <a:off x="4315072" y="4757382"/>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rgbClr val="FFFFFF"/>
                </a:solidFill>
                <a:latin typeface="Arial"/>
                <a:cs typeface="B Nazanin" panose="00000400000000000000" pitchFamily="2" charset="-78"/>
              </a:rPr>
              <a:t>اعتماد مردم</a:t>
            </a:r>
            <a:endParaRPr lang="en-US" sz="3000" dirty="0">
              <a:solidFill>
                <a:srgbClr val="FFFFFF"/>
              </a:solidFill>
              <a:latin typeface="Arial"/>
              <a:cs typeface="B Nazanin" panose="00000400000000000000" pitchFamily="2" charset="-78"/>
            </a:endParaRPr>
          </a:p>
        </p:txBody>
      </p:sp>
      <p:sp>
        <p:nvSpPr>
          <p:cNvPr id="25" name="Oval 14"/>
          <p:cNvSpPr>
            <a:spLocks noChangeArrowheads="1"/>
          </p:cNvSpPr>
          <p:nvPr/>
        </p:nvSpPr>
        <p:spPr bwMode="auto">
          <a:xfrm>
            <a:off x="7317035" y="2562664"/>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کاهش فساد</a:t>
            </a:r>
            <a:endParaRPr lang="en-US" sz="3000" dirty="0">
              <a:solidFill>
                <a:schemeClr val="tx1">
                  <a:alpha val="25000"/>
                </a:schemeClr>
              </a:solidFill>
              <a:latin typeface="Arial"/>
              <a:cs typeface="B Nazanin" panose="00000400000000000000" pitchFamily="2" charset="-78"/>
            </a:endParaRPr>
          </a:p>
        </p:txBody>
      </p:sp>
      <p:sp>
        <p:nvSpPr>
          <p:cNvPr id="2" name="Slide Number Placeholder 1"/>
          <p:cNvSpPr>
            <a:spLocks noGrp="1"/>
          </p:cNvSpPr>
          <p:nvPr>
            <p:ph type="sldNum" sz="quarter" idx="12"/>
          </p:nvPr>
        </p:nvSpPr>
        <p:spPr>
          <a:xfrm>
            <a:off x="0" y="217609"/>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25</a:t>
            </a:fld>
            <a:endParaRPr lang="fa-IR" sz="2000" b="1" dirty="0">
              <a:solidFill>
                <a:schemeClr val="tx1"/>
              </a:solidFill>
              <a:cs typeface="B Nazanin" panose="00000400000000000000" pitchFamily="2" charset="-78"/>
            </a:endParaRPr>
          </a:p>
        </p:txBody>
      </p:sp>
      <p:sp>
        <p:nvSpPr>
          <p:cNvPr id="26" name="Oval 2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اعتماد مردم</a:t>
            </a:r>
            <a:endParaRPr lang="fa-IR" sz="2400" dirty="0">
              <a:cs typeface="B Nazanin" panose="00000400000000000000" pitchFamily="2" charset="-78"/>
            </a:endParaRPr>
          </a:p>
        </p:txBody>
      </p:sp>
    </p:spTree>
    <p:extLst>
      <p:ext uri="{BB962C8B-B14F-4D97-AF65-F5344CB8AC3E}">
        <p14:creationId xmlns:p14="http://schemas.microsoft.com/office/powerpoint/2010/main" val="15112688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20" y="521358"/>
            <a:ext cx="9404723" cy="1400530"/>
          </a:xfrm>
        </p:spPr>
        <p:txBody>
          <a:bodyPr/>
          <a:lstStyle/>
          <a:p>
            <a:pPr algn="ctr"/>
            <a:r>
              <a:rPr lang="fa-IR" b="1" dirty="0" smtClean="0">
                <a:solidFill>
                  <a:schemeClr val="tx1"/>
                </a:solidFill>
                <a:cs typeface="B Nazanin" panose="00000400000000000000" pitchFamily="2" charset="-78"/>
              </a:rPr>
              <a:t>اعتماد مردم</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282102" y="1717607"/>
            <a:ext cx="9533106" cy="3926642"/>
          </a:xfrm>
        </p:spPr>
        <p:txBody>
          <a:bodyPr anchor="ctr"/>
          <a:lstStyle/>
          <a:p>
            <a:pPr algn="just">
              <a:lnSpc>
                <a:spcPct val="150000"/>
              </a:lnSpc>
            </a:pPr>
            <a:r>
              <a:rPr lang="ar-SA" sz="2600" b="1" dirty="0">
                <a:solidFill>
                  <a:schemeClr val="tx1"/>
                </a:solidFill>
                <a:cs typeface="B Nazanin" panose="00000400000000000000" pitchFamily="2" charset="-78"/>
              </a:rPr>
              <a:t>هرچه بین ملّت و دولت صمیمیّت بیشتر و همکاری بیشتر و همدلی بیشتری باشد، کارها بهتر پیش خواهد رفت. باید به یکدیگر اعتماد کنند؛ هم دولت، ملّت را به معنای واقعی کلمه قبول داشته باشد و ارزش و اهمّیّت و توانایی</a:t>
            </a:r>
            <a:r>
              <a:rPr lang="en-US" sz="2600" b="1" dirty="0">
                <a:solidFill>
                  <a:schemeClr val="tx1"/>
                </a:solidFill>
                <a:cs typeface="B Nazanin" panose="00000400000000000000" pitchFamily="2" charset="-78"/>
              </a:rPr>
              <a:t>‌</a:t>
            </a:r>
            <a:r>
              <a:rPr lang="ar-SA" sz="2600" b="1" dirty="0">
                <a:solidFill>
                  <a:schemeClr val="tx1"/>
                </a:solidFill>
                <a:cs typeface="B Nazanin" panose="00000400000000000000" pitchFamily="2" charset="-78"/>
              </a:rPr>
              <a:t>های ملّت</a:t>
            </a:r>
            <a:r>
              <a:rPr lang="en-US" sz="2600" b="1" dirty="0">
                <a:solidFill>
                  <a:schemeClr val="tx1"/>
                </a:solidFill>
                <a:cs typeface="B Nazanin" panose="00000400000000000000" pitchFamily="2" charset="-78"/>
              </a:rPr>
              <a:t> </a:t>
            </a:r>
            <a:r>
              <a:rPr lang="ar-SA" sz="2600" b="1" dirty="0">
                <a:solidFill>
                  <a:schemeClr val="tx1"/>
                </a:solidFill>
                <a:cs typeface="B Nazanin" panose="00000400000000000000" pitchFamily="2" charset="-78"/>
              </a:rPr>
              <a:t>را به درستی بپذیرد، هم ملّت به دولت که کارگزار کارهای او است به معنای حقیقی کلمه اعتماد کند.</a:t>
            </a:r>
            <a:endParaRPr lang="en-US" sz="2600" b="1" dirty="0">
              <a:solidFill>
                <a:schemeClr val="tx1"/>
              </a:solidFill>
              <a:cs typeface="B Nazanin" panose="00000400000000000000" pitchFamily="2" charset="-78"/>
            </a:endParaRPr>
          </a:p>
          <a:p>
            <a:pPr marL="0" indent="0">
              <a:buNone/>
            </a:pPr>
            <a:r>
              <a:rPr lang="fa-IR" sz="1800" b="1" dirty="0" smtClean="0">
                <a:cs typeface="B Nazanin" panose="00000400000000000000" pitchFamily="2" charset="-78"/>
              </a:rPr>
              <a:t>      پیام </a:t>
            </a:r>
            <a:r>
              <a:rPr lang="fa-IR" sz="1800" b="1" dirty="0">
                <a:cs typeface="B Nazanin" panose="00000400000000000000" pitchFamily="2" charset="-78"/>
              </a:rPr>
              <a:t>نوروزی به مناسبت آغاز سال 1394، 1394/01/01</a:t>
            </a:r>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http://farsi.khamenei.ir/message-content?id=29204 </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17609"/>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26</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اعتماد مردم</a:t>
            </a:r>
            <a:endParaRPr lang="fa-IR" sz="2400" dirty="0">
              <a:cs typeface="B Nazanin" panose="00000400000000000000" pitchFamily="2" charset="-78"/>
            </a:endParaRPr>
          </a:p>
        </p:txBody>
      </p:sp>
    </p:spTree>
    <p:extLst>
      <p:ext uri="{BB962C8B-B14F-4D97-AF65-F5344CB8AC3E}">
        <p14:creationId xmlns:p14="http://schemas.microsoft.com/office/powerpoint/2010/main" val="39115376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3638" y="512177"/>
            <a:ext cx="9404723" cy="1400530"/>
          </a:xfrm>
        </p:spPr>
        <p:txBody>
          <a:bodyPr/>
          <a:lstStyle/>
          <a:p>
            <a:pPr algn="ctr"/>
            <a:r>
              <a:rPr lang="fa-IR" b="1" dirty="0" smtClean="0">
                <a:solidFill>
                  <a:schemeClr val="tx1"/>
                </a:solidFill>
                <a:cs typeface="B Nazanin" panose="00000400000000000000" pitchFamily="2" charset="-78"/>
              </a:rPr>
              <a:t>شفافیت و اعتماد مردم</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155458" y="2183752"/>
            <a:ext cx="10350045" cy="2632098"/>
          </a:xfrm>
        </p:spPr>
        <p:txBody>
          <a:bodyPr anchor="ctr">
            <a:normAutofit/>
          </a:bodyPr>
          <a:lstStyle/>
          <a:p>
            <a:pPr>
              <a:lnSpc>
                <a:spcPct val="150000"/>
              </a:lnSpc>
            </a:pPr>
            <a:r>
              <a:rPr lang="ar-SA" sz="2600" b="1" dirty="0">
                <a:solidFill>
                  <a:schemeClr val="tx1"/>
                </a:solidFill>
                <a:cs typeface="B Nazanin" panose="00000400000000000000" pitchFamily="2" charset="-78"/>
              </a:rPr>
              <a:t>مسئولین باید بیایند مردم را و بخصوص نخبگان را از جزئیّات و واقعیّات مطّلع کنند؛ ما چیز محرمانه نداریم، چیز مخفی نداریم. این مصداق همدلی با مردم </a:t>
            </a:r>
            <a:r>
              <a:rPr lang="ar-SA" sz="2600" b="1" dirty="0" smtClean="0">
                <a:solidFill>
                  <a:schemeClr val="tx1"/>
                </a:solidFill>
                <a:cs typeface="B Nazanin" panose="00000400000000000000" pitchFamily="2" charset="-78"/>
              </a:rPr>
              <a:t>است</a:t>
            </a:r>
            <a:r>
              <a:rPr lang="fa-IR" sz="2600" b="1" dirty="0" smtClean="0">
                <a:solidFill>
                  <a:schemeClr val="tx1"/>
                </a:solidFill>
                <a:cs typeface="B Nazanin" panose="00000400000000000000" pitchFamily="2" charset="-78"/>
              </a:rPr>
              <a:t>.</a:t>
            </a:r>
          </a:p>
          <a:p>
            <a:pPr marL="0" indent="0">
              <a:lnSpc>
                <a:spcPct val="150000"/>
              </a:lnSpc>
              <a:buNone/>
            </a:pPr>
            <a:r>
              <a:rPr lang="fa-IR" sz="1800" b="1" dirty="0" smtClean="0">
                <a:cs typeface="B Nazanin" panose="00000400000000000000" pitchFamily="2" charset="-78"/>
              </a:rPr>
              <a:t>       بیانات </a:t>
            </a:r>
            <a:r>
              <a:rPr lang="fa-IR" sz="1800" b="1" dirty="0">
                <a:cs typeface="B Nazanin" panose="00000400000000000000" pitchFamily="2" charset="-78"/>
              </a:rPr>
              <a:t>در دیدار مداحان اهل بیت علیهم السلام، 1394/01/20</a:t>
            </a:r>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http://farsi.khamenei.ir/speech-content?id=29415</a:t>
            </a:r>
            <a:r>
              <a:rPr lang="en-US" sz="1800" dirty="0">
                <a:solidFill>
                  <a:schemeClr val="bg1"/>
                </a:solidFill>
              </a:rPr>
              <a:t> </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22901"/>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27</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اعتماد مردم</a:t>
            </a:r>
            <a:endParaRPr lang="fa-IR" sz="2400" dirty="0">
              <a:cs typeface="B Nazanin" panose="00000400000000000000" pitchFamily="2" charset="-78"/>
            </a:endParaRPr>
          </a:p>
        </p:txBody>
      </p:sp>
    </p:spTree>
    <p:extLst>
      <p:ext uri="{BB962C8B-B14F-4D97-AF65-F5344CB8AC3E}">
        <p14:creationId xmlns:p14="http://schemas.microsoft.com/office/powerpoint/2010/main" val="23716524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93670638"/>
              </p:ext>
            </p:extLst>
          </p:nvPr>
        </p:nvGraphicFramePr>
        <p:xfrm>
          <a:off x="718766" y="72939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0" y="217609"/>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28</a:t>
            </a:fld>
            <a:endParaRPr lang="fa-IR" sz="2000" b="1" dirty="0">
              <a:solidFill>
                <a:schemeClr val="tx1"/>
              </a:solidFill>
              <a:cs typeface="B Nazanin" panose="00000400000000000000" pitchFamily="2" charset="-78"/>
            </a:endParaRPr>
          </a:p>
        </p:txBody>
      </p:sp>
      <p:sp>
        <p:nvSpPr>
          <p:cNvPr id="5" name="Oval 4"/>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اعتماد مردم</a:t>
            </a:r>
            <a:endParaRPr lang="fa-IR" sz="2400" dirty="0">
              <a:cs typeface="B Nazanin" panose="00000400000000000000" pitchFamily="2" charset="-78"/>
            </a:endParaRPr>
          </a:p>
        </p:txBody>
      </p:sp>
    </p:spTree>
    <p:extLst>
      <p:ext uri="{BB962C8B-B14F-4D97-AF65-F5344CB8AC3E}">
        <p14:creationId xmlns:p14="http://schemas.microsoft.com/office/powerpoint/2010/main" val="1923063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383" y="371617"/>
            <a:ext cx="9404723" cy="1400530"/>
          </a:xfrm>
        </p:spPr>
        <p:txBody>
          <a:bodyPr/>
          <a:lstStyle/>
          <a:p>
            <a:pPr algn="ctr"/>
            <a:r>
              <a:rPr lang="fa-IR" b="1" dirty="0" smtClean="0">
                <a:solidFill>
                  <a:schemeClr val="tx1"/>
                </a:solidFill>
                <a:cs typeface="B Nazanin" panose="00000400000000000000" pitchFamily="2" charset="-78"/>
              </a:rPr>
              <a:t>مبارزه با فساد و اعتماد مردم</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102078" y="1343454"/>
            <a:ext cx="10027577" cy="4195481"/>
          </a:xfrm>
        </p:spPr>
        <p:txBody>
          <a:bodyPr anchor="ctr">
            <a:normAutofit/>
          </a:bodyPr>
          <a:lstStyle/>
          <a:p>
            <a:pPr>
              <a:lnSpc>
                <a:spcPct val="150000"/>
              </a:lnSpc>
            </a:pPr>
            <a:r>
              <a:rPr lang="ar-SA" sz="2600" b="1" dirty="0">
                <a:solidFill>
                  <a:schemeClr val="tx1"/>
                </a:solidFill>
                <a:cs typeface="B Nazanin" panose="00000400000000000000" pitchFamily="2" charset="-78"/>
              </a:rPr>
              <a:t>اعتماد عمومی به دستگاههای دولتی و قضائی در گرو آن است که این دستگاهها در برخورد با مجرم و متخلف قاطعیت و عدم تزلزل خود را نشان دهند</a:t>
            </a:r>
            <a:r>
              <a:rPr lang="ar-SA" sz="2600" b="1" dirty="0" smtClean="0">
                <a:solidFill>
                  <a:schemeClr val="tx1"/>
                </a:solidFill>
                <a:cs typeface="B Nazanin" panose="00000400000000000000" pitchFamily="2" charset="-78"/>
              </a:rPr>
              <a:t>.</a:t>
            </a:r>
            <a:endParaRPr lang="fa-IR" sz="2600" b="1" dirty="0" smtClean="0">
              <a:solidFill>
                <a:schemeClr val="tx1"/>
              </a:solidFill>
              <a:cs typeface="B Nazanin" panose="00000400000000000000" pitchFamily="2" charset="-78"/>
            </a:endParaRPr>
          </a:p>
          <a:p>
            <a:pPr marL="0" indent="0">
              <a:lnSpc>
                <a:spcPct val="150000"/>
              </a:lnSpc>
              <a:buNone/>
            </a:pPr>
            <a:r>
              <a:rPr lang="fa-IR" sz="1800" b="1" dirty="0" smtClean="0">
                <a:cs typeface="B Nazanin" panose="00000400000000000000" pitchFamily="2" charset="-78"/>
              </a:rPr>
              <a:t>      فرمان </a:t>
            </a:r>
            <a:r>
              <a:rPr lang="fa-IR" sz="1800" b="1" dirty="0">
                <a:cs typeface="B Nazanin" panose="00000400000000000000" pitchFamily="2" charset="-78"/>
              </a:rPr>
              <a:t>هشت ماده‌ای به سران قوا درباره مبارزه با مفاسد اقتصادی، 1380/02/10</a:t>
            </a:r>
            <a:endParaRPr lang="en-US" sz="1800" b="1" dirty="0">
              <a:cs typeface="B Nazanin" panose="00000400000000000000" pitchFamily="2" charset="-78"/>
            </a:endParaRPr>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http://farsi.khamenei.ir/message-content?id=3062</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15688"/>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29</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اعتماد مردم</a:t>
            </a:r>
            <a:endParaRPr lang="fa-IR" sz="2400" dirty="0">
              <a:cs typeface="B Nazanin" panose="00000400000000000000" pitchFamily="2" charset="-78"/>
            </a:endParaRPr>
          </a:p>
        </p:txBody>
      </p:sp>
    </p:spTree>
    <p:extLst>
      <p:ext uri="{BB962C8B-B14F-4D97-AF65-F5344CB8AC3E}">
        <p14:creationId xmlns:p14="http://schemas.microsoft.com/office/powerpoint/2010/main" val="1551792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3"/>
          <p:cNvGrpSpPr>
            <a:grpSpLocks/>
          </p:cNvGrpSpPr>
          <p:nvPr/>
        </p:nvGrpSpPr>
        <p:grpSpPr bwMode="auto">
          <a:xfrm>
            <a:off x="3516560" y="2210864"/>
            <a:ext cx="2921000" cy="2471737"/>
            <a:chOff x="1865313" y="2290762"/>
            <a:chExt cx="2921000" cy="2471738"/>
          </a:xfrm>
          <a:solidFill>
            <a:schemeClr val="accent5">
              <a:alpha val="25000"/>
            </a:schemeClr>
          </a:solidFill>
        </p:grpSpPr>
        <p:sp>
          <p:nvSpPr>
            <p:cNvPr id="21" name="Freeform 8"/>
            <p:cNvSpPr>
              <a:spLocks/>
            </p:cNvSpPr>
            <p:nvPr/>
          </p:nvSpPr>
          <p:spPr bwMode="auto">
            <a:xfrm>
              <a:off x="1865313" y="2290762"/>
              <a:ext cx="2921000" cy="2471738"/>
            </a:xfrm>
            <a:custGeom>
              <a:avLst/>
              <a:gdLst>
                <a:gd name="T0" fmla="*/ 779 w 779"/>
                <a:gd name="T1" fmla="*/ 406 h 659"/>
                <a:gd name="T2" fmla="*/ 386 w 779"/>
                <a:gd name="T3" fmla="*/ 606 h 659"/>
                <a:gd name="T4" fmla="*/ 193 w 779"/>
                <a:gd name="T5" fmla="*/ 426 h 659"/>
                <a:gd name="T6" fmla="*/ 165 w 779"/>
                <a:gd name="T7" fmla="*/ 419 h 659"/>
                <a:gd name="T8" fmla="*/ 35 w 779"/>
                <a:gd name="T9" fmla="*/ 164 h 659"/>
                <a:gd name="T10" fmla="*/ 290 w 779"/>
                <a:gd name="T11" fmla="*/ 34 h 659"/>
                <a:gd name="T12" fmla="*/ 419 w 779"/>
                <a:gd name="T13" fmla="*/ 289 h 659"/>
                <a:gd name="T14" fmla="*/ 317 w 779"/>
                <a:gd name="T15" fmla="*/ 407 h 659"/>
                <a:gd name="T16" fmla="*/ 423 w 779"/>
                <a:gd name="T17" fmla="*/ 492 h 659"/>
                <a:gd name="T18" fmla="*/ 665 w 779"/>
                <a:gd name="T19" fmla="*/ 369 h 659"/>
                <a:gd name="T20" fmla="*/ 779 w 779"/>
                <a:gd name="T21" fmla="*/ 406 h 6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79" h="659">
                  <a:moveTo>
                    <a:pt x="779" y="406"/>
                  </a:moveTo>
                  <a:cubicBezTo>
                    <a:pt x="726" y="569"/>
                    <a:pt x="549" y="659"/>
                    <a:pt x="386" y="606"/>
                  </a:cubicBezTo>
                  <a:cubicBezTo>
                    <a:pt x="294" y="576"/>
                    <a:pt x="226" y="508"/>
                    <a:pt x="193" y="426"/>
                  </a:cubicBezTo>
                  <a:cubicBezTo>
                    <a:pt x="183" y="424"/>
                    <a:pt x="174" y="422"/>
                    <a:pt x="165" y="419"/>
                  </a:cubicBezTo>
                  <a:cubicBezTo>
                    <a:pt x="59" y="384"/>
                    <a:pt x="0" y="270"/>
                    <a:pt x="35" y="164"/>
                  </a:cubicBezTo>
                  <a:cubicBezTo>
                    <a:pt x="69" y="58"/>
                    <a:pt x="183" y="0"/>
                    <a:pt x="290" y="34"/>
                  </a:cubicBezTo>
                  <a:cubicBezTo>
                    <a:pt x="396" y="69"/>
                    <a:pt x="454" y="183"/>
                    <a:pt x="419" y="289"/>
                  </a:cubicBezTo>
                  <a:cubicBezTo>
                    <a:pt x="402" y="343"/>
                    <a:pt x="364" y="384"/>
                    <a:pt x="317" y="407"/>
                  </a:cubicBezTo>
                  <a:cubicBezTo>
                    <a:pt x="340" y="446"/>
                    <a:pt x="377" y="477"/>
                    <a:pt x="423" y="492"/>
                  </a:cubicBezTo>
                  <a:cubicBezTo>
                    <a:pt x="524" y="525"/>
                    <a:pt x="632" y="469"/>
                    <a:pt x="665" y="369"/>
                  </a:cubicBezTo>
                  <a:lnTo>
                    <a:pt x="779" y="406"/>
                  </a:lnTo>
                  <a:close/>
                </a:path>
              </a:pathLst>
            </a:custGeom>
            <a:grpFill/>
            <a:ln w="9525" cap="flat" cmpd="sng" algn="ctr">
              <a:solidFill>
                <a:srgbClr val="048C89"/>
              </a:solidFill>
              <a:prstDash val="solid"/>
              <a:round/>
              <a:headEnd type="none" w="med" len="med"/>
              <a:tailEnd type="none" w="med" len="med"/>
            </a:ln>
          </p:spPr>
          <p:txBody>
            <a:bodyPr lIns="82124" tIns="41061" rIns="82124" bIns="41061" anchor="ctr"/>
            <a:lstStyle/>
            <a:p>
              <a:endParaRPr lang="fa-IR" dirty="0"/>
            </a:p>
          </p:txBody>
        </p:sp>
        <p:sp>
          <p:nvSpPr>
            <p:cNvPr id="22" name="Freeform 17"/>
            <p:cNvSpPr>
              <a:spLocks/>
            </p:cNvSpPr>
            <p:nvPr/>
          </p:nvSpPr>
          <p:spPr bwMode="auto">
            <a:xfrm>
              <a:off x="2185833" y="2608155"/>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4"/>
                    <a:pt x="255" y="345"/>
                    <a:pt x="143" y="345"/>
                  </a:cubicBezTo>
                  <a:cubicBezTo>
                    <a:pt x="87" y="345"/>
                    <a:pt x="37" y="322"/>
                    <a:pt x="0" y="286"/>
                  </a:cubicBezTo>
                  <a:cubicBezTo>
                    <a:pt x="286" y="0"/>
                    <a:pt x="286" y="0"/>
                    <a:pt x="286" y="0"/>
                  </a:cubicBezTo>
                  <a:cubicBezTo>
                    <a:pt x="323" y="36"/>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dirty="0"/>
            </a:p>
          </p:txBody>
        </p:sp>
      </p:grpSp>
      <p:grpSp>
        <p:nvGrpSpPr>
          <p:cNvPr id="23" name="Group 9"/>
          <p:cNvGrpSpPr>
            <a:grpSpLocks/>
          </p:cNvGrpSpPr>
          <p:nvPr/>
        </p:nvGrpSpPr>
        <p:grpSpPr bwMode="auto">
          <a:xfrm>
            <a:off x="4216647" y="3485626"/>
            <a:ext cx="2774950" cy="2620963"/>
            <a:chOff x="2565400" y="3565525"/>
            <a:chExt cx="2774950" cy="2620963"/>
          </a:xfrm>
          <a:solidFill>
            <a:schemeClr val="accent4">
              <a:alpha val="25000"/>
            </a:schemeClr>
          </a:solidFill>
        </p:grpSpPr>
        <p:sp>
          <p:nvSpPr>
            <p:cNvPr id="24" name="Freeform 9"/>
            <p:cNvSpPr>
              <a:spLocks/>
            </p:cNvSpPr>
            <p:nvPr/>
          </p:nvSpPr>
          <p:spPr bwMode="auto">
            <a:xfrm>
              <a:off x="2565400" y="3565525"/>
              <a:ext cx="2774950" cy="2620963"/>
            </a:xfrm>
            <a:custGeom>
              <a:avLst/>
              <a:gdLst>
                <a:gd name="T0" fmla="*/ 639 w 740"/>
                <a:gd name="T1" fmla="*/ 436 h 699"/>
                <a:gd name="T2" fmla="*/ 408 w 740"/>
                <a:gd name="T3" fmla="*/ 564 h 699"/>
                <a:gd name="T4" fmla="*/ 393 w 740"/>
                <a:gd name="T5" fmla="*/ 589 h 699"/>
                <a:gd name="T6" fmla="*/ 110 w 740"/>
                <a:gd name="T7" fmla="*/ 633 h 699"/>
                <a:gd name="T8" fmla="*/ 66 w 740"/>
                <a:gd name="T9" fmla="*/ 351 h 699"/>
                <a:gd name="T10" fmla="*/ 348 w 740"/>
                <a:gd name="T11" fmla="*/ 306 h 699"/>
                <a:gd name="T12" fmla="*/ 429 w 740"/>
                <a:gd name="T13" fmla="*/ 440 h 699"/>
                <a:gd name="T14" fmla="*/ 542 w 740"/>
                <a:gd name="T15" fmla="*/ 366 h 699"/>
                <a:gd name="T16" fmla="*/ 500 w 740"/>
                <a:gd name="T17" fmla="*/ 98 h 699"/>
                <a:gd name="T18" fmla="*/ 570 w 740"/>
                <a:gd name="T19" fmla="*/ 0 h 699"/>
                <a:gd name="T20" fmla="*/ 639 w 740"/>
                <a:gd name="T21" fmla="*/ 436 h 6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0" h="699">
                  <a:moveTo>
                    <a:pt x="639" y="436"/>
                  </a:moveTo>
                  <a:cubicBezTo>
                    <a:pt x="583" y="514"/>
                    <a:pt x="497" y="558"/>
                    <a:pt x="408" y="564"/>
                  </a:cubicBezTo>
                  <a:cubicBezTo>
                    <a:pt x="403" y="573"/>
                    <a:pt x="398" y="581"/>
                    <a:pt x="393" y="589"/>
                  </a:cubicBezTo>
                  <a:cubicBezTo>
                    <a:pt x="327" y="679"/>
                    <a:pt x="201" y="699"/>
                    <a:pt x="110" y="633"/>
                  </a:cubicBezTo>
                  <a:cubicBezTo>
                    <a:pt x="20" y="568"/>
                    <a:pt x="0" y="441"/>
                    <a:pt x="66" y="351"/>
                  </a:cubicBezTo>
                  <a:cubicBezTo>
                    <a:pt x="131" y="261"/>
                    <a:pt x="258" y="241"/>
                    <a:pt x="348" y="306"/>
                  </a:cubicBezTo>
                  <a:cubicBezTo>
                    <a:pt x="394" y="340"/>
                    <a:pt x="421" y="388"/>
                    <a:pt x="429" y="440"/>
                  </a:cubicBezTo>
                  <a:cubicBezTo>
                    <a:pt x="473" y="430"/>
                    <a:pt x="514" y="405"/>
                    <a:pt x="542" y="366"/>
                  </a:cubicBezTo>
                  <a:cubicBezTo>
                    <a:pt x="604" y="280"/>
                    <a:pt x="585" y="160"/>
                    <a:pt x="500" y="98"/>
                  </a:cubicBezTo>
                  <a:cubicBezTo>
                    <a:pt x="570" y="0"/>
                    <a:pt x="570" y="0"/>
                    <a:pt x="570" y="0"/>
                  </a:cubicBezTo>
                  <a:cubicBezTo>
                    <a:pt x="709" y="102"/>
                    <a:pt x="740" y="297"/>
                    <a:pt x="639" y="436"/>
                  </a:cubicBezTo>
                  <a:close/>
                </a:path>
              </a:pathLst>
            </a:custGeom>
            <a:grpFill/>
            <a:ln w="9525" cap="flat" cmpd="sng" algn="ctr">
              <a:solidFill>
                <a:srgbClr val="034543"/>
              </a:solidFill>
              <a:prstDash val="solid"/>
              <a:round/>
              <a:headEnd type="none" w="med" len="med"/>
              <a:tailEnd type="none" w="med" len="med"/>
            </a:ln>
          </p:spPr>
          <p:txBody>
            <a:bodyPr lIns="82124" tIns="41061" rIns="82124" bIns="41061" anchor="ctr"/>
            <a:lstStyle/>
            <a:p>
              <a:endParaRPr lang="fa-IR" dirty="0"/>
            </a:p>
          </p:txBody>
        </p:sp>
        <p:sp>
          <p:nvSpPr>
            <p:cNvPr id="25" name="Freeform 16"/>
            <p:cNvSpPr>
              <a:spLocks/>
            </p:cNvSpPr>
            <p:nvPr/>
          </p:nvSpPr>
          <p:spPr bwMode="auto">
            <a:xfrm>
              <a:off x="2886976" y="4796397"/>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5" y="345"/>
                    <a:pt x="143" y="345"/>
                  </a:cubicBezTo>
                  <a:cubicBezTo>
                    <a:pt x="87" y="345"/>
                    <a:pt x="37" y="323"/>
                    <a:pt x="0" y="286"/>
                  </a:cubicBezTo>
                  <a:cubicBezTo>
                    <a:pt x="286" y="0"/>
                    <a:pt x="286" y="0"/>
                    <a:pt x="286" y="0"/>
                  </a:cubicBezTo>
                  <a:cubicBezTo>
                    <a:pt x="322" y="37"/>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dirty="0"/>
            </a:p>
          </p:txBody>
        </p:sp>
      </p:grpSp>
      <p:grpSp>
        <p:nvGrpSpPr>
          <p:cNvPr id="26" name="Group 8"/>
          <p:cNvGrpSpPr>
            <a:grpSpLocks/>
          </p:cNvGrpSpPr>
          <p:nvPr/>
        </p:nvGrpSpPr>
        <p:grpSpPr bwMode="auto">
          <a:xfrm>
            <a:off x="6097835" y="3114151"/>
            <a:ext cx="2139950" cy="3000375"/>
            <a:chOff x="4441408" y="3179762"/>
            <a:chExt cx="2138363" cy="3000375"/>
          </a:xfrm>
          <a:solidFill>
            <a:srgbClr val="002060">
              <a:alpha val="25000"/>
            </a:srgbClr>
          </a:solidFill>
        </p:grpSpPr>
        <p:sp>
          <p:nvSpPr>
            <p:cNvPr id="27" name="Freeform 10"/>
            <p:cNvSpPr>
              <a:spLocks/>
            </p:cNvSpPr>
            <p:nvPr/>
          </p:nvSpPr>
          <p:spPr bwMode="auto">
            <a:xfrm>
              <a:off x="4441408" y="3179762"/>
              <a:ext cx="2138363" cy="3000375"/>
            </a:xfrm>
            <a:custGeom>
              <a:avLst/>
              <a:gdLst>
                <a:gd name="T0" fmla="*/ 459 w 570"/>
                <a:gd name="T1" fmla="*/ 734 h 800"/>
                <a:gd name="T2" fmla="*/ 177 w 570"/>
                <a:gd name="T3" fmla="*/ 690 h 800"/>
                <a:gd name="T4" fmla="*/ 222 w 570"/>
                <a:gd name="T5" fmla="*/ 407 h 800"/>
                <a:gd name="T6" fmla="*/ 374 w 570"/>
                <a:gd name="T7" fmla="*/ 372 h 800"/>
                <a:gd name="T8" fmla="*/ 338 w 570"/>
                <a:gd name="T9" fmla="*/ 241 h 800"/>
                <a:gd name="T10" fmla="*/ 70 w 570"/>
                <a:gd name="T11" fmla="*/ 199 h 800"/>
                <a:gd name="T12" fmla="*/ 0 w 570"/>
                <a:gd name="T13" fmla="*/ 102 h 800"/>
                <a:gd name="T14" fmla="*/ 436 w 570"/>
                <a:gd name="T15" fmla="*/ 171 h 800"/>
                <a:gd name="T16" fmla="*/ 486 w 570"/>
                <a:gd name="T17" fmla="*/ 430 h 800"/>
                <a:gd name="T18" fmla="*/ 504 w 570"/>
                <a:gd name="T19" fmla="*/ 452 h 800"/>
                <a:gd name="T20" fmla="*/ 459 w 570"/>
                <a:gd name="T21" fmla="*/ 734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0" h="800">
                  <a:moveTo>
                    <a:pt x="459" y="734"/>
                  </a:moveTo>
                  <a:cubicBezTo>
                    <a:pt x="369" y="800"/>
                    <a:pt x="243" y="780"/>
                    <a:pt x="177" y="690"/>
                  </a:cubicBezTo>
                  <a:cubicBezTo>
                    <a:pt x="112" y="599"/>
                    <a:pt x="132" y="473"/>
                    <a:pt x="222" y="407"/>
                  </a:cubicBezTo>
                  <a:cubicBezTo>
                    <a:pt x="268" y="374"/>
                    <a:pt x="323" y="363"/>
                    <a:pt x="374" y="372"/>
                  </a:cubicBezTo>
                  <a:cubicBezTo>
                    <a:pt x="378" y="327"/>
                    <a:pt x="367" y="280"/>
                    <a:pt x="338" y="241"/>
                  </a:cubicBezTo>
                  <a:cubicBezTo>
                    <a:pt x="276" y="155"/>
                    <a:pt x="156" y="136"/>
                    <a:pt x="70" y="199"/>
                  </a:cubicBezTo>
                  <a:cubicBezTo>
                    <a:pt x="0" y="102"/>
                    <a:pt x="0" y="102"/>
                    <a:pt x="0" y="102"/>
                  </a:cubicBezTo>
                  <a:cubicBezTo>
                    <a:pt x="139" y="0"/>
                    <a:pt x="334" y="31"/>
                    <a:pt x="436" y="171"/>
                  </a:cubicBezTo>
                  <a:cubicBezTo>
                    <a:pt x="492" y="248"/>
                    <a:pt x="507" y="343"/>
                    <a:pt x="486" y="430"/>
                  </a:cubicBezTo>
                  <a:cubicBezTo>
                    <a:pt x="492" y="437"/>
                    <a:pt x="498" y="444"/>
                    <a:pt x="504" y="452"/>
                  </a:cubicBezTo>
                  <a:cubicBezTo>
                    <a:pt x="570" y="542"/>
                    <a:pt x="550" y="669"/>
                    <a:pt x="459" y="734"/>
                  </a:cubicBezTo>
                  <a:close/>
                </a:path>
              </a:pathLst>
            </a:custGeom>
            <a:grpFill/>
            <a:ln w="9525" cap="flat" cmpd="sng" algn="ctr">
              <a:solidFill>
                <a:srgbClr val="013253"/>
              </a:solidFill>
              <a:prstDash val="solid"/>
              <a:round/>
              <a:headEnd type="none" w="med" len="med"/>
              <a:tailEnd type="none" w="med" len="med"/>
            </a:ln>
          </p:spPr>
          <p:txBody>
            <a:bodyPr lIns="82124" tIns="41061" rIns="82124" bIns="41061" anchor="ctr"/>
            <a:lstStyle/>
            <a:p>
              <a:endParaRPr lang="fa-IR" dirty="0"/>
            </a:p>
          </p:txBody>
        </p:sp>
        <p:sp>
          <p:nvSpPr>
            <p:cNvPr id="28" name="Freeform 15"/>
            <p:cNvSpPr>
              <a:spLocks/>
            </p:cNvSpPr>
            <p:nvPr/>
          </p:nvSpPr>
          <p:spPr bwMode="auto">
            <a:xfrm>
              <a:off x="5189431" y="4791894"/>
              <a:ext cx="1293813" cy="1293813"/>
            </a:xfrm>
            <a:custGeom>
              <a:avLst/>
              <a:gdLst>
                <a:gd name="T0" fmla="*/ 345 w 345"/>
                <a:gd name="T1" fmla="*/ 143 h 345"/>
                <a:gd name="T2" fmla="*/ 142 w 345"/>
                <a:gd name="T3" fmla="*/ 345 h 345"/>
                <a:gd name="T4" fmla="*/ 0 w 345"/>
                <a:gd name="T5" fmla="*/ 286 h 345"/>
                <a:gd name="T6" fmla="*/ 285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4" y="345"/>
                    <a:pt x="142" y="345"/>
                  </a:cubicBezTo>
                  <a:cubicBezTo>
                    <a:pt x="87" y="345"/>
                    <a:pt x="36" y="323"/>
                    <a:pt x="0" y="286"/>
                  </a:cubicBezTo>
                  <a:cubicBezTo>
                    <a:pt x="285" y="0"/>
                    <a:pt x="285" y="0"/>
                    <a:pt x="285" y="0"/>
                  </a:cubicBezTo>
                  <a:cubicBezTo>
                    <a:pt x="322" y="37"/>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dirty="0"/>
            </a:p>
          </p:txBody>
        </p:sp>
      </p:grpSp>
      <p:grpSp>
        <p:nvGrpSpPr>
          <p:cNvPr id="29" name="Group 7"/>
          <p:cNvGrpSpPr>
            <a:grpSpLocks/>
          </p:cNvGrpSpPr>
          <p:nvPr/>
        </p:nvGrpSpPr>
        <p:grpSpPr bwMode="auto">
          <a:xfrm>
            <a:off x="5812085" y="2147364"/>
            <a:ext cx="3116262" cy="1762125"/>
            <a:chOff x="4160420" y="2227262"/>
            <a:chExt cx="3116263" cy="1762125"/>
          </a:xfrm>
          <a:solidFill>
            <a:srgbClr val="0560B3">
              <a:alpha val="25000"/>
            </a:srgbClr>
          </a:solidFill>
        </p:grpSpPr>
        <p:sp>
          <p:nvSpPr>
            <p:cNvPr id="30" name="Freeform 11"/>
            <p:cNvSpPr>
              <a:spLocks/>
            </p:cNvSpPr>
            <p:nvPr/>
          </p:nvSpPr>
          <p:spPr bwMode="auto">
            <a:xfrm>
              <a:off x="4160420" y="2227262"/>
              <a:ext cx="3116263" cy="1762125"/>
            </a:xfrm>
            <a:custGeom>
              <a:avLst/>
              <a:gdLst>
                <a:gd name="T0" fmla="*/ 667 w 831"/>
                <a:gd name="T1" fmla="*/ 436 h 470"/>
                <a:gd name="T2" fmla="*/ 412 w 831"/>
                <a:gd name="T3" fmla="*/ 306 h 470"/>
                <a:gd name="T4" fmla="*/ 425 w 831"/>
                <a:gd name="T5" fmla="*/ 150 h 470"/>
                <a:gd name="T6" fmla="*/ 290 w 831"/>
                <a:gd name="T7" fmla="*/ 144 h 470"/>
                <a:gd name="T8" fmla="*/ 167 w 831"/>
                <a:gd name="T9" fmla="*/ 386 h 470"/>
                <a:gd name="T10" fmla="*/ 53 w 831"/>
                <a:gd name="T11" fmla="*/ 423 h 470"/>
                <a:gd name="T12" fmla="*/ 253 w 831"/>
                <a:gd name="T13" fmla="*/ 29 h 470"/>
                <a:gd name="T14" fmla="*/ 515 w 831"/>
                <a:gd name="T15" fmla="*/ 62 h 470"/>
                <a:gd name="T16" fmla="*/ 542 w 831"/>
                <a:gd name="T17" fmla="*/ 51 h 470"/>
                <a:gd name="T18" fmla="*/ 797 w 831"/>
                <a:gd name="T19" fmla="*/ 181 h 470"/>
                <a:gd name="T20" fmla="*/ 667 w 831"/>
                <a:gd name="T21" fmla="*/ 436 h 4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1" h="470">
                  <a:moveTo>
                    <a:pt x="667" y="436"/>
                  </a:moveTo>
                  <a:cubicBezTo>
                    <a:pt x="561" y="470"/>
                    <a:pt x="447" y="412"/>
                    <a:pt x="412" y="306"/>
                  </a:cubicBezTo>
                  <a:cubicBezTo>
                    <a:pt x="395" y="252"/>
                    <a:pt x="401" y="196"/>
                    <a:pt x="425" y="150"/>
                  </a:cubicBezTo>
                  <a:cubicBezTo>
                    <a:pt x="384" y="132"/>
                    <a:pt x="336" y="129"/>
                    <a:pt x="290" y="144"/>
                  </a:cubicBezTo>
                  <a:cubicBezTo>
                    <a:pt x="190" y="176"/>
                    <a:pt x="134" y="285"/>
                    <a:pt x="167" y="386"/>
                  </a:cubicBezTo>
                  <a:cubicBezTo>
                    <a:pt x="53" y="423"/>
                    <a:pt x="53" y="423"/>
                    <a:pt x="53" y="423"/>
                  </a:cubicBezTo>
                  <a:cubicBezTo>
                    <a:pt x="0" y="259"/>
                    <a:pt x="89" y="83"/>
                    <a:pt x="253" y="29"/>
                  </a:cubicBezTo>
                  <a:cubicBezTo>
                    <a:pt x="345" y="0"/>
                    <a:pt x="440" y="15"/>
                    <a:pt x="515" y="62"/>
                  </a:cubicBezTo>
                  <a:cubicBezTo>
                    <a:pt x="524" y="58"/>
                    <a:pt x="533" y="54"/>
                    <a:pt x="542" y="51"/>
                  </a:cubicBezTo>
                  <a:cubicBezTo>
                    <a:pt x="648" y="17"/>
                    <a:pt x="762" y="75"/>
                    <a:pt x="797" y="181"/>
                  </a:cubicBezTo>
                  <a:cubicBezTo>
                    <a:pt x="831" y="287"/>
                    <a:pt x="773" y="401"/>
                    <a:pt x="667" y="436"/>
                  </a:cubicBezTo>
                  <a:close/>
                </a:path>
              </a:pathLst>
            </a:custGeom>
            <a:grpFill/>
            <a:ln w="9525" cap="flat" cmpd="sng" algn="ctr">
              <a:solidFill>
                <a:srgbClr val="01568F"/>
              </a:solidFill>
              <a:prstDash val="solid"/>
              <a:round/>
              <a:headEnd type="none" w="med" len="med"/>
              <a:tailEnd type="none" w="med" len="med"/>
            </a:ln>
          </p:spPr>
          <p:txBody>
            <a:bodyPr lIns="82124" tIns="41061" rIns="82124" bIns="41061" anchor="ctr"/>
            <a:lstStyle/>
            <a:p>
              <a:endParaRPr lang="fa-IR" dirty="0"/>
            </a:p>
          </p:txBody>
        </p:sp>
        <p:sp>
          <p:nvSpPr>
            <p:cNvPr id="31" name="Freeform 13"/>
            <p:cNvSpPr>
              <a:spLocks/>
            </p:cNvSpPr>
            <p:nvPr/>
          </p:nvSpPr>
          <p:spPr bwMode="auto">
            <a:xfrm>
              <a:off x="5882279" y="2605089"/>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4"/>
                    <a:pt x="255" y="345"/>
                    <a:pt x="143" y="345"/>
                  </a:cubicBezTo>
                  <a:cubicBezTo>
                    <a:pt x="87" y="345"/>
                    <a:pt x="37" y="322"/>
                    <a:pt x="0" y="286"/>
                  </a:cubicBezTo>
                  <a:cubicBezTo>
                    <a:pt x="286" y="0"/>
                    <a:pt x="286" y="0"/>
                    <a:pt x="286" y="0"/>
                  </a:cubicBezTo>
                  <a:cubicBezTo>
                    <a:pt x="323" y="36"/>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dirty="0"/>
            </a:p>
          </p:txBody>
        </p:sp>
      </p:grpSp>
      <p:grpSp>
        <p:nvGrpSpPr>
          <p:cNvPr id="32" name="Group 11"/>
          <p:cNvGrpSpPr>
            <a:grpSpLocks/>
          </p:cNvGrpSpPr>
          <p:nvPr/>
        </p:nvGrpSpPr>
        <p:grpSpPr bwMode="auto">
          <a:xfrm>
            <a:off x="5053260" y="955151"/>
            <a:ext cx="1931987" cy="2879725"/>
            <a:chOff x="3402642" y="1035808"/>
            <a:chExt cx="1931358" cy="2879725"/>
          </a:xfrm>
        </p:grpSpPr>
        <p:sp>
          <p:nvSpPr>
            <p:cNvPr id="33" name="Freeform 6"/>
            <p:cNvSpPr>
              <a:spLocks/>
            </p:cNvSpPr>
            <p:nvPr/>
          </p:nvSpPr>
          <p:spPr bwMode="auto">
            <a:xfrm>
              <a:off x="3402642" y="1035808"/>
              <a:ext cx="1927225" cy="2879725"/>
            </a:xfrm>
            <a:custGeom>
              <a:avLst/>
              <a:gdLst>
                <a:gd name="T0" fmla="*/ 629817 w 10000"/>
                <a:gd name="T1" fmla="*/ 1286085 h 10000"/>
                <a:gd name="T2" fmla="*/ 450007 w 10000"/>
                <a:gd name="T3" fmla="*/ 1762392 h 10000"/>
                <a:gd name="T4" fmla="*/ 1169826 w 10000"/>
                <a:gd name="T5" fmla="*/ 2482323 h 10000"/>
                <a:gd name="T6" fmla="*/ 821191 w 10000"/>
                <a:gd name="T7" fmla="*/ 2879725 h 10000"/>
                <a:gd name="T8" fmla="*/ 71307 w 10000"/>
                <a:gd name="T9" fmla="*/ 2163537 h 10000"/>
                <a:gd name="T10" fmla="*/ 0 w 10000"/>
                <a:gd name="T11" fmla="*/ 1781110 h 10000"/>
                <a:gd name="T12" fmla="*/ 0 w 10000"/>
                <a:gd name="T13" fmla="*/ 1762392 h 10000"/>
                <a:gd name="T14" fmla="*/ 419942 w 10000"/>
                <a:gd name="T15" fmla="*/ 866221 h 10000"/>
                <a:gd name="T16" fmla="*/ 412426 w 10000"/>
                <a:gd name="T17" fmla="*/ 757368 h 10000"/>
                <a:gd name="T18" fmla="*/ 1169826 w 10000"/>
                <a:gd name="T19" fmla="*/ 0 h 10000"/>
                <a:gd name="T20" fmla="*/ 1927225 w 10000"/>
                <a:gd name="T21" fmla="*/ 757368 h 10000"/>
                <a:gd name="T22" fmla="*/ 1169826 w 10000"/>
                <a:gd name="T23" fmla="*/ 1514735 h 10000"/>
                <a:gd name="T24" fmla="*/ 629817 w 10000"/>
                <a:gd name="T25" fmla="*/ 128608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000" h="10000">
                  <a:moveTo>
                    <a:pt x="3268" y="4466"/>
                  </a:moveTo>
                  <a:cubicBezTo>
                    <a:pt x="2685" y="4909"/>
                    <a:pt x="2335" y="5482"/>
                    <a:pt x="2335" y="6120"/>
                  </a:cubicBezTo>
                  <a:cubicBezTo>
                    <a:pt x="2335" y="7500"/>
                    <a:pt x="4008" y="8620"/>
                    <a:pt x="6070" y="8620"/>
                  </a:cubicBezTo>
                  <a:lnTo>
                    <a:pt x="4261" y="10000"/>
                  </a:lnTo>
                  <a:cubicBezTo>
                    <a:pt x="2451" y="9622"/>
                    <a:pt x="1012" y="8698"/>
                    <a:pt x="370" y="7513"/>
                  </a:cubicBezTo>
                  <a:cubicBezTo>
                    <a:pt x="409" y="7044"/>
                    <a:pt x="292" y="6589"/>
                    <a:pt x="0" y="6185"/>
                  </a:cubicBezTo>
                  <a:lnTo>
                    <a:pt x="0" y="6120"/>
                  </a:lnTo>
                  <a:cubicBezTo>
                    <a:pt x="0" y="4870"/>
                    <a:pt x="837" y="3750"/>
                    <a:pt x="2179" y="3008"/>
                  </a:cubicBezTo>
                  <a:cubicBezTo>
                    <a:pt x="2140" y="2878"/>
                    <a:pt x="2140" y="2760"/>
                    <a:pt x="2140" y="2630"/>
                  </a:cubicBezTo>
                  <a:cubicBezTo>
                    <a:pt x="2140" y="1172"/>
                    <a:pt x="3891" y="0"/>
                    <a:pt x="6070" y="0"/>
                  </a:cubicBezTo>
                  <a:cubicBezTo>
                    <a:pt x="8230" y="0"/>
                    <a:pt x="10000" y="1172"/>
                    <a:pt x="10000" y="2630"/>
                  </a:cubicBezTo>
                  <a:cubicBezTo>
                    <a:pt x="10000" y="4076"/>
                    <a:pt x="8230" y="5260"/>
                    <a:pt x="6070" y="5260"/>
                  </a:cubicBezTo>
                  <a:cubicBezTo>
                    <a:pt x="4961" y="5260"/>
                    <a:pt x="3969" y="4961"/>
                    <a:pt x="3268" y="4466"/>
                  </a:cubicBezTo>
                  <a:close/>
                </a:path>
              </a:pathLst>
            </a:custGeom>
            <a:solidFill>
              <a:srgbClr val="08A7EE"/>
            </a:solidFill>
            <a:ln w="9525" cap="flat" cmpd="sng" algn="ctr">
              <a:solidFill>
                <a:srgbClr val="0195F9"/>
              </a:solidFill>
              <a:prstDash val="solid"/>
              <a:round/>
              <a:headEnd type="none" w="med" len="med"/>
              <a:tailEnd type="none" w="med" len="med"/>
            </a:ln>
          </p:spPr>
          <p:txBody>
            <a:bodyPr lIns="82124" tIns="41061" rIns="82124" bIns="41061" anchor="ctr"/>
            <a:lstStyle/>
            <a:p>
              <a:endParaRPr lang="fa-IR" dirty="0"/>
            </a:p>
          </p:txBody>
        </p:sp>
        <p:sp>
          <p:nvSpPr>
            <p:cNvPr id="34" name="Freeform 13"/>
            <p:cNvSpPr>
              <a:spLocks/>
            </p:cNvSpPr>
            <p:nvPr/>
          </p:nvSpPr>
          <p:spPr bwMode="auto">
            <a:xfrm>
              <a:off x="4040187" y="1259682"/>
              <a:ext cx="1293813" cy="1292225"/>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4" y="345"/>
                    <a:pt x="143" y="345"/>
                  </a:cubicBezTo>
                  <a:cubicBezTo>
                    <a:pt x="87" y="345"/>
                    <a:pt x="36" y="323"/>
                    <a:pt x="0" y="286"/>
                  </a:cubicBezTo>
                  <a:cubicBezTo>
                    <a:pt x="286" y="0"/>
                    <a:pt x="286" y="0"/>
                    <a:pt x="286" y="0"/>
                  </a:cubicBezTo>
                  <a:cubicBezTo>
                    <a:pt x="322" y="37"/>
                    <a:pt x="345" y="87"/>
                    <a:pt x="345" y="143"/>
                  </a:cubicBezTo>
                  <a:close/>
                </a:path>
              </a:pathLst>
            </a:custGeom>
            <a:gradFill rotWithShape="1">
              <a:gsLst>
                <a:gs pos="0">
                  <a:srgbClr val="01315D">
                    <a:alpha val="28000"/>
                  </a:srgbClr>
                </a:gs>
                <a:gs pos="100000">
                  <a:srgbClr val="FFFFFF">
                    <a:alpha val="0"/>
                  </a:srgb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dirty="0"/>
            </a:p>
          </p:txBody>
        </p:sp>
      </p:grpSp>
      <p:sp>
        <p:nvSpPr>
          <p:cNvPr id="35" name="Oval 14"/>
          <p:cNvSpPr>
            <a:spLocks noChangeArrowheads="1"/>
          </p:cNvSpPr>
          <p:nvPr/>
        </p:nvSpPr>
        <p:spPr bwMode="auto">
          <a:xfrm>
            <a:off x="5273922" y="2723626"/>
            <a:ext cx="1893888" cy="1890713"/>
          </a:xfrm>
          <a:prstGeom prst="ellipse">
            <a:avLst/>
          </a:prstGeom>
          <a:solidFill>
            <a:srgbClr val="FFC000"/>
          </a:solidFill>
          <a:ln w="9525" cap="flat" cmpd="sng" algn="ctr">
            <a:solidFill>
              <a:srgbClr val="606060"/>
            </a:solidFill>
            <a:prstDash val="solid"/>
            <a:round/>
            <a:headEnd type="none" w="med" len="med"/>
            <a:tailEnd type="none" w="med" len="med"/>
          </a:ln>
          <a:effectLst>
            <a:outerShdw blurRad="50800" dist="25400" dir="5400000" algn="ctr" rotWithShape="0">
              <a:schemeClr val="tx2">
                <a:alpha val="27000"/>
              </a:schemeClr>
            </a:outerShdw>
          </a:effectLst>
        </p:spPr>
        <p:txBody>
          <a:bodyPr lIns="82124" tIns="41061" rIns="82124" bIns="41061" anchor="ctr"/>
          <a:lstStyle/>
          <a:p>
            <a:pPr algn="ctr" defTabSz="814388">
              <a:lnSpc>
                <a:spcPct val="90000"/>
              </a:lnSpc>
              <a:defRPr/>
            </a:pPr>
            <a:endParaRPr lang="en-US" dirty="0">
              <a:latin typeface="+mn-lt"/>
              <a:cs typeface="+mn-cs"/>
            </a:endParaRPr>
          </a:p>
        </p:txBody>
      </p:sp>
      <p:sp>
        <p:nvSpPr>
          <p:cNvPr id="36" name="Oval 14"/>
          <p:cNvSpPr>
            <a:spLocks noChangeArrowheads="1"/>
          </p:cNvSpPr>
          <p:nvPr/>
        </p:nvSpPr>
        <p:spPr bwMode="auto">
          <a:xfrm>
            <a:off x="5470772" y="1213289"/>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bg1"/>
                </a:solidFill>
                <a:latin typeface="Arial"/>
                <a:cs typeface="B Nazanin" panose="00000400000000000000" pitchFamily="2" charset="-78"/>
              </a:rPr>
              <a:t>پاسخگویی مسئولین</a:t>
            </a:r>
            <a:endParaRPr lang="en-US" sz="3000" dirty="0">
              <a:solidFill>
                <a:schemeClr val="bg1"/>
              </a:solidFill>
              <a:latin typeface="Arial"/>
              <a:cs typeface="B Nazanin" panose="00000400000000000000" pitchFamily="2" charset="-78"/>
            </a:endParaRPr>
          </a:p>
        </p:txBody>
      </p:sp>
      <p:sp>
        <p:nvSpPr>
          <p:cNvPr id="37" name="Oval 14"/>
          <p:cNvSpPr>
            <a:spLocks noChangeArrowheads="1"/>
          </p:cNvSpPr>
          <p:nvPr/>
        </p:nvSpPr>
        <p:spPr bwMode="auto">
          <a:xfrm>
            <a:off x="5272335" y="3315040"/>
            <a:ext cx="1890712" cy="707886"/>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4000" dirty="0" smtClean="0">
                <a:latin typeface="Arial"/>
                <a:cs typeface="B Nazanin" panose="00000400000000000000" pitchFamily="2" charset="-78"/>
              </a:rPr>
              <a:t>شفافیت</a:t>
            </a:r>
            <a:endParaRPr lang="en-US" sz="4000" dirty="0">
              <a:latin typeface="Arial"/>
              <a:cs typeface="B Nazanin" panose="00000400000000000000" pitchFamily="2" charset="-78"/>
            </a:endParaRPr>
          </a:p>
        </p:txBody>
      </p:sp>
      <p:sp>
        <p:nvSpPr>
          <p:cNvPr id="38" name="Oval 14"/>
          <p:cNvSpPr>
            <a:spLocks noChangeArrowheads="1"/>
          </p:cNvSpPr>
          <p:nvPr/>
        </p:nvSpPr>
        <p:spPr bwMode="auto">
          <a:xfrm>
            <a:off x="3607047" y="2562664"/>
            <a:ext cx="1516063"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مشارکت مردم</a:t>
            </a:r>
            <a:endParaRPr lang="en-US" sz="3000" dirty="0">
              <a:solidFill>
                <a:schemeClr val="tx1">
                  <a:alpha val="25000"/>
                </a:schemeClr>
              </a:solidFill>
              <a:latin typeface="Arial"/>
              <a:cs typeface="B Nazanin" panose="00000400000000000000" pitchFamily="2" charset="-78"/>
            </a:endParaRPr>
          </a:p>
        </p:txBody>
      </p:sp>
      <p:sp>
        <p:nvSpPr>
          <p:cNvPr id="39" name="Oval 14"/>
          <p:cNvSpPr>
            <a:spLocks noChangeArrowheads="1"/>
          </p:cNvSpPr>
          <p:nvPr/>
        </p:nvSpPr>
        <p:spPr bwMode="auto">
          <a:xfrm>
            <a:off x="6618535" y="4757382"/>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کارآیی و کارآمدی</a:t>
            </a:r>
            <a:endParaRPr lang="en-US" sz="3000" dirty="0">
              <a:solidFill>
                <a:schemeClr val="tx1">
                  <a:alpha val="25000"/>
                </a:schemeClr>
              </a:solidFill>
              <a:latin typeface="Arial"/>
              <a:cs typeface="B Nazanin" panose="00000400000000000000" pitchFamily="2" charset="-78"/>
            </a:endParaRPr>
          </a:p>
        </p:txBody>
      </p:sp>
      <p:sp>
        <p:nvSpPr>
          <p:cNvPr id="40" name="Oval 14"/>
          <p:cNvSpPr>
            <a:spLocks noChangeArrowheads="1"/>
          </p:cNvSpPr>
          <p:nvPr/>
        </p:nvSpPr>
        <p:spPr bwMode="auto">
          <a:xfrm>
            <a:off x="4315072" y="4757382"/>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اعتماد</a:t>
            </a:r>
            <a:r>
              <a:rPr lang="fa-IR" sz="3000" dirty="0" smtClean="0">
                <a:solidFill>
                  <a:srgbClr val="FFFFFF">
                    <a:alpha val="25000"/>
                  </a:srgbClr>
                </a:solidFill>
                <a:latin typeface="Arial"/>
                <a:cs typeface="B Nazanin" panose="00000400000000000000" pitchFamily="2" charset="-78"/>
              </a:rPr>
              <a:t> </a:t>
            </a:r>
            <a:r>
              <a:rPr lang="fa-IR" sz="3000" dirty="0" smtClean="0">
                <a:solidFill>
                  <a:schemeClr val="tx1">
                    <a:alpha val="25000"/>
                  </a:schemeClr>
                </a:solidFill>
                <a:latin typeface="Arial"/>
                <a:cs typeface="B Nazanin" panose="00000400000000000000" pitchFamily="2" charset="-78"/>
              </a:rPr>
              <a:t>مردم</a:t>
            </a:r>
            <a:endParaRPr lang="en-US" sz="3000" dirty="0">
              <a:solidFill>
                <a:schemeClr val="tx1">
                  <a:alpha val="25000"/>
                </a:schemeClr>
              </a:solidFill>
              <a:latin typeface="Arial"/>
              <a:cs typeface="B Nazanin" panose="00000400000000000000" pitchFamily="2" charset="-78"/>
            </a:endParaRPr>
          </a:p>
        </p:txBody>
      </p:sp>
      <p:sp>
        <p:nvSpPr>
          <p:cNvPr id="41" name="Oval 14"/>
          <p:cNvSpPr>
            <a:spLocks noChangeArrowheads="1"/>
          </p:cNvSpPr>
          <p:nvPr/>
        </p:nvSpPr>
        <p:spPr bwMode="auto">
          <a:xfrm>
            <a:off x="7317035" y="2562664"/>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کاهش فساد</a:t>
            </a:r>
            <a:endParaRPr lang="en-US" sz="3000" dirty="0">
              <a:solidFill>
                <a:schemeClr val="tx1">
                  <a:alpha val="25000"/>
                </a:schemeClr>
              </a:solidFill>
              <a:latin typeface="Arial"/>
              <a:cs typeface="B Nazanin" panose="00000400000000000000" pitchFamily="2" charset="-78"/>
            </a:endParaRPr>
          </a:p>
        </p:txBody>
      </p:sp>
      <p:sp>
        <p:nvSpPr>
          <p:cNvPr id="2" name="Slide Number Placeholder 1"/>
          <p:cNvSpPr>
            <a:spLocks noGrp="1"/>
          </p:cNvSpPr>
          <p:nvPr>
            <p:ph type="sldNum" sz="quarter" idx="12"/>
          </p:nvPr>
        </p:nvSpPr>
        <p:spPr>
          <a:xfrm>
            <a:off x="840457" y="190976"/>
            <a:ext cx="683339" cy="365125"/>
          </a:xfrm>
        </p:spPr>
        <p:txBody>
          <a:bodyPr/>
          <a:lstStyle/>
          <a:p>
            <a:r>
              <a:rPr lang="fa-IR" sz="2000" b="1" dirty="0" smtClean="0">
                <a:solidFill>
                  <a:schemeClr val="tx1"/>
                </a:solidFill>
                <a:cs typeface="B Nazanin" panose="00000400000000000000" pitchFamily="2" charset="-78"/>
              </a:rPr>
              <a:t>0</a:t>
            </a:r>
            <a:fld id="{61B762DC-9143-4D8F-8B16-054488782B57}" type="slidenum">
              <a:rPr lang="fa-IR" sz="2000" b="1" smtClean="0">
                <a:solidFill>
                  <a:schemeClr val="tx1"/>
                </a:solidFill>
                <a:cs typeface="B Nazanin" panose="00000400000000000000" pitchFamily="2" charset="-78"/>
              </a:rPr>
              <a:pPr/>
              <a:t>3</a:t>
            </a:fld>
            <a:endParaRPr lang="fa-IR" sz="2000" b="1" dirty="0">
              <a:solidFill>
                <a:schemeClr val="tx1"/>
              </a:solidFill>
              <a:cs typeface="B Nazanin" panose="00000400000000000000" pitchFamily="2" charset="-78"/>
            </a:endParaRPr>
          </a:p>
        </p:txBody>
      </p:sp>
      <p:sp>
        <p:nvSpPr>
          <p:cNvPr id="3" name="Oval 2"/>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پاسخگویی مسئولین</a:t>
            </a:r>
            <a:endParaRPr lang="fa-IR" sz="2400" dirty="0">
              <a:cs typeface="B Nazanin" panose="00000400000000000000" pitchFamily="2" charset="-78"/>
            </a:endParaRPr>
          </a:p>
        </p:txBody>
      </p:sp>
    </p:spTree>
    <p:extLst>
      <p:ext uri="{BB962C8B-B14F-4D97-AF65-F5344CB8AC3E}">
        <p14:creationId xmlns:p14="http://schemas.microsoft.com/office/powerpoint/2010/main" val="1953714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113" y="465987"/>
            <a:ext cx="9404723" cy="1400530"/>
          </a:xfrm>
        </p:spPr>
        <p:txBody>
          <a:bodyPr/>
          <a:lstStyle/>
          <a:p>
            <a:pPr algn="ctr"/>
            <a:r>
              <a:rPr lang="fa-IR" b="1" dirty="0" smtClean="0">
                <a:solidFill>
                  <a:schemeClr val="tx1"/>
                </a:solidFill>
                <a:cs typeface="B Nazanin" panose="00000400000000000000" pitchFamily="2" charset="-78"/>
              </a:rPr>
              <a:t>کارآمدی و اعتماد مردم</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94879" y="1383258"/>
            <a:ext cx="9866245" cy="4337608"/>
          </a:xfrm>
        </p:spPr>
        <p:txBody>
          <a:bodyPr anchor="ctr">
            <a:normAutofit/>
          </a:bodyPr>
          <a:lstStyle/>
          <a:p>
            <a:pPr>
              <a:lnSpc>
                <a:spcPct val="150000"/>
              </a:lnSpc>
            </a:pPr>
            <a:r>
              <a:rPr lang="ar-SA" sz="2600" b="1" dirty="0">
                <a:solidFill>
                  <a:schemeClr val="tx1"/>
                </a:solidFill>
                <a:cs typeface="B Nazanin" panose="00000400000000000000" pitchFamily="2" charset="-78"/>
              </a:rPr>
              <a:t>اگر مردم این کارآمدی را در مسؤولان کشور مشاهده کنند، اعتقادشان به آنها و به نظام اسلامی و اسلام روزبه‌روز بیشتر خواهد شد.</a:t>
            </a:r>
            <a:r>
              <a:rPr lang="fa-IR" sz="2600" b="1" dirty="0">
                <a:solidFill>
                  <a:schemeClr val="tx1"/>
                </a:solidFill>
                <a:cs typeface="B Nazanin" panose="00000400000000000000" pitchFamily="2" charset="-78"/>
              </a:rPr>
              <a:t>     </a:t>
            </a:r>
            <a:endParaRPr lang="fa-IR" sz="2600" b="1" dirty="0" smtClean="0">
              <a:solidFill>
                <a:schemeClr val="tx1"/>
              </a:solidFill>
              <a:cs typeface="B Nazanin" panose="00000400000000000000" pitchFamily="2" charset="-78"/>
            </a:endParaRPr>
          </a:p>
          <a:p>
            <a:pPr marL="0" indent="0">
              <a:lnSpc>
                <a:spcPct val="150000"/>
              </a:lnSpc>
              <a:buNone/>
            </a:pPr>
            <a:r>
              <a:rPr lang="fa-IR" sz="2600" b="1" dirty="0" smtClean="0">
                <a:cs typeface="B Nazanin" panose="00000400000000000000" pitchFamily="2" charset="-78"/>
              </a:rPr>
              <a:t>     </a:t>
            </a:r>
            <a:r>
              <a:rPr lang="fa-IR" sz="1800" b="1" dirty="0" smtClean="0">
                <a:cs typeface="B Nazanin" panose="00000400000000000000" pitchFamily="2" charset="-78"/>
              </a:rPr>
              <a:t>بیانات در دیدار اعضای مجلس خبرگان رهبری، 1381/12/13</a:t>
            </a:r>
            <a:endParaRPr lang="fa-IR" sz="1800" b="1" dirty="0">
              <a:cs typeface="B Nazanin" panose="00000400000000000000" pitchFamily="2" charset="-78"/>
            </a:endParaRPr>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http://farsi.khamenei.ir/speech-content?id=8869 </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21278"/>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30</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اعتماد مردم</a:t>
            </a:r>
            <a:endParaRPr lang="fa-IR" sz="2400" dirty="0">
              <a:cs typeface="B Nazanin" panose="00000400000000000000" pitchFamily="2" charset="-78"/>
            </a:endParaRPr>
          </a:p>
        </p:txBody>
      </p:sp>
    </p:spTree>
    <p:extLst>
      <p:ext uri="{BB962C8B-B14F-4D97-AF65-F5344CB8AC3E}">
        <p14:creationId xmlns:p14="http://schemas.microsoft.com/office/powerpoint/2010/main" val="1400275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800173001"/>
              </p:ext>
            </p:extLst>
          </p:nvPr>
        </p:nvGraphicFramePr>
        <p:xfrm>
          <a:off x="535348" y="509920"/>
          <a:ext cx="8649699" cy="58352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0" y="217609"/>
            <a:ext cx="683339" cy="365125"/>
          </a:xfrm>
        </p:spPr>
        <p:txBody>
          <a:bodyPr/>
          <a:lstStyle/>
          <a:p>
            <a:pPr algn="ctr"/>
            <a:fld id="{61B762DC-9143-4D8F-8B16-054488782B57}" type="slidenum">
              <a:rPr lang="fa-IR" sz="2000">
                <a:solidFill>
                  <a:schemeClr val="tx1"/>
                </a:solidFill>
                <a:cs typeface="B Nazanin" panose="00000400000000000000" pitchFamily="2" charset="-78"/>
              </a:rPr>
              <a:pPr algn="ctr"/>
              <a:t>31</a:t>
            </a:fld>
            <a:endParaRPr lang="fa-IR" sz="2000" dirty="0">
              <a:solidFill>
                <a:schemeClr val="tx1"/>
              </a:solidFill>
              <a:cs typeface="B Nazanin" panose="00000400000000000000" pitchFamily="2" charset="-78"/>
            </a:endParaRPr>
          </a:p>
        </p:txBody>
      </p:sp>
      <p:sp>
        <p:nvSpPr>
          <p:cNvPr id="5" name="Oval 4"/>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اعتماد مردم</a:t>
            </a:r>
            <a:endParaRPr lang="fa-IR" sz="2400" dirty="0">
              <a:cs typeface="B Nazanin" panose="00000400000000000000" pitchFamily="2" charset="-78"/>
            </a:endParaRPr>
          </a:p>
        </p:txBody>
      </p:sp>
    </p:spTree>
    <p:extLst>
      <p:ext uri="{BB962C8B-B14F-4D97-AF65-F5344CB8AC3E}">
        <p14:creationId xmlns:p14="http://schemas.microsoft.com/office/powerpoint/2010/main" val="27814708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96479881"/>
              </p:ext>
            </p:extLst>
          </p:nvPr>
        </p:nvGraphicFramePr>
        <p:xfrm>
          <a:off x="736473" y="306694"/>
          <a:ext cx="8128000" cy="29589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460844349"/>
              </p:ext>
            </p:extLst>
          </p:nvPr>
        </p:nvGraphicFramePr>
        <p:xfrm>
          <a:off x="707932" y="3315383"/>
          <a:ext cx="8218184" cy="30514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Slide Number Placeholder 1"/>
          <p:cNvSpPr>
            <a:spLocks noGrp="1"/>
          </p:cNvSpPr>
          <p:nvPr>
            <p:ph type="sldNum" sz="quarter" idx="12"/>
          </p:nvPr>
        </p:nvSpPr>
        <p:spPr>
          <a:xfrm>
            <a:off x="0" y="217610"/>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32</a:t>
            </a:fld>
            <a:endParaRPr lang="fa-IR" sz="2000" b="1" dirty="0">
              <a:solidFill>
                <a:schemeClr val="tx1"/>
              </a:solidFill>
              <a:cs typeface="B Nazanin" panose="00000400000000000000" pitchFamily="2" charset="-78"/>
            </a:endParaRPr>
          </a:p>
        </p:txBody>
      </p:sp>
      <p:sp>
        <p:nvSpPr>
          <p:cNvPr id="5" name="Oval 4"/>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اعتماد مردم</a:t>
            </a:r>
            <a:endParaRPr lang="fa-IR" sz="2400" dirty="0">
              <a:cs typeface="B Nazanin" panose="00000400000000000000" pitchFamily="2" charset="-78"/>
            </a:endParaRPr>
          </a:p>
        </p:txBody>
      </p:sp>
    </p:spTree>
    <p:extLst>
      <p:ext uri="{BB962C8B-B14F-4D97-AF65-F5344CB8AC3E}">
        <p14:creationId xmlns:p14="http://schemas.microsoft.com/office/powerpoint/2010/main" val="1808153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3516560" y="2210864"/>
            <a:ext cx="2921000" cy="2471737"/>
            <a:chOff x="1865313" y="2290762"/>
            <a:chExt cx="2921000" cy="2471738"/>
          </a:xfrm>
          <a:solidFill>
            <a:schemeClr val="accent6"/>
          </a:solidFill>
        </p:grpSpPr>
        <p:sp>
          <p:nvSpPr>
            <p:cNvPr id="5" name="Freeform 8"/>
            <p:cNvSpPr>
              <a:spLocks/>
            </p:cNvSpPr>
            <p:nvPr/>
          </p:nvSpPr>
          <p:spPr bwMode="auto">
            <a:xfrm>
              <a:off x="1865313" y="2290762"/>
              <a:ext cx="2921000" cy="2471738"/>
            </a:xfrm>
            <a:custGeom>
              <a:avLst/>
              <a:gdLst>
                <a:gd name="T0" fmla="*/ 779 w 779"/>
                <a:gd name="T1" fmla="*/ 406 h 659"/>
                <a:gd name="T2" fmla="*/ 386 w 779"/>
                <a:gd name="T3" fmla="*/ 606 h 659"/>
                <a:gd name="T4" fmla="*/ 193 w 779"/>
                <a:gd name="T5" fmla="*/ 426 h 659"/>
                <a:gd name="T6" fmla="*/ 165 w 779"/>
                <a:gd name="T7" fmla="*/ 419 h 659"/>
                <a:gd name="T8" fmla="*/ 35 w 779"/>
                <a:gd name="T9" fmla="*/ 164 h 659"/>
                <a:gd name="T10" fmla="*/ 290 w 779"/>
                <a:gd name="T11" fmla="*/ 34 h 659"/>
                <a:gd name="T12" fmla="*/ 419 w 779"/>
                <a:gd name="T13" fmla="*/ 289 h 659"/>
                <a:gd name="T14" fmla="*/ 317 w 779"/>
                <a:gd name="T15" fmla="*/ 407 h 659"/>
                <a:gd name="T16" fmla="*/ 423 w 779"/>
                <a:gd name="T17" fmla="*/ 492 h 659"/>
                <a:gd name="T18" fmla="*/ 665 w 779"/>
                <a:gd name="T19" fmla="*/ 369 h 659"/>
                <a:gd name="T20" fmla="*/ 779 w 779"/>
                <a:gd name="T21" fmla="*/ 406 h 6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79" h="659">
                  <a:moveTo>
                    <a:pt x="779" y="406"/>
                  </a:moveTo>
                  <a:cubicBezTo>
                    <a:pt x="726" y="569"/>
                    <a:pt x="549" y="659"/>
                    <a:pt x="386" y="606"/>
                  </a:cubicBezTo>
                  <a:cubicBezTo>
                    <a:pt x="294" y="576"/>
                    <a:pt x="226" y="508"/>
                    <a:pt x="193" y="426"/>
                  </a:cubicBezTo>
                  <a:cubicBezTo>
                    <a:pt x="183" y="424"/>
                    <a:pt x="174" y="422"/>
                    <a:pt x="165" y="419"/>
                  </a:cubicBezTo>
                  <a:cubicBezTo>
                    <a:pt x="59" y="384"/>
                    <a:pt x="0" y="270"/>
                    <a:pt x="35" y="164"/>
                  </a:cubicBezTo>
                  <a:cubicBezTo>
                    <a:pt x="69" y="58"/>
                    <a:pt x="183" y="0"/>
                    <a:pt x="290" y="34"/>
                  </a:cubicBezTo>
                  <a:cubicBezTo>
                    <a:pt x="396" y="69"/>
                    <a:pt x="454" y="183"/>
                    <a:pt x="419" y="289"/>
                  </a:cubicBezTo>
                  <a:cubicBezTo>
                    <a:pt x="402" y="343"/>
                    <a:pt x="364" y="384"/>
                    <a:pt x="317" y="407"/>
                  </a:cubicBezTo>
                  <a:cubicBezTo>
                    <a:pt x="340" y="446"/>
                    <a:pt x="377" y="477"/>
                    <a:pt x="423" y="492"/>
                  </a:cubicBezTo>
                  <a:cubicBezTo>
                    <a:pt x="524" y="525"/>
                    <a:pt x="632" y="469"/>
                    <a:pt x="665" y="369"/>
                  </a:cubicBezTo>
                  <a:lnTo>
                    <a:pt x="779" y="406"/>
                  </a:lnTo>
                  <a:close/>
                </a:path>
              </a:pathLst>
            </a:custGeom>
            <a:grpFill/>
            <a:ln w="9525" cap="flat" cmpd="sng" algn="ctr">
              <a:solidFill>
                <a:srgbClr val="048C89"/>
              </a:solidFill>
              <a:prstDash val="solid"/>
              <a:round/>
              <a:headEnd type="none" w="med" len="med"/>
              <a:tailEnd type="none" w="med" len="med"/>
            </a:ln>
          </p:spPr>
          <p:txBody>
            <a:bodyPr lIns="82124" tIns="41061" rIns="82124" bIns="41061" anchor="ctr"/>
            <a:lstStyle/>
            <a:p>
              <a:endParaRPr lang="fa-IR"/>
            </a:p>
          </p:txBody>
        </p:sp>
        <p:sp>
          <p:nvSpPr>
            <p:cNvPr id="6" name="Freeform 17"/>
            <p:cNvSpPr>
              <a:spLocks/>
            </p:cNvSpPr>
            <p:nvPr/>
          </p:nvSpPr>
          <p:spPr bwMode="auto">
            <a:xfrm>
              <a:off x="2185833" y="2608155"/>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4"/>
                    <a:pt x="255" y="345"/>
                    <a:pt x="143" y="345"/>
                  </a:cubicBezTo>
                  <a:cubicBezTo>
                    <a:pt x="87" y="345"/>
                    <a:pt x="37" y="322"/>
                    <a:pt x="0" y="286"/>
                  </a:cubicBezTo>
                  <a:cubicBezTo>
                    <a:pt x="286" y="0"/>
                    <a:pt x="286" y="0"/>
                    <a:pt x="286" y="0"/>
                  </a:cubicBezTo>
                  <a:cubicBezTo>
                    <a:pt x="323" y="36"/>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7" name="Group 9"/>
          <p:cNvGrpSpPr>
            <a:grpSpLocks/>
          </p:cNvGrpSpPr>
          <p:nvPr/>
        </p:nvGrpSpPr>
        <p:grpSpPr bwMode="auto">
          <a:xfrm>
            <a:off x="4216647" y="3485626"/>
            <a:ext cx="2774950" cy="2620963"/>
            <a:chOff x="2565400" y="3565525"/>
            <a:chExt cx="2774950" cy="2620963"/>
          </a:xfrm>
          <a:solidFill>
            <a:schemeClr val="accent4">
              <a:alpha val="25000"/>
            </a:schemeClr>
          </a:solidFill>
        </p:grpSpPr>
        <p:sp>
          <p:nvSpPr>
            <p:cNvPr id="8" name="Freeform 9"/>
            <p:cNvSpPr>
              <a:spLocks/>
            </p:cNvSpPr>
            <p:nvPr/>
          </p:nvSpPr>
          <p:spPr bwMode="auto">
            <a:xfrm>
              <a:off x="2565400" y="3565525"/>
              <a:ext cx="2774950" cy="2620963"/>
            </a:xfrm>
            <a:custGeom>
              <a:avLst/>
              <a:gdLst>
                <a:gd name="T0" fmla="*/ 639 w 740"/>
                <a:gd name="T1" fmla="*/ 436 h 699"/>
                <a:gd name="T2" fmla="*/ 408 w 740"/>
                <a:gd name="T3" fmla="*/ 564 h 699"/>
                <a:gd name="T4" fmla="*/ 393 w 740"/>
                <a:gd name="T5" fmla="*/ 589 h 699"/>
                <a:gd name="T6" fmla="*/ 110 w 740"/>
                <a:gd name="T7" fmla="*/ 633 h 699"/>
                <a:gd name="T8" fmla="*/ 66 w 740"/>
                <a:gd name="T9" fmla="*/ 351 h 699"/>
                <a:gd name="T10" fmla="*/ 348 w 740"/>
                <a:gd name="T11" fmla="*/ 306 h 699"/>
                <a:gd name="T12" fmla="*/ 429 w 740"/>
                <a:gd name="T13" fmla="*/ 440 h 699"/>
                <a:gd name="T14" fmla="*/ 542 w 740"/>
                <a:gd name="T15" fmla="*/ 366 h 699"/>
                <a:gd name="T16" fmla="*/ 500 w 740"/>
                <a:gd name="T17" fmla="*/ 98 h 699"/>
                <a:gd name="T18" fmla="*/ 570 w 740"/>
                <a:gd name="T19" fmla="*/ 0 h 699"/>
                <a:gd name="T20" fmla="*/ 639 w 740"/>
                <a:gd name="T21" fmla="*/ 436 h 69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0" h="699">
                  <a:moveTo>
                    <a:pt x="639" y="436"/>
                  </a:moveTo>
                  <a:cubicBezTo>
                    <a:pt x="583" y="514"/>
                    <a:pt x="497" y="558"/>
                    <a:pt x="408" y="564"/>
                  </a:cubicBezTo>
                  <a:cubicBezTo>
                    <a:pt x="403" y="573"/>
                    <a:pt x="398" y="581"/>
                    <a:pt x="393" y="589"/>
                  </a:cubicBezTo>
                  <a:cubicBezTo>
                    <a:pt x="327" y="679"/>
                    <a:pt x="201" y="699"/>
                    <a:pt x="110" y="633"/>
                  </a:cubicBezTo>
                  <a:cubicBezTo>
                    <a:pt x="20" y="568"/>
                    <a:pt x="0" y="441"/>
                    <a:pt x="66" y="351"/>
                  </a:cubicBezTo>
                  <a:cubicBezTo>
                    <a:pt x="131" y="261"/>
                    <a:pt x="258" y="241"/>
                    <a:pt x="348" y="306"/>
                  </a:cubicBezTo>
                  <a:cubicBezTo>
                    <a:pt x="394" y="340"/>
                    <a:pt x="421" y="388"/>
                    <a:pt x="429" y="440"/>
                  </a:cubicBezTo>
                  <a:cubicBezTo>
                    <a:pt x="473" y="430"/>
                    <a:pt x="514" y="405"/>
                    <a:pt x="542" y="366"/>
                  </a:cubicBezTo>
                  <a:cubicBezTo>
                    <a:pt x="604" y="280"/>
                    <a:pt x="585" y="160"/>
                    <a:pt x="500" y="98"/>
                  </a:cubicBezTo>
                  <a:cubicBezTo>
                    <a:pt x="570" y="0"/>
                    <a:pt x="570" y="0"/>
                    <a:pt x="570" y="0"/>
                  </a:cubicBezTo>
                  <a:cubicBezTo>
                    <a:pt x="709" y="102"/>
                    <a:pt x="740" y="297"/>
                    <a:pt x="639" y="436"/>
                  </a:cubicBezTo>
                  <a:close/>
                </a:path>
              </a:pathLst>
            </a:custGeom>
            <a:grpFill/>
            <a:ln w="9525" cap="flat" cmpd="sng" algn="ctr">
              <a:solidFill>
                <a:srgbClr val="034543"/>
              </a:solidFill>
              <a:prstDash val="solid"/>
              <a:round/>
              <a:headEnd type="none" w="med" len="med"/>
              <a:tailEnd type="none" w="med" len="med"/>
            </a:ln>
          </p:spPr>
          <p:txBody>
            <a:bodyPr lIns="82124" tIns="41061" rIns="82124" bIns="41061" anchor="ctr"/>
            <a:lstStyle/>
            <a:p>
              <a:endParaRPr lang="fa-IR"/>
            </a:p>
          </p:txBody>
        </p:sp>
        <p:sp>
          <p:nvSpPr>
            <p:cNvPr id="9" name="Freeform 16"/>
            <p:cNvSpPr>
              <a:spLocks/>
            </p:cNvSpPr>
            <p:nvPr/>
          </p:nvSpPr>
          <p:spPr bwMode="auto">
            <a:xfrm>
              <a:off x="2886976" y="4796397"/>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5" y="345"/>
                    <a:pt x="143" y="345"/>
                  </a:cubicBezTo>
                  <a:cubicBezTo>
                    <a:pt x="87" y="345"/>
                    <a:pt x="37" y="323"/>
                    <a:pt x="0" y="286"/>
                  </a:cubicBezTo>
                  <a:cubicBezTo>
                    <a:pt x="286" y="0"/>
                    <a:pt x="286" y="0"/>
                    <a:pt x="286" y="0"/>
                  </a:cubicBezTo>
                  <a:cubicBezTo>
                    <a:pt x="322" y="37"/>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10" name="Group 8"/>
          <p:cNvGrpSpPr>
            <a:grpSpLocks/>
          </p:cNvGrpSpPr>
          <p:nvPr/>
        </p:nvGrpSpPr>
        <p:grpSpPr bwMode="auto">
          <a:xfrm>
            <a:off x="6097835" y="3114151"/>
            <a:ext cx="2139950" cy="3000375"/>
            <a:chOff x="4441408" y="3179762"/>
            <a:chExt cx="2138363" cy="3000375"/>
          </a:xfrm>
          <a:solidFill>
            <a:srgbClr val="002060">
              <a:alpha val="25000"/>
            </a:srgbClr>
          </a:solidFill>
        </p:grpSpPr>
        <p:sp>
          <p:nvSpPr>
            <p:cNvPr id="11" name="Freeform 10"/>
            <p:cNvSpPr>
              <a:spLocks/>
            </p:cNvSpPr>
            <p:nvPr/>
          </p:nvSpPr>
          <p:spPr bwMode="auto">
            <a:xfrm>
              <a:off x="4441408" y="3179762"/>
              <a:ext cx="2138363" cy="3000375"/>
            </a:xfrm>
            <a:custGeom>
              <a:avLst/>
              <a:gdLst>
                <a:gd name="T0" fmla="*/ 459 w 570"/>
                <a:gd name="T1" fmla="*/ 734 h 800"/>
                <a:gd name="T2" fmla="*/ 177 w 570"/>
                <a:gd name="T3" fmla="*/ 690 h 800"/>
                <a:gd name="T4" fmla="*/ 222 w 570"/>
                <a:gd name="T5" fmla="*/ 407 h 800"/>
                <a:gd name="T6" fmla="*/ 374 w 570"/>
                <a:gd name="T7" fmla="*/ 372 h 800"/>
                <a:gd name="T8" fmla="*/ 338 w 570"/>
                <a:gd name="T9" fmla="*/ 241 h 800"/>
                <a:gd name="T10" fmla="*/ 70 w 570"/>
                <a:gd name="T11" fmla="*/ 199 h 800"/>
                <a:gd name="T12" fmla="*/ 0 w 570"/>
                <a:gd name="T13" fmla="*/ 102 h 800"/>
                <a:gd name="T14" fmla="*/ 436 w 570"/>
                <a:gd name="T15" fmla="*/ 171 h 800"/>
                <a:gd name="T16" fmla="*/ 486 w 570"/>
                <a:gd name="T17" fmla="*/ 430 h 800"/>
                <a:gd name="T18" fmla="*/ 504 w 570"/>
                <a:gd name="T19" fmla="*/ 452 h 800"/>
                <a:gd name="T20" fmla="*/ 459 w 570"/>
                <a:gd name="T21" fmla="*/ 734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0" h="800">
                  <a:moveTo>
                    <a:pt x="459" y="734"/>
                  </a:moveTo>
                  <a:cubicBezTo>
                    <a:pt x="369" y="800"/>
                    <a:pt x="243" y="780"/>
                    <a:pt x="177" y="690"/>
                  </a:cubicBezTo>
                  <a:cubicBezTo>
                    <a:pt x="112" y="599"/>
                    <a:pt x="132" y="473"/>
                    <a:pt x="222" y="407"/>
                  </a:cubicBezTo>
                  <a:cubicBezTo>
                    <a:pt x="268" y="374"/>
                    <a:pt x="323" y="363"/>
                    <a:pt x="374" y="372"/>
                  </a:cubicBezTo>
                  <a:cubicBezTo>
                    <a:pt x="378" y="327"/>
                    <a:pt x="367" y="280"/>
                    <a:pt x="338" y="241"/>
                  </a:cubicBezTo>
                  <a:cubicBezTo>
                    <a:pt x="276" y="155"/>
                    <a:pt x="156" y="136"/>
                    <a:pt x="70" y="199"/>
                  </a:cubicBezTo>
                  <a:cubicBezTo>
                    <a:pt x="0" y="102"/>
                    <a:pt x="0" y="102"/>
                    <a:pt x="0" y="102"/>
                  </a:cubicBezTo>
                  <a:cubicBezTo>
                    <a:pt x="139" y="0"/>
                    <a:pt x="334" y="31"/>
                    <a:pt x="436" y="171"/>
                  </a:cubicBezTo>
                  <a:cubicBezTo>
                    <a:pt x="492" y="248"/>
                    <a:pt x="507" y="343"/>
                    <a:pt x="486" y="430"/>
                  </a:cubicBezTo>
                  <a:cubicBezTo>
                    <a:pt x="492" y="437"/>
                    <a:pt x="498" y="444"/>
                    <a:pt x="504" y="452"/>
                  </a:cubicBezTo>
                  <a:cubicBezTo>
                    <a:pt x="570" y="542"/>
                    <a:pt x="550" y="669"/>
                    <a:pt x="459" y="734"/>
                  </a:cubicBezTo>
                  <a:close/>
                </a:path>
              </a:pathLst>
            </a:custGeom>
            <a:grpFill/>
            <a:ln w="9525" cap="flat" cmpd="sng" algn="ctr">
              <a:solidFill>
                <a:srgbClr val="013253"/>
              </a:solidFill>
              <a:prstDash val="solid"/>
              <a:round/>
              <a:headEnd type="none" w="med" len="med"/>
              <a:tailEnd type="none" w="med" len="med"/>
            </a:ln>
          </p:spPr>
          <p:txBody>
            <a:bodyPr lIns="82124" tIns="41061" rIns="82124" bIns="41061" anchor="ctr"/>
            <a:lstStyle/>
            <a:p>
              <a:endParaRPr lang="fa-IR"/>
            </a:p>
          </p:txBody>
        </p:sp>
        <p:sp>
          <p:nvSpPr>
            <p:cNvPr id="12" name="Freeform 15"/>
            <p:cNvSpPr>
              <a:spLocks/>
            </p:cNvSpPr>
            <p:nvPr/>
          </p:nvSpPr>
          <p:spPr bwMode="auto">
            <a:xfrm>
              <a:off x="5189431" y="4791894"/>
              <a:ext cx="1293813" cy="1293813"/>
            </a:xfrm>
            <a:custGeom>
              <a:avLst/>
              <a:gdLst>
                <a:gd name="T0" fmla="*/ 345 w 345"/>
                <a:gd name="T1" fmla="*/ 143 h 345"/>
                <a:gd name="T2" fmla="*/ 142 w 345"/>
                <a:gd name="T3" fmla="*/ 345 h 345"/>
                <a:gd name="T4" fmla="*/ 0 w 345"/>
                <a:gd name="T5" fmla="*/ 286 h 345"/>
                <a:gd name="T6" fmla="*/ 285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4" y="345"/>
                    <a:pt x="142" y="345"/>
                  </a:cubicBezTo>
                  <a:cubicBezTo>
                    <a:pt x="87" y="345"/>
                    <a:pt x="36" y="323"/>
                    <a:pt x="0" y="286"/>
                  </a:cubicBezTo>
                  <a:cubicBezTo>
                    <a:pt x="285" y="0"/>
                    <a:pt x="285" y="0"/>
                    <a:pt x="285" y="0"/>
                  </a:cubicBezTo>
                  <a:cubicBezTo>
                    <a:pt x="322" y="37"/>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13" name="Group 7"/>
          <p:cNvGrpSpPr>
            <a:grpSpLocks/>
          </p:cNvGrpSpPr>
          <p:nvPr/>
        </p:nvGrpSpPr>
        <p:grpSpPr bwMode="auto">
          <a:xfrm>
            <a:off x="5812085" y="2147364"/>
            <a:ext cx="3116262" cy="1762125"/>
            <a:chOff x="4160420" y="2227262"/>
            <a:chExt cx="3116263" cy="1762125"/>
          </a:xfrm>
          <a:solidFill>
            <a:srgbClr val="0070C0">
              <a:alpha val="25000"/>
            </a:srgbClr>
          </a:solidFill>
        </p:grpSpPr>
        <p:sp>
          <p:nvSpPr>
            <p:cNvPr id="14" name="Freeform 11"/>
            <p:cNvSpPr>
              <a:spLocks/>
            </p:cNvSpPr>
            <p:nvPr/>
          </p:nvSpPr>
          <p:spPr bwMode="auto">
            <a:xfrm>
              <a:off x="4160420" y="2227262"/>
              <a:ext cx="3116263" cy="1762125"/>
            </a:xfrm>
            <a:custGeom>
              <a:avLst/>
              <a:gdLst>
                <a:gd name="T0" fmla="*/ 667 w 831"/>
                <a:gd name="T1" fmla="*/ 436 h 470"/>
                <a:gd name="T2" fmla="*/ 412 w 831"/>
                <a:gd name="T3" fmla="*/ 306 h 470"/>
                <a:gd name="T4" fmla="*/ 425 w 831"/>
                <a:gd name="T5" fmla="*/ 150 h 470"/>
                <a:gd name="T6" fmla="*/ 290 w 831"/>
                <a:gd name="T7" fmla="*/ 144 h 470"/>
                <a:gd name="T8" fmla="*/ 167 w 831"/>
                <a:gd name="T9" fmla="*/ 386 h 470"/>
                <a:gd name="T10" fmla="*/ 53 w 831"/>
                <a:gd name="T11" fmla="*/ 423 h 470"/>
                <a:gd name="T12" fmla="*/ 253 w 831"/>
                <a:gd name="T13" fmla="*/ 29 h 470"/>
                <a:gd name="T14" fmla="*/ 515 w 831"/>
                <a:gd name="T15" fmla="*/ 62 h 470"/>
                <a:gd name="T16" fmla="*/ 542 w 831"/>
                <a:gd name="T17" fmla="*/ 51 h 470"/>
                <a:gd name="T18" fmla="*/ 797 w 831"/>
                <a:gd name="T19" fmla="*/ 181 h 470"/>
                <a:gd name="T20" fmla="*/ 667 w 831"/>
                <a:gd name="T21" fmla="*/ 436 h 47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31" h="470">
                  <a:moveTo>
                    <a:pt x="667" y="436"/>
                  </a:moveTo>
                  <a:cubicBezTo>
                    <a:pt x="561" y="470"/>
                    <a:pt x="447" y="412"/>
                    <a:pt x="412" y="306"/>
                  </a:cubicBezTo>
                  <a:cubicBezTo>
                    <a:pt x="395" y="252"/>
                    <a:pt x="401" y="196"/>
                    <a:pt x="425" y="150"/>
                  </a:cubicBezTo>
                  <a:cubicBezTo>
                    <a:pt x="384" y="132"/>
                    <a:pt x="336" y="129"/>
                    <a:pt x="290" y="144"/>
                  </a:cubicBezTo>
                  <a:cubicBezTo>
                    <a:pt x="190" y="176"/>
                    <a:pt x="134" y="285"/>
                    <a:pt x="167" y="386"/>
                  </a:cubicBezTo>
                  <a:cubicBezTo>
                    <a:pt x="53" y="423"/>
                    <a:pt x="53" y="423"/>
                    <a:pt x="53" y="423"/>
                  </a:cubicBezTo>
                  <a:cubicBezTo>
                    <a:pt x="0" y="259"/>
                    <a:pt x="89" y="83"/>
                    <a:pt x="253" y="29"/>
                  </a:cubicBezTo>
                  <a:cubicBezTo>
                    <a:pt x="345" y="0"/>
                    <a:pt x="440" y="15"/>
                    <a:pt x="515" y="62"/>
                  </a:cubicBezTo>
                  <a:cubicBezTo>
                    <a:pt x="524" y="58"/>
                    <a:pt x="533" y="54"/>
                    <a:pt x="542" y="51"/>
                  </a:cubicBezTo>
                  <a:cubicBezTo>
                    <a:pt x="648" y="17"/>
                    <a:pt x="762" y="75"/>
                    <a:pt x="797" y="181"/>
                  </a:cubicBezTo>
                  <a:cubicBezTo>
                    <a:pt x="831" y="287"/>
                    <a:pt x="773" y="401"/>
                    <a:pt x="667" y="436"/>
                  </a:cubicBezTo>
                  <a:close/>
                </a:path>
              </a:pathLst>
            </a:custGeom>
            <a:grpFill/>
            <a:ln w="9525" cap="flat" cmpd="sng" algn="ctr">
              <a:solidFill>
                <a:srgbClr val="01568F"/>
              </a:solidFill>
              <a:prstDash val="solid"/>
              <a:round/>
              <a:headEnd type="none" w="med" len="med"/>
              <a:tailEnd type="none" w="med" len="med"/>
            </a:ln>
          </p:spPr>
          <p:txBody>
            <a:bodyPr lIns="82124" tIns="41061" rIns="82124" bIns="41061" anchor="ctr"/>
            <a:lstStyle/>
            <a:p>
              <a:endParaRPr lang="fa-IR"/>
            </a:p>
          </p:txBody>
        </p:sp>
        <p:sp>
          <p:nvSpPr>
            <p:cNvPr id="15" name="Freeform 13"/>
            <p:cNvSpPr>
              <a:spLocks/>
            </p:cNvSpPr>
            <p:nvPr/>
          </p:nvSpPr>
          <p:spPr bwMode="auto">
            <a:xfrm>
              <a:off x="5882279" y="2605089"/>
              <a:ext cx="1293813" cy="1293813"/>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4"/>
                    <a:pt x="255" y="345"/>
                    <a:pt x="143" y="345"/>
                  </a:cubicBezTo>
                  <a:cubicBezTo>
                    <a:pt x="87" y="345"/>
                    <a:pt x="37" y="322"/>
                    <a:pt x="0" y="286"/>
                  </a:cubicBezTo>
                  <a:cubicBezTo>
                    <a:pt x="286" y="0"/>
                    <a:pt x="286" y="0"/>
                    <a:pt x="286" y="0"/>
                  </a:cubicBezTo>
                  <a:cubicBezTo>
                    <a:pt x="323" y="36"/>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16" name="Group 11"/>
          <p:cNvGrpSpPr>
            <a:grpSpLocks/>
          </p:cNvGrpSpPr>
          <p:nvPr/>
        </p:nvGrpSpPr>
        <p:grpSpPr bwMode="auto">
          <a:xfrm>
            <a:off x="5053260" y="955151"/>
            <a:ext cx="1931987" cy="2879725"/>
            <a:chOff x="3402642" y="1035808"/>
            <a:chExt cx="1931358" cy="2879725"/>
          </a:xfrm>
          <a:solidFill>
            <a:srgbClr val="00B0F0">
              <a:alpha val="25000"/>
            </a:srgbClr>
          </a:solidFill>
        </p:grpSpPr>
        <p:sp>
          <p:nvSpPr>
            <p:cNvPr id="17" name="Freeform 6"/>
            <p:cNvSpPr>
              <a:spLocks/>
            </p:cNvSpPr>
            <p:nvPr/>
          </p:nvSpPr>
          <p:spPr bwMode="auto">
            <a:xfrm>
              <a:off x="3402642" y="1035808"/>
              <a:ext cx="1927225" cy="2879725"/>
            </a:xfrm>
            <a:custGeom>
              <a:avLst/>
              <a:gdLst>
                <a:gd name="T0" fmla="*/ 629817 w 10000"/>
                <a:gd name="T1" fmla="*/ 1286085 h 10000"/>
                <a:gd name="T2" fmla="*/ 450007 w 10000"/>
                <a:gd name="T3" fmla="*/ 1762392 h 10000"/>
                <a:gd name="T4" fmla="*/ 1169826 w 10000"/>
                <a:gd name="T5" fmla="*/ 2482323 h 10000"/>
                <a:gd name="T6" fmla="*/ 821191 w 10000"/>
                <a:gd name="T7" fmla="*/ 2879725 h 10000"/>
                <a:gd name="T8" fmla="*/ 71307 w 10000"/>
                <a:gd name="T9" fmla="*/ 2163537 h 10000"/>
                <a:gd name="T10" fmla="*/ 0 w 10000"/>
                <a:gd name="T11" fmla="*/ 1781110 h 10000"/>
                <a:gd name="T12" fmla="*/ 0 w 10000"/>
                <a:gd name="T13" fmla="*/ 1762392 h 10000"/>
                <a:gd name="T14" fmla="*/ 419942 w 10000"/>
                <a:gd name="T15" fmla="*/ 866221 h 10000"/>
                <a:gd name="T16" fmla="*/ 412426 w 10000"/>
                <a:gd name="T17" fmla="*/ 757368 h 10000"/>
                <a:gd name="T18" fmla="*/ 1169826 w 10000"/>
                <a:gd name="T19" fmla="*/ 0 h 10000"/>
                <a:gd name="T20" fmla="*/ 1927225 w 10000"/>
                <a:gd name="T21" fmla="*/ 757368 h 10000"/>
                <a:gd name="T22" fmla="*/ 1169826 w 10000"/>
                <a:gd name="T23" fmla="*/ 1514735 h 10000"/>
                <a:gd name="T24" fmla="*/ 629817 w 10000"/>
                <a:gd name="T25" fmla="*/ 128608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0000" h="10000">
                  <a:moveTo>
                    <a:pt x="3268" y="4466"/>
                  </a:moveTo>
                  <a:cubicBezTo>
                    <a:pt x="2685" y="4909"/>
                    <a:pt x="2335" y="5482"/>
                    <a:pt x="2335" y="6120"/>
                  </a:cubicBezTo>
                  <a:cubicBezTo>
                    <a:pt x="2335" y="7500"/>
                    <a:pt x="4008" y="8620"/>
                    <a:pt x="6070" y="8620"/>
                  </a:cubicBezTo>
                  <a:lnTo>
                    <a:pt x="4261" y="10000"/>
                  </a:lnTo>
                  <a:cubicBezTo>
                    <a:pt x="2451" y="9622"/>
                    <a:pt x="1012" y="8698"/>
                    <a:pt x="370" y="7513"/>
                  </a:cubicBezTo>
                  <a:cubicBezTo>
                    <a:pt x="409" y="7044"/>
                    <a:pt x="292" y="6589"/>
                    <a:pt x="0" y="6185"/>
                  </a:cubicBezTo>
                  <a:lnTo>
                    <a:pt x="0" y="6120"/>
                  </a:lnTo>
                  <a:cubicBezTo>
                    <a:pt x="0" y="4870"/>
                    <a:pt x="837" y="3750"/>
                    <a:pt x="2179" y="3008"/>
                  </a:cubicBezTo>
                  <a:cubicBezTo>
                    <a:pt x="2140" y="2878"/>
                    <a:pt x="2140" y="2760"/>
                    <a:pt x="2140" y="2630"/>
                  </a:cubicBezTo>
                  <a:cubicBezTo>
                    <a:pt x="2140" y="1172"/>
                    <a:pt x="3891" y="0"/>
                    <a:pt x="6070" y="0"/>
                  </a:cubicBezTo>
                  <a:cubicBezTo>
                    <a:pt x="8230" y="0"/>
                    <a:pt x="10000" y="1172"/>
                    <a:pt x="10000" y="2630"/>
                  </a:cubicBezTo>
                  <a:cubicBezTo>
                    <a:pt x="10000" y="4076"/>
                    <a:pt x="8230" y="5260"/>
                    <a:pt x="6070" y="5260"/>
                  </a:cubicBezTo>
                  <a:cubicBezTo>
                    <a:pt x="4961" y="5260"/>
                    <a:pt x="3969" y="4961"/>
                    <a:pt x="3268" y="4466"/>
                  </a:cubicBezTo>
                  <a:close/>
                </a:path>
              </a:pathLst>
            </a:custGeom>
            <a:grpFill/>
            <a:ln w="9525" cap="flat" cmpd="sng" algn="ctr">
              <a:solidFill>
                <a:srgbClr val="0195F9"/>
              </a:solidFill>
              <a:prstDash val="solid"/>
              <a:round/>
              <a:headEnd type="none" w="med" len="med"/>
              <a:tailEnd type="none" w="med" len="med"/>
            </a:ln>
          </p:spPr>
          <p:txBody>
            <a:bodyPr lIns="82124" tIns="41061" rIns="82124" bIns="41061" anchor="ctr"/>
            <a:lstStyle/>
            <a:p>
              <a:endParaRPr lang="fa-IR"/>
            </a:p>
          </p:txBody>
        </p:sp>
        <p:sp>
          <p:nvSpPr>
            <p:cNvPr id="18" name="Freeform 13"/>
            <p:cNvSpPr>
              <a:spLocks/>
            </p:cNvSpPr>
            <p:nvPr/>
          </p:nvSpPr>
          <p:spPr bwMode="auto">
            <a:xfrm>
              <a:off x="4040187" y="1259682"/>
              <a:ext cx="1293813" cy="1292225"/>
            </a:xfrm>
            <a:custGeom>
              <a:avLst/>
              <a:gdLst>
                <a:gd name="T0" fmla="*/ 345 w 345"/>
                <a:gd name="T1" fmla="*/ 143 h 345"/>
                <a:gd name="T2" fmla="*/ 143 w 345"/>
                <a:gd name="T3" fmla="*/ 345 h 345"/>
                <a:gd name="T4" fmla="*/ 0 w 345"/>
                <a:gd name="T5" fmla="*/ 286 h 345"/>
                <a:gd name="T6" fmla="*/ 286 w 345"/>
                <a:gd name="T7" fmla="*/ 0 h 345"/>
                <a:gd name="T8" fmla="*/ 345 w 345"/>
                <a:gd name="T9" fmla="*/ 143 h 3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5" h="345">
                  <a:moveTo>
                    <a:pt x="345" y="143"/>
                  </a:moveTo>
                  <a:cubicBezTo>
                    <a:pt x="345" y="255"/>
                    <a:pt x="254" y="345"/>
                    <a:pt x="143" y="345"/>
                  </a:cubicBezTo>
                  <a:cubicBezTo>
                    <a:pt x="87" y="345"/>
                    <a:pt x="36" y="323"/>
                    <a:pt x="0" y="286"/>
                  </a:cubicBezTo>
                  <a:cubicBezTo>
                    <a:pt x="286" y="0"/>
                    <a:pt x="286" y="0"/>
                    <a:pt x="286" y="0"/>
                  </a:cubicBezTo>
                  <a:cubicBezTo>
                    <a:pt x="322" y="37"/>
                    <a:pt x="345" y="87"/>
                    <a:pt x="345" y="1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19" name="Oval 14"/>
          <p:cNvSpPr>
            <a:spLocks noChangeArrowheads="1"/>
          </p:cNvSpPr>
          <p:nvPr/>
        </p:nvSpPr>
        <p:spPr bwMode="auto">
          <a:xfrm>
            <a:off x="5273922" y="2723626"/>
            <a:ext cx="1893888" cy="1890713"/>
          </a:xfrm>
          <a:prstGeom prst="ellipse">
            <a:avLst/>
          </a:prstGeom>
          <a:solidFill>
            <a:srgbClr val="FFC000"/>
          </a:solidFill>
          <a:ln w="9525" cap="flat" cmpd="sng" algn="ctr">
            <a:solidFill>
              <a:srgbClr val="606060"/>
            </a:solidFill>
            <a:prstDash val="solid"/>
            <a:round/>
            <a:headEnd type="none" w="med" len="med"/>
            <a:tailEnd type="none" w="med" len="med"/>
          </a:ln>
          <a:effectLst>
            <a:outerShdw blurRad="50800" dist="25400" dir="5400000" algn="ctr" rotWithShape="0">
              <a:schemeClr val="tx2">
                <a:alpha val="27000"/>
              </a:schemeClr>
            </a:outerShdw>
          </a:effectLst>
        </p:spPr>
        <p:txBody>
          <a:bodyPr lIns="82124" tIns="41061" rIns="82124" bIns="41061" anchor="ctr"/>
          <a:lstStyle/>
          <a:p>
            <a:pPr algn="ctr" defTabSz="814388">
              <a:lnSpc>
                <a:spcPct val="90000"/>
              </a:lnSpc>
              <a:defRPr/>
            </a:pPr>
            <a:endParaRPr lang="en-US">
              <a:latin typeface="+mn-lt"/>
              <a:cs typeface="+mn-cs"/>
            </a:endParaRPr>
          </a:p>
        </p:txBody>
      </p:sp>
      <p:sp>
        <p:nvSpPr>
          <p:cNvPr id="20" name="Oval 14"/>
          <p:cNvSpPr>
            <a:spLocks noChangeArrowheads="1"/>
          </p:cNvSpPr>
          <p:nvPr/>
        </p:nvSpPr>
        <p:spPr bwMode="auto">
          <a:xfrm>
            <a:off x="5470772" y="1213289"/>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پاسخگویی مسئولین</a:t>
            </a:r>
            <a:endParaRPr lang="en-US" sz="3000" dirty="0">
              <a:solidFill>
                <a:schemeClr val="tx1">
                  <a:alpha val="25000"/>
                </a:schemeClr>
              </a:solidFill>
              <a:latin typeface="Arial"/>
              <a:cs typeface="B Nazanin" panose="00000400000000000000" pitchFamily="2" charset="-78"/>
            </a:endParaRPr>
          </a:p>
        </p:txBody>
      </p:sp>
      <p:sp>
        <p:nvSpPr>
          <p:cNvPr id="21" name="Oval 14"/>
          <p:cNvSpPr>
            <a:spLocks noChangeArrowheads="1"/>
          </p:cNvSpPr>
          <p:nvPr/>
        </p:nvSpPr>
        <p:spPr bwMode="auto">
          <a:xfrm>
            <a:off x="5272335" y="3315040"/>
            <a:ext cx="1890712" cy="707886"/>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4000" dirty="0" smtClean="0">
                <a:latin typeface="Arial"/>
                <a:cs typeface="B Nazanin" panose="00000400000000000000" pitchFamily="2" charset="-78"/>
              </a:rPr>
              <a:t>شفافیت</a:t>
            </a:r>
            <a:endParaRPr lang="en-US" sz="4000" dirty="0">
              <a:latin typeface="Arial"/>
              <a:cs typeface="B Nazanin" panose="00000400000000000000" pitchFamily="2" charset="-78"/>
            </a:endParaRPr>
          </a:p>
        </p:txBody>
      </p:sp>
      <p:sp>
        <p:nvSpPr>
          <p:cNvPr id="22" name="Oval 14"/>
          <p:cNvSpPr>
            <a:spLocks noChangeArrowheads="1"/>
          </p:cNvSpPr>
          <p:nvPr/>
        </p:nvSpPr>
        <p:spPr bwMode="auto">
          <a:xfrm>
            <a:off x="3607047" y="2562664"/>
            <a:ext cx="1516063"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bg1"/>
                </a:solidFill>
                <a:latin typeface="Arial"/>
                <a:cs typeface="B Nazanin" panose="00000400000000000000" pitchFamily="2" charset="-78"/>
              </a:rPr>
              <a:t>مشارکت مردم</a:t>
            </a:r>
            <a:endParaRPr lang="en-US" sz="3000" dirty="0">
              <a:solidFill>
                <a:schemeClr val="bg1"/>
              </a:solidFill>
              <a:latin typeface="Arial"/>
              <a:cs typeface="B Nazanin" panose="00000400000000000000" pitchFamily="2" charset="-78"/>
            </a:endParaRPr>
          </a:p>
        </p:txBody>
      </p:sp>
      <p:sp>
        <p:nvSpPr>
          <p:cNvPr id="23" name="Oval 14"/>
          <p:cNvSpPr>
            <a:spLocks noChangeArrowheads="1"/>
          </p:cNvSpPr>
          <p:nvPr/>
        </p:nvSpPr>
        <p:spPr bwMode="auto">
          <a:xfrm>
            <a:off x="6618535" y="4757382"/>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کارآیی و کارآمدی</a:t>
            </a:r>
            <a:endParaRPr lang="en-US" sz="3000" dirty="0">
              <a:solidFill>
                <a:schemeClr val="tx1">
                  <a:alpha val="25000"/>
                </a:schemeClr>
              </a:solidFill>
              <a:latin typeface="Arial"/>
              <a:cs typeface="B Nazanin" panose="00000400000000000000" pitchFamily="2" charset="-78"/>
            </a:endParaRPr>
          </a:p>
        </p:txBody>
      </p:sp>
      <p:sp>
        <p:nvSpPr>
          <p:cNvPr id="24" name="Oval 14"/>
          <p:cNvSpPr>
            <a:spLocks noChangeArrowheads="1"/>
          </p:cNvSpPr>
          <p:nvPr/>
        </p:nvSpPr>
        <p:spPr bwMode="auto">
          <a:xfrm>
            <a:off x="4315072" y="4757382"/>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اعتماد مردم</a:t>
            </a:r>
            <a:endParaRPr lang="en-US" sz="3000" dirty="0">
              <a:solidFill>
                <a:schemeClr val="tx1">
                  <a:alpha val="25000"/>
                </a:schemeClr>
              </a:solidFill>
              <a:latin typeface="Arial"/>
              <a:cs typeface="B Nazanin" panose="00000400000000000000" pitchFamily="2" charset="-78"/>
            </a:endParaRPr>
          </a:p>
        </p:txBody>
      </p:sp>
      <p:sp>
        <p:nvSpPr>
          <p:cNvPr id="25" name="Oval 14"/>
          <p:cNvSpPr>
            <a:spLocks noChangeArrowheads="1"/>
          </p:cNvSpPr>
          <p:nvPr/>
        </p:nvSpPr>
        <p:spPr bwMode="auto">
          <a:xfrm>
            <a:off x="7317035" y="2562664"/>
            <a:ext cx="1517650" cy="1015663"/>
          </a:xfrm>
          <a:prstGeom prst="rect">
            <a:avLst/>
          </a:prstGeom>
          <a:noFill/>
          <a:effectLst>
            <a:outerShdw blurRad="38100" dist="25400" dir="5400000" algn="tl" rotWithShape="0">
              <a:srgbClr val="000000">
                <a:alpha val="27000"/>
              </a:srgbClr>
            </a:outerShdw>
          </a:effectLst>
        </p:spPr>
        <p:txBody>
          <a:bodyPr anchor="ctr">
            <a:spAutoFit/>
          </a:bodyPr>
          <a:lstStyle/>
          <a:p>
            <a:pPr algn="ctr" eaLnBrk="1" fontAlgn="auto" hangingPunct="1">
              <a:spcBef>
                <a:spcPts val="0"/>
              </a:spcBef>
              <a:spcAft>
                <a:spcPts val="0"/>
              </a:spcAft>
              <a:defRPr/>
            </a:pPr>
            <a:r>
              <a:rPr lang="fa-IR" sz="3000" dirty="0" smtClean="0">
                <a:solidFill>
                  <a:schemeClr val="tx1">
                    <a:alpha val="25000"/>
                  </a:schemeClr>
                </a:solidFill>
                <a:latin typeface="Arial"/>
                <a:cs typeface="B Nazanin" panose="00000400000000000000" pitchFamily="2" charset="-78"/>
              </a:rPr>
              <a:t>کاهش فساد</a:t>
            </a:r>
            <a:endParaRPr lang="en-US" sz="3000" dirty="0">
              <a:solidFill>
                <a:schemeClr val="tx1">
                  <a:alpha val="25000"/>
                </a:schemeClr>
              </a:solidFill>
              <a:latin typeface="Arial"/>
              <a:cs typeface="B Nazanin" panose="00000400000000000000" pitchFamily="2" charset="-78"/>
            </a:endParaRPr>
          </a:p>
        </p:txBody>
      </p:sp>
      <p:sp>
        <p:nvSpPr>
          <p:cNvPr id="2" name="Slide Number Placeholder 1"/>
          <p:cNvSpPr>
            <a:spLocks noGrp="1"/>
          </p:cNvSpPr>
          <p:nvPr>
            <p:ph type="sldNum" sz="quarter" idx="12"/>
          </p:nvPr>
        </p:nvSpPr>
        <p:spPr>
          <a:xfrm>
            <a:off x="0" y="217608"/>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33</a:t>
            </a:fld>
            <a:endParaRPr lang="fa-IR" sz="2000" b="1" dirty="0">
              <a:solidFill>
                <a:schemeClr val="tx1"/>
              </a:solidFill>
              <a:cs typeface="B Nazanin" panose="00000400000000000000" pitchFamily="2" charset="-78"/>
            </a:endParaRPr>
          </a:p>
        </p:txBody>
      </p:sp>
      <p:sp>
        <p:nvSpPr>
          <p:cNvPr id="26" name="Oval 2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مشارکت مردم</a:t>
            </a:r>
            <a:endParaRPr lang="fa-IR" sz="2400" dirty="0">
              <a:cs typeface="B Nazanin" panose="00000400000000000000" pitchFamily="2" charset="-78"/>
            </a:endParaRPr>
          </a:p>
        </p:txBody>
      </p:sp>
    </p:spTree>
    <p:extLst>
      <p:ext uri="{BB962C8B-B14F-4D97-AF65-F5344CB8AC3E}">
        <p14:creationId xmlns:p14="http://schemas.microsoft.com/office/powerpoint/2010/main" val="3910338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6124" y="411621"/>
            <a:ext cx="9404723" cy="1400530"/>
          </a:xfrm>
        </p:spPr>
        <p:txBody>
          <a:bodyPr/>
          <a:lstStyle/>
          <a:p>
            <a:pPr algn="ctr"/>
            <a:r>
              <a:rPr lang="fa-IR" b="1" dirty="0" smtClean="0">
                <a:solidFill>
                  <a:schemeClr val="tx1"/>
                </a:solidFill>
                <a:cs typeface="B Nazanin" panose="00000400000000000000" pitchFamily="2" charset="-78"/>
              </a:rPr>
              <a:t>اعتماد مردم و مشارکت مردم</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0" y="1500867"/>
            <a:ext cx="10225493" cy="4195481"/>
          </a:xfrm>
        </p:spPr>
        <p:txBody>
          <a:bodyPr anchor="ctr">
            <a:normAutofit/>
          </a:bodyPr>
          <a:lstStyle/>
          <a:p>
            <a:pPr algn="just">
              <a:lnSpc>
                <a:spcPct val="150000"/>
              </a:lnSpc>
            </a:pPr>
            <a:r>
              <a:rPr lang="ar-SA" sz="2600" b="1" dirty="0">
                <a:solidFill>
                  <a:schemeClr val="tx1"/>
                </a:solidFill>
                <a:cs typeface="B Nazanin" panose="00000400000000000000" pitchFamily="2" charset="-78"/>
              </a:rPr>
              <a:t>حضور مردم چه جوری است؟ این، همان نكته‌ اصلی است. اینجاست كه مسئولین باید زمینه‌ها را، مدلها را، فرمولهای عملی و قابل فهم عموم را، فرمولهای اعتمادبخش را برای مشاركت مردم فراهم كنند</a:t>
            </a:r>
            <a:r>
              <a:rPr lang="ar-SA" sz="2600" b="1" dirty="0" smtClean="0">
                <a:solidFill>
                  <a:schemeClr val="tx1"/>
                </a:solidFill>
                <a:cs typeface="B Nazanin" panose="00000400000000000000" pitchFamily="2" charset="-78"/>
              </a:rPr>
              <a:t>.</a:t>
            </a:r>
            <a:endParaRPr lang="fa-IR" sz="2600" b="1" dirty="0" smtClean="0">
              <a:solidFill>
                <a:schemeClr val="tx1"/>
              </a:solidFill>
              <a:cs typeface="B Nazanin" panose="00000400000000000000" pitchFamily="2" charset="-78"/>
            </a:endParaRPr>
          </a:p>
          <a:p>
            <a:pPr marL="0" indent="0" algn="just">
              <a:lnSpc>
                <a:spcPct val="150000"/>
              </a:lnSpc>
              <a:buNone/>
            </a:pPr>
            <a:r>
              <a:rPr lang="fa-IR" sz="1800" b="1" dirty="0" smtClean="0">
                <a:cs typeface="B Nazanin" panose="00000400000000000000" pitchFamily="2" charset="-78"/>
              </a:rPr>
              <a:t>      بیانات </a:t>
            </a:r>
            <a:r>
              <a:rPr lang="fa-IR" sz="1800" b="1" dirty="0">
                <a:cs typeface="B Nazanin" panose="00000400000000000000" pitchFamily="2" charset="-78"/>
              </a:rPr>
              <a:t>در دیدار مردم کرمانشاه، 1390/07/20</a:t>
            </a:r>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http://farsi.khamenei.ir/speech-content?id=17510 </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21335"/>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34</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مشارکت مردم</a:t>
            </a:r>
            <a:endParaRPr lang="fa-IR" sz="2400" dirty="0">
              <a:cs typeface="B Nazanin" panose="00000400000000000000" pitchFamily="2" charset="-78"/>
            </a:endParaRPr>
          </a:p>
        </p:txBody>
      </p:sp>
    </p:spTree>
    <p:extLst>
      <p:ext uri="{BB962C8B-B14F-4D97-AF65-F5344CB8AC3E}">
        <p14:creationId xmlns:p14="http://schemas.microsoft.com/office/powerpoint/2010/main" val="3263413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6124" y="462992"/>
            <a:ext cx="9404723" cy="1400530"/>
          </a:xfrm>
        </p:spPr>
        <p:txBody>
          <a:bodyPr/>
          <a:lstStyle/>
          <a:p>
            <a:pPr algn="ctr"/>
            <a:r>
              <a:rPr lang="fa-IR" b="1" dirty="0">
                <a:solidFill>
                  <a:schemeClr val="tx1"/>
                </a:solidFill>
                <a:cs typeface="B Nazanin" panose="00000400000000000000" pitchFamily="2" charset="-78"/>
              </a:rPr>
              <a:t>اعتماد مردم و مشارکت مردم</a:t>
            </a:r>
            <a:endParaRPr lang="fa-IR" dirty="0">
              <a:solidFill>
                <a:schemeClr val="tx1"/>
              </a:solidFill>
              <a:cs typeface="B Nazanin" panose="00000400000000000000" pitchFamily="2" charset="-78"/>
            </a:endParaRPr>
          </a:p>
        </p:txBody>
      </p:sp>
      <p:sp>
        <p:nvSpPr>
          <p:cNvPr id="3" name="Content Placeholder 2"/>
          <p:cNvSpPr>
            <a:spLocks noGrp="1"/>
          </p:cNvSpPr>
          <p:nvPr>
            <p:ph idx="1"/>
          </p:nvPr>
        </p:nvSpPr>
        <p:spPr>
          <a:xfrm>
            <a:off x="102379" y="1463138"/>
            <a:ext cx="10033842" cy="4195481"/>
          </a:xfrm>
        </p:spPr>
        <p:txBody>
          <a:bodyPr anchor="ctr">
            <a:normAutofit/>
          </a:bodyPr>
          <a:lstStyle/>
          <a:p>
            <a:pPr algn="just">
              <a:lnSpc>
                <a:spcPct val="150000"/>
              </a:lnSpc>
            </a:pPr>
            <a:r>
              <a:rPr lang="ar-SA" sz="2600" b="1" dirty="0">
                <a:solidFill>
                  <a:schemeClr val="tx1"/>
                </a:solidFill>
                <a:cs typeface="B Nazanin" panose="00000400000000000000" pitchFamily="2" charset="-78"/>
              </a:rPr>
              <a:t>دشمنان ملت ایران می‌دانند كه وقتی اعتماد وجود نداشت، مشاركت ضعیف خواهد شد؛ وقتی مشاركت و حضور در صحنه ضعیف شد، مشروعیت نظام دچار تزلزل خواهد شد؛ آن‌ها این را می‌خواهند؛ هدف دشمن این است</a:t>
            </a:r>
            <a:r>
              <a:rPr lang="ar-SA" sz="2600" b="1" dirty="0" smtClean="0">
                <a:solidFill>
                  <a:schemeClr val="tx1"/>
                </a:solidFill>
                <a:cs typeface="B Nazanin" panose="00000400000000000000" pitchFamily="2" charset="-78"/>
              </a:rPr>
              <a:t>.</a:t>
            </a:r>
            <a:endParaRPr lang="fa-IR" sz="2600" b="1" dirty="0" smtClean="0">
              <a:solidFill>
                <a:schemeClr val="tx1"/>
              </a:solidFill>
              <a:cs typeface="B Nazanin" panose="00000400000000000000" pitchFamily="2" charset="-78"/>
            </a:endParaRPr>
          </a:p>
          <a:p>
            <a:pPr marL="0" indent="0" algn="just">
              <a:lnSpc>
                <a:spcPct val="150000"/>
              </a:lnSpc>
              <a:buNone/>
            </a:pPr>
            <a:r>
              <a:rPr lang="fa-IR" sz="1800" b="1" dirty="0" smtClean="0">
                <a:cs typeface="B Nazanin" panose="00000400000000000000" pitchFamily="2" charset="-78"/>
              </a:rPr>
              <a:t>       بیانات </a:t>
            </a:r>
            <a:r>
              <a:rPr lang="fa-IR" sz="1800" b="1" dirty="0">
                <a:cs typeface="B Nazanin" panose="00000400000000000000" pitchFamily="2" charset="-78"/>
              </a:rPr>
              <a:t>در خطبه‌های نمازجمعه تهران، 1388/03/29</a:t>
            </a:r>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http://farsi.khamenei.ir/speech-content?id=7190 </a:t>
            </a:r>
            <a:r>
              <a:rPr lang="en-US" sz="1800" dirty="0" smtClean="0">
                <a:solidFill>
                  <a:schemeClr val="bg1"/>
                </a:solidFill>
                <a:latin typeface="ae_Petra" panose="02060603050605020204" pitchFamily="18" charset="-78"/>
                <a:cs typeface="ae_Petra" panose="02060603050605020204" pitchFamily="18" charset="-78"/>
              </a:rPr>
              <a:t> </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17611"/>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35</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مشارکت مردم</a:t>
            </a:r>
            <a:endParaRPr lang="fa-IR" sz="2400" dirty="0">
              <a:cs typeface="B Nazanin" panose="00000400000000000000" pitchFamily="2" charset="-78"/>
            </a:endParaRPr>
          </a:p>
        </p:txBody>
      </p:sp>
    </p:spTree>
    <p:extLst>
      <p:ext uri="{BB962C8B-B14F-4D97-AF65-F5344CB8AC3E}">
        <p14:creationId xmlns:p14="http://schemas.microsoft.com/office/powerpoint/2010/main" val="94216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881460496"/>
              </p:ext>
            </p:extLst>
          </p:nvPr>
        </p:nvGraphicFramePr>
        <p:xfrm>
          <a:off x="515758" y="658479"/>
          <a:ext cx="8825501" cy="5804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0" y="217610"/>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36</a:t>
            </a:fld>
            <a:endParaRPr lang="fa-IR" sz="2000" b="1" dirty="0">
              <a:solidFill>
                <a:schemeClr val="tx1"/>
              </a:solidFill>
              <a:cs typeface="B Nazanin" panose="00000400000000000000" pitchFamily="2" charset="-78"/>
            </a:endParaRPr>
          </a:p>
        </p:txBody>
      </p:sp>
      <p:sp>
        <p:nvSpPr>
          <p:cNvPr id="5" name="Oval 4"/>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مشارکت مردم</a:t>
            </a:r>
            <a:endParaRPr lang="fa-IR" sz="2400" dirty="0">
              <a:cs typeface="B Nazanin" panose="00000400000000000000" pitchFamily="2" charset="-78"/>
            </a:endParaRPr>
          </a:p>
        </p:txBody>
      </p:sp>
    </p:spTree>
    <p:extLst>
      <p:ext uri="{BB962C8B-B14F-4D97-AF65-F5344CB8AC3E}">
        <p14:creationId xmlns:p14="http://schemas.microsoft.com/office/powerpoint/2010/main" val="12049514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03267123"/>
              </p:ext>
            </p:extLst>
          </p:nvPr>
        </p:nvGraphicFramePr>
        <p:xfrm>
          <a:off x="390418" y="575353"/>
          <a:ext cx="11085816" cy="5691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0" y="217611"/>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37</a:t>
            </a:fld>
            <a:endParaRPr lang="fa-IR" sz="2000" b="1" dirty="0">
              <a:solidFill>
                <a:schemeClr val="tx1"/>
              </a:solidFill>
              <a:cs typeface="B Nazanin" panose="00000400000000000000" pitchFamily="2" charset="-78"/>
            </a:endParaRPr>
          </a:p>
        </p:txBody>
      </p:sp>
      <p:sp>
        <p:nvSpPr>
          <p:cNvPr id="5" name="Oval 4"/>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مشارکت مردم</a:t>
            </a:r>
            <a:endParaRPr lang="fa-IR" sz="2400" dirty="0">
              <a:cs typeface="B Nazanin" panose="00000400000000000000" pitchFamily="2" charset="-78"/>
            </a:endParaRPr>
          </a:p>
        </p:txBody>
      </p:sp>
    </p:spTree>
    <p:extLst>
      <p:ext uri="{BB962C8B-B14F-4D97-AF65-F5344CB8AC3E}">
        <p14:creationId xmlns:p14="http://schemas.microsoft.com/office/powerpoint/2010/main" val="28450744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6"/>
          <p:cNvSpPr>
            <a:spLocks/>
          </p:cNvSpPr>
          <p:nvPr/>
        </p:nvSpPr>
        <p:spPr bwMode="auto">
          <a:xfrm>
            <a:off x="2400944" y="2572484"/>
            <a:ext cx="7209142" cy="4285516"/>
          </a:xfrm>
          <a:custGeom>
            <a:avLst/>
            <a:gdLst>
              <a:gd name="T0" fmla="*/ 369 w 414"/>
              <a:gd name="T1" fmla="*/ 152 h 246"/>
              <a:gd name="T2" fmla="*/ 306 w 414"/>
              <a:gd name="T3" fmla="*/ 173 h 246"/>
              <a:gd name="T4" fmla="*/ 275 w 414"/>
              <a:gd name="T5" fmla="*/ 143 h 246"/>
              <a:gd name="T6" fmla="*/ 319 w 414"/>
              <a:gd name="T7" fmla="*/ 83 h 246"/>
              <a:gd name="T8" fmla="*/ 329 w 414"/>
              <a:gd name="T9" fmla="*/ 91 h 246"/>
              <a:gd name="T10" fmla="*/ 335 w 414"/>
              <a:gd name="T11" fmla="*/ 41 h 246"/>
              <a:gd name="T12" fmla="*/ 290 w 414"/>
              <a:gd name="T13" fmla="*/ 62 h 246"/>
              <a:gd name="T14" fmla="*/ 300 w 414"/>
              <a:gd name="T15" fmla="*/ 69 h 246"/>
              <a:gd name="T16" fmla="*/ 254 w 414"/>
              <a:gd name="T17" fmla="*/ 132 h 246"/>
              <a:gd name="T18" fmla="*/ 218 w 414"/>
              <a:gd name="T19" fmla="*/ 123 h 246"/>
              <a:gd name="T20" fmla="*/ 218 w 414"/>
              <a:gd name="T21" fmla="*/ 43 h 246"/>
              <a:gd name="T22" fmla="*/ 231 w 414"/>
              <a:gd name="T23" fmla="*/ 43 h 246"/>
              <a:gd name="T24" fmla="*/ 207 w 414"/>
              <a:gd name="T25" fmla="*/ 0 h 246"/>
              <a:gd name="T26" fmla="*/ 183 w 414"/>
              <a:gd name="T27" fmla="*/ 43 h 246"/>
              <a:gd name="T28" fmla="*/ 195 w 414"/>
              <a:gd name="T29" fmla="*/ 43 h 246"/>
              <a:gd name="T30" fmla="*/ 195 w 414"/>
              <a:gd name="T31" fmla="*/ 123 h 246"/>
              <a:gd name="T32" fmla="*/ 159 w 414"/>
              <a:gd name="T33" fmla="*/ 132 h 246"/>
              <a:gd name="T34" fmla="*/ 114 w 414"/>
              <a:gd name="T35" fmla="*/ 70 h 246"/>
              <a:gd name="T36" fmla="*/ 124 w 414"/>
              <a:gd name="T37" fmla="*/ 62 h 246"/>
              <a:gd name="T38" fmla="*/ 79 w 414"/>
              <a:gd name="T39" fmla="*/ 42 h 246"/>
              <a:gd name="T40" fmla="*/ 85 w 414"/>
              <a:gd name="T41" fmla="*/ 91 h 246"/>
              <a:gd name="T42" fmla="*/ 95 w 414"/>
              <a:gd name="T43" fmla="*/ 83 h 246"/>
              <a:gd name="T44" fmla="*/ 138 w 414"/>
              <a:gd name="T45" fmla="*/ 143 h 246"/>
              <a:gd name="T46" fmla="*/ 107 w 414"/>
              <a:gd name="T47" fmla="*/ 173 h 246"/>
              <a:gd name="T48" fmla="*/ 45 w 414"/>
              <a:gd name="T49" fmla="*/ 153 h 246"/>
              <a:gd name="T50" fmla="*/ 49 w 414"/>
              <a:gd name="T51" fmla="*/ 140 h 246"/>
              <a:gd name="T52" fmla="*/ 0 w 414"/>
              <a:gd name="T53" fmla="*/ 151 h 246"/>
              <a:gd name="T54" fmla="*/ 33 w 414"/>
              <a:gd name="T55" fmla="*/ 187 h 246"/>
              <a:gd name="T56" fmla="*/ 37 w 414"/>
              <a:gd name="T57" fmla="*/ 175 h 246"/>
              <a:gd name="T58" fmla="*/ 95 w 414"/>
              <a:gd name="T59" fmla="*/ 194 h 246"/>
              <a:gd name="T60" fmla="*/ 84 w 414"/>
              <a:gd name="T61" fmla="*/ 246 h 246"/>
              <a:gd name="T62" fmla="*/ 84 w 414"/>
              <a:gd name="T63" fmla="*/ 246 h 246"/>
              <a:gd name="T64" fmla="*/ 330 w 414"/>
              <a:gd name="T65" fmla="*/ 246 h 246"/>
              <a:gd name="T66" fmla="*/ 330 w 414"/>
              <a:gd name="T67" fmla="*/ 246 h 246"/>
              <a:gd name="T68" fmla="*/ 318 w 414"/>
              <a:gd name="T69" fmla="*/ 193 h 246"/>
              <a:gd name="T70" fmla="*/ 377 w 414"/>
              <a:gd name="T71" fmla="*/ 174 h 246"/>
              <a:gd name="T72" fmla="*/ 381 w 414"/>
              <a:gd name="T73" fmla="*/ 187 h 246"/>
              <a:gd name="T74" fmla="*/ 414 w 414"/>
              <a:gd name="T75" fmla="*/ 150 h 246"/>
              <a:gd name="T76" fmla="*/ 366 w 414"/>
              <a:gd name="T77" fmla="*/ 140 h 246"/>
              <a:gd name="T78" fmla="*/ 369 w 414"/>
              <a:gd name="T79" fmla="*/ 152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14" h="246">
                <a:moveTo>
                  <a:pt x="369" y="152"/>
                </a:moveTo>
                <a:cubicBezTo>
                  <a:pt x="306" y="173"/>
                  <a:pt x="306" y="173"/>
                  <a:pt x="306" y="173"/>
                </a:cubicBezTo>
                <a:cubicBezTo>
                  <a:pt x="298" y="161"/>
                  <a:pt x="287" y="151"/>
                  <a:pt x="275" y="143"/>
                </a:cubicBezTo>
                <a:cubicBezTo>
                  <a:pt x="319" y="83"/>
                  <a:pt x="319" y="83"/>
                  <a:pt x="319" y="83"/>
                </a:cubicBezTo>
                <a:cubicBezTo>
                  <a:pt x="329" y="91"/>
                  <a:pt x="329" y="91"/>
                  <a:pt x="329" y="91"/>
                </a:cubicBezTo>
                <a:cubicBezTo>
                  <a:pt x="335" y="41"/>
                  <a:pt x="335" y="41"/>
                  <a:pt x="335" y="41"/>
                </a:cubicBezTo>
                <a:cubicBezTo>
                  <a:pt x="290" y="62"/>
                  <a:pt x="290" y="62"/>
                  <a:pt x="290" y="62"/>
                </a:cubicBezTo>
                <a:cubicBezTo>
                  <a:pt x="300" y="69"/>
                  <a:pt x="300" y="69"/>
                  <a:pt x="300" y="69"/>
                </a:cubicBezTo>
                <a:cubicBezTo>
                  <a:pt x="254" y="132"/>
                  <a:pt x="254" y="132"/>
                  <a:pt x="254" y="132"/>
                </a:cubicBezTo>
                <a:cubicBezTo>
                  <a:pt x="243" y="127"/>
                  <a:pt x="231" y="124"/>
                  <a:pt x="218" y="123"/>
                </a:cubicBezTo>
                <a:cubicBezTo>
                  <a:pt x="218" y="43"/>
                  <a:pt x="218" y="43"/>
                  <a:pt x="218" y="43"/>
                </a:cubicBezTo>
                <a:cubicBezTo>
                  <a:pt x="231" y="43"/>
                  <a:pt x="231" y="43"/>
                  <a:pt x="231" y="43"/>
                </a:cubicBezTo>
                <a:cubicBezTo>
                  <a:pt x="207" y="0"/>
                  <a:pt x="207" y="0"/>
                  <a:pt x="207" y="0"/>
                </a:cubicBezTo>
                <a:cubicBezTo>
                  <a:pt x="183" y="43"/>
                  <a:pt x="183" y="43"/>
                  <a:pt x="183" y="43"/>
                </a:cubicBezTo>
                <a:cubicBezTo>
                  <a:pt x="195" y="43"/>
                  <a:pt x="195" y="43"/>
                  <a:pt x="195" y="43"/>
                </a:cubicBezTo>
                <a:cubicBezTo>
                  <a:pt x="195" y="123"/>
                  <a:pt x="195" y="123"/>
                  <a:pt x="195" y="123"/>
                </a:cubicBezTo>
                <a:cubicBezTo>
                  <a:pt x="182" y="124"/>
                  <a:pt x="170" y="127"/>
                  <a:pt x="159" y="132"/>
                </a:cubicBezTo>
                <a:cubicBezTo>
                  <a:pt x="114" y="70"/>
                  <a:pt x="114" y="70"/>
                  <a:pt x="114" y="70"/>
                </a:cubicBezTo>
                <a:cubicBezTo>
                  <a:pt x="124" y="62"/>
                  <a:pt x="124" y="62"/>
                  <a:pt x="124" y="62"/>
                </a:cubicBezTo>
                <a:cubicBezTo>
                  <a:pt x="79" y="42"/>
                  <a:pt x="79" y="42"/>
                  <a:pt x="79" y="42"/>
                </a:cubicBezTo>
                <a:cubicBezTo>
                  <a:pt x="85" y="91"/>
                  <a:pt x="85" y="91"/>
                  <a:pt x="85" y="91"/>
                </a:cubicBezTo>
                <a:cubicBezTo>
                  <a:pt x="95" y="83"/>
                  <a:pt x="95" y="83"/>
                  <a:pt x="95" y="83"/>
                </a:cubicBezTo>
                <a:cubicBezTo>
                  <a:pt x="138" y="143"/>
                  <a:pt x="138" y="143"/>
                  <a:pt x="138" y="143"/>
                </a:cubicBezTo>
                <a:cubicBezTo>
                  <a:pt x="126" y="151"/>
                  <a:pt x="116" y="162"/>
                  <a:pt x="107" y="173"/>
                </a:cubicBezTo>
                <a:cubicBezTo>
                  <a:pt x="45" y="153"/>
                  <a:pt x="45" y="153"/>
                  <a:pt x="45" y="153"/>
                </a:cubicBezTo>
                <a:cubicBezTo>
                  <a:pt x="49" y="140"/>
                  <a:pt x="49" y="140"/>
                  <a:pt x="49" y="140"/>
                </a:cubicBezTo>
                <a:cubicBezTo>
                  <a:pt x="0" y="151"/>
                  <a:pt x="0" y="151"/>
                  <a:pt x="0" y="151"/>
                </a:cubicBezTo>
                <a:cubicBezTo>
                  <a:pt x="33" y="187"/>
                  <a:pt x="33" y="187"/>
                  <a:pt x="33" y="187"/>
                </a:cubicBezTo>
                <a:cubicBezTo>
                  <a:pt x="37" y="175"/>
                  <a:pt x="37" y="175"/>
                  <a:pt x="37" y="175"/>
                </a:cubicBezTo>
                <a:cubicBezTo>
                  <a:pt x="95" y="194"/>
                  <a:pt x="95" y="194"/>
                  <a:pt x="95" y="194"/>
                </a:cubicBezTo>
                <a:cubicBezTo>
                  <a:pt x="88" y="210"/>
                  <a:pt x="84" y="227"/>
                  <a:pt x="84" y="246"/>
                </a:cubicBezTo>
                <a:cubicBezTo>
                  <a:pt x="84" y="246"/>
                  <a:pt x="84" y="246"/>
                  <a:pt x="84" y="246"/>
                </a:cubicBezTo>
                <a:cubicBezTo>
                  <a:pt x="330" y="246"/>
                  <a:pt x="330" y="246"/>
                  <a:pt x="330" y="246"/>
                </a:cubicBezTo>
                <a:cubicBezTo>
                  <a:pt x="330" y="246"/>
                  <a:pt x="330" y="246"/>
                  <a:pt x="330" y="246"/>
                </a:cubicBezTo>
                <a:cubicBezTo>
                  <a:pt x="330" y="227"/>
                  <a:pt x="326" y="209"/>
                  <a:pt x="318" y="193"/>
                </a:cubicBezTo>
                <a:cubicBezTo>
                  <a:pt x="377" y="174"/>
                  <a:pt x="377" y="174"/>
                  <a:pt x="377" y="174"/>
                </a:cubicBezTo>
                <a:cubicBezTo>
                  <a:pt x="381" y="187"/>
                  <a:pt x="381" y="187"/>
                  <a:pt x="381" y="187"/>
                </a:cubicBezTo>
                <a:cubicBezTo>
                  <a:pt x="414" y="150"/>
                  <a:pt x="414" y="150"/>
                  <a:pt x="414" y="150"/>
                </a:cubicBezTo>
                <a:cubicBezTo>
                  <a:pt x="366" y="140"/>
                  <a:pt x="366" y="140"/>
                  <a:pt x="366" y="140"/>
                </a:cubicBezTo>
                <a:lnTo>
                  <a:pt x="369" y="152"/>
                </a:lnTo>
                <a:close/>
              </a:path>
            </a:pathLst>
          </a:custGeom>
          <a:solidFill>
            <a:srgbClr val="FFFF00"/>
          </a:solidFill>
          <a:ln w="9525" cap="flat" cmpd="sng" algn="ctr">
            <a:solidFill>
              <a:srgbClr val="606060"/>
            </a:solidFill>
            <a:prstDash val="solid"/>
            <a:round/>
            <a:headEnd type="none" w="med" len="med"/>
            <a:tailEnd type="none" w="med" len="med"/>
          </a:ln>
          <a:effectLst>
            <a:outerShdw blurRad="50800" dist="25400" dir="5400000" algn="ctr" rotWithShape="0">
              <a:schemeClr val="tx2">
                <a:alpha val="27000"/>
              </a:schemeClr>
            </a:outerShdw>
          </a:effectLst>
        </p:spPr>
        <p:txBody>
          <a:bodyPr lIns="82124" tIns="41061" rIns="82124" bIns="41061" anchor="ctr"/>
          <a:lstStyle/>
          <a:p>
            <a:pPr algn="ctr" defTabSz="814388">
              <a:lnSpc>
                <a:spcPct val="90000"/>
              </a:lnSpc>
              <a:defRPr/>
            </a:pPr>
            <a:endParaRPr lang="en-US">
              <a:latin typeface="+mn-lt"/>
              <a:cs typeface="+mn-cs"/>
            </a:endParaRPr>
          </a:p>
        </p:txBody>
      </p:sp>
      <p:grpSp>
        <p:nvGrpSpPr>
          <p:cNvPr id="50" name="Group 4"/>
          <p:cNvGrpSpPr>
            <a:grpSpLocks/>
          </p:cNvGrpSpPr>
          <p:nvPr/>
        </p:nvGrpSpPr>
        <p:grpSpPr bwMode="auto">
          <a:xfrm>
            <a:off x="5122010" y="597159"/>
            <a:ext cx="1914543" cy="1976224"/>
            <a:chOff x="3978275" y="2330450"/>
            <a:chExt cx="1231901" cy="1271588"/>
          </a:xfrm>
          <a:solidFill>
            <a:schemeClr val="accent1">
              <a:lumMod val="60000"/>
              <a:lumOff val="40000"/>
            </a:schemeClr>
          </a:solidFill>
        </p:grpSpPr>
        <p:sp>
          <p:nvSpPr>
            <p:cNvPr id="51" name="Oval 12"/>
            <p:cNvSpPr>
              <a:spLocks noChangeArrowheads="1"/>
            </p:cNvSpPr>
            <p:nvPr/>
          </p:nvSpPr>
          <p:spPr bwMode="auto">
            <a:xfrm>
              <a:off x="3978275" y="2330450"/>
              <a:ext cx="1187451" cy="1200150"/>
            </a:xfrm>
            <a:prstGeom prst="ellipse">
              <a:avLst/>
            </a:prstGeom>
            <a:grpFill/>
            <a:ln w="9525" cap="flat" cmpd="sng" algn="ctr">
              <a:solidFill>
                <a:srgbClr val="013253"/>
              </a:solid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endParaRPr lang="en-US" sz="2400">
                <a:latin typeface="Arial" charset="0"/>
                <a:cs typeface="+mn-cs"/>
              </a:endParaRPr>
            </a:p>
          </p:txBody>
        </p:sp>
        <p:sp>
          <p:nvSpPr>
            <p:cNvPr id="52" name="Freeform 6"/>
            <p:cNvSpPr>
              <a:spLocks/>
            </p:cNvSpPr>
            <p:nvPr/>
          </p:nvSpPr>
          <p:spPr bwMode="auto">
            <a:xfrm>
              <a:off x="4146551" y="2517775"/>
              <a:ext cx="1063625" cy="1084263"/>
            </a:xfrm>
            <a:custGeom>
              <a:avLst/>
              <a:gdLst>
                <a:gd name="T0" fmla="*/ 1007645 w 95"/>
                <a:gd name="T1" fmla="*/ 570076 h 97"/>
                <a:gd name="T2" fmla="*/ 850900 w 95"/>
                <a:gd name="T3" fmla="*/ 0 h 97"/>
                <a:gd name="T4" fmla="*/ 0 w 95"/>
                <a:gd name="T5" fmla="*/ 838348 h 97"/>
                <a:gd name="T6" fmla="*/ 268705 w 95"/>
                <a:gd name="T7" fmla="*/ 994839 h 97"/>
                <a:gd name="T8" fmla="*/ 1007645 w 95"/>
                <a:gd name="T9" fmla="*/ 570076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97">
                  <a:moveTo>
                    <a:pt x="90" y="51"/>
                  </a:moveTo>
                  <a:cubicBezTo>
                    <a:pt x="95" y="32"/>
                    <a:pt x="89" y="13"/>
                    <a:pt x="76" y="0"/>
                  </a:cubicBezTo>
                  <a:cubicBezTo>
                    <a:pt x="0" y="75"/>
                    <a:pt x="0" y="75"/>
                    <a:pt x="0" y="75"/>
                  </a:cubicBezTo>
                  <a:cubicBezTo>
                    <a:pt x="7" y="82"/>
                    <a:pt x="15" y="86"/>
                    <a:pt x="24" y="89"/>
                  </a:cubicBezTo>
                  <a:cubicBezTo>
                    <a:pt x="53" y="97"/>
                    <a:pt x="82" y="80"/>
                    <a:pt x="90" y="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53" name="Group 5"/>
          <p:cNvGrpSpPr>
            <a:grpSpLocks/>
          </p:cNvGrpSpPr>
          <p:nvPr/>
        </p:nvGrpSpPr>
        <p:grpSpPr bwMode="auto">
          <a:xfrm>
            <a:off x="7758353" y="1307349"/>
            <a:ext cx="2106984" cy="2106984"/>
            <a:chOff x="5759450" y="2857500"/>
            <a:chExt cx="1355725" cy="1355725"/>
          </a:xfrm>
          <a:solidFill>
            <a:srgbClr val="FFC000"/>
          </a:solidFill>
        </p:grpSpPr>
        <p:sp>
          <p:nvSpPr>
            <p:cNvPr id="54" name="Freeform 16"/>
            <p:cNvSpPr>
              <a:spLocks/>
            </p:cNvSpPr>
            <p:nvPr/>
          </p:nvSpPr>
          <p:spPr bwMode="auto">
            <a:xfrm>
              <a:off x="5759450" y="2857500"/>
              <a:ext cx="1355725" cy="1355725"/>
            </a:xfrm>
            <a:custGeom>
              <a:avLst/>
              <a:gdLst>
                <a:gd name="T0" fmla="*/ 17 w 121"/>
                <a:gd name="T1" fmla="*/ 29 h 121"/>
                <a:gd name="T2" fmla="*/ 29 w 121"/>
                <a:gd name="T3" fmla="*/ 104 h 121"/>
                <a:gd name="T4" fmla="*/ 104 w 121"/>
                <a:gd name="T5" fmla="*/ 92 h 121"/>
                <a:gd name="T6" fmla="*/ 92 w 121"/>
                <a:gd name="T7" fmla="*/ 18 h 121"/>
                <a:gd name="T8" fmla="*/ 17 w 121"/>
                <a:gd name="T9" fmla="*/ 29 h 121"/>
              </a:gdLst>
              <a:ahLst/>
              <a:cxnLst>
                <a:cxn ang="0">
                  <a:pos x="T0" y="T1"/>
                </a:cxn>
                <a:cxn ang="0">
                  <a:pos x="T2" y="T3"/>
                </a:cxn>
                <a:cxn ang="0">
                  <a:pos x="T4" y="T5"/>
                </a:cxn>
                <a:cxn ang="0">
                  <a:pos x="T6" y="T7"/>
                </a:cxn>
                <a:cxn ang="0">
                  <a:pos x="T8" y="T9"/>
                </a:cxn>
              </a:cxnLst>
              <a:rect l="0" t="0" r="r" b="b"/>
              <a:pathLst>
                <a:path w="121" h="121">
                  <a:moveTo>
                    <a:pt x="17" y="29"/>
                  </a:moveTo>
                  <a:cubicBezTo>
                    <a:pt x="0" y="53"/>
                    <a:pt x="5" y="87"/>
                    <a:pt x="29" y="104"/>
                  </a:cubicBezTo>
                  <a:cubicBezTo>
                    <a:pt x="53" y="121"/>
                    <a:pt x="86" y="116"/>
                    <a:pt x="104" y="92"/>
                  </a:cubicBezTo>
                  <a:cubicBezTo>
                    <a:pt x="121" y="68"/>
                    <a:pt x="116" y="35"/>
                    <a:pt x="92" y="18"/>
                  </a:cubicBezTo>
                  <a:cubicBezTo>
                    <a:pt x="68" y="0"/>
                    <a:pt x="34" y="5"/>
                    <a:pt x="17" y="29"/>
                  </a:cubicBezTo>
                  <a:close/>
                </a:path>
              </a:pathLst>
            </a:custGeom>
            <a:grpFill/>
            <a:ln w="9525" cap="flat" cmpd="sng" algn="ctr">
              <a:solidFill>
                <a:srgbClr val="034543"/>
              </a:solid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endParaRPr lang="en-US" sz="2400">
                <a:latin typeface="Arial" charset="0"/>
                <a:cs typeface="+mn-cs"/>
              </a:endParaRPr>
            </a:p>
          </p:txBody>
        </p:sp>
        <p:sp>
          <p:nvSpPr>
            <p:cNvPr id="55" name="Freeform 7"/>
            <p:cNvSpPr>
              <a:spLocks/>
            </p:cNvSpPr>
            <p:nvPr/>
          </p:nvSpPr>
          <p:spPr bwMode="auto">
            <a:xfrm>
              <a:off x="6011675" y="3121025"/>
              <a:ext cx="1050925" cy="1085850"/>
            </a:xfrm>
            <a:custGeom>
              <a:avLst/>
              <a:gdLst>
                <a:gd name="T0" fmla="*/ 995025 w 94"/>
                <a:gd name="T1" fmla="*/ 570911 h 97"/>
                <a:gd name="T2" fmla="*/ 838504 w 94"/>
                <a:gd name="T3" fmla="*/ 0 h 97"/>
                <a:gd name="T4" fmla="*/ 0 w 94"/>
                <a:gd name="T5" fmla="*/ 839575 h 97"/>
                <a:gd name="T6" fmla="*/ 268321 w 94"/>
                <a:gd name="T7" fmla="*/ 996295 h 97"/>
                <a:gd name="T8" fmla="*/ 995025 w 94"/>
                <a:gd name="T9" fmla="*/ 570911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4" h="97">
                  <a:moveTo>
                    <a:pt x="89" y="51"/>
                  </a:moveTo>
                  <a:cubicBezTo>
                    <a:pt x="94" y="32"/>
                    <a:pt x="88" y="13"/>
                    <a:pt x="75" y="0"/>
                  </a:cubicBezTo>
                  <a:cubicBezTo>
                    <a:pt x="0" y="75"/>
                    <a:pt x="0" y="75"/>
                    <a:pt x="0" y="75"/>
                  </a:cubicBezTo>
                  <a:cubicBezTo>
                    <a:pt x="6" y="82"/>
                    <a:pt x="14" y="87"/>
                    <a:pt x="24" y="89"/>
                  </a:cubicBezTo>
                  <a:cubicBezTo>
                    <a:pt x="52" y="97"/>
                    <a:pt x="82" y="80"/>
                    <a:pt x="89" y="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56" name="Group 6"/>
          <p:cNvGrpSpPr>
            <a:grpSpLocks/>
          </p:cNvGrpSpPr>
          <p:nvPr/>
        </p:nvGrpSpPr>
        <p:grpSpPr bwMode="auto">
          <a:xfrm>
            <a:off x="9689460" y="3829475"/>
            <a:ext cx="2089713" cy="2092181"/>
            <a:chOff x="6913563" y="4448175"/>
            <a:chExt cx="1344613" cy="1346200"/>
          </a:xfrm>
          <a:solidFill>
            <a:schemeClr val="accent3">
              <a:lumMod val="40000"/>
              <a:lumOff val="60000"/>
            </a:schemeClr>
          </a:solidFill>
        </p:grpSpPr>
        <p:sp>
          <p:nvSpPr>
            <p:cNvPr id="57" name="Freeform 15"/>
            <p:cNvSpPr>
              <a:spLocks/>
            </p:cNvSpPr>
            <p:nvPr/>
          </p:nvSpPr>
          <p:spPr bwMode="auto">
            <a:xfrm>
              <a:off x="6913563" y="4448175"/>
              <a:ext cx="1344613" cy="1344613"/>
            </a:xfrm>
            <a:custGeom>
              <a:avLst/>
              <a:gdLst>
                <a:gd name="T0" fmla="*/ 44 w 120"/>
                <a:gd name="T1" fmla="*/ 9 h 120"/>
                <a:gd name="T2" fmla="*/ 9 w 120"/>
                <a:gd name="T3" fmla="*/ 77 h 120"/>
                <a:gd name="T4" fmla="*/ 77 w 120"/>
                <a:gd name="T5" fmla="*/ 111 h 120"/>
                <a:gd name="T6" fmla="*/ 111 w 120"/>
                <a:gd name="T7" fmla="*/ 44 h 120"/>
                <a:gd name="T8" fmla="*/ 44 w 120"/>
                <a:gd name="T9" fmla="*/ 9 h 120"/>
              </a:gdLst>
              <a:ahLst/>
              <a:cxnLst>
                <a:cxn ang="0">
                  <a:pos x="T0" y="T1"/>
                </a:cxn>
                <a:cxn ang="0">
                  <a:pos x="T2" y="T3"/>
                </a:cxn>
                <a:cxn ang="0">
                  <a:pos x="T4" y="T5"/>
                </a:cxn>
                <a:cxn ang="0">
                  <a:pos x="T6" y="T7"/>
                </a:cxn>
                <a:cxn ang="0">
                  <a:pos x="T8" y="T9"/>
                </a:cxn>
              </a:cxnLst>
              <a:rect l="0" t="0" r="r" b="b"/>
              <a:pathLst>
                <a:path w="120" h="120">
                  <a:moveTo>
                    <a:pt x="44" y="9"/>
                  </a:moveTo>
                  <a:cubicBezTo>
                    <a:pt x="16" y="19"/>
                    <a:pt x="0" y="49"/>
                    <a:pt x="9" y="77"/>
                  </a:cubicBezTo>
                  <a:cubicBezTo>
                    <a:pt x="18" y="105"/>
                    <a:pt x="49" y="120"/>
                    <a:pt x="77" y="111"/>
                  </a:cubicBezTo>
                  <a:cubicBezTo>
                    <a:pt x="105" y="102"/>
                    <a:pt x="120" y="72"/>
                    <a:pt x="111" y="44"/>
                  </a:cubicBezTo>
                  <a:cubicBezTo>
                    <a:pt x="102" y="16"/>
                    <a:pt x="72" y="0"/>
                    <a:pt x="44" y="9"/>
                  </a:cubicBezTo>
                  <a:close/>
                </a:path>
              </a:pathLst>
            </a:custGeom>
            <a:grpFill/>
            <a:ln w="9525" cap="flat" cmpd="sng" algn="ctr">
              <a:solidFill>
                <a:srgbClr val="048C89"/>
              </a:solid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endParaRPr lang="en-US" sz="2400">
                <a:latin typeface="Arial" charset="0"/>
                <a:cs typeface="+mn-cs"/>
              </a:endParaRPr>
            </a:p>
          </p:txBody>
        </p:sp>
        <p:sp>
          <p:nvSpPr>
            <p:cNvPr id="58" name="Freeform 8"/>
            <p:cNvSpPr>
              <a:spLocks/>
            </p:cNvSpPr>
            <p:nvPr/>
          </p:nvSpPr>
          <p:spPr bwMode="auto">
            <a:xfrm>
              <a:off x="7154863" y="4699000"/>
              <a:ext cx="1062038" cy="1095375"/>
            </a:xfrm>
            <a:custGeom>
              <a:avLst/>
              <a:gdLst>
                <a:gd name="T0" fmla="*/ 1006141 w 95"/>
                <a:gd name="T1" fmla="*/ 581219 h 98"/>
                <a:gd name="T2" fmla="*/ 849630 w 95"/>
                <a:gd name="T3" fmla="*/ 0 h 98"/>
                <a:gd name="T4" fmla="*/ 0 w 95"/>
                <a:gd name="T5" fmla="*/ 849474 h 98"/>
                <a:gd name="T6" fmla="*/ 268304 w 95"/>
                <a:gd name="T7" fmla="*/ 1005957 h 98"/>
                <a:gd name="T8" fmla="*/ 1006141 w 95"/>
                <a:gd name="T9" fmla="*/ 581219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98">
                  <a:moveTo>
                    <a:pt x="90" y="52"/>
                  </a:moveTo>
                  <a:cubicBezTo>
                    <a:pt x="95" y="33"/>
                    <a:pt x="89" y="14"/>
                    <a:pt x="76" y="0"/>
                  </a:cubicBezTo>
                  <a:cubicBezTo>
                    <a:pt x="0" y="76"/>
                    <a:pt x="0" y="76"/>
                    <a:pt x="0" y="76"/>
                  </a:cubicBezTo>
                  <a:cubicBezTo>
                    <a:pt x="7" y="82"/>
                    <a:pt x="15" y="87"/>
                    <a:pt x="24" y="90"/>
                  </a:cubicBezTo>
                  <a:cubicBezTo>
                    <a:pt x="53" y="98"/>
                    <a:pt x="82" y="81"/>
                    <a:pt x="90"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59" name="Group 3"/>
          <p:cNvGrpSpPr>
            <a:grpSpLocks/>
          </p:cNvGrpSpPr>
          <p:nvPr/>
        </p:nvGrpSpPr>
        <p:grpSpPr bwMode="auto">
          <a:xfrm>
            <a:off x="2070328" y="1343666"/>
            <a:ext cx="2106984" cy="2106984"/>
            <a:chOff x="2028825" y="2857500"/>
            <a:chExt cx="1355725" cy="1355725"/>
          </a:xfrm>
          <a:solidFill>
            <a:srgbClr val="92D050"/>
          </a:solidFill>
        </p:grpSpPr>
        <p:sp>
          <p:nvSpPr>
            <p:cNvPr id="60" name="Freeform 13"/>
            <p:cNvSpPr>
              <a:spLocks/>
            </p:cNvSpPr>
            <p:nvPr/>
          </p:nvSpPr>
          <p:spPr bwMode="auto">
            <a:xfrm>
              <a:off x="2028825" y="2857500"/>
              <a:ext cx="1355725" cy="1355725"/>
            </a:xfrm>
            <a:custGeom>
              <a:avLst/>
              <a:gdLst>
                <a:gd name="T0" fmla="*/ 104 w 121"/>
                <a:gd name="T1" fmla="*/ 29 h 121"/>
                <a:gd name="T2" fmla="*/ 29 w 121"/>
                <a:gd name="T3" fmla="*/ 18 h 121"/>
                <a:gd name="T4" fmla="*/ 17 w 121"/>
                <a:gd name="T5" fmla="*/ 92 h 121"/>
                <a:gd name="T6" fmla="*/ 92 w 121"/>
                <a:gd name="T7" fmla="*/ 104 h 121"/>
                <a:gd name="T8" fmla="*/ 104 w 121"/>
                <a:gd name="T9" fmla="*/ 29 h 121"/>
              </a:gdLst>
              <a:ahLst/>
              <a:cxnLst>
                <a:cxn ang="0">
                  <a:pos x="T0" y="T1"/>
                </a:cxn>
                <a:cxn ang="0">
                  <a:pos x="T2" y="T3"/>
                </a:cxn>
                <a:cxn ang="0">
                  <a:pos x="T4" y="T5"/>
                </a:cxn>
                <a:cxn ang="0">
                  <a:pos x="T6" y="T7"/>
                </a:cxn>
                <a:cxn ang="0">
                  <a:pos x="T8" y="T9"/>
                </a:cxn>
              </a:cxnLst>
              <a:rect l="0" t="0" r="r" b="b"/>
              <a:pathLst>
                <a:path w="121" h="121">
                  <a:moveTo>
                    <a:pt x="104" y="29"/>
                  </a:moveTo>
                  <a:cubicBezTo>
                    <a:pt x="87" y="5"/>
                    <a:pt x="53" y="0"/>
                    <a:pt x="29" y="18"/>
                  </a:cubicBezTo>
                  <a:cubicBezTo>
                    <a:pt x="5" y="35"/>
                    <a:pt x="0" y="68"/>
                    <a:pt x="17" y="92"/>
                  </a:cubicBezTo>
                  <a:cubicBezTo>
                    <a:pt x="35" y="116"/>
                    <a:pt x="68" y="121"/>
                    <a:pt x="92" y="104"/>
                  </a:cubicBezTo>
                  <a:cubicBezTo>
                    <a:pt x="116" y="87"/>
                    <a:pt x="121" y="53"/>
                    <a:pt x="104" y="29"/>
                  </a:cubicBezTo>
                  <a:close/>
                </a:path>
              </a:pathLst>
            </a:custGeom>
            <a:grpFill/>
            <a:ln w="9525" cap="flat" cmpd="sng" algn="ctr">
              <a:solidFill>
                <a:srgbClr val="01568F"/>
              </a:solidFill>
              <a:prstDash val="solid"/>
              <a:round/>
              <a:headEnd type="none" w="med" len="med"/>
              <a:tailEnd type="none" w="med" len="med"/>
            </a:ln>
            <a:effectLst>
              <a:outerShdw blurRad="38100" dist="25400" dir="5400000" algn="t" rotWithShape="0">
                <a:prstClr val="black">
                  <a:alpha val="27000"/>
                </a:prstClr>
              </a:outerShdw>
            </a:effectLst>
          </p:spPr>
          <p:txBody>
            <a:bodyPr lIns="82124" tIns="41061" rIns="82124" bIns="41061" anchor="ctr"/>
            <a:lstStyle/>
            <a:p>
              <a:pPr algn="ctr" defTabSz="814388">
                <a:lnSpc>
                  <a:spcPct val="90000"/>
                </a:lnSpc>
                <a:defRPr/>
              </a:pPr>
              <a:endParaRPr lang="en-US" sz="2400">
                <a:latin typeface="Arial" charset="0"/>
                <a:cs typeface="+mn-cs"/>
              </a:endParaRPr>
            </a:p>
          </p:txBody>
        </p:sp>
        <p:sp>
          <p:nvSpPr>
            <p:cNvPr id="61" name="Freeform 9"/>
            <p:cNvSpPr>
              <a:spLocks/>
            </p:cNvSpPr>
            <p:nvPr/>
          </p:nvSpPr>
          <p:spPr bwMode="auto">
            <a:xfrm>
              <a:off x="2290763" y="3121025"/>
              <a:ext cx="1062038" cy="1085850"/>
            </a:xfrm>
            <a:custGeom>
              <a:avLst/>
              <a:gdLst>
                <a:gd name="T0" fmla="*/ 1006141 w 95"/>
                <a:gd name="T1" fmla="*/ 570911 h 97"/>
                <a:gd name="T2" fmla="*/ 849630 w 95"/>
                <a:gd name="T3" fmla="*/ 0 h 97"/>
                <a:gd name="T4" fmla="*/ 0 w 95"/>
                <a:gd name="T5" fmla="*/ 839575 h 97"/>
                <a:gd name="T6" fmla="*/ 268304 w 95"/>
                <a:gd name="T7" fmla="*/ 996295 h 97"/>
                <a:gd name="T8" fmla="*/ 1006141 w 95"/>
                <a:gd name="T9" fmla="*/ 570911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97">
                  <a:moveTo>
                    <a:pt x="90" y="51"/>
                  </a:moveTo>
                  <a:cubicBezTo>
                    <a:pt x="95" y="32"/>
                    <a:pt x="89" y="13"/>
                    <a:pt x="76" y="0"/>
                  </a:cubicBezTo>
                  <a:cubicBezTo>
                    <a:pt x="0" y="75"/>
                    <a:pt x="0" y="75"/>
                    <a:pt x="0" y="75"/>
                  </a:cubicBezTo>
                  <a:cubicBezTo>
                    <a:pt x="7" y="82"/>
                    <a:pt x="15" y="87"/>
                    <a:pt x="24" y="89"/>
                  </a:cubicBezTo>
                  <a:cubicBezTo>
                    <a:pt x="53" y="97"/>
                    <a:pt x="82" y="80"/>
                    <a:pt x="90" y="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62" name="Group 1"/>
          <p:cNvGrpSpPr>
            <a:grpSpLocks/>
          </p:cNvGrpSpPr>
          <p:nvPr/>
        </p:nvGrpSpPr>
        <p:grpSpPr bwMode="auto">
          <a:xfrm>
            <a:off x="271543" y="3856253"/>
            <a:ext cx="2089714" cy="2089714"/>
            <a:chOff x="885825" y="4448175"/>
            <a:chExt cx="1344613" cy="1344613"/>
          </a:xfrm>
          <a:solidFill>
            <a:srgbClr val="72CDEA"/>
          </a:solidFill>
        </p:grpSpPr>
        <p:sp>
          <p:nvSpPr>
            <p:cNvPr id="63" name="Freeform 14"/>
            <p:cNvSpPr>
              <a:spLocks/>
            </p:cNvSpPr>
            <p:nvPr/>
          </p:nvSpPr>
          <p:spPr bwMode="auto">
            <a:xfrm>
              <a:off x="885825" y="4448175"/>
              <a:ext cx="1344613" cy="1344613"/>
            </a:xfrm>
            <a:custGeom>
              <a:avLst/>
              <a:gdLst>
                <a:gd name="T0" fmla="*/ 76 w 120"/>
                <a:gd name="T1" fmla="*/ 9 h 120"/>
                <a:gd name="T2" fmla="*/ 9 w 120"/>
                <a:gd name="T3" fmla="*/ 44 h 120"/>
                <a:gd name="T4" fmla="*/ 43 w 120"/>
                <a:gd name="T5" fmla="*/ 111 h 120"/>
                <a:gd name="T6" fmla="*/ 111 w 120"/>
                <a:gd name="T7" fmla="*/ 77 h 120"/>
                <a:gd name="T8" fmla="*/ 76 w 120"/>
                <a:gd name="T9" fmla="*/ 9 h 120"/>
              </a:gdLst>
              <a:ahLst/>
              <a:cxnLst>
                <a:cxn ang="0">
                  <a:pos x="T0" y="T1"/>
                </a:cxn>
                <a:cxn ang="0">
                  <a:pos x="T2" y="T3"/>
                </a:cxn>
                <a:cxn ang="0">
                  <a:pos x="T4" y="T5"/>
                </a:cxn>
                <a:cxn ang="0">
                  <a:pos x="T6" y="T7"/>
                </a:cxn>
                <a:cxn ang="0">
                  <a:pos x="T8" y="T9"/>
                </a:cxn>
              </a:cxnLst>
              <a:rect l="0" t="0" r="r" b="b"/>
              <a:pathLst>
                <a:path w="120" h="120">
                  <a:moveTo>
                    <a:pt x="76" y="9"/>
                  </a:moveTo>
                  <a:cubicBezTo>
                    <a:pt x="48" y="0"/>
                    <a:pt x="18" y="16"/>
                    <a:pt x="9" y="44"/>
                  </a:cubicBezTo>
                  <a:cubicBezTo>
                    <a:pt x="0" y="72"/>
                    <a:pt x="15" y="102"/>
                    <a:pt x="43" y="111"/>
                  </a:cubicBezTo>
                  <a:cubicBezTo>
                    <a:pt x="71" y="120"/>
                    <a:pt x="102" y="105"/>
                    <a:pt x="111" y="77"/>
                  </a:cubicBezTo>
                  <a:cubicBezTo>
                    <a:pt x="120" y="49"/>
                    <a:pt x="104" y="19"/>
                    <a:pt x="76" y="9"/>
                  </a:cubicBezTo>
                  <a:close/>
                </a:path>
              </a:pathLst>
            </a:custGeom>
            <a:grpFill/>
            <a:ln w="9525" cap="flat" cmpd="sng" algn="ctr">
              <a:solidFill>
                <a:srgbClr val="0195F9"/>
              </a:solidFill>
              <a:prstDash val="solid"/>
              <a:round/>
              <a:headEnd type="none" w="med" len="med"/>
              <a:tailEnd type="none" w="med" len="med"/>
            </a:ln>
            <a:effectLst>
              <a:outerShdw blurRad="38100" dist="25400" dir="5400000" algn="t" rotWithShape="0">
                <a:srgbClr val="000000">
                  <a:alpha val="26667"/>
                </a:srgbClr>
              </a:outerShdw>
            </a:effectLst>
          </p:spPr>
          <p:txBody>
            <a:bodyPr lIns="82124" tIns="41061" rIns="82124" bIns="41061" anchor="ctr"/>
            <a:lstStyle/>
            <a:p>
              <a:pPr algn="ctr" defTabSz="814388">
                <a:lnSpc>
                  <a:spcPct val="90000"/>
                </a:lnSpc>
                <a:defRPr/>
              </a:pPr>
              <a:endParaRPr lang="en-US" sz="2400">
                <a:latin typeface="Arial" charset="0"/>
                <a:cs typeface="+mn-cs"/>
              </a:endParaRPr>
            </a:p>
          </p:txBody>
        </p:sp>
        <p:sp>
          <p:nvSpPr>
            <p:cNvPr id="64" name="Freeform 10"/>
            <p:cNvSpPr>
              <a:spLocks/>
            </p:cNvSpPr>
            <p:nvPr/>
          </p:nvSpPr>
          <p:spPr bwMode="auto">
            <a:xfrm>
              <a:off x="1138238" y="4705351"/>
              <a:ext cx="1063625" cy="1084263"/>
            </a:xfrm>
            <a:custGeom>
              <a:avLst/>
              <a:gdLst>
                <a:gd name="T0" fmla="*/ 996449 w 95"/>
                <a:gd name="T1" fmla="*/ 581254 h 97"/>
                <a:gd name="T2" fmla="*/ 850900 w 95"/>
                <a:gd name="T3" fmla="*/ 0 h 97"/>
                <a:gd name="T4" fmla="*/ 0 w 95"/>
                <a:gd name="T5" fmla="*/ 849526 h 97"/>
                <a:gd name="T6" fmla="*/ 268705 w 95"/>
                <a:gd name="T7" fmla="*/ 1006017 h 97"/>
                <a:gd name="T8" fmla="*/ 996449 w 95"/>
                <a:gd name="T9" fmla="*/ 581254 h 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 h="97">
                  <a:moveTo>
                    <a:pt x="89" y="52"/>
                  </a:moveTo>
                  <a:cubicBezTo>
                    <a:pt x="95" y="33"/>
                    <a:pt x="89" y="13"/>
                    <a:pt x="76" y="0"/>
                  </a:cubicBezTo>
                  <a:cubicBezTo>
                    <a:pt x="0" y="76"/>
                    <a:pt x="0" y="76"/>
                    <a:pt x="0" y="76"/>
                  </a:cubicBezTo>
                  <a:cubicBezTo>
                    <a:pt x="6" y="82"/>
                    <a:pt x="15" y="87"/>
                    <a:pt x="24" y="90"/>
                  </a:cubicBezTo>
                  <a:cubicBezTo>
                    <a:pt x="53" y="97"/>
                    <a:pt x="82" y="80"/>
                    <a:pt x="89"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65" name="Rectangle 64"/>
          <p:cNvSpPr>
            <a:spLocks noChangeArrowheads="1"/>
          </p:cNvSpPr>
          <p:nvPr/>
        </p:nvSpPr>
        <p:spPr bwMode="auto">
          <a:xfrm>
            <a:off x="359128" y="4354882"/>
            <a:ext cx="1897273" cy="1190920"/>
          </a:xfrm>
          <a:prstGeom prst="rect">
            <a:avLst/>
          </a:prstGeom>
          <a:no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wrap="square" lIns="82124" tIns="41061" rIns="82124" bIns="41061" anchor="ctr">
            <a:spAutoFit/>
          </a:bodyPr>
          <a:lstStyle/>
          <a:p>
            <a:pPr algn="ctr" defTabSz="814388">
              <a:defRPr/>
            </a:pPr>
            <a:r>
              <a:rPr lang="fa-IR" sz="3600" dirty="0" smtClean="0">
                <a:latin typeface="Arial" charset="0"/>
                <a:cs typeface="B Nazanin" panose="00000400000000000000" pitchFamily="2" charset="-78"/>
              </a:rPr>
              <a:t>پاسخگویی مسئولین</a:t>
            </a:r>
            <a:endParaRPr lang="en-US" sz="3600" dirty="0">
              <a:latin typeface="Arial" charset="0"/>
              <a:cs typeface="B Nazanin" panose="00000400000000000000" pitchFamily="2" charset="-78"/>
            </a:endParaRPr>
          </a:p>
        </p:txBody>
      </p:sp>
      <p:sp>
        <p:nvSpPr>
          <p:cNvPr id="66" name="Rectangle 65"/>
          <p:cNvSpPr>
            <a:spLocks noChangeArrowheads="1"/>
          </p:cNvSpPr>
          <p:nvPr/>
        </p:nvSpPr>
        <p:spPr bwMode="auto">
          <a:xfrm>
            <a:off x="2175183" y="2106809"/>
            <a:ext cx="1897273" cy="636922"/>
          </a:xfrm>
          <a:prstGeom prst="rect">
            <a:avLst/>
          </a:prstGeom>
          <a:no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wrap="square" lIns="82124" tIns="41061" rIns="82124" bIns="41061" anchor="ctr">
            <a:spAutoFit/>
          </a:bodyPr>
          <a:lstStyle/>
          <a:p>
            <a:pPr algn="ctr" defTabSz="814388">
              <a:defRPr/>
            </a:pPr>
            <a:r>
              <a:rPr lang="fa-IR" sz="3600" dirty="0" smtClean="0">
                <a:latin typeface="Arial" charset="0"/>
                <a:cs typeface="B Nazanin" panose="00000400000000000000" pitchFamily="2" charset="-78"/>
              </a:rPr>
              <a:t>کاهش فساد</a:t>
            </a:r>
            <a:endParaRPr lang="en-US" sz="3600" dirty="0">
              <a:latin typeface="Arial" charset="0"/>
              <a:cs typeface="B Nazanin" panose="00000400000000000000" pitchFamily="2" charset="-78"/>
            </a:endParaRPr>
          </a:p>
        </p:txBody>
      </p:sp>
      <p:sp>
        <p:nvSpPr>
          <p:cNvPr id="67" name="Rectangle 66"/>
          <p:cNvSpPr>
            <a:spLocks noChangeArrowheads="1"/>
          </p:cNvSpPr>
          <p:nvPr/>
        </p:nvSpPr>
        <p:spPr bwMode="auto">
          <a:xfrm>
            <a:off x="7863208" y="2042381"/>
            <a:ext cx="1897273" cy="636922"/>
          </a:xfrm>
          <a:prstGeom prst="rect">
            <a:avLst/>
          </a:prstGeom>
          <a:no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wrap="square" lIns="82124" tIns="41061" rIns="82124" bIns="41061" anchor="ctr">
            <a:spAutoFit/>
          </a:bodyPr>
          <a:lstStyle/>
          <a:p>
            <a:pPr algn="ctr" defTabSz="814388">
              <a:defRPr/>
            </a:pPr>
            <a:r>
              <a:rPr lang="fa-IR" sz="3600" dirty="0" smtClean="0">
                <a:latin typeface="Arial" charset="0"/>
                <a:cs typeface="B Nazanin" panose="00000400000000000000" pitchFamily="2" charset="-78"/>
              </a:rPr>
              <a:t>اعتماد مردم</a:t>
            </a:r>
            <a:endParaRPr lang="en-US" sz="3600" dirty="0">
              <a:latin typeface="Arial" charset="0"/>
              <a:cs typeface="B Nazanin" panose="00000400000000000000" pitchFamily="2" charset="-78"/>
            </a:endParaRPr>
          </a:p>
        </p:txBody>
      </p:sp>
      <p:sp>
        <p:nvSpPr>
          <p:cNvPr id="68" name="Rectangle 67"/>
          <p:cNvSpPr>
            <a:spLocks noChangeArrowheads="1"/>
          </p:cNvSpPr>
          <p:nvPr/>
        </p:nvSpPr>
        <p:spPr bwMode="auto">
          <a:xfrm>
            <a:off x="5096105" y="938317"/>
            <a:ext cx="1897271" cy="1190920"/>
          </a:xfrm>
          <a:prstGeom prst="rect">
            <a:avLst/>
          </a:prstGeom>
          <a:no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wrap="square" lIns="82124" tIns="41061" rIns="82124" bIns="41061" anchor="ctr">
            <a:spAutoFit/>
          </a:bodyPr>
          <a:lstStyle/>
          <a:p>
            <a:pPr algn="ctr" defTabSz="814388">
              <a:defRPr/>
            </a:pPr>
            <a:r>
              <a:rPr lang="fa-IR" sz="3600" dirty="0" smtClean="0">
                <a:latin typeface="Arial" charset="0"/>
                <a:cs typeface="B Nazanin" panose="00000400000000000000" pitchFamily="2" charset="-78"/>
              </a:rPr>
              <a:t>کارآیی و کارآمدی</a:t>
            </a:r>
            <a:endParaRPr lang="en-US" sz="3600" dirty="0">
              <a:latin typeface="Arial" charset="0"/>
              <a:cs typeface="B Nazanin" panose="00000400000000000000" pitchFamily="2" charset="-78"/>
            </a:endParaRPr>
          </a:p>
        </p:txBody>
      </p:sp>
      <p:sp>
        <p:nvSpPr>
          <p:cNvPr id="69" name="Rectangle 68"/>
          <p:cNvSpPr>
            <a:spLocks noChangeArrowheads="1"/>
          </p:cNvSpPr>
          <p:nvPr/>
        </p:nvSpPr>
        <p:spPr bwMode="auto">
          <a:xfrm>
            <a:off x="9793336" y="4278873"/>
            <a:ext cx="1897271" cy="1190920"/>
          </a:xfrm>
          <a:prstGeom prst="rect">
            <a:avLst/>
          </a:prstGeom>
          <a:no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wrap="square" lIns="82124" tIns="41061" rIns="82124" bIns="41061" anchor="ctr">
            <a:spAutoFit/>
          </a:bodyPr>
          <a:lstStyle/>
          <a:p>
            <a:pPr algn="ctr" defTabSz="814388">
              <a:defRPr/>
            </a:pPr>
            <a:r>
              <a:rPr lang="fa-IR" sz="3600" dirty="0" smtClean="0">
                <a:latin typeface="Arial" charset="0"/>
                <a:cs typeface="B Nazanin" panose="00000400000000000000" pitchFamily="2" charset="-78"/>
              </a:rPr>
              <a:t>مشارکت مردم</a:t>
            </a:r>
            <a:endParaRPr lang="en-US" sz="3600" dirty="0">
              <a:latin typeface="Arial" charset="0"/>
              <a:cs typeface="B Nazanin" panose="00000400000000000000" pitchFamily="2" charset="-78"/>
            </a:endParaRPr>
          </a:p>
        </p:txBody>
      </p:sp>
      <p:sp>
        <p:nvSpPr>
          <p:cNvPr id="70" name="Rectangle 69"/>
          <p:cNvSpPr>
            <a:spLocks noChangeArrowheads="1"/>
          </p:cNvSpPr>
          <p:nvPr/>
        </p:nvSpPr>
        <p:spPr bwMode="auto">
          <a:xfrm>
            <a:off x="3862562" y="5657352"/>
            <a:ext cx="4292918" cy="913921"/>
          </a:xfrm>
          <a:prstGeom prst="rect">
            <a:avLst/>
          </a:prstGeom>
          <a:noFill/>
          <a:ln w="9525" cap="flat" cmpd="sng" algn="ctr">
            <a:noFill/>
            <a:prstDash val="solid"/>
            <a:round/>
            <a:headEnd type="none" w="med" len="med"/>
            <a:tailEnd type="none" w="med" len="med"/>
          </a:ln>
          <a:effectLst>
            <a:outerShdw blurRad="38100" dist="25400" dir="5400000" algn="t" rotWithShape="0">
              <a:prstClr val="black">
                <a:alpha val="27000"/>
              </a:prstClr>
            </a:outerShdw>
          </a:effectLst>
        </p:spPr>
        <p:txBody>
          <a:bodyPr wrap="square" lIns="82124" tIns="41061" rIns="82124" bIns="41061" anchor="ctr">
            <a:spAutoFit/>
          </a:bodyPr>
          <a:lstStyle/>
          <a:p>
            <a:pPr algn="ctr" defTabSz="814388">
              <a:defRPr/>
            </a:pPr>
            <a:r>
              <a:rPr lang="fa-IR" sz="5400" dirty="0" smtClean="0">
                <a:latin typeface="Arial" charset="0"/>
                <a:cs typeface="B Nazanin" panose="00000400000000000000" pitchFamily="2" charset="-78"/>
              </a:rPr>
              <a:t>شفافیت</a:t>
            </a:r>
            <a:endParaRPr lang="en-US" sz="5400" dirty="0">
              <a:latin typeface="Arial" charset="0"/>
              <a:cs typeface="B Nazanin" panose="00000400000000000000" pitchFamily="2" charset="-78"/>
            </a:endParaRPr>
          </a:p>
        </p:txBody>
      </p:sp>
      <p:sp>
        <p:nvSpPr>
          <p:cNvPr id="3" name="Slide Number Placeholder 2"/>
          <p:cNvSpPr>
            <a:spLocks noGrp="1"/>
          </p:cNvSpPr>
          <p:nvPr>
            <p:ph type="sldNum" sz="quarter" idx="12"/>
          </p:nvPr>
        </p:nvSpPr>
        <p:spPr>
          <a:xfrm>
            <a:off x="0" y="223156"/>
            <a:ext cx="683339" cy="365125"/>
          </a:xfrm>
        </p:spPr>
        <p:txBody>
          <a:bodyPr/>
          <a:lstStyle/>
          <a:p>
            <a:pPr algn="ctr"/>
            <a:fld id="{61B762DC-9143-4D8F-8B16-054488782B57}" type="slidenum">
              <a:rPr lang="fa-IR" sz="2000" b="1">
                <a:solidFill>
                  <a:schemeClr val="tx1"/>
                </a:solidFill>
                <a:cs typeface="B Nazanin" panose="00000400000000000000" pitchFamily="2" charset="-78"/>
              </a:rPr>
              <a:pPr algn="ctr"/>
              <a:t>38</a:t>
            </a:fld>
            <a:endParaRPr lang="fa-IR" sz="2000" b="1" dirty="0">
              <a:solidFill>
                <a:schemeClr val="tx1"/>
              </a:solidFill>
              <a:cs typeface="B Nazanin" panose="00000400000000000000" pitchFamily="2" charset="-78"/>
            </a:endParaRPr>
          </a:p>
        </p:txBody>
      </p:sp>
      <p:sp>
        <p:nvSpPr>
          <p:cNvPr id="26" name="Oval 2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جمع‌بندی نهایی</a:t>
            </a:r>
            <a:endParaRPr lang="fa-IR" sz="2400" dirty="0">
              <a:cs typeface="B Nazanin" panose="00000400000000000000" pitchFamily="2" charset="-78"/>
            </a:endParaRPr>
          </a:p>
        </p:txBody>
      </p:sp>
    </p:spTree>
    <p:extLst>
      <p:ext uri="{BB962C8B-B14F-4D97-AF65-F5344CB8AC3E}">
        <p14:creationId xmlns:p14="http://schemas.microsoft.com/office/powerpoint/2010/main" val="3337505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3564" y="488415"/>
            <a:ext cx="1854164" cy="939692"/>
          </a:xfrm>
        </p:spPr>
        <p:txBody>
          <a:bodyPr>
            <a:normAutofit/>
          </a:bodyPr>
          <a:lstStyle/>
          <a:p>
            <a:pPr algn="ctr"/>
            <a:r>
              <a:rPr lang="fa-IR" b="1" dirty="0" smtClean="0">
                <a:solidFill>
                  <a:schemeClr val="tx1"/>
                </a:solidFill>
                <a:cs typeface="B Nazanin" panose="00000400000000000000" pitchFamily="2" charset="-78"/>
              </a:rPr>
              <a:t>شفافیت</a:t>
            </a:r>
            <a:endParaRPr lang="fa-IR" b="1" dirty="0">
              <a:solidFill>
                <a:schemeClr val="tx1"/>
              </a:solidFill>
              <a:cs typeface="B Nazanin" panose="00000400000000000000" pitchFamily="2" charset="-78"/>
            </a:endParaRPr>
          </a:p>
        </p:txBody>
      </p:sp>
      <p:sp>
        <p:nvSpPr>
          <p:cNvPr id="3" name="Content Placeholder 2"/>
          <p:cNvSpPr>
            <a:spLocks noGrp="1"/>
          </p:cNvSpPr>
          <p:nvPr>
            <p:ph idx="1"/>
          </p:nvPr>
        </p:nvSpPr>
        <p:spPr>
          <a:xfrm>
            <a:off x="75274" y="1428107"/>
            <a:ext cx="10315254" cy="4481727"/>
          </a:xfrm>
        </p:spPr>
        <p:txBody>
          <a:bodyPr anchor="ctr"/>
          <a:lstStyle/>
          <a:p>
            <a:pPr algn="just">
              <a:lnSpc>
                <a:spcPct val="150000"/>
              </a:lnSpc>
            </a:pPr>
            <a:r>
              <a:rPr lang="ar-SA" sz="2600" b="1" dirty="0">
                <a:solidFill>
                  <a:schemeClr val="tx1"/>
                </a:solidFill>
                <a:cs typeface="B Nazanin" panose="00000400000000000000" pitchFamily="2" charset="-78"/>
              </a:rPr>
              <a:t>شفافیت</a:t>
            </a:r>
            <a:r>
              <a:rPr lang="ar-SA" sz="2400" b="1" dirty="0">
                <a:cs typeface="B Nazanin" panose="00000400000000000000" pitchFamily="2" charset="-78"/>
              </a:rPr>
              <a:t> معنایش این است که مسئول در جمهوری اسلامی عملکرد خودش را به طور واضح در اختیار مردم قرار بدهد؛ این معنای </a:t>
            </a:r>
            <a:r>
              <a:rPr lang="ar-SA" sz="2400" b="1" dirty="0">
                <a:solidFill>
                  <a:schemeClr val="tx1"/>
                </a:solidFill>
                <a:cs typeface="B Nazanin" panose="00000400000000000000" pitchFamily="2" charset="-78"/>
              </a:rPr>
              <a:t>شفافیت</a:t>
            </a:r>
            <a:r>
              <a:rPr lang="ar-SA" sz="2400" b="1" dirty="0">
                <a:cs typeface="B Nazanin" panose="00000400000000000000" pitchFamily="2" charset="-78"/>
              </a:rPr>
              <a:t> است، باید هم بکنند</a:t>
            </a:r>
            <a:r>
              <a:rPr lang="ar-SA" sz="2400" b="1" dirty="0" smtClean="0">
                <a:cs typeface="B Nazanin" panose="00000400000000000000" pitchFamily="2" charset="-78"/>
              </a:rPr>
              <a:t>.</a:t>
            </a:r>
            <a:r>
              <a:rPr lang="en-US" sz="2400" b="1" dirty="0" smtClean="0">
                <a:cs typeface="B Nazanin" panose="00000400000000000000" pitchFamily="2" charset="-78"/>
              </a:rPr>
              <a:t> </a:t>
            </a:r>
            <a:endParaRPr lang="fa-IR" sz="2400" b="1" dirty="0" smtClean="0">
              <a:cs typeface="B Nazanin" panose="00000400000000000000" pitchFamily="2" charset="-78"/>
            </a:endParaRPr>
          </a:p>
          <a:p>
            <a:pPr marL="0" indent="0" algn="just">
              <a:lnSpc>
                <a:spcPct val="150000"/>
              </a:lnSpc>
              <a:buNone/>
            </a:pPr>
            <a:r>
              <a:rPr lang="fa-IR" sz="2400" b="1" dirty="0">
                <a:cs typeface="B Nazanin" panose="00000400000000000000" pitchFamily="2" charset="-78"/>
              </a:rPr>
              <a:t> </a:t>
            </a:r>
            <a:r>
              <a:rPr lang="fa-IR" sz="2400" b="1" dirty="0" smtClean="0">
                <a:cs typeface="B Nazanin" panose="00000400000000000000" pitchFamily="2" charset="-78"/>
              </a:rPr>
              <a:t>    </a:t>
            </a:r>
            <a:r>
              <a:rPr lang="fa-IR" sz="1800" b="1" dirty="0" smtClean="0">
                <a:cs typeface="B Nazanin" panose="00000400000000000000" pitchFamily="2" charset="-78"/>
              </a:rPr>
              <a:t>بیانات در خطبه‌های نماز عید سعید فطر، 1388/06/29</a:t>
            </a:r>
            <a:endParaRPr lang="en-US" sz="1800" dirty="0">
              <a:cs typeface="B Nazanin" panose="00000400000000000000" pitchFamily="2" charset="-78"/>
            </a:endParaRPr>
          </a:p>
          <a:p>
            <a:endParaRPr lang="fa-IR" dirty="0"/>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smtClean="0">
                <a:solidFill>
                  <a:schemeClr val="bg1"/>
                </a:solidFill>
                <a:latin typeface="ae_Petra" panose="02060603050605020204" pitchFamily="18" charset="-78"/>
                <a:cs typeface="ae_Petra" panose="02060603050605020204" pitchFamily="18" charset="-78"/>
              </a:rPr>
              <a:t>http://farsi.khamenei.ir/speech-content?id=8070 </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13064"/>
            <a:ext cx="683339" cy="365125"/>
          </a:xfrm>
        </p:spPr>
        <p:txBody>
          <a:bodyPr/>
          <a:lstStyle/>
          <a:p>
            <a:pPr algn="ctr"/>
            <a:r>
              <a:rPr lang="fa-IR" sz="2000" b="1" dirty="0">
                <a:solidFill>
                  <a:schemeClr val="tx1"/>
                </a:solidFill>
                <a:cs typeface="B Nazanin" panose="00000400000000000000" pitchFamily="2" charset="-78"/>
              </a:rPr>
              <a:t>0</a:t>
            </a:r>
            <a:fld id="{61B762DC-9143-4D8F-8B16-054488782B57}" type="slidenum">
              <a:rPr lang="fa-IR" sz="2000" b="1">
                <a:solidFill>
                  <a:schemeClr val="tx1"/>
                </a:solidFill>
                <a:cs typeface="B Nazanin" panose="00000400000000000000" pitchFamily="2" charset="-78"/>
              </a:rPr>
              <a:pPr algn="ctr"/>
              <a:t>4</a:t>
            </a:fld>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پاسخگویی مسئولین</a:t>
            </a:r>
            <a:endParaRPr lang="fa-IR" sz="2400" dirty="0">
              <a:cs typeface="B Nazanin" panose="00000400000000000000" pitchFamily="2" charset="-78"/>
            </a:endParaRPr>
          </a:p>
        </p:txBody>
      </p:sp>
    </p:spTree>
    <p:extLst>
      <p:ext uri="{BB962C8B-B14F-4D97-AF65-F5344CB8AC3E}">
        <p14:creationId xmlns:p14="http://schemas.microsoft.com/office/powerpoint/2010/main" val="1658002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647" y="566496"/>
            <a:ext cx="9404723" cy="1400530"/>
          </a:xfrm>
        </p:spPr>
        <p:txBody>
          <a:bodyPr/>
          <a:lstStyle/>
          <a:p>
            <a:pPr algn="ctr"/>
            <a:r>
              <a:rPr lang="fa-IR" b="1" dirty="0">
                <a:solidFill>
                  <a:schemeClr val="tx1"/>
                </a:solidFill>
                <a:cs typeface="B Nazanin" panose="00000400000000000000" pitchFamily="2" charset="-78"/>
              </a:rPr>
              <a:t>پاسخگویی مسئولین</a:t>
            </a:r>
          </a:p>
        </p:txBody>
      </p:sp>
      <p:sp>
        <p:nvSpPr>
          <p:cNvPr id="3" name="Content Placeholder 2"/>
          <p:cNvSpPr>
            <a:spLocks noGrp="1"/>
          </p:cNvSpPr>
          <p:nvPr>
            <p:ph idx="1"/>
          </p:nvPr>
        </p:nvSpPr>
        <p:spPr>
          <a:xfrm>
            <a:off x="382852" y="1562490"/>
            <a:ext cx="9889557" cy="4195481"/>
          </a:xfrm>
        </p:spPr>
        <p:txBody>
          <a:bodyPr anchor="ctr">
            <a:normAutofit/>
          </a:bodyPr>
          <a:lstStyle/>
          <a:p>
            <a:pPr algn="just">
              <a:lnSpc>
                <a:spcPct val="150000"/>
              </a:lnSpc>
            </a:pPr>
            <a:r>
              <a:rPr lang="ar-SA" sz="2400" b="1" dirty="0">
                <a:solidFill>
                  <a:schemeClr val="tx1"/>
                </a:solidFill>
                <a:cs typeface="B Nazanin" panose="00000400000000000000" pitchFamily="2" charset="-78"/>
              </a:rPr>
              <a:t>مسؤولان بلند پایه ی کشور، قوای سه گانه، از خود رهبری تا آحاد مأموران و مدیران، همه باید پاسخگو باشند؛ پاسخگوی کار خود، پاسخگوی تصمیم خود، پاسخگوی سخنی که بر زبان آورده اند و تصمیمی که گرفته اند؛ این معنای پاسخگویی است؛ این یک حقیقت اسلامی است و همه باید به آن پایبند باشیم</a:t>
            </a:r>
            <a:r>
              <a:rPr lang="ar-SA" sz="2400" b="1" dirty="0" smtClean="0">
                <a:solidFill>
                  <a:schemeClr val="tx1"/>
                </a:solidFill>
                <a:cs typeface="B Nazanin" panose="00000400000000000000" pitchFamily="2" charset="-78"/>
              </a:rPr>
              <a:t>.</a:t>
            </a:r>
            <a:endParaRPr lang="fa-IR" sz="2400" b="1" dirty="0">
              <a:solidFill>
                <a:schemeClr val="tx1"/>
              </a:solidFill>
              <a:cs typeface="B Nazanin" panose="00000400000000000000" pitchFamily="2" charset="-78"/>
            </a:endParaRPr>
          </a:p>
          <a:p>
            <a:pPr marL="0" indent="0">
              <a:lnSpc>
                <a:spcPct val="150000"/>
              </a:lnSpc>
              <a:buNone/>
            </a:pPr>
            <a:r>
              <a:rPr lang="fa-IR" sz="1800" b="1" dirty="0">
                <a:cs typeface="B Nazanin" panose="00000400000000000000" pitchFamily="2" charset="-78"/>
              </a:rPr>
              <a:t> </a:t>
            </a:r>
            <a:r>
              <a:rPr lang="fa-IR" sz="1800" b="1" dirty="0" smtClean="0">
                <a:cs typeface="B Nazanin" panose="00000400000000000000" pitchFamily="2" charset="-78"/>
              </a:rPr>
              <a:t>     بیانات </a:t>
            </a:r>
            <a:r>
              <a:rPr lang="fa-IR" sz="1800" b="1" dirty="0">
                <a:cs typeface="B Nazanin" panose="00000400000000000000" pitchFamily="2" charset="-78"/>
              </a:rPr>
              <a:t>در دیدار اقشار مختلف مردم، 1383/01/26</a:t>
            </a:r>
          </a:p>
        </p:txBody>
      </p:sp>
      <p:sp>
        <p:nvSpPr>
          <p:cNvPr id="4" name="Title 1"/>
          <p:cNvSpPr txBox="1">
            <a:spLocks/>
          </p:cNvSpPr>
          <p:nvPr/>
        </p:nvSpPr>
        <p:spPr>
          <a:xfrm>
            <a:off x="0" y="6358308"/>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a:t>
            </a:r>
            <a:r>
              <a:rPr lang="en-US" sz="1800" dirty="0">
                <a:solidFill>
                  <a:schemeClr val="bg1">
                    <a:alpha val="95000"/>
                  </a:schemeClr>
                </a:solidFill>
                <a:latin typeface="ae_Petra" panose="02060603050605020204" pitchFamily="18" charset="-78"/>
                <a:cs typeface="ae_Petra" panose="02060603050605020204" pitchFamily="18" charset="-78"/>
              </a:rPr>
              <a:t>farsi.khamenei.ir/speech-content?id=3228</a:t>
            </a:r>
            <a:endParaRPr lang="fa-IR" sz="1800" dirty="0">
              <a:solidFill>
                <a:schemeClr val="bg1">
                  <a:alpha val="95000"/>
                </a:schemeClr>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0" y="210249"/>
            <a:ext cx="683339" cy="365125"/>
          </a:xfrm>
        </p:spPr>
        <p:txBody>
          <a:bodyPr/>
          <a:lstStyle/>
          <a:p>
            <a:pPr algn="ctr"/>
            <a:r>
              <a:rPr lang="fa-IR" sz="2000" b="1" dirty="0" smtClean="0">
                <a:solidFill>
                  <a:schemeClr val="tx1"/>
                </a:solidFill>
                <a:cs typeface="B Nazanin" panose="00000400000000000000" pitchFamily="2" charset="-78"/>
              </a:rPr>
              <a:t>05</a:t>
            </a:r>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پاسخگویی مسئولین</a:t>
            </a:r>
            <a:endParaRPr lang="fa-IR" sz="2400" dirty="0">
              <a:cs typeface="B Nazanin" panose="00000400000000000000" pitchFamily="2" charset="-78"/>
            </a:endParaRPr>
          </a:p>
        </p:txBody>
      </p:sp>
    </p:spTree>
    <p:extLst>
      <p:ext uri="{BB962C8B-B14F-4D97-AF65-F5344CB8AC3E}">
        <p14:creationId xmlns:p14="http://schemas.microsoft.com/office/powerpoint/2010/main" val="1717830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902" y="221441"/>
            <a:ext cx="9404723" cy="1400530"/>
          </a:xfrm>
        </p:spPr>
        <p:txBody>
          <a:bodyPr/>
          <a:lstStyle/>
          <a:p>
            <a:pPr algn="ctr"/>
            <a:r>
              <a:rPr lang="fa-IR" b="1" dirty="0">
                <a:solidFill>
                  <a:schemeClr val="tx1"/>
                </a:solidFill>
                <a:cs typeface="B Nazanin" panose="00000400000000000000" pitchFamily="2" charset="-78"/>
              </a:rPr>
              <a:t>شفافیت و پاسخگویی مسئولین</a:t>
            </a:r>
          </a:p>
        </p:txBody>
      </p:sp>
      <p:sp>
        <p:nvSpPr>
          <p:cNvPr id="3" name="Content Placeholder 2"/>
          <p:cNvSpPr>
            <a:spLocks noGrp="1"/>
          </p:cNvSpPr>
          <p:nvPr>
            <p:ph idx="1"/>
          </p:nvPr>
        </p:nvSpPr>
        <p:spPr>
          <a:xfrm>
            <a:off x="167774" y="1022735"/>
            <a:ext cx="9803077" cy="5337425"/>
          </a:xfrm>
        </p:spPr>
        <p:txBody>
          <a:bodyPr>
            <a:normAutofit lnSpcReduction="10000"/>
          </a:bodyPr>
          <a:lstStyle/>
          <a:p>
            <a:pPr algn="just">
              <a:lnSpc>
                <a:spcPct val="150000"/>
              </a:lnSpc>
            </a:pPr>
            <a:r>
              <a:rPr lang="ar-SA" sz="2400" b="1" dirty="0">
                <a:solidFill>
                  <a:schemeClr val="tx1"/>
                </a:solidFill>
                <a:cs typeface="B Nazanin" panose="00000400000000000000" pitchFamily="2" charset="-78"/>
              </a:rPr>
              <a:t> شما بخشی از وقت امسال را برای گزارش دادن به مردم صرف کنید. این‌که ما گفتیم امسال، سال پاسخگویی است، مظهر این پاسخگویی همین گزارشهایی است که شما به مردم خواهید داد. بسیاری از کارهایی را که در بخشهای شما انجام گرفته - من البته اطلاع دارم، ولی در همین گزارشهای کوتاه، آنها را ذکر نکردید. این کارهای خوب و مهم انجام گرفته و شما فرصت نکردید که ذکر کنید </a:t>
            </a:r>
            <a:r>
              <a:rPr lang="fa-IR" sz="2400" b="1" dirty="0" smtClean="0">
                <a:solidFill>
                  <a:schemeClr val="tx1"/>
                </a:solidFill>
                <a:cs typeface="B Nazanin" panose="00000400000000000000" pitchFamily="2" charset="-78"/>
              </a:rPr>
              <a:t>- </a:t>
            </a:r>
            <a:r>
              <a:rPr lang="ar-SA" sz="2400" b="1" dirty="0" smtClean="0">
                <a:solidFill>
                  <a:schemeClr val="tx1"/>
                </a:solidFill>
                <a:cs typeface="B Nazanin" panose="00000400000000000000" pitchFamily="2" charset="-78"/>
              </a:rPr>
              <a:t>خیلی‌ها </a:t>
            </a:r>
            <a:r>
              <a:rPr lang="ar-SA" sz="2400" b="1" dirty="0">
                <a:solidFill>
                  <a:schemeClr val="tx1"/>
                </a:solidFill>
                <a:cs typeface="B Nazanin" panose="00000400000000000000" pitchFamily="2" charset="-78"/>
              </a:rPr>
              <a:t>نمیدانند. برنامه‌سازی کنید و آنچه را که انجام گرفته، ترسیم و بیان کنید؛ من قبلاً به آقای رئیس جمهور هم این مطلب را گفته‌ام. دو ستون درست کنید: کارها و خدماتی که انجام داده‌اید، کارهایی که انجام نداده‌اید، یا ناکام مانده‌اید در انجامش؛ اینها را با مردم در میان بگذارید و بدانید که مردم قدر خدمت و قدر تلاش را </a:t>
            </a:r>
            <a:r>
              <a:rPr lang="ar-SA" sz="2400" b="1" dirty="0" smtClean="0">
                <a:solidFill>
                  <a:schemeClr val="tx1"/>
                </a:solidFill>
                <a:cs typeface="B Nazanin" panose="00000400000000000000" pitchFamily="2" charset="-78"/>
              </a:rPr>
              <a:t>میدانند</a:t>
            </a:r>
            <a:r>
              <a:rPr lang="fa-IR" sz="2400" b="1" dirty="0" smtClean="0">
                <a:solidFill>
                  <a:schemeClr val="tx1"/>
                </a:solidFill>
                <a:cs typeface="B Nazanin" panose="00000400000000000000" pitchFamily="2" charset="-78"/>
              </a:rPr>
              <a:t>.</a:t>
            </a:r>
            <a:endParaRPr lang="fa-IR" sz="2400" b="1" dirty="0">
              <a:solidFill>
                <a:schemeClr val="tx1"/>
              </a:solidFill>
              <a:cs typeface="B Nazanin" panose="00000400000000000000" pitchFamily="2" charset="-78"/>
            </a:endParaRPr>
          </a:p>
          <a:p>
            <a:pPr marL="0" indent="0">
              <a:lnSpc>
                <a:spcPct val="150000"/>
              </a:lnSpc>
              <a:buNone/>
            </a:pPr>
            <a:r>
              <a:rPr lang="fa-IR" sz="1800" b="1" dirty="0">
                <a:cs typeface="B Nazanin" panose="00000400000000000000" pitchFamily="2" charset="-78"/>
              </a:rPr>
              <a:t>   </a:t>
            </a:r>
            <a:r>
              <a:rPr lang="fa-IR" sz="1800" b="1" dirty="0" smtClean="0">
                <a:cs typeface="B Nazanin" panose="00000400000000000000" pitchFamily="2" charset="-78"/>
              </a:rPr>
              <a:t>    </a:t>
            </a:r>
            <a:r>
              <a:rPr lang="fa-IR" sz="1800" b="1" dirty="0">
                <a:cs typeface="B Nazanin" panose="00000400000000000000" pitchFamily="2" charset="-78"/>
              </a:rPr>
              <a:t>بیانات در دیدار رئیس جمهور و اعضای هیأت دولت، </a:t>
            </a:r>
            <a:r>
              <a:rPr lang="fa-IR" sz="1800" b="1" dirty="0" smtClean="0">
                <a:cs typeface="B Nazanin" panose="00000400000000000000" pitchFamily="2" charset="-78"/>
              </a:rPr>
              <a:t>1383/06/04</a:t>
            </a:r>
            <a:endParaRPr lang="fa-IR" sz="1800" b="1" dirty="0">
              <a:cs typeface="B Nazanin" panose="00000400000000000000" pitchFamily="2" charset="-78"/>
            </a:endParaRPr>
          </a:p>
        </p:txBody>
      </p:sp>
      <p:sp>
        <p:nvSpPr>
          <p:cNvPr id="4" name="Title 1"/>
          <p:cNvSpPr txBox="1">
            <a:spLocks/>
          </p:cNvSpPr>
          <p:nvPr/>
        </p:nvSpPr>
        <p:spPr>
          <a:xfrm>
            <a:off x="0" y="6369038"/>
            <a:ext cx="12192000" cy="49309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http://farsi.khamenei.ir/speech-content?id=3247</a:t>
            </a:r>
            <a:endParaRPr lang="fa-IR" sz="1800" dirty="0">
              <a:solidFill>
                <a:schemeClr val="bg1"/>
              </a:solidFill>
              <a:latin typeface="ae_Petra" panose="02060603050605020204" pitchFamily="18" charset="-78"/>
              <a:cs typeface="ae_Petra" panose="02060603050605020204" pitchFamily="18" charset="-78"/>
            </a:endParaRPr>
          </a:p>
        </p:txBody>
      </p:sp>
      <p:sp>
        <p:nvSpPr>
          <p:cNvPr id="5" name="Slide Number Placeholder 4"/>
          <p:cNvSpPr>
            <a:spLocks noGrp="1"/>
          </p:cNvSpPr>
          <p:nvPr>
            <p:ph type="sldNum" sz="quarter" idx="12"/>
          </p:nvPr>
        </p:nvSpPr>
        <p:spPr>
          <a:xfrm>
            <a:off x="-8878" y="221441"/>
            <a:ext cx="683339" cy="365125"/>
          </a:xfrm>
        </p:spPr>
        <p:txBody>
          <a:bodyPr/>
          <a:lstStyle/>
          <a:p>
            <a:pPr algn="ctr"/>
            <a:r>
              <a:rPr lang="fa-IR" sz="2000" b="1" dirty="0" smtClean="0">
                <a:solidFill>
                  <a:schemeClr val="tx1"/>
                </a:solidFill>
                <a:cs typeface="B Nazanin" panose="00000400000000000000" pitchFamily="2" charset="-78"/>
              </a:rPr>
              <a:t>06</a:t>
            </a:r>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پاسخگویی مسئولین</a:t>
            </a:r>
            <a:endParaRPr lang="fa-IR" sz="2400" dirty="0">
              <a:cs typeface="B Nazanin" panose="00000400000000000000" pitchFamily="2" charset="-78"/>
            </a:endParaRPr>
          </a:p>
        </p:txBody>
      </p:sp>
    </p:spTree>
    <p:extLst>
      <p:ext uri="{BB962C8B-B14F-4D97-AF65-F5344CB8AC3E}">
        <p14:creationId xmlns:p14="http://schemas.microsoft.com/office/powerpoint/2010/main" val="3320847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08550918"/>
              </p:ext>
            </p:extLst>
          </p:nvPr>
        </p:nvGraphicFramePr>
        <p:xfrm>
          <a:off x="776463" y="573751"/>
          <a:ext cx="8567506" cy="58249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0" y="217609"/>
            <a:ext cx="683339" cy="365125"/>
          </a:xfrm>
        </p:spPr>
        <p:txBody>
          <a:bodyPr/>
          <a:lstStyle/>
          <a:p>
            <a:pPr algn="ctr"/>
            <a:r>
              <a:rPr lang="fa-IR" sz="2000" b="1" dirty="0" smtClean="0">
                <a:solidFill>
                  <a:schemeClr val="tx1"/>
                </a:solidFill>
                <a:cs typeface="B Nazanin" panose="00000400000000000000" pitchFamily="2" charset="-78"/>
              </a:rPr>
              <a:t>07</a:t>
            </a:r>
            <a:endParaRPr lang="fa-IR" sz="2000" b="1" dirty="0">
              <a:solidFill>
                <a:schemeClr val="tx1"/>
              </a:solidFill>
              <a:cs typeface="B Nazanin" panose="00000400000000000000" pitchFamily="2" charset="-78"/>
            </a:endParaRPr>
          </a:p>
        </p:txBody>
      </p:sp>
      <p:sp>
        <p:nvSpPr>
          <p:cNvPr id="5" name="Oval 4"/>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پاسخگویی مسئولین</a:t>
            </a:r>
            <a:endParaRPr lang="fa-IR" sz="2400" dirty="0">
              <a:cs typeface="B Nazanin" panose="00000400000000000000" pitchFamily="2" charset="-78"/>
            </a:endParaRPr>
          </a:p>
        </p:txBody>
      </p:sp>
    </p:spTree>
    <p:extLst>
      <p:ext uri="{BB962C8B-B14F-4D97-AF65-F5344CB8AC3E}">
        <p14:creationId xmlns:p14="http://schemas.microsoft.com/office/powerpoint/2010/main" val="36881677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16558" y="481912"/>
            <a:ext cx="9404723" cy="1400530"/>
          </a:xfrm>
        </p:spPr>
        <p:txBody>
          <a:bodyPr/>
          <a:lstStyle/>
          <a:p>
            <a:pPr algn="ctr"/>
            <a:r>
              <a:rPr lang="fa-IR" b="1" dirty="0">
                <a:solidFill>
                  <a:schemeClr val="tx1"/>
                </a:solidFill>
                <a:cs typeface="B Nazanin" panose="00000400000000000000" pitchFamily="2" charset="-78"/>
              </a:rPr>
              <a:t>شفافیت و پاسخگویی مسئولین</a:t>
            </a:r>
          </a:p>
        </p:txBody>
      </p:sp>
      <p:sp>
        <p:nvSpPr>
          <p:cNvPr id="3" name="Content Placeholder 2"/>
          <p:cNvSpPr>
            <a:spLocks noGrp="1"/>
          </p:cNvSpPr>
          <p:nvPr>
            <p:ph idx="1"/>
          </p:nvPr>
        </p:nvSpPr>
        <p:spPr>
          <a:xfrm>
            <a:off x="181772" y="1560326"/>
            <a:ext cx="9837717" cy="4415699"/>
          </a:xfrm>
        </p:spPr>
        <p:txBody>
          <a:bodyPr>
            <a:normAutofit/>
          </a:bodyPr>
          <a:lstStyle/>
          <a:p>
            <a:pPr algn="just">
              <a:lnSpc>
                <a:spcPct val="150000"/>
              </a:lnSpc>
            </a:pPr>
            <a:r>
              <a:rPr lang="ar-SA" sz="2600" b="1" dirty="0" smtClean="0">
                <a:solidFill>
                  <a:schemeClr val="tx1"/>
                </a:solidFill>
                <a:cs typeface="B Nazanin" panose="00000400000000000000" pitchFamily="2" charset="-78"/>
              </a:rPr>
              <a:t>باز مجدّداً تأکید میکنم: هم به مردم اطّلاع‌رسانی کنید، خبر دهید و پیشرفتها را بگویید؛ هم اگر واقعاً موانعی وجود دارد، آنها را هم شفّاف با مردم در میان بگذارید. صرف این‌که ما بگوییم موانعی در کار هست، مردم را قانع نمیکند و آنها نمیپذیرند. اگر واقعاً موانعی وجود دارد و کسانی هستند و جریانی موجود است که نمیگذارد شما کار کنید، این را شفّاف و صریح به مردم بگویید.</a:t>
            </a:r>
            <a:endParaRPr lang="fa-IR" sz="2600" b="1" dirty="0" smtClean="0">
              <a:solidFill>
                <a:schemeClr val="tx1"/>
              </a:solidFill>
              <a:cs typeface="B Nazanin" panose="00000400000000000000" pitchFamily="2" charset="-78"/>
            </a:endParaRPr>
          </a:p>
          <a:p>
            <a:pPr marL="0" indent="0">
              <a:lnSpc>
                <a:spcPct val="150000"/>
              </a:lnSpc>
              <a:buNone/>
            </a:pPr>
            <a:r>
              <a:rPr lang="fa-IR" sz="1800" b="1" dirty="0" smtClean="0">
                <a:cs typeface="B Nazanin" panose="00000400000000000000" pitchFamily="2" charset="-78"/>
              </a:rPr>
              <a:t>    بیانات در دیدار رئیس جمهور و اعضای هیأت دولت، 1383/06/04</a:t>
            </a:r>
            <a:endParaRPr lang="fa-IR" sz="1800" b="1" dirty="0">
              <a:cs typeface="B Nazanin" panose="00000400000000000000" pitchFamily="2" charset="-78"/>
            </a:endParaRPr>
          </a:p>
        </p:txBody>
      </p:sp>
      <p:sp>
        <p:nvSpPr>
          <p:cNvPr id="5" name="Title 1"/>
          <p:cNvSpPr txBox="1">
            <a:spLocks/>
          </p:cNvSpPr>
          <p:nvPr/>
        </p:nvSpPr>
        <p:spPr>
          <a:xfrm>
            <a:off x="0" y="6354174"/>
            <a:ext cx="12192000" cy="503826"/>
          </a:xfrm>
          <a:prstGeom prst="rect">
            <a:avLst/>
          </a:prstGeom>
          <a:solidFill>
            <a:schemeClr val="tx1">
              <a:lumMod val="65000"/>
              <a:alpha val="70000"/>
            </a:schemeClr>
          </a:solidFill>
          <a:ln>
            <a:noFill/>
          </a:ln>
        </p:spPr>
        <p:txBody>
          <a:bodyPr vert="horz" lIns="91440" tIns="45720" rIns="91440" bIns="45720" rtlCol="0" anchor="ctr">
            <a:noAutofit/>
          </a:bodyPr>
          <a:lstStyle>
            <a:lvl1pPr algn="just" defTabSz="457200" rtl="1" eaLnBrk="1" latinLnBrk="0" hangingPunct="1">
              <a:spcBef>
                <a:spcPct val="0"/>
              </a:spcBef>
              <a:buNone/>
              <a:defRPr sz="4200" b="0" i="0" kern="1200">
                <a:solidFill>
                  <a:schemeClr val="tx2"/>
                </a:solidFill>
                <a:latin typeface="+mj-lt"/>
                <a:ea typeface="+mj-ea"/>
                <a:cs typeface="B Nazanin" panose="000004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l"/>
            <a:r>
              <a:rPr lang="en-US" sz="1800" dirty="0">
                <a:solidFill>
                  <a:schemeClr val="bg1"/>
                </a:solidFill>
                <a:latin typeface="ae_Petra" panose="02060603050605020204" pitchFamily="18" charset="-78"/>
                <a:cs typeface="ae_Petra" panose="02060603050605020204" pitchFamily="18" charset="-78"/>
              </a:rPr>
              <a:t>http://farsi.khamenei.ir/speech-content?id=3247</a:t>
            </a:r>
            <a:endParaRPr lang="fa-IR" sz="1800" dirty="0">
              <a:solidFill>
                <a:schemeClr val="bg1"/>
              </a:solidFill>
              <a:latin typeface="ae_Petra" panose="02060603050605020204" pitchFamily="18" charset="-78"/>
              <a:cs typeface="ae_Petra" panose="02060603050605020204" pitchFamily="18" charset="-78"/>
            </a:endParaRPr>
          </a:p>
        </p:txBody>
      </p:sp>
      <p:sp>
        <p:nvSpPr>
          <p:cNvPr id="2" name="Slide Number Placeholder 1"/>
          <p:cNvSpPr>
            <a:spLocks noGrp="1"/>
          </p:cNvSpPr>
          <p:nvPr>
            <p:ph type="sldNum" sz="quarter" idx="12"/>
          </p:nvPr>
        </p:nvSpPr>
        <p:spPr>
          <a:xfrm>
            <a:off x="0" y="226488"/>
            <a:ext cx="683339" cy="365125"/>
          </a:xfrm>
        </p:spPr>
        <p:txBody>
          <a:bodyPr/>
          <a:lstStyle/>
          <a:p>
            <a:pPr algn="ctr"/>
            <a:r>
              <a:rPr lang="fa-IR" sz="2000" b="1" dirty="0" smtClean="0">
                <a:solidFill>
                  <a:schemeClr val="tx1"/>
                </a:solidFill>
                <a:cs typeface="B Nazanin" panose="00000400000000000000" pitchFamily="2" charset="-78"/>
              </a:rPr>
              <a:t>08</a:t>
            </a:r>
            <a:endParaRPr lang="fa-IR" sz="2000" b="1" dirty="0">
              <a:solidFill>
                <a:schemeClr val="tx1"/>
              </a:solidFill>
              <a:cs typeface="B Nazanin" panose="00000400000000000000" pitchFamily="2" charset="-78"/>
            </a:endParaRPr>
          </a:p>
        </p:txBody>
      </p:sp>
      <p:sp>
        <p:nvSpPr>
          <p:cNvPr id="6" name="Oval 5"/>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پاسخگویی مسئولین</a:t>
            </a:r>
            <a:endParaRPr lang="fa-IR" sz="2400" dirty="0">
              <a:cs typeface="B Nazanin" panose="00000400000000000000" pitchFamily="2" charset="-78"/>
            </a:endParaRPr>
          </a:p>
        </p:txBody>
      </p:sp>
    </p:spTree>
    <p:extLst>
      <p:ext uri="{BB962C8B-B14F-4D97-AF65-F5344CB8AC3E}">
        <p14:creationId xmlns:p14="http://schemas.microsoft.com/office/powerpoint/2010/main" val="19259157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Diagram 23"/>
          <p:cNvGraphicFramePr/>
          <p:nvPr>
            <p:extLst>
              <p:ext uri="{D42A27DB-BD31-4B8C-83A1-F6EECF244321}">
                <p14:modId xmlns:p14="http://schemas.microsoft.com/office/powerpoint/2010/main" val="227347734"/>
              </p:ext>
            </p:extLst>
          </p:nvPr>
        </p:nvGraphicFramePr>
        <p:xfrm>
          <a:off x="133563" y="205483"/>
          <a:ext cx="11866653" cy="63494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0" y="217610"/>
            <a:ext cx="683339" cy="365125"/>
          </a:xfrm>
        </p:spPr>
        <p:txBody>
          <a:bodyPr/>
          <a:lstStyle/>
          <a:p>
            <a:pPr algn="ctr"/>
            <a:r>
              <a:rPr lang="fa-IR" sz="2000" b="1" dirty="0" smtClean="0">
                <a:solidFill>
                  <a:schemeClr val="tx1"/>
                </a:solidFill>
                <a:cs typeface="B Nazanin" panose="00000400000000000000" pitchFamily="2" charset="-78"/>
              </a:rPr>
              <a:t>09</a:t>
            </a:r>
            <a:endParaRPr lang="fa-IR" sz="2000" b="1" dirty="0">
              <a:solidFill>
                <a:schemeClr val="tx1"/>
              </a:solidFill>
              <a:cs typeface="B Nazanin" panose="00000400000000000000" pitchFamily="2" charset="-78"/>
            </a:endParaRPr>
          </a:p>
        </p:txBody>
      </p:sp>
      <p:sp>
        <p:nvSpPr>
          <p:cNvPr id="4" name="Oval 3"/>
          <p:cNvSpPr/>
          <p:nvPr/>
        </p:nvSpPr>
        <p:spPr>
          <a:xfrm>
            <a:off x="10164932" y="190976"/>
            <a:ext cx="1713390" cy="1120442"/>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sz="2400" dirty="0" smtClean="0">
                <a:cs typeface="B Nazanin" panose="00000400000000000000" pitchFamily="2" charset="-78"/>
              </a:rPr>
              <a:t>پاسخگویی مسئولین</a:t>
            </a:r>
            <a:endParaRPr lang="fa-IR" sz="2400" dirty="0">
              <a:cs typeface="B Nazanin" panose="00000400000000000000" pitchFamily="2" charset="-78"/>
            </a:endParaRPr>
          </a:p>
        </p:txBody>
      </p:sp>
    </p:spTree>
    <p:extLst>
      <p:ext uri="{BB962C8B-B14F-4D97-AF65-F5344CB8AC3E}">
        <p14:creationId xmlns:p14="http://schemas.microsoft.com/office/powerpoint/2010/main" val="2226244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135</TotalTime>
  <Words>2876</Words>
  <Application>Microsoft Office PowerPoint</Application>
  <PresentationFormat>Widescreen</PresentationFormat>
  <Paragraphs>370</Paragraphs>
  <Slides>38</Slides>
  <Notes>38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ae_Petra</vt:lpstr>
      <vt:lpstr>Arial</vt:lpstr>
      <vt:lpstr>B Nazanin</vt:lpstr>
      <vt:lpstr>Calibri</vt:lpstr>
      <vt:lpstr>IranNastaliq</vt:lpstr>
      <vt:lpstr>Tahoma</vt:lpstr>
      <vt:lpstr>Trebuchet MS</vt:lpstr>
      <vt:lpstr>Wingdings 3</vt:lpstr>
      <vt:lpstr>Facet</vt:lpstr>
      <vt:lpstr>بسم اللّه الرّحمن الرّحیم</vt:lpstr>
      <vt:lpstr>شفافیت  و مفاهیم مرتبط</vt:lpstr>
      <vt:lpstr>PowerPoint Presentation</vt:lpstr>
      <vt:lpstr>شفافیت</vt:lpstr>
      <vt:lpstr>پاسخگویی مسئولین</vt:lpstr>
      <vt:lpstr>شفافیت و پاسخگویی مسئولین</vt:lpstr>
      <vt:lpstr>PowerPoint Presentation</vt:lpstr>
      <vt:lpstr>شفافیت و پاسخگویی مسئولین</vt:lpstr>
      <vt:lpstr>PowerPoint Presentation</vt:lpstr>
      <vt:lpstr>PowerPoint Presentation</vt:lpstr>
      <vt:lpstr>مبارزه با فساد</vt:lpstr>
      <vt:lpstr>شفافیت و کاهش فساد</vt:lpstr>
      <vt:lpstr>PowerPoint Presentation</vt:lpstr>
      <vt:lpstr>شفافیت و مبارزه با فساد</vt:lpstr>
      <vt:lpstr>PowerPoint Presentation</vt:lpstr>
      <vt:lpstr>PowerPoint Presentation</vt:lpstr>
      <vt:lpstr>PowerPoint Presentation</vt:lpstr>
      <vt:lpstr>کارآمدی</vt:lpstr>
      <vt:lpstr>مبارزه با فساد و کارآمدی</vt:lpstr>
      <vt:lpstr>مبارزه با فساد و کارآمدی</vt:lpstr>
      <vt:lpstr>PowerPoint Presentation</vt:lpstr>
      <vt:lpstr>پاسخگویی و کارآمدی</vt:lpstr>
      <vt:lpstr>PowerPoint Presentation</vt:lpstr>
      <vt:lpstr>PowerPoint Presentation</vt:lpstr>
      <vt:lpstr>PowerPoint Presentation</vt:lpstr>
      <vt:lpstr>اعتماد مردم</vt:lpstr>
      <vt:lpstr>شفافیت و اعتماد مردم</vt:lpstr>
      <vt:lpstr>PowerPoint Presentation</vt:lpstr>
      <vt:lpstr>مبارزه با فساد و اعتماد مردم</vt:lpstr>
      <vt:lpstr>کارآمدی و اعتماد مردم</vt:lpstr>
      <vt:lpstr>PowerPoint Presentation</vt:lpstr>
      <vt:lpstr>PowerPoint Presentation</vt:lpstr>
      <vt:lpstr>PowerPoint Presentation</vt:lpstr>
      <vt:lpstr>اعتماد مردم و مشارکت مردم</vt:lpstr>
      <vt:lpstr>اعتماد مردم و مشارکت مردم</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SHAHID</dc:creator>
  <cp:lastModifiedBy>SHAHID</cp:lastModifiedBy>
  <cp:revision>18</cp:revision>
  <dcterms:created xsi:type="dcterms:W3CDTF">2015-11-15T11:46:49Z</dcterms:created>
  <dcterms:modified xsi:type="dcterms:W3CDTF">2015-11-18T15:37:28Z</dcterms:modified>
</cp:coreProperties>
</file>