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604-A338-4767-BAA9-6CAE713FB8CA}" type="datetimeFigureOut">
              <a:rPr lang="fa-IR" smtClean="0"/>
              <a:t>22/08/1437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C315-4BCF-4683-8A8B-FAB0202E750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11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604-A338-4767-BAA9-6CAE713FB8CA}" type="datetimeFigureOut">
              <a:rPr lang="fa-IR" smtClean="0"/>
              <a:t>22/08/1437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C315-4BCF-4683-8A8B-FAB0202E750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3133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604-A338-4767-BAA9-6CAE713FB8CA}" type="datetimeFigureOut">
              <a:rPr lang="fa-IR" smtClean="0"/>
              <a:t>22/08/1437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C315-4BCF-4683-8A8B-FAB0202E750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032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604-A338-4767-BAA9-6CAE713FB8CA}" type="datetimeFigureOut">
              <a:rPr lang="fa-IR" smtClean="0"/>
              <a:t>22/08/1437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C315-4BCF-4683-8A8B-FAB0202E750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634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604-A338-4767-BAA9-6CAE713FB8CA}" type="datetimeFigureOut">
              <a:rPr lang="fa-IR" smtClean="0"/>
              <a:t>22/08/1437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C315-4BCF-4683-8A8B-FAB0202E750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7831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604-A338-4767-BAA9-6CAE713FB8CA}" type="datetimeFigureOut">
              <a:rPr lang="fa-IR" smtClean="0"/>
              <a:t>22/08/1437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C315-4BCF-4683-8A8B-FAB0202E750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780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604-A338-4767-BAA9-6CAE713FB8CA}" type="datetimeFigureOut">
              <a:rPr lang="fa-IR" smtClean="0"/>
              <a:t>22/08/1437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C315-4BCF-4683-8A8B-FAB0202E750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40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604-A338-4767-BAA9-6CAE713FB8CA}" type="datetimeFigureOut">
              <a:rPr lang="fa-IR" smtClean="0"/>
              <a:t>22/08/1437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C315-4BCF-4683-8A8B-FAB0202E750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38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604-A338-4767-BAA9-6CAE713FB8CA}" type="datetimeFigureOut">
              <a:rPr lang="fa-IR" smtClean="0"/>
              <a:t>22/08/1437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C315-4BCF-4683-8A8B-FAB0202E750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1735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604-A338-4767-BAA9-6CAE713FB8CA}" type="datetimeFigureOut">
              <a:rPr lang="fa-IR" smtClean="0"/>
              <a:t>22/08/1437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C315-4BCF-4683-8A8B-FAB0202E750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965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604-A338-4767-BAA9-6CAE713FB8CA}" type="datetimeFigureOut">
              <a:rPr lang="fa-IR" smtClean="0"/>
              <a:t>22/08/1437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C315-4BCF-4683-8A8B-FAB0202E750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738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57604-A338-4767-BAA9-6CAE713FB8CA}" type="datetimeFigureOut">
              <a:rPr lang="fa-IR" smtClean="0"/>
              <a:t>22/08/1437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9C315-4BCF-4683-8A8B-FAB0202E750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257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720" t="19137" r="11" b="55669"/>
          <a:stretch/>
        </p:blipFill>
        <p:spPr>
          <a:xfrm>
            <a:off x="3816688" y="2389595"/>
            <a:ext cx="6288545" cy="21595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305" t="17518" r="25992" b="46927"/>
          <a:stretch/>
        </p:blipFill>
        <p:spPr>
          <a:xfrm>
            <a:off x="1926079" y="182399"/>
            <a:ext cx="762648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11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9180" t="19137" r="11" b="55669"/>
          <a:stretch/>
        </p:blipFill>
        <p:spPr>
          <a:xfrm>
            <a:off x="8225605" y="3399031"/>
            <a:ext cx="1647083" cy="2159541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720" t="19137" r="24747" b="55669"/>
          <a:stretch/>
        </p:blipFill>
        <p:spPr>
          <a:xfrm>
            <a:off x="4782517" y="3246731"/>
            <a:ext cx="2519261" cy="2159541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551" t="19137" r="10958" b="55669"/>
          <a:stretch/>
        </p:blipFill>
        <p:spPr>
          <a:xfrm>
            <a:off x="5706344" y="3776906"/>
            <a:ext cx="2208178" cy="21595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4592" t="17943" r="-18" b="56430"/>
          <a:stretch/>
        </p:blipFill>
        <p:spPr>
          <a:xfrm>
            <a:off x="2570525" y="875621"/>
            <a:ext cx="6478621" cy="263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305" t="17518" r="25992" b="46927"/>
          <a:stretch/>
        </p:blipFill>
        <p:spPr>
          <a:xfrm>
            <a:off x="2576528" y="1417310"/>
            <a:ext cx="762648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733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Reza Moghaddasi</dc:creator>
  <cp:lastModifiedBy>Mohammad Reza Moghaddasi</cp:lastModifiedBy>
  <cp:revision>1</cp:revision>
  <dcterms:created xsi:type="dcterms:W3CDTF">2016-05-28T19:48:45Z</dcterms:created>
  <dcterms:modified xsi:type="dcterms:W3CDTF">2016-05-28T19:49:22Z</dcterms:modified>
</cp:coreProperties>
</file>