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72" r:id="rId2"/>
  </p:sldMasterIdLst>
  <p:notesMasterIdLst>
    <p:notesMasterId r:id="rId33"/>
  </p:notesMasterIdLst>
  <p:sldIdLst>
    <p:sldId id="282" r:id="rId3"/>
    <p:sldId id="283" r:id="rId4"/>
    <p:sldId id="285" r:id="rId5"/>
    <p:sldId id="257" r:id="rId6"/>
    <p:sldId id="284" r:id="rId7"/>
    <p:sldId id="256" r:id="rId8"/>
    <p:sldId id="259" r:id="rId9"/>
    <p:sldId id="258" r:id="rId10"/>
    <p:sldId id="287" r:id="rId11"/>
    <p:sldId id="289" r:id="rId12"/>
    <p:sldId id="290" r:id="rId13"/>
    <p:sldId id="261" r:id="rId14"/>
    <p:sldId id="267" r:id="rId15"/>
    <p:sldId id="280" r:id="rId16"/>
    <p:sldId id="268" r:id="rId17"/>
    <p:sldId id="291" r:id="rId18"/>
    <p:sldId id="274" r:id="rId19"/>
    <p:sldId id="275" r:id="rId20"/>
    <p:sldId id="273" r:id="rId21"/>
    <p:sldId id="292" r:id="rId22"/>
    <p:sldId id="276" r:id="rId23"/>
    <p:sldId id="269" r:id="rId24"/>
    <p:sldId id="270" r:id="rId25"/>
    <p:sldId id="277" r:id="rId26"/>
    <p:sldId id="278" r:id="rId27"/>
    <p:sldId id="279" r:id="rId28"/>
    <p:sldId id="271" r:id="rId29"/>
    <p:sldId id="288" r:id="rId30"/>
    <p:sldId id="286" r:id="rId31"/>
    <p:sldId id="263" r:id="rId32"/>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68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1" d="100"/>
          <a:sy n="71" d="100"/>
        </p:scale>
        <p:origin x="-57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0D7615-96C7-4395-84B5-0B4A43E46DDE}" type="doc">
      <dgm:prSet loTypeId="urn:microsoft.com/office/officeart/2005/8/layout/vList2" loCatId="list" qsTypeId="urn:microsoft.com/office/officeart/2005/8/quickstyle/simple1" qsCatId="simple" csTypeId="urn:microsoft.com/office/officeart/2005/8/colors/accent1_2" csCatId="accent1" phldr="1"/>
      <dgm:spPr/>
      <dgm:t>
        <a:bodyPr/>
        <a:lstStyle/>
        <a:p>
          <a:pPr rtl="1"/>
          <a:endParaRPr lang="fa-IR"/>
        </a:p>
      </dgm:t>
    </dgm:pt>
    <dgm:pt modelId="{0052A8DE-BEF2-4CBC-90A6-5CD4734497AF}">
      <dgm:prSet custT="1"/>
      <dgm:spPr>
        <a:ln w="76200">
          <a:solidFill>
            <a:srgbClr val="FFFF00"/>
          </a:solidFill>
        </a:ln>
      </dgm:spPr>
      <dgm:t>
        <a:bodyPr/>
        <a:lstStyle/>
        <a:p>
          <a:pPr algn="ctr" rtl="1"/>
          <a:r>
            <a:rPr lang="fa-IR" sz="5600" dirty="0" smtClean="0"/>
            <a:t>... </a:t>
          </a:r>
          <a:r>
            <a:rPr lang="fa-IR" sz="5600" dirty="0" err="1" smtClean="0"/>
            <a:t>وَ</a:t>
          </a:r>
          <a:r>
            <a:rPr lang="fa-IR" sz="5600" dirty="0" smtClean="0"/>
            <a:t> </a:t>
          </a:r>
          <a:r>
            <a:rPr lang="fa-IR" sz="5600" dirty="0" err="1" smtClean="0"/>
            <a:t>اعْلَمْ</a:t>
          </a:r>
          <a:r>
            <a:rPr lang="fa-IR" sz="5600" dirty="0" smtClean="0"/>
            <a:t> </a:t>
          </a:r>
          <a:r>
            <a:rPr lang="fa-IR" sz="5600" dirty="0" err="1" smtClean="0"/>
            <a:t>أَنَّ</a:t>
          </a:r>
          <a:r>
            <a:rPr lang="fa-IR" sz="5600" dirty="0" smtClean="0"/>
            <a:t> </a:t>
          </a:r>
          <a:r>
            <a:rPr lang="fa-IR" sz="5600" dirty="0" err="1" smtClean="0"/>
            <a:t>كُلَّ</a:t>
          </a:r>
          <a:r>
            <a:rPr lang="fa-IR" sz="5600" dirty="0" smtClean="0"/>
            <a:t> </a:t>
          </a:r>
          <a:r>
            <a:rPr lang="fa-IR" sz="5600" dirty="0" err="1" smtClean="0"/>
            <a:t>شَيْ‏ءٍ</a:t>
          </a:r>
          <a:r>
            <a:rPr lang="fa-IR" sz="5600" dirty="0" smtClean="0"/>
            <a:t> </a:t>
          </a:r>
          <a:r>
            <a:rPr lang="fa-IR" sz="5600" dirty="0" err="1" smtClean="0"/>
            <a:t>مِنْ</a:t>
          </a:r>
          <a:r>
            <a:rPr lang="fa-IR" sz="5600" dirty="0" smtClean="0"/>
            <a:t> </a:t>
          </a:r>
          <a:r>
            <a:rPr lang="fa-IR" sz="5600" dirty="0" err="1" smtClean="0"/>
            <a:t>عَمَلِكَ</a:t>
          </a:r>
          <a:r>
            <a:rPr lang="fa-IR" sz="5600" dirty="0" smtClean="0"/>
            <a:t> </a:t>
          </a:r>
          <a:r>
            <a:rPr lang="fa-IR" sz="5600" dirty="0" err="1" smtClean="0"/>
            <a:t>تَبَعٌ</a:t>
          </a:r>
          <a:r>
            <a:rPr lang="fa-IR" sz="5600" dirty="0" smtClean="0"/>
            <a:t>  </a:t>
          </a:r>
          <a:r>
            <a:rPr lang="fa-IR" sz="6000" dirty="0" err="1" smtClean="0">
              <a:ln>
                <a:solidFill>
                  <a:srgbClr val="FFFF00"/>
                </a:solidFill>
              </a:ln>
              <a:solidFill>
                <a:srgbClr val="FF0000"/>
              </a:solidFill>
            </a:rPr>
            <a:t>لِصَلَاتِك</a:t>
          </a:r>
          <a:r>
            <a:rPr lang="fa-IR" sz="5600" dirty="0" smtClean="0"/>
            <a:t>‏ ...</a:t>
          </a:r>
        </a:p>
        <a:p>
          <a:pPr algn="ctr" rtl="1"/>
          <a:r>
            <a:rPr lang="fa-IR" sz="5600" dirty="0" smtClean="0"/>
            <a:t> </a:t>
          </a:r>
          <a:r>
            <a:rPr lang="fa-IR" sz="2000" dirty="0" err="1" smtClean="0"/>
            <a:t>وسائل‏الشيعة</a:t>
          </a:r>
          <a:r>
            <a:rPr lang="fa-IR" sz="2000" dirty="0" smtClean="0"/>
            <a:t> ج : 4 ص : 161</a:t>
          </a:r>
          <a:endParaRPr lang="fa-IR" sz="2000" dirty="0"/>
        </a:p>
      </dgm:t>
    </dgm:pt>
    <dgm:pt modelId="{9391B98A-1A50-4799-AC5F-52C9843F7CEB}" type="parTrans" cxnId="{6D70A6A2-AEDC-4F0D-B13D-7D60217755F0}">
      <dgm:prSet/>
      <dgm:spPr/>
      <dgm:t>
        <a:bodyPr/>
        <a:lstStyle/>
        <a:p>
          <a:pPr rtl="1"/>
          <a:endParaRPr lang="fa-IR"/>
        </a:p>
      </dgm:t>
    </dgm:pt>
    <dgm:pt modelId="{A406BE86-D193-4DCA-B2CE-305D4E6BFD62}" type="sibTrans" cxnId="{6D70A6A2-AEDC-4F0D-B13D-7D60217755F0}">
      <dgm:prSet/>
      <dgm:spPr/>
      <dgm:t>
        <a:bodyPr/>
        <a:lstStyle/>
        <a:p>
          <a:pPr rtl="1"/>
          <a:endParaRPr lang="fa-IR"/>
        </a:p>
      </dgm:t>
    </dgm:pt>
    <dgm:pt modelId="{463C41F4-5581-4B76-B474-DB08941DB119}" type="pres">
      <dgm:prSet presAssocID="{520D7615-96C7-4395-84B5-0B4A43E46DDE}" presName="linear" presStyleCnt="0">
        <dgm:presLayoutVars>
          <dgm:animLvl val="lvl"/>
          <dgm:resizeHandles val="exact"/>
        </dgm:presLayoutVars>
      </dgm:prSet>
      <dgm:spPr/>
      <dgm:t>
        <a:bodyPr/>
        <a:lstStyle/>
        <a:p>
          <a:pPr rtl="1"/>
          <a:endParaRPr lang="fa-IR"/>
        </a:p>
      </dgm:t>
    </dgm:pt>
    <dgm:pt modelId="{9A8E495B-B0A4-4484-961B-9AA880A7643E}" type="pres">
      <dgm:prSet presAssocID="{0052A8DE-BEF2-4CBC-90A6-5CD4734497AF}" presName="parentText" presStyleLbl="node1" presStyleIdx="0" presStyleCnt="1" custScaleY="123311" custLinFactNeighborY="0">
        <dgm:presLayoutVars>
          <dgm:chMax val="0"/>
          <dgm:bulletEnabled val="1"/>
        </dgm:presLayoutVars>
      </dgm:prSet>
      <dgm:spPr/>
      <dgm:t>
        <a:bodyPr/>
        <a:lstStyle/>
        <a:p>
          <a:pPr rtl="1"/>
          <a:endParaRPr lang="fa-IR"/>
        </a:p>
      </dgm:t>
    </dgm:pt>
  </dgm:ptLst>
  <dgm:cxnLst>
    <dgm:cxn modelId="{6D70A6A2-AEDC-4F0D-B13D-7D60217755F0}" srcId="{520D7615-96C7-4395-84B5-0B4A43E46DDE}" destId="{0052A8DE-BEF2-4CBC-90A6-5CD4734497AF}" srcOrd="0" destOrd="0" parTransId="{9391B98A-1A50-4799-AC5F-52C9843F7CEB}" sibTransId="{A406BE86-D193-4DCA-B2CE-305D4E6BFD62}"/>
    <dgm:cxn modelId="{674B57E7-16E9-4F33-B840-33CF4C02318A}" type="presOf" srcId="{0052A8DE-BEF2-4CBC-90A6-5CD4734497AF}" destId="{9A8E495B-B0A4-4484-961B-9AA880A7643E}" srcOrd="0" destOrd="0" presId="urn:microsoft.com/office/officeart/2005/8/layout/vList2"/>
    <dgm:cxn modelId="{A4F4458E-E515-4BA3-9ECC-0F1A83780442}" type="presOf" srcId="{520D7615-96C7-4395-84B5-0B4A43E46DDE}" destId="{463C41F4-5581-4B76-B474-DB08941DB119}" srcOrd="0" destOrd="0" presId="urn:microsoft.com/office/officeart/2005/8/layout/vList2"/>
    <dgm:cxn modelId="{2193B814-184B-4B79-91FE-A42BB2D18078}" type="presParOf" srcId="{463C41F4-5581-4B76-B474-DB08941DB119}" destId="{9A8E495B-B0A4-4484-961B-9AA880A7643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43F869-A65C-480D-AFF0-94BAA80098CD}" type="doc">
      <dgm:prSet loTypeId="urn:microsoft.com/office/officeart/2005/8/layout/vList2" loCatId="list" qsTypeId="urn:microsoft.com/office/officeart/2005/8/quickstyle/simple1" qsCatId="simple" csTypeId="urn:microsoft.com/office/officeart/2005/8/colors/accent1_2" csCatId="accent1" phldr="1"/>
      <dgm:spPr/>
      <dgm:t>
        <a:bodyPr/>
        <a:lstStyle/>
        <a:p>
          <a:pPr rtl="1"/>
          <a:endParaRPr lang="fa-IR"/>
        </a:p>
      </dgm:t>
    </dgm:pt>
    <dgm:pt modelId="{A9DE7D5A-A90E-4A89-814F-AF222A9E6549}">
      <dgm:prSet custT="1"/>
      <dgm:spPr>
        <a:ln w="76200">
          <a:solidFill>
            <a:srgbClr val="FFFF00"/>
          </a:solidFill>
        </a:ln>
      </dgm:spPr>
      <dgm:t>
        <a:bodyPr/>
        <a:lstStyle/>
        <a:p>
          <a:pPr algn="ctr" rtl="1"/>
          <a:r>
            <a:rPr lang="fa-IR" sz="4600" dirty="0" smtClean="0"/>
            <a:t>امیر مؤمنان (علیه </a:t>
          </a:r>
          <a:r>
            <a:rPr lang="fa-IR" sz="4600" dirty="0" err="1" smtClean="0"/>
            <a:t>السلام</a:t>
          </a:r>
          <a:r>
            <a:rPr lang="fa-IR" sz="4600" dirty="0" smtClean="0"/>
            <a:t>)</a:t>
          </a:r>
        </a:p>
        <a:p>
          <a:pPr algn="ctr" rtl="1"/>
          <a:r>
            <a:rPr lang="fa-IR" sz="4600" dirty="0" smtClean="0"/>
            <a:t> </a:t>
          </a:r>
          <a:r>
            <a:rPr lang="fa-IR" sz="3600" dirty="0" smtClean="0"/>
            <a:t>در نامه ای خطاب  به محمد بن ابی بکر:</a:t>
          </a:r>
          <a:endParaRPr lang="fa-IR" sz="3600" dirty="0"/>
        </a:p>
      </dgm:t>
    </dgm:pt>
    <dgm:pt modelId="{E34A52A4-C691-4139-A2A9-1A675C3D2391}" type="parTrans" cxnId="{80330680-1066-4BFF-851A-9F2C6147C313}">
      <dgm:prSet/>
      <dgm:spPr/>
      <dgm:t>
        <a:bodyPr/>
        <a:lstStyle/>
        <a:p>
          <a:pPr rtl="1"/>
          <a:endParaRPr lang="fa-IR"/>
        </a:p>
      </dgm:t>
    </dgm:pt>
    <dgm:pt modelId="{C56EE618-72D4-4A13-9E02-0711EE4DCAF3}" type="sibTrans" cxnId="{80330680-1066-4BFF-851A-9F2C6147C313}">
      <dgm:prSet/>
      <dgm:spPr/>
      <dgm:t>
        <a:bodyPr/>
        <a:lstStyle/>
        <a:p>
          <a:pPr rtl="1"/>
          <a:endParaRPr lang="fa-IR"/>
        </a:p>
      </dgm:t>
    </dgm:pt>
    <dgm:pt modelId="{7E86FB09-1012-45D3-9D62-1C96CEF25C34}" type="pres">
      <dgm:prSet presAssocID="{0943F869-A65C-480D-AFF0-94BAA80098CD}" presName="linear" presStyleCnt="0">
        <dgm:presLayoutVars>
          <dgm:animLvl val="lvl"/>
          <dgm:resizeHandles val="exact"/>
        </dgm:presLayoutVars>
      </dgm:prSet>
      <dgm:spPr/>
      <dgm:t>
        <a:bodyPr/>
        <a:lstStyle/>
        <a:p>
          <a:pPr rtl="1"/>
          <a:endParaRPr lang="fa-IR"/>
        </a:p>
      </dgm:t>
    </dgm:pt>
    <dgm:pt modelId="{8BB766DB-A422-4A28-AAD6-8E7F2099CBDF}" type="pres">
      <dgm:prSet presAssocID="{A9DE7D5A-A90E-4A89-814F-AF222A9E6549}" presName="parentText" presStyleLbl="node1" presStyleIdx="0" presStyleCnt="1" custLinFactNeighborX="-870" custLinFactNeighborY="-31">
        <dgm:presLayoutVars>
          <dgm:chMax val="0"/>
          <dgm:bulletEnabled val="1"/>
        </dgm:presLayoutVars>
      </dgm:prSet>
      <dgm:spPr/>
      <dgm:t>
        <a:bodyPr/>
        <a:lstStyle/>
        <a:p>
          <a:pPr rtl="1"/>
          <a:endParaRPr lang="fa-IR"/>
        </a:p>
      </dgm:t>
    </dgm:pt>
  </dgm:ptLst>
  <dgm:cxnLst>
    <dgm:cxn modelId="{374395ED-5297-4DB4-BF2A-33C973A6B1A3}" type="presOf" srcId="{A9DE7D5A-A90E-4A89-814F-AF222A9E6549}" destId="{8BB766DB-A422-4A28-AAD6-8E7F2099CBDF}" srcOrd="0" destOrd="0" presId="urn:microsoft.com/office/officeart/2005/8/layout/vList2"/>
    <dgm:cxn modelId="{80330680-1066-4BFF-851A-9F2C6147C313}" srcId="{0943F869-A65C-480D-AFF0-94BAA80098CD}" destId="{A9DE7D5A-A90E-4A89-814F-AF222A9E6549}" srcOrd="0" destOrd="0" parTransId="{E34A52A4-C691-4139-A2A9-1A675C3D2391}" sibTransId="{C56EE618-72D4-4A13-9E02-0711EE4DCAF3}"/>
    <dgm:cxn modelId="{6CC528E7-499D-452C-8AB4-CAD57369D4F6}" type="presOf" srcId="{0943F869-A65C-480D-AFF0-94BAA80098CD}" destId="{7E86FB09-1012-45D3-9D62-1C96CEF25C34}" srcOrd="0" destOrd="0" presId="urn:microsoft.com/office/officeart/2005/8/layout/vList2"/>
    <dgm:cxn modelId="{AEE94C4F-1C93-4B23-A886-A44473CE30DE}" type="presParOf" srcId="{7E86FB09-1012-45D3-9D62-1C96CEF25C34}" destId="{8BB766DB-A422-4A28-AAD6-8E7F2099CBDF}"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104729-0BEC-40BB-B6E6-DD11669399AA}" type="doc">
      <dgm:prSet loTypeId="urn:microsoft.com/office/officeart/2005/8/layout/vList2" loCatId="list" qsTypeId="urn:microsoft.com/office/officeart/2005/8/quickstyle/simple1" qsCatId="simple" csTypeId="urn:microsoft.com/office/officeart/2005/8/colors/accent1_2" csCatId="accent1" phldr="1"/>
      <dgm:spPr/>
      <dgm:t>
        <a:bodyPr/>
        <a:lstStyle/>
        <a:p>
          <a:pPr rtl="1"/>
          <a:endParaRPr lang="fa-IR"/>
        </a:p>
      </dgm:t>
    </dgm:pt>
    <dgm:pt modelId="{E7D9DD40-7AD2-499B-B966-DFC38A59D173}">
      <dgm:prSet custT="1"/>
      <dgm:spPr>
        <a:solidFill>
          <a:srgbClr val="046815"/>
        </a:solidFill>
        <a:ln w="57150">
          <a:solidFill>
            <a:schemeClr val="accent6">
              <a:lumMod val="75000"/>
            </a:schemeClr>
          </a:solidFill>
        </a:ln>
      </dgm:spPr>
      <dgm:t>
        <a:bodyPr/>
        <a:lstStyle/>
        <a:p>
          <a:pPr algn="ctr" rtl="1"/>
          <a:r>
            <a:rPr lang="fa-IR" sz="8800" dirty="0" smtClean="0"/>
            <a:t>آخرین </a:t>
          </a:r>
          <a:r>
            <a:rPr lang="fa-IR" sz="8800" dirty="0" err="1" smtClean="0"/>
            <a:t>وصیت</a:t>
          </a:r>
          <a:r>
            <a:rPr lang="fa-IR" sz="8800" dirty="0" smtClean="0"/>
            <a:t> اولیاء</a:t>
          </a:r>
          <a:endParaRPr lang="fa-IR" sz="8800" dirty="0"/>
        </a:p>
      </dgm:t>
    </dgm:pt>
    <dgm:pt modelId="{64FA36AC-8F27-46E9-AC6C-C208EA9BCF68}" type="sibTrans" cxnId="{E3A1B263-8C2D-4DA8-A35F-FF863686A93C}">
      <dgm:prSet/>
      <dgm:spPr/>
      <dgm:t>
        <a:bodyPr/>
        <a:lstStyle/>
        <a:p>
          <a:pPr rtl="1"/>
          <a:endParaRPr lang="fa-IR"/>
        </a:p>
      </dgm:t>
    </dgm:pt>
    <dgm:pt modelId="{D06BB66D-186C-4AA6-83C2-32C1BB956B8D}" type="parTrans" cxnId="{E3A1B263-8C2D-4DA8-A35F-FF863686A93C}">
      <dgm:prSet/>
      <dgm:spPr/>
      <dgm:t>
        <a:bodyPr/>
        <a:lstStyle/>
        <a:p>
          <a:pPr rtl="1"/>
          <a:endParaRPr lang="fa-IR"/>
        </a:p>
      </dgm:t>
    </dgm:pt>
    <dgm:pt modelId="{7C9C09D7-B95F-49AE-9CB2-35F53ADFA4EE}" type="pres">
      <dgm:prSet presAssocID="{E7104729-0BEC-40BB-B6E6-DD11669399AA}" presName="linear" presStyleCnt="0">
        <dgm:presLayoutVars>
          <dgm:animLvl val="lvl"/>
          <dgm:resizeHandles val="exact"/>
        </dgm:presLayoutVars>
      </dgm:prSet>
      <dgm:spPr/>
      <dgm:t>
        <a:bodyPr/>
        <a:lstStyle/>
        <a:p>
          <a:pPr rtl="1"/>
          <a:endParaRPr lang="fa-IR"/>
        </a:p>
      </dgm:t>
    </dgm:pt>
    <dgm:pt modelId="{14EE17DF-3CA2-4EB8-8F96-4726BC01DC2C}" type="pres">
      <dgm:prSet presAssocID="{E7D9DD40-7AD2-499B-B966-DFC38A59D173}" presName="parentText" presStyleLbl="node1" presStyleIdx="0" presStyleCnt="1" custScaleX="99749" custScaleY="191907">
        <dgm:presLayoutVars>
          <dgm:chMax val="0"/>
          <dgm:bulletEnabled val="1"/>
        </dgm:presLayoutVars>
      </dgm:prSet>
      <dgm:spPr/>
      <dgm:t>
        <a:bodyPr/>
        <a:lstStyle/>
        <a:p>
          <a:pPr rtl="1"/>
          <a:endParaRPr lang="fa-IR"/>
        </a:p>
      </dgm:t>
    </dgm:pt>
  </dgm:ptLst>
  <dgm:cxnLst>
    <dgm:cxn modelId="{3093A206-CD18-416E-94B2-093D87463EB6}" type="presOf" srcId="{E7104729-0BEC-40BB-B6E6-DD11669399AA}" destId="{7C9C09D7-B95F-49AE-9CB2-35F53ADFA4EE}" srcOrd="0" destOrd="0" presId="urn:microsoft.com/office/officeart/2005/8/layout/vList2"/>
    <dgm:cxn modelId="{E3A1B263-8C2D-4DA8-A35F-FF863686A93C}" srcId="{E7104729-0BEC-40BB-B6E6-DD11669399AA}" destId="{E7D9DD40-7AD2-499B-B966-DFC38A59D173}" srcOrd="0" destOrd="0" parTransId="{D06BB66D-186C-4AA6-83C2-32C1BB956B8D}" sibTransId="{64FA36AC-8F27-46E9-AC6C-C208EA9BCF68}"/>
    <dgm:cxn modelId="{876F1FFB-BA7F-468E-A32B-709045BFF5BC}" type="presOf" srcId="{E7D9DD40-7AD2-499B-B966-DFC38A59D173}" destId="{14EE17DF-3CA2-4EB8-8F96-4726BC01DC2C}" srcOrd="0" destOrd="0" presId="urn:microsoft.com/office/officeart/2005/8/layout/vList2"/>
    <dgm:cxn modelId="{1DC9A4BB-1F9A-4F39-9EDC-32E352EB8E42}" type="presParOf" srcId="{7C9C09D7-B95F-49AE-9CB2-35F53ADFA4EE}" destId="{14EE17DF-3CA2-4EB8-8F96-4726BC01DC2C}"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CB5DEE-B7F8-4D46-B11D-6F6984453553}" type="doc">
      <dgm:prSet loTypeId="urn:microsoft.com/office/officeart/2005/8/layout/vList2" loCatId="list" qsTypeId="urn:microsoft.com/office/officeart/2005/8/quickstyle/simple1" qsCatId="simple" csTypeId="urn:microsoft.com/office/officeart/2005/8/colors/accent1_2" csCatId="accent1" phldr="1"/>
      <dgm:spPr/>
      <dgm:t>
        <a:bodyPr/>
        <a:lstStyle/>
        <a:p>
          <a:pPr rtl="1"/>
          <a:endParaRPr lang="fa-IR"/>
        </a:p>
      </dgm:t>
    </dgm:pt>
    <dgm:pt modelId="{1EB029DF-73DD-4431-AA99-20FB7656D4EB}">
      <dgm:prSet phldrT="[متن]" custT="1">
        <dgm:style>
          <a:lnRef idx="1">
            <a:schemeClr val="accent2"/>
          </a:lnRef>
          <a:fillRef idx="2">
            <a:schemeClr val="accent2"/>
          </a:fillRef>
          <a:effectRef idx="1">
            <a:schemeClr val="accent2"/>
          </a:effectRef>
          <a:fontRef idx="minor">
            <a:schemeClr val="dk1"/>
          </a:fontRef>
        </dgm:style>
      </dgm:prSet>
      <dgm:spPr>
        <a:ln w="76200">
          <a:solidFill>
            <a:srgbClr val="00B0F0"/>
          </a:solidFill>
        </a:ln>
      </dgm:spPr>
      <dgm:t>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7200" b="0"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ambria"/>
              <a:ea typeface="Times New Roman"/>
              <a:cs typeface="B Badr"/>
            </a:rPr>
            <a:t>محوریت نماز</a:t>
          </a:r>
          <a:endParaRPr lang="en-US" sz="7200" b="0"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ambria"/>
            <a:ea typeface="Times New Roman"/>
            <a:cs typeface="B Badr"/>
          </a:endParaRPr>
        </a:p>
        <a:p>
          <a:pPr algn="r" defTabSz="1733550" rtl="1">
            <a:spcAft>
              <a:spcPct val="35000"/>
            </a:spcAft>
          </a:pPr>
          <a:endParaRPr lang="fa-IR" sz="2200" dirty="0"/>
        </a:p>
      </dgm:t>
    </dgm:pt>
    <dgm:pt modelId="{994F580E-1DA6-4DA7-8124-D134398906EE}" type="parTrans" cxnId="{EFB342EB-AFCB-48C2-8D91-D09F2D6C37E1}">
      <dgm:prSet/>
      <dgm:spPr/>
      <dgm:t>
        <a:bodyPr/>
        <a:lstStyle/>
        <a:p>
          <a:pPr rtl="1"/>
          <a:endParaRPr lang="fa-IR"/>
        </a:p>
      </dgm:t>
    </dgm:pt>
    <dgm:pt modelId="{6202DC52-F878-463A-991E-D9374352185F}" type="sibTrans" cxnId="{EFB342EB-AFCB-48C2-8D91-D09F2D6C37E1}">
      <dgm:prSet/>
      <dgm:spPr/>
      <dgm:t>
        <a:bodyPr/>
        <a:lstStyle/>
        <a:p>
          <a:pPr rtl="1"/>
          <a:endParaRPr lang="fa-IR"/>
        </a:p>
      </dgm:t>
    </dgm:pt>
    <dgm:pt modelId="{CE6D6448-84C2-4EB6-8F3F-A7371004E3EA}" type="pres">
      <dgm:prSet presAssocID="{76CB5DEE-B7F8-4D46-B11D-6F6984453553}" presName="linear" presStyleCnt="0">
        <dgm:presLayoutVars>
          <dgm:animLvl val="lvl"/>
          <dgm:resizeHandles val="exact"/>
        </dgm:presLayoutVars>
      </dgm:prSet>
      <dgm:spPr/>
      <dgm:t>
        <a:bodyPr/>
        <a:lstStyle/>
        <a:p>
          <a:pPr rtl="1"/>
          <a:endParaRPr lang="fa-IR"/>
        </a:p>
      </dgm:t>
    </dgm:pt>
    <dgm:pt modelId="{0D38B880-02F7-4C33-8239-480778BFC770}" type="pres">
      <dgm:prSet presAssocID="{1EB029DF-73DD-4431-AA99-20FB7656D4EB}" presName="parentText" presStyleLbl="node1" presStyleIdx="0" presStyleCnt="1" custScaleY="159008" custLinFactNeighborY="8292">
        <dgm:presLayoutVars>
          <dgm:chMax val="0"/>
          <dgm:bulletEnabled val="1"/>
        </dgm:presLayoutVars>
      </dgm:prSet>
      <dgm:spPr/>
      <dgm:t>
        <a:bodyPr/>
        <a:lstStyle/>
        <a:p>
          <a:pPr rtl="1"/>
          <a:endParaRPr lang="fa-IR"/>
        </a:p>
      </dgm:t>
    </dgm:pt>
  </dgm:ptLst>
  <dgm:cxnLst>
    <dgm:cxn modelId="{EFB342EB-AFCB-48C2-8D91-D09F2D6C37E1}" srcId="{76CB5DEE-B7F8-4D46-B11D-6F6984453553}" destId="{1EB029DF-73DD-4431-AA99-20FB7656D4EB}" srcOrd="0" destOrd="0" parTransId="{994F580E-1DA6-4DA7-8124-D134398906EE}" sibTransId="{6202DC52-F878-463A-991E-D9374352185F}"/>
    <dgm:cxn modelId="{E8280747-9DA9-406C-B10B-BB11C3483089}" type="presOf" srcId="{1EB029DF-73DD-4431-AA99-20FB7656D4EB}" destId="{0D38B880-02F7-4C33-8239-480778BFC770}" srcOrd="0" destOrd="0" presId="urn:microsoft.com/office/officeart/2005/8/layout/vList2"/>
    <dgm:cxn modelId="{D908D5ED-7605-445C-9862-F4434BF88EF4}" type="presOf" srcId="{76CB5DEE-B7F8-4D46-B11D-6F6984453553}" destId="{CE6D6448-84C2-4EB6-8F3F-A7371004E3EA}" srcOrd="0" destOrd="0" presId="urn:microsoft.com/office/officeart/2005/8/layout/vList2"/>
    <dgm:cxn modelId="{28638703-2EFA-4AD9-86EE-77C0F6A15F65}" type="presParOf" srcId="{CE6D6448-84C2-4EB6-8F3F-A7371004E3EA}" destId="{0D38B880-02F7-4C33-8239-480778BFC77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9ED3FC7-4C82-4405-8B89-154DE2429291}"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pPr rtl="1"/>
          <a:endParaRPr lang="fa-IR"/>
        </a:p>
      </dgm:t>
    </dgm:pt>
    <dgm:pt modelId="{21834BEE-80BD-4783-BCAC-E388C6BBE55C}">
      <dgm:prSet custT="1"/>
      <dgm:spPr/>
      <dgm:t>
        <a:bodyPr/>
        <a:lstStyle/>
        <a:p>
          <a:pPr rtl="1"/>
          <a:r>
            <a:rPr lang="fa-IR" sz="8000" dirty="0" smtClean="0"/>
            <a:t>پیوست ها</a:t>
          </a:r>
          <a:endParaRPr lang="fa-IR" sz="8000" dirty="0"/>
        </a:p>
      </dgm:t>
    </dgm:pt>
    <dgm:pt modelId="{84A7369B-D88D-46A9-8AD5-5325F107457D}" type="parTrans" cxnId="{04DB100C-C0F0-4316-9818-C7030ECEB28C}">
      <dgm:prSet/>
      <dgm:spPr/>
      <dgm:t>
        <a:bodyPr/>
        <a:lstStyle/>
        <a:p>
          <a:pPr rtl="1"/>
          <a:endParaRPr lang="fa-IR"/>
        </a:p>
      </dgm:t>
    </dgm:pt>
    <dgm:pt modelId="{BC477319-F709-49F4-844F-DD5BD448EE90}" type="sibTrans" cxnId="{04DB100C-C0F0-4316-9818-C7030ECEB28C}">
      <dgm:prSet/>
      <dgm:spPr/>
      <dgm:t>
        <a:bodyPr/>
        <a:lstStyle/>
        <a:p>
          <a:pPr rtl="1"/>
          <a:endParaRPr lang="fa-IR"/>
        </a:p>
      </dgm:t>
    </dgm:pt>
    <dgm:pt modelId="{DEA30C5D-6442-4D05-8B7E-F16ABD9D0DEE}" type="pres">
      <dgm:prSet presAssocID="{A9ED3FC7-4C82-4405-8B89-154DE2429291}" presName="compositeShape" presStyleCnt="0">
        <dgm:presLayoutVars>
          <dgm:chMax val="7"/>
          <dgm:dir/>
          <dgm:resizeHandles val="exact"/>
        </dgm:presLayoutVars>
      </dgm:prSet>
      <dgm:spPr/>
      <dgm:t>
        <a:bodyPr/>
        <a:lstStyle/>
        <a:p>
          <a:pPr rtl="1"/>
          <a:endParaRPr lang="fa-IR"/>
        </a:p>
      </dgm:t>
    </dgm:pt>
    <dgm:pt modelId="{CCEC8EAB-7973-426F-88DE-E3FE573E3690}" type="pres">
      <dgm:prSet presAssocID="{21834BEE-80BD-4783-BCAC-E388C6BBE55C}" presName="circ1TxSh" presStyleLbl="vennNode1" presStyleIdx="0" presStyleCnt="1" custScaleX="159100"/>
      <dgm:spPr/>
      <dgm:t>
        <a:bodyPr/>
        <a:lstStyle/>
        <a:p>
          <a:pPr rtl="1"/>
          <a:endParaRPr lang="fa-IR"/>
        </a:p>
      </dgm:t>
    </dgm:pt>
  </dgm:ptLst>
  <dgm:cxnLst>
    <dgm:cxn modelId="{04DB100C-C0F0-4316-9818-C7030ECEB28C}" srcId="{A9ED3FC7-4C82-4405-8B89-154DE2429291}" destId="{21834BEE-80BD-4783-BCAC-E388C6BBE55C}" srcOrd="0" destOrd="0" parTransId="{84A7369B-D88D-46A9-8AD5-5325F107457D}" sibTransId="{BC477319-F709-49F4-844F-DD5BD448EE90}"/>
    <dgm:cxn modelId="{8DBE7EBD-84B4-4AAE-8793-C4023588E26A}" type="presOf" srcId="{21834BEE-80BD-4783-BCAC-E388C6BBE55C}" destId="{CCEC8EAB-7973-426F-88DE-E3FE573E3690}" srcOrd="0" destOrd="0" presId="urn:microsoft.com/office/officeart/2005/8/layout/venn1"/>
    <dgm:cxn modelId="{39E44D64-D11B-432F-AFD2-A22B9A3A2CDC}" type="presOf" srcId="{A9ED3FC7-4C82-4405-8B89-154DE2429291}" destId="{DEA30C5D-6442-4D05-8B7E-F16ABD9D0DEE}" srcOrd="0" destOrd="0" presId="urn:microsoft.com/office/officeart/2005/8/layout/venn1"/>
    <dgm:cxn modelId="{AB383F82-1718-4878-96BD-EBE31AAA4E3A}" type="presParOf" srcId="{DEA30C5D-6442-4D05-8B7E-F16ABD9D0DEE}" destId="{CCEC8EAB-7973-426F-88DE-E3FE573E3690}"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C2C5C14-6C0E-4BE8-834B-B0901D8E8630}" type="doc">
      <dgm:prSet loTypeId="urn:microsoft.com/office/officeart/2005/8/layout/vList2" loCatId="list" qsTypeId="urn:microsoft.com/office/officeart/2005/8/quickstyle/simple1" qsCatId="simple" csTypeId="urn:microsoft.com/office/officeart/2005/8/colors/accent1_2" csCatId="accent1"/>
      <dgm:spPr/>
      <dgm:t>
        <a:bodyPr/>
        <a:lstStyle/>
        <a:p>
          <a:pPr rtl="1"/>
          <a:endParaRPr lang="fa-IR"/>
        </a:p>
      </dgm:t>
    </dgm:pt>
    <dgm:pt modelId="{2B73B273-8E60-48E8-9B8B-2F1AFB9F61BC}">
      <dgm:prSet/>
      <dgm:spPr/>
      <dgm:t>
        <a:bodyPr/>
        <a:lstStyle/>
        <a:p>
          <a:pPr rtl="1"/>
          <a:r>
            <a:rPr lang="fa-IR" smtClean="0"/>
            <a:t>نامه هاي سياسي پيامبر يك كتاب است از انتشارات سروش. (کتاب سال هم شد)</a:t>
          </a:r>
          <a:endParaRPr lang="fa-IR"/>
        </a:p>
      </dgm:t>
    </dgm:pt>
    <dgm:pt modelId="{6CF5F5DE-F6BE-4C55-8D22-88EE36A4C718}" type="parTrans" cxnId="{D8FABAE9-99FA-4E93-977E-682AD3F303B3}">
      <dgm:prSet/>
      <dgm:spPr/>
      <dgm:t>
        <a:bodyPr/>
        <a:lstStyle/>
        <a:p>
          <a:pPr rtl="1"/>
          <a:endParaRPr lang="fa-IR"/>
        </a:p>
      </dgm:t>
    </dgm:pt>
    <dgm:pt modelId="{4F186590-6309-4D40-8521-8FBABB0DF591}" type="sibTrans" cxnId="{D8FABAE9-99FA-4E93-977E-682AD3F303B3}">
      <dgm:prSet/>
      <dgm:spPr/>
      <dgm:t>
        <a:bodyPr/>
        <a:lstStyle/>
        <a:p>
          <a:pPr rtl="1"/>
          <a:endParaRPr lang="fa-IR"/>
        </a:p>
      </dgm:t>
    </dgm:pt>
    <dgm:pt modelId="{C7E0FB27-3B30-4110-8004-81C881FEB428}">
      <dgm:prSet/>
      <dgm:spPr/>
      <dgm:t>
        <a:bodyPr/>
        <a:lstStyle/>
        <a:p>
          <a:pPr rtl="1"/>
          <a:r>
            <a:rPr lang="fa-IR" smtClean="0"/>
            <a:t>در اين كتاب پيامبر به فرمانداران سياسي اين امر را توصيه مي كند.</a:t>
          </a:r>
          <a:endParaRPr lang="fa-IR"/>
        </a:p>
      </dgm:t>
    </dgm:pt>
    <dgm:pt modelId="{F65943E8-7166-4AE5-8E9E-5B3593EA9808}" type="parTrans" cxnId="{564CF379-A633-47E6-9D8B-E45099849947}">
      <dgm:prSet/>
      <dgm:spPr/>
      <dgm:t>
        <a:bodyPr/>
        <a:lstStyle/>
        <a:p>
          <a:pPr rtl="1"/>
          <a:endParaRPr lang="fa-IR"/>
        </a:p>
      </dgm:t>
    </dgm:pt>
    <dgm:pt modelId="{282A8386-07A8-44FC-8B52-86EE3A228593}" type="sibTrans" cxnId="{564CF379-A633-47E6-9D8B-E45099849947}">
      <dgm:prSet/>
      <dgm:spPr/>
      <dgm:t>
        <a:bodyPr/>
        <a:lstStyle/>
        <a:p>
          <a:pPr rtl="1"/>
          <a:endParaRPr lang="fa-IR"/>
        </a:p>
      </dgm:t>
    </dgm:pt>
    <dgm:pt modelId="{847FEA7D-F5DF-494B-A68C-22E9DFC26186}">
      <dgm:prSet/>
      <dgm:spPr/>
      <dgm:t>
        <a:bodyPr/>
        <a:lstStyle/>
        <a:p>
          <a:pPr rtl="1"/>
          <a:r>
            <a:rPr lang="fa-IR" smtClean="0"/>
            <a:t>صفحه اول تحف العقول این نامه وجود دارد به معاذ بن جبل که استاندار یمن:</a:t>
          </a:r>
          <a:endParaRPr lang="fa-IR"/>
        </a:p>
      </dgm:t>
    </dgm:pt>
    <dgm:pt modelId="{5245B80A-7A15-44A6-AD08-306F6D2B58EB}" type="parTrans" cxnId="{517063DC-DEE1-4482-AF6F-01925601B5D6}">
      <dgm:prSet/>
      <dgm:spPr/>
      <dgm:t>
        <a:bodyPr/>
        <a:lstStyle/>
        <a:p>
          <a:pPr rtl="1"/>
          <a:endParaRPr lang="fa-IR"/>
        </a:p>
      </dgm:t>
    </dgm:pt>
    <dgm:pt modelId="{EBEE42F0-B48D-47A7-96DA-ACC4A62F911C}" type="sibTrans" cxnId="{517063DC-DEE1-4482-AF6F-01925601B5D6}">
      <dgm:prSet/>
      <dgm:spPr/>
      <dgm:t>
        <a:bodyPr/>
        <a:lstStyle/>
        <a:p>
          <a:pPr rtl="1"/>
          <a:endParaRPr lang="fa-IR"/>
        </a:p>
      </dgm:t>
    </dgm:pt>
    <dgm:pt modelId="{2D208524-A5D5-4850-97B4-EF13E550009D}">
      <dgm:prSet/>
      <dgm:spPr/>
      <dgm:t>
        <a:bodyPr/>
        <a:lstStyle/>
        <a:p>
          <a:pPr rtl="1"/>
          <a:r>
            <a:rPr lang="fa-IR" smtClean="0"/>
            <a:t>واظهر الاسلام كله ، صغيره و كبيره وليكن اكثر همك الصلاه.</a:t>
          </a:r>
          <a:endParaRPr lang="fa-IR"/>
        </a:p>
      </dgm:t>
    </dgm:pt>
    <dgm:pt modelId="{5F6AB19D-4B61-47DC-B8F3-599928C0C931}" type="parTrans" cxnId="{A6D86B9D-619A-4663-9E2A-82D65699542E}">
      <dgm:prSet/>
      <dgm:spPr/>
      <dgm:t>
        <a:bodyPr/>
        <a:lstStyle/>
        <a:p>
          <a:pPr rtl="1"/>
          <a:endParaRPr lang="fa-IR"/>
        </a:p>
      </dgm:t>
    </dgm:pt>
    <dgm:pt modelId="{7322E066-CE09-4489-BF97-3B1C7F9C7E5F}" type="sibTrans" cxnId="{A6D86B9D-619A-4663-9E2A-82D65699542E}">
      <dgm:prSet/>
      <dgm:spPr/>
      <dgm:t>
        <a:bodyPr/>
        <a:lstStyle/>
        <a:p>
          <a:pPr rtl="1"/>
          <a:endParaRPr lang="fa-IR"/>
        </a:p>
      </dgm:t>
    </dgm:pt>
    <dgm:pt modelId="{D0E8B59D-0448-4E4D-954D-8B486327C862}">
      <dgm:prSet/>
      <dgm:spPr/>
      <dgm:t>
        <a:bodyPr/>
        <a:lstStyle/>
        <a:p>
          <a:pPr rtl="1"/>
          <a:r>
            <a:rPr lang="fa-IR" smtClean="0"/>
            <a:t>از سال دوم هجرت جنگ ها شروع شده</a:t>
          </a:r>
          <a:endParaRPr lang="fa-IR"/>
        </a:p>
      </dgm:t>
    </dgm:pt>
    <dgm:pt modelId="{71A8792A-46B2-456F-8136-2721ECB5D45A}" type="parTrans" cxnId="{17BE281C-A7AE-4CEA-B47D-5BC0A673733D}">
      <dgm:prSet/>
      <dgm:spPr/>
      <dgm:t>
        <a:bodyPr/>
        <a:lstStyle/>
        <a:p>
          <a:pPr rtl="1"/>
          <a:endParaRPr lang="fa-IR"/>
        </a:p>
      </dgm:t>
    </dgm:pt>
    <dgm:pt modelId="{9AE04856-B2E7-4B99-872C-0E009A8B5AF6}" type="sibTrans" cxnId="{17BE281C-A7AE-4CEA-B47D-5BC0A673733D}">
      <dgm:prSet/>
      <dgm:spPr/>
      <dgm:t>
        <a:bodyPr/>
        <a:lstStyle/>
        <a:p>
          <a:pPr rtl="1"/>
          <a:endParaRPr lang="fa-IR"/>
        </a:p>
      </dgm:t>
    </dgm:pt>
    <dgm:pt modelId="{4A3C1A46-496D-4DAD-8FEF-079084EDEB80}">
      <dgm:prSet/>
      <dgm:spPr/>
      <dgm:t>
        <a:bodyPr/>
        <a:lstStyle/>
        <a:p>
          <a:pPr rtl="1"/>
          <a:r>
            <a:rPr lang="fa-IR" smtClean="0"/>
            <a:t>پيامبر اصرار دارند كه جنگ از مسجد شروع شود</a:t>
          </a:r>
          <a:endParaRPr lang="fa-IR"/>
        </a:p>
      </dgm:t>
    </dgm:pt>
    <dgm:pt modelId="{C177B217-12DD-42A1-BAFF-CA1B33673668}" type="parTrans" cxnId="{8D7B3AA2-F140-42B1-A6C1-2DD03F8C7314}">
      <dgm:prSet/>
      <dgm:spPr/>
      <dgm:t>
        <a:bodyPr/>
        <a:lstStyle/>
        <a:p>
          <a:pPr rtl="1"/>
          <a:endParaRPr lang="fa-IR"/>
        </a:p>
      </dgm:t>
    </dgm:pt>
    <dgm:pt modelId="{B31599CF-0EA5-45C4-8D67-30D3CEBCDDAC}" type="sibTrans" cxnId="{8D7B3AA2-F140-42B1-A6C1-2DD03F8C7314}">
      <dgm:prSet/>
      <dgm:spPr/>
      <dgm:t>
        <a:bodyPr/>
        <a:lstStyle/>
        <a:p>
          <a:pPr rtl="1"/>
          <a:endParaRPr lang="fa-IR"/>
        </a:p>
      </dgm:t>
    </dgm:pt>
    <dgm:pt modelId="{31660E8F-60ED-4125-9838-891F677B0FAF}">
      <dgm:prSet/>
      <dgm:spPr/>
      <dgm:t>
        <a:bodyPr/>
        <a:lstStyle/>
        <a:p>
          <a:pPr rtl="1"/>
          <a:r>
            <a:rPr lang="fa-IR" smtClean="0"/>
            <a:t>و يا تقسيم وظايف بايد در مسجد انجام شود،</a:t>
          </a:r>
          <a:endParaRPr lang="fa-IR"/>
        </a:p>
      </dgm:t>
    </dgm:pt>
    <dgm:pt modelId="{57981643-6DAF-413C-92E9-E1DF84F7F82C}" type="parTrans" cxnId="{A88B9223-FB7A-4AC5-8551-36748CCF74B6}">
      <dgm:prSet/>
      <dgm:spPr/>
      <dgm:t>
        <a:bodyPr/>
        <a:lstStyle/>
        <a:p>
          <a:pPr rtl="1"/>
          <a:endParaRPr lang="fa-IR"/>
        </a:p>
      </dgm:t>
    </dgm:pt>
    <dgm:pt modelId="{C20A42A8-E564-46BA-B3A9-D770737B3637}" type="sibTrans" cxnId="{A88B9223-FB7A-4AC5-8551-36748CCF74B6}">
      <dgm:prSet/>
      <dgm:spPr/>
      <dgm:t>
        <a:bodyPr/>
        <a:lstStyle/>
        <a:p>
          <a:pPr rtl="1"/>
          <a:endParaRPr lang="fa-IR"/>
        </a:p>
      </dgm:t>
    </dgm:pt>
    <dgm:pt modelId="{A05B99B4-E684-44EE-AE23-6675D34AEDD7}">
      <dgm:prSet/>
      <dgm:spPr/>
      <dgm:t>
        <a:bodyPr/>
        <a:lstStyle/>
        <a:p>
          <a:pPr rtl="1"/>
          <a:r>
            <a:rPr lang="fa-IR" smtClean="0"/>
            <a:t>مسئول نماز مشخص می کردند، مؤذن مشخص می کردند و ...</a:t>
          </a:r>
          <a:endParaRPr lang="fa-IR"/>
        </a:p>
      </dgm:t>
    </dgm:pt>
    <dgm:pt modelId="{B521E51D-CFBD-44E8-94F2-D24004B91E85}" type="parTrans" cxnId="{8F35FDBC-1FE2-4407-9270-09A20156E1B7}">
      <dgm:prSet/>
      <dgm:spPr/>
      <dgm:t>
        <a:bodyPr/>
        <a:lstStyle/>
        <a:p>
          <a:pPr rtl="1"/>
          <a:endParaRPr lang="fa-IR"/>
        </a:p>
      </dgm:t>
    </dgm:pt>
    <dgm:pt modelId="{2DC176EA-3711-4770-AF7A-28504617AF4B}" type="sibTrans" cxnId="{8F35FDBC-1FE2-4407-9270-09A20156E1B7}">
      <dgm:prSet/>
      <dgm:spPr/>
      <dgm:t>
        <a:bodyPr/>
        <a:lstStyle/>
        <a:p>
          <a:pPr rtl="1"/>
          <a:endParaRPr lang="fa-IR"/>
        </a:p>
      </dgm:t>
    </dgm:pt>
    <dgm:pt modelId="{04E3CAFD-7841-4BF8-8C39-21E4528456BC}">
      <dgm:prSet/>
      <dgm:spPr/>
      <dgm:t>
        <a:bodyPr/>
        <a:lstStyle/>
        <a:p>
          <a:pPr rtl="1"/>
          <a:r>
            <a:rPr lang="fa-IR" smtClean="0"/>
            <a:t>این سیر از پیامبر صلی الله علیه و آله تا امام زمان علیه السلام ادامه دارد.</a:t>
          </a:r>
          <a:endParaRPr lang="fa-IR"/>
        </a:p>
      </dgm:t>
    </dgm:pt>
    <dgm:pt modelId="{E5FE6623-1AF8-4E4B-B21A-F66EB6069E6E}" type="parTrans" cxnId="{CC74D26F-7895-4C1D-9B35-929A9CA7B7EB}">
      <dgm:prSet/>
      <dgm:spPr/>
      <dgm:t>
        <a:bodyPr/>
        <a:lstStyle/>
        <a:p>
          <a:pPr rtl="1"/>
          <a:endParaRPr lang="fa-IR"/>
        </a:p>
      </dgm:t>
    </dgm:pt>
    <dgm:pt modelId="{A0CC2E64-2AC3-4F2A-A674-BFB17A21BC90}" type="sibTrans" cxnId="{CC74D26F-7895-4C1D-9B35-929A9CA7B7EB}">
      <dgm:prSet/>
      <dgm:spPr/>
      <dgm:t>
        <a:bodyPr/>
        <a:lstStyle/>
        <a:p>
          <a:pPr rtl="1"/>
          <a:endParaRPr lang="fa-IR"/>
        </a:p>
      </dgm:t>
    </dgm:pt>
    <dgm:pt modelId="{C8BEADA1-395D-470E-82FC-7E37395D1B81}">
      <dgm:prSet/>
      <dgm:spPr/>
      <dgm:t>
        <a:bodyPr/>
        <a:lstStyle/>
        <a:p>
          <a:pPr rtl="1"/>
          <a:r>
            <a:rPr lang="fa-IR" smtClean="0"/>
            <a:t>مثلا امام حسبن علیه السلام:</a:t>
          </a:r>
          <a:endParaRPr lang="fa-IR"/>
        </a:p>
      </dgm:t>
    </dgm:pt>
    <dgm:pt modelId="{7D1922DD-3714-4DBB-9621-EB950645A871}" type="parTrans" cxnId="{99CE5E61-E3D1-4B82-A27C-720882A52077}">
      <dgm:prSet/>
      <dgm:spPr/>
      <dgm:t>
        <a:bodyPr/>
        <a:lstStyle/>
        <a:p>
          <a:pPr rtl="1"/>
          <a:endParaRPr lang="fa-IR"/>
        </a:p>
      </dgm:t>
    </dgm:pt>
    <dgm:pt modelId="{D7C3D730-B9E9-4B32-8E88-AFBFF4E96016}" type="sibTrans" cxnId="{99CE5E61-E3D1-4B82-A27C-720882A52077}">
      <dgm:prSet/>
      <dgm:spPr/>
      <dgm:t>
        <a:bodyPr/>
        <a:lstStyle/>
        <a:p>
          <a:pPr rtl="1"/>
          <a:endParaRPr lang="fa-IR"/>
        </a:p>
      </dgm:t>
    </dgm:pt>
    <dgm:pt modelId="{7A8375AD-E48A-454B-9EFA-4424A5428DCA}">
      <dgm:prSet/>
      <dgm:spPr/>
      <dgm:t>
        <a:bodyPr/>
        <a:lstStyle/>
        <a:p>
          <a:pPr rtl="1"/>
          <a:r>
            <a:rPr lang="fa-IR" smtClean="0"/>
            <a:t>خروج</a:t>
          </a:r>
          <a:endParaRPr lang="fa-IR"/>
        </a:p>
      </dgm:t>
    </dgm:pt>
    <dgm:pt modelId="{35D82FD5-89C8-43E4-83CB-D054A675B38C}" type="parTrans" cxnId="{216B89C3-0F0F-4522-8A97-F63CF3EC0D9E}">
      <dgm:prSet/>
      <dgm:spPr/>
      <dgm:t>
        <a:bodyPr/>
        <a:lstStyle/>
        <a:p>
          <a:pPr rtl="1"/>
          <a:endParaRPr lang="fa-IR"/>
        </a:p>
      </dgm:t>
    </dgm:pt>
    <dgm:pt modelId="{5FB06E50-9D80-433C-96D8-F85D6E3B4EBB}" type="sibTrans" cxnId="{216B89C3-0F0F-4522-8A97-F63CF3EC0D9E}">
      <dgm:prSet/>
      <dgm:spPr/>
      <dgm:t>
        <a:bodyPr/>
        <a:lstStyle/>
        <a:p>
          <a:pPr rtl="1"/>
          <a:endParaRPr lang="fa-IR"/>
        </a:p>
      </dgm:t>
    </dgm:pt>
    <dgm:pt modelId="{120DC008-8E9B-428E-BDC5-7C006D2F3A37}">
      <dgm:prSet/>
      <dgm:spPr/>
      <dgm:t>
        <a:bodyPr/>
        <a:lstStyle/>
        <a:p>
          <a:pPr rtl="1"/>
          <a:r>
            <a:rPr lang="fa-IR" smtClean="0"/>
            <a:t>علت خروج</a:t>
          </a:r>
          <a:endParaRPr lang="fa-IR"/>
        </a:p>
      </dgm:t>
    </dgm:pt>
    <dgm:pt modelId="{18AF1C46-69D0-461A-A9F8-7BED1099D3CF}" type="parTrans" cxnId="{F7C6DDAA-5B87-4866-B2F7-1EEEB118F884}">
      <dgm:prSet/>
      <dgm:spPr/>
      <dgm:t>
        <a:bodyPr/>
        <a:lstStyle/>
        <a:p>
          <a:pPr rtl="1"/>
          <a:endParaRPr lang="fa-IR"/>
        </a:p>
      </dgm:t>
    </dgm:pt>
    <dgm:pt modelId="{F6EBAB4E-8EB1-469F-A09F-C1BF41C68D55}" type="sibTrans" cxnId="{F7C6DDAA-5B87-4866-B2F7-1EEEB118F884}">
      <dgm:prSet/>
      <dgm:spPr/>
      <dgm:t>
        <a:bodyPr/>
        <a:lstStyle/>
        <a:p>
          <a:pPr rtl="1"/>
          <a:endParaRPr lang="fa-IR"/>
        </a:p>
      </dgm:t>
    </dgm:pt>
    <dgm:pt modelId="{D92C60AB-3B67-4135-B1BD-EECCEF1E71B5}">
      <dgm:prSet/>
      <dgm:spPr/>
      <dgm:t>
        <a:bodyPr/>
        <a:lstStyle/>
        <a:p>
          <a:pPr rtl="1"/>
          <a:r>
            <a:rPr lang="fa-IR" smtClean="0"/>
            <a:t>شب عاشورا  و روز عاشورا</a:t>
          </a:r>
          <a:endParaRPr lang="fa-IR"/>
        </a:p>
      </dgm:t>
    </dgm:pt>
    <dgm:pt modelId="{A0AA6B19-68A1-4E10-B1C9-B390F649AD84}" type="parTrans" cxnId="{5C152508-9943-4042-A1CE-7F179804CA3F}">
      <dgm:prSet/>
      <dgm:spPr/>
      <dgm:t>
        <a:bodyPr/>
        <a:lstStyle/>
        <a:p>
          <a:pPr rtl="1"/>
          <a:endParaRPr lang="fa-IR"/>
        </a:p>
      </dgm:t>
    </dgm:pt>
    <dgm:pt modelId="{27A914A5-EE83-4C20-90F6-556F41279443}" type="sibTrans" cxnId="{5C152508-9943-4042-A1CE-7F179804CA3F}">
      <dgm:prSet/>
      <dgm:spPr/>
      <dgm:t>
        <a:bodyPr/>
        <a:lstStyle/>
        <a:p>
          <a:pPr rtl="1"/>
          <a:endParaRPr lang="fa-IR"/>
        </a:p>
      </dgm:t>
    </dgm:pt>
    <dgm:pt modelId="{33BAB8B4-93F4-4E37-9AE0-89B2D4F5F26F}">
      <dgm:prSet/>
      <dgm:spPr/>
      <dgm:t>
        <a:bodyPr/>
        <a:lstStyle/>
        <a:p>
          <a:pPr rtl="1"/>
          <a:r>
            <a:rPr lang="fa-IR" smtClean="0"/>
            <a:t>اشهد انک قد اقمت الصلاه</a:t>
          </a:r>
          <a:endParaRPr lang="fa-IR"/>
        </a:p>
      </dgm:t>
    </dgm:pt>
    <dgm:pt modelId="{A93D5FDF-2EF8-4D46-9C02-764A87ACA38E}" type="parTrans" cxnId="{8F1178D7-C960-4A7C-B34D-BB72EBE2E2D2}">
      <dgm:prSet/>
      <dgm:spPr/>
      <dgm:t>
        <a:bodyPr/>
        <a:lstStyle/>
        <a:p>
          <a:pPr rtl="1"/>
          <a:endParaRPr lang="fa-IR"/>
        </a:p>
      </dgm:t>
    </dgm:pt>
    <dgm:pt modelId="{9AA1A3F7-DC1E-478F-AC06-389A83990E04}" type="sibTrans" cxnId="{8F1178D7-C960-4A7C-B34D-BB72EBE2E2D2}">
      <dgm:prSet/>
      <dgm:spPr/>
      <dgm:t>
        <a:bodyPr/>
        <a:lstStyle/>
        <a:p>
          <a:pPr rtl="1"/>
          <a:endParaRPr lang="fa-IR"/>
        </a:p>
      </dgm:t>
    </dgm:pt>
    <dgm:pt modelId="{69E97613-D492-433E-BA7A-A7F54BD08DA7}" type="pres">
      <dgm:prSet presAssocID="{BC2C5C14-6C0E-4BE8-834B-B0901D8E8630}" presName="linear" presStyleCnt="0">
        <dgm:presLayoutVars>
          <dgm:animLvl val="lvl"/>
          <dgm:resizeHandles val="exact"/>
        </dgm:presLayoutVars>
      </dgm:prSet>
      <dgm:spPr/>
      <dgm:t>
        <a:bodyPr/>
        <a:lstStyle/>
        <a:p>
          <a:pPr rtl="1"/>
          <a:endParaRPr lang="fa-IR"/>
        </a:p>
      </dgm:t>
    </dgm:pt>
    <dgm:pt modelId="{14F07488-0FE1-4998-B24A-D18F8F64E286}" type="pres">
      <dgm:prSet presAssocID="{2B73B273-8E60-48E8-9B8B-2F1AFB9F61BC}" presName="parentText" presStyleLbl="node1" presStyleIdx="0" presStyleCnt="14">
        <dgm:presLayoutVars>
          <dgm:chMax val="0"/>
          <dgm:bulletEnabled val="1"/>
        </dgm:presLayoutVars>
      </dgm:prSet>
      <dgm:spPr/>
      <dgm:t>
        <a:bodyPr/>
        <a:lstStyle/>
        <a:p>
          <a:pPr rtl="1"/>
          <a:endParaRPr lang="fa-IR"/>
        </a:p>
      </dgm:t>
    </dgm:pt>
    <dgm:pt modelId="{ED6D67D3-1536-4160-8116-8AD80C5BE7E2}" type="pres">
      <dgm:prSet presAssocID="{4F186590-6309-4D40-8521-8FBABB0DF591}" presName="spacer" presStyleCnt="0"/>
      <dgm:spPr/>
    </dgm:pt>
    <dgm:pt modelId="{57DF1CCF-BA6B-4A1A-ADBC-C95264446743}" type="pres">
      <dgm:prSet presAssocID="{C7E0FB27-3B30-4110-8004-81C881FEB428}" presName="parentText" presStyleLbl="node1" presStyleIdx="1" presStyleCnt="14">
        <dgm:presLayoutVars>
          <dgm:chMax val="0"/>
          <dgm:bulletEnabled val="1"/>
        </dgm:presLayoutVars>
      </dgm:prSet>
      <dgm:spPr/>
      <dgm:t>
        <a:bodyPr/>
        <a:lstStyle/>
        <a:p>
          <a:pPr rtl="1"/>
          <a:endParaRPr lang="fa-IR"/>
        </a:p>
      </dgm:t>
    </dgm:pt>
    <dgm:pt modelId="{6D5F4FC9-679B-48CD-89E5-94D6D98742FB}" type="pres">
      <dgm:prSet presAssocID="{282A8386-07A8-44FC-8B52-86EE3A228593}" presName="spacer" presStyleCnt="0"/>
      <dgm:spPr/>
    </dgm:pt>
    <dgm:pt modelId="{0889E81E-6C15-4F37-A28A-F619078E5BAE}" type="pres">
      <dgm:prSet presAssocID="{847FEA7D-F5DF-494B-A68C-22E9DFC26186}" presName="parentText" presStyleLbl="node1" presStyleIdx="2" presStyleCnt="14">
        <dgm:presLayoutVars>
          <dgm:chMax val="0"/>
          <dgm:bulletEnabled val="1"/>
        </dgm:presLayoutVars>
      </dgm:prSet>
      <dgm:spPr/>
      <dgm:t>
        <a:bodyPr/>
        <a:lstStyle/>
        <a:p>
          <a:pPr rtl="1"/>
          <a:endParaRPr lang="fa-IR"/>
        </a:p>
      </dgm:t>
    </dgm:pt>
    <dgm:pt modelId="{BB11D648-1776-405B-84F6-32AE587CB02B}" type="pres">
      <dgm:prSet presAssocID="{EBEE42F0-B48D-47A7-96DA-ACC4A62F911C}" presName="spacer" presStyleCnt="0"/>
      <dgm:spPr/>
    </dgm:pt>
    <dgm:pt modelId="{BD7C0F88-E280-4391-9CE3-D085965B6D33}" type="pres">
      <dgm:prSet presAssocID="{2D208524-A5D5-4850-97B4-EF13E550009D}" presName="parentText" presStyleLbl="node1" presStyleIdx="3" presStyleCnt="14">
        <dgm:presLayoutVars>
          <dgm:chMax val="0"/>
          <dgm:bulletEnabled val="1"/>
        </dgm:presLayoutVars>
      </dgm:prSet>
      <dgm:spPr/>
      <dgm:t>
        <a:bodyPr/>
        <a:lstStyle/>
        <a:p>
          <a:pPr rtl="1"/>
          <a:endParaRPr lang="fa-IR"/>
        </a:p>
      </dgm:t>
    </dgm:pt>
    <dgm:pt modelId="{F03FD702-CA7A-47AE-A758-57FD097F8B13}" type="pres">
      <dgm:prSet presAssocID="{7322E066-CE09-4489-BF97-3B1C7F9C7E5F}" presName="spacer" presStyleCnt="0"/>
      <dgm:spPr/>
    </dgm:pt>
    <dgm:pt modelId="{9EBCFAFE-2CAD-48DD-9BE7-CEEB1BF4B41E}" type="pres">
      <dgm:prSet presAssocID="{D0E8B59D-0448-4E4D-954D-8B486327C862}" presName="parentText" presStyleLbl="node1" presStyleIdx="4" presStyleCnt="14">
        <dgm:presLayoutVars>
          <dgm:chMax val="0"/>
          <dgm:bulletEnabled val="1"/>
        </dgm:presLayoutVars>
      </dgm:prSet>
      <dgm:spPr/>
      <dgm:t>
        <a:bodyPr/>
        <a:lstStyle/>
        <a:p>
          <a:pPr rtl="1"/>
          <a:endParaRPr lang="fa-IR"/>
        </a:p>
      </dgm:t>
    </dgm:pt>
    <dgm:pt modelId="{7072EDA4-1352-4660-93ED-8200F440484C}" type="pres">
      <dgm:prSet presAssocID="{9AE04856-B2E7-4B99-872C-0E009A8B5AF6}" presName="spacer" presStyleCnt="0"/>
      <dgm:spPr/>
    </dgm:pt>
    <dgm:pt modelId="{F91A71FB-57C8-4199-9781-0EC884A374DA}" type="pres">
      <dgm:prSet presAssocID="{4A3C1A46-496D-4DAD-8FEF-079084EDEB80}" presName="parentText" presStyleLbl="node1" presStyleIdx="5" presStyleCnt="14">
        <dgm:presLayoutVars>
          <dgm:chMax val="0"/>
          <dgm:bulletEnabled val="1"/>
        </dgm:presLayoutVars>
      </dgm:prSet>
      <dgm:spPr/>
      <dgm:t>
        <a:bodyPr/>
        <a:lstStyle/>
        <a:p>
          <a:pPr rtl="1"/>
          <a:endParaRPr lang="fa-IR"/>
        </a:p>
      </dgm:t>
    </dgm:pt>
    <dgm:pt modelId="{8B28D844-7C68-4A16-85A2-C9F6382BF213}" type="pres">
      <dgm:prSet presAssocID="{B31599CF-0EA5-45C4-8D67-30D3CEBCDDAC}" presName="spacer" presStyleCnt="0"/>
      <dgm:spPr/>
    </dgm:pt>
    <dgm:pt modelId="{8F090E71-5DD1-45AE-B668-94D4F96F4A6A}" type="pres">
      <dgm:prSet presAssocID="{31660E8F-60ED-4125-9838-891F677B0FAF}" presName="parentText" presStyleLbl="node1" presStyleIdx="6" presStyleCnt="14">
        <dgm:presLayoutVars>
          <dgm:chMax val="0"/>
          <dgm:bulletEnabled val="1"/>
        </dgm:presLayoutVars>
      </dgm:prSet>
      <dgm:spPr/>
      <dgm:t>
        <a:bodyPr/>
        <a:lstStyle/>
        <a:p>
          <a:pPr rtl="1"/>
          <a:endParaRPr lang="fa-IR"/>
        </a:p>
      </dgm:t>
    </dgm:pt>
    <dgm:pt modelId="{5FFEB6E0-2590-4484-8935-5B004240474B}" type="pres">
      <dgm:prSet presAssocID="{C20A42A8-E564-46BA-B3A9-D770737B3637}" presName="spacer" presStyleCnt="0"/>
      <dgm:spPr/>
    </dgm:pt>
    <dgm:pt modelId="{AE191BA8-D9C1-4E7E-B7F7-E0A9A4377289}" type="pres">
      <dgm:prSet presAssocID="{A05B99B4-E684-44EE-AE23-6675D34AEDD7}" presName="parentText" presStyleLbl="node1" presStyleIdx="7" presStyleCnt="14">
        <dgm:presLayoutVars>
          <dgm:chMax val="0"/>
          <dgm:bulletEnabled val="1"/>
        </dgm:presLayoutVars>
      </dgm:prSet>
      <dgm:spPr/>
      <dgm:t>
        <a:bodyPr/>
        <a:lstStyle/>
        <a:p>
          <a:pPr rtl="1"/>
          <a:endParaRPr lang="fa-IR"/>
        </a:p>
      </dgm:t>
    </dgm:pt>
    <dgm:pt modelId="{8CDC25E5-77D4-4E94-82EE-256E326B18FA}" type="pres">
      <dgm:prSet presAssocID="{2DC176EA-3711-4770-AF7A-28504617AF4B}" presName="spacer" presStyleCnt="0"/>
      <dgm:spPr/>
    </dgm:pt>
    <dgm:pt modelId="{138B5170-D99F-4E52-8C49-F8E698602EC4}" type="pres">
      <dgm:prSet presAssocID="{04E3CAFD-7841-4BF8-8C39-21E4528456BC}" presName="parentText" presStyleLbl="node1" presStyleIdx="8" presStyleCnt="14">
        <dgm:presLayoutVars>
          <dgm:chMax val="0"/>
          <dgm:bulletEnabled val="1"/>
        </dgm:presLayoutVars>
      </dgm:prSet>
      <dgm:spPr/>
      <dgm:t>
        <a:bodyPr/>
        <a:lstStyle/>
        <a:p>
          <a:pPr rtl="1"/>
          <a:endParaRPr lang="fa-IR"/>
        </a:p>
      </dgm:t>
    </dgm:pt>
    <dgm:pt modelId="{8276931B-9821-4C4B-B336-5C6995377101}" type="pres">
      <dgm:prSet presAssocID="{A0CC2E64-2AC3-4F2A-A674-BFB17A21BC90}" presName="spacer" presStyleCnt="0"/>
      <dgm:spPr/>
    </dgm:pt>
    <dgm:pt modelId="{B4962050-5510-44A7-AFD8-E006C0A6D11C}" type="pres">
      <dgm:prSet presAssocID="{C8BEADA1-395D-470E-82FC-7E37395D1B81}" presName="parentText" presStyleLbl="node1" presStyleIdx="9" presStyleCnt="14">
        <dgm:presLayoutVars>
          <dgm:chMax val="0"/>
          <dgm:bulletEnabled val="1"/>
        </dgm:presLayoutVars>
      </dgm:prSet>
      <dgm:spPr/>
      <dgm:t>
        <a:bodyPr/>
        <a:lstStyle/>
        <a:p>
          <a:pPr rtl="1"/>
          <a:endParaRPr lang="fa-IR"/>
        </a:p>
      </dgm:t>
    </dgm:pt>
    <dgm:pt modelId="{129EE588-09B9-429D-86B7-55FE55CCD9A6}" type="pres">
      <dgm:prSet presAssocID="{D7C3D730-B9E9-4B32-8E88-AFBFF4E96016}" presName="spacer" presStyleCnt="0"/>
      <dgm:spPr/>
    </dgm:pt>
    <dgm:pt modelId="{9035AC02-221E-408C-B9B6-1C29BE44141B}" type="pres">
      <dgm:prSet presAssocID="{7A8375AD-E48A-454B-9EFA-4424A5428DCA}" presName="parentText" presStyleLbl="node1" presStyleIdx="10" presStyleCnt="14">
        <dgm:presLayoutVars>
          <dgm:chMax val="0"/>
          <dgm:bulletEnabled val="1"/>
        </dgm:presLayoutVars>
      </dgm:prSet>
      <dgm:spPr/>
      <dgm:t>
        <a:bodyPr/>
        <a:lstStyle/>
        <a:p>
          <a:pPr rtl="1"/>
          <a:endParaRPr lang="fa-IR"/>
        </a:p>
      </dgm:t>
    </dgm:pt>
    <dgm:pt modelId="{AAAE2E63-0FAA-4E41-BC9D-3CAB87DA621F}" type="pres">
      <dgm:prSet presAssocID="{5FB06E50-9D80-433C-96D8-F85D6E3B4EBB}" presName="spacer" presStyleCnt="0"/>
      <dgm:spPr/>
    </dgm:pt>
    <dgm:pt modelId="{6A1C3D00-F90F-4DC7-AE48-64B48B17E27C}" type="pres">
      <dgm:prSet presAssocID="{120DC008-8E9B-428E-BDC5-7C006D2F3A37}" presName="parentText" presStyleLbl="node1" presStyleIdx="11" presStyleCnt="14">
        <dgm:presLayoutVars>
          <dgm:chMax val="0"/>
          <dgm:bulletEnabled val="1"/>
        </dgm:presLayoutVars>
      </dgm:prSet>
      <dgm:spPr/>
      <dgm:t>
        <a:bodyPr/>
        <a:lstStyle/>
        <a:p>
          <a:pPr rtl="1"/>
          <a:endParaRPr lang="fa-IR"/>
        </a:p>
      </dgm:t>
    </dgm:pt>
    <dgm:pt modelId="{EDA19E21-F20B-4F2E-9534-CFB0F22CE0A1}" type="pres">
      <dgm:prSet presAssocID="{F6EBAB4E-8EB1-469F-A09F-C1BF41C68D55}" presName="spacer" presStyleCnt="0"/>
      <dgm:spPr/>
    </dgm:pt>
    <dgm:pt modelId="{AD262DFD-5FD6-4319-85F4-BD7F0DEB5D79}" type="pres">
      <dgm:prSet presAssocID="{D92C60AB-3B67-4135-B1BD-EECCEF1E71B5}" presName="parentText" presStyleLbl="node1" presStyleIdx="12" presStyleCnt="14">
        <dgm:presLayoutVars>
          <dgm:chMax val="0"/>
          <dgm:bulletEnabled val="1"/>
        </dgm:presLayoutVars>
      </dgm:prSet>
      <dgm:spPr/>
      <dgm:t>
        <a:bodyPr/>
        <a:lstStyle/>
        <a:p>
          <a:pPr rtl="1"/>
          <a:endParaRPr lang="fa-IR"/>
        </a:p>
      </dgm:t>
    </dgm:pt>
    <dgm:pt modelId="{B4396385-4615-4E2A-BB12-5F0E767A7FA2}" type="pres">
      <dgm:prSet presAssocID="{27A914A5-EE83-4C20-90F6-556F41279443}" presName="spacer" presStyleCnt="0"/>
      <dgm:spPr/>
    </dgm:pt>
    <dgm:pt modelId="{EF4A618B-2A3F-4418-9359-0CD0B6B53C56}" type="pres">
      <dgm:prSet presAssocID="{33BAB8B4-93F4-4E37-9AE0-89B2D4F5F26F}" presName="parentText" presStyleLbl="node1" presStyleIdx="13" presStyleCnt="14">
        <dgm:presLayoutVars>
          <dgm:chMax val="0"/>
          <dgm:bulletEnabled val="1"/>
        </dgm:presLayoutVars>
      </dgm:prSet>
      <dgm:spPr/>
      <dgm:t>
        <a:bodyPr/>
        <a:lstStyle/>
        <a:p>
          <a:pPr rtl="1"/>
          <a:endParaRPr lang="fa-IR"/>
        </a:p>
      </dgm:t>
    </dgm:pt>
  </dgm:ptLst>
  <dgm:cxnLst>
    <dgm:cxn modelId="{564CF379-A633-47E6-9D8B-E45099849947}" srcId="{BC2C5C14-6C0E-4BE8-834B-B0901D8E8630}" destId="{C7E0FB27-3B30-4110-8004-81C881FEB428}" srcOrd="1" destOrd="0" parTransId="{F65943E8-7166-4AE5-8E9E-5B3593EA9808}" sibTransId="{282A8386-07A8-44FC-8B52-86EE3A228593}"/>
    <dgm:cxn modelId="{517063DC-DEE1-4482-AF6F-01925601B5D6}" srcId="{BC2C5C14-6C0E-4BE8-834B-B0901D8E8630}" destId="{847FEA7D-F5DF-494B-A68C-22E9DFC26186}" srcOrd="2" destOrd="0" parTransId="{5245B80A-7A15-44A6-AD08-306F6D2B58EB}" sibTransId="{EBEE42F0-B48D-47A7-96DA-ACC4A62F911C}"/>
    <dgm:cxn modelId="{99CE5E61-E3D1-4B82-A27C-720882A52077}" srcId="{BC2C5C14-6C0E-4BE8-834B-B0901D8E8630}" destId="{C8BEADA1-395D-470E-82FC-7E37395D1B81}" srcOrd="9" destOrd="0" parTransId="{7D1922DD-3714-4DBB-9621-EB950645A871}" sibTransId="{D7C3D730-B9E9-4B32-8E88-AFBFF4E96016}"/>
    <dgm:cxn modelId="{8F35FDBC-1FE2-4407-9270-09A20156E1B7}" srcId="{BC2C5C14-6C0E-4BE8-834B-B0901D8E8630}" destId="{A05B99B4-E684-44EE-AE23-6675D34AEDD7}" srcOrd="7" destOrd="0" parTransId="{B521E51D-CFBD-44E8-94F2-D24004B91E85}" sibTransId="{2DC176EA-3711-4770-AF7A-28504617AF4B}"/>
    <dgm:cxn modelId="{8D7B3AA2-F140-42B1-A6C1-2DD03F8C7314}" srcId="{BC2C5C14-6C0E-4BE8-834B-B0901D8E8630}" destId="{4A3C1A46-496D-4DAD-8FEF-079084EDEB80}" srcOrd="5" destOrd="0" parTransId="{C177B217-12DD-42A1-BAFF-CA1B33673668}" sibTransId="{B31599CF-0EA5-45C4-8D67-30D3CEBCDDAC}"/>
    <dgm:cxn modelId="{BD6CEEE0-058B-4D0C-9D3C-88815A3E3196}" type="presOf" srcId="{120DC008-8E9B-428E-BDC5-7C006D2F3A37}" destId="{6A1C3D00-F90F-4DC7-AE48-64B48B17E27C}" srcOrd="0" destOrd="0" presId="urn:microsoft.com/office/officeart/2005/8/layout/vList2"/>
    <dgm:cxn modelId="{17BE281C-A7AE-4CEA-B47D-5BC0A673733D}" srcId="{BC2C5C14-6C0E-4BE8-834B-B0901D8E8630}" destId="{D0E8B59D-0448-4E4D-954D-8B486327C862}" srcOrd="4" destOrd="0" parTransId="{71A8792A-46B2-456F-8136-2721ECB5D45A}" sibTransId="{9AE04856-B2E7-4B99-872C-0E009A8B5AF6}"/>
    <dgm:cxn modelId="{ACA94361-2754-4A37-8E65-95C0C2BB5CB0}" type="presOf" srcId="{C7E0FB27-3B30-4110-8004-81C881FEB428}" destId="{57DF1CCF-BA6B-4A1A-ADBC-C95264446743}" srcOrd="0" destOrd="0" presId="urn:microsoft.com/office/officeart/2005/8/layout/vList2"/>
    <dgm:cxn modelId="{93215D55-366B-4F9D-81FE-20E332295454}" type="presOf" srcId="{BC2C5C14-6C0E-4BE8-834B-B0901D8E8630}" destId="{69E97613-D492-433E-BA7A-A7F54BD08DA7}" srcOrd="0" destOrd="0" presId="urn:microsoft.com/office/officeart/2005/8/layout/vList2"/>
    <dgm:cxn modelId="{601E8A9E-3296-4CEA-A872-4FE180BBA88C}" type="presOf" srcId="{7A8375AD-E48A-454B-9EFA-4424A5428DCA}" destId="{9035AC02-221E-408C-B9B6-1C29BE44141B}" srcOrd="0" destOrd="0" presId="urn:microsoft.com/office/officeart/2005/8/layout/vList2"/>
    <dgm:cxn modelId="{08D70B7E-67C3-4F46-810F-25202A3F2EFD}" type="presOf" srcId="{04E3CAFD-7841-4BF8-8C39-21E4528456BC}" destId="{138B5170-D99F-4E52-8C49-F8E698602EC4}" srcOrd="0" destOrd="0" presId="urn:microsoft.com/office/officeart/2005/8/layout/vList2"/>
    <dgm:cxn modelId="{F7C6DDAA-5B87-4866-B2F7-1EEEB118F884}" srcId="{BC2C5C14-6C0E-4BE8-834B-B0901D8E8630}" destId="{120DC008-8E9B-428E-BDC5-7C006D2F3A37}" srcOrd="11" destOrd="0" parTransId="{18AF1C46-69D0-461A-A9F8-7BED1099D3CF}" sibTransId="{F6EBAB4E-8EB1-469F-A09F-C1BF41C68D55}"/>
    <dgm:cxn modelId="{C9A07C4F-83C4-47A0-999F-461A6ECDD8E5}" type="presOf" srcId="{847FEA7D-F5DF-494B-A68C-22E9DFC26186}" destId="{0889E81E-6C15-4F37-A28A-F619078E5BAE}" srcOrd="0" destOrd="0" presId="urn:microsoft.com/office/officeart/2005/8/layout/vList2"/>
    <dgm:cxn modelId="{B56D6D09-6321-4E4F-9EDF-489D69765426}" type="presOf" srcId="{C8BEADA1-395D-470E-82FC-7E37395D1B81}" destId="{B4962050-5510-44A7-AFD8-E006C0A6D11C}" srcOrd="0" destOrd="0" presId="urn:microsoft.com/office/officeart/2005/8/layout/vList2"/>
    <dgm:cxn modelId="{A6D86B9D-619A-4663-9E2A-82D65699542E}" srcId="{BC2C5C14-6C0E-4BE8-834B-B0901D8E8630}" destId="{2D208524-A5D5-4850-97B4-EF13E550009D}" srcOrd="3" destOrd="0" parTransId="{5F6AB19D-4B61-47DC-B8F3-599928C0C931}" sibTransId="{7322E066-CE09-4489-BF97-3B1C7F9C7E5F}"/>
    <dgm:cxn modelId="{3C780486-7BF1-4611-856B-64120C6489A8}" type="presOf" srcId="{33BAB8B4-93F4-4E37-9AE0-89B2D4F5F26F}" destId="{EF4A618B-2A3F-4418-9359-0CD0B6B53C56}" srcOrd="0" destOrd="0" presId="urn:microsoft.com/office/officeart/2005/8/layout/vList2"/>
    <dgm:cxn modelId="{175F4229-B849-4011-B43F-A6879862F31E}" type="presOf" srcId="{D0E8B59D-0448-4E4D-954D-8B486327C862}" destId="{9EBCFAFE-2CAD-48DD-9BE7-CEEB1BF4B41E}" srcOrd="0" destOrd="0" presId="urn:microsoft.com/office/officeart/2005/8/layout/vList2"/>
    <dgm:cxn modelId="{954733F8-3E39-4865-B840-9A2CB00785C4}" type="presOf" srcId="{2B73B273-8E60-48E8-9B8B-2F1AFB9F61BC}" destId="{14F07488-0FE1-4998-B24A-D18F8F64E286}" srcOrd="0" destOrd="0" presId="urn:microsoft.com/office/officeart/2005/8/layout/vList2"/>
    <dgm:cxn modelId="{E2EE8196-6AFD-4DDE-ABDE-3EB70851BE25}" type="presOf" srcId="{2D208524-A5D5-4850-97B4-EF13E550009D}" destId="{BD7C0F88-E280-4391-9CE3-D085965B6D33}" srcOrd="0" destOrd="0" presId="urn:microsoft.com/office/officeart/2005/8/layout/vList2"/>
    <dgm:cxn modelId="{216B89C3-0F0F-4522-8A97-F63CF3EC0D9E}" srcId="{BC2C5C14-6C0E-4BE8-834B-B0901D8E8630}" destId="{7A8375AD-E48A-454B-9EFA-4424A5428DCA}" srcOrd="10" destOrd="0" parTransId="{35D82FD5-89C8-43E4-83CB-D054A675B38C}" sibTransId="{5FB06E50-9D80-433C-96D8-F85D6E3B4EBB}"/>
    <dgm:cxn modelId="{9B5EF66B-E609-46F6-B312-14D34F674C0F}" type="presOf" srcId="{31660E8F-60ED-4125-9838-891F677B0FAF}" destId="{8F090E71-5DD1-45AE-B668-94D4F96F4A6A}" srcOrd="0" destOrd="0" presId="urn:microsoft.com/office/officeart/2005/8/layout/vList2"/>
    <dgm:cxn modelId="{5C152508-9943-4042-A1CE-7F179804CA3F}" srcId="{BC2C5C14-6C0E-4BE8-834B-B0901D8E8630}" destId="{D92C60AB-3B67-4135-B1BD-EECCEF1E71B5}" srcOrd="12" destOrd="0" parTransId="{A0AA6B19-68A1-4E10-B1C9-B390F649AD84}" sibTransId="{27A914A5-EE83-4C20-90F6-556F41279443}"/>
    <dgm:cxn modelId="{69697BE4-2E9B-4B79-B51B-9002692899DF}" type="presOf" srcId="{A05B99B4-E684-44EE-AE23-6675D34AEDD7}" destId="{AE191BA8-D9C1-4E7E-B7F7-E0A9A4377289}" srcOrd="0" destOrd="0" presId="urn:microsoft.com/office/officeart/2005/8/layout/vList2"/>
    <dgm:cxn modelId="{D8FABAE9-99FA-4E93-977E-682AD3F303B3}" srcId="{BC2C5C14-6C0E-4BE8-834B-B0901D8E8630}" destId="{2B73B273-8E60-48E8-9B8B-2F1AFB9F61BC}" srcOrd="0" destOrd="0" parTransId="{6CF5F5DE-F6BE-4C55-8D22-88EE36A4C718}" sibTransId="{4F186590-6309-4D40-8521-8FBABB0DF591}"/>
    <dgm:cxn modelId="{CC74D26F-7895-4C1D-9B35-929A9CA7B7EB}" srcId="{BC2C5C14-6C0E-4BE8-834B-B0901D8E8630}" destId="{04E3CAFD-7841-4BF8-8C39-21E4528456BC}" srcOrd="8" destOrd="0" parTransId="{E5FE6623-1AF8-4E4B-B21A-F66EB6069E6E}" sibTransId="{A0CC2E64-2AC3-4F2A-A674-BFB17A21BC90}"/>
    <dgm:cxn modelId="{E5AB8A92-8992-40CA-8934-2ABA4EA7EB76}" type="presOf" srcId="{D92C60AB-3B67-4135-B1BD-EECCEF1E71B5}" destId="{AD262DFD-5FD6-4319-85F4-BD7F0DEB5D79}" srcOrd="0" destOrd="0" presId="urn:microsoft.com/office/officeart/2005/8/layout/vList2"/>
    <dgm:cxn modelId="{8F1178D7-C960-4A7C-B34D-BB72EBE2E2D2}" srcId="{BC2C5C14-6C0E-4BE8-834B-B0901D8E8630}" destId="{33BAB8B4-93F4-4E37-9AE0-89B2D4F5F26F}" srcOrd="13" destOrd="0" parTransId="{A93D5FDF-2EF8-4D46-9C02-764A87ACA38E}" sibTransId="{9AA1A3F7-DC1E-478F-AC06-389A83990E04}"/>
    <dgm:cxn modelId="{9C0C280B-DE1B-4A22-B568-0D9C644BAB83}" type="presOf" srcId="{4A3C1A46-496D-4DAD-8FEF-079084EDEB80}" destId="{F91A71FB-57C8-4199-9781-0EC884A374DA}" srcOrd="0" destOrd="0" presId="urn:microsoft.com/office/officeart/2005/8/layout/vList2"/>
    <dgm:cxn modelId="{A88B9223-FB7A-4AC5-8551-36748CCF74B6}" srcId="{BC2C5C14-6C0E-4BE8-834B-B0901D8E8630}" destId="{31660E8F-60ED-4125-9838-891F677B0FAF}" srcOrd="6" destOrd="0" parTransId="{57981643-6DAF-413C-92E9-E1DF84F7F82C}" sibTransId="{C20A42A8-E564-46BA-B3A9-D770737B3637}"/>
    <dgm:cxn modelId="{596F263E-4FA4-4740-8FF5-F84940DBEC61}" type="presParOf" srcId="{69E97613-D492-433E-BA7A-A7F54BD08DA7}" destId="{14F07488-0FE1-4998-B24A-D18F8F64E286}" srcOrd="0" destOrd="0" presId="urn:microsoft.com/office/officeart/2005/8/layout/vList2"/>
    <dgm:cxn modelId="{2CEA8A5A-0BEE-41E4-80A8-7B2FED31D484}" type="presParOf" srcId="{69E97613-D492-433E-BA7A-A7F54BD08DA7}" destId="{ED6D67D3-1536-4160-8116-8AD80C5BE7E2}" srcOrd="1" destOrd="0" presId="urn:microsoft.com/office/officeart/2005/8/layout/vList2"/>
    <dgm:cxn modelId="{33AF8570-99FD-4F08-8EA8-17F61EDF9EEC}" type="presParOf" srcId="{69E97613-D492-433E-BA7A-A7F54BD08DA7}" destId="{57DF1CCF-BA6B-4A1A-ADBC-C95264446743}" srcOrd="2" destOrd="0" presId="urn:microsoft.com/office/officeart/2005/8/layout/vList2"/>
    <dgm:cxn modelId="{3F7C2A87-E71D-45B1-A5A3-0C491E0B25B0}" type="presParOf" srcId="{69E97613-D492-433E-BA7A-A7F54BD08DA7}" destId="{6D5F4FC9-679B-48CD-89E5-94D6D98742FB}" srcOrd="3" destOrd="0" presId="urn:microsoft.com/office/officeart/2005/8/layout/vList2"/>
    <dgm:cxn modelId="{49ECE2F0-28EE-4E9C-8ADD-B6465FD711E6}" type="presParOf" srcId="{69E97613-D492-433E-BA7A-A7F54BD08DA7}" destId="{0889E81E-6C15-4F37-A28A-F619078E5BAE}" srcOrd="4" destOrd="0" presId="urn:microsoft.com/office/officeart/2005/8/layout/vList2"/>
    <dgm:cxn modelId="{CDEBF1A0-17D4-49FC-AAE5-D4C293447178}" type="presParOf" srcId="{69E97613-D492-433E-BA7A-A7F54BD08DA7}" destId="{BB11D648-1776-405B-84F6-32AE587CB02B}" srcOrd="5" destOrd="0" presId="urn:microsoft.com/office/officeart/2005/8/layout/vList2"/>
    <dgm:cxn modelId="{4E2F4798-263E-405C-A790-2D463189ECA1}" type="presParOf" srcId="{69E97613-D492-433E-BA7A-A7F54BD08DA7}" destId="{BD7C0F88-E280-4391-9CE3-D085965B6D33}" srcOrd="6" destOrd="0" presId="urn:microsoft.com/office/officeart/2005/8/layout/vList2"/>
    <dgm:cxn modelId="{D5DF6BB2-7180-487A-981A-AD0510F86A70}" type="presParOf" srcId="{69E97613-D492-433E-BA7A-A7F54BD08DA7}" destId="{F03FD702-CA7A-47AE-A758-57FD097F8B13}" srcOrd="7" destOrd="0" presId="urn:microsoft.com/office/officeart/2005/8/layout/vList2"/>
    <dgm:cxn modelId="{05062139-0A94-4FC4-8E74-68C8923F2A9A}" type="presParOf" srcId="{69E97613-D492-433E-BA7A-A7F54BD08DA7}" destId="{9EBCFAFE-2CAD-48DD-9BE7-CEEB1BF4B41E}" srcOrd="8" destOrd="0" presId="urn:microsoft.com/office/officeart/2005/8/layout/vList2"/>
    <dgm:cxn modelId="{B62FB5D4-31CC-4B42-AC7D-E5AF06DB954C}" type="presParOf" srcId="{69E97613-D492-433E-BA7A-A7F54BD08DA7}" destId="{7072EDA4-1352-4660-93ED-8200F440484C}" srcOrd="9" destOrd="0" presId="urn:microsoft.com/office/officeart/2005/8/layout/vList2"/>
    <dgm:cxn modelId="{8CA233BE-EBD0-4840-9EE8-361CB1F4E7BD}" type="presParOf" srcId="{69E97613-D492-433E-BA7A-A7F54BD08DA7}" destId="{F91A71FB-57C8-4199-9781-0EC884A374DA}" srcOrd="10" destOrd="0" presId="urn:microsoft.com/office/officeart/2005/8/layout/vList2"/>
    <dgm:cxn modelId="{69F4DD90-2E9D-4E2E-BB4B-EFD964691D52}" type="presParOf" srcId="{69E97613-D492-433E-BA7A-A7F54BD08DA7}" destId="{8B28D844-7C68-4A16-85A2-C9F6382BF213}" srcOrd="11" destOrd="0" presId="urn:microsoft.com/office/officeart/2005/8/layout/vList2"/>
    <dgm:cxn modelId="{85C957D9-D613-48AB-B65C-C1AF38251BFD}" type="presParOf" srcId="{69E97613-D492-433E-BA7A-A7F54BD08DA7}" destId="{8F090E71-5DD1-45AE-B668-94D4F96F4A6A}" srcOrd="12" destOrd="0" presId="urn:microsoft.com/office/officeart/2005/8/layout/vList2"/>
    <dgm:cxn modelId="{CEFEC72A-879B-4F76-AC34-F6100A640D20}" type="presParOf" srcId="{69E97613-D492-433E-BA7A-A7F54BD08DA7}" destId="{5FFEB6E0-2590-4484-8935-5B004240474B}" srcOrd="13" destOrd="0" presId="urn:microsoft.com/office/officeart/2005/8/layout/vList2"/>
    <dgm:cxn modelId="{AE33BDCF-B1AB-4577-8EA9-B39768F3FD82}" type="presParOf" srcId="{69E97613-D492-433E-BA7A-A7F54BD08DA7}" destId="{AE191BA8-D9C1-4E7E-B7F7-E0A9A4377289}" srcOrd="14" destOrd="0" presId="urn:microsoft.com/office/officeart/2005/8/layout/vList2"/>
    <dgm:cxn modelId="{1CFF7BAC-76DA-401D-98CF-08407292D297}" type="presParOf" srcId="{69E97613-D492-433E-BA7A-A7F54BD08DA7}" destId="{8CDC25E5-77D4-4E94-82EE-256E326B18FA}" srcOrd="15" destOrd="0" presId="urn:microsoft.com/office/officeart/2005/8/layout/vList2"/>
    <dgm:cxn modelId="{7B021619-5A2C-4E0D-BB8E-487ECF80DAC8}" type="presParOf" srcId="{69E97613-D492-433E-BA7A-A7F54BD08DA7}" destId="{138B5170-D99F-4E52-8C49-F8E698602EC4}" srcOrd="16" destOrd="0" presId="urn:microsoft.com/office/officeart/2005/8/layout/vList2"/>
    <dgm:cxn modelId="{F85D9573-1BD4-42A5-88F7-2BE76A0F9B37}" type="presParOf" srcId="{69E97613-D492-433E-BA7A-A7F54BD08DA7}" destId="{8276931B-9821-4C4B-B336-5C6995377101}" srcOrd="17" destOrd="0" presId="urn:microsoft.com/office/officeart/2005/8/layout/vList2"/>
    <dgm:cxn modelId="{D506611A-81C8-48F6-B712-804C0135B64A}" type="presParOf" srcId="{69E97613-D492-433E-BA7A-A7F54BD08DA7}" destId="{B4962050-5510-44A7-AFD8-E006C0A6D11C}" srcOrd="18" destOrd="0" presId="urn:microsoft.com/office/officeart/2005/8/layout/vList2"/>
    <dgm:cxn modelId="{23D801B4-FAF6-44B9-8C30-8659D1B485F2}" type="presParOf" srcId="{69E97613-D492-433E-BA7A-A7F54BD08DA7}" destId="{129EE588-09B9-429D-86B7-55FE55CCD9A6}" srcOrd="19" destOrd="0" presId="urn:microsoft.com/office/officeart/2005/8/layout/vList2"/>
    <dgm:cxn modelId="{52743DD2-23BE-4572-8464-6CB10639B5AF}" type="presParOf" srcId="{69E97613-D492-433E-BA7A-A7F54BD08DA7}" destId="{9035AC02-221E-408C-B9B6-1C29BE44141B}" srcOrd="20" destOrd="0" presId="urn:microsoft.com/office/officeart/2005/8/layout/vList2"/>
    <dgm:cxn modelId="{85EAC255-5351-4543-9AF5-125A190F7D1E}" type="presParOf" srcId="{69E97613-D492-433E-BA7A-A7F54BD08DA7}" destId="{AAAE2E63-0FAA-4E41-BC9D-3CAB87DA621F}" srcOrd="21" destOrd="0" presId="urn:microsoft.com/office/officeart/2005/8/layout/vList2"/>
    <dgm:cxn modelId="{84E18DAE-B1F9-4749-90A6-A7EEF4F4D803}" type="presParOf" srcId="{69E97613-D492-433E-BA7A-A7F54BD08DA7}" destId="{6A1C3D00-F90F-4DC7-AE48-64B48B17E27C}" srcOrd="22" destOrd="0" presId="urn:microsoft.com/office/officeart/2005/8/layout/vList2"/>
    <dgm:cxn modelId="{697F0088-38CE-4C75-94B7-05ABBEB3F9A8}" type="presParOf" srcId="{69E97613-D492-433E-BA7A-A7F54BD08DA7}" destId="{EDA19E21-F20B-4F2E-9534-CFB0F22CE0A1}" srcOrd="23" destOrd="0" presId="urn:microsoft.com/office/officeart/2005/8/layout/vList2"/>
    <dgm:cxn modelId="{0F74E5D7-C46B-4281-B547-89D0C1A1B4F3}" type="presParOf" srcId="{69E97613-D492-433E-BA7A-A7F54BD08DA7}" destId="{AD262DFD-5FD6-4319-85F4-BD7F0DEB5D79}" srcOrd="24" destOrd="0" presId="urn:microsoft.com/office/officeart/2005/8/layout/vList2"/>
    <dgm:cxn modelId="{5E636A16-05BC-4B5C-9D3A-75A462D15D04}" type="presParOf" srcId="{69E97613-D492-433E-BA7A-A7F54BD08DA7}" destId="{B4396385-4615-4E2A-BB12-5F0E767A7FA2}" srcOrd="25" destOrd="0" presId="urn:microsoft.com/office/officeart/2005/8/layout/vList2"/>
    <dgm:cxn modelId="{1A818D18-CF71-409F-BC28-3A1386C9CA9B}" type="presParOf" srcId="{69E97613-D492-433E-BA7A-A7F54BD08DA7}" destId="{EF4A618B-2A3F-4418-9359-0CD0B6B53C56}" srcOrd="2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8E495B-B0A4-4484-961B-9AA880A7643E}">
      <dsp:nvSpPr>
        <dsp:cNvPr id="0" name=""/>
        <dsp:cNvSpPr/>
      </dsp:nvSpPr>
      <dsp:spPr>
        <a:xfrm>
          <a:off x="0" y="25115"/>
          <a:ext cx="8568952" cy="4126232"/>
        </a:xfrm>
        <a:prstGeom prst="roundRect">
          <a:avLst/>
        </a:prstGeom>
        <a:solidFill>
          <a:schemeClr val="accent1">
            <a:hueOff val="0"/>
            <a:satOff val="0"/>
            <a:lumOff val="0"/>
            <a:alphaOff val="0"/>
          </a:schemeClr>
        </a:solidFill>
        <a:ln w="7620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2489200" rtl="1">
            <a:lnSpc>
              <a:spcPct val="90000"/>
            </a:lnSpc>
            <a:spcBef>
              <a:spcPct val="0"/>
            </a:spcBef>
            <a:spcAft>
              <a:spcPct val="35000"/>
            </a:spcAft>
          </a:pPr>
          <a:r>
            <a:rPr lang="fa-IR" sz="5600" kern="1200" dirty="0" smtClean="0"/>
            <a:t>... </a:t>
          </a:r>
          <a:r>
            <a:rPr lang="fa-IR" sz="5600" kern="1200" dirty="0" err="1" smtClean="0"/>
            <a:t>وَ</a:t>
          </a:r>
          <a:r>
            <a:rPr lang="fa-IR" sz="5600" kern="1200" dirty="0" smtClean="0"/>
            <a:t> </a:t>
          </a:r>
          <a:r>
            <a:rPr lang="fa-IR" sz="5600" kern="1200" dirty="0" err="1" smtClean="0"/>
            <a:t>اعْلَمْ</a:t>
          </a:r>
          <a:r>
            <a:rPr lang="fa-IR" sz="5600" kern="1200" dirty="0" smtClean="0"/>
            <a:t> </a:t>
          </a:r>
          <a:r>
            <a:rPr lang="fa-IR" sz="5600" kern="1200" dirty="0" err="1" smtClean="0"/>
            <a:t>أَنَّ</a:t>
          </a:r>
          <a:r>
            <a:rPr lang="fa-IR" sz="5600" kern="1200" dirty="0" smtClean="0"/>
            <a:t> </a:t>
          </a:r>
          <a:r>
            <a:rPr lang="fa-IR" sz="5600" kern="1200" dirty="0" err="1" smtClean="0"/>
            <a:t>كُلَّ</a:t>
          </a:r>
          <a:r>
            <a:rPr lang="fa-IR" sz="5600" kern="1200" dirty="0" smtClean="0"/>
            <a:t> </a:t>
          </a:r>
          <a:r>
            <a:rPr lang="fa-IR" sz="5600" kern="1200" dirty="0" err="1" smtClean="0"/>
            <a:t>شَيْ‏ءٍ</a:t>
          </a:r>
          <a:r>
            <a:rPr lang="fa-IR" sz="5600" kern="1200" dirty="0" smtClean="0"/>
            <a:t> </a:t>
          </a:r>
          <a:r>
            <a:rPr lang="fa-IR" sz="5600" kern="1200" dirty="0" err="1" smtClean="0"/>
            <a:t>مِنْ</a:t>
          </a:r>
          <a:r>
            <a:rPr lang="fa-IR" sz="5600" kern="1200" dirty="0" smtClean="0"/>
            <a:t> </a:t>
          </a:r>
          <a:r>
            <a:rPr lang="fa-IR" sz="5600" kern="1200" dirty="0" err="1" smtClean="0"/>
            <a:t>عَمَلِكَ</a:t>
          </a:r>
          <a:r>
            <a:rPr lang="fa-IR" sz="5600" kern="1200" dirty="0" smtClean="0"/>
            <a:t> </a:t>
          </a:r>
          <a:r>
            <a:rPr lang="fa-IR" sz="5600" kern="1200" dirty="0" err="1" smtClean="0"/>
            <a:t>تَبَعٌ</a:t>
          </a:r>
          <a:r>
            <a:rPr lang="fa-IR" sz="5600" kern="1200" dirty="0" smtClean="0"/>
            <a:t>  </a:t>
          </a:r>
          <a:r>
            <a:rPr lang="fa-IR" sz="6000" kern="1200" dirty="0" err="1" smtClean="0">
              <a:ln>
                <a:solidFill>
                  <a:srgbClr val="FFFF00"/>
                </a:solidFill>
              </a:ln>
              <a:solidFill>
                <a:srgbClr val="FF0000"/>
              </a:solidFill>
            </a:rPr>
            <a:t>لِصَلَاتِك</a:t>
          </a:r>
          <a:r>
            <a:rPr lang="fa-IR" sz="5600" kern="1200" dirty="0" smtClean="0"/>
            <a:t>‏ ...</a:t>
          </a:r>
        </a:p>
        <a:p>
          <a:pPr lvl="0" algn="ctr" defTabSz="2489200" rtl="1">
            <a:lnSpc>
              <a:spcPct val="90000"/>
            </a:lnSpc>
            <a:spcBef>
              <a:spcPct val="0"/>
            </a:spcBef>
            <a:spcAft>
              <a:spcPct val="35000"/>
            </a:spcAft>
          </a:pPr>
          <a:r>
            <a:rPr lang="fa-IR" sz="5600" kern="1200" dirty="0" smtClean="0"/>
            <a:t> </a:t>
          </a:r>
          <a:r>
            <a:rPr lang="fa-IR" sz="2000" kern="1200" dirty="0" err="1" smtClean="0"/>
            <a:t>وسائل‏الشيعة</a:t>
          </a:r>
          <a:r>
            <a:rPr lang="fa-IR" sz="2000" kern="1200" dirty="0" smtClean="0"/>
            <a:t> ج : 4 ص : 161</a:t>
          </a:r>
          <a:endParaRPr lang="fa-IR" sz="2000" kern="1200" dirty="0"/>
        </a:p>
      </dsp:txBody>
      <dsp:txXfrm>
        <a:off x="201426" y="226541"/>
        <a:ext cx="8166100" cy="37233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B766DB-A422-4A28-AAD6-8E7F2099CBDF}">
      <dsp:nvSpPr>
        <dsp:cNvPr id="0" name=""/>
        <dsp:cNvSpPr/>
      </dsp:nvSpPr>
      <dsp:spPr>
        <a:xfrm>
          <a:off x="0" y="39"/>
          <a:ext cx="8280920" cy="1776571"/>
        </a:xfrm>
        <a:prstGeom prst="roundRect">
          <a:avLst/>
        </a:prstGeom>
        <a:solidFill>
          <a:schemeClr val="accent1">
            <a:hueOff val="0"/>
            <a:satOff val="0"/>
            <a:lumOff val="0"/>
            <a:alphaOff val="0"/>
          </a:schemeClr>
        </a:solidFill>
        <a:ln w="7620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rtl="1">
            <a:lnSpc>
              <a:spcPct val="90000"/>
            </a:lnSpc>
            <a:spcBef>
              <a:spcPct val="0"/>
            </a:spcBef>
            <a:spcAft>
              <a:spcPct val="35000"/>
            </a:spcAft>
          </a:pPr>
          <a:r>
            <a:rPr lang="fa-IR" sz="4600" kern="1200" dirty="0" smtClean="0"/>
            <a:t>امیر مؤمنان (علیه </a:t>
          </a:r>
          <a:r>
            <a:rPr lang="fa-IR" sz="4600" kern="1200" dirty="0" err="1" smtClean="0"/>
            <a:t>السلام</a:t>
          </a:r>
          <a:r>
            <a:rPr lang="fa-IR" sz="4600" kern="1200" dirty="0" smtClean="0"/>
            <a:t>)</a:t>
          </a:r>
        </a:p>
        <a:p>
          <a:pPr lvl="0" algn="ctr" defTabSz="2044700" rtl="1">
            <a:lnSpc>
              <a:spcPct val="90000"/>
            </a:lnSpc>
            <a:spcBef>
              <a:spcPct val="0"/>
            </a:spcBef>
            <a:spcAft>
              <a:spcPct val="35000"/>
            </a:spcAft>
          </a:pPr>
          <a:r>
            <a:rPr lang="fa-IR" sz="4600" kern="1200" dirty="0" smtClean="0"/>
            <a:t> </a:t>
          </a:r>
          <a:r>
            <a:rPr lang="fa-IR" sz="3600" kern="1200" dirty="0" smtClean="0"/>
            <a:t>در نامه ای خطاب  به محمد بن ابی بکر:</a:t>
          </a:r>
          <a:endParaRPr lang="fa-IR" sz="3600" kern="1200" dirty="0"/>
        </a:p>
      </dsp:txBody>
      <dsp:txXfrm>
        <a:off x="86725" y="86764"/>
        <a:ext cx="8107470" cy="16031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EE17DF-3CA2-4EB8-8F96-4726BC01DC2C}">
      <dsp:nvSpPr>
        <dsp:cNvPr id="0" name=""/>
        <dsp:cNvSpPr/>
      </dsp:nvSpPr>
      <dsp:spPr>
        <a:xfrm>
          <a:off x="20630" y="766"/>
          <a:ext cx="8188339" cy="1568652"/>
        </a:xfrm>
        <a:prstGeom prst="roundRect">
          <a:avLst/>
        </a:prstGeom>
        <a:solidFill>
          <a:srgbClr val="046815"/>
        </a:solidFill>
        <a:ln w="5715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5280" tIns="335280" rIns="335280" bIns="335280" numCol="1" spcCol="1270" anchor="ctr" anchorCtr="0">
          <a:noAutofit/>
        </a:bodyPr>
        <a:lstStyle/>
        <a:p>
          <a:pPr lvl="0" algn="ctr" defTabSz="3911600" rtl="1">
            <a:lnSpc>
              <a:spcPct val="90000"/>
            </a:lnSpc>
            <a:spcBef>
              <a:spcPct val="0"/>
            </a:spcBef>
            <a:spcAft>
              <a:spcPct val="35000"/>
            </a:spcAft>
          </a:pPr>
          <a:r>
            <a:rPr lang="fa-IR" sz="8800" kern="1200" dirty="0" smtClean="0"/>
            <a:t>آخرین </a:t>
          </a:r>
          <a:r>
            <a:rPr lang="fa-IR" sz="8800" kern="1200" dirty="0" err="1" smtClean="0"/>
            <a:t>وصیت</a:t>
          </a:r>
          <a:r>
            <a:rPr lang="fa-IR" sz="8800" kern="1200" dirty="0" smtClean="0"/>
            <a:t> اولیاء</a:t>
          </a:r>
          <a:endParaRPr lang="fa-IR" sz="8800" kern="1200" dirty="0"/>
        </a:p>
      </dsp:txBody>
      <dsp:txXfrm>
        <a:off x="97205" y="77341"/>
        <a:ext cx="8035189" cy="14155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38B880-02F7-4C33-8239-480778BFC770}">
      <dsp:nvSpPr>
        <dsp:cNvPr id="0" name=""/>
        <dsp:cNvSpPr/>
      </dsp:nvSpPr>
      <dsp:spPr>
        <a:xfrm>
          <a:off x="0" y="1270"/>
          <a:ext cx="8229600" cy="1299735"/>
        </a:xfrm>
        <a:prstGeom prst="round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76200" cap="flat" cmpd="sng" algn="ctr">
          <a:solidFill>
            <a:srgbClr val="00B0F0"/>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274320" tIns="274320" rIns="274320" bIns="274320" numCol="1" spcCol="1270" anchor="ctr"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fa-IR" sz="7200" b="0" kern="1200"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ambria"/>
              <a:ea typeface="Times New Roman"/>
              <a:cs typeface="B Badr"/>
            </a:rPr>
            <a:t>محوریت نماز</a:t>
          </a:r>
          <a:endParaRPr lang="en-US" sz="7200" b="0" kern="1200" cap="none" spc="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Cambria"/>
            <a:ea typeface="Times New Roman"/>
            <a:cs typeface="B Badr"/>
          </a:endParaRPr>
        </a:p>
        <a:p>
          <a:pPr lvl="0" algn="r" defTabSz="1733550" rtl="1">
            <a:spcBef>
              <a:spcPct val="0"/>
            </a:spcBef>
            <a:spcAft>
              <a:spcPct val="35000"/>
            </a:spcAft>
          </a:pPr>
          <a:endParaRPr lang="fa-IR" sz="2200" kern="1200" dirty="0"/>
        </a:p>
      </dsp:txBody>
      <dsp:txXfrm>
        <a:off x="63448" y="64718"/>
        <a:ext cx="8102704" cy="11728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EC8EAB-7973-426F-88DE-E3FE573E3690}">
      <dsp:nvSpPr>
        <dsp:cNvPr id="0" name=""/>
        <dsp:cNvSpPr/>
      </dsp:nvSpPr>
      <dsp:spPr>
        <a:xfrm>
          <a:off x="-207522" y="0"/>
          <a:ext cx="8644645" cy="543346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3556000" rtl="1">
            <a:lnSpc>
              <a:spcPct val="90000"/>
            </a:lnSpc>
            <a:spcBef>
              <a:spcPct val="0"/>
            </a:spcBef>
            <a:spcAft>
              <a:spcPct val="35000"/>
            </a:spcAft>
          </a:pPr>
          <a:r>
            <a:rPr lang="fa-IR" sz="8000" kern="1200" dirty="0" smtClean="0"/>
            <a:t>پیوست ها</a:t>
          </a:r>
          <a:endParaRPr lang="fa-IR" sz="8000" kern="1200" dirty="0"/>
        </a:p>
      </dsp:txBody>
      <dsp:txXfrm>
        <a:off x="1058457" y="795713"/>
        <a:ext cx="6112687" cy="3842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F07488-0FE1-4998-B24A-D18F8F64E286}">
      <dsp:nvSpPr>
        <dsp:cNvPr id="0" name=""/>
        <dsp:cNvSpPr/>
      </dsp:nvSpPr>
      <dsp:spPr>
        <a:xfrm>
          <a:off x="0" y="137519"/>
          <a:ext cx="8229600" cy="397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r" defTabSz="755650" rtl="1">
            <a:lnSpc>
              <a:spcPct val="90000"/>
            </a:lnSpc>
            <a:spcBef>
              <a:spcPct val="0"/>
            </a:spcBef>
            <a:spcAft>
              <a:spcPct val="35000"/>
            </a:spcAft>
          </a:pPr>
          <a:r>
            <a:rPr lang="fa-IR" sz="1700" kern="1200" smtClean="0"/>
            <a:t>نامه هاي سياسي پيامبر يك كتاب است از انتشارات سروش. (کتاب سال هم شد)</a:t>
          </a:r>
          <a:endParaRPr lang="fa-IR" sz="1700" kern="1200"/>
        </a:p>
      </dsp:txBody>
      <dsp:txXfrm>
        <a:off x="19419" y="156938"/>
        <a:ext cx="8190762" cy="358962"/>
      </dsp:txXfrm>
    </dsp:sp>
    <dsp:sp modelId="{57DF1CCF-BA6B-4A1A-ADBC-C95264446743}">
      <dsp:nvSpPr>
        <dsp:cNvPr id="0" name=""/>
        <dsp:cNvSpPr/>
      </dsp:nvSpPr>
      <dsp:spPr>
        <a:xfrm>
          <a:off x="0" y="584279"/>
          <a:ext cx="8229600" cy="397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r" defTabSz="755650" rtl="1">
            <a:lnSpc>
              <a:spcPct val="90000"/>
            </a:lnSpc>
            <a:spcBef>
              <a:spcPct val="0"/>
            </a:spcBef>
            <a:spcAft>
              <a:spcPct val="35000"/>
            </a:spcAft>
          </a:pPr>
          <a:r>
            <a:rPr lang="fa-IR" sz="1700" kern="1200" smtClean="0"/>
            <a:t>در اين كتاب پيامبر به فرمانداران سياسي اين امر را توصيه مي كند.</a:t>
          </a:r>
          <a:endParaRPr lang="fa-IR" sz="1700" kern="1200"/>
        </a:p>
      </dsp:txBody>
      <dsp:txXfrm>
        <a:off x="19419" y="603698"/>
        <a:ext cx="8190762" cy="358962"/>
      </dsp:txXfrm>
    </dsp:sp>
    <dsp:sp modelId="{0889E81E-6C15-4F37-A28A-F619078E5BAE}">
      <dsp:nvSpPr>
        <dsp:cNvPr id="0" name=""/>
        <dsp:cNvSpPr/>
      </dsp:nvSpPr>
      <dsp:spPr>
        <a:xfrm>
          <a:off x="0" y="1031039"/>
          <a:ext cx="8229600" cy="397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r" defTabSz="755650" rtl="1">
            <a:lnSpc>
              <a:spcPct val="90000"/>
            </a:lnSpc>
            <a:spcBef>
              <a:spcPct val="0"/>
            </a:spcBef>
            <a:spcAft>
              <a:spcPct val="35000"/>
            </a:spcAft>
          </a:pPr>
          <a:r>
            <a:rPr lang="fa-IR" sz="1700" kern="1200" smtClean="0"/>
            <a:t>صفحه اول تحف العقول این نامه وجود دارد به معاذ بن جبل که استاندار یمن:</a:t>
          </a:r>
          <a:endParaRPr lang="fa-IR" sz="1700" kern="1200"/>
        </a:p>
      </dsp:txBody>
      <dsp:txXfrm>
        <a:off x="19419" y="1050458"/>
        <a:ext cx="8190762" cy="358962"/>
      </dsp:txXfrm>
    </dsp:sp>
    <dsp:sp modelId="{BD7C0F88-E280-4391-9CE3-D085965B6D33}">
      <dsp:nvSpPr>
        <dsp:cNvPr id="0" name=""/>
        <dsp:cNvSpPr/>
      </dsp:nvSpPr>
      <dsp:spPr>
        <a:xfrm>
          <a:off x="0" y="1477799"/>
          <a:ext cx="8229600" cy="397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r" defTabSz="755650" rtl="1">
            <a:lnSpc>
              <a:spcPct val="90000"/>
            </a:lnSpc>
            <a:spcBef>
              <a:spcPct val="0"/>
            </a:spcBef>
            <a:spcAft>
              <a:spcPct val="35000"/>
            </a:spcAft>
          </a:pPr>
          <a:r>
            <a:rPr lang="fa-IR" sz="1700" kern="1200" smtClean="0"/>
            <a:t>واظهر الاسلام كله ، صغيره و كبيره وليكن اكثر همك الصلاه.</a:t>
          </a:r>
          <a:endParaRPr lang="fa-IR" sz="1700" kern="1200"/>
        </a:p>
      </dsp:txBody>
      <dsp:txXfrm>
        <a:off x="19419" y="1497218"/>
        <a:ext cx="8190762" cy="358962"/>
      </dsp:txXfrm>
    </dsp:sp>
    <dsp:sp modelId="{9EBCFAFE-2CAD-48DD-9BE7-CEEB1BF4B41E}">
      <dsp:nvSpPr>
        <dsp:cNvPr id="0" name=""/>
        <dsp:cNvSpPr/>
      </dsp:nvSpPr>
      <dsp:spPr>
        <a:xfrm>
          <a:off x="0" y="1924559"/>
          <a:ext cx="8229600" cy="397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r" defTabSz="755650" rtl="1">
            <a:lnSpc>
              <a:spcPct val="90000"/>
            </a:lnSpc>
            <a:spcBef>
              <a:spcPct val="0"/>
            </a:spcBef>
            <a:spcAft>
              <a:spcPct val="35000"/>
            </a:spcAft>
          </a:pPr>
          <a:r>
            <a:rPr lang="fa-IR" sz="1700" kern="1200" smtClean="0"/>
            <a:t>از سال دوم هجرت جنگ ها شروع شده</a:t>
          </a:r>
          <a:endParaRPr lang="fa-IR" sz="1700" kern="1200"/>
        </a:p>
      </dsp:txBody>
      <dsp:txXfrm>
        <a:off x="19419" y="1943978"/>
        <a:ext cx="8190762" cy="358962"/>
      </dsp:txXfrm>
    </dsp:sp>
    <dsp:sp modelId="{F91A71FB-57C8-4199-9781-0EC884A374DA}">
      <dsp:nvSpPr>
        <dsp:cNvPr id="0" name=""/>
        <dsp:cNvSpPr/>
      </dsp:nvSpPr>
      <dsp:spPr>
        <a:xfrm>
          <a:off x="0" y="2371319"/>
          <a:ext cx="8229600" cy="397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r" defTabSz="755650" rtl="1">
            <a:lnSpc>
              <a:spcPct val="90000"/>
            </a:lnSpc>
            <a:spcBef>
              <a:spcPct val="0"/>
            </a:spcBef>
            <a:spcAft>
              <a:spcPct val="35000"/>
            </a:spcAft>
          </a:pPr>
          <a:r>
            <a:rPr lang="fa-IR" sz="1700" kern="1200" smtClean="0"/>
            <a:t>پيامبر اصرار دارند كه جنگ از مسجد شروع شود</a:t>
          </a:r>
          <a:endParaRPr lang="fa-IR" sz="1700" kern="1200"/>
        </a:p>
      </dsp:txBody>
      <dsp:txXfrm>
        <a:off x="19419" y="2390738"/>
        <a:ext cx="8190762" cy="358962"/>
      </dsp:txXfrm>
    </dsp:sp>
    <dsp:sp modelId="{8F090E71-5DD1-45AE-B668-94D4F96F4A6A}">
      <dsp:nvSpPr>
        <dsp:cNvPr id="0" name=""/>
        <dsp:cNvSpPr/>
      </dsp:nvSpPr>
      <dsp:spPr>
        <a:xfrm>
          <a:off x="0" y="2818079"/>
          <a:ext cx="8229600" cy="397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r" defTabSz="755650" rtl="1">
            <a:lnSpc>
              <a:spcPct val="90000"/>
            </a:lnSpc>
            <a:spcBef>
              <a:spcPct val="0"/>
            </a:spcBef>
            <a:spcAft>
              <a:spcPct val="35000"/>
            </a:spcAft>
          </a:pPr>
          <a:r>
            <a:rPr lang="fa-IR" sz="1700" kern="1200" smtClean="0"/>
            <a:t>و يا تقسيم وظايف بايد در مسجد انجام شود،</a:t>
          </a:r>
          <a:endParaRPr lang="fa-IR" sz="1700" kern="1200"/>
        </a:p>
      </dsp:txBody>
      <dsp:txXfrm>
        <a:off x="19419" y="2837498"/>
        <a:ext cx="8190762" cy="358962"/>
      </dsp:txXfrm>
    </dsp:sp>
    <dsp:sp modelId="{AE191BA8-D9C1-4E7E-B7F7-E0A9A4377289}">
      <dsp:nvSpPr>
        <dsp:cNvPr id="0" name=""/>
        <dsp:cNvSpPr/>
      </dsp:nvSpPr>
      <dsp:spPr>
        <a:xfrm>
          <a:off x="0" y="3264839"/>
          <a:ext cx="8229600" cy="397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r" defTabSz="755650" rtl="1">
            <a:lnSpc>
              <a:spcPct val="90000"/>
            </a:lnSpc>
            <a:spcBef>
              <a:spcPct val="0"/>
            </a:spcBef>
            <a:spcAft>
              <a:spcPct val="35000"/>
            </a:spcAft>
          </a:pPr>
          <a:r>
            <a:rPr lang="fa-IR" sz="1700" kern="1200" smtClean="0"/>
            <a:t>مسئول نماز مشخص می کردند، مؤذن مشخص می کردند و ...</a:t>
          </a:r>
          <a:endParaRPr lang="fa-IR" sz="1700" kern="1200"/>
        </a:p>
      </dsp:txBody>
      <dsp:txXfrm>
        <a:off x="19419" y="3284258"/>
        <a:ext cx="8190762" cy="358962"/>
      </dsp:txXfrm>
    </dsp:sp>
    <dsp:sp modelId="{138B5170-D99F-4E52-8C49-F8E698602EC4}">
      <dsp:nvSpPr>
        <dsp:cNvPr id="0" name=""/>
        <dsp:cNvSpPr/>
      </dsp:nvSpPr>
      <dsp:spPr>
        <a:xfrm>
          <a:off x="0" y="3711599"/>
          <a:ext cx="8229600" cy="397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r" defTabSz="755650" rtl="1">
            <a:lnSpc>
              <a:spcPct val="90000"/>
            </a:lnSpc>
            <a:spcBef>
              <a:spcPct val="0"/>
            </a:spcBef>
            <a:spcAft>
              <a:spcPct val="35000"/>
            </a:spcAft>
          </a:pPr>
          <a:r>
            <a:rPr lang="fa-IR" sz="1700" kern="1200" smtClean="0"/>
            <a:t>این سیر از پیامبر صلی الله علیه و آله تا امام زمان علیه السلام ادامه دارد.</a:t>
          </a:r>
          <a:endParaRPr lang="fa-IR" sz="1700" kern="1200"/>
        </a:p>
      </dsp:txBody>
      <dsp:txXfrm>
        <a:off x="19419" y="3731018"/>
        <a:ext cx="8190762" cy="358962"/>
      </dsp:txXfrm>
    </dsp:sp>
    <dsp:sp modelId="{B4962050-5510-44A7-AFD8-E006C0A6D11C}">
      <dsp:nvSpPr>
        <dsp:cNvPr id="0" name=""/>
        <dsp:cNvSpPr/>
      </dsp:nvSpPr>
      <dsp:spPr>
        <a:xfrm>
          <a:off x="0" y="4158359"/>
          <a:ext cx="8229600" cy="397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r" defTabSz="755650" rtl="1">
            <a:lnSpc>
              <a:spcPct val="90000"/>
            </a:lnSpc>
            <a:spcBef>
              <a:spcPct val="0"/>
            </a:spcBef>
            <a:spcAft>
              <a:spcPct val="35000"/>
            </a:spcAft>
          </a:pPr>
          <a:r>
            <a:rPr lang="fa-IR" sz="1700" kern="1200" smtClean="0"/>
            <a:t>مثلا امام حسبن علیه السلام:</a:t>
          </a:r>
          <a:endParaRPr lang="fa-IR" sz="1700" kern="1200"/>
        </a:p>
      </dsp:txBody>
      <dsp:txXfrm>
        <a:off x="19419" y="4177778"/>
        <a:ext cx="8190762" cy="358962"/>
      </dsp:txXfrm>
    </dsp:sp>
    <dsp:sp modelId="{9035AC02-221E-408C-B9B6-1C29BE44141B}">
      <dsp:nvSpPr>
        <dsp:cNvPr id="0" name=""/>
        <dsp:cNvSpPr/>
      </dsp:nvSpPr>
      <dsp:spPr>
        <a:xfrm>
          <a:off x="0" y="4605119"/>
          <a:ext cx="8229600" cy="397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r" defTabSz="755650" rtl="1">
            <a:lnSpc>
              <a:spcPct val="90000"/>
            </a:lnSpc>
            <a:spcBef>
              <a:spcPct val="0"/>
            </a:spcBef>
            <a:spcAft>
              <a:spcPct val="35000"/>
            </a:spcAft>
          </a:pPr>
          <a:r>
            <a:rPr lang="fa-IR" sz="1700" kern="1200" smtClean="0"/>
            <a:t>خروج</a:t>
          </a:r>
          <a:endParaRPr lang="fa-IR" sz="1700" kern="1200"/>
        </a:p>
      </dsp:txBody>
      <dsp:txXfrm>
        <a:off x="19419" y="4624538"/>
        <a:ext cx="8190762" cy="358962"/>
      </dsp:txXfrm>
    </dsp:sp>
    <dsp:sp modelId="{6A1C3D00-F90F-4DC7-AE48-64B48B17E27C}">
      <dsp:nvSpPr>
        <dsp:cNvPr id="0" name=""/>
        <dsp:cNvSpPr/>
      </dsp:nvSpPr>
      <dsp:spPr>
        <a:xfrm>
          <a:off x="0" y="5051879"/>
          <a:ext cx="8229600" cy="397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r" defTabSz="755650" rtl="1">
            <a:lnSpc>
              <a:spcPct val="90000"/>
            </a:lnSpc>
            <a:spcBef>
              <a:spcPct val="0"/>
            </a:spcBef>
            <a:spcAft>
              <a:spcPct val="35000"/>
            </a:spcAft>
          </a:pPr>
          <a:r>
            <a:rPr lang="fa-IR" sz="1700" kern="1200" smtClean="0"/>
            <a:t>علت خروج</a:t>
          </a:r>
          <a:endParaRPr lang="fa-IR" sz="1700" kern="1200"/>
        </a:p>
      </dsp:txBody>
      <dsp:txXfrm>
        <a:off x="19419" y="5071298"/>
        <a:ext cx="8190762" cy="358962"/>
      </dsp:txXfrm>
    </dsp:sp>
    <dsp:sp modelId="{AD262DFD-5FD6-4319-85F4-BD7F0DEB5D79}">
      <dsp:nvSpPr>
        <dsp:cNvPr id="0" name=""/>
        <dsp:cNvSpPr/>
      </dsp:nvSpPr>
      <dsp:spPr>
        <a:xfrm>
          <a:off x="0" y="5498640"/>
          <a:ext cx="8229600" cy="397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r" defTabSz="755650" rtl="1">
            <a:lnSpc>
              <a:spcPct val="90000"/>
            </a:lnSpc>
            <a:spcBef>
              <a:spcPct val="0"/>
            </a:spcBef>
            <a:spcAft>
              <a:spcPct val="35000"/>
            </a:spcAft>
          </a:pPr>
          <a:r>
            <a:rPr lang="fa-IR" sz="1700" kern="1200" smtClean="0"/>
            <a:t>شب عاشورا  و روز عاشورا</a:t>
          </a:r>
          <a:endParaRPr lang="fa-IR" sz="1700" kern="1200"/>
        </a:p>
      </dsp:txBody>
      <dsp:txXfrm>
        <a:off x="19419" y="5518059"/>
        <a:ext cx="8190762" cy="358962"/>
      </dsp:txXfrm>
    </dsp:sp>
    <dsp:sp modelId="{EF4A618B-2A3F-4418-9359-0CD0B6B53C56}">
      <dsp:nvSpPr>
        <dsp:cNvPr id="0" name=""/>
        <dsp:cNvSpPr/>
      </dsp:nvSpPr>
      <dsp:spPr>
        <a:xfrm>
          <a:off x="0" y="5945400"/>
          <a:ext cx="8229600" cy="397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r" defTabSz="755650" rtl="1">
            <a:lnSpc>
              <a:spcPct val="90000"/>
            </a:lnSpc>
            <a:spcBef>
              <a:spcPct val="0"/>
            </a:spcBef>
            <a:spcAft>
              <a:spcPct val="35000"/>
            </a:spcAft>
          </a:pPr>
          <a:r>
            <a:rPr lang="fa-IR" sz="1700" kern="1200" smtClean="0"/>
            <a:t>اشهد انک قد اقمت الصلاه</a:t>
          </a:r>
          <a:endParaRPr lang="fa-IR" sz="1700" kern="1200"/>
        </a:p>
      </dsp:txBody>
      <dsp:txXfrm>
        <a:off x="19419" y="5964819"/>
        <a:ext cx="8190762" cy="35896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نگهدارنده مکان سربرگ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نگهدارنده مکان تاری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74575705-8B3C-4FA3-8D12-FB9E9BA6FFE2}" type="datetimeFigureOut">
              <a:rPr lang="fa-IR" smtClean="0"/>
              <a:t>03/24/1433</a:t>
            </a:fld>
            <a:endParaRPr lang="fa-IR"/>
          </a:p>
        </p:txBody>
      </p:sp>
      <p:sp>
        <p:nvSpPr>
          <p:cNvPr id="4" name="نگهدارنده مکان تصویر اسلاید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نگهدارنده مکان نك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fa-IR"/>
          </a:p>
        </p:txBody>
      </p:sp>
      <p:sp>
        <p:nvSpPr>
          <p:cNvPr id="6" name="نگهدارنده مکان پانویس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نگهدارنده مکان شماره اسلاید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BA6B050-B35C-4DE8-8E80-09ACD4F802BC}" type="slidenum">
              <a:rPr lang="fa-IR" smtClean="0"/>
              <a:t>‹#›</a:t>
            </a:fld>
            <a:endParaRPr lang="fa-IR"/>
          </a:p>
        </p:txBody>
      </p:sp>
    </p:spTree>
    <p:extLst>
      <p:ext uri="{BB962C8B-B14F-4D97-AF65-F5344CB8AC3E}">
        <p14:creationId xmlns:p14="http://schemas.microsoft.com/office/powerpoint/2010/main" val="248636451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نگهدارنده مکان تصویر اسلاید 1"/>
          <p:cNvSpPr>
            <a:spLocks noGrp="1" noRot="1" noChangeAspect="1"/>
          </p:cNvSpPr>
          <p:nvPr>
            <p:ph type="sldImg"/>
          </p:nvPr>
        </p:nvSpPr>
        <p:spPr/>
      </p:sp>
      <p:sp>
        <p:nvSpPr>
          <p:cNvPr id="3" name="نگهدارنده مکان نكات 2"/>
          <p:cNvSpPr>
            <a:spLocks noGrp="1"/>
          </p:cNvSpPr>
          <p:nvPr>
            <p:ph type="body" idx="1"/>
          </p:nvPr>
        </p:nvSpPr>
        <p:spPr/>
        <p:txBody>
          <a:bodyPr/>
          <a:lstStyle/>
          <a:p>
            <a:endParaRPr lang="fa-IR" dirty="0"/>
          </a:p>
        </p:txBody>
      </p:sp>
      <p:sp>
        <p:nvSpPr>
          <p:cNvPr id="4" name="نگهدارنده مکان شماره اسلاید 3"/>
          <p:cNvSpPr>
            <a:spLocks noGrp="1"/>
          </p:cNvSpPr>
          <p:nvPr>
            <p:ph type="sldNum" sz="quarter" idx="10"/>
          </p:nvPr>
        </p:nvSpPr>
        <p:spPr/>
        <p:txBody>
          <a:bodyPr/>
          <a:lstStyle/>
          <a:p>
            <a:fld id="{9BA6B050-B35C-4DE8-8E80-09ACD4F802BC}" type="slidenum">
              <a:rPr lang="fa-IR" smtClean="0"/>
              <a:t>2</a:t>
            </a:fld>
            <a:endParaRPr lang="fa-IR"/>
          </a:p>
        </p:txBody>
      </p:sp>
    </p:spTree>
    <p:extLst>
      <p:ext uri="{BB962C8B-B14F-4D97-AF65-F5344CB8AC3E}">
        <p14:creationId xmlns:p14="http://schemas.microsoft.com/office/powerpoint/2010/main" val="756432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عنوان اسلاید">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fa-IR" smtClean="0"/>
              <a:t>برای ویرایش سبک عنوان اسلاید اصلی، کلیک نمایید</a:t>
            </a:r>
            <a:endParaRPr lang="fa-IR"/>
          </a:p>
        </p:txBody>
      </p:sp>
      <p:sp>
        <p:nvSpPr>
          <p:cNvPr id="3" name="زیر نویس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a-IR" smtClean="0"/>
              <a:t>برای ویرایش سبک زیرعنوان اسلاید اصلی، کلیک نمایید</a:t>
            </a:r>
            <a:endParaRPr lang="fa-IR"/>
          </a:p>
        </p:txBody>
      </p:sp>
      <p:sp>
        <p:nvSpPr>
          <p:cNvPr id="4" name="نگهدارنده مکان تاریخ 3"/>
          <p:cNvSpPr>
            <a:spLocks noGrp="1"/>
          </p:cNvSpPr>
          <p:nvPr>
            <p:ph type="dt" sz="half" idx="10"/>
          </p:nvPr>
        </p:nvSpPr>
        <p:spPr/>
        <p:txBody>
          <a:bodyPr/>
          <a:lstStyle/>
          <a:p>
            <a:fld id="{904FE229-5610-406B-913E-121E1EE5E6E2}" type="datetimeFigureOut">
              <a:rPr lang="fa-IR" smtClean="0"/>
              <a:t>03/24/1433</a:t>
            </a:fld>
            <a:endParaRPr lang="fa-IR"/>
          </a:p>
        </p:txBody>
      </p:sp>
      <p:sp>
        <p:nvSpPr>
          <p:cNvPr id="5" name="نگهدارنده مکان پانویس 4"/>
          <p:cNvSpPr>
            <a:spLocks noGrp="1"/>
          </p:cNvSpPr>
          <p:nvPr>
            <p:ph type="ftr" sz="quarter" idx="11"/>
          </p:nvPr>
        </p:nvSpPr>
        <p:spPr/>
        <p:txBody>
          <a:bodyPr/>
          <a:lstStyle/>
          <a:p>
            <a:endParaRPr lang="fa-IR"/>
          </a:p>
        </p:txBody>
      </p:sp>
      <p:sp>
        <p:nvSpPr>
          <p:cNvPr id="6" name="نگهدارنده مکان شماره اسلاید 5"/>
          <p:cNvSpPr>
            <a:spLocks noGrp="1"/>
          </p:cNvSpPr>
          <p:nvPr>
            <p:ph type="sldNum" sz="quarter" idx="12"/>
          </p:nvPr>
        </p:nvSpPr>
        <p:spPr/>
        <p:txBody>
          <a:bodyPr/>
          <a:lstStyle/>
          <a:p>
            <a:fld id="{82978858-0734-477B-B697-05C5D6122FC9}" type="slidenum">
              <a:rPr lang="fa-IR" smtClean="0"/>
              <a:t>‹#›</a:t>
            </a:fld>
            <a:endParaRPr lang="fa-IR"/>
          </a:p>
        </p:txBody>
      </p:sp>
    </p:spTree>
    <p:extLst>
      <p:ext uri="{BB962C8B-B14F-4D97-AF65-F5344CB8AC3E}">
        <p14:creationId xmlns:p14="http://schemas.microsoft.com/office/powerpoint/2010/main" val="2306294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 متن عمودی">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fa-IR" smtClean="0"/>
              <a:t>برای ویرایش سبک عنوان اسلاید اصلی، کلیک نمایید</a:t>
            </a:r>
            <a:endParaRPr lang="fa-IR"/>
          </a:p>
        </p:txBody>
      </p:sp>
      <p:sp>
        <p:nvSpPr>
          <p:cNvPr id="3" name="نگهدارنده مکان متن عمودی 2"/>
          <p:cNvSpPr>
            <a:spLocks noGrp="1"/>
          </p:cNvSpPr>
          <p:nvPr>
            <p:ph type="body" orient="vert" idx="1"/>
          </p:nvPr>
        </p:nvSpPr>
        <p:spPr/>
        <p:txBody>
          <a:bodyPr vert="eaVert"/>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fa-IR"/>
          </a:p>
        </p:txBody>
      </p:sp>
      <p:sp>
        <p:nvSpPr>
          <p:cNvPr id="4" name="نگهدارنده مکان تاریخ 3"/>
          <p:cNvSpPr>
            <a:spLocks noGrp="1"/>
          </p:cNvSpPr>
          <p:nvPr>
            <p:ph type="dt" sz="half" idx="10"/>
          </p:nvPr>
        </p:nvSpPr>
        <p:spPr/>
        <p:txBody>
          <a:bodyPr/>
          <a:lstStyle/>
          <a:p>
            <a:fld id="{904FE229-5610-406B-913E-121E1EE5E6E2}" type="datetimeFigureOut">
              <a:rPr lang="fa-IR" smtClean="0"/>
              <a:t>03/24/1433</a:t>
            </a:fld>
            <a:endParaRPr lang="fa-IR"/>
          </a:p>
        </p:txBody>
      </p:sp>
      <p:sp>
        <p:nvSpPr>
          <p:cNvPr id="5" name="نگهدارنده مکان پانویس 4"/>
          <p:cNvSpPr>
            <a:spLocks noGrp="1"/>
          </p:cNvSpPr>
          <p:nvPr>
            <p:ph type="ftr" sz="quarter" idx="11"/>
          </p:nvPr>
        </p:nvSpPr>
        <p:spPr/>
        <p:txBody>
          <a:bodyPr/>
          <a:lstStyle/>
          <a:p>
            <a:endParaRPr lang="fa-IR"/>
          </a:p>
        </p:txBody>
      </p:sp>
      <p:sp>
        <p:nvSpPr>
          <p:cNvPr id="6" name="نگهدارنده مکان شماره اسلاید 5"/>
          <p:cNvSpPr>
            <a:spLocks noGrp="1"/>
          </p:cNvSpPr>
          <p:nvPr>
            <p:ph type="sldNum" sz="quarter" idx="12"/>
          </p:nvPr>
        </p:nvSpPr>
        <p:spPr/>
        <p:txBody>
          <a:bodyPr/>
          <a:lstStyle/>
          <a:p>
            <a:fld id="{82978858-0734-477B-B697-05C5D6122FC9}" type="slidenum">
              <a:rPr lang="fa-IR" smtClean="0"/>
              <a:t>‹#›</a:t>
            </a:fld>
            <a:endParaRPr lang="fa-IR"/>
          </a:p>
        </p:txBody>
      </p:sp>
    </p:spTree>
    <p:extLst>
      <p:ext uri="{BB962C8B-B14F-4D97-AF65-F5344CB8AC3E}">
        <p14:creationId xmlns:p14="http://schemas.microsoft.com/office/powerpoint/2010/main" val="168881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عمودی و متن">
    <p:spTree>
      <p:nvGrpSpPr>
        <p:cNvPr id="1" name=""/>
        <p:cNvGrpSpPr/>
        <p:nvPr/>
      </p:nvGrpSpPr>
      <p:grpSpPr>
        <a:xfrm>
          <a:off x="0" y="0"/>
          <a:ext cx="0" cy="0"/>
          <a:chOff x="0" y="0"/>
          <a:chExt cx="0" cy="0"/>
        </a:xfrm>
      </p:grpSpPr>
      <p:sp>
        <p:nvSpPr>
          <p:cNvPr id="2" name="عنوان عمودی 1"/>
          <p:cNvSpPr>
            <a:spLocks noGrp="1"/>
          </p:cNvSpPr>
          <p:nvPr>
            <p:ph type="title" orient="vert"/>
          </p:nvPr>
        </p:nvSpPr>
        <p:spPr>
          <a:xfrm>
            <a:off x="6629400" y="274638"/>
            <a:ext cx="2057400" cy="5851525"/>
          </a:xfrm>
        </p:spPr>
        <p:txBody>
          <a:bodyPr vert="eaVert"/>
          <a:lstStyle/>
          <a:p>
            <a:r>
              <a:rPr lang="fa-IR" smtClean="0"/>
              <a:t>برای ویرایش سبک عنوان اسلاید اصلی، کلیک نمایید</a:t>
            </a:r>
            <a:endParaRPr lang="fa-IR"/>
          </a:p>
        </p:txBody>
      </p:sp>
      <p:sp>
        <p:nvSpPr>
          <p:cNvPr id="3" name="نگهدارنده مکان متن عمودی 2"/>
          <p:cNvSpPr>
            <a:spLocks noGrp="1"/>
          </p:cNvSpPr>
          <p:nvPr>
            <p:ph type="body" orient="vert" idx="1"/>
          </p:nvPr>
        </p:nvSpPr>
        <p:spPr>
          <a:xfrm>
            <a:off x="457200" y="274638"/>
            <a:ext cx="6019800" cy="5851525"/>
          </a:xfrm>
        </p:spPr>
        <p:txBody>
          <a:bodyPr vert="eaVert"/>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fa-IR"/>
          </a:p>
        </p:txBody>
      </p:sp>
      <p:sp>
        <p:nvSpPr>
          <p:cNvPr id="4" name="نگهدارنده مکان تاریخ 3"/>
          <p:cNvSpPr>
            <a:spLocks noGrp="1"/>
          </p:cNvSpPr>
          <p:nvPr>
            <p:ph type="dt" sz="half" idx="10"/>
          </p:nvPr>
        </p:nvSpPr>
        <p:spPr/>
        <p:txBody>
          <a:bodyPr/>
          <a:lstStyle/>
          <a:p>
            <a:fld id="{904FE229-5610-406B-913E-121E1EE5E6E2}" type="datetimeFigureOut">
              <a:rPr lang="fa-IR" smtClean="0"/>
              <a:t>03/24/1433</a:t>
            </a:fld>
            <a:endParaRPr lang="fa-IR"/>
          </a:p>
        </p:txBody>
      </p:sp>
      <p:sp>
        <p:nvSpPr>
          <p:cNvPr id="5" name="نگهدارنده مکان پانویس 4"/>
          <p:cNvSpPr>
            <a:spLocks noGrp="1"/>
          </p:cNvSpPr>
          <p:nvPr>
            <p:ph type="ftr" sz="quarter" idx="11"/>
          </p:nvPr>
        </p:nvSpPr>
        <p:spPr/>
        <p:txBody>
          <a:bodyPr/>
          <a:lstStyle/>
          <a:p>
            <a:endParaRPr lang="fa-IR"/>
          </a:p>
        </p:txBody>
      </p:sp>
      <p:sp>
        <p:nvSpPr>
          <p:cNvPr id="6" name="نگهدارنده مکان شماره اسلاید 5"/>
          <p:cNvSpPr>
            <a:spLocks noGrp="1"/>
          </p:cNvSpPr>
          <p:nvPr>
            <p:ph type="sldNum" sz="quarter" idx="12"/>
          </p:nvPr>
        </p:nvSpPr>
        <p:spPr/>
        <p:txBody>
          <a:bodyPr/>
          <a:lstStyle/>
          <a:p>
            <a:fld id="{82978858-0734-477B-B697-05C5D6122FC9}" type="slidenum">
              <a:rPr lang="fa-IR" smtClean="0"/>
              <a:t>‹#›</a:t>
            </a:fld>
            <a:endParaRPr lang="fa-IR"/>
          </a:p>
        </p:txBody>
      </p:sp>
    </p:spTree>
    <p:extLst>
      <p:ext uri="{BB962C8B-B14F-4D97-AF65-F5344CB8AC3E}">
        <p14:creationId xmlns:p14="http://schemas.microsoft.com/office/powerpoint/2010/main" val="1031829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عنوان اسلاید">
    <p:spTree>
      <p:nvGrpSpPr>
        <p:cNvPr id="1" name=""/>
        <p:cNvGrpSpPr/>
        <p:nvPr/>
      </p:nvGrpSpPr>
      <p:grpSpPr>
        <a:xfrm>
          <a:off x="0" y="0"/>
          <a:ext cx="0" cy="0"/>
          <a:chOff x="0" y="0"/>
          <a:chExt cx="0" cy="0"/>
        </a:xfrm>
      </p:grpSpPr>
      <p:sp>
        <p:nvSpPr>
          <p:cNvPr id="14" name="عنوان 13"/>
          <p:cNvSpPr>
            <a:spLocks noGrp="1"/>
          </p:cNvSpPr>
          <p:nvPr>
            <p:ph type="ctrTitle"/>
          </p:nvPr>
        </p:nvSpPr>
        <p:spPr>
          <a:xfrm>
            <a:off x="1432560" y="359898"/>
            <a:ext cx="7406640" cy="1472184"/>
          </a:xfrm>
        </p:spPr>
        <p:txBody>
          <a:bodyPr anchor="b"/>
          <a:lstStyle>
            <a:lvl1pPr algn="l">
              <a:defRPr/>
            </a:lvl1pPr>
            <a:extLst/>
          </a:lstStyle>
          <a:p>
            <a:r>
              <a:rPr kumimoji="0" lang="fa-IR" smtClean="0"/>
              <a:t>برای ویرایش سبک عنوان اسلاید اصلی، کلیک نمایید</a:t>
            </a:r>
            <a:endParaRPr kumimoji="0" lang="en-US"/>
          </a:p>
        </p:txBody>
      </p:sp>
      <p:sp>
        <p:nvSpPr>
          <p:cNvPr id="22" name="زیر نویس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a-IR" smtClean="0"/>
              <a:t>برای ویرایش سبک زیرعنوان اسلاید اصلی، کلیک نمایید</a:t>
            </a:r>
            <a:endParaRPr kumimoji="0" lang="en-US"/>
          </a:p>
        </p:txBody>
      </p:sp>
      <p:sp>
        <p:nvSpPr>
          <p:cNvPr id="7" name="نگهدارنده مکان تاریخ 6"/>
          <p:cNvSpPr>
            <a:spLocks noGrp="1"/>
          </p:cNvSpPr>
          <p:nvPr>
            <p:ph type="dt" sz="half" idx="10"/>
          </p:nvPr>
        </p:nvSpPr>
        <p:spPr/>
        <p:txBody>
          <a:bodyPr/>
          <a:lstStyle>
            <a:extLst/>
          </a:lstStyle>
          <a:p>
            <a:fld id="{6FE266C3-0986-49DB-AEDC-C78C87BB97C0}" type="datetimeFigureOut">
              <a:rPr lang="fa-IR" smtClean="0">
                <a:solidFill>
                  <a:srgbClr val="E7DEC9">
                    <a:shade val="50000"/>
                    <a:satMod val="200000"/>
                  </a:srgbClr>
                </a:solidFill>
              </a:rPr>
              <a:pPr/>
              <a:t>03/24/1433</a:t>
            </a:fld>
            <a:endParaRPr lang="fa-IR">
              <a:solidFill>
                <a:srgbClr val="E7DEC9">
                  <a:shade val="50000"/>
                  <a:satMod val="200000"/>
                </a:srgbClr>
              </a:solidFill>
            </a:endParaRPr>
          </a:p>
        </p:txBody>
      </p:sp>
      <p:sp>
        <p:nvSpPr>
          <p:cNvPr id="20" name="نگهدارنده مکان پانویس 19"/>
          <p:cNvSpPr>
            <a:spLocks noGrp="1"/>
          </p:cNvSpPr>
          <p:nvPr>
            <p:ph type="ftr" sz="quarter" idx="11"/>
          </p:nvPr>
        </p:nvSpPr>
        <p:spPr/>
        <p:txBody>
          <a:bodyPr/>
          <a:lstStyle>
            <a:extLst/>
          </a:lstStyle>
          <a:p>
            <a:endParaRPr lang="fa-IR">
              <a:solidFill>
                <a:srgbClr val="E7DEC9">
                  <a:shade val="50000"/>
                  <a:satMod val="200000"/>
                </a:srgbClr>
              </a:solidFill>
            </a:endParaRPr>
          </a:p>
        </p:txBody>
      </p:sp>
      <p:sp>
        <p:nvSpPr>
          <p:cNvPr id="10" name="نگهدارنده مکان شماره اسلاید 9"/>
          <p:cNvSpPr>
            <a:spLocks noGrp="1"/>
          </p:cNvSpPr>
          <p:nvPr>
            <p:ph type="sldNum" sz="quarter" idx="12"/>
          </p:nvPr>
        </p:nvSpPr>
        <p:spPr/>
        <p:txBody>
          <a:bodyPr/>
          <a:lstStyle>
            <a:extLst/>
          </a:lstStyle>
          <a:p>
            <a:fld id="{520DDECE-7C05-4033-9893-E431579E44F3}" type="slidenum">
              <a:rPr lang="fa-IR" smtClean="0">
                <a:solidFill>
                  <a:srgbClr val="E7DEC9">
                    <a:shade val="50000"/>
                    <a:satMod val="200000"/>
                  </a:srgbClr>
                </a:solidFill>
              </a:rPr>
              <a:pPr/>
              <a:t>‹#›</a:t>
            </a:fld>
            <a:endParaRPr lang="fa-IR">
              <a:solidFill>
                <a:srgbClr val="E7DEC9">
                  <a:shade val="50000"/>
                  <a:satMod val="200000"/>
                </a:srgbClr>
              </a:solidFill>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3827511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 محتوی">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fa-IR" smtClean="0"/>
              <a:t>برای ویرایش سبک عنوان اسلاید اصلی، کلیک نمایید</a:t>
            </a:r>
            <a:endParaRPr kumimoji="0" lang="en-US"/>
          </a:p>
        </p:txBody>
      </p:sp>
      <p:sp>
        <p:nvSpPr>
          <p:cNvPr id="3" name="نگهدارنده مکان محتوا 2"/>
          <p:cNvSpPr>
            <a:spLocks noGrp="1"/>
          </p:cNvSpPr>
          <p:nvPr>
            <p:ph idx="1"/>
          </p:nvPr>
        </p:nvSpPr>
        <p:spPr/>
        <p:txBody>
          <a:bodyPr/>
          <a:lstStyle>
            <a:extLst/>
          </a:lstStyle>
          <a:p>
            <a:pPr lvl="0" eaLnBrk="1" latinLnBrk="0" hangingPunct="1"/>
            <a:r>
              <a:rPr lang="fa-IR" smtClean="0"/>
              <a:t>برای ویرایش سبک متن اسلاید اصلی، کلیک نمایید</a:t>
            </a:r>
          </a:p>
          <a:p>
            <a:pPr lvl="1" eaLnBrk="1" latinLnBrk="0" hangingPunct="1"/>
            <a:r>
              <a:rPr lang="fa-IR" smtClean="0"/>
              <a:t>سطح دوم</a:t>
            </a:r>
          </a:p>
          <a:p>
            <a:pPr lvl="2" eaLnBrk="1" latinLnBrk="0" hangingPunct="1"/>
            <a:r>
              <a:rPr lang="fa-IR" smtClean="0"/>
              <a:t>سطح سوم</a:t>
            </a:r>
          </a:p>
          <a:p>
            <a:pPr lvl="3" eaLnBrk="1" latinLnBrk="0" hangingPunct="1"/>
            <a:r>
              <a:rPr lang="fa-IR" smtClean="0"/>
              <a:t>سطح چهارم</a:t>
            </a:r>
          </a:p>
          <a:p>
            <a:pPr lvl="4" eaLnBrk="1" latinLnBrk="0" hangingPunct="1"/>
            <a:r>
              <a:rPr lang="fa-IR" smtClean="0"/>
              <a:t>سطح پنجم</a:t>
            </a:r>
            <a:endParaRPr kumimoji="0" lang="en-US"/>
          </a:p>
        </p:txBody>
      </p:sp>
      <p:sp>
        <p:nvSpPr>
          <p:cNvPr id="4" name="نگهدارنده مکان تاریخ 3"/>
          <p:cNvSpPr>
            <a:spLocks noGrp="1"/>
          </p:cNvSpPr>
          <p:nvPr>
            <p:ph type="dt" sz="half" idx="10"/>
          </p:nvPr>
        </p:nvSpPr>
        <p:spPr/>
        <p:txBody>
          <a:bodyPr/>
          <a:lstStyle>
            <a:extLst/>
          </a:lstStyle>
          <a:p>
            <a:fld id="{6FE266C3-0986-49DB-AEDC-C78C87BB97C0}" type="datetimeFigureOut">
              <a:rPr lang="fa-IR" smtClean="0">
                <a:solidFill>
                  <a:srgbClr val="E7DEC9">
                    <a:shade val="50000"/>
                    <a:satMod val="200000"/>
                  </a:srgbClr>
                </a:solidFill>
              </a:rPr>
              <a:pPr/>
              <a:t>03/24/1433</a:t>
            </a:fld>
            <a:endParaRPr lang="fa-IR">
              <a:solidFill>
                <a:srgbClr val="E7DEC9">
                  <a:shade val="50000"/>
                  <a:satMod val="200000"/>
                </a:srgbClr>
              </a:solidFill>
            </a:endParaRPr>
          </a:p>
        </p:txBody>
      </p:sp>
      <p:sp>
        <p:nvSpPr>
          <p:cNvPr id="5" name="نگهدارنده مکان پانویس 4"/>
          <p:cNvSpPr>
            <a:spLocks noGrp="1"/>
          </p:cNvSpPr>
          <p:nvPr>
            <p:ph type="ftr" sz="quarter" idx="11"/>
          </p:nvPr>
        </p:nvSpPr>
        <p:spPr/>
        <p:txBody>
          <a:bodyPr/>
          <a:lstStyle>
            <a:extLst/>
          </a:lstStyle>
          <a:p>
            <a:endParaRPr lang="fa-IR">
              <a:solidFill>
                <a:srgbClr val="E7DEC9">
                  <a:shade val="50000"/>
                  <a:satMod val="200000"/>
                </a:srgbClr>
              </a:solidFill>
            </a:endParaRPr>
          </a:p>
        </p:txBody>
      </p:sp>
      <p:sp>
        <p:nvSpPr>
          <p:cNvPr id="6" name="نگهدارنده مکان شماره اسلاید 5"/>
          <p:cNvSpPr>
            <a:spLocks noGrp="1"/>
          </p:cNvSpPr>
          <p:nvPr>
            <p:ph type="sldNum" sz="quarter" idx="12"/>
          </p:nvPr>
        </p:nvSpPr>
        <p:spPr/>
        <p:txBody>
          <a:bodyPr/>
          <a:lstStyle>
            <a:extLst/>
          </a:lstStyle>
          <a:p>
            <a:fld id="{520DDECE-7C05-4033-9893-E431579E44F3}" type="slidenum">
              <a:rPr lang="fa-IR" smtClean="0">
                <a:solidFill>
                  <a:srgbClr val="E7DEC9">
                    <a:shade val="50000"/>
                    <a:satMod val="200000"/>
                  </a:srgbClr>
                </a:solidFill>
              </a:rPr>
              <a:pPr/>
              <a:t>‹#›</a:t>
            </a:fld>
            <a:endParaRPr lang="fa-IR">
              <a:solidFill>
                <a:srgbClr val="E7DEC9">
                  <a:shade val="50000"/>
                  <a:satMod val="200000"/>
                </a:srgbClr>
              </a:solidFill>
            </a:endParaRPr>
          </a:p>
        </p:txBody>
      </p:sp>
    </p:spTree>
    <p:extLst>
      <p:ext uri="{BB962C8B-B14F-4D97-AF65-F5344CB8AC3E}">
        <p14:creationId xmlns:p14="http://schemas.microsoft.com/office/powerpoint/2010/main" val="2458022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سربرگ بخش">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عنوان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fa-IR" smtClean="0"/>
              <a:t>برای ویرایش سبک عنوان اسلاید اصلی، کلیک نمایید</a:t>
            </a:r>
            <a:endParaRPr kumimoji="0" lang="en-US"/>
          </a:p>
        </p:txBody>
      </p:sp>
      <p:sp>
        <p:nvSpPr>
          <p:cNvPr id="3" name="نگهدارنده مکان متن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a-IR" smtClean="0"/>
              <a:t>برای ویرایش سبک متن اسلاید اصلی، کلیک نمایید</a:t>
            </a:r>
          </a:p>
        </p:txBody>
      </p:sp>
      <p:sp>
        <p:nvSpPr>
          <p:cNvPr id="4" name="نگهدارنده مکان تاریخ 3"/>
          <p:cNvSpPr>
            <a:spLocks noGrp="1"/>
          </p:cNvSpPr>
          <p:nvPr>
            <p:ph type="dt" sz="half" idx="10"/>
          </p:nvPr>
        </p:nvSpPr>
        <p:spPr/>
        <p:txBody>
          <a:bodyPr/>
          <a:lstStyle>
            <a:extLst/>
          </a:lstStyle>
          <a:p>
            <a:fld id="{6FE266C3-0986-49DB-AEDC-C78C87BB97C0}" type="datetimeFigureOut">
              <a:rPr lang="fa-IR" smtClean="0">
                <a:solidFill>
                  <a:srgbClr val="E7DEC9">
                    <a:shade val="50000"/>
                    <a:satMod val="200000"/>
                  </a:srgbClr>
                </a:solidFill>
              </a:rPr>
              <a:pPr/>
              <a:t>03/24/1433</a:t>
            </a:fld>
            <a:endParaRPr lang="fa-IR">
              <a:solidFill>
                <a:srgbClr val="E7DEC9">
                  <a:shade val="50000"/>
                  <a:satMod val="200000"/>
                </a:srgbClr>
              </a:solidFill>
            </a:endParaRPr>
          </a:p>
        </p:txBody>
      </p:sp>
      <p:sp>
        <p:nvSpPr>
          <p:cNvPr id="5" name="نگهدارنده مکان پانویس 4"/>
          <p:cNvSpPr>
            <a:spLocks noGrp="1"/>
          </p:cNvSpPr>
          <p:nvPr>
            <p:ph type="ftr" sz="quarter" idx="11"/>
          </p:nvPr>
        </p:nvSpPr>
        <p:spPr/>
        <p:txBody>
          <a:bodyPr/>
          <a:lstStyle>
            <a:extLst/>
          </a:lstStyle>
          <a:p>
            <a:endParaRPr lang="fa-IR">
              <a:solidFill>
                <a:srgbClr val="E7DEC9">
                  <a:shade val="50000"/>
                  <a:satMod val="200000"/>
                </a:srgbClr>
              </a:solidFill>
            </a:endParaRPr>
          </a:p>
        </p:txBody>
      </p:sp>
      <p:sp>
        <p:nvSpPr>
          <p:cNvPr id="6" name="نگهدارنده مکان شماره اسلاید 5"/>
          <p:cNvSpPr>
            <a:spLocks noGrp="1"/>
          </p:cNvSpPr>
          <p:nvPr>
            <p:ph type="sldNum" sz="quarter" idx="12"/>
          </p:nvPr>
        </p:nvSpPr>
        <p:spPr/>
        <p:txBody>
          <a:bodyPr/>
          <a:lstStyle>
            <a:extLst/>
          </a:lstStyle>
          <a:p>
            <a:fld id="{520DDECE-7C05-4033-9893-E431579E44F3}" type="slidenum">
              <a:rPr lang="fa-IR" smtClean="0">
                <a:solidFill>
                  <a:srgbClr val="E7DEC9">
                    <a:shade val="50000"/>
                    <a:satMod val="200000"/>
                  </a:srgbClr>
                </a:solidFill>
              </a:rPr>
              <a:pPr/>
              <a:t>‹#›</a:t>
            </a:fld>
            <a:endParaRPr lang="fa-IR">
              <a:solidFill>
                <a:srgbClr val="E7DEC9">
                  <a:shade val="50000"/>
                  <a:satMod val="200000"/>
                </a:srgbClr>
              </a:solidFill>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11321252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دو محتوا">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extLst/>
          </a:lstStyle>
          <a:p>
            <a:r>
              <a:rPr kumimoji="0" lang="fa-IR" smtClean="0"/>
              <a:t>برای ویرایش سبک عنوان اسلاید اصلی، کلیک نمایید</a:t>
            </a:r>
            <a:endParaRPr kumimoji="0" lang="en-US"/>
          </a:p>
        </p:txBody>
      </p:sp>
      <p:sp>
        <p:nvSpPr>
          <p:cNvPr id="3" name="نگهدارنده مکان محتوا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a-IR" smtClean="0"/>
              <a:t>برای ویرایش سبک متن اسلاید اصلی، کلیک نمایید</a:t>
            </a:r>
          </a:p>
          <a:p>
            <a:pPr lvl="1" eaLnBrk="1" latinLnBrk="0" hangingPunct="1"/>
            <a:r>
              <a:rPr lang="fa-IR" smtClean="0"/>
              <a:t>سطح دوم</a:t>
            </a:r>
          </a:p>
          <a:p>
            <a:pPr lvl="2" eaLnBrk="1" latinLnBrk="0" hangingPunct="1"/>
            <a:r>
              <a:rPr lang="fa-IR" smtClean="0"/>
              <a:t>سطح سوم</a:t>
            </a:r>
          </a:p>
          <a:p>
            <a:pPr lvl="3" eaLnBrk="1" latinLnBrk="0" hangingPunct="1"/>
            <a:r>
              <a:rPr lang="fa-IR" smtClean="0"/>
              <a:t>سطح چهارم</a:t>
            </a:r>
          </a:p>
          <a:p>
            <a:pPr lvl="4" eaLnBrk="1" latinLnBrk="0" hangingPunct="1"/>
            <a:r>
              <a:rPr lang="fa-IR" smtClean="0"/>
              <a:t>سطح پنجم</a:t>
            </a:r>
            <a:endParaRPr kumimoji="0" lang="en-US"/>
          </a:p>
        </p:txBody>
      </p:sp>
      <p:sp>
        <p:nvSpPr>
          <p:cNvPr id="4" name="نگهدارنده مکان محتوا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a-IR" smtClean="0"/>
              <a:t>برای ویرایش سبک متن اسلاید اصلی، کلیک نمایید</a:t>
            </a:r>
          </a:p>
          <a:p>
            <a:pPr lvl="1" eaLnBrk="1" latinLnBrk="0" hangingPunct="1"/>
            <a:r>
              <a:rPr lang="fa-IR" smtClean="0"/>
              <a:t>سطح دوم</a:t>
            </a:r>
          </a:p>
          <a:p>
            <a:pPr lvl="2" eaLnBrk="1" latinLnBrk="0" hangingPunct="1"/>
            <a:r>
              <a:rPr lang="fa-IR" smtClean="0"/>
              <a:t>سطح سوم</a:t>
            </a:r>
          </a:p>
          <a:p>
            <a:pPr lvl="3" eaLnBrk="1" latinLnBrk="0" hangingPunct="1"/>
            <a:r>
              <a:rPr lang="fa-IR" smtClean="0"/>
              <a:t>سطح چهارم</a:t>
            </a:r>
          </a:p>
          <a:p>
            <a:pPr lvl="4" eaLnBrk="1" latinLnBrk="0" hangingPunct="1"/>
            <a:r>
              <a:rPr lang="fa-IR" smtClean="0"/>
              <a:t>سطح پنجم</a:t>
            </a:r>
            <a:endParaRPr kumimoji="0" lang="en-US"/>
          </a:p>
        </p:txBody>
      </p:sp>
      <p:sp>
        <p:nvSpPr>
          <p:cNvPr id="5" name="نگهدارنده مکان تاریخ 4"/>
          <p:cNvSpPr>
            <a:spLocks noGrp="1"/>
          </p:cNvSpPr>
          <p:nvPr>
            <p:ph type="dt" sz="half" idx="10"/>
          </p:nvPr>
        </p:nvSpPr>
        <p:spPr/>
        <p:txBody>
          <a:bodyPr/>
          <a:lstStyle>
            <a:extLst/>
          </a:lstStyle>
          <a:p>
            <a:fld id="{6FE266C3-0986-49DB-AEDC-C78C87BB97C0}" type="datetimeFigureOut">
              <a:rPr lang="fa-IR" smtClean="0">
                <a:solidFill>
                  <a:srgbClr val="E7DEC9">
                    <a:shade val="50000"/>
                    <a:satMod val="200000"/>
                  </a:srgbClr>
                </a:solidFill>
              </a:rPr>
              <a:pPr/>
              <a:t>03/24/1433</a:t>
            </a:fld>
            <a:endParaRPr lang="fa-IR">
              <a:solidFill>
                <a:srgbClr val="E7DEC9">
                  <a:shade val="50000"/>
                  <a:satMod val="200000"/>
                </a:srgbClr>
              </a:solidFill>
            </a:endParaRPr>
          </a:p>
        </p:txBody>
      </p:sp>
      <p:sp>
        <p:nvSpPr>
          <p:cNvPr id="6" name="نگهدارنده مکان پانویس 5"/>
          <p:cNvSpPr>
            <a:spLocks noGrp="1"/>
          </p:cNvSpPr>
          <p:nvPr>
            <p:ph type="ftr" sz="quarter" idx="11"/>
          </p:nvPr>
        </p:nvSpPr>
        <p:spPr/>
        <p:txBody>
          <a:bodyPr/>
          <a:lstStyle>
            <a:extLst/>
          </a:lstStyle>
          <a:p>
            <a:endParaRPr lang="fa-IR">
              <a:solidFill>
                <a:srgbClr val="E7DEC9">
                  <a:shade val="50000"/>
                  <a:satMod val="200000"/>
                </a:srgbClr>
              </a:solidFill>
            </a:endParaRPr>
          </a:p>
        </p:txBody>
      </p:sp>
      <p:sp>
        <p:nvSpPr>
          <p:cNvPr id="7" name="نگهدارنده مکان شماره اسلاید 6"/>
          <p:cNvSpPr>
            <a:spLocks noGrp="1"/>
          </p:cNvSpPr>
          <p:nvPr>
            <p:ph type="sldNum" sz="quarter" idx="12"/>
          </p:nvPr>
        </p:nvSpPr>
        <p:spPr/>
        <p:txBody>
          <a:bodyPr/>
          <a:lstStyle>
            <a:extLst/>
          </a:lstStyle>
          <a:p>
            <a:fld id="{520DDECE-7C05-4033-9893-E431579E44F3}" type="slidenum">
              <a:rPr lang="fa-IR" smtClean="0">
                <a:solidFill>
                  <a:srgbClr val="E7DEC9">
                    <a:shade val="50000"/>
                    <a:satMod val="200000"/>
                  </a:srgbClr>
                </a:solidFill>
              </a:rPr>
              <a:pPr/>
              <a:t>‹#›</a:t>
            </a:fld>
            <a:endParaRPr lang="fa-IR">
              <a:solidFill>
                <a:srgbClr val="E7DEC9">
                  <a:shade val="50000"/>
                  <a:satMod val="200000"/>
                </a:srgbClr>
              </a:solidFill>
            </a:endParaRPr>
          </a:p>
        </p:txBody>
      </p:sp>
    </p:spTree>
    <p:extLst>
      <p:ext uri="{BB962C8B-B14F-4D97-AF65-F5344CB8AC3E}">
        <p14:creationId xmlns:p14="http://schemas.microsoft.com/office/powerpoint/2010/main" val="3886585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مقایسه">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fa-IR" smtClean="0"/>
              <a:t>برای ویرایش سبک عنوان اسلاید اصلی، کلیک نمایید</a:t>
            </a:r>
            <a:endParaRPr kumimoji="0" lang="en-US"/>
          </a:p>
        </p:txBody>
      </p:sp>
      <p:sp>
        <p:nvSpPr>
          <p:cNvPr id="3" name="نگهدارنده مکان متن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a-IR" smtClean="0"/>
              <a:t>برای ویرایش سبک متن اسلاید اصلی، کلیک نمایید</a:t>
            </a:r>
          </a:p>
        </p:txBody>
      </p:sp>
      <p:sp>
        <p:nvSpPr>
          <p:cNvPr id="4" name="نگهدارنده مکان متن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a-IR" smtClean="0"/>
              <a:t>برای ویرایش سبک متن اسلاید اصلی، کلیک نمایید</a:t>
            </a:r>
          </a:p>
        </p:txBody>
      </p:sp>
      <p:sp>
        <p:nvSpPr>
          <p:cNvPr id="5" name="نگهدارنده مکان محتوا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a-IR" smtClean="0"/>
              <a:t>برای ویرایش سبک متن اسلاید اصلی، کلیک نمایید</a:t>
            </a:r>
          </a:p>
          <a:p>
            <a:pPr lvl="1" eaLnBrk="1" latinLnBrk="0" hangingPunct="1"/>
            <a:r>
              <a:rPr lang="fa-IR" smtClean="0"/>
              <a:t>سطح دوم</a:t>
            </a:r>
          </a:p>
          <a:p>
            <a:pPr lvl="2" eaLnBrk="1" latinLnBrk="0" hangingPunct="1"/>
            <a:r>
              <a:rPr lang="fa-IR" smtClean="0"/>
              <a:t>سطح سوم</a:t>
            </a:r>
          </a:p>
          <a:p>
            <a:pPr lvl="3" eaLnBrk="1" latinLnBrk="0" hangingPunct="1"/>
            <a:r>
              <a:rPr lang="fa-IR" smtClean="0"/>
              <a:t>سطح چهارم</a:t>
            </a:r>
          </a:p>
          <a:p>
            <a:pPr lvl="4" eaLnBrk="1" latinLnBrk="0" hangingPunct="1"/>
            <a:r>
              <a:rPr lang="fa-IR" smtClean="0"/>
              <a:t>سطح پنجم</a:t>
            </a:r>
            <a:endParaRPr kumimoji="0" lang="en-US"/>
          </a:p>
        </p:txBody>
      </p:sp>
      <p:sp>
        <p:nvSpPr>
          <p:cNvPr id="6" name="نگهدارنده مکان محتوا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a-IR" smtClean="0"/>
              <a:t>برای ویرایش سبک متن اسلاید اصلی، کلیک نمایید</a:t>
            </a:r>
          </a:p>
          <a:p>
            <a:pPr lvl="1" eaLnBrk="1" latinLnBrk="0" hangingPunct="1"/>
            <a:r>
              <a:rPr lang="fa-IR" smtClean="0"/>
              <a:t>سطح دوم</a:t>
            </a:r>
          </a:p>
          <a:p>
            <a:pPr lvl="2" eaLnBrk="1" latinLnBrk="0" hangingPunct="1"/>
            <a:r>
              <a:rPr lang="fa-IR" smtClean="0"/>
              <a:t>سطح سوم</a:t>
            </a:r>
          </a:p>
          <a:p>
            <a:pPr lvl="3" eaLnBrk="1" latinLnBrk="0" hangingPunct="1"/>
            <a:r>
              <a:rPr lang="fa-IR" smtClean="0"/>
              <a:t>سطح چهارم</a:t>
            </a:r>
          </a:p>
          <a:p>
            <a:pPr lvl="4" eaLnBrk="1" latinLnBrk="0" hangingPunct="1"/>
            <a:r>
              <a:rPr lang="fa-IR" smtClean="0"/>
              <a:t>سطح پنجم</a:t>
            </a:r>
            <a:endParaRPr kumimoji="0" lang="en-US"/>
          </a:p>
        </p:txBody>
      </p:sp>
      <p:sp>
        <p:nvSpPr>
          <p:cNvPr id="7" name="نگهدارنده مکان تاریخ 6"/>
          <p:cNvSpPr>
            <a:spLocks noGrp="1"/>
          </p:cNvSpPr>
          <p:nvPr>
            <p:ph type="dt" sz="half" idx="10"/>
          </p:nvPr>
        </p:nvSpPr>
        <p:spPr/>
        <p:txBody>
          <a:bodyPr/>
          <a:lstStyle>
            <a:extLst/>
          </a:lstStyle>
          <a:p>
            <a:fld id="{6FE266C3-0986-49DB-AEDC-C78C87BB97C0}" type="datetimeFigureOut">
              <a:rPr lang="fa-IR" smtClean="0">
                <a:solidFill>
                  <a:srgbClr val="E7DEC9">
                    <a:shade val="50000"/>
                    <a:satMod val="200000"/>
                  </a:srgbClr>
                </a:solidFill>
              </a:rPr>
              <a:pPr/>
              <a:t>03/24/1433</a:t>
            </a:fld>
            <a:endParaRPr lang="fa-IR">
              <a:solidFill>
                <a:srgbClr val="E7DEC9">
                  <a:shade val="50000"/>
                  <a:satMod val="200000"/>
                </a:srgbClr>
              </a:solidFill>
            </a:endParaRPr>
          </a:p>
        </p:txBody>
      </p:sp>
      <p:sp>
        <p:nvSpPr>
          <p:cNvPr id="8" name="نگهدارنده مکان پانویس 7"/>
          <p:cNvSpPr>
            <a:spLocks noGrp="1"/>
          </p:cNvSpPr>
          <p:nvPr>
            <p:ph type="ftr" sz="quarter" idx="11"/>
          </p:nvPr>
        </p:nvSpPr>
        <p:spPr/>
        <p:txBody>
          <a:bodyPr/>
          <a:lstStyle>
            <a:extLst/>
          </a:lstStyle>
          <a:p>
            <a:endParaRPr lang="fa-IR">
              <a:solidFill>
                <a:srgbClr val="E7DEC9">
                  <a:shade val="50000"/>
                  <a:satMod val="200000"/>
                </a:srgbClr>
              </a:solidFill>
            </a:endParaRPr>
          </a:p>
        </p:txBody>
      </p:sp>
      <p:sp>
        <p:nvSpPr>
          <p:cNvPr id="9" name="نگهدارنده مکان شماره اسلاید 8"/>
          <p:cNvSpPr>
            <a:spLocks noGrp="1"/>
          </p:cNvSpPr>
          <p:nvPr>
            <p:ph type="sldNum" sz="quarter" idx="12"/>
          </p:nvPr>
        </p:nvSpPr>
        <p:spPr/>
        <p:txBody>
          <a:bodyPr/>
          <a:lstStyle>
            <a:extLst/>
          </a:lstStyle>
          <a:p>
            <a:fld id="{520DDECE-7C05-4033-9893-E431579E44F3}" type="slidenum">
              <a:rPr lang="fa-IR" smtClean="0">
                <a:solidFill>
                  <a:srgbClr val="E7DEC9">
                    <a:shade val="50000"/>
                    <a:satMod val="200000"/>
                  </a:srgbClr>
                </a:solidFill>
              </a:rPr>
              <a:pPr/>
              <a:t>‹#›</a:t>
            </a:fld>
            <a:endParaRPr lang="fa-IR">
              <a:solidFill>
                <a:srgbClr val="E7DEC9">
                  <a:shade val="50000"/>
                  <a:satMod val="200000"/>
                </a:srgbClr>
              </a:solidFill>
            </a:endParaRPr>
          </a:p>
        </p:txBody>
      </p:sp>
    </p:spTree>
    <p:extLst>
      <p:ext uri="{BB962C8B-B14F-4D97-AF65-F5344CB8AC3E}">
        <p14:creationId xmlns:p14="http://schemas.microsoft.com/office/powerpoint/2010/main" val="293468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تنها عنوا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nchor="ctr"/>
          <a:lstStyle>
            <a:extLst/>
          </a:lstStyle>
          <a:p>
            <a:r>
              <a:rPr kumimoji="0" lang="fa-IR" smtClean="0"/>
              <a:t>برای ویرایش سبک عنوان اسلاید اصلی، کلیک نمایید</a:t>
            </a:r>
            <a:endParaRPr kumimoji="0" lang="en-US"/>
          </a:p>
        </p:txBody>
      </p:sp>
      <p:sp>
        <p:nvSpPr>
          <p:cNvPr id="3" name="نگهدارنده مکان تاریخ 2"/>
          <p:cNvSpPr>
            <a:spLocks noGrp="1"/>
          </p:cNvSpPr>
          <p:nvPr>
            <p:ph type="dt" sz="half" idx="10"/>
          </p:nvPr>
        </p:nvSpPr>
        <p:spPr/>
        <p:txBody>
          <a:bodyPr/>
          <a:lstStyle>
            <a:extLst/>
          </a:lstStyle>
          <a:p>
            <a:fld id="{6FE266C3-0986-49DB-AEDC-C78C87BB97C0}" type="datetimeFigureOut">
              <a:rPr lang="fa-IR" smtClean="0">
                <a:solidFill>
                  <a:srgbClr val="E7DEC9">
                    <a:shade val="50000"/>
                    <a:satMod val="200000"/>
                  </a:srgbClr>
                </a:solidFill>
              </a:rPr>
              <a:pPr/>
              <a:t>03/24/1433</a:t>
            </a:fld>
            <a:endParaRPr lang="fa-IR">
              <a:solidFill>
                <a:srgbClr val="E7DEC9">
                  <a:shade val="50000"/>
                  <a:satMod val="200000"/>
                </a:srgbClr>
              </a:solidFill>
            </a:endParaRPr>
          </a:p>
        </p:txBody>
      </p:sp>
      <p:sp>
        <p:nvSpPr>
          <p:cNvPr id="4" name="نگهدارنده مکان پانویس 3"/>
          <p:cNvSpPr>
            <a:spLocks noGrp="1"/>
          </p:cNvSpPr>
          <p:nvPr>
            <p:ph type="ftr" sz="quarter" idx="11"/>
          </p:nvPr>
        </p:nvSpPr>
        <p:spPr/>
        <p:txBody>
          <a:bodyPr/>
          <a:lstStyle>
            <a:extLst/>
          </a:lstStyle>
          <a:p>
            <a:endParaRPr lang="fa-IR">
              <a:solidFill>
                <a:srgbClr val="E7DEC9">
                  <a:shade val="50000"/>
                  <a:satMod val="200000"/>
                </a:srgbClr>
              </a:solidFill>
            </a:endParaRPr>
          </a:p>
        </p:txBody>
      </p:sp>
      <p:sp>
        <p:nvSpPr>
          <p:cNvPr id="5" name="نگهدارنده مکان شماره اسلاید 4"/>
          <p:cNvSpPr>
            <a:spLocks noGrp="1"/>
          </p:cNvSpPr>
          <p:nvPr>
            <p:ph type="sldNum" sz="quarter" idx="12"/>
          </p:nvPr>
        </p:nvSpPr>
        <p:spPr/>
        <p:txBody>
          <a:bodyPr/>
          <a:lstStyle>
            <a:extLst/>
          </a:lstStyle>
          <a:p>
            <a:fld id="{520DDECE-7C05-4033-9893-E431579E44F3}" type="slidenum">
              <a:rPr lang="fa-IR" smtClean="0">
                <a:solidFill>
                  <a:srgbClr val="E7DEC9">
                    <a:shade val="50000"/>
                    <a:satMod val="200000"/>
                  </a:srgbClr>
                </a:solidFill>
              </a:rPr>
              <a:pPr/>
              <a:t>‹#›</a:t>
            </a:fld>
            <a:endParaRPr lang="fa-IR">
              <a:solidFill>
                <a:srgbClr val="E7DEC9">
                  <a:shade val="50000"/>
                  <a:satMod val="200000"/>
                </a:srgbClr>
              </a:solidFill>
            </a:endParaRPr>
          </a:p>
        </p:txBody>
      </p:sp>
    </p:spTree>
    <p:extLst>
      <p:ext uri="{BB962C8B-B14F-4D97-AF65-F5344CB8AC3E}">
        <p14:creationId xmlns:p14="http://schemas.microsoft.com/office/powerpoint/2010/main" val="38204566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خالی">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نگهدارنده مکان تاریخ 1"/>
          <p:cNvSpPr>
            <a:spLocks noGrp="1"/>
          </p:cNvSpPr>
          <p:nvPr>
            <p:ph type="dt" sz="half" idx="10"/>
          </p:nvPr>
        </p:nvSpPr>
        <p:spPr/>
        <p:txBody>
          <a:bodyPr/>
          <a:lstStyle>
            <a:extLst/>
          </a:lstStyle>
          <a:p>
            <a:fld id="{6FE266C3-0986-49DB-AEDC-C78C87BB97C0}" type="datetimeFigureOut">
              <a:rPr lang="fa-IR" smtClean="0">
                <a:solidFill>
                  <a:srgbClr val="E7DEC9">
                    <a:shade val="50000"/>
                    <a:satMod val="200000"/>
                  </a:srgbClr>
                </a:solidFill>
              </a:rPr>
              <a:pPr/>
              <a:t>03/24/1433</a:t>
            </a:fld>
            <a:endParaRPr lang="fa-IR">
              <a:solidFill>
                <a:srgbClr val="E7DEC9">
                  <a:shade val="50000"/>
                  <a:satMod val="200000"/>
                </a:srgbClr>
              </a:solidFill>
            </a:endParaRPr>
          </a:p>
        </p:txBody>
      </p:sp>
      <p:sp>
        <p:nvSpPr>
          <p:cNvPr id="3" name="نگهدارنده مکان پانویس 2"/>
          <p:cNvSpPr>
            <a:spLocks noGrp="1"/>
          </p:cNvSpPr>
          <p:nvPr>
            <p:ph type="ftr" sz="quarter" idx="11"/>
          </p:nvPr>
        </p:nvSpPr>
        <p:spPr/>
        <p:txBody>
          <a:bodyPr/>
          <a:lstStyle>
            <a:extLst/>
          </a:lstStyle>
          <a:p>
            <a:endParaRPr lang="fa-IR">
              <a:solidFill>
                <a:srgbClr val="E7DEC9">
                  <a:shade val="50000"/>
                  <a:satMod val="200000"/>
                </a:srgbClr>
              </a:solidFill>
            </a:endParaRPr>
          </a:p>
        </p:txBody>
      </p:sp>
      <p:sp>
        <p:nvSpPr>
          <p:cNvPr id="4" name="نگهدارنده مکان شماره اسلاید 3"/>
          <p:cNvSpPr>
            <a:spLocks noGrp="1"/>
          </p:cNvSpPr>
          <p:nvPr>
            <p:ph type="sldNum" sz="quarter" idx="12"/>
          </p:nvPr>
        </p:nvSpPr>
        <p:spPr/>
        <p:txBody>
          <a:bodyPr/>
          <a:lstStyle>
            <a:extLst/>
          </a:lstStyle>
          <a:p>
            <a:fld id="{520DDECE-7C05-4033-9893-E431579E44F3}" type="slidenum">
              <a:rPr lang="fa-IR" smtClean="0">
                <a:solidFill>
                  <a:srgbClr val="E7DEC9">
                    <a:shade val="50000"/>
                    <a:satMod val="200000"/>
                  </a:srgbClr>
                </a:solidFill>
              </a:rPr>
              <a:pPr/>
              <a:t>‹#›</a:t>
            </a:fld>
            <a:endParaRPr lang="fa-IR">
              <a:solidFill>
                <a:srgbClr val="E7DEC9">
                  <a:shade val="50000"/>
                  <a:satMod val="200000"/>
                </a:srgbClr>
              </a:solidFill>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23648014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محتوا با عنوا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fa-IR" smtClean="0"/>
              <a:t>برای ویرایش سبک عنوان اسلاید اصلی، کلیک نمایید</a:t>
            </a:r>
            <a:endParaRPr kumimoji="0" lang="en-US"/>
          </a:p>
        </p:txBody>
      </p:sp>
      <p:sp>
        <p:nvSpPr>
          <p:cNvPr id="3" name="نگهدارنده مکان متن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a-IR" smtClean="0"/>
              <a:t>برای ویرایش سبک متن اسلاید اصلی، کلیک نمایید</a:t>
            </a:r>
          </a:p>
        </p:txBody>
      </p:sp>
      <p:sp>
        <p:nvSpPr>
          <p:cNvPr id="4" name="نگهدارنده مکان محتوا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a-IR" smtClean="0"/>
              <a:t>برای ویرایش سبک متن اسلاید اصلی، کلیک نمایید</a:t>
            </a:r>
          </a:p>
          <a:p>
            <a:pPr lvl="1" eaLnBrk="1" latinLnBrk="0" hangingPunct="1"/>
            <a:r>
              <a:rPr lang="fa-IR" smtClean="0"/>
              <a:t>سطح دوم</a:t>
            </a:r>
          </a:p>
          <a:p>
            <a:pPr lvl="2" eaLnBrk="1" latinLnBrk="0" hangingPunct="1"/>
            <a:r>
              <a:rPr lang="fa-IR" smtClean="0"/>
              <a:t>سطح سوم</a:t>
            </a:r>
          </a:p>
          <a:p>
            <a:pPr lvl="3" eaLnBrk="1" latinLnBrk="0" hangingPunct="1"/>
            <a:r>
              <a:rPr lang="fa-IR" smtClean="0"/>
              <a:t>سطح چهارم</a:t>
            </a:r>
          </a:p>
          <a:p>
            <a:pPr lvl="4" eaLnBrk="1" latinLnBrk="0" hangingPunct="1"/>
            <a:r>
              <a:rPr lang="fa-IR" smtClean="0"/>
              <a:t>سطح پنجم</a:t>
            </a:r>
            <a:endParaRPr kumimoji="0" lang="en-US"/>
          </a:p>
        </p:txBody>
      </p:sp>
      <p:sp>
        <p:nvSpPr>
          <p:cNvPr id="5" name="نگهدارنده مکان تاریخ 4"/>
          <p:cNvSpPr>
            <a:spLocks noGrp="1"/>
          </p:cNvSpPr>
          <p:nvPr>
            <p:ph type="dt" sz="half" idx="10"/>
          </p:nvPr>
        </p:nvSpPr>
        <p:spPr/>
        <p:txBody>
          <a:bodyPr/>
          <a:lstStyle>
            <a:extLst/>
          </a:lstStyle>
          <a:p>
            <a:fld id="{6FE266C3-0986-49DB-AEDC-C78C87BB97C0}" type="datetimeFigureOut">
              <a:rPr lang="fa-IR" smtClean="0">
                <a:solidFill>
                  <a:srgbClr val="E7DEC9">
                    <a:shade val="50000"/>
                    <a:satMod val="200000"/>
                  </a:srgbClr>
                </a:solidFill>
              </a:rPr>
              <a:pPr/>
              <a:t>03/24/1433</a:t>
            </a:fld>
            <a:endParaRPr lang="fa-IR">
              <a:solidFill>
                <a:srgbClr val="E7DEC9">
                  <a:shade val="50000"/>
                  <a:satMod val="200000"/>
                </a:srgbClr>
              </a:solidFill>
            </a:endParaRPr>
          </a:p>
        </p:txBody>
      </p:sp>
      <p:sp>
        <p:nvSpPr>
          <p:cNvPr id="6" name="نگهدارنده مکان پانویس 5"/>
          <p:cNvSpPr>
            <a:spLocks noGrp="1"/>
          </p:cNvSpPr>
          <p:nvPr>
            <p:ph type="ftr" sz="quarter" idx="11"/>
          </p:nvPr>
        </p:nvSpPr>
        <p:spPr/>
        <p:txBody>
          <a:bodyPr/>
          <a:lstStyle>
            <a:extLst/>
          </a:lstStyle>
          <a:p>
            <a:endParaRPr lang="fa-IR">
              <a:solidFill>
                <a:srgbClr val="E7DEC9">
                  <a:shade val="50000"/>
                  <a:satMod val="200000"/>
                </a:srgbClr>
              </a:solidFill>
            </a:endParaRPr>
          </a:p>
        </p:txBody>
      </p:sp>
      <p:sp>
        <p:nvSpPr>
          <p:cNvPr id="7" name="نگهدارنده مکان شماره اسلاید 6"/>
          <p:cNvSpPr>
            <a:spLocks noGrp="1"/>
          </p:cNvSpPr>
          <p:nvPr>
            <p:ph type="sldNum" sz="quarter" idx="12"/>
          </p:nvPr>
        </p:nvSpPr>
        <p:spPr/>
        <p:txBody>
          <a:bodyPr/>
          <a:lstStyle>
            <a:extLst/>
          </a:lstStyle>
          <a:p>
            <a:fld id="{520DDECE-7C05-4033-9893-E431579E44F3}" type="slidenum">
              <a:rPr lang="fa-IR" smtClean="0">
                <a:solidFill>
                  <a:srgbClr val="E7DEC9">
                    <a:shade val="50000"/>
                    <a:satMod val="200000"/>
                  </a:srgbClr>
                </a:solidFill>
              </a:rPr>
              <a:pPr/>
              <a:t>‹#›</a:t>
            </a:fld>
            <a:endParaRPr lang="fa-IR">
              <a:solidFill>
                <a:srgbClr val="E7DEC9">
                  <a:shade val="50000"/>
                  <a:satMod val="200000"/>
                </a:srgbClr>
              </a:solidFill>
            </a:endParaRPr>
          </a:p>
        </p:txBody>
      </p:sp>
    </p:spTree>
    <p:extLst>
      <p:ext uri="{BB962C8B-B14F-4D97-AF65-F5344CB8AC3E}">
        <p14:creationId xmlns:p14="http://schemas.microsoft.com/office/powerpoint/2010/main" val="2092866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 محتوی">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fa-IR" smtClean="0"/>
              <a:t>برای ویرایش سبک عنوان اسلاید اصلی، کلیک نمایید</a:t>
            </a:r>
            <a:endParaRPr lang="fa-IR"/>
          </a:p>
        </p:txBody>
      </p:sp>
      <p:sp>
        <p:nvSpPr>
          <p:cNvPr id="3" name="نگهدارنده مکان محتوا 2"/>
          <p:cNvSpPr>
            <a:spLocks noGrp="1"/>
          </p:cNvSpPr>
          <p:nvPr>
            <p:ph idx="1"/>
          </p:nvPr>
        </p:nvSpPr>
        <p:spPr/>
        <p:txBody>
          <a:bodyPr/>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fa-IR"/>
          </a:p>
        </p:txBody>
      </p:sp>
      <p:sp>
        <p:nvSpPr>
          <p:cNvPr id="4" name="نگهدارنده مکان تاریخ 3"/>
          <p:cNvSpPr>
            <a:spLocks noGrp="1"/>
          </p:cNvSpPr>
          <p:nvPr>
            <p:ph type="dt" sz="half" idx="10"/>
          </p:nvPr>
        </p:nvSpPr>
        <p:spPr/>
        <p:txBody>
          <a:bodyPr/>
          <a:lstStyle/>
          <a:p>
            <a:fld id="{904FE229-5610-406B-913E-121E1EE5E6E2}" type="datetimeFigureOut">
              <a:rPr lang="fa-IR" smtClean="0"/>
              <a:t>03/24/1433</a:t>
            </a:fld>
            <a:endParaRPr lang="fa-IR"/>
          </a:p>
        </p:txBody>
      </p:sp>
      <p:sp>
        <p:nvSpPr>
          <p:cNvPr id="5" name="نگهدارنده مکان پانویس 4"/>
          <p:cNvSpPr>
            <a:spLocks noGrp="1"/>
          </p:cNvSpPr>
          <p:nvPr>
            <p:ph type="ftr" sz="quarter" idx="11"/>
          </p:nvPr>
        </p:nvSpPr>
        <p:spPr/>
        <p:txBody>
          <a:bodyPr/>
          <a:lstStyle/>
          <a:p>
            <a:endParaRPr lang="fa-IR"/>
          </a:p>
        </p:txBody>
      </p:sp>
      <p:sp>
        <p:nvSpPr>
          <p:cNvPr id="6" name="نگهدارنده مکان شماره اسلاید 5"/>
          <p:cNvSpPr>
            <a:spLocks noGrp="1"/>
          </p:cNvSpPr>
          <p:nvPr>
            <p:ph type="sldNum" sz="quarter" idx="12"/>
          </p:nvPr>
        </p:nvSpPr>
        <p:spPr/>
        <p:txBody>
          <a:bodyPr/>
          <a:lstStyle/>
          <a:p>
            <a:fld id="{82978858-0734-477B-B697-05C5D6122FC9}" type="slidenum">
              <a:rPr lang="fa-IR" smtClean="0"/>
              <a:t>‹#›</a:t>
            </a:fld>
            <a:endParaRPr lang="fa-IR"/>
          </a:p>
        </p:txBody>
      </p:sp>
    </p:spTree>
    <p:extLst>
      <p:ext uri="{BB962C8B-B14F-4D97-AF65-F5344CB8AC3E}">
        <p14:creationId xmlns:p14="http://schemas.microsoft.com/office/powerpoint/2010/main" val="36978120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تصویر با عنوان">
    <p:spTree>
      <p:nvGrpSpPr>
        <p:cNvPr id="1" name=""/>
        <p:cNvGrpSpPr/>
        <p:nvPr/>
      </p:nvGrpSpPr>
      <p:grpSpPr>
        <a:xfrm>
          <a:off x="0" y="0"/>
          <a:ext cx="0" cy="0"/>
          <a:chOff x="0" y="0"/>
          <a:chExt cx="0" cy="0"/>
        </a:xfrm>
      </p:grpSpPr>
      <p:sp>
        <p:nvSpPr>
          <p:cNvPr id="2" name="عنوان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fa-IR" smtClean="0"/>
              <a:t>برای ویرایش سبک عنوان اسلاید اصلی، کلیک نمایید</a:t>
            </a:r>
            <a:endParaRPr kumimoji="0" lang="en-US"/>
          </a:p>
        </p:txBody>
      </p:sp>
      <p:sp>
        <p:nvSpPr>
          <p:cNvPr id="5" name="نگهدارنده مکان تاریخ 4"/>
          <p:cNvSpPr>
            <a:spLocks noGrp="1"/>
          </p:cNvSpPr>
          <p:nvPr>
            <p:ph type="dt" sz="half" idx="10"/>
          </p:nvPr>
        </p:nvSpPr>
        <p:spPr/>
        <p:txBody>
          <a:bodyPr/>
          <a:lstStyle>
            <a:extLst/>
          </a:lstStyle>
          <a:p>
            <a:fld id="{6FE266C3-0986-49DB-AEDC-C78C87BB97C0}" type="datetimeFigureOut">
              <a:rPr lang="fa-IR" smtClean="0">
                <a:solidFill>
                  <a:srgbClr val="E7DEC9">
                    <a:shade val="50000"/>
                    <a:satMod val="200000"/>
                  </a:srgbClr>
                </a:solidFill>
              </a:rPr>
              <a:pPr/>
              <a:t>03/24/1433</a:t>
            </a:fld>
            <a:endParaRPr lang="fa-IR">
              <a:solidFill>
                <a:srgbClr val="E7DEC9">
                  <a:shade val="50000"/>
                  <a:satMod val="200000"/>
                </a:srgbClr>
              </a:solidFill>
            </a:endParaRPr>
          </a:p>
        </p:txBody>
      </p:sp>
      <p:sp>
        <p:nvSpPr>
          <p:cNvPr id="6" name="نگهدارنده مکان پانویس 5"/>
          <p:cNvSpPr>
            <a:spLocks noGrp="1"/>
          </p:cNvSpPr>
          <p:nvPr>
            <p:ph type="ftr" sz="quarter" idx="11"/>
          </p:nvPr>
        </p:nvSpPr>
        <p:spPr/>
        <p:txBody>
          <a:bodyPr/>
          <a:lstStyle>
            <a:extLst/>
          </a:lstStyle>
          <a:p>
            <a:endParaRPr lang="fa-IR">
              <a:solidFill>
                <a:srgbClr val="E7DEC9">
                  <a:shade val="50000"/>
                  <a:satMod val="200000"/>
                </a:srgbClr>
              </a:solidFill>
            </a:endParaRPr>
          </a:p>
        </p:txBody>
      </p:sp>
      <p:sp>
        <p:nvSpPr>
          <p:cNvPr id="7" name="نگهدارنده مکان شماره اسلاید 6"/>
          <p:cNvSpPr>
            <a:spLocks noGrp="1"/>
          </p:cNvSpPr>
          <p:nvPr>
            <p:ph type="sldNum" sz="quarter" idx="12"/>
          </p:nvPr>
        </p:nvSpPr>
        <p:spPr/>
        <p:txBody>
          <a:bodyPr/>
          <a:lstStyle>
            <a:extLst/>
          </a:lstStyle>
          <a:p>
            <a:fld id="{520DDECE-7C05-4033-9893-E431579E44F3}" type="slidenum">
              <a:rPr lang="fa-IR" smtClean="0">
                <a:solidFill>
                  <a:srgbClr val="E7DEC9">
                    <a:shade val="50000"/>
                    <a:satMod val="200000"/>
                  </a:srgbClr>
                </a:solidFill>
              </a:rPr>
              <a:pPr/>
              <a:t>‹#›</a:t>
            </a:fld>
            <a:endParaRPr lang="fa-IR">
              <a:solidFill>
                <a:srgbClr val="E7DEC9">
                  <a:shade val="50000"/>
                  <a:satMod val="200000"/>
                </a:srgbClr>
              </a:solidFill>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algn="l" rtl="0">
              <a:lnSpc>
                <a:spcPts val="3000"/>
              </a:lnSpc>
              <a:spcBef>
                <a:spcPts val="600"/>
              </a:spcBef>
              <a:buClr>
                <a:srgbClr val="3891A7"/>
              </a:buClr>
              <a:buSzPct val="80000"/>
              <a:buFont typeface="Wingdings 2"/>
              <a:buNone/>
            </a:pPr>
            <a:endParaRPr lang="en-US" sz="3200">
              <a:solidFill>
                <a:prstClr val="black"/>
              </a:solidFill>
            </a:endParaRPr>
          </a:p>
        </p:txBody>
      </p:sp>
      <p:sp>
        <p:nvSpPr>
          <p:cNvPr id="3" name="نگهدارنده مکان تصویر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fa-IR" smtClean="0"/>
              <a:t>برای اضافه کردن تصویر نماد را کلیک نمایید</a:t>
            </a:r>
            <a:endParaRPr kumimoji="0" lang="en-US" dirty="0"/>
          </a:p>
        </p:txBody>
      </p:sp>
      <p:sp>
        <p:nvSpPr>
          <p:cNvPr id="9" name="نمودار گردش کار: پردازش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نمودار گردش کار: پردازش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 name="نگهدارنده مکان متن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fa-IR" smtClean="0"/>
              <a:t>برای ویرایش سبک متن اسلاید اصلی، کلیک نمایید</a:t>
            </a:r>
          </a:p>
        </p:txBody>
      </p:sp>
    </p:spTree>
    <p:extLst>
      <p:ext uri="{BB962C8B-B14F-4D97-AF65-F5344CB8AC3E}">
        <p14:creationId xmlns:p14="http://schemas.microsoft.com/office/powerpoint/2010/main" val="28028527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 متن عمودی">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fa-IR" smtClean="0"/>
              <a:t>برای ویرایش سبک عنوان اسلاید اصلی، کلیک نمایید</a:t>
            </a:r>
            <a:endParaRPr kumimoji="0" lang="en-US"/>
          </a:p>
        </p:txBody>
      </p:sp>
      <p:sp>
        <p:nvSpPr>
          <p:cNvPr id="3" name="نگهدارنده مکان متن عمودی 2"/>
          <p:cNvSpPr>
            <a:spLocks noGrp="1"/>
          </p:cNvSpPr>
          <p:nvPr>
            <p:ph type="body" orient="vert" idx="1"/>
          </p:nvPr>
        </p:nvSpPr>
        <p:spPr/>
        <p:txBody>
          <a:bodyPr vert="eaVert"/>
          <a:lstStyle>
            <a:extLst/>
          </a:lstStyle>
          <a:p>
            <a:pPr lvl="0" eaLnBrk="1" latinLnBrk="0" hangingPunct="1"/>
            <a:r>
              <a:rPr lang="fa-IR" smtClean="0"/>
              <a:t>برای ویرایش سبک متن اسلاید اصلی، کلیک نمایید</a:t>
            </a:r>
          </a:p>
          <a:p>
            <a:pPr lvl="1" eaLnBrk="1" latinLnBrk="0" hangingPunct="1"/>
            <a:r>
              <a:rPr lang="fa-IR" smtClean="0"/>
              <a:t>سطح دوم</a:t>
            </a:r>
          </a:p>
          <a:p>
            <a:pPr lvl="2" eaLnBrk="1" latinLnBrk="0" hangingPunct="1"/>
            <a:r>
              <a:rPr lang="fa-IR" smtClean="0"/>
              <a:t>سطح سوم</a:t>
            </a:r>
          </a:p>
          <a:p>
            <a:pPr lvl="3" eaLnBrk="1" latinLnBrk="0" hangingPunct="1"/>
            <a:r>
              <a:rPr lang="fa-IR" smtClean="0"/>
              <a:t>سطح چهارم</a:t>
            </a:r>
          </a:p>
          <a:p>
            <a:pPr lvl="4" eaLnBrk="1" latinLnBrk="0" hangingPunct="1"/>
            <a:r>
              <a:rPr lang="fa-IR" smtClean="0"/>
              <a:t>سطح پنجم</a:t>
            </a:r>
            <a:endParaRPr kumimoji="0" lang="en-US"/>
          </a:p>
        </p:txBody>
      </p:sp>
      <p:sp>
        <p:nvSpPr>
          <p:cNvPr id="4" name="نگهدارنده مکان تاریخ 3"/>
          <p:cNvSpPr>
            <a:spLocks noGrp="1"/>
          </p:cNvSpPr>
          <p:nvPr>
            <p:ph type="dt" sz="half" idx="10"/>
          </p:nvPr>
        </p:nvSpPr>
        <p:spPr/>
        <p:txBody>
          <a:bodyPr/>
          <a:lstStyle>
            <a:extLst/>
          </a:lstStyle>
          <a:p>
            <a:fld id="{6FE266C3-0986-49DB-AEDC-C78C87BB97C0}" type="datetimeFigureOut">
              <a:rPr lang="fa-IR" smtClean="0">
                <a:solidFill>
                  <a:srgbClr val="E7DEC9">
                    <a:shade val="50000"/>
                    <a:satMod val="200000"/>
                  </a:srgbClr>
                </a:solidFill>
              </a:rPr>
              <a:pPr/>
              <a:t>03/24/1433</a:t>
            </a:fld>
            <a:endParaRPr lang="fa-IR">
              <a:solidFill>
                <a:srgbClr val="E7DEC9">
                  <a:shade val="50000"/>
                  <a:satMod val="200000"/>
                </a:srgbClr>
              </a:solidFill>
            </a:endParaRPr>
          </a:p>
        </p:txBody>
      </p:sp>
      <p:sp>
        <p:nvSpPr>
          <p:cNvPr id="5" name="نگهدارنده مکان پانویس 4"/>
          <p:cNvSpPr>
            <a:spLocks noGrp="1"/>
          </p:cNvSpPr>
          <p:nvPr>
            <p:ph type="ftr" sz="quarter" idx="11"/>
          </p:nvPr>
        </p:nvSpPr>
        <p:spPr/>
        <p:txBody>
          <a:bodyPr/>
          <a:lstStyle>
            <a:extLst/>
          </a:lstStyle>
          <a:p>
            <a:endParaRPr lang="fa-IR">
              <a:solidFill>
                <a:srgbClr val="E7DEC9">
                  <a:shade val="50000"/>
                  <a:satMod val="200000"/>
                </a:srgbClr>
              </a:solidFill>
            </a:endParaRPr>
          </a:p>
        </p:txBody>
      </p:sp>
      <p:sp>
        <p:nvSpPr>
          <p:cNvPr id="6" name="نگهدارنده مکان شماره اسلاید 5"/>
          <p:cNvSpPr>
            <a:spLocks noGrp="1"/>
          </p:cNvSpPr>
          <p:nvPr>
            <p:ph type="sldNum" sz="quarter" idx="12"/>
          </p:nvPr>
        </p:nvSpPr>
        <p:spPr/>
        <p:txBody>
          <a:bodyPr/>
          <a:lstStyle>
            <a:extLst/>
          </a:lstStyle>
          <a:p>
            <a:fld id="{520DDECE-7C05-4033-9893-E431579E44F3}" type="slidenum">
              <a:rPr lang="fa-IR" smtClean="0">
                <a:solidFill>
                  <a:srgbClr val="E7DEC9">
                    <a:shade val="50000"/>
                    <a:satMod val="200000"/>
                  </a:srgbClr>
                </a:solidFill>
              </a:rPr>
              <a:pPr/>
              <a:t>‹#›</a:t>
            </a:fld>
            <a:endParaRPr lang="fa-IR">
              <a:solidFill>
                <a:srgbClr val="E7DEC9">
                  <a:shade val="50000"/>
                  <a:satMod val="200000"/>
                </a:srgbClr>
              </a:solidFill>
            </a:endParaRPr>
          </a:p>
        </p:txBody>
      </p:sp>
    </p:spTree>
    <p:extLst>
      <p:ext uri="{BB962C8B-B14F-4D97-AF65-F5344CB8AC3E}">
        <p14:creationId xmlns:p14="http://schemas.microsoft.com/office/powerpoint/2010/main" val="13157684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عمودی و متن">
    <p:spTree>
      <p:nvGrpSpPr>
        <p:cNvPr id="1" name=""/>
        <p:cNvGrpSpPr/>
        <p:nvPr/>
      </p:nvGrpSpPr>
      <p:grpSpPr>
        <a:xfrm>
          <a:off x="0" y="0"/>
          <a:ext cx="0" cy="0"/>
          <a:chOff x="0" y="0"/>
          <a:chExt cx="0" cy="0"/>
        </a:xfrm>
      </p:grpSpPr>
      <p:sp>
        <p:nvSpPr>
          <p:cNvPr id="2" name="عنوان عمودی 1"/>
          <p:cNvSpPr>
            <a:spLocks noGrp="1"/>
          </p:cNvSpPr>
          <p:nvPr>
            <p:ph type="title" orient="vert"/>
          </p:nvPr>
        </p:nvSpPr>
        <p:spPr>
          <a:xfrm>
            <a:off x="6858000" y="274639"/>
            <a:ext cx="1828800" cy="5851525"/>
          </a:xfrm>
        </p:spPr>
        <p:txBody>
          <a:bodyPr vert="eaVert"/>
          <a:lstStyle>
            <a:extLst/>
          </a:lstStyle>
          <a:p>
            <a:r>
              <a:rPr kumimoji="0" lang="fa-IR" smtClean="0"/>
              <a:t>برای ویرایش سبک عنوان اسلاید اصلی، کلیک نمایید</a:t>
            </a:r>
            <a:endParaRPr kumimoji="0" lang="en-US"/>
          </a:p>
        </p:txBody>
      </p:sp>
      <p:sp>
        <p:nvSpPr>
          <p:cNvPr id="3" name="نگهدارنده مکان متن عمودی 2"/>
          <p:cNvSpPr>
            <a:spLocks noGrp="1"/>
          </p:cNvSpPr>
          <p:nvPr>
            <p:ph type="body" orient="vert" idx="1"/>
          </p:nvPr>
        </p:nvSpPr>
        <p:spPr>
          <a:xfrm>
            <a:off x="1143000" y="274640"/>
            <a:ext cx="5562600" cy="5851525"/>
          </a:xfrm>
        </p:spPr>
        <p:txBody>
          <a:bodyPr vert="eaVert"/>
          <a:lstStyle>
            <a:extLst/>
          </a:lstStyle>
          <a:p>
            <a:pPr lvl="0" eaLnBrk="1" latinLnBrk="0" hangingPunct="1"/>
            <a:r>
              <a:rPr lang="fa-IR" smtClean="0"/>
              <a:t>برای ویرایش سبک متن اسلاید اصلی، کلیک نمایید</a:t>
            </a:r>
          </a:p>
          <a:p>
            <a:pPr lvl="1" eaLnBrk="1" latinLnBrk="0" hangingPunct="1"/>
            <a:r>
              <a:rPr lang="fa-IR" smtClean="0"/>
              <a:t>سطح دوم</a:t>
            </a:r>
          </a:p>
          <a:p>
            <a:pPr lvl="2" eaLnBrk="1" latinLnBrk="0" hangingPunct="1"/>
            <a:r>
              <a:rPr lang="fa-IR" smtClean="0"/>
              <a:t>سطح سوم</a:t>
            </a:r>
          </a:p>
          <a:p>
            <a:pPr lvl="3" eaLnBrk="1" latinLnBrk="0" hangingPunct="1"/>
            <a:r>
              <a:rPr lang="fa-IR" smtClean="0"/>
              <a:t>سطح چهارم</a:t>
            </a:r>
          </a:p>
          <a:p>
            <a:pPr lvl="4" eaLnBrk="1" latinLnBrk="0" hangingPunct="1"/>
            <a:r>
              <a:rPr lang="fa-IR" smtClean="0"/>
              <a:t>سطح پنجم</a:t>
            </a:r>
            <a:endParaRPr kumimoji="0" lang="en-US"/>
          </a:p>
        </p:txBody>
      </p:sp>
      <p:sp>
        <p:nvSpPr>
          <p:cNvPr id="4" name="نگهدارنده مکان تاریخ 3"/>
          <p:cNvSpPr>
            <a:spLocks noGrp="1"/>
          </p:cNvSpPr>
          <p:nvPr>
            <p:ph type="dt" sz="half" idx="10"/>
          </p:nvPr>
        </p:nvSpPr>
        <p:spPr/>
        <p:txBody>
          <a:bodyPr/>
          <a:lstStyle>
            <a:extLst/>
          </a:lstStyle>
          <a:p>
            <a:fld id="{6FE266C3-0986-49DB-AEDC-C78C87BB97C0}" type="datetimeFigureOut">
              <a:rPr lang="fa-IR" smtClean="0">
                <a:solidFill>
                  <a:srgbClr val="E7DEC9">
                    <a:shade val="50000"/>
                    <a:satMod val="200000"/>
                  </a:srgbClr>
                </a:solidFill>
              </a:rPr>
              <a:pPr/>
              <a:t>03/24/1433</a:t>
            </a:fld>
            <a:endParaRPr lang="fa-IR">
              <a:solidFill>
                <a:srgbClr val="E7DEC9">
                  <a:shade val="50000"/>
                  <a:satMod val="200000"/>
                </a:srgbClr>
              </a:solidFill>
            </a:endParaRPr>
          </a:p>
        </p:txBody>
      </p:sp>
      <p:sp>
        <p:nvSpPr>
          <p:cNvPr id="5" name="نگهدارنده مکان پانویس 4"/>
          <p:cNvSpPr>
            <a:spLocks noGrp="1"/>
          </p:cNvSpPr>
          <p:nvPr>
            <p:ph type="ftr" sz="quarter" idx="11"/>
          </p:nvPr>
        </p:nvSpPr>
        <p:spPr/>
        <p:txBody>
          <a:bodyPr/>
          <a:lstStyle>
            <a:extLst/>
          </a:lstStyle>
          <a:p>
            <a:endParaRPr lang="fa-IR">
              <a:solidFill>
                <a:srgbClr val="E7DEC9">
                  <a:shade val="50000"/>
                  <a:satMod val="200000"/>
                </a:srgbClr>
              </a:solidFill>
            </a:endParaRPr>
          </a:p>
        </p:txBody>
      </p:sp>
      <p:sp>
        <p:nvSpPr>
          <p:cNvPr id="6" name="نگهدارنده مکان شماره اسلاید 5"/>
          <p:cNvSpPr>
            <a:spLocks noGrp="1"/>
          </p:cNvSpPr>
          <p:nvPr>
            <p:ph type="sldNum" sz="quarter" idx="12"/>
          </p:nvPr>
        </p:nvSpPr>
        <p:spPr/>
        <p:txBody>
          <a:bodyPr/>
          <a:lstStyle>
            <a:extLst/>
          </a:lstStyle>
          <a:p>
            <a:fld id="{520DDECE-7C05-4033-9893-E431579E44F3}" type="slidenum">
              <a:rPr lang="fa-IR" smtClean="0">
                <a:solidFill>
                  <a:srgbClr val="E7DEC9">
                    <a:shade val="50000"/>
                    <a:satMod val="200000"/>
                  </a:srgbClr>
                </a:solidFill>
              </a:rPr>
              <a:pPr/>
              <a:t>‹#›</a:t>
            </a:fld>
            <a:endParaRPr lang="fa-IR">
              <a:solidFill>
                <a:srgbClr val="E7DEC9">
                  <a:shade val="50000"/>
                  <a:satMod val="200000"/>
                </a:srgbClr>
              </a:solidFill>
            </a:endParaRPr>
          </a:p>
        </p:txBody>
      </p:sp>
    </p:spTree>
    <p:extLst>
      <p:ext uri="{BB962C8B-B14F-4D97-AF65-F5344CB8AC3E}">
        <p14:creationId xmlns:p14="http://schemas.microsoft.com/office/powerpoint/2010/main" val="1525167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سربرگ بخش">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fa-IR" smtClean="0"/>
              <a:t>برای ویرایش سبک عنوان اسلاید اصلی، کلیک نمایید</a:t>
            </a:r>
            <a:endParaRPr lang="fa-IR"/>
          </a:p>
        </p:txBody>
      </p:sp>
      <p:sp>
        <p:nvSpPr>
          <p:cNvPr id="3" name="نگهدارنده مکان متن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a-IR" smtClean="0"/>
              <a:t>برای ویرایش سبک متن اسلاید اصلی، کلیک نمایید</a:t>
            </a:r>
          </a:p>
        </p:txBody>
      </p:sp>
      <p:sp>
        <p:nvSpPr>
          <p:cNvPr id="4" name="نگهدارنده مکان تاریخ 3"/>
          <p:cNvSpPr>
            <a:spLocks noGrp="1"/>
          </p:cNvSpPr>
          <p:nvPr>
            <p:ph type="dt" sz="half" idx="10"/>
          </p:nvPr>
        </p:nvSpPr>
        <p:spPr/>
        <p:txBody>
          <a:bodyPr/>
          <a:lstStyle/>
          <a:p>
            <a:fld id="{904FE229-5610-406B-913E-121E1EE5E6E2}" type="datetimeFigureOut">
              <a:rPr lang="fa-IR" smtClean="0"/>
              <a:t>03/24/1433</a:t>
            </a:fld>
            <a:endParaRPr lang="fa-IR"/>
          </a:p>
        </p:txBody>
      </p:sp>
      <p:sp>
        <p:nvSpPr>
          <p:cNvPr id="5" name="نگهدارنده مکان پانویس 4"/>
          <p:cNvSpPr>
            <a:spLocks noGrp="1"/>
          </p:cNvSpPr>
          <p:nvPr>
            <p:ph type="ftr" sz="quarter" idx="11"/>
          </p:nvPr>
        </p:nvSpPr>
        <p:spPr/>
        <p:txBody>
          <a:bodyPr/>
          <a:lstStyle/>
          <a:p>
            <a:endParaRPr lang="fa-IR"/>
          </a:p>
        </p:txBody>
      </p:sp>
      <p:sp>
        <p:nvSpPr>
          <p:cNvPr id="6" name="نگهدارنده مکان شماره اسلاید 5"/>
          <p:cNvSpPr>
            <a:spLocks noGrp="1"/>
          </p:cNvSpPr>
          <p:nvPr>
            <p:ph type="sldNum" sz="quarter" idx="12"/>
          </p:nvPr>
        </p:nvSpPr>
        <p:spPr/>
        <p:txBody>
          <a:bodyPr/>
          <a:lstStyle/>
          <a:p>
            <a:fld id="{82978858-0734-477B-B697-05C5D6122FC9}" type="slidenum">
              <a:rPr lang="fa-IR" smtClean="0"/>
              <a:t>‹#›</a:t>
            </a:fld>
            <a:endParaRPr lang="fa-IR"/>
          </a:p>
        </p:txBody>
      </p:sp>
    </p:spTree>
    <p:extLst>
      <p:ext uri="{BB962C8B-B14F-4D97-AF65-F5344CB8AC3E}">
        <p14:creationId xmlns:p14="http://schemas.microsoft.com/office/powerpoint/2010/main" val="3773538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دو محتوا">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fa-IR" smtClean="0"/>
              <a:t>برای ویرایش سبک عنوان اسلاید اصلی، کلیک نمایید</a:t>
            </a:r>
            <a:endParaRPr lang="fa-IR"/>
          </a:p>
        </p:txBody>
      </p:sp>
      <p:sp>
        <p:nvSpPr>
          <p:cNvPr id="3" name="نگهدارنده مکان محتوا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fa-IR"/>
          </a:p>
        </p:txBody>
      </p:sp>
      <p:sp>
        <p:nvSpPr>
          <p:cNvPr id="4" name="نگهدارنده مکان محتوا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fa-IR"/>
          </a:p>
        </p:txBody>
      </p:sp>
      <p:sp>
        <p:nvSpPr>
          <p:cNvPr id="5" name="نگهدارنده مکان تاریخ 4"/>
          <p:cNvSpPr>
            <a:spLocks noGrp="1"/>
          </p:cNvSpPr>
          <p:nvPr>
            <p:ph type="dt" sz="half" idx="10"/>
          </p:nvPr>
        </p:nvSpPr>
        <p:spPr/>
        <p:txBody>
          <a:bodyPr/>
          <a:lstStyle/>
          <a:p>
            <a:fld id="{904FE229-5610-406B-913E-121E1EE5E6E2}" type="datetimeFigureOut">
              <a:rPr lang="fa-IR" smtClean="0"/>
              <a:t>03/24/1433</a:t>
            </a:fld>
            <a:endParaRPr lang="fa-IR"/>
          </a:p>
        </p:txBody>
      </p:sp>
      <p:sp>
        <p:nvSpPr>
          <p:cNvPr id="6" name="نگهدارنده مکان پانویس 5"/>
          <p:cNvSpPr>
            <a:spLocks noGrp="1"/>
          </p:cNvSpPr>
          <p:nvPr>
            <p:ph type="ftr" sz="quarter" idx="11"/>
          </p:nvPr>
        </p:nvSpPr>
        <p:spPr/>
        <p:txBody>
          <a:bodyPr/>
          <a:lstStyle/>
          <a:p>
            <a:endParaRPr lang="fa-IR"/>
          </a:p>
        </p:txBody>
      </p:sp>
      <p:sp>
        <p:nvSpPr>
          <p:cNvPr id="7" name="نگهدارنده مکان شماره اسلاید 6"/>
          <p:cNvSpPr>
            <a:spLocks noGrp="1"/>
          </p:cNvSpPr>
          <p:nvPr>
            <p:ph type="sldNum" sz="quarter" idx="12"/>
          </p:nvPr>
        </p:nvSpPr>
        <p:spPr/>
        <p:txBody>
          <a:bodyPr/>
          <a:lstStyle/>
          <a:p>
            <a:fld id="{82978858-0734-477B-B697-05C5D6122FC9}" type="slidenum">
              <a:rPr lang="fa-IR" smtClean="0"/>
              <a:t>‹#›</a:t>
            </a:fld>
            <a:endParaRPr lang="fa-IR"/>
          </a:p>
        </p:txBody>
      </p:sp>
    </p:spTree>
    <p:extLst>
      <p:ext uri="{BB962C8B-B14F-4D97-AF65-F5344CB8AC3E}">
        <p14:creationId xmlns:p14="http://schemas.microsoft.com/office/powerpoint/2010/main" val="1540961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یسه">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fa-IR" smtClean="0"/>
              <a:t>برای ویرایش سبک عنوان اسلاید اصلی، کلیک نمایید</a:t>
            </a:r>
            <a:endParaRPr lang="fa-IR"/>
          </a:p>
        </p:txBody>
      </p:sp>
      <p:sp>
        <p:nvSpPr>
          <p:cNvPr id="3" name="نگهدارنده مکان متن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smtClean="0"/>
              <a:t>برای ویرایش سبک متن اسلاید اصلی، کلیک نمایید</a:t>
            </a:r>
          </a:p>
        </p:txBody>
      </p:sp>
      <p:sp>
        <p:nvSpPr>
          <p:cNvPr id="4" name="نگهدارنده مکان محتوا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fa-IR"/>
          </a:p>
        </p:txBody>
      </p:sp>
      <p:sp>
        <p:nvSpPr>
          <p:cNvPr id="5" name="نگهدارنده مکان متن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smtClean="0"/>
              <a:t>برای ویرایش سبک متن اسلاید اصلی، کلیک نمایید</a:t>
            </a:r>
          </a:p>
        </p:txBody>
      </p:sp>
      <p:sp>
        <p:nvSpPr>
          <p:cNvPr id="6" name="نگهدارنده مکان محتوا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fa-IR"/>
          </a:p>
        </p:txBody>
      </p:sp>
      <p:sp>
        <p:nvSpPr>
          <p:cNvPr id="7" name="نگهدارنده مکان تاریخ 6"/>
          <p:cNvSpPr>
            <a:spLocks noGrp="1"/>
          </p:cNvSpPr>
          <p:nvPr>
            <p:ph type="dt" sz="half" idx="10"/>
          </p:nvPr>
        </p:nvSpPr>
        <p:spPr/>
        <p:txBody>
          <a:bodyPr/>
          <a:lstStyle/>
          <a:p>
            <a:fld id="{904FE229-5610-406B-913E-121E1EE5E6E2}" type="datetimeFigureOut">
              <a:rPr lang="fa-IR" smtClean="0"/>
              <a:t>03/24/1433</a:t>
            </a:fld>
            <a:endParaRPr lang="fa-IR"/>
          </a:p>
        </p:txBody>
      </p:sp>
      <p:sp>
        <p:nvSpPr>
          <p:cNvPr id="8" name="نگهدارنده مکان پانویس 7"/>
          <p:cNvSpPr>
            <a:spLocks noGrp="1"/>
          </p:cNvSpPr>
          <p:nvPr>
            <p:ph type="ftr" sz="quarter" idx="11"/>
          </p:nvPr>
        </p:nvSpPr>
        <p:spPr/>
        <p:txBody>
          <a:bodyPr/>
          <a:lstStyle/>
          <a:p>
            <a:endParaRPr lang="fa-IR"/>
          </a:p>
        </p:txBody>
      </p:sp>
      <p:sp>
        <p:nvSpPr>
          <p:cNvPr id="9" name="نگهدارنده مکان شماره اسلاید 8"/>
          <p:cNvSpPr>
            <a:spLocks noGrp="1"/>
          </p:cNvSpPr>
          <p:nvPr>
            <p:ph type="sldNum" sz="quarter" idx="12"/>
          </p:nvPr>
        </p:nvSpPr>
        <p:spPr/>
        <p:txBody>
          <a:bodyPr/>
          <a:lstStyle/>
          <a:p>
            <a:fld id="{82978858-0734-477B-B697-05C5D6122FC9}" type="slidenum">
              <a:rPr lang="fa-IR" smtClean="0"/>
              <a:t>‹#›</a:t>
            </a:fld>
            <a:endParaRPr lang="fa-IR"/>
          </a:p>
        </p:txBody>
      </p:sp>
    </p:spTree>
    <p:extLst>
      <p:ext uri="{BB962C8B-B14F-4D97-AF65-F5344CB8AC3E}">
        <p14:creationId xmlns:p14="http://schemas.microsoft.com/office/powerpoint/2010/main" val="4003331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تنها عنوا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fa-IR" smtClean="0"/>
              <a:t>برای ویرایش سبک عنوان اسلاید اصلی، کلیک نمایید</a:t>
            </a:r>
            <a:endParaRPr lang="fa-IR"/>
          </a:p>
        </p:txBody>
      </p:sp>
      <p:sp>
        <p:nvSpPr>
          <p:cNvPr id="3" name="نگهدارنده مکان تاریخ 2"/>
          <p:cNvSpPr>
            <a:spLocks noGrp="1"/>
          </p:cNvSpPr>
          <p:nvPr>
            <p:ph type="dt" sz="half" idx="10"/>
          </p:nvPr>
        </p:nvSpPr>
        <p:spPr/>
        <p:txBody>
          <a:bodyPr/>
          <a:lstStyle/>
          <a:p>
            <a:fld id="{904FE229-5610-406B-913E-121E1EE5E6E2}" type="datetimeFigureOut">
              <a:rPr lang="fa-IR" smtClean="0"/>
              <a:t>03/24/1433</a:t>
            </a:fld>
            <a:endParaRPr lang="fa-IR"/>
          </a:p>
        </p:txBody>
      </p:sp>
      <p:sp>
        <p:nvSpPr>
          <p:cNvPr id="4" name="نگهدارنده مکان پانویس 3"/>
          <p:cNvSpPr>
            <a:spLocks noGrp="1"/>
          </p:cNvSpPr>
          <p:nvPr>
            <p:ph type="ftr" sz="quarter" idx="11"/>
          </p:nvPr>
        </p:nvSpPr>
        <p:spPr/>
        <p:txBody>
          <a:bodyPr/>
          <a:lstStyle/>
          <a:p>
            <a:endParaRPr lang="fa-IR"/>
          </a:p>
        </p:txBody>
      </p:sp>
      <p:sp>
        <p:nvSpPr>
          <p:cNvPr id="5" name="نگهدارنده مکان شماره اسلاید 4"/>
          <p:cNvSpPr>
            <a:spLocks noGrp="1"/>
          </p:cNvSpPr>
          <p:nvPr>
            <p:ph type="sldNum" sz="quarter" idx="12"/>
          </p:nvPr>
        </p:nvSpPr>
        <p:spPr/>
        <p:txBody>
          <a:bodyPr/>
          <a:lstStyle/>
          <a:p>
            <a:fld id="{82978858-0734-477B-B697-05C5D6122FC9}" type="slidenum">
              <a:rPr lang="fa-IR" smtClean="0"/>
              <a:t>‹#›</a:t>
            </a:fld>
            <a:endParaRPr lang="fa-IR"/>
          </a:p>
        </p:txBody>
      </p:sp>
    </p:spTree>
    <p:extLst>
      <p:ext uri="{BB962C8B-B14F-4D97-AF65-F5344CB8AC3E}">
        <p14:creationId xmlns:p14="http://schemas.microsoft.com/office/powerpoint/2010/main" val="2523596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خالی">
    <p:spTree>
      <p:nvGrpSpPr>
        <p:cNvPr id="1" name=""/>
        <p:cNvGrpSpPr/>
        <p:nvPr/>
      </p:nvGrpSpPr>
      <p:grpSpPr>
        <a:xfrm>
          <a:off x="0" y="0"/>
          <a:ext cx="0" cy="0"/>
          <a:chOff x="0" y="0"/>
          <a:chExt cx="0" cy="0"/>
        </a:xfrm>
      </p:grpSpPr>
      <p:sp>
        <p:nvSpPr>
          <p:cNvPr id="2" name="نگهدارنده مکان تاریخ 1"/>
          <p:cNvSpPr>
            <a:spLocks noGrp="1"/>
          </p:cNvSpPr>
          <p:nvPr>
            <p:ph type="dt" sz="half" idx="10"/>
          </p:nvPr>
        </p:nvSpPr>
        <p:spPr/>
        <p:txBody>
          <a:bodyPr/>
          <a:lstStyle/>
          <a:p>
            <a:fld id="{904FE229-5610-406B-913E-121E1EE5E6E2}" type="datetimeFigureOut">
              <a:rPr lang="fa-IR" smtClean="0"/>
              <a:t>03/24/1433</a:t>
            </a:fld>
            <a:endParaRPr lang="fa-IR"/>
          </a:p>
        </p:txBody>
      </p:sp>
      <p:sp>
        <p:nvSpPr>
          <p:cNvPr id="3" name="نگهدارنده مکان پانویس 2"/>
          <p:cNvSpPr>
            <a:spLocks noGrp="1"/>
          </p:cNvSpPr>
          <p:nvPr>
            <p:ph type="ftr" sz="quarter" idx="11"/>
          </p:nvPr>
        </p:nvSpPr>
        <p:spPr/>
        <p:txBody>
          <a:bodyPr/>
          <a:lstStyle/>
          <a:p>
            <a:endParaRPr lang="fa-IR"/>
          </a:p>
        </p:txBody>
      </p:sp>
      <p:sp>
        <p:nvSpPr>
          <p:cNvPr id="4" name="نگهدارنده مکان شماره اسلاید 3"/>
          <p:cNvSpPr>
            <a:spLocks noGrp="1"/>
          </p:cNvSpPr>
          <p:nvPr>
            <p:ph type="sldNum" sz="quarter" idx="12"/>
          </p:nvPr>
        </p:nvSpPr>
        <p:spPr/>
        <p:txBody>
          <a:bodyPr/>
          <a:lstStyle/>
          <a:p>
            <a:fld id="{82978858-0734-477B-B697-05C5D6122FC9}" type="slidenum">
              <a:rPr lang="fa-IR" smtClean="0"/>
              <a:t>‹#›</a:t>
            </a:fld>
            <a:endParaRPr lang="fa-IR"/>
          </a:p>
        </p:txBody>
      </p:sp>
    </p:spTree>
    <p:extLst>
      <p:ext uri="{BB962C8B-B14F-4D97-AF65-F5344CB8AC3E}">
        <p14:creationId xmlns:p14="http://schemas.microsoft.com/office/powerpoint/2010/main" val="3197153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ا با عنوا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fa-IR" smtClean="0"/>
              <a:t>برای ویرایش سبک عنوان اسلاید اصلی، کلیک نمایید</a:t>
            </a:r>
            <a:endParaRPr lang="fa-IR"/>
          </a:p>
        </p:txBody>
      </p:sp>
      <p:sp>
        <p:nvSpPr>
          <p:cNvPr id="3" name="نگهدارنده مکان محتوا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fa-IR"/>
          </a:p>
        </p:txBody>
      </p:sp>
      <p:sp>
        <p:nvSpPr>
          <p:cNvPr id="4" name="نگهدارنده مکان متن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a-IR" smtClean="0"/>
              <a:t>برای ویرایش سبک متن اسلاید اصلی، کلیک نمایید</a:t>
            </a:r>
          </a:p>
        </p:txBody>
      </p:sp>
      <p:sp>
        <p:nvSpPr>
          <p:cNvPr id="5" name="نگهدارنده مکان تاریخ 4"/>
          <p:cNvSpPr>
            <a:spLocks noGrp="1"/>
          </p:cNvSpPr>
          <p:nvPr>
            <p:ph type="dt" sz="half" idx="10"/>
          </p:nvPr>
        </p:nvSpPr>
        <p:spPr/>
        <p:txBody>
          <a:bodyPr/>
          <a:lstStyle/>
          <a:p>
            <a:fld id="{904FE229-5610-406B-913E-121E1EE5E6E2}" type="datetimeFigureOut">
              <a:rPr lang="fa-IR" smtClean="0"/>
              <a:t>03/24/1433</a:t>
            </a:fld>
            <a:endParaRPr lang="fa-IR"/>
          </a:p>
        </p:txBody>
      </p:sp>
      <p:sp>
        <p:nvSpPr>
          <p:cNvPr id="6" name="نگهدارنده مکان پانویس 5"/>
          <p:cNvSpPr>
            <a:spLocks noGrp="1"/>
          </p:cNvSpPr>
          <p:nvPr>
            <p:ph type="ftr" sz="quarter" idx="11"/>
          </p:nvPr>
        </p:nvSpPr>
        <p:spPr/>
        <p:txBody>
          <a:bodyPr/>
          <a:lstStyle/>
          <a:p>
            <a:endParaRPr lang="fa-IR"/>
          </a:p>
        </p:txBody>
      </p:sp>
      <p:sp>
        <p:nvSpPr>
          <p:cNvPr id="7" name="نگهدارنده مکان شماره اسلاید 6"/>
          <p:cNvSpPr>
            <a:spLocks noGrp="1"/>
          </p:cNvSpPr>
          <p:nvPr>
            <p:ph type="sldNum" sz="quarter" idx="12"/>
          </p:nvPr>
        </p:nvSpPr>
        <p:spPr/>
        <p:txBody>
          <a:bodyPr/>
          <a:lstStyle/>
          <a:p>
            <a:fld id="{82978858-0734-477B-B697-05C5D6122FC9}" type="slidenum">
              <a:rPr lang="fa-IR" smtClean="0"/>
              <a:t>‹#›</a:t>
            </a:fld>
            <a:endParaRPr lang="fa-IR"/>
          </a:p>
        </p:txBody>
      </p:sp>
    </p:spTree>
    <p:extLst>
      <p:ext uri="{BB962C8B-B14F-4D97-AF65-F5344CB8AC3E}">
        <p14:creationId xmlns:p14="http://schemas.microsoft.com/office/powerpoint/2010/main" val="2229153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تصویر با عنوان">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fa-IR" smtClean="0"/>
              <a:t>برای ویرایش سبک عنوان اسلاید اصلی، کلیک نمایید</a:t>
            </a:r>
            <a:endParaRPr lang="fa-IR"/>
          </a:p>
        </p:txBody>
      </p:sp>
      <p:sp>
        <p:nvSpPr>
          <p:cNvPr id="3" name="نگهدارنده مکان تصویر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نگهدارنده مکان متن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a-IR" smtClean="0"/>
              <a:t>برای ویرایش سبک متن اسلاید اصلی، کلیک نمایید</a:t>
            </a:r>
          </a:p>
        </p:txBody>
      </p:sp>
      <p:sp>
        <p:nvSpPr>
          <p:cNvPr id="5" name="نگهدارنده مکان تاریخ 4"/>
          <p:cNvSpPr>
            <a:spLocks noGrp="1"/>
          </p:cNvSpPr>
          <p:nvPr>
            <p:ph type="dt" sz="half" idx="10"/>
          </p:nvPr>
        </p:nvSpPr>
        <p:spPr/>
        <p:txBody>
          <a:bodyPr/>
          <a:lstStyle/>
          <a:p>
            <a:fld id="{904FE229-5610-406B-913E-121E1EE5E6E2}" type="datetimeFigureOut">
              <a:rPr lang="fa-IR" smtClean="0"/>
              <a:t>03/24/1433</a:t>
            </a:fld>
            <a:endParaRPr lang="fa-IR"/>
          </a:p>
        </p:txBody>
      </p:sp>
      <p:sp>
        <p:nvSpPr>
          <p:cNvPr id="6" name="نگهدارنده مکان پانویس 5"/>
          <p:cNvSpPr>
            <a:spLocks noGrp="1"/>
          </p:cNvSpPr>
          <p:nvPr>
            <p:ph type="ftr" sz="quarter" idx="11"/>
          </p:nvPr>
        </p:nvSpPr>
        <p:spPr/>
        <p:txBody>
          <a:bodyPr/>
          <a:lstStyle/>
          <a:p>
            <a:endParaRPr lang="fa-IR"/>
          </a:p>
        </p:txBody>
      </p:sp>
      <p:sp>
        <p:nvSpPr>
          <p:cNvPr id="7" name="نگهدارنده مکان شماره اسلاید 6"/>
          <p:cNvSpPr>
            <a:spLocks noGrp="1"/>
          </p:cNvSpPr>
          <p:nvPr>
            <p:ph type="sldNum" sz="quarter" idx="12"/>
          </p:nvPr>
        </p:nvSpPr>
        <p:spPr/>
        <p:txBody>
          <a:bodyPr/>
          <a:lstStyle/>
          <a:p>
            <a:fld id="{82978858-0734-477B-B697-05C5D6122FC9}" type="slidenum">
              <a:rPr lang="fa-IR" smtClean="0"/>
              <a:t>‹#›</a:t>
            </a:fld>
            <a:endParaRPr lang="fa-IR"/>
          </a:p>
        </p:txBody>
      </p:sp>
    </p:spTree>
    <p:extLst>
      <p:ext uri="{BB962C8B-B14F-4D97-AF65-F5344CB8AC3E}">
        <p14:creationId xmlns:p14="http://schemas.microsoft.com/office/powerpoint/2010/main" val="3536371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نگهدارنده مکان 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fa-IR" smtClean="0"/>
              <a:t>برای ویرایش سبک عنوان اسلاید اصلی، کلیک نمایید</a:t>
            </a:r>
            <a:endParaRPr lang="fa-IR"/>
          </a:p>
        </p:txBody>
      </p:sp>
      <p:sp>
        <p:nvSpPr>
          <p:cNvPr id="3" name="نگهدارنده مکان متن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fa-IR"/>
          </a:p>
        </p:txBody>
      </p:sp>
      <p:sp>
        <p:nvSpPr>
          <p:cNvPr id="4" name="نگهدارنده مکان تاری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04FE229-5610-406B-913E-121E1EE5E6E2}" type="datetimeFigureOut">
              <a:rPr lang="fa-IR" smtClean="0"/>
              <a:t>03/24/1433</a:t>
            </a:fld>
            <a:endParaRPr lang="fa-IR"/>
          </a:p>
        </p:txBody>
      </p:sp>
      <p:sp>
        <p:nvSpPr>
          <p:cNvPr id="5" name="نگهدارنده مکان پانویس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نگهدارنده مکان شماره اسلاید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2978858-0734-477B-B697-05C5D6122FC9}" type="slidenum">
              <a:rPr lang="fa-IR" smtClean="0"/>
              <a:t>‹#›</a:t>
            </a:fld>
            <a:endParaRPr lang="fa-IR"/>
          </a:p>
        </p:txBody>
      </p:sp>
    </p:spTree>
    <p:extLst>
      <p:ext uri="{BB962C8B-B14F-4D97-AF65-F5344CB8AC3E}">
        <p14:creationId xmlns:p14="http://schemas.microsoft.com/office/powerpoint/2010/main" val="6719103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نگهدارنده مکان 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fa-IR" smtClean="0"/>
              <a:t>برای ویرایش سبک عنوان اسلاید اصلی، کلیک نمایید</a:t>
            </a:r>
            <a:endParaRPr kumimoji="0" lang="en-US"/>
          </a:p>
        </p:txBody>
      </p:sp>
      <p:sp>
        <p:nvSpPr>
          <p:cNvPr id="9" name="نگهدارنده مکان متن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fa-IR" smtClean="0"/>
              <a:t>برای ویرایش سبک متن اسلاید اصلی، کلیک نمایید</a:t>
            </a:r>
          </a:p>
          <a:p>
            <a:pPr lvl="1" eaLnBrk="1" latinLnBrk="0" hangingPunct="1"/>
            <a:r>
              <a:rPr kumimoji="0" lang="fa-IR" smtClean="0"/>
              <a:t>سطح دوم</a:t>
            </a:r>
          </a:p>
          <a:p>
            <a:pPr lvl="2" eaLnBrk="1" latinLnBrk="0" hangingPunct="1"/>
            <a:r>
              <a:rPr kumimoji="0" lang="fa-IR" smtClean="0"/>
              <a:t>سطح سوم</a:t>
            </a:r>
          </a:p>
          <a:p>
            <a:pPr lvl="3" eaLnBrk="1" latinLnBrk="0" hangingPunct="1"/>
            <a:r>
              <a:rPr kumimoji="0" lang="fa-IR" smtClean="0"/>
              <a:t>سطح چهارم</a:t>
            </a:r>
          </a:p>
          <a:p>
            <a:pPr lvl="4" eaLnBrk="1" latinLnBrk="0" hangingPunct="1"/>
            <a:r>
              <a:rPr kumimoji="0" lang="fa-IR" smtClean="0"/>
              <a:t>سطح پنجم</a:t>
            </a:r>
            <a:endParaRPr kumimoji="0" lang="en-US"/>
          </a:p>
        </p:txBody>
      </p:sp>
      <p:sp>
        <p:nvSpPr>
          <p:cNvPr id="24" name="نگهدارنده مکان تاری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FE266C3-0986-49DB-AEDC-C78C87BB97C0}" type="datetimeFigureOut">
              <a:rPr lang="fa-IR" smtClean="0">
                <a:solidFill>
                  <a:srgbClr val="E7DEC9">
                    <a:shade val="50000"/>
                    <a:satMod val="200000"/>
                  </a:srgbClr>
                </a:solidFill>
              </a:rPr>
              <a:pPr/>
              <a:t>03/24/1433</a:t>
            </a:fld>
            <a:endParaRPr lang="fa-IR">
              <a:solidFill>
                <a:srgbClr val="E7DEC9">
                  <a:shade val="50000"/>
                  <a:satMod val="200000"/>
                </a:srgbClr>
              </a:solidFill>
            </a:endParaRPr>
          </a:p>
        </p:txBody>
      </p:sp>
      <p:sp>
        <p:nvSpPr>
          <p:cNvPr id="10" name="نگهدارنده مکان پانویس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fa-IR">
              <a:solidFill>
                <a:srgbClr val="E7DEC9">
                  <a:shade val="50000"/>
                  <a:satMod val="200000"/>
                </a:srgbClr>
              </a:solidFill>
            </a:endParaRPr>
          </a:p>
        </p:txBody>
      </p:sp>
      <p:sp>
        <p:nvSpPr>
          <p:cNvPr id="22" name="نگهدارنده مکان شماره اسلاید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20DDECE-7C05-4033-9893-E431579E44F3}" type="slidenum">
              <a:rPr lang="fa-IR" smtClean="0">
                <a:solidFill>
                  <a:srgbClr val="E7DEC9">
                    <a:shade val="50000"/>
                    <a:satMod val="200000"/>
                  </a:srgbClr>
                </a:solidFill>
              </a:rPr>
              <a:pPr/>
              <a:t>‹#›</a:t>
            </a:fld>
            <a:endParaRPr lang="fa-IR">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15247474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29.png"/><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1.jp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9.jpg"/><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fa-IR" dirty="0"/>
          </a:p>
        </p:txBody>
      </p:sp>
      <p:sp>
        <p:nvSpPr>
          <p:cNvPr id="3" name="زیر نویس 2"/>
          <p:cNvSpPr>
            <a:spLocks noGrp="1"/>
          </p:cNvSpPr>
          <p:nvPr>
            <p:ph type="subTitle" idx="1"/>
          </p:nvPr>
        </p:nvSpPr>
        <p:spPr/>
        <p:txBody>
          <a:bodyPr/>
          <a:lstStyle/>
          <a:p>
            <a:endParaRPr lang="fa-IR" dirty="0"/>
          </a:p>
        </p:txBody>
      </p:sp>
      <p:pic>
        <p:nvPicPr>
          <p:cNvPr id="4" name="نگهدارنده مکان محتوا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Horizontal Scroll 4"/>
          <p:cNvSpPr/>
          <p:nvPr/>
        </p:nvSpPr>
        <p:spPr>
          <a:xfrm>
            <a:off x="72267" y="6434169"/>
            <a:ext cx="936104" cy="423831"/>
          </a:xfrm>
          <a:prstGeom prst="horizontalScroll">
            <a:avLst/>
          </a:prstGeom>
          <a:solidFill>
            <a:srgbClr val="0F6FC6"/>
          </a:solidFill>
          <a:ln w="25400" cap="flat" cmpd="sng" algn="ctr">
            <a:solidFill>
              <a:srgbClr val="0F6FC6">
                <a:shade val="50000"/>
              </a:srgbClr>
            </a:solidFill>
            <a:prstDash val="solid"/>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a-IR" sz="1200" b="0" i="0" u="none" strike="noStrike" kern="0" cap="none" spc="0" normalizeH="0" baseline="0" noProof="0" dirty="0" smtClean="0">
                <a:ln>
                  <a:noFill/>
                </a:ln>
                <a:solidFill>
                  <a:sysClr val="window" lastClr="FFFFFF"/>
                </a:solidFill>
                <a:effectLst/>
                <a:uLnTx/>
                <a:uFillTx/>
                <a:latin typeface="Constantia"/>
                <a:ea typeface="+mn-ea"/>
              </a:rPr>
              <a:t>علی زارعی</a:t>
            </a:r>
            <a:endParaRPr kumimoji="0" lang="fa-IR" sz="1200" b="0" i="0" u="none" strike="noStrike" kern="0" cap="none" spc="0" normalizeH="0" baseline="0" noProof="0" dirty="0">
              <a:ln>
                <a:noFill/>
              </a:ln>
              <a:solidFill>
                <a:sysClr val="window" lastClr="FFFFFF"/>
              </a:solidFill>
              <a:effectLst/>
              <a:uLnTx/>
              <a:uFillTx/>
              <a:latin typeface="Constantia"/>
              <a:ea typeface="+mn-ea"/>
            </a:endParaRPr>
          </a:p>
        </p:txBody>
      </p:sp>
      <p:pic>
        <p:nvPicPr>
          <p:cNvPr id="6" name="تصویر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2924944"/>
            <a:ext cx="7704856" cy="3509225"/>
          </a:xfrm>
          <a:prstGeom prst="ellipse">
            <a:avLst/>
          </a:prstGeom>
          <a:ln>
            <a:noFill/>
          </a:ln>
          <a:effectLst>
            <a:softEdge rad="317500"/>
          </a:effectLst>
        </p:spPr>
      </p:pic>
    </p:spTree>
    <p:extLst>
      <p:ext uri="{BB962C8B-B14F-4D97-AF65-F5344CB8AC3E}">
        <p14:creationId xmlns:p14="http://schemas.microsoft.com/office/powerpoint/2010/main" val="39473690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ounded Rectangle 3"/>
          <p:cNvSpPr/>
          <p:nvPr/>
        </p:nvSpPr>
        <p:spPr>
          <a:xfrm>
            <a:off x="1187624" y="116632"/>
            <a:ext cx="6840760" cy="936104"/>
          </a:xfrm>
          <a:prstGeom prst="roundRect">
            <a:avLst>
              <a:gd name="adj" fmla="val 50000"/>
            </a:avLst>
          </a:prstGeom>
          <a:solidFill>
            <a:schemeClr val="accent2">
              <a:lumMod val="75000"/>
            </a:scheme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6600" dirty="0" smtClean="0"/>
              <a:t> </a:t>
            </a:r>
            <a:r>
              <a:rPr lang="fa-IR" sz="7200" dirty="0" smtClean="0"/>
              <a:t>عمق اثر</a:t>
            </a:r>
            <a:endParaRPr lang="fa-IR" sz="7200" dirty="0"/>
          </a:p>
        </p:txBody>
      </p:sp>
      <p:sp>
        <p:nvSpPr>
          <p:cNvPr id="5" name="Rounded Rectangle 4"/>
          <p:cNvSpPr/>
          <p:nvPr/>
        </p:nvSpPr>
        <p:spPr>
          <a:xfrm>
            <a:off x="107504" y="1052736"/>
            <a:ext cx="8856984" cy="5616624"/>
          </a:xfrm>
          <a:prstGeom prst="roundRect">
            <a:avLst>
              <a:gd name="adj" fmla="val 8002"/>
            </a:avLst>
          </a:prstGeom>
          <a:ln w="76200">
            <a:solidFill>
              <a:schemeClr val="accent6">
                <a:lumMod val="75000"/>
              </a:schemeClr>
            </a:solidFill>
          </a:ln>
        </p:spPr>
        <p:style>
          <a:lnRef idx="1">
            <a:schemeClr val="accent6"/>
          </a:lnRef>
          <a:fillRef idx="2">
            <a:schemeClr val="accent6"/>
          </a:fillRef>
          <a:effectRef idx="1">
            <a:schemeClr val="accent6"/>
          </a:effectRef>
          <a:fontRef idx="minor">
            <a:schemeClr val="dk1"/>
          </a:fontRef>
        </p:style>
        <p:txBody>
          <a:bodyPr rtlCol="1" anchor="ctr"/>
          <a:lstStyle/>
          <a:p>
            <a:pPr algn="ctr"/>
            <a:r>
              <a:rPr lang="fa-IR" sz="4400" dirty="0" err="1"/>
              <a:t>اميد</a:t>
            </a:r>
            <a:r>
              <a:rPr lang="fa-IR" sz="4400" dirty="0"/>
              <a:t> بخش </a:t>
            </a:r>
            <a:r>
              <a:rPr lang="fa-IR" sz="4400" dirty="0" err="1"/>
              <a:t>ترين</a:t>
            </a:r>
            <a:r>
              <a:rPr lang="fa-IR" sz="4400" dirty="0"/>
              <a:t> </a:t>
            </a:r>
            <a:r>
              <a:rPr lang="fa-IR" sz="4400" dirty="0" err="1"/>
              <a:t>آيه</a:t>
            </a:r>
            <a:r>
              <a:rPr lang="fa-IR" sz="4400" dirty="0"/>
              <a:t> قرآن مربوط به نماز است : </a:t>
            </a:r>
            <a:endParaRPr lang="fa-IR" sz="4400" dirty="0" smtClean="0"/>
          </a:p>
          <a:p>
            <a:pPr algn="ctr"/>
            <a:r>
              <a:rPr lang="fa-IR" sz="3600" b="1" dirty="0" err="1" smtClean="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وَ</a:t>
            </a:r>
            <a:r>
              <a:rPr lang="fa-IR" sz="3600" b="1" dirty="0" smtClean="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fa-IR" sz="3600" b="1" dirty="0" err="1">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أَقِمِ</a:t>
            </a:r>
            <a:r>
              <a:rPr lang="fa-IR" sz="3600" b="1" dirty="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fa-IR" sz="3600" b="1" dirty="0" err="1">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الصَّلاةَ</a:t>
            </a:r>
            <a:r>
              <a:rPr lang="fa-IR" sz="3600" b="1" dirty="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fa-IR" sz="3600" b="1" dirty="0" err="1">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طَرَفَيِ</a:t>
            </a:r>
            <a:r>
              <a:rPr lang="fa-IR" sz="3600" b="1" dirty="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fa-IR" sz="3600" b="1" dirty="0" err="1">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النَّهارِ</a:t>
            </a:r>
            <a:r>
              <a:rPr lang="fa-IR" sz="3600" b="1" dirty="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fa-IR" sz="3600" b="1" dirty="0" err="1">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وَ</a:t>
            </a:r>
            <a:r>
              <a:rPr lang="fa-IR" sz="3600" b="1" dirty="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fa-IR" sz="3600" b="1" dirty="0" err="1">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زُلَفاً</a:t>
            </a:r>
            <a:r>
              <a:rPr lang="fa-IR" sz="3600" b="1" dirty="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fa-IR" sz="3600" b="1" dirty="0" err="1">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مِنَ</a:t>
            </a:r>
            <a:r>
              <a:rPr lang="fa-IR" sz="3600" b="1" dirty="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fa-IR" sz="3600" b="1" dirty="0" err="1">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اللَّيْلِ</a:t>
            </a:r>
            <a:r>
              <a:rPr lang="fa-IR" sz="3600" b="1" dirty="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fa-IR" sz="3600" b="1" dirty="0" err="1">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إِنَّ</a:t>
            </a:r>
            <a:r>
              <a:rPr lang="fa-IR" sz="3600" b="1" dirty="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fa-IR" sz="3600" b="1" dirty="0" err="1">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الْحَسَناتِ</a:t>
            </a:r>
            <a:r>
              <a:rPr lang="fa-IR" sz="3600" b="1" dirty="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fa-IR" sz="3600" b="1" dirty="0" err="1">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يُذْهِبْنَ</a:t>
            </a:r>
            <a:r>
              <a:rPr lang="fa-IR" sz="3600" b="1" dirty="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fa-IR" sz="3600" b="1" dirty="0" err="1" smtClean="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السَّيِّئاتِ</a:t>
            </a:r>
            <a:r>
              <a:rPr lang="fa-IR" sz="3600" b="1" dirty="0" smtClean="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ذ </a:t>
            </a:r>
            <a:r>
              <a:rPr lang="fa-IR" sz="3600" b="1" dirty="0" err="1" smtClean="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لِكَ</a:t>
            </a:r>
            <a:r>
              <a:rPr lang="fa-IR" sz="3600" b="1" dirty="0" smtClean="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fa-IR" sz="3600" b="1" dirty="0" err="1">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ذِكْرى</a:t>
            </a:r>
            <a:r>
              <a:rPr lang="fa-IR" sz="3600" b="1" dirty="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fa-IR" sz="3600" b="1" dirty="0" err="1">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لِلذَّاكِرِينَ</a:t>
            </a:r>
            <a:r>
              <a:rPr lang="fa-IR" sz="3600" b="1" dirty="0">
                <a:ln w="1905">
                  <a:solidFill>
                    <a:srgbClr val="C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fa-IR" sz="2400" dirty="0"/>
              <a:t>(هود114</a:t>
            </a:r>
            <a:r>
              <a:rPr lang="fa-IR" sz="2400" dirty="0" smtClean="0"/>
              <a:t>)</a:t>
            </a:r>
            <a:endParaRPr lang="fa-IR" sz="3600" dirty="0" smtClean="0"/>
          </a:p>
          <a:p>
            <a:pPr algn="ctr"/>
            <a:r>
              <a:rPr lang="fa-IR" sz="3600" dirty="0" smtClean="0"/>
              <a:t> </a:t>
            </a:r>
            <a:r>
              <a:rPr lang="fa-IR" sz="3600" dirty="0"/>
              <a:t>ما </a:t>
            </a:r>
            <a:r>
              <a:rPr lang="fa-IR" sz="3600" dirty="0" smtClean="0"/>
              <a:t>در  </a:t>
            </a:r>
            <a:r>
              <a:rPr lang="fa-IR" sz="3600" dirty="0" err="1"/>
              <a:t>گرفتاري‌ها</a:t>
            </a:r>
            <a:r>
              <a:rPr lang="fa-IR" sz="3600" dirty="0" smtClean="0"/>
              <a:t>، به </a:t>
            </a:r>
            <a:r>
              <a:rPr lang="fa-IR" sz="3600" dirty="0"/>
              <a:t>خصوص </a:t>
            </a:r>
            <a:r>
              <a:rPr lang="fa-IR" sz="3600" dirty="0" err="1"/>
              <a:t>گرفتاري‌هاي</a:t>
            </a:r>
            <a:r>
              <a:rPr lang="fa-IR" sz="3600" dirty="0"/>
              <a:t> </a:t>
            </a:r>
            <a:r>
              <a:rPr lang="fa-IR" sz="3600" dirty="0" err="1"/>
              <a:t>معنوي</a:t>
            </a:r>
            <a:r>
              <a:rPr lang="fa-IR" sz="3600" dirty="0"/>
              <a:t> به رسول خدا و </a:t>
            </a:r>
            <a:r>
              <a:rPr lang="fa-IR" sz="3600" dirty="0" err="1"/>
              <a:t>ائمه‌ي</a:t>
            </a:r>
            <a:r>
              <a:rPr lang="fa-IR" sz="3600" dirty="0"/>
              <a:t> </a:t>
            </a:r>
            <a:r>
              <a:rPr lang="fa-IR" sz="3600" dirty="0" err="1"/>
              <a:t>هدي</a:t>
            </a:r>
            <a:r>
              <a:rPr lang="fa-IR" sz="3600" dirty="0"/>
              <a:t> متوسّل </a:t>
            </a:r>
            <a:r>
              <a:rPr lang="fa-IR" sz="3600" dirty="0" smtClean="0"/>
              <a:t>می </a:t>
            </a:r>
            <a:r>
              <a:rPr lang="fa-IR" sz="3600" dirty="0" err="1" smtClean="0"/>
              <a:t>شويم</a:t>
            </a:r>
            <a:r>
              <a:rPr lang="fa-IR" sz="3600" dirty="0"/>
              <a:t>. </a:t>
            </a:r>
          </a:p>
          <a:p>
            <a:pPr algn="ctr"/>
            <a:r>
              <a:rPr lang="fa-IR" sz="4400" dirty="0" smtClean="0"/>
              <a:t>اهل </a:t>
            </a:r>
            <a:r>
              <a:rPr lang="fa-IR" sz="4400" dirty="0"/>
              <a:t>بیت(ع) </a:t>
            </a:r>
            <a:r>
              <a:rPr lang="fa-IR" sz="4400" dirty="0" smtClean="0"/>
              <a:t> خود به </a:t>
            </a:r>
            <a:r>
              <a:rPr lang="fa-IR" sz="5400" dirty="0">
                <a:ln>
                  <a:solidFill>
                    <a:schemeClr val="tx1"/>
                  </a:solidFill>
                </a:ln>
                <a:solidFill>
                  <a:srgbClr val="046815"/>
                </a:solidFill>
                <a:cs typeface="2  Farnaz" pitchFamily="2" charset="-78"/>
              </a:rPr>
              <a:t>نماز</a:t>
            </a:r>
            <a:r>
              <a:rPr lang="fa-IR" sz="4400" dirty="0"/>
              <a:t> پناه </a:t>
            </a:r>
            <a:r>
              <a:rPr lang="fa-IR" sz="4400" dirty="0" err="1"/>
              <a:t>مي‌بردند</a:t>
            </a:r>
            <a:r>
              <a:rPr lang="fa-IR" sz="4400" dirty="0"/>
              <a:t> </a:t>
            </a:r>
            <a:r>
              <a:rPr lang="fa-IR" sz="4400" dirty="0" smtClean="0"/>
              <a:t>.</a:t>
            </a:r>
          </a:p>
          <a:p>
            <a:pPr algn="ctr"/>
            <a:r>
              <a:rPr lang="fa-IR" sz="4400" dirty="0" smtClean="0"/>
              <a:t> </a:t>
            </a:r>
            <a:r>
              <a:rPr lang="fa-IR" sz="2000" dirty="0" err="1" smtClean="0"/>
              <a:t>وَلَقَدْ</a:t>
            </a:r>
            <a:r>
              <a:rPr lang="fa-IR" sz="2000" dirty="0" smtClean="0"/>
              <a:t> </a:t>
            </a:r>
            <a:r>
              <a:rPr lang="fa-IR" sz="2000" dirty="0" err="1"/>
              <a:t>نَعْلَمُ</a:t>
            </a:r>
            <a:r>
              <a:rPr lang="fa-IR" sz="2000" dirty="0"/>
              <a:t> </a:t>
            </a:r>
            <a:r>
              <a:rPr lang="fa-IR" sz="2000" dirty="0" err="1"/>
              <a:t>أَنَّكَ</a:t>
            </a:r>
            <a:r>
              <a:rPr lang="fa-IR" sz="2000" dirty="0"/>
              <a:t> </a:t>
            </a:r>
            <a:r>
              <a:rPr lang="fa-IR" sz="2000" dirty="0" err="1"/>
              <a:t>يَضِيقُ</a:t>
            </a:r>
            <a:r>
              <a:rPr lang="fa-IR" sz="2000" dirty="0"/>
              <a:t> </a:t>
            </a:r>
            <a:r>
              <a:rPr lang="fa-IR" sz="2000" dirty="0" err="1"/>
              <a:t>صَدْرُكَ</a:t>
            </a:r>
            <a:r>
              <a:rPr lang="fa-IR" sz="2000" dirty="0"/>
              <a:t> </a:t>
            </a:r>
            <a:r>
              <a:rPr lang="fa-IR" sz="2000" dirty="0" err="1"/>
              <a:t>بِمَا</a:t>
            </a:r>
            <a:r>
              <a:rPr lang="fa-IR" sz="2000" dirty="0"/>
              <a:t> </a:t>
            </a:r>
            <a:r>
              <a:rPr lang="fa-IR" sz="2000" dirty="0" err="1"/>
              <a:t>يَقُولُونَ</a:t>
            </a:r>
            <a:r>
              <a:rPr lang="fa-IR" sz="2000" dirty="0"/>
              <a:t> </a:t>
            </a:r>
            <a:endParaRPr lang="fa-IR" sz="2000" dirty="0" smtClean="0"/>
          </a:p>
          <a:p>
            <a:pPr algn="ctr"/>
            <a:r>
              <a:rPr lang="fa-IR" sz="2000" dirty="0" err="1" smtClean="0"/>
              <a:t>فَسَبِّحْ</a:t>
            </a:r>
            <a:r>
              <a:rPr lang="fa-IR" sz="2000" dirty="0" smtClean="0"/>
              <a:t> </a:t>
            </a:r>
            <a:r>
              <a:rPr lang="fa-IR" sz="2000" dirty="0" err="1"/>
              <a:t>بِحَمْدِ</a:t>
            </a:r>
            <a:r>
              <a:rPr lang="fa-IR" sz="2000" dirty="0"/>
              <a:t> </a:t>
            </a:r>
            <a:r>
              <a:rPr lang="fa-IR" sz="2000" dirty="0" err="1"/>
              <a:t>رَبِّكَ</a:t>
            </a:r>
            <a:r>
              <a:rPr lang="fa-IR" sz="2000" dirty="0"/>
              <a:t> </a:t>
            </a:r>
            <a:r>
              <a:rPr lang="fa-IR" sz="2000" dirty="0" err="1"/>
              <a:t>وَكُن</a:t>
            </a:r>
            <a:r>
              <a:rPr lang="fa-IR" sz="2000" dirty="0"/>
              <a:t> </a:t>
            </a:r>
            <a:r>
              <a:rPr lang="fa-IR" sz="2000" dirty="0" err="1"/>
              <a:t>مِّنَ</a:t>
            </a:r>
            <a:r>
              <a:rPr lang="fa-IR" sz="2000" dirty="0"/>
              <a:t> </a:t>
            </a:r>
            <a:r>
              <a:rPr lang="fa-IR" sz="2000" dirty="0" err="1"/>
              <a:t>السَّاجِدِينَ</a:t>
            </a:r>
            <a:r>
              <a:rPr lang="fa-IR" sz="2000" dirty="0"/>
              <a:t> </a:t>
            </a:r>
            <a:endParaRPr lang="fa-IR" sz="1400" dirty="0" smtClean="0"/>
          </a:p>
          <a:p>
            <a:pPr algn="ctr"/>
            <a:r>
              <a:rPr lang="fa-IR" sz="2000" dirty="0" err="1" smtClean="0"/>
              <a:t>وَاعْبُدْ</a:t>
            </a:r>
            <a:r>
              <a:rPr lang="fa-IR" sz="2000" dirty="0" smtClean="0"/>
              <a:t> </a:t>
            </a:r>
            <a:r>
              <a:rPr lang="fa-IR" sz="2000" dirty="0" err="1"/>
              <a:t>رَبَّكَ</a:t>
            </a:r>
            <a:r>
              <a:rPr lang="fa-IR" sz="2000" dirty="0"/>
              <a:t> </a:t>
            </a:r>
            <a:r>
              <a:rPr lang="fa-IR" sz="2000" dirty="0" err="1"/>
              <a:t>حَتَّى</a:t>
            </a:r>
            <a:r>
              <a:rPr lang="fa-IR" sz="2000" dirty="0"/>
              <a:t> </a:t>
            </a:r>
            <a:r>
              <a:rPr lang="fa-IR" sz="2000" dirty="0" err="1"/>
              <a:t>يَأْتِيَكَ</a:t>
            </a:r>
            <a:r>
              <a:rPr lang="fa-IR" sz="2000" dirty="0"/>
              <a:t> </a:t>
            </a:r>
            <a:r>
              <a:rPr lang="fa-IR" sz="2000" dirty="0" err="1" smtClean="0"/>
              <a:t>الْيَقِينُ</a:t>
            </a:r>
            <a:r>
              <a:rPr lang="fa-IR" sz="2000" dirty="0"/>
              <a:t> </a:t>
            </a:r>
            <a:r>
              <a:rPr lang="fa-IR" sz="1400" dirty="0" smtClean="0"/>
              <a:t>( الحجر97/99</a:t>
            </a:r>
            <a:r>
              <a:rPr lang="fa-IR" sz="1400" dirty="0"/>
              <a:t>)</a:t>
            </a:r>
            <a:endParaRPr lang="fa-IR" sz="2000" dirty="0"/>
          </a:p>
          <a:p>
            <a:pPr algn="ctr"/>
            <a:r>
              <a:rPr lang="fa-IR" sz="2000" dirty="0"/>
              <a:t>«</a:t>
            </a:r>
            <a:r>
              <a:rPr lang="fa-IR" sz="2000" dirty="0" err="1"/>
              <a:t>کانَ</a:t>
            </a:r>
            <a:r>
              <a:rPr lang="fa-IR" sz="2000" dirty="0"/>
              <a:t> </a:t>
            </a:r>
            <a:r>
              <a:rPr lang="fa-IR" sz="2000" dirty="0" err="1"/>
              <a:t>اِذا</a:t>
            </a:r>
            <a:r>
              <a:rPr lang="fa-IR" sz="2000" dirty="0"/>
              <a:t> </a:t>
            </a:r>
            <a:r>
              <a:rPr lang="fa-IR" sz="2000" dirty="0" err="1"/>
              <a:t>حَزَبَهُ</a:t>
            </a:r>
            <a:r>
              <a:rPr lang="fa-IR" sz="2000" dirty="0"/>
              <a:t> </a:t>
            </a:r>
            <a:r>
              <a:rPr lang="fa-IR" sz="2000" dirty="0" err="1"/>
              <a:t>اَمرٌ</a:t>
            </a:r>
            <a:r>
              <a:rPr lang="fa-IR" sz="2000" dirty="0"/>
              <a:t> </a:t>
            </a:r>
            <a:r>
              <a:rPr lang="fa-IR" sz="2000" dirty="0" err="1"/>
              <a:t>صَلّي</a:t>
            </a:r>
            <a:r>
              <a:rPr lang="fa-IR" sz="2000" dirty="0"/>
              <a:t> </a:t>
            </a:r>
            <a:r>
              <a:rPr lang="fa-IR" sz="2000" dirty="0" err="1"/>
              <a:t>وَ</a:t>
            </a:r>
            <a:r>
              <a:rPr lang="fa-IR" sz="2000" dirty="0"/>
              <a:t> </a:t>
            </a:r>
            <a:r>
              <a:rPr lang="fa-IR" sz="2000" dirty="0" err="1"/>
              <a:t>اِذا</a:t>
            </a:r>
            <a:r>
              <a:rPr lang="fa-IR" sz="2000" dirty="0"/>
              <a:t> </a:t>
            </a:r>
            <a:r>
              <a:rPr lang="fa-IR" sz="2000" dirty="0" err="1"/>
              <a:t>نَزَلَ</a:t>
            </a:r>
            <a:r>
              <a:rPr lang="fa-IR" sz="2000" dirty="0"/>
              <a:t> </a:t>
            </a:r>
            <a:r>
              <a:rPr lang="fa-IR" sz="2000" dirty="0" err="1"/>
              <a:t>بِهِم</a:t>
            </a:r>
            <a:r>
              <a:rPr lang="fa-IR" sz="2000" dirty="0"/>
              <a:t> </a:t>
            </a:r>
            <a:r>
              <a:rPr lang="fa-IR" sz="2000" dirty="0" err="1"/>
              <a:t>مُهِم</a:t>
            </a:r>
            <a:r>
              <a:rPr lang="fa-IR" sz="2000" dirty="0"/>
              <a:t> </a:t>
            </a:r>
            <a:r>
              <a:rPr lang="fa-IR" sz="2000" dirty="0" err="1"/>
              <a:t>اَو</a:t>
            </a:r>
            <a:r>
              <a:rPr lang="fa-IR" sz="2000" dirty="0"/>
              <a:t> </a:t>
            </a:r>
            <a:r>
              <a:rPr lang="fa-IR" sz="2000" dirty="0" err="1"/>
              <a:t>عَصابَه</a:t>
            </a:r>
            <a:r>
              <a:rPr lang="fa-IR" sz="2000" dirty="0"/>
              <a:t> </a:t>
            </a:r>
            <a:r>
              <a:rPr lang="fa-IR" sz="2000" dirty="0" err="1"/>
              <a:t>غَمٌ</a:t>
            </a:r>
            <a:r>
              <a:rPr lang="fa-IR" sz="2000" dirty="0"/>
              <a:t> </a:t>
            </a:r>
            <a:r>
              <a:rPr lang="fa-IR" sz="2000" dirty="0" err="1"/>
              <a:t>صَلّي</a:t>
            </a:r>
            <a:r>
              <a:rPr lang="fa-IR" sz="2000" dirty="0" smtClean="0"/>
              <a:t>»</a:t>
            </a:r>
            <a:endParaRPr lang="fa-IR" sz="2000" dirty="0"/>
          </a:p>
        </p:txBody>
      </p:sp>
    </p:spTree>
    <p:extLst>
      <p:ext uri="{BB962C8B-B14F-4D97-AF65-F5344CB8AC3E}">
        <p14:creationId xmlns:p14="http://schemas.microsoft.com/office/powerpoint/2010/main" val="23318979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6" presetClass="entr" presetSubtype="0" fill="hold" nodeType="clickEffect">
                                  <p:stCondLst>
                                    <p:cond delay="0"/>
                                  </p:stCondLst>
                                  <p:iterate type="lt">
                                    <p:tmPct val="10000"/>
                                  </p:iterate>
                                  <p:childTnLst>
                                    <p:set>
                                      <p:cBhvr>
                                        <p:cTn id="16" dur="1" fill="hold">
                                          <p:stCondLst>
                                            <p:cond delay="0"/>
                                          </p:stCondLst>
                                        </p:cTn>
                                        <p:tgtEl>
                                          <p:spTgt spid="5">
                                            <p:txEl>
                                              <p:pRg st="0" end="0"/>
                                            </p:txEl>
                                          </p:spTgt>
                                        </p:tgtEl>
                                        <p:attrNameLst>
                                          <p:attrName>style.visibility</p:attrName>
                                        </p:attrNameLst>
                                      </p:cBhvr>
                                      <p:to>
                                        <p:strVal val="visible"/>
                                      </p:to>
                                    </p:set>
                                    <p:anim by="(-#ppt_w*2)" calcmode="lin" valueType="num">
                                      <p:cBhvr rctx="PPT">
                                        <p:cTn id="17" dur="500" autoRev="1" fill="hold">
                                          <p:stCondLst>
                                            <p:cond delay="0"/>
                                          </p:stCondLst>
                                        </p:cTn>
                                        <p:tgtEl>
                                          <p:spTgt spid="5">
                                            <p:txEl>
                                              <p:pRg st="0" end="0"/>
                                            </p:txEl>
                                          </p:spTgt>
                                        </p:tgtEl>
                                        <p:attrNameLst>
                                          <p:attrName>ppt_w</p:attrName>
                                        </p:attrNameLst>
                                      </p:cBhvr>
                                    </p:anim>
                                    <p:anim by="(#ppt_w*0.50)" calcmode="lin" valueType="num">
                                      <p:cBhvr>
                                        <p:cTn id="18" dur="500" decel="50000" autoRev="1" fill="hold">
                                          <p:stCondLst>
                                            <p:cond delay="0"/>
                                          </p:stCondLst>
                                        </p:cTn>
                                        <p:tgtEl>
                                          <p:spTgt spid="5">
                                            <p:txEl>
                                              <p:pRg st="0" end="0"/>
                                            </p:txEl>
                                          </p:spTgt>
                                        </p:tgtEl>
                                        <p:attrNameLst>
                                          <p:attrName>ppt_x</p:attrName>
                                        </p:attrNameLst>
                                      </p:cBhvr>
                                    </p:anim>
                                    <p:anim from="(-#ppt_h/2)" to="(#ppt_y)" calcmode="lin" valueType="num">
                                      <p:cBhvr>
                                        <p:cTn id="19" dur="1000" fill="hold">
                                          <p:stCondLst>
                                            <p:cond delay="0"/>
                                          </p:stCondLst>
                                        </p:cTn>
                                        <p:tgtEl>
                                          <p:spTgt spid="5">
                                            <p:txEl>
                                              <p:pRg st="0" end="0"/>
                                            </p:txEl>
                                          </p:spTgt>
                                        </p:tgtEl>
                                        <p:attrNameLst>
                                          <p:attrName>ppt_y</p:attrName>
                                        </p:attrNameLst>
                                      </p:cBhvr>
                                    </p:anim>
                                    <p:animRot by="21600000">
                                      <p:cBhvr>
                                        <p:cTn id="20" dur="1000" fill="hold">
                                          <p:stCondLst>
                                            <p:cond delay="0"/>
                                          </p:stCondLst>
                                        </p:cTn>
                                        <p:tgtEl>
                                          <p:spTgt spid="5">
                                            <p:txEl>
                                              <p:pRg st="0" end="0"/>
                                            </p:txEl>
                                          </p:spTgt>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5">
                                            <p:txEl>
                                              <p:pRg st="1" end="1"/>
                                            </p:txEl>
                                          </p:spTgt>
                                        </p:tgtEl>
                                        <p:attrNameLst>
                                          <p:attrName>style.visibility</p:attrName>
                                        </p:attrNameLst>
                                      </p:cBhvr>
                                      <p:to>
                                        <p:strVal val="visible"/>
                                      </p:to>
                                    </p:set>
                                    <p:anim calcmode="lin" valueType="num">
                                      <p:cBhvr>
                                        <p:cTn id="25" dur="500" fill="hold"/>
                                        <p:tgtEl>
                                          <p:spTgt spid="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5">
                                            <p:txEl>
                                              <p:pRg st="1" end="1"/>
                                            </p:txEl>
                                          </p:spTgt>
                                        </p:tgtEl>
                                        <p:attrNameLst>
                                          <p:attrName>ppt_y</p:attrName>
                                        </p:attrNameLst>
                                      </p:cBhvr>
                                      <p:tavLst>
                                        <p:tav tm="0">
                                          <p:val>
                                            <p:strVal val="#ppt_y"/>
                                          </p:val>
                                        </p:tav>
                                        <p:tav tm="100000">
                                          <p:val>
                                            <p:strVal val="#ppt_y"/>
                                          </p:val>
                                        </p:tav>
                                      </p:tavLst>
                                    </p:anim>
                                    <p:anim calcmode="lin" valueType="num">
                                      <p:cBhvr>
                                        <p:cTn id="27" dur="500" fill="hold"/>
                                        <p:tgtEl>
                                          <p:spTgt spid="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0" presetClass="entr" presetSubtype="0" fill="hold" nodeType="clickEffect">
                                  <p:stCondLst>
                                    <p:cond delay="0"/>
                                  </p:stCondLst>
                                  <p:childTnLst>
                                    <p:set>
                                      <p:cBhvr>
                                        <p:cTn id="33" dur="1" fill="hold">
                                          <p:stCondLst>
                                            <p:cond delay="0"/>
                                          </p:stCondLst>
                                        </p:cTn>
                                        <p:tgtEl>
                                          <p:spTgt spid="5">
                                            <p:txEl>
                                              <p:pRg st="2" end="2"/>
                                            </p:txEl>
                                          </p:spTgt>
                                        </p:tgtEl>
                                        <p:attrNameLst>
                                          <p:attrName>style.visibility</p:attrName>
                                        </p:attrNameLst>
                                      </p:cBhvr>
                                      <p:to>
                                        <p:strVal val="visible"/>
                                      </p:to>
                                    </p:set>
                                    <p:animEffect transition="in" filter="fade">
                                      <p:cBhvr>
                                        <p:cTn id="34" dur="800" decel="100000"/>
                                        <p:tgtEl>
                                          <p:spTgt spid="5">
                                            <p:txEl>
                                              <p:pRg st="2" end="2"/>
                                            </p:txEl>
                                          </p:spTgt>
                                        </p:tgtEl>
                                      </p:cBhvr>
                                    </p:animEffect>
                                    <p:anim calcmode="lin" valueType="num">
                                      <p:cBhvr>
                                        <p:cTn id="35" dur="800" decel="100000" fill="hold"/>
                                        <p:tgtEl>
                                          <p:spTgt spid="5">
                                            <p:txEl>
                                              <p:pRg st="2" end="2"/>
                                            </p:txEl>
                                          </p:spTgt>
                                        </p:tgtEl>
                                        <p:attrNameLst>
                                          <p:attrName>style.rotation</p:attrName>
                                        </p:attrNameLst>
                                      </p:cBhvr>
                                      <p:tavLst>
                                        <p:tav tm="0">
                                          <p:val>
                                            <p:fltVal val="-90"/>
                                          </p:val>
                                        </p:tav>
                                        <p:tav tm="100000">
                                          <p:val>
                                            <p:fltVal val="0"/>
                                          </p:val>
                                        </p:tav>
                                      </p:tavLst>
                                    </p:anim>
                                    <p:anim calcmode="lin" valueType="num">
                                      <p:cBhvr>
                                        <p:cTn id="36" dur="800" decel="100000" fill="hold"/>
                                        <p:tgtEl>
                                          <p:spTgt spid="5">
                                            <p:txEl>
                                              <p:pRg st="2" end="2"/>
                                            </p:txEl>
                                          </p:spTgt>
                                        </p:tgtEl>
                                        <p:attrNameLst>
                                          <p:attrName>ppt_x</p:attrName>
                                        </p:attrNameLst>
                                      </p:cBhvr>
                                      <p:tavLst>
                                        <p:tav tm="0">
                                          <p:val>
                                            <p:strVal val="#ppt_x+0.4"/>
                                          </p:val>
                                        </p:tav>
                                        <p:tav tm="100000">
                                          <p:val>
                                            <p:strVal val="#ppt_x-0.05"/>
                                          </p:val>
                                        </p:tav>
                                      </p:tavLst>
                                    </p:anim>
                                    <p:anim calcmode="lin" valueType="num">
                                      <p:cBhvr>
                                        <p:cTn id="37" dur="800" decel="100000" fill="hold"/>
                                        <p:tgtEl>
                                          <p:spTgt spid="5">
                                            <p:txEl>
                                              <p:pRg st="2" end="2"/>
                                            </p:txEl>
                                          </p:spTgt>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5">
                                            <p:txEl>
                                              <p:pRg st="2" end="2"/>
                                            </p:txEl>
                                          </p:spTgt>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5">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5">
                                            <p:txEl>
                                              <p:pRg st="3" end="3"/>
                                            </p:txEl>
                                          </p:spTgt>
                                        </p:tgtEl>
                                        <p:attrNameLst>
                                          <p:attrName>style.visibility</p:attrName>
                                        </p:attrNameLst>
                                      </p:cBhvr>
                                      <p:to>
                                        <p:strVal val="visible"/>
                                      </p:to>
                                    </p:set>
                                    <p:anim calcmode="lin" valueType="num">
                                      <p:cBhvr>
                                        <p:cTn id="44"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45"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46"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47" dur="1000"/>
                                        <p:tgtEl>
                                          <p:spTgt spid="5">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nodeType="clickEffect">
                                  <p:stCondLst>
                                    <p:cond delay="0"/>
                                  </p:stCondLst>
                                  <p:childTnLst>
                                    <p:set>
                                      <p:cBhvr>
                                        <p:cTn id="51" dur="1" fill="hold">
                                          <p:stCondLst>
                                            <p:cond delay="0"/>
                                          </p:stCondLst>
                                        </p:cTn>
                                        <p:tgtEl>
                                          <p:spTgt spid="5">
                                            <p:txEl>
                                              <p:pRg st="4" end="4"/>
                                            </p:txEl>
                                          </p:spTgt>
                                        </p:tgtEl>
                                        <p:attrNameLst>
                                          <p:attrName>style.visibility</p:attrName>
                                        </p:attrNameLst>
                                      </p:cBhvr>
                                      <p:to>
                                        <p:strVal val="visible"/>
                                      </p:to>
                                    </p:set>
                                    <p:anim calcmode="lin" valueType="num">
                                      <p:cBhvr>
                                        <p:cTn id="52"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53"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54"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55" dur="1000"/>
                                        <p:tgtEl>
                                          <p:spTgt spid="5">
                                            <p:txEl>
                                              <p:pRg st="4" end="4"/>
                                            </p:txEl>
                                          </p:spTgt>
                                        </p:tgtEl>
                                      </p:cBhvr>
                                    </p:animEffect>
                                  </p:childTnLst>
                                </p:cTn>
                              </p:par>
                              <p:par>
                                <p:cTn id="56" presetID="55" presetClass="entr" presetSubtype="0" fill="hold" nodeType="withEffect">
                                  <p:stCondLst>
                                    <p:cond delay="0"/>
                                  </p:stCondLst>
                                  <p:childTnLst>
                                    <p:set>
                                      <p:cBhvr>
                                        <p:cTn id="57" dur="1" fill="hold">
                                          <p:stCondLst>
                                            <p:cond delay="0"/>
                                          </p:stCondLst>
                                        </p:cTn>
                                        <p:tgtEl>
                                          <p:spTgt spid="5">
                                            <p:txEl>
                                              <p:pRg st="5" end="5"/>
                                            </p:txEl>
                                          </p:spTgt>
                                        </p:tgtEl>
                                        <p:attrNameLst>
                                          <p:attrName>style.visibility</p:attrName>
                                        </p:attrNameLst>
                                      </p:cBhvr>
                                      <p:to>
                                        <p:strVal val="visible"/>
                                      </p:to>
                                    </p:set>
                                    <p:anim calcmode="lin" valueType="num">
                                      <p:cBhvr>
                                        <p:cTn id="58" dur="1000" fill="hold"/>
                                        <p:tgtEl>
                                          <p:spTgt spid="5">
                                            <p:txEl>
                                              <p:pRg st="5" end="5"/>
                                            </p:txEl>
                                          </p:spTgt>
                                        </p:tgtEl>
                                        <p:attrNameLst>
                                          <p:attrName>ppt_w</p:attrName>
                                        </p:attrNameLst>
                                      </p:cBhvr>
                                      <p:tavLst>
                                        <p:tav tm="0">
                                          <p:val>
                                            <p:strVal val="#ppt_w*0.70"/>
                                          </p:val>
                                        </p:tav>
                                        <p:tav tm="100000">
                                          <p:val>
                                            <p:strVal val="#ppt_w"/>
                                          </p:val>
                                        </p:tav>
                                      </p:tavLst>
                                    </p:anim>
                                    <p:anim calcmode="lin" valueType="num">
                                      <p:cBhvr>
                                        <p:cTn id="59" dur="1000" fill="hold"/>
                                        <p:tgtEl>
                                          <p:spTgt spid="5">
                                            <p:txEl>
                                              <p:pRg st="5" end="5"/>
                                            </p:txEl>
                                          </p:spTgt>
                                        </p:tgtEl>
                                        <p:attrNameLst>
                                          <p:attrName>ppt_h</p:attrName>
                                        </p:attrNameLst>
                                      </p:cBhvr>
                                      <p:tavLst>
                                        <p:tav tm="0">
                                          <p:val>
                                            <p:strVal val="#ppt_h"/>
                                          </p:val>
                                        </p:tav>
                                        <p:tav tm="100000">
                                          <p:val>
                                            <p:strVal val="#ppt_h"/>
                                          </p:val>
                                        </p:tav>
                                      </p:tavLst>
                                    </p:anim>
                                    <p:animEffect transition="in" filter="fade">
                                      <p:cBhvr>
                                        <p:cTn id="60" dur="1000"/>
                                        <p:tgtEl>
                                          <p:spTgt spid="5">
                                            <p:txEl>
                                              <p:pRg st="5" end="5"/>
                                            </p:txEl>
                                          </p:spTgt>
                                        </p:tgtEl>
                                      </p:cBhvr>
                                    </p:animEffect>
                                  </p:childTnLst>
                                </p:cTn>
                              </p:par>
                              <p:par>
                                <p:cTn id="61" presetID="55" presetClass="entr" presetSubtype="0" fill="hold" nodeType="withEffect">
                                  <p:stCondLst>
                                    <p:cond delay="0"/>
                                  </p:stCondLst>
                                  <p:childTnLst>
                                    <p:set>
                                      <p:cBhvr>
                                        <p:cTn id="62" dur="1" fill="hold">
                                          <p:stCondLst>
                                            <p:cond delay="0"/>
                                          </p:stCondLst>
                                        </p:cTn>
                                        <p:tgtEl>
                                          <p:spTgt spid="5">
                                            <p:txEl>
                                              <p:pRg st="6" end="6"/>
                                            </p:txEl>
                                          </p:spTgt>
                                        </p:tgtEl>
                                        <p:attrNameLst>
                                          <p:attrName>style.visibility</p:attrName>
                                        </p:attrNameLst>
                                      </p:cBhvr>
                                      <p:to>
                                        <p:strVal val="visible"/>
                                      </p:to>
                                    </p:set>
                                    <p:anim calcmode="lin" valueType="num">
                                      <p:cBhvr>
                                        <p:cTn id="63" dur="1000" fill="hold"/>
                                        <p:tgtEl>
                                          <p:spTgt spid="5">
                                            <p:txEl>
                                              <p:pRg st="6" end="6"/>
                                            </p:txEl>
                                          </p:spTgt>
                                        </p:tgtEl>
                                        <p:attrNameLst>
                                          <p:attrName>ppt_w</p:attrName>
                                        </p:attrNameLst>
                                      </p:cBhvr>
                                      <p:tavLst>
                                        <p:tav tm="0">
                                          <p:val>
                                            <p:strVal val="#ppt_w*0.70"/>
                                          </p:val>
                                        </p:tav>
                                        <p:tav tm="100000">
                                          <p:val>
                                            <p:strVal val="#ppt_w"/>
                                          </p:val>
                                        </p:tav>
                                      </p:tavLst>
                                    </p:anim>
                                    <p:anim calcmode="lin" valueType="num">
                                      <p:cBhvr>
                                        <p:cTn id="64" dur="1000" fill="hold"/>
                                        <p:tgtEl>
                                          <p:spTgt spid="5">
                                            <p:txEl>
                                              <p:pRg st="6" end="6"/>
                                            </p:txEl>
                                          </p:spTgt>
                                        </p:tgtEl>
                                        <p:attrNameLst>
                                          <p:attrName>ppt_h</p:attrName>
                                        </p:attrNameLst>
                                      </p:cBhvr>
                                      <p:tavLst>
                                        <p:tav tm="0">
                                          <p:val>
                                            <p:strVal val="#ppt_h"/>
                                          </p:val>
                                        </p:tav>
                                        <p:tav tm="100000">
                                          <p:val>
                                            <p:strVal val="#ppt_h"/>
                                          </p:val>
                                        </p:tav>
                                      </p:tavLst>
                                    </p:anim>
                                    <p:animEffect transition="in" filter="fade">
                                      <p:cBhvr>
                                        <p:cTn id="65" dur="1000"/>
                                        <p:tgtEl>
                                          <p:spTgt spid="5">
                                            <p:txEl>
                                              <p:pRg st="6" end="6"/>
                                            </p:txEl>
                                          </p:spTgt>
                                        </p:tgtEl>
                                      </p:cBhvr>
                                    </p:animEffect>
                                  </p:childTnLst>
                                </p:cTn>
                              </p:par>
                              <p:par>
                                <p:cTn id="66" presetID="55" presetClass="entr" presetSubtype="0" fill="hold" nodeType="withEffect">
                                  <p:stCondLst>
                                    <p:cond delay="0"/>
                                  </p:stCondLst>
                                  <p:childTnLst>
                                    <p:set>
                                      <p:cBhvr>
                                        <p:cTn id="67" dur="1" fill="hold">
                                          <p:stCondLst>
                                            <p:cond delay="0"/>
                                          </p:stCondLst>
                                        </p:cTn>
                                        <p:tgtEl>
                                          <p:spTgt spid="5">
                                            <p:txEl>
                                              <p:pRg st="7" end="7"/>
                                            </p:txEl>
                                          </p:spTgt>
                                        </p:tgtEl>
                                        <p:attrNameLst>
                                          <p:attrName>style.visibility</p:attrName>
                                        </p:attrNameLst>
                                      </p:cBhvr>
                                      <p:to>
                                        <p:strVal val="visible"/>
                                      </p:to>
                                    </p:set>
                                    <p:anim calcmode="lin" valueType="num">
                                      <p:cBhvr>
                                        <p:cTn id="68" dur="1000" fill="hold"/>
                                        <p:tgtEl>
                                          <p:spTgt spid="5">
                                            <p:txEl>
                                              <p:pRg st="7" end="7"/>
                                            </p:txEl>
                                          </p:spTgt>
                                        </p:tgtEl>
                                        <p:attrNameLst>
                                          <p:attrName>ppt_w</p:attrName>
                                        </p:attrNameLst>
                                      </p:cBhvr>
                                      <p:tavLst>
                                        <p:tav tm="0">
                                          <p:val>
                                            <p:strVal val="#ppt_w*0.70"/>
                                          </p:val>
                                        </p:tav>
                                        <p:tav tm="100000">
                                          <p:val>
                                            <p:strVal val="#ppt_w"/>
                                          </p:val>
                                        </p:tav>
                                      </p:tavLst>
                                    </p:anim>
                                    <p:anim calcmode="lin" valueType="num">
                                      <p:cBhvr>
                                        <p:cTn id="69" dur="1000" fill="hold"/>
                                        <p:tgtEl>
                                          <p:spTgt spid="5">
                                            <p:txEl>
                                              <p:pRg st="7" end="7"/>
                                            </p:txEl>
                                          </p:spTgt>
                                        </p:tgtEl>
                                        <p:attrNameLst>
                                          <p:attrName>ppt_h</p:attrName>
                                        </p:attrNameLst>
                                      </p:cBhvr>
                                      <p:tavLst>
                                        <p:tav tm="0">
                                          <p:val>
                                            <p:strVal val="#ppt_h"/>
                                          </p:val>
                                        </p:tav>
                                        <p:tav tm="100000">
                                          <p:val>
                                            <p:strVal val="#ppt_h"/>
                                          </p:val>
                                        </p:tav>
                                      </p:tavLst>
                                    </p:anim>
                                    <p:animEffect transition="in" filter="fade">
                                      <p:cBhvr>
                                        <p:cTn id="70" dur="1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1000" r="-2000" b="-1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fa-IR"/>
          </a:p>
        </p:txBody>
      </p:sp>
      <p:sp>
        <p:nvSpPr>
          <p:cNvPr id="3" name="نگهدارنده مکان محتوا 2"/>
          <p:cNvSpPr>
            <a:spLocks noGrp="1"/>
          </p:cNvSpPr>
          <p:nvPr>
            <p:ph idx="1"/>
          </p:nvPr>
        </p:nvSpPr>
        <p:spPr/>
        <p:txBody>
          <a:bodyPr/>
          <a:lstStyle/>
          <a:p>
            <a:endParaRPr lang="fa-IR"/>
          </a:p>
        </p:txBody>
      </p:sp>
      <p:sp>
        <p:nvSpPr>
          <p:cNvPr id="4" name="Rounded Rectangle 3"/>
          <p:cNvSpPr/>
          <p:nvPr/>
        </p:nvSpPr>
        <p:spPr>
          <a:xfrm>
            <a:off x="251520" y="1484784"/>
            <a:ext cx="8640960" cy="5184576"/>
          </a:xfrm>
          <a:prstGeom prst="roundRect">
            <a:avLst>
              <a:gd name="adj" fmla="val 8999"/>
            </a:avLst>
          </a:prstGeom>
          <a:solidFill>
            <a:srgbClr val="046815"/>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000" dirty="0">
                <a:ln w="18415" cmpd="sng">
                  <a:solidFill>
                    <a:srgbClr val="FFFFFF"/>
                  </a:solidFill>
                  <a:prstDash val="solid"/>
                </a:ln>
                <a:solidFill>
                  <a:srgbClr val="FFFFFF"/>
                </a:solidFill>
                <a:effectLst>
                  <a:outerShdw blurRad="63500" dir="3600000" algn="tl" rotWithShape="0">
                    <a:srgbClr val="000000">
                      <a:alpha val="70000"/>
                    </a:srgbClr>
                  </a:outerShdw>
                </a:effectLst>
              </a:rPr>
              <a:t>امام زمان </a:t>
            </a:r>
            <a:r>
              <a:rPr lang="fa-IR" sz="2000" dirty="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fa-IR"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عجل</a:t>
            </a:r>
            <a:r>
              <a:rPr lang="fa-I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الله فرجه </a:t>
            </a:r>
            <a:r>
              <a:rPr lang="fa-IR"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الشریف</a:t>
            </a:r>
            <a:r>
              <a:rPr lang="fa-I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  </a:t>
            </a:r>
            <a:endParaRPr lang="fa-I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342900" indent="-342900" algn="ctr">
              <a:buFontTx/>
              <a:buChar char="-"/>
            </a:pPr>
            <a:r>
              <a:rPr lang="fa-IR" sz="2000" dirty="0" err="1" smtClean="0"/>
              <a:t>مِنْ</a:t>
            </a:r>
            <a:r>
              <a:rPr lang="fa-IR" sz="2000" dirty="0" smtClean="0"/>
              <a:t> </a:t>
            </a:r>
            <a:r>
              <a:rPr lang="fa-IR" sz="2000" dirty="0" err="1"/>
              <a:t>مُحَمَّدِ</a:t>
            </a:r>
            <a:r>
              <a:rPr lang="fa-IR" sz="2000" dirty="0"/>
              <a:t> </a:t>
            </a:r>
            <a:r>
              <a:rPr lang="fa-IR" sz="2000" dirty="0" err="1"/>
              <a:t>بْنِ</a:t>
            </a:r>
            <a:r>
              <a:rPr lang="fa-IR" sz="2000" dirty="0"/>
              <a:t> </a:t>
            </a:r>
            <a:r>
              <a:rPr lang="fa-IR" sz="2000" dirty="0" err="1"/>
              <a:t>عُثْمَانَ</a:t>
            </a:r>
            <a:r>
              <a:rPr lang="fa-IR" sz="2000" dirty="0"/>
              <a:t> </a:t>
            </a:r>
            <a:r>
              <a:rPr lang="fa-IR" sz="2000" dirty="0" err="1"/>
              <a:t>الْعَمْرِيِّ</a:t>
            </a:r>
            <a:r>
              <a:rPr lang="fa-IR" sz="2000" dirty="0"/>
              <a:t> </a:t>
            </a:r>
            <a:r>
              <a:rPr lang="fa-IR" sz="2000" dirty="0" err="1"/>
              <a:t>قَدَّسَ</a:t>
            </a:r>
            <a:r>
              <a:rPr lang="fa-IR" sz="2000" dirty="0"/>
              <a:t> </a:t>
            </a:r>
            <a:r>
              <a:rPr lang="fa-IR" sz="2000" dirty="0" err="1"/>
              <a:t>اللَّهُ</a:t>
            </a:r>
            <a:r>
              <a:rPr lang="fa-IR" sz="2000" dirty="0"/>
              <a:t> </a:t>
            </a:r>
            <a:r>
              <a:rPr lang="fa-IR" sz="2000" dirty="0" err="1"/>
              <a:t>رُوحَهُ</a:t>
            </a:r>
            <a:r>
              <a:rPr lang="fa-IR" sz="2000" dirty="0"/>
              <a:t> - </a:t>
            </a:r>
            <a:r>
              <a:rPr lang="fa-IR" sz="2000" dirty="0" err="1"/>
              <a:t>وَ</a:t>
            </a:r>
            <a:r>
              <a:rPr lang="fa-IR" sz="2000" dirty="0"/>
              <a:t> </a:t>
            </a:r>
            <a:r>
              <a:rPr lang="fa-IR" sz="2000" dirty="0" err="1"/>
              <a:t>أَمَّا</a:t>
            </a:r>
            <a:r>
              <a:rPr lang="fa-IR" sz="2000" dirty="0"/>
              <a:t> </a:t>
            </a:r>
            <a:r>
              <a:rPr lang="fa-IR" sz="2000" dirty="0" err="1"/>
              <a:t>مَا</a:t>
            </a:r>
            <a:r>
              <a:rPr lang="fa-IR" sz="2000" dirty="0"/>
              <a:t> </a:t>
            </a:r>
            <a:r>
              <a:rPr lang="fa-IR" sz="2000" dirty="0" err="1"/>
              <a:t>سَأَلْتَ</a:t>
            </a:r>
            <a:r>
              <a:rPr lang="fa-IR" sz="2000" dirty="0"/>
              <a:t> </a:t>
            </a:r>
            <a:r>
              <a:rPr lang="fa-IR" sz="2000" dirty="0" err="1"/>
              <a:t>عَنْهُ</a:t>
            </a:r>
            <a:r>
              <a:rPr lang="fa-IR" sz="2000" dirty="0"/>
              <a:t> </a:t>
            </a:r>
            <a:r>
              <a:rPr lang="fa-IR" sz="2000" dirty="0" err="1"/>
              <a:t>مِنَ</a:t>
            </a:r>
            <a:r>
              <a:rPr lang="fa-IR" sz="2000" dirty="0"/>
              <a:t> </a:t>
            </a:r>
            <a:r>
              <a:rPr lang="fa-IR" sz="2000" dirty="0" err="1"/>
              <a:t>الصَّلَاةِ</a:t>
            </a:r>
            <a:r>
              <a:rPr lang="fa-IR" sz="2000" dirty="0"/>
              <a:t> </a:t>
            </a:r>
            <a:r>
              <a:rPr lang="fa-IR" sz="2000" dirty="0" err="1"/>
              <a:t>عِنْدَ</a:t>
            </a:r>
            <a:r>
              <a:rPr lang="fa-IR" sz="2000" dirty="0"/>
              <a:t> </a:t>
            </a:r>
            <a:r>
              <a:rPr lang="fa-IR" sz="2000" dirty="0" err="1"/>
              <a:t>طُلُوعِ</a:t>
            </a:r>
            <a:r>
              <a:rPr lang="fa-IR" sz="2000" dirty="0"/>
              <a:t> </a:t>
            </a:r>
            <a:r>
              <a:rPr lang="fa-IR" sz="2000" dirty="0" err="1"/>
              <a:t>الشَّمْسِ</a:t>
            </a:r>
            <a:r>
              <a:rPr lang="fa-IR" sz="2000" dirty="0"/>
              <a:t> </a:t>
            </a:r>
            <a:r>
              <a:rPr lang="fa-IR" sz="2000" dirty="0" err="1"/>
              <a:t>وَ</a:t>
            </a:r>
            <a:r>
              <a:rPr lang="fa-IR" sz="2000" dirty="0"/>
              <a:t> </a:t>
            </a:r>
            <a:r>
              <a:rPr lang="fa-IR" sz="2000" dirty="0" err="1"/>
              <a:t>عِنْدَ</a:t>
            </a:r>
            <a:r>
              <a:rPr lang="fa-IR" sz="2000" dirty="0"/>
              <a:t> </a:t>
            </a:r>
            <a:r>
              <a:rPr lang="fa-IR" sz="2000" dirty="0" err="1"/>
              <a:t>غُرُوبِهَا</a:t>
            </a:r>
            <a:r>
              <a:rPr lang="fa-IR" sz="2000" dirty="0"/>
              <a:t> </a:t>
            </a:r>
            <a:r>
              <a:rPr lang="fa-IR" sz="2000" dirty="0" err="1"/>
              <a:t>فَلَئِنْ</a:t>
            </a:r>
            <a:r>
              <a:rPr lang="fa-IR" sz="2000" dirty="0"/>
              <a:t> </a:t>
            </a:r>
            <a:r>
              <a:rPr lang="fa-IR" sz="2000" dirty="0" err="1"/>
              <a:t>كَانَ</a:t>
            </a:r>
            <a:r>
              <a:rPr lang="fa-IR" sz="2000" dirty="0"/>
              <a:t> </a:t>
            </a:r>
            <a:r>
              <a:rPr lang="fa-IR" sz="2000" dirty="0" err="1"/>
              <a:t>كَمَا</a:t>
            </a:r>
            <a:r>
              <a:rPr lang="fa-IR" sz="2000" dirty="0"/>
              <a:t> </a:t>
            </a:r>
            <a:r>
              <a:rPr lang="fa-IR" sz="2000" dirty="0" err="1"/>
              <a:t>يَقُولُ</a:t>
            </a:r>
            <a:r>
              <a:rPr lang="fa-IR" sz="2000" dirty="0"/>
              <a:t> </a:t>
            </a:r>
            <a:r>
              <a:rPr lang="fa-IR" sz="2000" dirty="0" err="1"/>
              <a:t>النَّاسُ</a:t>
            </a:r>
            <a:r>
              <a:rPr lang="fa-IR" sz="2000" dirty="0"/>
              <a:t> </a:t>
            </a:r>
            <a:r>
              <a:rPr lang="fa-IR" sz="2000" dirty="0" err="1"/>
              <a:t>إِنَّ</a:t>
            </a:r>
            <a:r>
              <a:rPr lang="fa-IR" sz="2000" dirty="0"/>
              <a:t> </a:t>
            </a:r>
            <a:r>
              <a:rPr lang="fa-IR" sz="2000" dirty="0" err="1"/>
              <a:t>الشَّمْسَ</a:t>
            </a:r>
            <a:r>
              <a:rPr lang="fa-IR" sz="2000" dirty="0"/>
              <a:t> </a:t>
            </a:r>
            <a:r>
              <a:rPr lang="fa-IR" sz="2000" dirty="0" err="1"/>
              <a:t>تَطْلُعُ</a:t>
            </a:r>
            <a:r>
              <a:rPr lang="fa-IR" sz="2000" dirty="0"/>
              <a:t> </a:t>
            </a:r>
            <a:r>
              <a:rPr lang="fa-IR" sz="2000" dirty="0" err="1"/>
              <a:t>بَيْنَ</a:t>
            </a:r>
            <a:r>
              <a:rPr lang="fa-IR" sz="2000" dirty="0"/>
              <a:t> </a:t>
            </a:r>
            <a:r>
              <a:rPr lang="fa-IR" sz="2000" dirty="0" err="1"/>
              <a:t>قَرْنَيْ</a:t>
            </a:r>
            <a:r>
              <a:rPr lang="fa-IR" sz="2000" dirty="0"/>
              <a:t> </a:t>
            </a:r>
            <a:r>
              <a:rPr lang="fa-IR" sz="2000" dirty="0" err="1"/>
              <a:t>شَيْطَانٍ</a:t>
            </a:r>
            <a:r>
              <a:rPr lang="fa-IR" sz="2000" dirty="0"/>
              <a:t> </a:t>
            </a:r>
            <a:r>
              <a:rPr lang="fa-IR" sz="2000" dirty="0" err="1"/>
              <a:t>وَ</a:t>
            </a:r>
            <a:r>
              <a:rPr lang="fa-IR" sz="2000" dirty="0"/>
              <a:t> </a:t>
            </a:r>
            <a:r>
              <a:rPr lang="fa-IR" sz="2000" dirty="0" err="1"/>
              <a:t>تَغْرُبُ</a:t>
            </a:r>
            <a:r>
              <a:rPr lang="fa-IR" sz="2000" dirty="0"/>
              <a:t> </a:t>
            </a:r>
            <a:r>
              <a:rPr lang="fa-IR" sz="2000" dirty="0" err="1"/>
              <a:t>بَيْنَ</a:t>
            </a:r>
            <a:r>
              <a:rPr lang="fa-IR" sz="2000" dirty="0"/>
              <a:t> </a:t>
            </a:r>
            <a:r>
              <a:rPr lang="fa-IR" sz="2000" dirty="0" err="1"/>
              <a:t>قَرْنَيْ</a:t>
            </a:r>
            <a:r>
              <a:rPr lang="fa-IR" sz="2000" dirty="0"/>
              <a:t> </a:t>
            </a:r>
            <a:r>
              <a:rPr lang="fa-IR" sz="2000" dirty="0" err="1" smtClean="0"/>
              <a:t>شَيْطَانٍ</a:t>
            </a:r>
            <a:endParaRPr lang="fa-IR" sz="2000" dirty="0"/>
          </a:p>
          <a:p>
            <a:pPr algn="ctr"/>
            <a:r>
              <a:rPr lang="fa-IR" sz="6600" dirty="0" err="1" smtClean="0">
                <a:ln w="18415" cmpd="sng">
                  <a:solidFill>
                    <a:srgbClr val="C00000"/>
                  </a:solidFill>
                  <a:prstDash val="solid"/>
                </a:ln>
                <a:solidFill>
                  <a:srgbClr val="FFFFFF"/>
                </a:solidFill>
                <a:effectLst>
                  <a:outerShdw blurRad="63500" dir="3600000" algn="tl" rotWithShape="0">
                    <a:srgbClr val="000000">
                      <a:alpha val="70000"/>
                    </a:srgbClr>
                  </a:outerShdw>
                </a:effectLst>
              </a:rPr>
              <a:t>فَمَا</a:t>
            </a:r>
            <a:r>
              <a:rPr lang="fa-IR" sz="6600" dirty="0" smtClean="0">
                <a:ln w="18415" cmpd="sng">
                  <a:solidFill>
                    <a:srgbClr val="C00000"/>
                  </a:solidFill>
                  <a:prstDash val="solid"/>
                </a:ln>
                <a:solidFill>
                  <a:srgbClr val="FFFFFF"/>
                </a:solidFill>
                <a:effectLst>
                  <a:outerShdw blurRad="63500" dir="3600000" algn="tl" rotWithShape="0">
                    <a:srgbClr val="000000">
                      <a:alpha val="70000"/>
                    </a:srgbClr>
                  </a:outerShdw>
                </a:effectLst>
              </a:rPr>
              <a:t> </a:t>
            </a:r>
            <a:r>
              <a:rPr lang="fa-IR" sz="6600" dirty="0" err="1">
                <a:ln w="18415" cmpd="sng">
                  <a:solidFill>
                    <a:srgbClr val="C00000"/>
                  </a:solidFill>
                  <a:prstDash val="solid"/>
                </a:ln>
                <a:solidFill>
                  <a:srgbClr val="FFFFFF"/>
                </a:solidFill>
                <a:effectLst>
                  <a:outerShdw blurRad="63500" dir="3600000" algn="tl" rotWithShape="0">
                    <a:srgbClr val="000000">
                      <a:alpha val="70000"/>
                    </a:srgbClr>
                  </a:outerShdw>
                </a:effectLst>
              </a:rPr>
              <a:t>أُرْغِمَ</a:t>
            </a:r>
            <a:r>
              <a:rPr lang="fa-IR" sz="6600" dirty="0">
                <a:ln w="18415" cmpd="sng">
                  <a:solidFill>
                    <a:srgbClr val="C00000"/>
                  </a:solidFill>
                  <a:prstDash val="solid"/>
                </a:ln>
                <a:solidFill>
                  <a:srgbClr val="FFFFFF"/>
                </a:solidFill>
                <a:effectLst>
                  <a:outerShdw blurRad="63500" dir="3600000" algn="tl" rotWithShape="0">
                    <a:srgbClr val="000000">
                      <a:alpha val="70000"/>
                    </a:srgbClr>
                  </a:outerShdw>
                </a:effectLst>
              </a:rPr>
              <a:t> </a:t>
            </a:r>
            <a:r>
              <a:rPr lang="fa-IR" sz="6600" dirty="0" err="1">
                <a:ln w="18415" cmpd="sng">
                  <a:solidFill>
                    <a:srgbClr val="C00000"/>
                  </a:solidFill>
                  <a:prstDash val="solid"/>
                </a:ln>
                <a:solidFill>
                  <a:srgbClr val="FFFFFF"/>
                </a:solidFill>
                <a:effectLst>
                  <a:outerShdw blurRad="63500" dir="3600000" algn="tl" rotWithShape="0">
                    <a:srgbClr val="000000">
                      <a:alpha val="70000"/>
                    </a:srgbClr>
                  </a:outerShdw>
                </a:effectLst>
              </a:rPr>
              <a:t>أَنْفُ</a:t>
            </a:r>
            <a:r>
              <a:rPr lang="fa-IR" sz="6600" dirty="0">
                <a:ln w="18415" cmpd="sng">
                  <a:solidFill>
                    <a:srgbClr val="C00000"/>
                  </a:solidFill>
                  <a:prstDash val="solid"/>
                </a:ln>
                <a:solidFill>
                  <a:srgbClr val="FFFFFF"/>
                </a:solidFill>
                <a:effectLst>
                  <a:outerShdw blurRad="63500" dir="3600000" algn="tl" rotWithShape="0">
                    <a:srgbClr val="000000">
                      <a:alpha val="70000"/>
                    </a:srgbClr>
                  </a:outerShdw>
                </a:effectLst>
              </a:rPr>
              <a:t> </a:t>
            </a:r>
            <a:r>
              <a:rPr lang="fa-IR" sz="6600" dirty="0" err="1">
                <a:ln w="18415" cmpd="sng">
                  <a:solidFill>
                    <a:srgbClr val="C00000"/>
                  </a:solidFill>
                  <a:prstDash val="solid"/>
                </a:ln>
                <a:solidFill>
                  <a:srgbClr val="FFFFFF"/>
                </a:solidFill>
                <a:effectLst>
                  <a:outerShdw blurRad="63500" dir="3600000" algn="tl" rotWithShape="0">
                    <a:srgbClr val="000000">
                      <a:alpha val="70000"/>
                    </a:srgbClr>
                  </a:outerShdw>
                </a:effectLst>
              </a:rPr>
              <a:t>الشَّيْطَانِ</a:t>
            </a:r>
            <a:r>
              <a:rPr lang="fa-IR" sz="6600" dirty="0">
                <a:ln w="18415" cmpd="sng">
                  <a:solidFill>
                    <a:srgbClr val="C00000"/>
                  </a:solidFill>
                  <a:prstDash val="solid"/>
                </a:ln>
                <a:solidFill>
                  <a:srgbClr val="FFFFFF"/>
                </a:solidFill>
                <a:effectLst>
                  <a:outerShdw blurRad="63500" dir="3600000" algn="tl" rotWithShape="0">
                    <a:srgbClr val="000000">
                      <a:alpha val="70000"/>
                    </a:srgbClr>
                  </a:outerShdw>
                </a:effectLst>
              </a:rPr>
              <a:t> </a:t>
            </a:r>
            <a:r>
              <a:rPr lang="fa-IR" sz="6600" dirty="0" err="1">
                <a:ln w="18415" cmpd="sng">
                  <a:solidFill>
                    <a:srgbClr val="C00000"/>
                  </a:solidFill>
                  <a:prstDash val="solid"/>
                </a:ln>
                <a:solidFill>
                  <a:srgbClr val="FFFFFF"/>
                </a:solidFill>
                <a:effectLst>
                  <a:outerShdw blurRad="63500" dir="3600000" algn="tl" rotWithShape="0">
                    <a:srgbClr val="000000">
                      <a:alpha val="70000"/>
                    </a:srgbClr>
                  </a:outerShdw>
                </a:effectLst>
              </a:rPr>
              <a:t>بِشَيْ‏ءٍ</a:t>
            </a:r>
            <a:r>
              <a:rPr lang="fa-IR" sz="6600" dirty="0">
                <a:ln w="18415" cmpd="sng">
                  <a:solidFill>
                    <a:srgbClr val="C00000"/>
                  </a:solidFill>
                  <a:prstDash val="solid"/>
                </a:ln>
                <a:solidFill>
                  <a:srgbClr val="FFFFFF"/>
                </a:solidFill>
                <a:effectLst>
                  <a:outerShdw blurRad="63500" dir="3600000" algn="tl" rotWithShape="0">
                    <a:srgbClr val="000000">
                      <a:alpha val="70000"/>
                    </a:srgbClr>
                  </a:outerShdw>
                </a:effectLst>
              </a:rPr>
              <a:t> </a:t>
            </a:r>
            <a:r>
              <a:rPr lang="fa-IR" sz="6600" dirty="0" err="1">
                <a:ln w="18415" cmpd="sng">
                  <a:solidFill>
                    <a:srgbClr val="C00000"/>
                  </a:solidFill>
                  <a:prstDash val="solid"/>
                </a:ln>
                <a:solidFill>
                  <a:srgbClr val="FFFFFF"/>
                </a:solidFill>
                <a:effectLst>
                  <a:outerShdw blurRad="63500" dir="3600000" algn="tl" rotWithShape="0">
                    <a:srgbClr val="000000">
                      <a:alpha val="70000"/>
                    </a:srgbClr>
                  </a:outerShdw>
                </a:effectLst>
              </a:rPr>
              <a:t>أَفْضَلَ</a:t>
            </a:r>
            <a:r>
              <a:rPr lang="fa-IR" sz="6600" dirty="0">
                <a:ln w="18415" cmpd="sng">
                  <a:solidFill>
                    <a:srgbClr val="C00000"/>
                  </a:solidFill>
                  <a:prstDash val="solid"/>
                </a:ln>
                <a:solidFill>
                  <a:srgbClr val="FFFFFF"/>
                </a:solidFill>
                <a:effectLst>
                  <a:outerShdw blurRad="63500" dir="3600000" algn="tl" rotWithShape="0">
                    <a:srgbClr val="000000">
                      <a:alpha val="70000"/>
                    </a:srgbClr>
                  </a:outerShdw>
                </a:effectLst>
              </a:rPr>
              <a:t> </a:t>
            </a:r>
            <a:r>
              <a:rPr lang="fa-IR" sz="6600" dirty="0" err="1">
                <a:ln w="18415" cmpd="sng">
                  <a:solidFill>
                    <a:srgbClr val="C00000"/>
                  </a:solidFill>
                  <a:prstDash val="solid"/>
                </a:ln>
                <a:solidFill>
                  <a:srgbClr val="FFFFFF"/>
                </a:solidFill>
                <a:effectLst>
                  <a:outerShdw blurRad="63500" dir="3600000" algn="tl" rotWithShape="0">
                    <a:srgbClr val="000000">
                      <a:alpha val="70000"/>
                    </a:srgbClr>
                  </a:outerShdw>
                </a:effectLst>
              </a:rPr>
              <a:t>مِنَ</a:t>
            </a:r>
            <a:r>
              <a:rPr lang="fa-IR" sz="6600" dirty="0">
                <a:ln w="18415" cmpd="sng">
                  <a:solidFill>
                    <a:srgbClr val="C00000"/>
                  </a:solidFill>
                  <a:prstDash val="solid"/>
                </a:ln>
                <a:solidFill>
                  <a:srgbClr val="FFFFFF"/>
                </a:solidFill>
                <a:effectLst>
                  <a:outerShdw blurRad="63500" dir="3600000" algn="tl" rotWithShape="0">
                    <a:srgbClr val="000000">
                      <a:alpha val="70000"/>
                    </a:srgbClr>
                  </a:outerShdw>
                </a:effectLst>
              </a:rPr>
              <a:t> </a:t>
            </a:r>
            <a:r>
              <a:rPr lang="fa-IR" sz="6600" dirty="0" err="1">
                <a:ln w="18415" cmpd="sng">
                  <a:solidFill>
                    <a:srgbClr val="C00000"/>
                  </a:solidFill>
                  <a:prstDash val="solid"/>
                </a:ln>
                <a:solidFill>
                  <a:srgbClr val="FFFFFF"/>
                </a:solidFill>
                <a:effectLst>
                  <a:outerShdw blurRad="63500" dir="3600000" algn="tl" rotWithShape="0">
                    <a:srgbClr val="000000">
                      <a:alpha val="70000"/>
                    </a:srgbClr>
                  </a:outerShdw>
                </a:effectLst>
              </a:rPr>
              <a:t>الصَّلَاةِ</a:t>
            </a:r>
            <a:r>
              <a:rPr lang="fa-IR" sz="6600" dirty="0">
                <a:ln w="18415" cmpd="sng">
                  <a:solidFill>
                    <a:srgbClr val="C00000"/>
                  </a:solidFill>
                  <a:prstDash val="solid"/>
                </a:ln>
                <a:solidFill>
                  <a:srgbClr val="FFFFFF"/>
                </a:solidFill>
                <a:effectLst>
                  <a:outerShdw blurRad="63500" dir="3600000" algn="tl" rotWithShape="0">
                    <a:srgbClr val="000000">
                      <a:alpha val="70000"/>
                    </a:srgbClr>
                  </a:outerShdw>
                </a:effectLst>
              </a:rPr>
              <a:t> </a:t>
            </a:r>
            <a:r>
              <a:rPr lang="fa-IR" sz="6600" dirty="0" err="1">
                <a:ln w="18415" cmpd="sng">
                  <a:solidFill>
                    <a:srgbClr val="C00000"/>
                  </a:solidFill>
                  <a:prstDash val="solid"/>
                </a:ln>
                <a:solidFill>
                  <a:srgbClr val="FFFFFF"/>
                </a:solidFill>
                <a:effectLst>
                  <a:outerShdw blurRad="63500" dir="3600000" algn="tl" rotWithShape="0">
                    <a:srgbClr val="000000">
                      <a:alpha val="70000"/>
                    </a:srgbClr>
                  </a:outerShdw>
                </a:effectLst>
              </a:rPr>
              <a:t>فَصَلِّهَا</a:t>
            </a:r>
            <a:r>
              <a:rPr lang="fa-IR" sz="6600" dirty="0">
                <a:ln w="18415" cmpd="sng">
                  <a:solidFill>
                    <a:srgbClr val="C00000"/>
                  </a:solidFill>
                  <a:prstDash val="solid"/>
                </a:ln>
                <a:solidFill>
                  <a:srgbClr val="FFFFFF"/>
                </a:solidFill>
                <a:effectLst>
                  <a:outerShdw blurRad="63500" dir="3600000" algn="tl" rotWithShape="0">
                    <a:srgbClr val="000000">
                      <a:alpha val="70000"/>
                    </a:srgbClr>
                  </a:outerShdw>
                </a:effectLst>
              </a:rPr>
              <a:t> </a:t>
            </a:r>
            <a:r>
              <a:rPr lang="fa-IR" sz="6600" dirty="0" err="1">
                <a:ln w="18415" cmpd="sng">
                  <a:solidFill>
                    <a:srgbClr val="C00000"/>
                  </a:solidFill>
                  <a:prstDash val="solid"/>
                </a:ln>
                <a:solidFill>
                  <a:srgbClr val="FFFFFF"/>
                </a:solidFill>
                <a:effectLst>
                  <a:outerShdw blurRad="63500" dir="3600000" algn="tl" rotWithShape="0">
                    <a:srgbClr val="000000">
                      <a:alpha val="70000"/>
                    </a:srgbClr>
                  </a:outerShdw>
                </a:effectLst>
              </a:rPr>
              <a:t>وَ</a:t>
            </a:r>
            <a:r>
              <a:rPr lang="fa-IR" sz="6600" dirty="0">
                <a:ln w="18415" cmpd="sng">
                  <a:solidFill>
                    <a:srgbClr val="C00000"/>
                  </a:solidFill>
                  <a:prstDash val="solid"/>
                </a:ln>
                <a:solidFill>
                  <a:srgbClr val="FFFFFF"/>
                </a:solidFill>
                <a:effectLst>
                  <a:outerShdw blurRad="63500" dir="3600000" algn="tl" rotWithShape="0">
                    <a:srgbClr val="000000">
                      <a:alpha val="70000"/>
                    </a:srgbClr>
                  </a:outerShdw>
                </a:effectLst>
              </a:rPr>
              <a:t> </a:t>
            </a:r>
            <a:r>
              <a:rPr lang="fa-IR" sz="6600" dirty="0" err="1">
                <a:ln w="18415" cmpd="sng">
                  <a:solidFill>
                    <a:srgbClr val="C00000"/>
                  </a:solidFill>
                  <a:prstDash val="solid"/>
                </a:ln>
                <a:solidFill>
                  <a:srgbClr val="FFFFFF"/>
                </a:solidFill>
                <a:effectLst>
                  <a:outerShdw blurRad="63500" dir="3600000" algn="tl" rotWithShape="0">
                    <a:srgbClr val="000000">
                      <a:alpha val="70000"/>
                    </a:srgbClr>
                  </a:outerShdw>
                </a:effectLst>
              </a:rPr>
              <a:t>أَرْغِمْ</a:t>
            </a:r>
            <a:r>
              <a:rPr lang="fa-IR" sz="6600" dirty="0">
                <a:ln w="18415" cmpd="sng">
                  <a:solidFill>
                    <a:srgbClr val="C00000"/>
                  </a:solidFill>
                  <a:prstDash val="solid"/>
                </a:ln>
                <a:solidFill>
                  <a:srgbClr val="FFFFFF"/>
                </a:solidFill>
                <a:effectLst>
                  <a:outerShdw blurRad="63500" dir="3600000" algn="tl" rotWithShape="0">
                    <a:srgbClr val="000000">
                      <a:alpha val="70000"/>
                    </a:srgbClr>
                  </a:outerShdw>
                </a:effectLst>
              </a:rPr>
              <a:t> </a:t>
            </a:r>
            <a:r>
              <a:rPr lang="fa-IR" sz="6600" dirty="0" err="1">
                <a:ln w="18415" cmpd="sng">
                  <a:solidFill>
                    <a:srgbClr val="C00000"/>
                  </a:solidFill>
                  <a:prstDash val="solid"/>
                </a:ln>
                <a:solidFill>
                  <a:srgbClr val="FFFFFF"/>
                </a:solidFill>
                <a:effectLst>
                  <a:outerShdw blurRad="63500" dir="3600000" algn="tl" rotWithShape="0">
                    <a:srgbClr val="000000">
                      <a:alpha val="70000"/>
                    </a:srgbClr>
                  </a:outerShdw>
                </a:effectLst>
              </a:rPr>
              <a:t>أَنْفَ</a:t>
            </a:r>
            <a:r>
              <a:rPr lang="fa-IR" sz="6600" dirty="0">
                <a:ln w="18415" cmpd="sng">
                  <a:solidFill>
                    <a:srgbClr val="C00000"/>
                  </a:solidFill>
                  <a:prstDash val="solid"/>
                </a:ln>
                <a:solidFill>
                  <a:srgbClr val="FFFFFF"/>
                </a:solidFill>
                <a:effectLst>
                  <a:outerShdw blurRad="63500" dir="3600000" algn="tl" rotWithShape="0">
                    <a:srgbClr val="000000">
                      <a:alpha val="70000"/>
                    </a:srgbClr>
                  </a:outerShdw>
                </a:effectLst>
              </a:rPr>
              <a:t> </a:t>
            </a:r>
            <a:r>
              <a:rPr lang="fa-IR" sz="6600" dirty="0" err="1">
                <a:ln w="18415" cmpd="sng">
                  <a:solidFill>
                    <a:srgbClr val="C00000"/>
                  </a:solidFill>
                  <a:prstDash val="solid"/>
                </a:ln>
                <a:solidFill>
                  <a:srgbClr val="FFFFFF"/>
                </a:solidFill>
                <a:effectLst>
                  <a:outerShdw blurRad="63500" dir="3600000" algn="tl" rotWithShape="0">
                    <a:srgbClr val="000000">
                      <a:alpha val="70000"/>
                    </a:srgbClr>
                  </a:outerShdw>
                </a:effectLst>
              </a:rPr>
              <a:t>الشَّيْطَانِ</a:t>
            </a:r>
            <a:r>
              <a:rPr lang="fa-IR" sz="6600" dirty="0">
                <a:ln w="18415" cmpd="sng">
                  <a:solidFill>
                    <a:srgbClr val="C00000"/>
                  </a:solidFill>
                  <a:prstDash val="solid"/>
                </a:ln>
                <a:solidFill>
                  <a:srgbClr val="FFFFFF"/>
                </a:solidFill>
                <a:effectLst>
                  <a:outerShdw blurRad="63500" dir="3600000" algn="tl" rotWithShape="0">
                    <a:srgbClr val="000000">
                      <a:alpha val="70000"/>
                    </a:srgbClr>
                  </a:outerShdw>
                </a:effectLst>
              </a:rPr>
              <a:t> </a:t>
            </a:r>
            <a:endParaRPr lang="fa-IR" sz="6600" dirty="0" smtClean="0">
              <a:ln w="18415" cmpd="sng">
                <a:solidFill>
                  <a:srgbClr val="C00000"/>
                </a:solidFill>
                <a:prstDash val="solid"/>
              </a:ln>
              <a:solidFill>
                <a:srgbClr val="FFFFFF"/>
              </a:solidFill>
              <a:effectLst>
                <a:outerShdw blurRad="63500" dir="3600000" algn="tl" rotWithShape="0">
                  <a:srgbClr val="000000">
                    <a:alpha val="70000"/>
                  </a:srgbClr>
                </a:outerShdw>
              </a:effectLst>
            </a:endParaRPr>
          </a:p>
          <a:p>
            <a:pPr marL="285750" indent="-285750" algn="ctr">
              <a:buFontTx/>
              <a:buChar char="-"/>
            </a:pPr>
            <a:r>
              <a:rPr lang="fa-IR" dirty="0" smtClean="0"/>
              <a:t>(</a:t>
            </a:r>
            <a:r>
              <a:rPr lang="fa-IR" dirty="0" err="1"/>
              <a:t>من‏لايحضره‏الفقيه</a:t>
            </a:r>
            <a:r>
              <a:rPr lang="fa-IR" dirty="0"/>
              <a:t> ج : 1 ص : 498)</a:t>
            </a:r>
          </a:p>
        </p:txBody>
      </p:sp>
      <p:sp>
        <p:nvSpPr>
          <p:cNvPr id="5" name="Rounded Rectangle 4"/>
          <p:cNvSpPr/>
          <p:nvPr/>
        </p:nvSpPr>
        <p:spPr>
          <a:xfrm>
            <a:off x="251520" y="260648"/>
            <a:ext cx="8640960" cy="1152128"/>
          </a:xfrm>
          <a:prstGeom prst="roundRect">
            <a:avLst/>
          </a:prstGeom>
          <a:solidFill>
            <a:srgbClr val="046815"/>
          </a:solidFill>
          <a:ln w="76200">
            <a:solidFill>
              <a:srgbClr val="002060"/>
            </a:solidFill>
          </a:ln>
        </p:spPr>
        <p:style>
          <a:lnRef idx="0">
            <a:schemeClr val="accent4"/>
          </a:lnRef>
          <a:fillRef idx="3">
            <a:schemeClr val="accent4"/>
          </a:fillRef>
          <a:effectRef idx="3">
            <a:schemeClr val="accent4"/>
          </a:effectRef>
          <a:fontRef idx="minor">
            <a:schemeClr val="lt1"/>
          </a:fontRef>
        </p:style>
        <p:txBody>
          <a:bodyPr rtlCol="1" anchor="ctr"/>
          <a:lstStyle/>
          <a:p>
            <a:pPr algn="ctr"/>
            <a:r>
              <a:rPr lang="fa-IR" sz="6600" dirty="0" smtClean="0"/>
              <a:t>مهمترین دافع خطرات</a:t>
            </a:r>
            <a:endParaRPr lang="fa-IR" sz="6600" dirty="0"/>
          </a:p>
        </p:txBody>
      </p:sp>
    </p:spTree>
    <p:extLst>
      <p:ext uri="{BB962C8B-B14F-4D97-AF65-F5344CB8AC3E}">
        <p14:creationId xmlns:p14="http://schemas.microsoft.com/office/powerpoint/2010/main" val="388187764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2"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Scale>
                                      <p:cBhvr>
                                        <p:cTn id="22" dur="1000" decel="50000" fill="hold">
                                          <p:stCondLst>
                                            <p:cond delay="0"/>
                                          </p:stCondLst>
                                        </p:cTn>
                                        <p:tgtEl>
                                          <p:spTgt spid="4">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4">
                                            <p:txEl>
                                              <p:pRg st="0" end="0"/>
                                            </p:txEl>
                                          </p:spTgt>
                                        </p:tgtEl>
                                        <p:attrNameLst>
                                          <p:attrName>ppt_x</p:attrName>
                                          <p:attrName>ppt_y</p:attrName>
                                        </p:attrNameLst>
                                      </p:cBhvr>
                                    </p:animMotion>
                                    <p:animEffect transition="in" filter="fade">
                                      <p:cBhvr>
                                        <p:cTn id="24" dur="1000"/>
                                        <p:tgtEl>
                                          <p:spTgt spid="4">
                                            <p:txEl>
                                              <p:pRg st="0" end="0"/>
                                            </p:txEl>
                                          </p:spTgt>
                                        </p:tgtEl>
                                      </p:cBhvr>
                                    </p:animEffect>
                                  </p:childTnLst>
                                </p:cTn>
                              </p:par>
                              <p:par>
                                <p:cTn id="25" presetID="52" presetClass="entr" presetSubtype="0" fill="hold" nodeType="with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Scale>
                                      <p:cBhvr>
                                        <p:cTn id="27" dur="1000" decel="50000" fill="hold">
                                          <p:stCondLst>
                                            <p:cond delay="0"/>
                                          </p:stCondLst>
                                        </p:cTn>
                                        <p:tgtEl>
                                          <p:spTgt spid="4">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4">
                                            <p:txEl>
                                              <p:pRg st="1" end="1"/>
                                            </p:txEl>
                                          </p:spTgt>
                                        </p:tgtEl>
                                        <p:attrNameLst>
                                          <p:attrName>ppt_x</p:attrName>
                                          <p:attrName>ppt_y</p:attrName>
                                        </p:attrNameLst>
                                      </p:cBhvr>
                                    </p:animMotion>
                                    <p:animEffect transition="in" filter="fade">
                                      <p:cBhvr>
                                        <p:cTn id="29" dur="1000"/>
                                        <p:tgtEl>
                                          <p:spTgt spid="4">
                                            <p:txEl>
                                              <p:pRg st="1" end="1"/>
                                            </p:txEl>
                                          </p:spTgt>
                                        </p:tgtEl>
                                      </p:cBhvr>
                                    </p:animEffect>
                                  </p:childTnLst>
                                </p:cTn>
                              </p:par>
                              <p:par>
                                <p:cTn id="30" presetID="52" presetClass="entr" presetSubtype="0" fill="hold" nodeType="with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Scale>
                                      <p:cBhvr>
                                        <p:cTn id="32" dur="1000" decel="50000" fill="hold">
                                          <p:stCondLst>
                                            <p:cond delay="0"/>
                                          </p:stCondLst>
                                        </p:cTn>
                                        <p:tgtEl>
                                          <p:spTgt spid="4">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4">
                                            <p:txEl>
                                              <p:pRg st="2" end="2"/>
                                            </p:txEl>
                                          </p:spTgt>
                                        </p:tgtEl>
                                        <p:attrNameLst>
                                          <p:attrName>ppt_x</p:attrName>
                                          <p:attrName>ppt_y</p:attrName>
                                        </p:attrNameLst>
                                      </p:cBhvr>
                                    </p:animMotion>
                                    <p:animEffect transition="in" filter="fade">
                                      <p:cBhvr>
                                        <p:cTn id="34" dur="1000"/>
                                        <p:tgtEl>
                                          <p:spTgt spid="4">
                                            <p:txEl>
                                              <p:pRg st="2" end="2"/>
                                            </p:txEl>
                                          </p:spTgt>
                                        </p:tgtEl>
                                      </p:cBhvr>
                                    </p:animEffect>
                                  </p:childTnLst>
                                </p:cTn>
                              </p:par>
                              <p:par>
                                <p:cTn id="35" presetID="52" presetClass="entr" presetSubtype="0" fill="hold" nodeType="with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Scale>
                                      <p:cBhvr>
                                        <p:cTn id="37" dur="1000" decel="50000" fill="hold">
                                          <p:stCondLst>
                                            <p:cond delay="0"/>
                                          </p:stCondLst>
                                        </p:cTn>
                                        <p:tgtEl>
                                          <p:spTgt spid="4">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4">
                                            <p:txEl>
                                              <p:pRg st="3" end="3"/>
                                            </p:txEl>
                                          </p:spTgt>
                                        </p:tgtEl>
                                        <p:attrNameLst>
                                          <p:attrName>ppt_x</p:attrName>
                                          <p:attrName>ppt_y</p:attrName>
                                        </p:attrNameLst>
                                      </p:cBhvr>
                                    </p:animMotion>
                                    <p:animEffect transition="in" filter="fade">
                                      <p:cBhvr>
                                        <p:cTn id="39"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fa-IR" dirty="0"/>
          </a:p>
        </p:txBody>
      </p:sp>
      <p:sp>
        <p:nvSpPr>
          <p:cNvPr id="3" name="نگهدارنده مکان محتوا 2"/>
          <p:cNvSpPr>
            <a:spLocks noGrp="1"/>
          </p:cNvSpPr>
          <p:nvPr>
            <p:ph idx="1"/>
          </p:nvPr>
        </p:nvSpPr>
        <p:spPr/>
        <p:txBody>
          <a:bodyPr>
            <a:normAutofit/>
          </a:bodyPr>
          <a:lstStyle/>
          <a:p>
            <a:endParaRPr lang="fa-IR" dirty="0"/>
          </a:p>
        </p:txBody>
      </p:sp>
      <p:sp>
        <p:nvSpPr>
          <p:cNvPr id="4" name="Rounded Rectangle 3"/>
          <p:cNvSpPr/>
          <p:nvPr/>
        </p:nvSpPr>
        <p:spPr>
          <a:xfrm>
            <a:off x="179512" y="260648"/>
            <a:ext cx="8784976" cy="6264696"/>
          </a:xfrm>
          <a:prstGeom prst="roundRect">
            <a:avLst>
              <a:gd name="adj" fmla="val 11590"/>
            </a:avLst>
          </a:prstGeom>
          <a:solidFill>
            <a:schemeClr val="accent1">
              <a:lumMod val="50000"/>
            </a:schemeClr>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lnSpc>
                <a:spcPct val="115000"/>
              </a:lnSpc>
              <a:spcAft>
                <a:spcPts val="1000"/>
              </a:spcAft>
            </a:pPr>
            <a:endParaRPr lang="fa-IR" sz="3600" dirty="0" smtClean="0">
              <a:ea typeface="Calibri"/>
              <a:cs typeface="B Badr"/>
            </a:endParaRPr>
          </a:p>
          <a:p>
            <a:pPr algn="just">
              <a:lnSpc>
                <a:spcPct val="115000"/>
              </a:lnSpc>
              <a:spcAft>
                <a:spcPts val="1000"/>
              </a:spcAft>
            </a:pPr>
            <a:r>
              <a:rPr lang="fa-IR" sz="3600" dirty="0" smtClean="0">
                <a:ea typeface="Calibri"/>
                <a:cs typeface="B Badr"/>
              </a:rPr>
              <a:t>- </a:t>
            </a:r>
            <a:r>
              <a:rPr lang="fa-IR" sz="3600" dirty="0" err="1" smtClean="0">
                <a:ea typeface="Calibri"/>
                <a:cs typeface="B Badr"/>
              </a:rPr>
              <a:t>اولين</a:t>
            </a:r>
            <a:r>
              <a:rPr lang="fa-IR" sz="3600" dirty="0" smtClean="0">
                <a:ea typeface="Calibri"/>
                <a:cs typeface="B Badr"/>
              </a:rPr>
              <a:t> اقدام </a:t>
            </a:r>
            <a:r>
              <a:rPr lang="fa-IR" sz="3600" dirty="0">
                <a:ea typeface="Calibri"/>
                <a:cs typeface="B Badr"/>
              </a:rPr>
              <a:t>خانواده </a:t>
            </a:r>
            <a:r>
              <a:rPr lang="fa-IR" sz="3600" dirty="0" err="1">
                <a:ea typeface="Calibri"/>
                <a:cs typeface="B Badr"/>
              </a:rPr>
              <a:t>پيامبر</a:t>
            </a:r>
            <a:r>
              <a:rPr lang="fa-IR" sz="3600" dirty="0">
                <a:ea typeface="Calibri"/>
                <a:cs typeface="B Badr"/>
              </a:rPr>
              <a:t> </a:t>
            </a:r>
            <a:r>
              <a:rPr lang="fa-IR" sz="2400" dirty="0" smtClean="0">
                <a:ea typeface="Calibri"/>
                <a:cs typeface="B Badr"/>
              </a:rPr>
              <a:t>( امام علی و </a:t>
            </a:r>
            <a:r>
              <a:rPr lang="fa-IR" sz="2400" dirty="0">
                <a:ea typeface="Calibri"/>
                <a:cs typeface="B Badr"/>
              </a:rPr>
              <a:t>حضرت </a:t>
            </a:r>
            <a:r>
              <a:rPr lang="fa-IR" sz="2400" dirty="0" err="1">
                <a:ea typeface="Calibri"/>
                <a:cs typeface="B Badr"/>
              </a:rPr>
              <a:t>خدیجه</a:t>
            </a:r>
            <a:r>
              <a:rPr lang="fa-IR" sz="2400" dirty="0">
                <a:ea typeface="Calibri"/>
                <a:cs typeface="B Badr"/>
              </a:rPr>
              <a:t> </a:t>
            </a:r>
            <a:r>
              <a:rPr lang="fa-IR" sz="2400" dirty="0" smtClean="0">
                <a:ea typeface="Calibri"/>
                <a:cs typeface="B Badr"/>
              </a:rPr>
              <a:t>علیهماالسلام)</a:t>
            </a:r>
            <a:r>
              <a:rPr lang="fa-IR" sz="3600" dirty="0" smtClean="0">
                <a:ea typeface="Calibri"/>
                <a:cs typeface="B Badr"/>
              </a:rPr>
              <a:t> بعد بعثت ، اقامه ی  </a:t>
            </a:r>
            <a:r>
              <a:rPr lang="fa-IR" sz="4400" dirty="0" smtClean="0">
                <a:solidFill>
                  <a:srgbClr val="FFFF00"/>
                </a:solidFill>
                <a:ea typeface="Calibri"/>
                <a:cs typeface="B Badr"/>
              </a:rPr>
              <a:t>نماز جماعت</a:t>
            </a:r>
            <a:r>
              <a:rPr lang="fa-IR" sz="3600" dirty="0" smtClean="0">
                <a:ea typeface="Calibri"/>
                <a:cs typeface="B Badr"/>
              </a:rPr>
              <a:t> </a:t>
            </a:r>
            <a:r>
              <a:rPr lang="fa-IR" sz="3600" dirty="0">
                <a:ea typeface="Calibri"/>
                <a:cs typeface="B Badr"/>
              </a:rPr>
              <a:t>است.</a:t>
            </a:r>
            <a:endParaRPr lang="en-US" sz="2800" dirty="0">
              <a:ea typeface="Calibri"/>
              <a:cs typeface="Arial"/>
            </a:endParaRPr>
          </a:p>
          <a:p>
            <a:pPr algn="just">
              <a:lnSpc>
                <a:spcPct val="115000"/>
              </a:lnSpc>
              <a:spcAft>
                <a:spcPts val="1000"/>
              </a:spcAft>
            </a:pPr>
            <a:r>
              <a:rPr lang="fa-IR" sz="3600" dirty="0" smtClean="0">
                <a:ea typeface="Calibri"/>
                <a:cs typeface="B Badr"/>
              </a:rPr>
              <a:t>- </a:t>
            </a:r>
            <a:r>
              <a:rPr lang="fa-IR" sz="3600" dirty="0" err="1" smtClean="0">
                <a:ea typeface="Calibri"/>
                <a:cs typeface="B Badr"/>
              </a:rPr>
              <a:t>اولين</a:t>
            </a:r>
            <a:r>
              <a:rPr lang="fa-IR" sz="3600" dirty="0" smtClean="0">
                <a:ea typeface="Calibri"/>
                <a:cs typeface="B Badr"/>
              </a:rPr>
              <a:t> </a:t>
            </a:r>
            <a:r>
              <a:rPr lang="fa-IR" sz="3600" dirty="0" err="1">
                <a:ea typeface="Calibri"/>
                <a:cs typeface="B Badr"/>
              </a:rPr>
              <a:t>درگيري</a:t>
            </a:r>
            <a:r>
              <a:rPr lang="fa-IR" sz="3600" dirty="0">
                <a:ea typeface="Calibri"/>
                <a:cs typeface="B Badr"/>
              </a:rPr>
              <a:t> در اسلام </a:t>
            </a:r>
            <a:r>
              <a:rPr lang="fa-IR" sz="3600" dirty="0" err="1">
                <a:ea typeface="Calibri"/>
                <a:cs typeface="B Badr"/>
              </a:rPr>
              <a:t>براي</a:t>
            </a:r>
            <a:r>
              <a:rPr lang="fa-IR" sz="3600" dirty="0">
                <a:ea typeface="Calibri"/>
                <a:cs typeface="B Badr"/>
              </a:rPr>
              <a:t> </a:t>
            </a:r>
            <a:r>
              <a:rPr lang="fa-IR" sz="3600" dirty="0">
                <a:solidFill>
                  <a:srgbClr val="FFFF00"/>
                </a:solidFill>
                <a:ea typeface="Calibri"/>
                <a:cs typeface="B Badr"/>
              </a:rPr>
              <a:t>نماز</a:t>
            </a:r>
            <a:r>
              <a:rPr lang="fa-IR" sz="3600" dirty="0">
                <a:ea typeface="Calibri"/>
                <a:cs typeface="B Badr"/>
              </a:rPr>
              <a:t> است</a:t>
            </a:r>
            <a:r>
              <a:rPr lang="fa-IR" sz="4000" dirty="0" smtClean="0">
                <a:ea typeface="Calibri"/>
                <a:cs typeface="B Badr"/>
              </a:rPr>
              <a:t>. </a:t>
            </a:r>
            <a:r>
              <a:rPr lang="fa-IR" sz="2800" dirty="0" smtClean="0">
                <a:ea typeface="Calibri"/>
                <a:cs typeface="B Badr"/>
              </a:rPr>
              <a:t>(</a:t>
            </a:r>
            <a:r>
              <a:rPr lang="fa-IR" sz="2800" dirty="0" err="1">
                <a:ea typeface="Calibri"/>
                <a:cs typeface="B Badr"/>
              </a:rPr>
              <a:t>بين</a:t>
            </a:r>
            <a:r>
              <a:rPr lang="fa-IR" sz="2800" dirty="0">
                <a:ea typeface="Calibri"/>
                <a:cs typeface="B Badr"/>
              </a:rPr>
              <a:t> </a:t>
            </a:r>
            <a:r>
              <a:rPr lang="fa-IR" sz="2800" dirty="0" err="1">
                <a:ea typeface="Calibri"/>
                <a:cs typeface="B Badr"/>
              </a:rPr>
              <a:t>ابوجهل</a:t>
            </a:r>
            <a:r>
              <a:rPr lang="fa-IR" sz="2800" dirty="0">
                <a:ea typeface="Calibri"/>
                <a:cs typeface="B Badr"/>
              </a:rPr>
              <a:t> و </a:t>
            </a:r>
            <a:r>
              <a:rPr lang="fa-IR" sz="2800" dirty="0" err="1">
                <a:ea typeface="Calibri"/>
                <a:cs typeface="B Badr"/>
              </a:rPr>
              <a:t>پيامبر</a:t>
            </a:r>
            <a:r>
              <a:rPr lang="fa-IR" sz="2800" dirty="0">
                <a:ea typeface="Calibri"/>
                <a:cs typeface="B Badr"/>
              </a:rPr>
              <a:t>)</a:t>
            </a:r>
            <a:endParaRPr lang="en-US" sz="3200" dirty="0">
              <a:ea typeface="Calibri"/>
              <a:cs typeface="Arial"/>
            </a:endParaRPr>
          </a:p>
          <a:p>
            <a:pPr marL="571500" indent="-571500" algn="just">
              <a:lnSpc>
                <a:spcPct val="115000"/>
              </a:lnSpc>
              <a:spcAft>
                <a:spcPts val="1000"/>
              </a:spcAft>
              <a:buFontTx/>
              <a:buChar char="-"/>
            </a:pPr>
            <a:r>
              <a:rPr lang="fa-IR" sz="3600" dirty="0" smtClean="0">
                <a:ea typeface="Calibri"/>
                <a:cs typeface="B Badr"/>
              </a:rPr>
              <a:t>اولین خون در اسلام ، </a:t>
            </a:r>
            <a:r>
              <a:rPr lang="fa-IR" sz="3600" dirty="0">
                <a:ea typeface="Calibri"/>
                <a:cs typeface="B Badr"/>
              </a:rPr>
              <a:t>برای اقامه </a:t>
            </a:r>
            <a:r>
              <a:rPr lang="fa-IR" sz="3600" dirty="0">
                <a:solidFill>
                  <a:srgbClr val="FFFF00"/>
                </a:solidFill>
                <a:ea typeface="Calibri"/>
                <a:cs typeface="B Badr"/>
              </a:rPr>
              <a:t>نماز</a:t>
            </a:r>
            <a:r>
              <a:rPr lang="fa-IR" sz="3600" dirty="0">
                <a:ea typeface="Calibri"/>
                <a:cs typeface="B Badr"/>
              </a:rPr>
              <a:t> </a:t>
            </a:r>
            <a:r>
              <a:rPr lang="fa-IR" sz="3600" dirty="0" smtClean="0">
                <a:ea typeface="Calibri"/>
                <a:cs typeface="B Badr"/>
              </a:rPr>
              <a:t>ریخته شده است.</a:t>
            </a:r>
          </a:p>
          <a:p>
            <a:pPr marL="571500" indent="-571500" algn="just">
              <a:lnSpc>
                <a:spcPct val="115000"/>
              </a:lnSpc>
              <a:spcAft>
                <a:spcPts val="1000"/>
              </a:spcAft>
              <a:buFontTx/>
              <a:buChar char="-"/>
            </a:pPr>
            <a:r>
              <a:rPr lang="fa-IR" sz="3600" dirty="0" smtClean="0">
                <a:ea typeface="Calibri"/>
                <a:cs typeface="B Badr"/>
              </a:rPr>
              <a:t>اولین بنا در دنیا و در مدینه مسجد بود.</a:t>
            </a:r>
            <a:endParaRPr lang="en-US" sz="2800" dirty="0">
              <a:ea typeface="Calibri"/>
              <a:cs typeface="Arial"/>
            </a:endParaRPr>
          </a:p>
          <a:p>
            <a:pPr algn="just">
              <a:lnSpc>
                <a:spcPct val="115000"/>
              </a:lnSpc>
              <a:spcAft>
                <a:spcPts val="1000"/>
              </a:spcAft>
            </a:pPr>
            <a:r>
              <a:rPr lang="fa-IR" sz="3600" dirty="0" smtClean="0">
                <a:ea typeface="Calibri"/>
                <a:cs typeface="B Badr"/>
              </a:rPr>
              <a:t>- پیامبر </a:t>
            </a:r>
            <a:r>
              <a:rPr lang="fa-IR" sz="3600" dirty="0">
                <a:ea typeface="Calibri"/>
                <a:cs typeface="B Badr"/>
              </a:rPr>
              <a:t>روز </a:t>
            </a:r>
            <a:r>
              <a:rPr lang="fa-IR" sz="3600" dirty="0" smtClean="0">
                <a:ea typeface="Calibri"/>
                <a:cs typeface="B Badr"/>
              </a:rPr>
              <a:t>جمعه وارد مدینه </a:t>
            </a:r>
            <a:r>
              <a:rPr lang="fa-IR" sz="3600" dirty="0" err="1" smtClean="0">
                <a:ea typeface="Calibri"/>
                <a:cs typeface="B Badr"/>
              </a:rPr>
              <a:t>شدو</a:t>
            </a:r>
            <a:r>
              <a:rPr lang="fa-IR" sz="3600" dirty="0" smtClean="0">
                <a:ea typeface="Calibri"/>
                <a:cs typeface="B Badr"/>
              </a:rPr>
              <a:t> </a:t>
            </a:r>
            <a:r>
              <a:rPr lang="fa-IR" sz="3600" dirty="0" smtClean="0">
                <a:solidFill>
                  <a:srgbClr val="FFFF00"/>
                </a:solidFill>
                <a:ea typeface="Calibri"/>
                <a:cs typeface="B Badr"/>
              </a:rPr>
              <a:t>نماز جمعه </a:t>
            </a:r>
            <a:r>
              <a:rPr lang="fa-IR" sz="3600" dirty="0" smtClean="0">
                <a:ea typeface="Calibri"/>
                <a:cs typeface="B Badr"/>
              </a:rPr>
              <a:t>را اقامه نمود.</a:t>
            </a:r>
            <a:endParaRPr lang="en-US" sz="2800" dirty="0">
              <a:ea typeface="Calibri"/>
              <a:cs typeface="Arial"/>
            </a:endParaRPr>
          </a:p>
          <a:p>
            <a:pPr algn="ctr"/>
            <a:endParaRPr lang="fa-IR" sz="3600" dirty="0"/>
          </a:p>
        </p:txBody>
      </p:sp>
    </p:spTree>
    <p:extLst>
      <p:ext uri="{BB962C8B-B14F-4D97-AF65-F5344CB8AC3E}">
        <p14:creationId xmlns:p14="http://schemas.microsoft.com/office/powerpoint/2010/main" val="44230222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1000" fill="hold"/>
                                        <p:tgtEl>
                                          <p:spTgt spid="4">
                                            <p:bg/>
                                          </p:spTgt>
                                        </p:tgtEl>
                                        <p:attrNameLst>
                                          <p:attrName>ppt_w</p:attrName>
                                        </p:attrNameLst>
                                      </p:cBhvr>
                                      <p:tavLst>
                                        <p:tav tm="0">
                                          <p:val>
                                            <p:fltVal val="0"/>
                                          </p:val>
                                        </p:tav>
                                        <p:tav tm="100000">
                                          <p:val>
                                            <p:strVal val="#ppt_w"/>
                                          </p:val>
                                        </p:tav>
                                      </p:tavLst>
                                    </p:anim>
                                    <p:anim calcmode="lin" valueType="num">
                                      <p:cBhvr>
                                        <p:cTn id="8" dur="1000" fill="hold"/>
                                        <p:tgtEl>
                                          <p:spTgt spid="4">
                                            <p:bg/>
                                          </p:spTgt>
                                        </p:tgtEl>
                                        <p:attrNameLst>
                                          <p:attrName>ppt_h</p:attrName>
                                        </p:attrNameLst>
                                      </p:cBhvr>
                                      <p:tavLst>
                                        <p:tav tm="0">
                                          <p:val>
                                            <p:fltVal val="0"/>
                                          </p:val>
                                        </p:tav>
                                        <p:tav tm="100000">
                                          <p:val>
                                            <p:strVal val="#ppt_h"/>
                                          </p:val>
                                        </p:tav>
                                      </p:tavLst>
                                    </p:anim>
                                    <p:anim calcmode="lin" valueType="num">
                                      <p:cBhvr>
                                        <p:cTn id="9" dur="1000" fill="hold"/>
                                        <p:tgtEl>
                                          <p:spTgt spid="4">
                                            <p:bg/>
                                          </p:spTgt>
                                        </p:tgtEl>
                                        <p:attrNameLst>
                                          <p:attrName>style.rotation</p:attrName>
                                        </p:attrNameLst>
                                      </p:cBhvr>
                                      <p:tavLst>
                                        <p:tav tm="0">
                                          <p:val>
                                            <p:fltVal val="90"/>
                                          </p:val>
                                        </p:tav>
                                        <p:tav tm="100000">
                                          <p:val>
                                            <p:fltVal val="0"/>
                                          </p:val>
                                        </p:tav>
                                      </p:tavLst>
                                    </p:anim>
                                    <p:animEffect transition="in" filter="fade">
                                      <p:cBhvr>
                                        <p:cTn id="10" dur="1000"/>
                                        <p:tgtEl>
                                          <p:spTgt spid="4">
                                            <p:bg/>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p:cTn id="15"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p:cTn id="23"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p:cTn id="31"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4">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 calcmode="lin" valueType="num">
                                      <p:cBhvr>
                                        <p:cTn id="39"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4">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anim calcmode="lin" valueType="num">
                                      <p:cBhvr>
                                        <p:cTn id="47"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5" name="Rounded Rectangle 4"/>
          <p:cNvSpPr/>
          <p:nvPr/>
        </p:nvSpPr>
        <p:spPr>
          <a:xfrm>
            <a:off x="467544" y="260648"/>
            <a:ext cx="8136904" cy="1152128"/>
          </a:xfrm>
          <a:prstGeom prst="roundRect">
            <a:avLst>
              <a:gd name="adj" fmla="val 50000"/>
            </a:avLst>
          </a:prstGeom>
          <a:ln w="76200">
            <a:solidFill>
              <a:srgbClr val="00B0F0"/>
            </a:solidFill>
          </a:ln>
        </p:spPr>
        <p:style>
          <a:lnRef idx="1">
            <a:schemeClr val="accent4"/>
          </a:lnRef>
          <a:fillRef idx="2">
            <a:schemeClr val="accent4"/>
          </a:fillRef>
          <a:effectRef idx="1">
            <a:schemeClr val="accent4"/>
          </a:effectRef>
          <a:fontRef idx="minor">
            <a:schemeClr val="dk1"/>
          </a:fontRef>
        </p:style>
        <p:txBody>
          <a:bodyPr rtlCol="1" anchor="ctr"/>
          <a:lstStyle/>
          <a:p>
            <a:pPr algn="ctr"/>
            <a:r>
              <a:rPr lang="fa-IR" sz="6000" b="1" dirty="0">
                <a:ln w="1905">
                  <a:solidFill>
                    <a:srgbClr val="FF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mbria"/>
                <a:ea typeface="Times New Roman"/>
                <a:cs typeface="B Badr"/>
              </a:rPr>
              <a:t>اولین </a:t>
            </a:r>
            <a:r>
              <a:rPr lang="fa-IR" sz="6000" b="1" dirty="0" smtClean="0">
                <a:ln w="1905">
                  <a:solidFill>
                    <a:srgbClr val="FF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mbria"/>
                <a:ea typeface="Times New Roman"/>
                <a:cs typeface="B Badr"/>
              </a:rPr>
              <a:t>مأموریت حضرت موسی </a:t>
            </a:r>
            <a:r>
              <a:rPr lang="fa-IR"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mbria"/>
                <a:ea typeface="Times New Roman"/>
                <a:cs typeface="B Badr"/>
              </a:rPr>
              <a:t>(ع)</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mbria"/>
              <a:ea typeface="Times New Roman"/>
              <a:cs typeface="B Badr"/>
            </a:endParaRPr>
          </a:p>
        </p:txBody>
      </p:sp>
      <p:sp>
        <p:nvSpPr>
          <p:cNvPr id="6" name="Rounded Rectangle 5"/>
          <p:cNvSpPr/>
          <p:nvPr/>
        </p:nvSpPr>
        <p:spPr>
          <a:xfrm>
            <a:off x="323528" y="1556792"/>
            <a:ext cx="8568952" cy="1296144"/>
          </a:xfrm>
          <a:prstGeom prst="roundRect">
            <a:avLst>
              <a:gd name="adj" fmla="val 31390"/>
            </a:avLst>
          </a:prstGeom>
          <a:ln w="76200">
            <a:solidFill>
              <a:srgbClr val="00B050"/>
            </a:solidFill>
          </a:ln>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400" dirty="0" err="1">
                <a:latin typeface="Tahoma"/>
                <a:ea typeface="Calibri"/>
                <a:cs typeface="B Badr"/>
              </a:rPr>
              <a:t>وَأَنَا</a:t>
            </a:r>
            <a:r>
              <a:rPr lang="fa-IR" sz="2400" dirty="0">
                <a:latin typeface="Tahoma"/>
                <a:ea typeface="Calibri"/>
                <a:cs typeface="B Badr"/>
              </a:rPr>
              <a:t> </a:t>
            </a:r>
            <a:r>
              <a:rPr lang="fa-IR" sz="2400" dirty="0" err="1">
                <a:latin typeface="Tahoma"/>
                <a:ea typeface="Calibri"/>
                <a:cs typeface="B Badr"/>
              </a:rPr>
              <a:t>اخْتَرْتُكَ</a:t>
            </a:r>
            <a:r>
              <a:rPr lang="fa-IR" sz="2400" dirty="0">
                <a:latin typeface="Tahoma"/>
                <a:ea typeface="Calibri"/>
                <a:cs typeface="B Badr"/>
              </a:rPr>
              <a:t> </a:t>
            </a:r>
            <a:r>
              <a:rPr lang="fa-IR" sz="2400" dirty="0" err="1">
                <a:latin typeface="Tahoma"/>
                <a:ea typeface="Calibri"/>
                <a:cs typeface="B Badr"/>
              </a:rPr>
              <a:t>فَاسْتَمِعْ</a:t>
            </a:r>
            <a:r>
              <a:rPr lang="fa-IR" sz="2400" dirty="0">
                <a:latin typeface="Tahoma"/>
                <a:ea typeface="Calibri"/>
                <a:cs typeface="B Badr"/>
              </a:rPr>
              <a:t> </a:t>
            </a:r>
            <a:r>
              <a:rPr lang="fa-IR" sz="2400" dirty="0" err="1">
                <a:latin typeface="Tahoma"/>
                <a:ea typeface="Calibri"/>
                <a:cs typeface="B Badr"/>
              </a:rPr>
              <a:t>لِمَا</a:t>
            </a:r>
            <a:r>
              <a:rPr lang="fa-IR" sz="2400" dirty="0">
                <a:latin typeface="Tahoma"/>
                <a:ea typeface="Calibri"/>
                <a:cs typeface="B Badr"/>
              </a:rPr>
              <a:t> </a:t>
            </a:r>
            <a:r>
              <a:rPr lang="fa-IR" sz="2400" dirty="0" err="1" smtClean="0">
                <a:latin typeface="Tahoma"/>
                <a:ea typeface="Calibri"/>
                <a:cs typeface="B Badr"/>
              </a:rPr>
              <a:t>يُوحَى</a:t>
            </a:r>
            <a:r>
              <a:rPr lang="fa-IR" sz="2400" dirty="0">
                <a:solidFill>
                  <a:srgbClr val="FF0000"/>
                </a:solidFill>
                <a:latin typeface="Tahoma"/>
                <a:ea typeface="Calibri"/>
                <a:cs typeface="B Badr"/>
              </a:rPr>
              <a:t> </a:t>
            </a:r>
            <a:r>
              <a:rPr lang="fa-IR" sz="2400" dirty="0" smtClean="0">
                <a:latin typeface="Tahoma"/>
                <a:ea typeface="Calibri"/>
                <a:cs typeface="B Badr"/>
              </a:rPr>
              <a:t> </a:t>
            </a:r>
            <a:r>
              <a:rPr lang="fa-IR" sz="2400" dirty="0" err="1">
                <a:latin typeface="Tahoma"/>
                <a:ea typeface="Calibri"/>
                <a:cs typeface="B Badr"/>
              </a:rPr>
              <a:t>إِنَّنِي</a:t>
            </a:r>
            <a:r>
              <a:rPr lang="fa-IR" sz="2400" dirty="0">
                <a:latin typeface="Tahoma"/>
                <a:ea typeface="Calibri"/>
                <a:cs typeface="B Badr"/>
              </a:rPr>
              <a:t> </a:t>
            </a:r>
            <a:r>
              <a:rPr lang="fa-IR" sz="2400" dirty="0" err="1">
                <a:latin typeface="Tahoma"/>
                <a:ea typeface="Calibri"/>
                <a:cs typeface="B Badr"/>
              </a:rPr>
              <a:t>أَنَا</a:t>
            </a:r>
            <a:r>
              <a:rPr lang="fa-IR" sz="2400" dirty="0">
                <a:latin typeface="Tahoma"/>
                <a:ea typeface="Calibri"/>
                <a:cs typeface="B Badr"/>
              </a:rPr>
              <a:t> </a:t>
            </a:r>
            <a:r>
              <a:rPr lang="fa-IR" sz="2400" dirty="0" err="1">
                <a:latin typeface="Tahoma"/>
                <a:ea typeface="Calibri"/>
                <a:cs typeface="B Badr"/>
              </a:rPr>
              <a:t>اللَّهُ</a:t>
            </a:r>
            <a:r>
              <a:rPr lang="fa-IR" sz="2400" dirty="0">
                <a:latin typeface="Tahoma"/>
                <a:ea typeface="Calibri"/>
                <a:cs typeface="B Badr"/>
              </a:rPr>
              <a:t> </a:t>
            </a:r>
            <a:r>
              <a:rPr lang="fa-IR" sz="2400" dirty="0" err="1">
                <a:latin typeface="Tahoma"/>
                <a:ea typeface="Calibri"/>
                <a:cs typeface="B Badr"/>
              </a:rPr>
              <a:t>لَا</a:t>
            </a:r>
            <a:r>
              <a:rPr lang="fa-IR" sz="2400" dirty="0">
                <a:latin typeface="Tahoma"/>
                <a:ea typeface="Calibri"/>
                <a:cs typeface="B Badr"/>
              </a:rPr>
              <a:t> </a:t>
            </a:r>
            <a:r>
              <a:rPr lang="fa-IR" sz="2400" dirty="0" err="1">
                <a:latin typeface="Tahoma"/>
                <a:ea typeface="Calibri"/>
                <a:cs typeface="B Badr"/>
              </a:rPr>
              <a:t>إِلَهَ</a:t>
            </a:r>
            <a:r>
              <a:rPr lang="fa-IR" sz="2400" dirty="0">
                <a:latin typeface="Tahoma"/>
                <a:ea typeface="Calibri"/>
                <a:cs typeface="B Badr"/>
              </a:rPr>
              <a:t> </a:t>
            </a:r>
            <a:r>
              <a:rPr lang="fa-IR" sz="2400" dirty="0" err="1">
                <a:latin typeface="Tahoma"/>
                <a:ea typeface="Calibri"/>
                <a:cs typeface="B Badr"/>
              </a:rPr>
              <a:t>إِلَّا</a:t>
            </a:r>
            <a:r>
              <a:rPr lang="fa-IR" sz="2400" dirty="0">
                <a:latin typeface="Tahoma"/>
                <a:ea typeface="Calibri"/>
                <a:cs typeface="B Badr"/>
              </a:rPr>
              <a:t> </a:t>
            </a:r>
            <a:r>
              <a:rPr lang="fa-IR" sz="2400" dirty="0" err="1">
                <a:latin typeface="Tahoma"/>
                <a:ea typeface="Calibri"/>
                <a:cs typeface="B Badr"/>
              </a:rPr>
              <a:t>أَنَا</a:t>
            </a:r>
            <a:r>
              <a:rPr lang="fa-IR" sz="2400" dirty="0">
                <a:latin typeface="Tahoma"/>
                <a:ea typeface="Calibri"/>
                <a:cs typeface="B Badr"/>
              </a:rPr>
              <a:t> </a:t>
            </a:r>
            <a:r>
              <a:rPr lang="fa-IR" sz="2400" dirty="0" err="1">
                <a:latin typeface="Tahoma"/>
                <a:ea typeface="Calibri"/>
                <a:cs typeface="B Badr"/>
              </a:rPr>
              <a:t>فَاعْبُدْنِي</a:t>
            </a:r>
            <a:r>
              <a:rPr lang="fa-IR" sz="2400" dirty="0">
                <a:latin typeface="Tahoma"/>
                <a:ea typeface="Calibri"/>
                <a:cs typeface="B Badr"/>
              </a:rPr>
              <a:t> </a:t>
            </a:r>
            <a:r>
              <a:rPr lang="fa-IR" sz="2800" dirty="0" err="1">
                <a:solidFill>
                  <a:srgbClr val="FF0000"/>
                </a:solidFill>
                <a:latin typeface="Arial" pitchFamily="34" charset="0"/>
                <a:ea typeface="Calibri"/>
                <a:cs typeface="B Koodak" pitchFamily="2" charset="-78"/>
              </a:rPr>
              <a:t>و</a:t>
            </a:r>
            <a:r>
              <a:rPr lang="fa-IR" sz="2800" dirty="0" err="1">
                <a:solidFill>
                  <a:schemeClr val="tx1"/>
                </a:solidFill>
                <a:latin typeface="Arial" pitchFamily="34" charset="0"/>
                <a:ea typeface="Calibri"/>
                <a:cs typeface="B Koodak" pitchFamily="2" charset="-78"/>
              </a:rPr>
              <a:t>َ</a:t>
            </a:r>
            <a:r>
              <a:rPr lang="fa-IR" sz="2800" dirty="0" err="1">
                <a:solidFill>
                  <a:srgbClr val="FF0000"/>
                </a:solidFill>
                <a:latin typeface="Arial" pitchFamily="34" charset="0"/>
                <a:ea typeface="Calibri"/>
                <a:cs typeface="B Koodak" pitchFamily="2" charset="-78"/>
              </a:rPr>
              <a:t>أَقِمِ</a:t>
            </a:r>
            <a:r>
              <a:rPr lang="fa-IR" sz="2800" dirty="0">
                <a:solidFill>
                  <a:srgbClr val="FF0000"/>
                </a:solidFill>
                <a:latin typeface="Arial" pitchFamily="34" charset="0"/>
                <a:ea typeface="Calibri"/>
                <a:cs typeface="B Koodak" pitchFamily="2" charset="-78"/>
              </a:rPr>
              <a:t> </a:t>
            </a:r>
            <a:r>
              <a:rPr lang="fa-IR" sz="2800" dirty="0" err="1">
                <a:solidFill>
                  <a:srgbClr val="FF0000"/>
                </a:solidFill>
                <a:latin typeface="Arial" pitchFamily="34" charset="0"/>
                <a:ea typeface="Calibri"/>
                <a:cs typeface="B Koodak" pitchFamily="2" charset="-78"/>
              </a:rPr>
              <a:t>الصَّلَاةَ</a:t>
            </a:r>
            <a:r>
              <a:rPr lang="fa-IR" sz="2800" dirty="0">
                <a:solidFill>
                  <a:srgbClr val="FF0000"/>
                </a:solidFill>
                <a:latin typeface="Arial" pitchFamily="34" charset="0"/>
                <a:ea typeface="Calibri"/>
                <a:cs typeface="B Koodak" pitchFamily="2" charset="-78"/>
              </a:rPr>
              <a:t> </a:t>
            </a:r>
            <a:r>
              <a:rPr lang="fa-IR" sz="2400" dirty="0" err="1" smtClean="0">
                <a:latin typeface="Tahoma"/>
                <a:ea typeface="Calibri"/>
                <a:cs typeface="B Badr"/>
              </a:rPr>
              <a:t>لِذِكْرِي</a:t>
            </a:r>
            <a:r>
              <a:rPr lang="fa-IR" sz="2400" dirty="0" smtClean="0">
                <a:latin typeface="Tahoma"/>
                <a:ea typeface="Calibri"/>
                <a:cs typeface="B Badr"/>
              </a:rPr>
              <a:t> </a:t>
            </a:r>
            <a:r>
              <a:rPr lang="fa-IR" sz="2000" dirty="0" smtClean="0">
                <a:solidFill>
                  <a:srgbClr val="FF0000"/>
                </a:solidFill>
                <a:latin typeface="Tahoma"/>
                <a:ea typeface="Calibri"/>
                <a:cs typeface="B Badr"/>
              </a:rPr>
              <a:t>طه/13و14</a:t>
            </a:r>
            <a:endParaRPr lang="en-US" sz="1600" dirty="0">
              <a:ea typeface="Calibri"/>
              <a:cs typeface="B Badr"/>
            </a:endParaRPr>
          </a:p>
        </p:txBody>
      </p:sp>
      <p:sp>
        <p:nvSpPr>
          <p:cNvPr id="7" name="Rounded Rectangle 6"/>
          <p:cNvSpPr/>
          <p:nvPr/>
        </p:nvSpPr>
        <p:spPr>
          <a:xfrm>
            <a:off x="1331640" y="3068960"/>
            <a:ext cx="6552727" cy="872683"/>
          </a:xfrm>
          <a:prstGeom prst="roundRect">
            <a:avLst>
              <a:gd name="adj" fmla="val 50000"/>
            </a:avLst>
          </a:prstGeom>
          <a:ln w="76200">
            <a:solidFill>
              <a:srgbClr val="00B0F0"/>
            </a:solidFill>
          </a:ln>
        </p:spPr>
        <p:style>
          <a:lnRef idx="1">
            <a:schemeClr val="accent6"/>
          </a:lnRef>
          <a:fillRef idx="2">
            <a:schemeClr val="accent6"/>
          </a:fillRef>
          <a:effectRef idx="1">
            <a:schemeClr val="accent6"/>
          </a:effectRef>
          <a:fontRef idx="minor">
            <a:schemeClr val="dk1"/>
          </a:fontRef>
        </p:style>
        <p:txBody>
          <a:bodyPr rtlCol="1" anchor="ctr"/>
          <a:lstStyle/>
          <a:p>
            <a:pPr algn="ctr"/>
            <a:r>
              <a:rPr lang="fa-IR" sz="7200" b="1" dirty="0">
                <a:ln w="1905">
                  <a:solidFill>
                    <a:srgbClr val="FF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mbria"/>
                <a:ea typeface="Times New Roman"/>
                <a:cs typeface="B Badr"/>
              </a:rPr>
              <a:t>اولین </a:t>
            </a:r>
            <a:r>
              <a:rPr lang="fa-IR" sz="7200" b="1" dirty="0" smtClean="0">
                <a:ln w="1905">
                  <a:solidFill>
                    <a:srgbClr val="FF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mbria"/>
                <a:ea typeface="Times New Roman"/>
                <a:cs typeface="B Badr"/>
              </a:rPr>
              <a:t>محاسبه</a:t>
            </a:r>
            <a:endParaRPr lang="en-US" sz="4800" b="1" dirty="0">
              <a:ln w="1905">
                <a:solidFill>
                  <a:srgbClr val="FF0000"/>
                </a:solidFill>
              </a:ln>
              <a:solidFill>
                <a:schemeClr val="bg2">
                  <a:tint val="85000"/>
                  <a:satMod val="155000"/>
                </a:schemeClr>
              </a:solidFill>
              <a:effectLst>
                <a:outerShdw blurRad="41275" dist="20320" dir="1800000" algn="tl" rotWithShape="0">
                  <a:srgbClr val="000000">
                    <a:alpha val="40000"/>
                  </a:srgbClr>
                </a:outerShdw>
              </a:effectLst>
              <a:latin typeface="Cambria"/>
              <a:ea typeface="Times New Roman"/>
              <a:cs typeface="B Badr"/>
            </a:endParaRPr>
          </a:p>
        </p:txBody>
      </p:sp>
      <p:sp>
        <p:nvSpPr>
          <p:cNvPr id="8" name="Rounded Rectangle 7"/>
          <p:cNvSpPr/>
          <p:nvPr/>
        </p:nvSpPr>
        <p:spPr>
          <a:xfrm>
            <a:off x="323528" y="4077072"/>
            <a:ext cx="8568952" cy="2520280"/>
          </a:xfrm>
          <a:prstGeom prst="roundRect">
            <a:avLst>
              <a:gd name="adj" fmla="val 23359"/>
            </a:avLst>
          </a:prstGeom>
          <a:ln w="76200">
            <a:solidFill>
              <a:srgbClr val="00B050"/>
            </a:solidFill>
          </a:ln>
        </p:spPr>
        <p:style>
          <a:lnRef idx="1">
            <a:schemeClr val="accent3"/>
          </a:lnRef>
          <a:fillRef idx="2">
            <a:schemeClr val="accent3"/>
          </a:fillRef>
          <a:effectRef idx="1">
            <a:schemeClr val="accent3"/>
          </a:effectRef>
          <a:fontRef idx="minor">
            <a:schemeClr val="dk1"/>
          </a:fontRef>
        </p:style>
        <p:txBody>
          <a:bodyPr rtlCol="1" anchor="ctr"/>
          <a:lstStyle/>
          <a:p>
            <a:pPr algn="ctr">
              <a:lnSpc>
                <a:spcPct val="115000"/>
              </a:lnSpc>
              <a:spcAft>
                <a:spcPts val="1000"/>
              </a:spcAft>
            </a:pPr>
            <a:r>
              <a:rPr lang="fa-IR" sz="3200" dirty="0" smtClean="0">
                <a:ea typeface="Calibri"/>
                <a:cs typeface="B Badr"/>
              </a:rPr>
              <a:t> </a:t>
            </a:r>
            <a:r>
              <a:rPr lang="fa-IR" sz="3200" dirty="0" err="1" smtClean="0">
                <a:ea typeface="Calibri"/>
                <a:cs typeface="B Badr"/>
              </a:rPr>
              <a:t>قَالَ</a:t>
            </a:r>
            <a:r>
              <a:rPr lang="fa-IR" sz="3200" dirty="0" smtClean="0">
                <a:ea typeface="Calibri"/>
                <a:cs typeface="B Badr"/>
              </a:rPr>
              <a:t> </a:t>
            </a:r>
            <a:r>
              <a:rPr lang="fa-IR" sz="3200" dirty="0" err="1" smtClean="0">
                <a:ea typeface="Calibri"/>
                <a:cs typeface="B Badr"/>
              </a:rPr>
              <a:t>الصَّادِقُ</a:t>
            </a:r>
            <a:r>
              <a:rPr lang="fa-IR" sz="3200" dirty="0" smtClean="0">
                <a:ea typeface="Calibri"/>
                <a:cs typeface="B Badr"/>
              </a:rPr>
              <a:t> ع </a:t>
            </a:r>
            <a:r>
              <a:rPr lang="fa-IR" sz="3200" dirty="0" err="1">
                <a:ea typeface="Calibri"/>
                <a:cs typeface="B Badr"/>
              </a:rPr>
              <a:t>أَوَّلُ</a:t>
            </a:r>
            <a:r>
              <a:rPr lang="fa-IR" sz="3200" dirty="0">
                <a:ea typeface="Calibri"/>
                <a:cs typeface="B Badr"/>
              </a:rPr>
              <a:t> </a:t>
            </a:r>
            <a:r>
              <a:rPr lang="fa-IR" sz="3200" dirty="0" err="1">
                <a:ea typeface="Calibri"/>
                <a:cs typeface="B Badr"/>
              </a:rPr>
              <a:t>مَا</a:t>
            </a:r>
            <a:r>
              <a:rPr lang="fa-IR" sz="3200" dirty="0">
                <a:ea typeface="Calibri"/>
                <a:cs typeface="B Badr"/>
              </a:rPr>
              <a:t> </a:t>
            </a:r>
            <a:r>
              <a:rPr lang="fa-IR" sz="3200" dirty="0" err="1">
                <a:ea typeface="Calibri"/>
                <a:cs typeface="B Badr"/>
              </a:rPr>
              <a:t>يُحَاسَبُ</a:t>
            </a:r>
            <a:r>
              <a:rPr lang="fa-IR" sz="3200" dirty="0">
                <a:ea typeface="Calibri"/>
                <a:cs typeface="B Badr"/>
              </a:rPr>
              <a:t> </a:t>
            </a:r>
            <a:r>
              <a:rPr lang="fa-IR" sz="3200" dirty="0" err="1">
                <a:ea typeface="Calibri"/>
                <a:cs typeface="B Badr"/>
              </a:rPr>
              <a:t>بِهِ</a:t>
            </a:r>
            <a:r>
              <a:rPr lang="fa-IR" sz="3200" dirty="0">
                <a:ea typeface="Calibri"/>
                <a:cs typeface="B Badr"/>
              </a:rPr>
              <a:t> </a:t>
            </a:r>
            <a:r>
              <a:rPr lang="fa-IR" sz="3200" dirty="0" err="1" smtClean="0">
                <a:ea typeface="Calibri"/>
                <a:cs typeface="B Badr"/>
              </a:rPr>
              <a:t>الْعَبْدُ</a:t>
            </a:r>
            <a:r>
              <a:rPr lang="fa-IR" sz="3200" dirty="0" smtClean="0">
                <a:ea typeface="Calibri"/>
                <a:cs typeface="B Badr"/>
              </a:rPr>
              <a:t> </a:t>
            </a:r>
            <a:r>
              <a:rPr lang="fa-IR" sz="4400" dirty="0" err="1" smtClean="0">
                <a:solidFill>
                  <a:srgbClr val="FF0000"/>
                </a:solidFill>
                <a:latin typeface="Arial" pitchFamily="34" charset="0"/>
                <a:ea typeface="Calibri"/>
                <a:cs typeface="B Koodak" pitchFamily="2" charset="-78"/>
              </a:rPr>
              <a:t>الصَّلَاة</a:t>
            </a:r>
            <a:r>
              <a:rPr lang="fa-IR" sz="4400" dirty="0" smtClean="0">
                <a:solidFill>
                  <a:srgbClr val="FF0000"/>
                </a:solidFill>
                <a:latin typeface="Arial" pitchFamily="34" charset="0"/>
                <a:ea typeface="Calibri"/>
                <a:cs typeface="B Koodak" pitchFamily="2" charset="-78"/>
              </a:rPr>
              <a:t> </a:t>
            </a:r>
            <a:r>
              <a:rPr lang="fa-IR" sz="3200" dirty="0" err="1" smtClean="0">
                <a:ea typeface="Calibri"/>
                <a:cs typeface="B Badr"/>
              </a:rPr>
              <a:t>فَإِذَا</a:t>
            </a:r>
            <a:r>
              <a:rPr lang="fa-IR" sz="3200" dirty="0" smtClean="0">
                <a:ea typeface="Calibri"/>
                <a:cs typeface="B Badr"/>
              </a:rPr>
              <a:t> </a:t>
            </a:r>
            <a:r>
              <a:rPr lang="fa-IR" sz="3200" dirty="0" err="1">
                <a:ea typeface="Calibri"/>
                <a:cs typeface="B Badr"/>
              </a:rPr>
              <a:t>قُبِلَتْ</a:t>
            </a:r>
            <a:r>
              <a:rPr lang="fa-IR" sz="3200" dirty="0">
                <a:ea typeface="Calibri"/>
                <a:cs typeface="B Badr"/>
              </a:rPr>
              <a:t> </a:t>
            </a:r>
            <a:r>
              <a:rPr lang="fa-IR" sz="3200" dirty="0" err="1">
                <a:ea typeface="Calibri"/>
                <a:cs typeface="B Badr"/>
              </a:rPr>
              <a:t>قُبِلَ</a:t>
            </a:r>
            <a:r>
              <a:rPr lang="fa-IR" sz="3200" dirty="0">
                <a:ea typeface="Calibri"/>
                <a:cs typeface="B Badr"/>
              </a:rPr>
              <a:t> </a:t>
            </a:r>
            <a:r>
              <a:rPr lang="fa-IR" sz="3200" dirty="0" err="1">
                <a:ea typeface="Calibri"/>
                <a:cs typeface="B Badr"/>
              </a:rPr>
              <a:t>مِنْهُ</a:t>
            </a:r>
            <a:r>
              <a:rPr lang="fa-IR" sz="3200" dirty="0">
                <a:ea typeface="Calibri"/>
                <a:cs typeface="B Badr"/>
              </a:rPr>
              <a:t> </a:t>
            </a:r>
            <a:r>
              <a:rPr lang="fa-IR" sz="3200" dirty="0" err="1">
                <a:ea typeface="Calibri"/>
                <a:cs typeface="B Badr"/>
              </a:rPr>
              <a:t>سَائِرُ</a:t>
            </a:r>
            <a:r>
              <a:rPr lang="fa-IR" sz="3200" dirty="0">
                <a:ea typeface="Calibri"/>
                <a:cs typeface="B Badr"/>
              </a:rPr>
              <a:t> </a:t>
            </a:r>
            <a:r>
              <a:rPr lang="fa-IR" sz="3200" dirty="0" err="1">
                <a:ea typeface="Calibri"/>
                <a:cs typeface="B Badr"/>
              </a:rPr>
              <a:t>عَمَلِهِ</a:t>
            </a:r>
            <a:r>
              <a:rPr lang="fa-IR" sz="3200" dirty="0">
                <a:ea typeface="Calibri"/>
                <a:cs typeface="B Badr"/>
              </a:rPr>
              <a:t> </a:t>
            </a:r>
            <a:r>
              <a:rPr lang="fa-IR" sz="3200" dirty="0" err="1">
                <a:ea typeface="Calibri"/>
                <a:cs typeface="B Badr"/>
              </a:rPr>
              <a:t>وَ</a:t>
            </a:r>
            <a:r>
              <a:rPr lang="fa-IR" sz="3200" dirty="0">
                <a:ea typeface="Calibri"/>
                <a:cs typeface="B Badr"/>
              </a:rPr>
              <a:t> </a:t>
            </a:r>
            <a:r>
              <a:rPr lang="fa-IR" sz="3200" dirty="0" err="1">
                <a:ea typeface="Calibri"/>
                <a:cs typeface="B Badr"/>
              </a:rPr>
              <a:t>إِذَا</a:t>
            </a:r>
            <a:r>
              <a:rPr lang="fa-IR" sz="3200" dirty="0">
                <a:ea typeface="Calibri"/>
                <a:cs typeface="B Badr"/>
              </a:rPr>
              <a:t> </a:t>
            </a:r>
            <a:r>
              <a:rPr lang="fa-IR" sz="3200" dirty="0" err="1">
                <a:ea typeface="Calibri"/>
                <a:cs typeface="B Badr"/>
              </a:rPr>
              <a:t>رُدَّتْ</a:t>
            </a:r>
            <a:r>
              <a:rPr lang="fa-IR" sz="3200" dirty="0">
                <a:ea typeface="Calibri"/>
                <a:cs typeface="B Badr"/>
              </a:rPr>
              <a:t> </a:t>
            </a:r>
            <a:r>
              <a:rPr lang="fa-IR" sz="3200" dirty="0" err="1">
                <a:ea typeface="Calibri"/>
                <a:cs typeface="B Badr"/>
              </a:rPr>
              <a:t>عَلَيْهِ</a:t>
            </a:r>
            <a:r>
              <a:rPr lang="fa-IR" sz="3200" dirty="0">
                <a:ea typeface="Calibri"/>
                <a:cs typeface="B Badr"/>
              </a:rPr>
              <a:t> </a:t>
            </a:r>
            <a:r>
              <a:rPr lang="fa-IR" sz="3200" dirty="0" err="1">
                <a:ea typeface="Calibri"/>
                <a:cs typeface="B Badr"/>
              </a:rPr>
              <a:t>رُدَّ</a:t>
            </a:r>
            <a:r>
              <a:rPr lang="fa-IR" sz="3200" dirty="0">
                <a:ea typeface="Calibri"/>
                <a:cs typeface="B Badr"/>
              </a:rPr>
              <a:t> </a:t>
            </a:r>
            <a:r>
              <a:rPr lang="fa-IR" sz="3200" dirty="0" err="1">
                <a:ea typeface="Calibri"/>
                <a:cs typeface="B Badr"/>
              </a:rPr>
              <a:t>عَلَيْهِ</a:t>
            </a:r>
            <a:r>
              <a:rPr lang="fa-IR" sz="3200" dirty="0">
                <a:ea typeface="Calibri"/>
                <a:cs typeface="B Badr"/>
              </a:rPr>
              <a:t> </a:t>
            </a:r>
            <a:r>
              <a:rPr lang="fa-IR" sz="3200" dirty="0" err="1">
                <a:ea typeface="Calibri"/>
                <a:cs typeface="B Badr"/>
              </a:rPr>
              <a:t>سَائِرُ</a:t>
            </a:r>
            <a:r>
              <a:rPr lang="fa-IR" sz="3200" dirty="0">
                <a:ea typeface="Calibri"/>
                <a:cs typeface="B Badr"/>
              </a:rPr>
              <a:t> </a:t>
            </a:r>
            <a:r>
              <a:rPr lang="fa-IR" sz="3200" dirty="0" err="1">
                <a:ea typeface="Calibri"/>
                <a:cs typeface="B Badr"/>
              </a:rPr>
              <a:t>عَمَلِهِ</a:t>
            </a:r>
            <a:r>
              <a:rPr lang="fa-IR" sz="3200" dirty="0">
                <a:ea typeface="Calibri"/>
                <a:cs typeface="B Badr"/>
              </a:rPr>
              <a:t> </a:t>
            </a:r>
            <a:r>
              <a:rPr lang="fa-IR" sz="1400" dirty="0">
                <a:ea typeface="Calibri"/>
                <a:cs typeface="B Badr"/>
              </a:rPr>
              <a:t>(</a:t>
            </a:r>
            <a:r>
              <a:rPr lang="fa-IR" sz="1400" dirty="0" err="1">
                <a:ea typeface="Calibri"/>
                <a:cs typeface="B Badr"/>
              </a:rPr>
              <a:t>من‏</a:t>
            </a:r>
            <a:r>
              <a:rPr lang="fa-IR" sz="1400" dirty="0" err="1" smtClean="0">
                <a:ea typeface="Calibri"/>
                <a:cs typeface="B Badr"/>
              </a:rPr>
              <a:t>لايحضره‏الفقيه</a:t>
            </a:r>
            <a:r>
              <a:rPr lang="fa-IR" sz="1400" dirty="0" smtClean="0">
                <a:ea typeface="Calibri"/>
                <a:cs typeface="B Badr"/>
              </a:rPr>
              <a:t> ج : 1 ص : 208)</a:t>
            </a:r>
            <a:endParaRPr lang="en-US" sz="2400" dirty="0">
              <a:ea typeface="Calibri"/>
              <a:cs typeface="B Badr"/>
            </a:endParaRPr>
          </a:p>
          <a:p>
            <a:pPr algn="ctr"/>
            <a:r>
              <a:rPr lang="fa-IR" sz="3200" dirty="0" err="1" smtClean="0">
                <a:ea typeface="Calibri"/>
                <a:cs typeface="B Badr"/>
              </a:rPr>
              <a:t>يَتَساءَلُونَ</a:t>
            </a:r>
            <a:r>
              <a:rPr lang="fa-IR" sz="3200" dirty="0" smtClean="0">
                <a:ea typeface="Calibri"/>
                <a:cs typeface="B Badr"/>
              </a:rPr>
              <a:t> </a:t>
            </a:r>
            <a:r>
              <a:rPr lang="fa-IR" sz="3200" dirty="0" err="1" smtClean="0">
                <a:ea typeface="Calibri"/>
                <a:cs typeface="B Badr"/>
              </a:rPr>
              <a:t>عَنِ</a:t>
            </a:r>
            <a:r>
              <a:rPr lang="fa-IR" sz="3200" dirty="0" smtClean="0">
                <a:ea typeface="Calibri"/>
                <a:cs typeface="B Badr"/>
              </a:rPr>
              <a:t> </a:t>
            </a:r>
            <a:r>
              <a:rPr lang="fa-IR" sz="3200" dirty="0" err="1">
                <a:ea typeface="Calibri"/>
                <a:cs typeface="B Badr"/>
              </a:rPr>
              <a:t>الْمُجْرِمينَ</a:t>
            </a:r>
            <a:r>
              <a:rPr lang="fa-IR" sz="3200" dirty="0">
                <a:ea typeface="Calibri"/>
                <a:cs typeface="B Badr"/>
              </a:rPr>
              <a:t> *ما </a:t>
            </a:r>
            <a:r>
              <a:rPr lang="fa-IR" sz="3200" dirty="0" err="1">
                <a:ea typeface="Calibri"/>
                <a:cs typeface="B Badr"/>
              </a:rPr>
              <a:t>سَلَكَكُمْ</a:t>
            </a:r>
            <a:r>
              <a:rPr lang="fa-IR" sz="3200" dirty="0">
                <a:ea typeface="Calibri"/>
                <a:cs typeface="B Badr"/>
              </a:rPr>
              <a:t> </a:t>
            </a:r>
            <a:r>
              <a:rPr lang="fa-IR" sz="3200" dirty="0" err="1">
                <a:ea typeface="Calibri"/>
                <a:cs typeface="B Badr"/>
              </a:rPr>
              <a:t>في</a:t>
            </a:r>
            <a:r>
              <a:rPr lang="fa-IR" sz="3200" dirty="0">
                <a:ea typeface="Calibri"/>
                <a:cs typeface="B Badr"/>
              </a:rPr>
              <a:t>‏ </a:t>
            </a:r>
            <a:r>
              <a:rPr lang="fa-IR" sz="3200" dirty="0" err="1">
                <a:ea typeface="Calibri"/>
                <a:cs typeface="B Badr"/>
              </a:rPr>
              <a:t>سَقَرَ</a:t>
            </a:r>
            <a:r>
              <a:rPr lang="fa-IR" sz="3200" dirty="0">
                <a:ea typeface="Calibri"/>
                <a:cs typeface="B Badr"/>
              </a:rPr>
              <a:t> *</a:t>
            </a:r>
            <a:r>
              <a:rPr lang="fa-IR" sz="3200" dirty="0" err="1">
                <a:ea typeface="Calibri"/>
                <a:cs typeface="B Badr"/>
              </a:rPr>
              <a:t>قالُوا</a:t>
            </a:r>
            <a:r>
              <a:rPr lang="fa-IR" sz="3200" dirty="0">
                <a:ea typeface="Calibri"/>
                <a:cs typeface="B Badr"/>
              </a:rPr>
              <a:t> </a:t>
            </a:r>
            <a:r>
              <a:rPr lang="fa-IR" sz="3200" dirty="0" err="1">
                <a:ea typeface="Calibri"/>
                <a:cs typeface="B Badr"/>
              </a:rPr>
              <a:t>لَمْ</a:t>
            </a:r>
            <a:r>
              <a:rPr lang="fa-IR" sz="3200" dirty="0">
                <a:ea typeface="Calibri"/>
                <a:cs typeface="B Badr"/>
              </a:rPr>
              <a:t> </a:t>
            </a:r>
            <a:r>
              <a:rPr lang="fa-IR" sz="3200" dirty="0" err="1">
                <a:ea typeface="Calibri"/>
                <a:cs typeface="B Badr"/>
              </a:rPr>
              <a:t>نَكُ</a:t>
            </a:r>
            <a:r>
              <a:rPr lang="fa-IR" sz="3200" dirty="0">
                <a:ea typeface="Calibri"/>
                <a:cs typeface="B Badr"/>
              </a:rPr>
              <a:t> </a:t>
            </a:r>
            <a:r>
              <a:rPr lang="fa-IR" sz="3200" dirty="0" err="1">
                <a:ea typeface="Calibri"/>
                <a:cs typeface="B Badr"/>
              </a:rPr>
              <a:t>مِنَ</a:t>
            </a:r>
            <a:r>
              <a:rPr lang="fa-IR" sz="3200" dirty="0">
                <a:ea typeface="Calibri"/>
                <a:cs typeface="B Badr"/>
              </a:rPr>
              <a:t> </a:t>
            </a:r>
            <a:r>
              <a:rPr lang="fa-IR" sz="4000" dirty="0" err="1">
                <a:solidFill>
                  <a:srgbClr val="FF0000"/>
                </a:solidFill>
                <a:ea typeface="Calibri"/>
                <a:cs typeface="B Koodak" pitchFamily="2" charset="-78"/>
              </a:rPr>
              <a:t>الْمُصَلِّين</a:t>
            </a:r>
            <a:r>
              <a:rPr lang="fa-IR" sz="4000" dirty="0" err="1">
                <a:ea typeface="Calibri"/>
                <a:cs typeface="B Koodak" pitchFamily="2" charset="-78"/>
              </a:rPr>
              <a:t>َ</a:t>
            </a:r>
            <a:r>
              <a:rPr lang="fa-IR" sz="3200" dirty="0">
                <a:ea typeface="Calibri"/>
                <a:cs typeface="B Koodak" pitchFamily="2" charset="-78"/>
              </a:rPr>
              <a:t> </a:t>
            </a:r>
            <a:r>
              <a:rPr lang="fa-IR" sz="2000" dirty="0">
                <a:ea typeface="Calibri"/>
                <a:cs typeface="B Badr"/>
              </a:rPr>
              <a:t>(مدثر40-43</a:t>
            </a:r>
            <a:r>
              <a:rPr lang="fa-IR" sz="2000" dirty="0" smtClean="0">
                <a:ea typeface="Calibri"/>
                <a:cs typeface="B Badr"/>
              </a:rPr>
              <a:t>)</a:t>
            </a:r>
            <a:endParaRPr lang="fa-IR" sz="3200" dirty="0"/>
          </a:p>
        </p:txBody>
      </p:sp>
    </p:spTree>
    <p:extLst>
      <p:ext uri="{BB962C8B-B14F-4D97-AF65-F5344CB8AC3E}">
        <p14:creationId xmlns:p14="http://schemas.microsoft.com/office/powerpoint/2010/main" val="2810192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aphicFrame>
        <p:nvGraphicFramePr>
          <p:cNvPr id="4" name="نمودار 3"/>
          <p:cNvGraphicFramePr/>
          <p:nvPr>
            <p:extLst>
              <p:ext uri="{D42A27DB-BD31-4B8C-83A1-F6EECF244321}">
                <p14:modId xmlns:p14="http://schemas.microsoft.com/office/powerpoint/2010/main" val="1844787551"/>
              </p:ext>
            </p:extLst>
          </p:nvPr>
        </p:nvGraphicFramePr>
        <p:xfrm>
          <a:off x="457200" y="274638"/>
          <a:ext cx="8229600" cy="15701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ounded Rectangle 1"/>
          <p:cNvSpPr/>
          <p:nvPr/>
        </p:nvSpPr>
        <p:spPr>
          <a:xfrm>
            <a:off x="323528" y="1916832"/>
            <a:ext cx="8496944" cy="3672408"/>
          </a:xfrm>
          <a:prstGeom prst="roundRect">
            <a:avLst/>
          </a:prstGeom>
          <a:solidFill>
            <a:srgbClr val="046815"/>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fa-IR" sz="3600" dirty="0" err="1"/>
              <a:t>قَالَ</a:t>
            </a:r>
            <a:r>
              <a:rPr lang="fa-IR" sz="3600" dirty="0"/>
              <a:t> </a:t>
            </a:r>
            <a:r>
              <a:rPr lang="fa-IR" sz="3600" dirty="0" err="1"/>
              <a:t>الصَّادِقُ</a:t>
            </a:r>
            <a:r>
              <a:rPr lang="fa-IR" sz="3600" dirty="0"/>
              <a:t> </a:t>
            </a:r>
            <a:r>
              <a:rPr lang="fa-IR" sz="3600" dirty="0" smtClean="0"/>
              <a:t> </a:t>
            </a:r>
            <a:r>
              <a:rPr lang="fa-IR" sz="2800" dirty="0" smtClean="0"/>
              <a:t>(</a:t>
            </a:r>
            <a:r>
              <a:rPr lang="fa-IR" sz="2800" dirty="0"/>
              <a:t>علیه </a:t>
            </a:r>
            <a:r>
              <a:rPr lang="fa-IR" sz="2800" dirty="0" err="1"/>
              <a:t>السلام</a:t>
            </a:r>
            <a:r>
              <a:rPr lang="fa-IR" sz="2800" dirty="0"/>
              <a:t> ) </a:t>
            </a:r>
            <a:endParaRPr lang="fa-IR" sz="2800" dirty="0" smtClean="0"/>
          </a:p>
          <a:p>
            <a:pPr lvl="0" algn="ctr"/>
            <a:endParaRPr lang="fa-IR" sz="2800" dirty="0"/>
          </a:p>
          <a:p>
            <a:pPr lvl="0" algn="ctr"/>
            <a:r>
              <a:rPr lang="fa-IR" sz="5400" dirty="0" err="1"/>
              <a:t>أَحَبُّ</a:t>
            </a:r>
            <a:r>
              <a:rPr lang="fa-IR" sz="5400" dirty="0"/>
              <a:t> </a:t>
            </a:r>
            <a:r>
              <a:rPr lang="fa-IR" sz="5400" dirty="0" err="1"/>
              <a:t>الْأَعْمَالِ</a:t>
            </a:r>
            <a:r>
              <a:rPr lang="fa-IR" sz="5400" dirty="0"/>
              <a:t> </a:t>
            </a:r>
            <a:r>
              <a:rPr lang="fa-IR" sz="5400" dirty="0" err="1"/>
              <a:t>إِلَى</a:t>
            </a:r>
            <a:r>
              <a:rPr lang="fa-IR" sz="5400" dirty="0"/>
              <a:t> </a:t>
            </a:r>
            <a:r>
              <a:rPr lang="fa-IR" sz="5400" dirty="0" err="1"/>
              <a:t>اللَّهِ</a:t>
            </a:r>
            <a:r>
              <a:rPr lang="fa-IR" sz="5400" dirty="0"/>
              <a:t> </a:t>
            </a:r>
            <a:r>
              <a:rPr lang="fa-IR" sz="5400" dirty="0" err="1"/>
              <a:t>عَزَّ</a:t>
            </a:r>
            <a:r>
              <a:rPr lang="fa-IR" sz="5400" dirty="0"/>
              <a:t> </a:t>
            </a:r>
            <a:r>
              <a:rPr lang="fa-IR" sz="5400" dirty="0" err="1"/>
              <a:t>وَ</a:t>
            </a:r>
            <a:r>
              <a:rPr lang="fa-IR" sz="5400" dirty="0"/>
              <a:t> </a:t>
            </a:r>
            <a:r>
              <a:rPr lang="fa-IR" sz="5400" dirty="0" err="1"/>
              <a:t>جَلَّ</a:t>
            </a:r>
            <a:r>
              <a:rPr lang="fa-IR" sz="5400" dirty="0"/>
              <a:t> </a:t>
            </a:r>
            <a:r>
              <a:rPr lang="fa-IR" sz="5400" dirty="0" err="1">
                <a:solidFill>
                  <a:srgbClr val="FF0000"/>
                </a:solidFill>
              </a:rPr>
              <a:t>الصَّلَاةُ</a:t>
            </a:r>
            <a:r>
              <a:rPr lang="fa-IR" sz="5400" dirty="0"/>
              <a:t> </a:t>
            </a:r>
            <a:r>
              <a:rPr lang="fa-IR" sz="5400" dirty="0" err="1"/>
              <a:t>وَ</a:t>
            </a:r>
            <a:r>
              <a:rPr lang="fa-IR" sz="5400" dirty="0"/>
              <a:t> </a:t>
            </a:r>
            <a:r>
              <a:rPr lang="fa-IR" sz="5400" dirty="0" err="1">
                <a:solidFill>
                  <a:schemeClr val="bg1"/>
                </a:solidFill>
              </a:rPr>
              <a:t>هِيَ</a:t>
            </a:r>
            <a:r>
              <a:rPr lang="fa-IR" sz="5400" dirty="0">
                <a:solidFill>
                  <a:srgbClr val="FF0000"/>
                </a:solidFill>
              </a:rPr>
              <a:t> </a:t>
            </a:r>
            <a:r>
              <a:rPr lang="fa-IR" sz="5400" dirty="0" err="1">
                <a:solidFill>
                  <a:srgbClr val="FF0000"/>
                </a:solidFill>
              </a:rPr>
              <a:t>آخِرُ</a:t>
            </a:r>
            <a:r>
              <a:rPr lang="fa-IR" sz="5400" dirty="0">
                <a:solidFill>
                  <a:srgbClr val="FF0000"/>
                </a:solidFill>
              </a:rPr>
              <a:t> </a:t>
            </a:r>
            <a:r>
              <a:rPr lang="fa-IR" sz="5400" dirty="0" err="1">
                <a:solidFill>
                  <a:srgbClr val="FF0000"/>
                </a:solidFill>
              </a:rPr>
              <a:t>وَصَايَا</a:t>
            </a:r>
            <a:r>
              <a:rPr lang="fa-IR" sz="5400" dirty="0">
                <a:solidFill>
                  <a:srgbClr val="FF0000"/>
                </a:solidFill>
              </a:rPr>
              <a:t> </a:t>
            </a:r>
            <a:r>
              <a:rPr lang="fa-IR" sz="5400" dirty="0" err="1">
                <a:solidFill>
                  <a:schemeClr val="bg1"/>
                </a:solidFill>
              </a:rPr>
              <a:t>الْأَنْبِيَاء</a:t>
            </a:r>
            <a:r>
              <a:rPr lang="fa-IR" sz="5400" dirty="0" err="1">
                <a:solidFill>
                  <a:srgbClr val="FF0000"/>
                </a:solidFill>
              </a:rPr>
              <a:t>ِ</a:t>
            </a:r>
            <a:r>
              <a:rPr lang="fa-IR" sz="5400" dirty="0">
                <a:solidFill>
                  <a:srgbClr val="FF0000"/>
                </a:solidFill>
              </a:rPr>
              <a:t> </a:t>
            </a:r>
            <a:endParaRPr lang="fa-IR" dirty="0"/>
          </a:p>
        </p:txBody>
      </p:sp>
      <p:sp>
        <p:nvSpPr>
          <p:cNvPr id="6" name="Rounded Rectangle 5"/>
          <p:cNvSpPr/>
          <p:nvPr/>
        </p:nvSpPr>
        <p:spPr>
          <a:xfrm>
            <a:off x="323528" y="5661248"/>
            <a:ext cx="8496944" cy="792088"/>
          </a:xfrm>
          <a:prstGeom prst="roundRect">
            <a:avLst>
              <a:gd name="adj" fmla="val 50000"/>
            </a:avLst>
          </a:prstGeom>
          <a:solidFill>
            <a:srgbClr val="046815"/>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fa-IR" sz="2400" dirty="0"/>
              <a:t>من لا </a:t>
            </a:r>
            <a:r>
              <a:rPr lang="fa-IR" sz="2400" dirty="0" err="1"/>
              <a:t>يحضره</a:t>
            </a:r>
            <a:r>
              <a:rPr lang="fa-IR" sz="2400" dirty="0"/>
              <a:t> </a:t>
            </a:r>
            <a:r>
              <a:rPr lang="fa-IR" sz="2400" dirty="0" err="1"/>
              <a:t>الفقيه</a:t>
            </a:r>
            <a:r>
              <a:rPr lang="fa-IR" sz="2400" dirty="0"/>
              <a:t>    ج‏1    210    باب فضل </a:t>
            </a:r>
            <a:r>
              <a:rPr lang="fa-IR" sz="2400" dirty="0" err="1"/>
              <a:t>الصلاة</a:t>
            </a:r>
            <a:r>
              <a:rPr lang="fa-IR" sz="2400" dirty="0"/>
              <a:t> .....  ص : </a:t>
            </a:r>
            <a:r>
              <a:rPr lang="fa-IR" sz="2400" dirty="0" smtClean="0"/>
              <a:t>20</a:t>
            </a:r>
            <a:endParaRPr lang="fa-IR" sz="2400" dirty="0"/>
          </a:p>
        </p:txBody>
      </p:sp>
    </p:spTree>
    <p:extLst>
      <p:ext uri="{BB962C8B-B14F-4D97-AF65-F5344CB8AC3E}">
        <p14:creationId xmlns:p14="http://schemas.microsoft.com/office/powerpoint/2010/main" val="62540979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2"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نمودار 3"/>
          <p:cNvGraphicFramePr/>
          <p:nvPr>
            <p:extLst>
              <p:ext uri="{D42A27DB-BD31-4B8C-83A1-F6EECF244321}">
                <p14:modId xmlns:p14="http://schemas.microsoft.com/office/powerpoint/2010/main" val="105821632"/>
              </p:ext>
            </p:extLst>
          </p:nvPr>
        </p:nvGraphicFramePr>
        <p:xfrm>
          <a:off x="457200" y="183778"/>
          <a:ext cx="8229600" cy="13010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نگهدارنده مکان محتوا 2"/>
          <p:cNvSpPr>
            <a:spLocks noGrp="1"/>
          </p:cNvSpPr>
          <p:nvPr>
            <p:ph idx="1"/>
          </p:nvPr>
        </p:nvSpPr>
        <p:spPr>
          <a:xfrm>
            <a:off x="457200" y="1600200"/>
            <a:ext cx="8229600" cy="4925144"/>
          </a:xfrm>
          <a:ln w="76200">
            <a:solidFill>
              <a:srgbClr val="00B0F0"/>
            </a:solidFill>
          </a:ln>
        </p:spPr>
        <p:style>
          <a:lnRef idx="1">
            <a:schemeClr val="accent2"/>
          </a:lnRef>
          <a:fillRef idx="2">
            <a:schemeClr val="accent2"/>
          </a:fillRef>
          <a:effectRef idx="1">
            <a:schemeClr val="accent2"/>
          </a:effectRef>
          <a:fontRef idx="minor">
            <a:schemeClr val="dk1"/>
          </a:fontRef>
        </p:style>
        <p:txBody>
          <a:bodyPr>
            <a:normAutofit lnSpcReduction="10000"/>
          </a:bodyPr>
          <a:lstStyle/>
          <a:p>
            <a:pPr marL="0" indent="0" algn="ctr">
              <a:lnSpc>
                <a:spcPct val="115000"/>
              </a:lnSpc>
              <a:spcBef>
                <a:spcPts val="1000"/>
              </a:spcBef>
              <a:buNone/>
            </a:pPr>
            <a:r>
              <a:rPr lang="fa-IR"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a:ea typeface="Times New Roman"/>
                <a:cs typeface="B Badr"/>
              </a:rPr>
              <a:t>1</a:t>
            </a:r>
            <a:r>
              <a:rPr lang="fa-IR"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a:ea typeface="Times New Roman"/>
                <a:cs typeface="B Badr"/>
              </a:rPr>
              <a:t>-  شاخصه ایمان</a:t>
            </a:r>
          </a:p>
          <a:p>
            <a:pPr marL="0" indent="0">
              <a:lnSpc>
                <a:spcPct val="115000"/>
              </a:lnSpc>
              <a:spcBef>
                <a:spcPts val="1000"/>
              </a:spcBef>
              <a:buNone/>
            </a:pPr>
            <a:r>
              <a:rPr lang="fa-IR"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a:ea typeface="Times New Roman"/>
                <a:cs typeface="B Badr"/>
              </a:rPr>
              <a:t> </a:t>
            </a:r>
            <a:endParaRPr lang="en-US" sz="39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a:ea typeface="Times New Roman"/>
              <a:cs typeface="B Badr"/>
            </a:endParaRPr>
          </a:p>
          <a:p>
            <a:pPr algn="ctr">
              <a:lnSpc>
                <a:spcPct val="115000"/>
              </a:lnSpc>
              <a:spcAft>
                <a:spcPts val="1000"/>
              </a:spcAft>
            </a:pPr>
            <a:r>
              <a:rPr lang="fa-IR" sz="4400" dirty="0" err="1" smtClean="0">
                <a:ea typeface="Calibri"/>
                <a:cs typeface="B Badr"/>
              </a:rPr>
              <a:t>وَ</a:t>
            </a:r>
            <a:r>
              <a:rPr lang="fa-IR" sz="4400" dirty="0" smtClean="0">
                <a:ea typeface="Calibri"/>
                <a:cs typeface="B Badr"/>
              </a:rPr>
              <a:t> </a:t>
            </a:r>
            <a:r>
              <a:rPr lang="fa-IR" sz="4400" dirty="0" err="1">
                <a:ea typeface="Calibri"/>
                <a:cs typeface="B Badr"/>
              </a:rPr>
              <a:t>هذا</a:t>
            </a:r>
            <a:r>
              <a:rPr lang="fa-IR" sz="4400" dirty="0">
                <a:ea typeface="Calibri"/>
                <a:cs typeface="B Badr"/>
              </a:rPr>
              <a:t> </a:t>
            </a:r>
            <a:r>
              <a:rPr lang="fa-IR" sz="4400" dirty="0" err="1">
                <a:ea typeface="Calibri"/>
                <a:cs typeface="B Badr"/>
              </a:rPr>
              <a:t>كِتابٌ</a:t>
            </a:r>
            <a:r>
              <a:rPr lang="fa-IR" sz="4400" dirty="0">
                <a:ea typeface="Calibri"/>
                <a:cs typeface="B Badr"/>
              </a:rPr>
              <a:t> </a:t>
            </a:r>
            <a:r>
              <a:rPr lang="fa-IR" sz="4400" dirty="0" err="1">
                <a:ea typeface="Calibri"/>
                <a:cs typeface="B Badr"/>
              </a:rPr>
              <a:t>أَنْزَلْناهُ</a:t>
            </a:r>
            <a:r>
              <a:rPr lang="fa-IR" sz="4400" dirty="0">
                <a:ea typeface="Calibri"/>
                <a:cs typeface="B Badr"/>
              </a:rPr>
              <a:t> </a:t>
            </a:r>
            <a:r>
              <a:rPr lang="fa-IR" sz="4400" dirty="0" err="1">
                <a:ea typeface="Calibri"/>
                <a:cs typeface="B Badr"/>
              </a:rPr>
              <a:t>مُبارَكٌ</a:t>
            </a:r>
            <a:r>
              <a:rPr lang="fa-IR" sz="4400" dirty="0">
                <a:ea typeface="Calibri"/>
                <a:cs typeface="B Badr"/>
              </a:rPr>
              <a:t> </a:t>
            </a:r>
            <a:r>
              <a:rPr lang="fa-IR" sz="4400" dirty="0" err="1">
                <a:ea typeface="Calibri"/>
                <a:cs typeface="B Badr"/>
              </a:rPr>
              <a:t>مُصَدِّقُ</a:t>
            </a:r>
            <a:r>
              <a:rPr lang="fa-IR" sz="4400" dirty="0">
                <a:ea typeface="Calibri"/>
                <a:cs typeface="B Badr"/>
              </a:rPr>
              <a:t> </a:t>
            </a:r>
            <a:r>
              <a:rPr lang="fa-IR" sz="4400" dirty="0" err="1">
                <a:ea typeface="Calibri"/>
                <a:cs typeface="B Badr"/>
              </a:rPr>
              <a:t>الَّذي</a:t>
            </a:r>
            <a:r>
              <a:rPr lang="fa-IR" sz="4400" dirty="0">
                <a:ea typeface="Calibri"/>
                <a:cs typeface="B Badr"/>
              </a:rPr>
              <a:t> </a:t>
            </a:r>
            <a:r>
              <a:rPr lang="fa-IR" sz="4400" dirty="0" err="1">
                <a:ea typeface="Calibri"/>
                <a:cs typeface="B Badr"/>
              </a:rPr>
              <a:t>بَيْنَ</a:t>
            </a:r>
            <a:r>
              <a:rPr lang="fa-IR" sz="4400" dirty="0">
                <a:ea typeface="Calibri"/>
                <a:cs typeface="B Badr"/>
              </a:rPr>
              <a:t> </a:t>
            </a:r>
            <a:r>
              <a:rPr lang="fa-IR" sz="4400" dirty="0" err="1">
                <a:ea typeface="Calibri"/>
                <a:cs typeface="B Badr"/>
              </a:rPr>
              <a:t>يَدَيْهِ</a:t>
            </a:r>
            <a:r>
              <a:rPr lang="fa-IR" sz="4400" dirty="0">
                <a:ea typeface="Calibri"/>
                <a:cs typeface="B Badr"/>
              </a:rPr>
              <a:t> </a:t>
            </a:r>
            <a:r>
              <a:rPr lang="fa-IR" sz="4400" dirty="0" err="1">
                <a:ea typeface="Calibri"/>
                <a:cs typeface="B Badr"/>
              </a:rPr>
              <a:t>وَ</a:t>
            </a:r>
            <a:r>
              <a:rPr lang="fa-IR" sz="4400" dirty="0">
                <a:ea typeface="Calibri"/>
                <a:cs typeface="B Badr"/>
              </a:rPr>
              <a:t> </a:t>
            </a:r>
            <a:r>
              <a:rPr lang="fa-IR" sz="4400" dirty="0" err="1">
                <a:ea typeface="Calibri"/>
                <a:cs typeface="B Badr"/>
              </a:rPr>
              <a:t>لِتُنْذِرَ</a:t>
            </a:r>
            <a:r>
              <a:rPr lang="fa-IR" sz="4400" dirty="0">
                <a:ea typeface="Calibri"/>
                <a:cs typeface="B Badr"/>
              </a:rPr>
              <a:t> </a:t>
            </a:r>
            <a:r>
              <a:rPr lang="fa-IR" sz="4400" dirty="0" err="1">
                <a:ea typeface="Calibri"/>
                <a:cs typeface="B Badr"/>
              </a:rPr>
              <a:t>أُمَّ</a:t>
            </a:r>
            <a:r>
              <a:rPr lang="fa-IR" sz="4400" dirty="0">
                <a:ea typeface="Calibri"/>
                <a:cs typeface="B Badr"/>
              </a:rPr>
              <a:t> </a:t>
            </a:r>
            <a:r>
              <a:rPr lang="fa-IR" sz="4400" dirty="0" err="1">
                <a:ea typeface="Calibri"/>
                <a:cs typeface="B Badr"/>
              </a:rPr>
              <a:t>الْقُرى</a:t>
            </a:r>
            <a:r>
              <a:rPr lang="fa-IR" sz="4400" dirty="0">
                <a:ea typeface="Calibri"/>
                <a:cs typeface="B Badr"/>
              </a:rPr>
              <a:t>‏ </a:t>
            </a:r>
            <a:r>
              <a:rPr lang="fa-IR" sz="4400" dirty="0" err="1">
                <a:ea typeface="Calibri"/>
                <a:cs typeface="B Badr"/>
              </a:rPr>
              <a:t>وَ</a:t>
            </a:r>
            <a:r>
              <a:rPr lang="fa-IR" sz="4400" dirty="0">
                <a:ea typeface="Calibri"/>
                <a:cs typeface="B Badr"/>
              </a:rPr>
              <a:t> </a:t>
            </a:r>
            <a:r>
              <a:rPr lang="fa-IR" sz="4400" dirty="0" err="1">
                <a:ea typeface="Calibri"/>
                <a:cs typeface="B Badr"/>
              </a:rPr>
              <a:t>مَنْ</a:t>
            </a:r>
            <a:r>
              <a:rPr lang="fa-IR" sz="4400" dirty="0">
                <a:ea typeface="Calibri"/>
                <a:cs typeface="B Badr"/>
              </a:rPr>
              <a:t> </a:t>
            </a:r>
            <a:r>
              <a:rPr lang="fa-IR" sz="4400" dirty="0" err="1">
                <a:ea typeface="Calibri"/>
                <a:cs typeface="B Badr"/>
              </a:rPr>
              <a:t>حَوْلَها</a:t>
            </a:r>
            <a:r>
              <a:rPr lang="fa-IR" sz="4400" dirty="0">
                <a:ea typeface="Calibri"/>
                <a:cs typeface="B Badr"/>
              </a:rPr>
              <a:t> </a:t>
            </a:r>
            <a:r>
              <a:rPr lang="fa-IR" sz="4400" dirty="0" err="1">
                <a:ea typeface="Calibri"/>
                <a:cs typeface="B Badr"/>
              </a:rPr>
              <a:t>وَ</a:t>
            </a:r>
            <a:r>
              <a:rPr lang="fa-IR" sz="4400" dirty="0">
                <a:ea typeface="Calibri"/>
                <a:cs typeface="B Badr"/>
              </a:rPr>
              <a:t> </a:t>
            </a:r>
            <a:r>
              <a:rPr lang="fa-IR" sz="4400" dirty="0" err="1">
                <a:ea typeface="Calibri"/>
                <a:cs typeface="B Badr"/>
              </a:rPr>
              <a:t>الَّذينَ</a:t>
            </a:r>
            <a:r>
              <a:rPr lang="fa-IR" sz="4400" dirty="0">
                <a:ea typeface="Calibri"/>
                <a:cs typeface="B Badr"/>
              </a:rPr>
              <a:t> </a:t>
            </a:r>
            <a:r>
              <a:rPr lang="fa-IR" sz="4400" dirty="0" err="1">
                <a:ea typeface="Calibri"/>
                <a:cs typeface="B Badr"/>
              </a:rPr>
              <a:t>يُؤْمِنُونَ</a:t>
            </a:r>
            <a:r>
              <a:rPr lang="fa-IR" sz="4400" dirty="0">
                <a:ea typeface="Calibri"/>
                <a:cs typeface="B Badr"/>
              </a:rPr>
              <a:t> </a:t>
            </a:r>
            <a:r>
              <a:rPr lang="fa-IR" sz="4400" dirty="0" err="1">
                <a:ea typeface="Calibri"/>
                <a:cs typeface="B Badr"/>
              </a:rPr>
              <a:t>بِالْآخِرَةِ</a:t>
            </a:r>
            <a:r>
              <a:rPr lang="fa-IR" sz="4400" dirty="0">
                <a:ea typeface="Calibri"/>
                <a:cs typeface="B Badr"/>
              </a:rPr>
              <a:t> </a:t>
            </a:r>
            <a:r>
              <a:rPr lang="fa-IR" sz="4400" dirty="0" err="1">
                <a:ea typeface="Calibri"/>
                <a:cs typeface="B Badr"/>
              </a:rPr>
              <a:t>يُؤْمِنُونَ</a:t>
            </a:r>
            <a:r>
              <a:rPr lang="fa-IR" sz="4400" dirty="0">
                <a:ea typeface="Calibri"/>
                <a:cs typeface="B Badr"/>
              </a:rPr>
              <a:t> </a:t>
            </a:r>
            <a:r>
              <a:rPr lang="fa-IR" sz="4400" dirty="0" err="1">
                <a:ea typeface="Calibri"/>
                <a:cs typeface="B Badr"/>
              </a:rPr>
              <a:t>بِهِ</a:t>
            </a:r>
            <a:r>
              <a:rPr lang="fa-IR" sz="4400" dirty="0">
                <a:ea typeface="Calibri"/>
                <a:cs typeface="B Badr"/>
              </a:rPr>
              <a:t> </a:t>
            </a:r>
            <a:r>
              <a:rPr lang="fa-IR" sz="4400" dirty="0" err="1">
                <a:ea typeface="Calibri"/>
                <a:cs typeface="B Badr"/>
              </a:rPr>
              <a:t>وَ</a:t>
            </a:r>
            <a:r>
              <a:rPr lang="fa-IR" sz="4400" dirty="0">
                <a:ea typeface="Calibri"/>
                <a:cs typeface="B Badr"/>
              </a:rPr>
              <a:t> </a:t>
            </a:r>
            <a:r>
              <a:rPr lang="fa-IR" sz="4400" dirty="0" err="1">
                <a:ea typeface="Calibri"/>
                <a:cs typeface="B Badr"/>
              </a:rPr>
              <a:t>هُمْ</a:t>
            </a:r>
            <a:r>
              <a:rPr lang="fa-IR" sz="4400" dirty="0">
                <a:ea typeface="Calibri"/>
                <a:cs typeface="B Badr"/>
              </a:rPr>
              <a:t> </a:t>
            </a:r>
            <a:r>
              <a:rPr lang="fa-IR" sz="4400" dirty="0" err="1">
                <a:ea typeface="Calibri"/>
                <a:cs typeface="B Badr"/>
              </a:rPr>
              <a:t>عَلى</a:t>
            </a:r>
            <a:r>
              <a:rPr lang="fa-IR" sz="4400" dirty="0">
                <a:ea typeface="Calibri"/>
                <a:cs typeface="B Badr"/>
              </a:rPr>
              <a:t>‏ </a:t>
            </a:r>
            <a:r>
              <a:rPr lang="fa-IR" sz="4400" dirty="0" err="1">
                <a:solidFill>
                  <a:srgbClr val="FF0000"/>
                </a:solidFill>
                <a:ea typeface="Calibri"/>
                <a:cs typeface="B Badr"/>
              </a:rPr>
              <a:t>صَلاتِهِمْ</a:t>
            </a:r>
            <a:r>
              <a:rPr lang="fa-IR" sz="4400" dirty="0">
                <a:solidFill>
                  <a:srgbClr val="FF0000"/>
                </a:solidFill>
                <a:ea typeface="Calibri"/>
                <a:cs typeface="B Badr"/>
              </a:rPr>
              <a:t> </a:t>
            </a:r>
            <a:r>
              <a:rPr lang="fa-IR" sz="4400" dirty="0" err="1" smtClean="0">
                <a:solidFill>
                  <a:srgbClr val="FF0000"/>
                </a:solidFill>
                <a:ea typeface="Calibri"/>
                <a:cs typeface="B Badr"/>
              </a:rPr>
              <a:t>يُحافِظُون</a:t>
            </a:r>
            <a:endParaRPr lang="fa-IR" sz="4400" dirty="0">
              <a:solidFill>
                <a:srgbClr val="FF0000"/>
              </a:solidFill>
              <a:ea typeface="Calibri"/>
              <a:cs typeface="B Badr"/>
            </a:endParaRPr>
          </a:p>
          <a:p>
            <a:pPr>
              <a:lnSpc>
                <a:spcPct val="115000"/>
              </a:lnSpc>
              <a:spcAft>
                <a:spcPts val="1000"/>
              </a:spcAft>
            </a:pPr>
            <a:r>
              <a:rPr lang="fa-IR" sz="3600" dirty="0" smtClean="0">
                <a:solidFill>
                  <a:prstClr val="black"/>
                </a:solidFill>
                <a:ea typeface="Calibri"/>
                <a:cs typeface="B Badr"/>
              </a:rPr>
              <a:t>  </a:t>
            </a:r>
            <a:r>
              <a:rPr lang="fa-IR" sz="2800" dirty="0" err="1" smtClean="0">
                <a:solidFill>
                  <a:prstClr val="black"/>
                </a:solidFill>
                <a:ea typeface="Calibri"/>
                <a:cs typeface="B Badr"/>
              </a:rPr>
              <a:t>أنعام</a:t>
            </a:r>
            <a:r>
              <a:rPr lang="fa-IR" sz="2800" dirty="0" smtClean="0">
                <a:solidFill>
                  <a:prstClr val="black"/>
                </a:solidFill>
                <a:ea typeface="Calibri"/>
                <a:cs typeface="B Badr"/>
              </a:rPr>
              <a:t> </a:t>
            </a:r>
            <a:r>
              <a:rPr lang="fa-IR" sz="2800" dirty="0">
                <a:solidFill>
                  <a:prstClr val="black"/>
                </a:solidFill>
                <a:ea typeface="Calibri"/>
                <a:cs typeface="B Badr"/>
              </a:rPr>
              <a:t>: 92 </a:t>
            </a:r>
            <a:endParaRPr lang="en-US" sz="2000" dirty="0">
              <a:ea typeface="Calibri"/>
              <a:cs typeface="B Badr"/>
            </a:endParaRPr>
          </a:p>
        </p:txBody>
      </p:sp>
    </p:spTree>
    <p:extLst>
      <p:ext uri="{BB962C8B-B14F-4D97-AF65-F5344CB8AC3E}">
        <p14:creationId xmlns:p14="http://schemas.microsoft.com/office/powerpoint/2010/main" val="53024866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p:tgtEl>
                                          <p:spTgt spid="3">
                                            <p:bg/>
                                          </p:spTgt>
                                        </p:tgtEl>
                                        <p:attrNameLst>
                                          <p:attrName>ppt_y</p:attrName>
                                        </p:attrNameLst>
                                      </p:cBhvr>
                                      <p:tavLst>
                                        <p:tav tm="0">
                                          <p:val>
                                            <p:strVal val="#ppt_y+#ppt_h*1.125000"/>
                                          </p:val>
                                        </p:tav>
                                        <p:tav tm="100000">
                                          <p:val>
                                            <p:strVal val="#ppt_y"/>
                                          </p:val>
                                        </p:tav>
                                      </p:tavLst>
                                    </p:anim>
                                    <p:animEffect transition="in" filter="wipe(up)">
                                      <p:cBhvr>
                                        <p:cTn id="8" dur="500"/>
                                        <p:tgtEl>
                                          <p:spTgt spid="3">
                                            <p:bg/>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نگهدارنده مکان محتوا 2"/>
          <p:cNvSpPr>
            <a:spLocks noGrp="1"/>
          </p:cNvSpPr>
          <p:nvPr>
            <p:ph idx="1"/>
          </p:nvPr>
        </p:nvSpPr>
        <p:spPr>
          <a:xfrm>
            <a:off x="251520" y="332656"/>
            <a:ext cx="8568952" cy="6264696"/>
          </a:xfrm>
          <a:ln w="76200">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a:normAutofit lnSpcReduction="10000"/>
          </a:bodyPr>
          <a:lstStyle/>
          <a:p>
            <a:pPr marL="0" lvl="0" indent="0">
              <a:lnSpc>
                <a:spcPct val="115000"/>
              </a:lnSpc>
              <a:spcBef>
                <a:spcPts val="1000"/>
              </a:spcBef>
              <a:buNone/>
            </a:pPr>
            <a:endParaRPr lang="fa-IR" sz="40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ambria"/>
              <a:ea typeface="Times New Roman"/>
              <a:cs typeface="B Badr"/>
            </a:endParaRPr>
          </a:p>
          <a:p>
            <a:pPr marL="0" lvl="0" indent="0" algn="ctr">
              <a:lnSpc>
                <a:spcPct val="115000"/>
              </a:lnSpc>
              <a:spcBef>
                <a:spcPts val="1000"/>
              </a:spcBef>
              <a:buNone/>
            </a:pPr>
            <a:r>
              <a:rPr lang="fa-IR" sz="54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ambria"/>
                <a:ea typeface="Times New Roman"/>
                <a:cs typeface="B Badr"/>
              </a:rPr>
              <a:t>2- </a:t>
            </a:r>
            <a:r>
              <a:rPr lang="fa-IR" sz="54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ambria"/>
                <a:ea typeface="Times New Roman"/>
                <a:cs typeface="B Badr"/>
              </a:rPr>
              <a:t>محوریت در </a:t>
            </a:r>
            <a:r>
              <a:rPr lang="fa-IR" sz="54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ambria"/>
                <a:ea typeface="Times New Roman"/>
                <a:cs typeface="B Badr"/>
              </a:rPr>
              <a:t>هجرت</a:t>
            </a:r>
            <a:endParaRPr lang="fa-IR" sz="54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ambria"/>
              <a:ea typeface="Times New Roman"/>
              <a:cs typeface="B Badr"/>
            </a:endParaRPr>
          </a:p>
          <a:p>
            <a:pPr lvl="0">
              <a:lnSpc>
                <a:spcPct val="115000"/>
              </a:lnSpc>
              <a:spcBef>
                <a:spcPts val="1000"/>
              </a:spcBef>
            </a:pPr>
            <a:endParaRPr lang="en-US" sz="35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ambria"/>
              <a:ea typeface="Times New Roman"/>
              <a:cs typeface="B Badr"/>
            </a:endParaRPr>
          </a:p>
          <a:p>
            <a:pPr lvl="0" algn="ctr">
              <a:lnSpc>
                <a:spcPct val="115000"/>
              </a:lnSpc>
              <a:spcAft>
                <a:spcPts val="1000"/>
              </a:spcAft>
            </a:pPr>
            <a:r>
              <a:rPr lang="fa-IR" sz="4300" dirty="0" err="1">
                <a:solidFill>
                  <a:prstClr val="black"/>
                </a:solidFill>
                <a:ea typeface="Calibri"/>
                <a:cs typeface="B Badr"/>
              </a:rPr>
              <a:t>رَبَّنا</a:t>
            </a:r>
            <a:r>
              <a:rPr lang="fa-IR" sz="4300" dirty="0">
                <a:solidFill>
                  <a:prstClr val="black"/>
                </a:solidFill>
                <a:ea typeface="Calibri"/>
                <a:cs typeface="B Badr"/>
              </a:rPr>
              <a:t> </a:t>
            </a:r>
            <a:r>
              <a:rPr lang="fa-IR" sz="4300" dirty="0" err="1">
                <a:solidFill>
                  <a:prstClr val="black"/>
                </a:solidFill>
                <a:ea typeface="Calibri"/>
                <a:cs typeface="B Badr"/>
              </a:rPr>
              <a:t>إِنِّي</a:t>
            </a:r>
            <a:r>
              <a:rPr lang="fa-IR" sz="4300" dirty="0">
                <a:solidFill>
                  <a:prstClr val="black"/>
                </a:solidFill>
                <a:ea typeface="Calibri"/>
                <a:cs typeface="B Badr"/>
              </a:rPr>
              <a:t> </a:t>
            </a:r>
            <a:r>
              <a:rPr lang="fa-IR" sz="4300" dirty="0" err="1">
                <a:solidFill>
                  <a:prstClr val="black"/>
                </a:solidFill>
                <a:ea typeface="Calibri"/>
                <a:cs typeface="B Badr"/>
              </a:rPr>
              <a:t>أَسْكَنْتُ</a:t>
            </a:r>
            <a:r>
              <a:rPr lang="fa-IR" sz="4300" dirty="0">
                <a:solidFill>
                  <a:prstClr val="black"/>
                </a:solidFill>
                <a:ea typeface="Calibri"/>
                <a:cs typeface="B Badr"/>
              </a:rPr>
              <a:t> </a:t>
            </a:r>
            <a:r>
              <a:rPr lang="fa-IR" sz="4300" dirty="0" err="1">
                <a:solidFill>
                  <a:prstClr val="black"/>
                </a:solidFill>
                <a:ea typeface="Calibri"/>
                <a:cs typeface="B Badr"/>
              </a:rPr>
              <a:t>مِنْ</a:t>
            </a:r>
            <a:r>
              <a:rPr lang="fa-IR" sz="4300" dirty="0">
                <a:solidFill>
                  <a:prstClr val="black"/>
                </a:solidFill>
                <a:ea typeface="Calibri"/>
                <a:cs typeface="B Badr"/>
              </a:rPr>
              <a:t> </a:t>
            </a:r>
            <a:r>
              <a:rPr lang="fa-IR" sz="4300" dirty="0" err="1">
                <a:solidFill>
                  <a:prstClr val="black"/>
                </a:solidFill>
                <a:ea typeface="Calibri"/>
                <a:cs typeface="B Badr"/>
              </a:rPr>
              <a:t>ذُرِّيَّتي</a:t>
            </a:r>
            <a:r>
              <a:rPr lang="fa-IR" sz="4300" dirty="0">
                <a:solidFill>
                  <a:prstClr val="black"/>
                </a:solidFill>
                <a:ea typeface="Calibri"/>
                <a:cs typeface="B Badr"/>
              </a:rPr>
              <a:t>‏ </a:t>
            </a:r>
            <a:r>
              <a:rPr lang="fa-IR" sz="4300" dirty="0" err="1">
                <a:solidFill>
                  <a:prstClr val="black"/>
                </a:solidFill>
                <a:ea typeface="Calibri"/>
                <a:cs typeface="B Badr"/>
              </a:rPr>
              <a:t>بِوادٍ</a:t>
            </a:r>
            <a:r>
              <a:rPr lang="fa-IR" sz="4300" dirty="0">
                <a:solidFill>
                  <a:prstClr val="black"/>
                </a:solidFill>
                <a:ea typeface="Calibri"/>
                <a:cs typeface="B Badr"/>
              </a:rPr>
              <a:t> </a:t>
            </a:r>
            <a:r>
              <a:rPr lang="fa-IR" sz="4300" dirty="0" err="1">
                <a:solidFill>
                  <a:prstClr val="black"/>
                </a:solidFill>
                <a:ea typeface="Calibri"/>
                <a:cs typeface="B Badr"/>
              </a:rPr>
              <a:t>غَيْرِ</a:t>
            </a:r>
            <a:r>
              <a:rPr lang="fa-IR" sz="4300" dirty="0">
                <a:solidFill>
                  <a:prstClr val="black"/>
                </a:solidFill>
                <a:ea typeface="Calibri"/>
                <a:cs typeface="B Badr"/>
              </a:rPr>
              <a:t> </a:t>
            </a:r>
            <a:r>
              <a:rPr lang="fa-IR" sz="4300" dirty="0" err="1">
                <a:solidFill>
                  <a:prstClr val="black"/>
                </a:solidFill>
                <a:ea typeface="Calibri"/>
                <a:cs typeface="B Badr"/>
              </a:rPr>
              <a:t>ذي</a:t>
            </a:r>
            <a:r>
              <a:rPr lang="fa-IR" sz="4300" dirty="0">
                <a:solidFill>
                  <a:prstClr val="black"/>
                </a:solidFill>
                <a:ea typeface="Calibri"/>
                <a:cs typeface="B Badr"/>
              </a:rPr>
              <a:t> </a:t>
            </a:r>
            <a:r>
              <a:rPr lang="fa-IR" sz="4300" dirty="0" err="1">
                <a:solidFill>
                  <a:prstClr val="black"/>
                </a:solidFill>
                <a:ea typeface="Calibri"/>
                <a:cs typeface="B Badr"/>
              </a:rPr>
              <a:t>زَرْعٍ</a:t>
            </a:r>
            <a:r>
              <a:rPr lang="fa-IR" sz="4300" dirty="0">
                <a:solidFill>
                  <a:prstClr val="black"/>
                </a:solidFill>
                <a:ea typeface="Calibri"/>
                <a:cs typeface="B Badr"/>
              </a:rPr>
              <a:t> </a:t>
            </a:r>
            <a:r>
              <a:rPr lang="fa-IR" sz="4300" dirty="0" err="1">
                <a:solidFill>
                  <a:prstClr val="black"/>
                </a:solidFill>
                <a:ea typeface="Calibri"/>
                <a:cs typeface="B Badr"/>
              </a:rPr>
              <a:t>عِنْدَ</a:t>
            </a:r>
            <a:r>
              <a:rPr lang="fa-IR" sz="4300" dirty="0">
                <a:solidFill>
                  <a:prstClr val="black"/>
                </a:solidFill>
                <a:ea typeface="Calibri"/>
                <a:cs typeface="B Badr"/>
              </a:rPr>
              <a:t> </a:t>
            </a:r>
            <a:r>
              <a:rPr lang="fa-IR" sz="4300" dirty="0" err="1">
                <a:solidFill>
                  <a:prstClr val="black"/>
                </a:solidFill>
                <a:ea typeface="Calibri"/>
                <a:cs typeface="B Badr"/>
              </a:rPr>
              <a:t>بَيْتِكَ</a:t>
            </a:r>
            <a:r>
              <a:rPr lang="fa-IR" sz="4300" dirty="0">
                <a:solidFill>
                  <a:prstClr val="black"/>
                </a:solidFill>
                <a:ea typeface="Calibri"/>
                <a:cs typeface="B Badr"/>
              </a:rPr>
              <a:t> </a:t>
            </a:r>
            <a:r>
              <a:rPr lang="fa-IR" sz="4300" dirty="0" err="1">
                <a:solidFill>
                  <a:prstClr val="black"/>
                </a:solidFill>
                <a:ea typeface="Calibri"/>
                <a:cs typeface="B Badr"/>
              </a:rPr>
              <a:t>الْمُحَرَّمِ</a:t>
            </a:r>
            <a:r>
              <a:rPr lang="fa-IR" sz="4300" dirty="0">
                <a:solidFill>
                  <a:prstClr val="black"/>
                </a:solidFill>
                <a:ea typeface="Calibri"/>
                <a:cs typeface="B Badr"/>
              </a:rPr>
              <a:t> </a:t>
            </a:r>
            <a:r>
              <a:rPr lang="fa-IR" sz="4300" dirty="0" err="1">
                <a:solidFill>
                  <a:prstClr val="black"/>
                </a:solidFill>
                <a:ea typeface="Calibri"/>
                <a:cs typeface="B Badr"/>
              </a:rPr>
              <a:t>رَبَّنا</a:t>
            </a:r>
            <a:r>
              <a:rPr lang="fa-IR" sz="4300" dirty="0">
                <a:solidFill>
                  <a:prstClr val="black"/>
                </a:solidFill>
                <a:ea typeface="Calibri"/>
                <a:cs typeface="B Badr"/>
              </a:rPr>
              <a:t> </a:t>
            </a:r>
            <a:r>
              <a:rPr lang="fa-IR" sz="4300" dirty="0" err="1">
                <a:solidFill>
                  <a:srgbClr val="FFFF00"/>
                </a:solidFill>
                <a:ea typeface="Calibri"/>
                <a:cs typeface="B Badr"/>
              </a:rPr>
              <a:t>لِيُقيمُوا</a:t>
            </a:r>
            <a:r>
              <a:rPr lang="fa-IR" sz="4300" dirty="0">
                <a:solidFill>
                  <a:srgbClr val="FFFF00"/>
                </a:solidFill>
                <a:ea typeface="Calibri"/>
                <a:cs typeface="B Badr"/>
              </a:rPr>
              <a:t> </a:t>
            </a:r>
            <a:r>
              <a:rPr lang="fa-IR" sz="4300" dirty="0" err="1">
                <a:solidFill>
                  <a:srgbClr val="FFFF00"/>
                </a:solidFill>
                <a:ea typeface="Calibri"/>
                <a:cs typeface="B Badr"/>
              </a:rPr>
              <a:t>الصَّلاةَ</a:t>
            </a:r>
            <a:r>
              <a:rPr lang="fa-IR" sz="4300" dirty="0">
                <a:solidFill>
                  <a:srgbClr val="FFFF00"/>
                </a:solidFill>
                <a:ea typeface="Calibri"/>
                <a:cs typeface="B Badr"/>
              </a:rPr>
              <a:t> </a:t>
            </a:r>
            <a:r>
              <a:rPr lang="fa-IR" sz="4300" dirty="0" err="1">
                <a:solidFill>
                  <a:prstClr val="black"/>
                </a:solidFill>
                <a:ea typeface="Calibri"/>
                <a:cs typeface="B Badr"/>
              </a:rPr>
              <a:t>فَاجْعَلْ</a:t>
            </a:r>
            <a:r>
              <a:rPr lang="fa-IR" sz="4300" dirty="0">
                <a:solidFill>
                  <a:prstClr val="black"/>
                </a:solidFill>
                <a:ea typeface="Calibri"/>
                <a:cs typeface="B Badr"/>
              </a:rPr>
              <a:t> </a:t>
            </a:r>
            <a:r>
              <a:rPr lang="fa-IR" sz="4300" dirty="0" err="1">
                <a:solidFill>
                  <a:prstClr val="black"/>
                </a:solidFill>
                <a:ea typeface="Calibri"/>
                <a:cs typeface="B Badr"/>
              </a:rPr>
              <a:t>أَفْئِدَةً</a:t>
            </a:r>
            <a:r>
              <a:rPr lang="fa-IR" sz="4300" dirty="0">
                <a:solidFill>
                  <a:prstClr val="black"/>
                </a:solidFill>
                <a:ea typeface="Calibri"/>
                <a:cs typeface="B Badr"/>
              </a:rPr>
              <a:t> </a:t>
            </a:r>
            <a:r>
              <a:rPr lang="fa-IR" sz="4300" dirty="0" err="1">
                <a:solidFill>
                  <a:prstClr val="black"/>
                </a:solidFill>
                <a:ea typeface="Calibri"/>
                <a:cs typeface="B Badr"/>
              </a:rPr>
              <a:t>مِنَ</a:t>
            </a:r>
            <a:r>
              <a:rPr lang="fa-IR" sz="4300" dirty="0">
                <a:solidFill>
                  <a:prstClr val="black"/>
                </a:solidFill>
                <a:ea typeface="Calibri"/>
                <a:cs typeface="B Badr"/>
              </a:rPr>
              <a:t> </a:t>
            </a:r>
            <a:r>
              <a:rPr lang="fa-IR" sz="4300" dirty="0" err="1">
                <a:solidFill>
                  <a:prstClr val="black"/>
                </a:solidFill>
                <a:ea typeface="Calibri"/>
                <a:cs typeface="B Badr"/>
              </a:rPr>
              <a:t>النَّاسِ</a:t>
            </a:r>
            <a:r>
              <a:rPr lang="fa-IR" sz="4300" dirty="0">
                <a:solidFill>
                  <a:prstClr val="black"/>
                </a:solidFill>
                <a:ea typeface="Calibri"/>
                <a:cs typeface="B Badr"/>
              </a:rPr>
              <a:t> </a:t>
            </a:r>
            <a:r>
              <a:rPr lang="fa-IR" sz="4300" dirty="0" err="1">
                <a:solidFill>
                  <a:prstClr val="black"/>
                </a:solidFill>
                <a:ea typeface="Calibri"/>
                <a:cs typeface="B Badr"/>
              </a:rPr>
              <a:t>تَهْوي</a:t>
            </a:r>
            <a:r>
              <a:rPr lang="fa-IR" sz="4300" dirty="0">
                <a:solidFill>
                  <a:prstClr val="black"/>
                </a:solidFill>
                <a:ea typeface="Calibri"/>
                <a:cs typeface="B Badr"/>
              </a:rPr>
              <a:t> </a:t>
            </a:r>
            <a:r>
              <a:rPr lang="fa-IR" sz="4300" dirty="0" err="1">
                <a:solidFill>
                  <a:prstClr val="black"/>
                </a:solidFill>
                <a:ea typeface="Calibri"/>
                <a:cs typeface="B Badr"/>
              </a:rPr>
              <a:t>إِلَيْهِمْ</a:t>
            </a:r>
            <a:r>
              <a:rPr lang="fa-IR" sz="4300" dirty="0">
                <a:solidFill>
                  <a:prstClr val="black"/>
                </a:solidFill>
                <a:ea typeface="Calibri"/>
                <a:cs typeface="B Badr"/>
              </a:rPr>
              <a:t> </a:t>
            </a:r>
            <a:r>
              <a:rPr lang="fa-IR" sz="4300" dirty="0" err="1">
                <a:solidFill>
                  <a:prstClr val="black"/>
                </a:solidFill>
                <a:ea typeface="Calibri"/>
                <a:cs typeface="B Badr"/>
              </a:rPr>
              <a:t>وَ</a:t>
            </a:r>
            <a:r>
              <a:rPr lang="fa-IR" sz="4300" dirty="0">
                <a:solidFill>
                  <a:prstClr val="black"/>
                </a:solidFill>
                <a:ea typeface="Calibri"/>
                <a:cs typeface="B Badr"/>
              </a:rPr>
              <a:t> </a:t>
            </a:r>
            <a:r>
              <a:rPr lang="fa-IR" sz="4300" dirty="0" err="1">
                <a:solidFill>
                  <a:prstClr val="black"/>
                </a:solidFill>
                <a:ea typeface="Calibri"/>
                <a:cs typeface="B Badr"/>
              </a:rPr>
              <a:t>ارْزُقْهُمْ</a:t>
            </a:r>
            <a:r>
              <a:rPr lang="fa-IR" sz="4300" dirty="0">
                <a:solidFill>
                  <a:prstClr val="black"/>
                </a:solidFill>
                <a:ea typeface="Calibri"/>
                <a:cs typeface="B Badr"/>
              </a:rPr>
              <a:t> </a:t>
            </a:r>
            <a:r>
              <a:rPr lang="fa-IR" sz="4300" dirty="0" err="1">
                <a:solidFill>
                  <a:prstClr val="black"/>
                </a:solidFill>
                <a:ea typeface="Calibri"/>
                <a:cs typeface="B Badr"/>
              </a:rPr>
              <a:t>مِنَ</a:t>
            </a:r>
            <a:r>
              <a:rPr lang="fa-IR" sz="4300" dirty="0">
                <a:solidFill>
                  <a:prstClr val="black"/>
                </a:solidFill>
                <a:ea typeface="Calibri"/>
                <a:cs typeface="B Badr"/>
              </a:rPr>
              <a:t> </a:t>
            </a:r>
            <a:r>
              <a:rPr lang="fa-IR" sz="4300" dirty="0" err="1">
                <a:solidFill>
                  <a:prstClr val="black"/>
                </a:solidFill>
                <a:ea typeface="Calibri"/>
                <a:cs typeface="B Badr"/>
              </a:rPr>
              <a:t>الثَّمَراتِ</a:t>
            </a:r>
            <a:r>
              <a:rPr lang="fa-IR" sz="4300" dirty="0">
                <a:solidFill>
                  <a:prstClr val="black"/>
                </a:solidFill>
                <a:ea typeface="Calibri"/>
                <a:cs typeface="B Badr"/>
              </a:rPr>
              <a:t> </a:t>
            </a:r>
            <a:r>
              <a:rPr lang="fa-IR" sz="4300" dirty="0" err="1">
                <a:solidFill>
                  <a:prstClr val="black"/>
                </a:solidFill>
                <a:ea typeface="Calibri"/>
                <a:cs typeface="B Badr"/>
              </a:rPr>
              <a:t>لَعَلَّهُمْ</a:t>
            </a:r>
            <a:r>
              <a:rPr lang="fa-IR" sz="4300" dirty="0">
                <a:solidFill>
                  <a:prstClr val="black"/>
                </a:solidFill>
                <a:ea typeface="Calibri"/>
                <a:cs typeface="B Badr"/>
              </a:rPr>
              <a:t> </a:t>
            </a:r>
            <a:r>
              <a:rPr lang="fa-IR" sz="4300" dirty="0" err="1" smtClean="0">
                <a:solidFill>
                  <a:prstClr val="black"/>
                </a:solidFill>
                <a:ea typeface="Calibri"/>
                <a:cs typeface="B Badr"/>
              </a:rPr>
              <a:t>يَشْكُرُون</a:t>
            </a:r>
            <a:r>
              <a:rPr lang="fa-IR" sz="4300" dirty="0">
                <a:solidFill>
                  <a:prstClr val="black"/>
                </a:solidFill>
                <a:ea typeface="Calibri"/>
                <a:cs typeface="B Badr"/>
              </a:rPr>
              <a:t> </a:t>
            </a:r>
          </a:p>
          <a:p>
            <a:pPr marL="0" lvl="0" indent="0" algn="ctr">
              <a:lnSpc>
                <a:spcPct val="115000"/>
              </a:lnSpc>
              <a:spcAft>
                <a:spcPts val="1000"/>
              </a:spcAft>
              <a:buNone/>
            </a:pPr>
            <a:r>
              <a:rPr lang="fa-IR" sz="4000" dirty="0" smtClean="0">
                <a:solidFill>
                  <a:prstClr val="black"/>
                </a:solidFill>
                <a:ea typeface="Calibri"/>
                <a:cs typeface="B Badr"/>
              </a:rPr>
              <a:t> </a:t>
            </a:r>
            <a:r>
              <a:rPr lang="fa-IR" dirty="0" err="1">
                <a:solidFill>
                  <a:prstClr val="black"/>
                </a:solidFill>
                <a:ea typeface="Calibri"/>
                <a:cs typeface="B Badr"/>
              </a:rPr>
              <a:t>إبراهيم</a:t>
            </a:r>
            <a:r>
              <a:rPr lang="fa-IR" dirty="0">
                <a:solidFill>
                  <a:prstClr val="black"/>
                </a:solidFill>
                <a:ea typeface="Calibri"/>
                <a:cs typeface="B Badr"/>
              </a:rPr>
              <a:t> : </a:t>
            </a:r>
            <a:r>
              <a:rPr lang="fa-IR" dirty="0" smtClean="0">
                <a:solidFill>
                  <a:prstClr val="black"/>
                </a:solidFill>
                <a:ea typeface="Calibri"/>
                <a:cs typeface="B Badr"/>
              </a:rPr>
              <a:t>37</a:t>
            </a:r>
            <a:endParaRPr lang="en-US" dirty="0">
              <a:solidFill>
                <a:prstClr val="black"/>
              </a:solidFill>
              <a:ea typeface="Calibri"/>
              <a:cs typeface="B Badr"/>
            </a:endParaRPr>
          </a:p>
        </p:txBody>
      </p:sp>
    </p:spTree>
    <p:extLst>
      <p:ext uri="{BB962C8B-B14F-4D97-AF65-F5344CB8AC3E}">
        <p14:creationId xmlns:p14="http://schemas.microsoft.com/office/powerpoint/2010/main" val="404789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ppt_w</p:attrName>
                                        </p:attrNameLst>
                                      </p:cBhvr>
                                      <p:tavLst>
                                        <p:tav tm="0">
                                          <p:val>
                                            <p:fltVal val="0"/>
                                          </p:val>
                                        </p:tav>
                                        <p:tav tm="100000">
                                          <p:val>
                                            <p:strVal val="#ppt_w"/>
                                          </p:val>
                                        </p:tav>
                                      </p:tavLst>
                                    </p:anim>
                                    <p:anim calcmode="lin" valueType="num">
                                      <p:cBhvr>
                                        <p:cTn id="8" dur="1000" fill="hold"/>
                                        <p:tgtEl>
                                          <p:spTgt spid="3">
                                            <p:bg/>
                                          </p:spTgt>
                                        </p:tgtEl>
                                        <p:attrNameLst>
                                          <p:attrName>ppt_h</p:attrName>
                                        </p:attrNameLst>
                                      </p:cBhvr>
                                      <p:tavLst>
                                        <p:tav tm="0">
                                          <p:val>
                                            <p:fltVal val="0"/>
                                          </p:val>
                                        </p:tav>
                                        <p:tav tm="100000">
                                          <p:val>
                                            <p:strVal val="#ppt_h"/>
                                          </p:val>
                                        </p:tav>
                                      </p:tavLst>
                                    </p:anim>
                                    <p:anim calcmode="lin" valueType="num">
                                      <p:cBhvr>
                                        <p:cTn id="9" dur="1000" fill="hold"/>
                                        <p:tgtEl>
                                          <p:spTgt spid="3">
                                            <p:bg/>
                                          </p:spTgt>
                                        </p:tgtEl>
                                        <p:attrNameLst>
                                          <p:attrName>style.rotation</p:attrName>
                                        </p:attrNameLst>
                                      </p:cBhvr>
                                      <p:tavLst>
                                        <p:tav tm="0">
                                          <p:val>
                                            <p:fltVal val="90"/>
                                          </p:val>
                                        </p:tav>
                                        <p:tav tm="100000">
                                          <p:val>
                                            <p:fltVal val="0"/>
                                          </p:val>
                                        </p:tav>
                                      </p:tavLst>
                                    </p:anim>
                                    <p:animEffect transition="in" filter="fade">
                                      <p:cBhvr>
                                        <p:cTn id="10" dur="1000"/>
                                        <p:tgtEl>
                                          <p:spTgt spid="3">
                                            <p:bg/>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fa-IR"/>
          </a:p>
        </p:txBody>
      </p:sp>
      <p:sp>
        <p:nvSpPr>
          <p:cNvPr id="3" name="نگهدارنده مکان محتوا 2"/>
          <p:cNvSpPr>
            <a:spLocks noGrp="1"/>
          </p:cNvSpPr>
          <p:nvPr>
            <p:ph idx="1"/>
          </p:nvPr>
        </p:nvSpPr>
        <p:spPr>
          <a:xfrm>
            <a:off x="323528" y="260648"/>
            <a:ext cx="8496944" cy="6336704"/>
          </a:xfrm>
          <a:ln w="76200">
            <a:solidFill>
              <a:schemeClr val="accent6"/>
            </a:solidFill>
          </a:ln>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pPr lvl="0">
              <a:lnSpc>
                <a:spcPct val="115000"/>
              </a:lnSpc>
              <a:spcBef>
                <a:spcPts val="1000"/>
              </a:spcBef>
            </a:pPr>
            <a:endParaRPr lang="fa-IR" sz="43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a:ea typeface="Times New Roman"/>
              <a:cs typeface="B Badr"/>
            </a:endParaRPr>
          </a:p>
          <a:p>
            <a:pPr marL="0" lvl="0" indent="0" algn="ctr">
              <a:lnSpc>
                <a:spcPct val="115000"/>
              </a:lnSpc>
              <a:spcBef>
                <a:spcPts val="1000"/>
              </a:spcBef>
              <a:buNone/>
            </a:pPr>
            <a:r>
              <a:rPr lang="fa-IR" sz="5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a:ea typeface="Times New Roman"/>
                <a:cs typeface="B Badr"/>
              </a:rPr>
              <a:t>3- محوریت </a:t>
            </a:r>
            <a:r>
              <a:rPr lang="fa-IR" sz="5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a:ea typeface="Times New Roman"/>
                <a:cs typeface="B Badr"/>
              </a:rPr>
              <a:t>در امور </a:t>
            </a:r>
            <a:r>
              <a:rPr lang="fa-IR" sz="5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a:ea typeface="Times New Roman"/>
                <a:cs typeface="B Badr"/>
              </a:rPr>
              <a:t>اقتصادی</a:t>
            </a:r>
          </a:p>
          <a:p>
            <a:pPr lvl="0" algn="ctr">
              <a:lnSpc>
                <a:spcPct val="115000"/>
              </a:lnSpc>
              <a:spcBef>
                <a:spcPts val="1000"/>
              </a:spcBef>
            </a:pPr>
            <a:endParaRPr lang="en-US" sz="2800" b="1" dirty="0">
              <a:solidFill>
                <a:srgbClr val="4F81BD"/>
              </a:solidFill>
              <a:latin typeface="Cambria"/>
              <a:ea typeface="Times New Roman"/>
              <a:cs typeface="B Badr"/>
            </a:endParaRPr>
          </a:p>
          <a:p>
            <a:pPr lvl="0">
              <a:lnSpc>
                <a:spcPct val="115000"/>
              </a:lnSpc>
              <a:spcAft>
                <a:spcPts val="1000"/>
              </a:spcAft>
            </a:pPr>
            <a:endParaRPr lang="fa-IR" sz="3600" dirty="0" smtClean="0">
              <a:solidFill>
                <a:prstClr val="black"/>
              </a:solidFill>
              <a:ea typeface="Calibri"/>
              <a:cs typeface="2  Davat" pitchFamily="2" charset="-78"/>
            </a:endParaRPr>
          </a:p>
          <a:p>
            <a:pPr lvl="0" algn="ctr">
              <a:lnSpc>
                <a:spcPct val="115000"/>
              </a:lnSpc>
              <a:spcAft>
                <a:spcPts val="1000"/>
              </a:spcAft>
            </a:pPr>
            <a:r>
              <a:rPr lang="fa-IR" sz="6000" dirty="0" err="1" smtClean="0">
                <a:solidFill>
                  <a:prstClr val="black"/>
                </a:solidFill>
                <a:ea typeface="Calibri"/>
                <a:cs typeface="2  Davat" pitchFamily="2" charset="-78"/>
              </a:rPr>
              <a:t>فَإِذا</a:t>
            </a:r>
            <a:r>
              <a:rPr lang="fa-IR" sz="6000" dirty="0" smtClean="0">
                <a:solidFill>
                  <a:prstClr val="black"/>
                </a:solidFill>
                <a:ea typeface="Calibri"/>
                <a:cs typeface="2  Davat" pitchFamily="2" charset="-78"/>
              </a:rPr>
              <a:t> </a:t>
            </a:r>
            <a:r>
              <a:rPr lang="fa-IR" sz="6000" dirty="0" err="1">
                <a:solidFill>
                  <a:prstClr val="black"/>
                </a:solidFill>
                <a:ea typeface="Calibri"/>
                <a:cs typeface="2  Davat" pitchFamily="2" charset="-78"/>
              </a:rPr>
              <a:t>قُضِيَتِ</a:t>
            </a:r>
            <a:r>
              <a:rPr lang="fa-IR" sz="6000" dirty="0">
                <a:solidFill>
                  <a:prstClr val="black"/>
                </a:solidFill>
                <a:ea typeface="Calibri"/>
                <a:cs typeface="2  Davat" pitchFamily="2" charset="-78"/>
              </a:rPr>
              <a:t> </a:t>
            </a:r>
            <a:r>
              <a:rPr lang="fa-IR" sz="6000" dirty="0" err="1" smtClean="0">
                <a:solidFill>
                  <a:srgbClr val="FF0000"/>
                </a:solidFill>
                <a:ea typeface="Calibri"/>
                <a:cs typeface="2  Davat" pitchFamily="2" charset="-78"/>
              </a:rPr>
              <a:t>الصَّلاةُ</a:t>
            </a:r>
            <a:r>
              <a:rPr lang="fa-IR" sz="6000" dirty="0" smtClean="0">
                <a:solidFill>
                  <a:prstClr val="black"/>
                </a:solidFill>
                <a:ea typeface="Calibri"/>
                <a:cs typeface="2  Davat" pitchFamily="2" charset="-78"/>
              </a:rPr>
              <a:t> </a:t>
            </a:r>
            <a:r>
              <a:rPr lang="fa-IR" sz="6000" dirty="0" err="1">
                <a:solidFill>
                  <a:prstClr val="black"/>
                </a:solidFill>
                <a:ea typeface="Calibri"/>
                <a:cs typeface="2  Davat" pitchFamily="2" charset="-78"/>
              </a:rPr>
              <a:t>فَانْتَشِرُوا</a:t>
            </a:r>
            <a:r>
              <a:rPr lang="fa-IR" sz="6000" dirty="0">
                <a:solidFill>
                  <a:prstClr val="black"/>
                </a:solidFill>
                <a:ea typeface="Calibri"/>
                <a:cs typeface="2  Davat" pitchFamily="2" charset="-78"/>
              </a:rPr>
              <a:t> </a:t>
            </a:r>
            <a:r>
              <a:rPr lang="fa-IR" sz="6000" dirty="0" err="1">
                <a:solidFill>
                  <a:prstClr val="black"/>
                </a:solidFill>
                <a:ea typeface="Calibri"/>
                <a:cs typeface="2  Davat" pitchFamily="2" charset="-78"/>
              </a:rPr>
              <a:t>فِي</a:t>
            </a:r>
            <a:r>
              <a:rPr lang="fa-IR" sz="6000" dirty="0">
                <a:solidFill>
                  <a:prstClr val="black"/>
                </a:solidFill>
                <a:ea typeface="Calibri"/>
                <a:cs typeface="2  Davat" pitchFamily="2" charset="-78"/>
              </a:rPr>
              <a:t> </a:t>
            </a:r>
            <a:r>
              <a:rPr lang="fa-IR" sz="6000" dirty="0" err="1">
                <a:solidFill>
                  <a:prstClr val="black"/>
                </a:solidFill>
                <a:ea typeface="Calibri"/>
                <a:cs typeface="2  Davat" pitchFamily="2" charset="-78"/>
              </a:rPr>
              <a:t>الْأَرْضِ</a:t>
            </a:r>
            <a:r>
              <a:rPr lang="fa-IR" sz="6000" dirty="0">
                <a:solidFill>
                  <a:prstClr val="black"/>
                </a:solidFill>
                <a:ea typeface="Calibri"/>
                <a:cs typeface="2  Davat" pitchFamily="2" charset="-78"/>
              </a:rPr>
              <a:t> </a:t>
            </a:r>
            <a:r>
              <a:rPr lang="fa-IR" sz="6000" dirty="0" err="1">
                <a:solidFill>
                  <a:prstClr val="black"/>
                </a:solidFill>
                <a:ea typeface="Calibri"/>
                <a:cs typeface="2  Davat" pitchFamily="2" charset="-78"/>
              </a:rPr>
              <a:t>وَ</a:t>
            </a:r>
            <a:r>
              <a:rPr lang="fa-IR" sz="6000" dirty="0">
                <a:solidFill>
                  <a:prstClr val="black"/>
                </a:solidFill>
                <a:ea typeface="Calibri"/>
                <a:cs typeface="2  Davat" pitchFamily="2" charset="-78"/>
              </a:rPr>
              <a:t> </a:t>
            </a:r>
            <a:r>
              <a:rPr lang="fa-IR" sz="6000" dirty="0" err="1">
                <a:solidFill>
                  <a:prstClr val="black"/>
                </a:solidFill>
                <a:ea typeface="Calibri"/>
                <a:cs typeface="2  Davat" pitchFamily="2" charset="-78"/>
              </a:rPr>
              <a:t>ابْتَغُوا</a:t>
            </a:r>
            <a:r>
              <a:rPr lang="fa-IR" sz="6000" dirty="0">
                <a:solidFill>
                  <a:prstClr val="black"/>
                </a:solidFill>
                <a:ea typeface="Calibri"/>
                <a:cs typeface="2  Davat" pitchFamily="2" charset="-78"/>
              </a:rPr>
              <a:t> </a:t>
            </a:r>
            <a:r>
              <a:rPr lang="fa-IR" sz="6000" dirty="0" err="1">
                <a:solidFill>
                  <a:prstClr val="black"/>
                </a:solidFill>
                <a:ea typeface="Calibri"/>
                <a:cs typeface="2  Davat" pitchFamily="2" charset="-78"/>
              </a:rPr>
              <a:t>مِنْ</a:t>
            </a:r>
            <a:r>
              <a:rPr lang="fa-IR" sz="6000" dirty="0">
                <a:solidFill>
                  <a:prstClr val="black"/>
                </a:solidFill>
                <a:ea typeface="Calibri"/>
                <a:cs typeface="2  Davat" pitchFamily="2" charset="-78"/>
              </a:rPr>
              <a:t> </a:t>
            </a:r>
            <a:r>
              <a:rPr lang="fa-IR" sz="6000" dirty="0" err="1">
                <a:solidFill>
                  <a:prstClr val="black"/>
                </a:solidFill>
                <a:ea typeface="Calibri"/>
                <a:cs typeface="2  Davat" pitchFamily="2" charset="-78"/>
              </a:rPr>
              <a:t>فَضْلِ</a:t>
            </a:r>
            <a:r>
              <a:rPr lang="fa-IR" sz="6000" dirty="0">
                <a:solidFill>
                  <a:prstClr val="black"/>
                </a:solidFill>
                <a:ea typeface="Calibri"/>
                <a:cs typeface="2  Davat" pitchFamily="2" charset="-78"/>
              </a:rPr>
              <a:t> </a:t>
            </a:r>
            <a:r>
              <a:rPr lang="fa-IR" sz="6000" dirty="0" err="1">
                <a:solidFill>
                  <a:prstClr val="black"/>
                </a:solidFill>
                <a:ea typeface="Calibri"/>
                <a:cs typeface="2  Davat" pitchFamily="2" charset="-78"/>
              </a:rPr>
              <a:t>اللَّهِ</a:t>
            </a:r>
            <a:r>
              <a:rPr lang="fa-IR" sz="6000" dirty="0">
                <a:solidFill>
                  <a:prstClr val="black"/>
                </a:solidFill>
                <a:ea typeface="Calibri"/>
                <a:cs typeface="2  Davat" pitchFamily="2" charset="-78"/>
              </a:rPr>
              <a:t> </a:t>
            </a:r>
            <a:r>
              <a:rPr lang="fa-IR" sz="6000" dirty="0" err="1">
                <a:solidFill>
                  <a:prstClr val="black"/>
                </a:solidFill>
                <a:ea typeface="Calibri"/>
                <a:cs typeface="2  Davat" pitchFamily="2" charset="-78"/>
              </a:rPr>
              <a:t>وَ</a:t>
            </a:r>
            <a:r>
              <a:rPr lang="fa-IR" sz="6000" dirty="0">
                <a:solidFill>
                  <a:prstClr val="black"/>
                </a:solidFill>
                <a:ea typeface="Calibri"/>
                <a:cs typeface="2  Davat" pitchFamily="2" charset="-78"/>
              </a:rPr>
              <a:t> </a:t>
            </a:r>
            <a:r>
              <a:rPr lang="fa-IR" sz="6000" dirty="0" err="1">
                <a:solidFill>
                  <a:prstClr val="black"/>
                </a:solidFill>
                <a:ea typeface="Calibri"/>
                <a:cs typeface="2  Davat" pitchFamily="2" charset="-78"/>
              </a:rPr>
              <a:t>اذْكُرُوا</a:t>
            </a:r>
            <a:r>
              <a:rPr lang="fa-IR" sz="6000" dirty="0">
                <a:solidFill>
                  <a:prstClr val="black"/>
                </a:solidFill>
                <a:ea typeface="Calibri"/>
                <a:cs typeface="2  Davat" pitchFamily="2" charset="-78"/>
              </a:rPr>
              <a:t> </a:t>
            </a:r>
            <a:r>
              <a:rPr lang="fa-IR" sz="6000" dirty="0" err="1">
                <a:solidFill>
                  <a:prstClr val="black"/>
                </a:solidFill>
                <a:ea typeface="Calibri"/>
                <a:cs typeface="2  Davat" pitchFamily="2" charset="-78"/>
              </a:rPr>
              <a:t>اللَّهَ</a:t>
            </a:r>
            <a:r>
              <a:rPr lang="fa-IR" sz="6000" dirty="0">
                <a:solidFill>
                  <a:prstClr val="black"/>
                </a:solidFill>
                <a:ea typeface="Calibri"/>
                <a:cs typeface="2  Davat" pitchFamily="2" charset="-78"/>
              </a:rPr>
              <a:t> </a:t>
            </a:r>
            <a:r>
              <a:rPr lang="fa-IR" sz="6000" dirty="0" err="1">
                <a:solidFill>
                  <a:prstClr val="black"/>
                </a:solidFill>
                <a:ea typeface="Calibri"/>
                <a:cs typeface="2  Davat" pitchFamily="2" charset="-78"/>
              </a:rPr>
              <a:t>كَثيراً</a:t>
            </a:r>
            <a:r>
              <a:rPr lang="fa-IR" sz="6000" dirty="0">
                <a:solidFill>
                  <a:prstClr val="black"/>
                </a:solidFill>
                <a:ea typeface="Calibri"/>
                <a:cs typeface="2  Davat" pitchFamily="2" charset="-78"/>
              </a:rPr>
              <a:t> </a:t>
            </a:r>
            <a:r>
              <a:rPr lang="fa-IR" sz="6000" dirty="0" err="1">
                <a:solidFill>
                  <a:prstClr val="black"/>
                </a:solidFill>
                <a:ea typeface="Calibri"/>
                <a:cs typeface="2  Davat" pitchFamily="2" charset="-78"/>
              </a:rPr>
              <a:t>لَعَلَّكُمْ</a:t>
            </a:r>
            <a:r>
              <a:rPr lang="fa-IR" sz="6000" dirty="0">
                <a:solidFill>
                  <a:prstClr val="black"/>
                </a:solidFill>
                <a:ea typeface="Calibri"/>
                <a:cs typeface="2  Davat" pitchFamily="2" charset="-78"/>
              </a:rPr>
              <a:t> </a:t>
            </a:r>
            <a:r>
              <a:rPr lang="fa-IR" sz="6000" dirty="0" err="1" smtClean="0">
                <a:solidFill>
                  <a:prstClr val="black"/>
                </a:solidFill>
                <a:ea typeface="Calibri"/>
                <a:cs typeface="2  Davat" pitchFamily="2" charset="-78"/>
              </a:rPr>
              <a:t>تُفْلِحُون</a:t>
            </a:r>
            <a:r>
              <a:rPr lang="fa-IR" sz="4800" dirty="0" smtClean="0">
                <a:solidFill>
                  <a:prstClr val="black"/>
                </a:solidFill>
                <a:ea typeface="Calibri"/>
                <a:cs typeface="2  Davat" pitchFamily="2" charset="-78"/>
              </a:rPr>
              <a:t> </a:t>
            </a:r>
          </a:p>
          <a:p>
            <a:pPr lvl="0">
              <a:lnSpc>
                <a:spcPct val="115000"/>
              </a:lnSpc>
              <a:spcAft>
                <a:spcPts val="1000"/>
              </a:spcAft>
            </a:pPr>
            <a:r>
              <a:rPr lang="fa-IR" sz="4400" dirty="0" smtClean="0">
                <a:solidFill>
                  <a:prstClr val="black"/>
                </a:solidFill>
                <a:ea typeface="Calibri"/>
                <a:cs typeface="B Badr"/>
              </a:rPr>
              <a:t> </a:t>
            </a:r>
            <a:r>
              <a:rPr lang="fa-IR" sz="4400" dirty="0" err="1" smtClean="0">
                <a:solidFill>
                  <a:prstClr val="black"/>
                </a:solidFill>
                <a:ea typeface="Calibri"/>
                <a:cs typeface="B Badr"/>
              </a:rPr>
              <a:t>جمعة</a:t>
            </a:r>
            <a:r>
              <a:rPr lang="fa-IR" sz="4400" dirty="0" smtClean="0">
                <a:solidFill>
                  <a:prstClr val="black"/>
                </a:solidFill>
                <a:ea typeface="Calibri"/>
                <a:cs typeface="B Badr"/>
              </a:rPr>
              <a:t> </a:t>
            </a:r>
            <a:r>
              <a:rPr lang="fa-IR" sz="4400" dirty="0">
                <a:solidFill>
                  <a:prstClr val="black"/>
                </a:solidFill>
                <a:ea typeface="Calibri"/>
                <a:cs typeface="B Badr"/>
              </a:rPr>
              <a:t>: 10 </a:t>
            </a:r>
            <a:endParaRPr lang="fa-IR" sz="4400" dirty="0"/>
          </a:p>
        </p:txBody>
      </p:sp>
    </p:spTree>
    <p:extLst>
      <p:ext uri="{BB962C8B-B14F-4D97-AF65-F5344CB8AC3E}">
        <p14:creationId xmlns:p14="http://schemas.microsoft.com/office/powerpoint/2010/main" val="197046900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ircle(in)">
                                      <p:cBhvr>
                                        <p:cTn id="12" dur="20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circle(in)">
                                      <p:cBhvr>
                                        <p:cTn id="1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نگهدارنده مکان محتوا 2"/>
          <p:cNvSpPr>
            <a:spLocks noGrp="1"/>
          </p:cNvSpPr>
          <p:nvPr>
            <p:ph idx="1"/>
          </p:nvPr>
        </p:nvSpPr>
        <p:spPr>
          <a:xfrm>
            <a:off x="323528" y="260648"/>
            <a:ext cx="8496944" cy="6336704"/>
          </a:xfrm>
          <a:ln w="76200">
            <a:solidFill>
              <a:schemeClr val="accent6"/>
            </a:solidFill>
          </a:ln>
        </p:spPr>
        <p:style>
          <a:lnRef idx="1">
            <a:schemeClr val="accent4"/>
          </a:lnRef>
          <a:fillRef idx="2">
            <a:schemeClr val="accent4"/>
          </a:fillRef>
          <a:effectRef idx="1">
            <a:schemeClr val="accent4"/>
          </a:effectRef>
          <a:fontRef idx="minor">
            <a:schemeClr val="dk1"/>
          </a:fontRef>
        </p:style>
        <p:txBody>
          <a:bodyPr>
            <a:normAutofit lnSpcReduction="10000"/>
          </a:bodyPr>
          <a:lstStyle/>
          <a:p>
            <a:pPr marL="0" indent="0" algn="ctr">
              <a:buNone/>
            </a:pPr>
            <a:r>
              <a:rPr lang="fa-IR"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4- محوریت </a:t>
            </a:r>
            <a:r>
              <a:rPr lang="fa-IR"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در روابط سیاسی </a:t>
            </a:r>
            <a:endParaRPr lang="fa-IR"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marL="0" indent="0" algn="ctr">
              <a:buNone/>
            </a:pPr>
            <a:endParaRPr lang="fa-IR" dirty="0"/>
          </a:p>
          <a:p>
            <a:pPr algn="ctr"/>
            <a:r>
              <a:rPr lang="fa-IR" sz="3600" dirty="0" err="1" smtClean="0">
                <a:cs typeface="2  Davat" pitchFamily="2" charset="-78"/>
              </a:rPr>
              <a:t>يا</a:t>
            </a:r>
            <a:r>
              <a:rPr lang="fa-IR" sz="3600" dirty="0" smtClean="0">
                <a:cs typeface="2  Davat" pitchFamily="2" charset="-78"/>
              </a:rPr>
              <a:t> </a:t>
            </a:r>
            <a:r>
              <a:rPr lang="fa-IR" sz="3600" dirty="0" err="1">
                <a:cs typeface="2  Davat" pitchFamily="2" charset="-78"/>
              </a:rPr>
              <a:t>أَيُّهَا</a:t>
            </a:r>
            <a:r>
              <a:rPr lang="fa-IR" sz="3600" dirty="0">
                <a:cs typeface="2  Davat" pitchFamily="2" charset="-78"/>
              </a:rPr>
              <a:t> </a:t>
            </a:r>
            <a:r>
              <a:rPr lang="fa-IR" sz="3600" dirty="0" err="1">
                <a:cs typeface="2  Davat" pitchFamily="2" charset="-78"/>
              </a:rPr>
              <a:t>الَّذينَ</a:t>
            </a:r>
            <a:r>
              <a:rPr lang="fa-IR" sz="3600" dirty="0">
                <a:cs typeface="2  Davat" pitchFamily="2" charset="-78"/>
              </a:rPr>
              <a:t> </a:t>
            </a:r>
            <a:r>
              <a:rPr lang="fa-IR" sz="3600" dirty="0" err="1">
                <a:cs typeface="2  Davat" pitchFamily="2" charset="-78"/>
              </a:rPr>
              <a:t>آمَنُوا</a:t>
            </a:r>
            <a:r>
              <a:rPr lang="fa-IR" sz="3600" dirty="0">
                <a:cs typeface="2  Davat" pitchFamily="2" charset="-78"/>
              </a:rPr>
              <a:t> لا </a:t>
            </a:r>
            <a:r>
              <a:rPr lang="fa-IR" sz="3600" dirty="0" err="1">
                <a:cs typeface="2  Davat" pitchFamily="2" charset="-78"/>
              </a:rPr>
              <a:t>تَتَّخِذُوا</a:t>
            </a:r>
            <a:r>
              <a:rPr lang="fa-IR" sz="3600" dirty="0">
                <a:cs typeface="2  Davat" pitchFamily="2" charset="-78"/>
              </a:rPr>
              <a:t> </a:t>
            </a:r>
            <a:r>
              <a:rPr lang="fa-IR" sz="3600" dirty="0" err="1">
                <a:cs typeface="2  Davat" pitchFamily="2" charset="-78"/>
              </a:rPr>
              <a:t>الَّذينَ</a:t>
            </a:r>
            <a:r>
              <a:rPr lang="fa-IR" sz="3600" dirty="0">
                <a:cs typeface="2  Davat" pitchFamily="2" charset="-78"/>
              </a:rPr>
              <a:t> </a:t>
            </a:r>
            <a:r>
              <a:rPr lang="fa-IR" sz="3600" dirty="0" err="1">
                <a:cs typeface="2  Davat" pitchFamily="2" charset="-78"/>
              </a:rPr>
              <a:t>اتَّخَذُوا</a:t>
            </a:r>
            <a:r>
              <a:rPr lang="fa-IR" sz="3600" dirty="0">
                <a:cs typeface="2  Davat" pitchFamily="2" charset="-78"/>
              </a:rPr>
              <a:t> </a:t>
            </a:r>
            <a:r>
              <a:rPr lang="fa-IR" sz="3600" dirty="0" err="1">
                <a:cs typeface="2  Davat" pitchFamily="2" charset="-78"/>
              </a:rPr>
              <a:t>دينَكُمْ</a:t>
            </a:r>
            <a:r>
              <a:rPr lang="fa-IR" sz="3600" dirty="0">
                <a:cs typeface="2  Davat" pitchFamily="2" charset="-78"/>
              </a:rPr>
              <a:t> </a:t>
            </a:r>
            <a:r>
              <a:rPr lang="fa-IR" sz="3600" dirty="0" err="1">
                <a:cs typeface="2  Davat" pitchFamily="2" charset="-78"/>
              </a:rPr>
              <a:t>هُزُواً</a:t>
            </a:r>
            <a:r>
              <a:rPr lang="fa-IR" sz="3600" dirty="0">
                <a:cs typeface="2  Davat" pitchFamily="2" charset="-78"/>
              </a:rPr>
              <a:t> </a:t>
            </a:r>
            <a:r>
              <a:rPr lang="fa-IR" sz="3600" dirty="0" err="1">
                <a:cs typeface="2  Davat" pitchFamily="2" charset="-78"/>
              </a:rPr>
              <a:t>وَ</a:t>
            </a:r>
            <a:r>
              <a:rPr lang="fa-IR" sz="3600" dirty="0">
                <a:cs typeface="2  Davat" pitchFamily="2" charset="-78"/>
              </a:rPr>
              <a:t> </a:t>
            </a:r>
            <a:r>
              <a:rPr lang="fa-IR" sz="3600" dirty="0" err="1">
                <a:cs typeface="2  Davat" pitchFamily="2" charset="-78"/>
              </a:rPr>
              <a:t>لَعِباً</a:t>
            </a:r>
            <a:r>
              <a:rPr lang="fa-IR" sz="3600" dirty="0">
                <a:cs typeface="2  Davat" pitchFamily="2" charset="-78"/>
              </a:rPr>
              <a:t> </a:t>
            </a:r>
            <a:r>
              <a:rPr lang="fa-IR" sz="3600" dirty="0" err="1">
                <a:cs typeface="2  Davat" pitchFamily="2" charset="-78"/>
              </a:rPr>
              <a:t>مِنَ</a:t>
            </a:r>
            <a:r>
              <a:rPr lang="fa-IR" sz="3600" dirty="0">
                <a:cs typeface="2  Davat" pitchFamily="2" charset="-78"/>
              </a:rPr>
              <a:t> </a:t>
            </a:r>
            <a:r>
              <a:rPr lang="fa-IR" sz="3600" dirty="0" err="1">
                <a:cs typeface="2  Davat" pitchFamily="2" charset="-78"/>
              </a:rPr>
              <a:t>الَّذينَ</a:t>
            </a:r>
            <a:r>
              <a:rPr lang="fa-IR" sz="3600" dirty="0">
                <a:cs typeface="2  Davat" pitchFamily="2" charset="-78"/>
              </a:rPr>
              <a:t> </a:t>
            </a:r>
            <a:r>
              <a:rPr lang="fa-IR" sz="3600" dirty="0" err="1">
                <a:cs typeface="2  Davat" pitchFamily="2" charset="-78"/>
              </a:rPr>
              <a:t>أُوتُوا</a:t>
            </a:r>
            <a:r>
              <a:rPr lang="fa-IR" sz="3600" dirty="0">
                <a:cs typeface="2  Davat" pitchFamily="2" charset="-78"/>
              </a:rPr>
              <a:t> </a:t>
            </a:r>
            <a:r>
              <a:rPr lang="fa-IR" sz="3600" dirty="0" err="1">
                <a:cs typeface="2  Davat" pitchFamily="2" charset="-78"/>
              </a:rPr>
              <a:t>الْكِتابَ</a:t>
            </a:r>
            <a:r>
              <a:rPr lang="fa-IR" sz="3600" dirty="0">
                <a:cs typeface="2  Davat" pitchFamily="2" charset="-78"/>
              </a:rPr>
              <a:t> </a:t>
            </a:r>
            <a:r>
              <a:rPr lang="fa-IR" sz="3600" dirty="0" err="1">
                <a:cs typeface="2  Davat" pitchFamily="2" charset="-78"/>
              </a:rPr>
              <a:t>مِنْ</a:t>
            </a:r>
            <a:r>
              <a:rPr lang="fa-IR" sz="3600" dirty="0">
                <a:cs typeface="2  Davat" pitchFamily="2" charset="-78"/>
              </a:rPr>
              <a:t> </a:t>
            </a:r>
            <a:r>
              <a:rPr lang="fa-IR" sz="3600" dirty="0" err="1">
                <a:cs typeface="2  Davat" pitchFamily="2" charset="-78"/>
              </a:rPr>
              <a:t>قَبْلِكُمْ</a:t>
            </a:r>
            <a:r>
              <a:rPr lang="fa-IR" sz="3600" dirty="0">
                <a:cs typeface="2  Davat" pitchFamily="2" charset="-78"/>
              </a:rPr>
              <a:t> </a:t>
            </a:r>
            <a:r>
              <a:rPr lang="fa-IR" sz="3600" dirty="0" err="1">
                <a:cs typeface="2  Davat" pitchFamily="2" charset="-78"/>
              </a:rPr>
              <a:t>وَ</a:t>
            </a:r>
            <a:r>
              <a:rPr lang="fa-IR" sz="3600" dirty="0">
                <a:cs typeface="2  Davat" pitchFamily="2" charset="-78"/>
              </a:rPr>
              <a:t> </a:t>
            </a:r>
            <a:r>
              <a:rPr lang="fa-IR" sz="3600" dirty="0" err="1">
                <a:cs typeface="2  Davat" pitchFamily="2" charset="-78"/>
              </a:rPr>
              <a:t>الْكُفَّارَ</a:t>
            </a:r>
            <a:r>
              <a:rPr lang="fa-IR" sz="3600" dirty="0">
                <a:cs typeface="2  Davat" pitchFamily="2" charset="-78"/>
              </a:rPr>
              <a:t> </a:t>
            </a:r>
            <a:r>
              <a:rPr lang="fa-IR" sz="3600" dirty="0" err="1">
                <a:cs typeface="2  Davat" pitchFamily="2" charset="-78"/>
              </a:rPr>
              <a:t>أَوْلِياءَ</a:t>
            </a:r>
            <a:r>
              <a:rPr lang="fa-IR" sz="3600" dirty="0">
                <a:cs typeface="2  Davat" pitchFamily="2" charset="-78"/>
              </a:rPr>
              <a:t> </a:t>
            </a:r>
            <a:r>
              <a:rPr lang="fa-IR" sz="3600" dirty="0" err="1">
                <a:cs typeface="2  Davat" pitchFamily="2" charset="-78"/>
              </a:rPr>
              <a:t>وَ</a:t>
            </a:r>
            <a:r>
              <a:rPr lang="fa-IR" sz="3600" dirty="0">
                <a:cs typeface="2  Davat" pitchFamily="2" charset="-78"/>
              </a:rPr>
              <a:t> </a:t>
            </a:r>
            <a:r>
              <a:rPr lang="fa-IR" sz="3600" dirty="0" err="1">
                <a:cs typeface="2  Davat" pitchFamily="2" charset="-78"/>
              </a:rPr>
              <a:t>اتَّقُوا</a:t>
            </a:r>
            <a:r>
              <a:rPr lang="fa-IR" sz="3600" dirty="0">
                <a:cs typeface="2  Davat" pitchFamily="2" charset="-78"/>
              </a:rPr>
              <a:t> </a:t>
            </a:r>
            <a:r>
              <a:rPr lang="fa-IR" sz="3600" dirty="0" err="1">
                <a:cs typeface="2  Davat" pitchFamily="2" charset="-78"/>
              </a:rPr>
              <a:t>اللَّهَ</a:t>
            </a:r>
            <a:r>
              <a:rPr lang="fa-IR" sz="3600" dirty="0">
                <a:cs typeface="2  Davat" pitchFamily="2" charset="-78"/>
              </a:rPr>
              <a:t> </a:t>
            </a:r>
            <a:r>
              <a:rPr lang="fa-IR" sz="3600" dirty="0" err="1">
                <a:cs typeface="2  Davat" pitchFamily="2" charset="-78"/>
              </a:rPr>
              <a:t>إِنْ</a:t>
            </a:r>
            <a:r>
              <a:rPr lang="fa-IR" sz="3600" dirty="0">
                <a:cs typeface="2  Davat" pitchFamily="2" charset="-78"/>
              </a:rPr>
              <a:t> </a:t>
            </a:r>
            <a:r>
              <a:rPr lang="fa-IR" sz="3600" dirty="0" err="1">
                <a:cs typeface="2  Davat" pitchFamily="2" charset="-78"/>
              </a:rPr>
              <a:t>كُنْتُمْ</a:t>
            </a:r>
            <a:r>
              <a:rPr lang="fa-IR" sz="3600" dirty="0">
                <a:cs typeface="2  Davat" pitchFamily="2" charset="-78"/>
              </a:rPr>
              <a:t> </a:t>
            </a:r>
            <a:r>
              <a:rPr lang="fa-IR" sz="3600" dirty="0" err="1" smtClean="0">
                <a:cs typeface="2  Davat" pitchFamily="2" charset="-78"/>
              </a:rPr>
              <a:t>مُؤْمِنينَ</a:t>
            </a:r>
            <a:r>
              <a:rPr lang="fa-IR" sz="3600" dirty="0" smtClean="0">
                <a:cs typeface="2  Davat" pitchFamily="2" charset="-78"/>
              </a:rPr>
              <a:t> </a:t>
            </a:r>
          </a:p>
          <a:p>
            <a:pPr algn="ctr"/>
            <a:r>
              <a:rPr lang="fa-IR" sz="1600" dirty="0" smtClean="0">
                <a:cs typeface="2  Davat" pitchFamily="2" charset="-78"/>
              </a:rPr>
              <a:t>مائده </a:t>
            </a:r>
            <a:r>
              <a:rPr lang="fa-IR" sz="1600" dirty="0">
                <a:cs typeface="2  Davat" pitchFamily="2" charset="-78"/>
              </a:rPr>
              <a:t>/ </a:t>
            </a:r>
            <a:r>
              <a:rPr lang="fa-IR" sz="1600" dirty="0" smtClean="0">
                <a:cs typeface="2  Davat" pitchFamily="2" charset="-78"/>
              </a:rPr>
              <a:t>(</a:t>
            </a:r>
            <a:r>
              <a:rPr lang="fa-IR" sz="1600" dirty="0">
                <a:cs typeface="2  Davat" pitchFamily="2" charset="-78"/>
              </a:rPr>
              <a:t>57</a:t>
            </a:r>
            <a:r>
              <a:rPr lang="fa-IR" sz="1600" dirty="0" smtClean="0">
                <a:cs typeface="2  Davat" pitchFamily="2" charset="-78"/>
              </a:rPr>
              <a:t>)</a:t>
            </a:r>
          </a:p>
          <a:p>
            <a:pPr algn="ctr"/>
            <a:endParaRPr lang="fa-IR" sz="2800" dirty="0">
              <a:cs typeface="2  Davat" pitchFamily="2" charset="-78"/>
            </a:endParaRPr>
          </a:p>
          <a:p>
            <a:pPr algn="ctr"/>
            <a:r>
              <a:rPr lang="fa-IR" sz="3600" dirty="0" err="1">
                <a:cs typeface="2  Davat" pitchFamily="2" charset="-78"/>
              </a:rPr>
              <a:t>وَ</a:t>
            </a:r>
            <a:r>
              <a:rPr lang="fa-IR" sz="3600" dirty="0">
                <a:cs typeface="2  Davat" pitchFamily="2" charset="-78"/>
              </a:rPr>
              <a:t> </a:t>
            </a:r>
            <a:r>
              <a:rPr lang="fa-IR" sz="3600" dirty="0" err="1">
                <a:cs typeface="2  Davat" pitchFamily="2" charset="-78"/>
              </a:rPr>
              <a:t>إِذا</a:t>
            </a:r>
            <a:r>
              <a:rPr lang="fa-IR" sz="3600" dirty="0">
                <a:cs typeface="2  Davat" pitchFamily="2" charset="-78"/>
              </a:rPr>
              <a:t> </a:t>
            </a:r>
            <a:r>
              <a:rPr lang="fa-IR" sz="3600" dirty="0" err="1">
                <a:cs typeface="2  Davat" pitchFamily="2" charset="-78"/>
              </a:rPr>
              <a:t>نادَيْتُمْ</a:t>
            </a:r>
            <a:r>
              <a:rPr lang="fa-IR" sz="3600" dirty="0">
                <a:cs typeface="2  Davat" pitchFamily="2" charset="-78"/>
              </a:rPr>
              <a:t> </a:t>
            </a:r>
            <a:r>
              <a:rPr lang="fa-IR" sz="3600" dirty="0" err="1">
                <a:cs typeface="2  Davat" pitchFamily="2" charset="-78"/>
              </a:rPr>
              <a:t>إِلَى</a:t>
            </a:r>
            <a:r>
              <a:rPr lang="fa-IR" sz="3600" dirty="0">
                <a:cs typeface="2  Davat" pitchFamily="2" charset="-78"/>
              </a:rPr>
              <a:t> </a:t>
            </a:r>
            <a:r>
              <a:rPr lang="fa-IR" sz="3600" dirty="0" err="1">
                <a:solidFill>
                  <a:srgbClr val="FF0000"/>
                </a:solidFill>
                <a:cs typeface="2  Davat" pitchFamily="2" charset="-78"/>
              </a:rPr>
              <a:t>الصَّلاةِ</a:t>
            </a:r>
            <a:r>
              <a:rPr lang="fa-IR" sz="3600" dirty="0">
                <a:solidFill>
                  <a:srgbClr val="FF0000"/>
                </a:solidFill>
                <a:cs typeface="2  Davat" pitchFamily="2" charset="-78"/>
              </a:rPr>
              <a:t> </a:t>
            </a:r>
            <a:r>
              <a:rPr lang="fa-IR" sz="3600" dirty="0" smtClean="0">
                <a:solidFill>
                  <a:srgbClr val="FF0000"/>
                </a:solidFill>
                <a:cs typeface="2  Davat" pitchFamily="2" charset="-78"/>
              </a:rPr>
              <a:t> </a:t>
            </a:r>
            <a:r>
              <a:rPr lang="fa-IR" sz="3600" dirty="0" err="1" smtClean="0">
                <a:cs typeface="2  Davat" pitchFamily="2" charset="-78"/>
              </a:rPr>
              <a:t>اتَّخَذُوها</a:t>
            </a:r>
            <a:r>
              <a:rPr lang="fa-IR" sz="3600" dirty="0" smtClean="0">
                <a:cs typeface="2  Davat" pitchFamily="2" charset="-78"/>
              </a:rPr>
              <a:t> </a:t>
            </a:r>
            <a:r>
              <a:rPr lang="fa-IR" sz="3600" dirty="0" err="1">
                <a:cs typeface="2  Davat" pitchFamily="2" charset="-78"/>
              </a:rPr>
              <a:t>هُزُواً</a:t>
            </a:r>
            <a:r>
              <a:rPr lang="fa-IR" sz="3600" dirty="0">
                <a:cs typeface="2  Davat" pitchFamily="2" charset="-78"/>
              </a:rPr>
              <a:t> </a:t>
            </a:r>
            <a:r>
              <a:rPr lang="fa-IR" sz="3600" dirty="0" err="1">
                <a:cs typeface="2  Davat" pitchFamily="2" charset="-78"/>
              </a:rPr>
              <a:t>وَ</a:t>
            </a:r>
            <a:r>
              <a:rPr lang="fa-IR" sz="3600" dirty="0">
                <a:cs typeface="2  Davat" pitchFamily="2" charset="-78"/>
              </a:rPr>
              <a:t> </a:t>
            </a:r>
            <a:r>
              <a:rPr lang="fa-IR" sz="3600" dirty="0" err="1">
                <a:cs typeface="2  Davat" pitchFamily="2" charset="-78"/>
              </a:rPr>
              <a:t>لَعِباً</a:t>
            </a:r>
            <a:r>
              <a:rPr lang="fa-IR" sz="3600" dirty="0">
                <a:cs typeface="2  Davat" pitchFamily="2" charset="-78"/>
              </a:rPr>
              <a:t> </a:t>
            </a:r>
            <a:r>
              <a:rPr lang="fa-IR" sz="3600" dirty="0" err="1">
                <a:cs typeface="2  Davat" pitchFamily="2" charset="-78"/>
              </a:rPr>
              <a:t>ذلِكَ</a:t>
            </a:r>
            <a:r>
              <a:rPr lang="fa-IR" sz="3600" dirty="0">
                <a:cs typeface="2  Davat" pitchFamily="2" charset="-78"/>
              </a:rPr>
              <a:t> </a:t>
            </a:r>
            <a:r>
              <a:rPr lang="fa-IR" sz="3600" dirty="0" err="1">
                <a:cs typeface="2  Davat" pitchFamily="2" charset="-78"/>
              </a:rPr>
              <a:t>بِأَنَّهُمْ</a:t>
            </a:r>
            <a:r>
              <a:rPr lang="fa-IR" sz="3600" dirty="0">
                <a:cs typeface="2  Davat" pitchFamily="2" charset="-78"/>
              </a:rPr>
              <a:t> </a:t>
            </a:r>
            <a:r>
              <a:rPr lang="fa-IR" sz="3600" dirty="0" err="1">
                <a:cs typeface="2  Davat" pitchFamily="2" charset="-78"/>
              </a:rPr>
              <a:t>قَوْمٌ</a:t>
            </a:r>
            <a:r>
              <a:rPr lang="fa-IR" sz="3600" dirty="0">
                <a:cs typeface="2  Davat" pitchFamily="2" charset="-78"/>
              </a:rPr>
              <a:t> لا </a:t>
            </a:r>
            <a:r>
              <a:rPr lang="fa-IR" sz="3600" dirty="0" err="1">
                <a:cs typeface="2  Davat" pitchFamily="2" charset="-78"/>
              </a:rPr>
              <a:t>يَعْقِلُونَ</a:t>
            </a:r>
            <a:r>
              <a:rPr lang="fa-IR" sz="3600" dirty="0">
                <a:cs typeface="2  Davat" pitchFamily="2" charset="-78"/>
              </a:rPr>
              <a:t>  </a:t>
            </a:r>
            <a:r>
              <a:rPr lang="fa-IR" sz="2000" dirty="0">
                <a:cs typeface="2  Davat" pitchFamily="2" charset="-78"/>
              </a:rPr>
              <a:t>(</a:t>
            </a:r>
            <a:r>
              <a:rPr lang="fa-IR" sz="2000" dirty="0" smtClean="0">
                <a:cs typeface="2  Davat" pitchFamily="2" charset="-78"/>
              </a:rPr>
              <a:t>58)</a:t>
            </a:r>
            <a:endParaRPr lang="fa-IR" sz="2000" dirty="0">
              <a:cs typeface="2  Davat" pitchFamily="2" charset="-78"/>
            </a:endParaRPr>
          </a:p>
          <a:p>
            <a:pPr algn="ctr"/>
            <a:r>
              <a:rPr lang="fa-IR" sz="3600" dirty="0" smtClean="0">
                <a:cs typeface="2  Davat" pitchFamily="2" charset="-78"/>
              </a:rPr>
              <a:t> </a:t>
            </a:r>
            <a:r>
              <a:rPr lang="fa-IR" sz="3600" dirty="0" err="1" smtClean="0">
                <a:cs typeface="2  Davat" pitchFamily="2" charset="-78"/>
              </a:rPr>
              <a:t>فَأَعْرِضْ</a:t>
            </a:r>
            <a:r>
              <a:rPr lang="fa-IR" sz="3600" dirty="0" smtClean="0">
                <a:cs typeface="2  Davat" pitchFamily="2" charset="-78"/>
              </a:rPr>
              <a:t> </a:t>
            </a:r>
            <a:r>
              <a:rPr lang="fa-IR" sz="3600" dirty="0" err="1">
                <a:cs typeface="2  Davat" pitchFamily="2" charset="-78"/>
              </a:rPr>
              <a:t>عَنْ</a:t>
            </a:r>
            <a:r>
              <a:rPr lang="fa-IR" sz="3600" dirty="0">
                <a:cs typeface="2  Davat" pitchFamily="2" charset="-78"/>
              </a:rPr>
              <a:t> </a:t>
            </a:r>
            <a:r>
              <a:rPr lang="fa-IR" sz="3600" dirty="0" err="1">
                <a:cs typeface="2  Davat" pitchFamily="2" charset="-78"/>
              </a:rPr>
              <a:t>مَنْ</a:t>
            </a:r>
            <a:r>
              <a:rPr lang="fa-IR" sz="3600" dirty="0">
                <a:cs typeface="2  Davat" pitchFamily="2" charset="-78"/>
              </a:rPr>
              <a:t> </a:t>
            </a:r>
            <a:r>
              <a:rPr lang="fa-IR" sz="3600" dirty="0" err="1">
                <a:cs typeface="2  Davat" pitchFamily="2" charset="-78"/>
              </a:rPr>
              <a:t>تَوَلَّى</a:t>
            </a:r>
            <a:r>
              <a:rPr lang="fa-IR" sz="3600" dirty="0">
                <a:cs typeface="2  Davat" pitchFamily="2" charset="-78"/>
              </a:rPr>
              <a:t> </a:t>
            </a:r>
            <a:r>
              <a:rPr lang="fa-IR" sz="3600" dirty="0" err="1">
                <a:cs typeface="2  Davat" pitchFamily="2" charset="-78"/>
              </a:rPr>
              <a:t>عَنْ</a:t>
            </a:r>
            <a:r>
              <a:rPr lang="fa-IR" sz="3600" dirty="0">
                <a:cs typeface="2  Davat" pitchFamily="2" charset="-78"/>
              </a:rPr>
              <a:t> </a:t>
            </a:r>
            <a:r>
              <a:rPr lang="fa-IR" sz="3600" dirty="0" err="1">
                <a:cs typeface="2  Davat" pitchFamily="2" charset="-78"/>
              </a:rPr>
              <a:t>ذِكْرِنا</a:t>
            </a:r>
            <a:r>
              <a:rPr lang="fa-IR" sz="3600" dirty="0">
                <a:cs typeface="2  Davat" pitchFamily="2" charset="-78"/>
              </a:rPr>
              <a:t> </a:t>
            </a:r>
            <a:r>
              <a:rPr lang="fa-IR" sz="3600" dirty="0" err="1">
                <a:cs typeface="2  Davat" pitchFamily="2" charset="-78"/>
              </a:rPr>
              <a:t>وَ</a:t>
            </a:r>
            <a:r>
              <a:rPr lang="fa-IR" sz="3600" dirty="0">
                <a:cs typeface="2  Davat" pitchFamily="2" charset="-78"/>
              </a:rPr>
              <a:t> </a:t>
            </a:r>
            <a:r>
              <a:rPr lang="fa-IR" sz="3600" dirty="0" err="1">
                <a:cs typeface="2  Davat" pitchFamily="2" charset="-78"/>
              </a:rPr>
              <a:t>لَمْ</a:t>
            </a:r>
            <a:r>
              <a:rPr lang="fa-IR" sz="3600" dirty="0">
                <a:cs typeface="2  Davat" pitchFamily="2" charset="-78"/>
              </a:rPr>
              <a:t> </a:t>
            </a:r>
            <a:r>
              <a:rPr lang="fa-IR" sz="3600" dirty="0" err="1">
                <a:cs typeface="2  Davat" pitchFamily="2" charset="-78"/>
              </a:rPr>
              <a:t>يُرِدْ</a:t>
            </a:r>
            <a:r>
              <a:rPr lang="fa-IR" sz="3600" dirty="0">
                <a:cs typeface="2  Davat" pitchFamily="2" charset="-78"/>
              </a:rPr>
              <a:t> </a:t>
            </a:r>
            <a:r>
              <a:rPr lang="fa-IR" sz="3600" dirty="0" err="1">
                <a:cs typeface="2  Davat" pitchFamily="2" charset="-78"/>
              </a:rPr>
              <a:t>إِلاَّ</a:t>
            </a:r>
            <a:r>
              <a:rPr lang="fa-IR" sz="3600" dirty="0">
                <a:cs typeface="2  Davat" pitchFamily="2" charset="-78"/>
              </a:rPr>
              <a:t> </a:t>
            </a:r>
            <a:r>
              <a:rPr lang="fa-IR" sz="3600" dirty="0" err="1">
                <a:cs typeface="2  Davat" pitchFamily="2" charset="-78"/>
              </a:rPr>
              <a:t>الْحَياةَ</a:t>
            </a:r>
            <a:r>
              <a:rPr lang="fa-IR" sz="3600" dirty="0">
                <a:cs typeface="2  Davat" pitchFamily="2" charset="-78"/>
              </a:rPr>
              <a:t> </a:t>
            </a:r>
            <a:r>
              <a:rPr lang="fa-IR" sz="3600" dirty="0" err="1" smtClean="0">
                <a:cs typeface="2  Davat" pitchFamily="2" charset="-78"/>
              </a:rPr>
              <a:t>الدُّنْيا</a:t>
            </a:r>
            <a:endParaRPr lang="fa-IR" sz="3600" dirty="0" smtClean="0">
              <a:cs typeface="2  Davat" pitchFamily="2" charset="-78"/>
            </a:endParaRPr>
          </a:p>
          <a:p>
            <a:pPr algn="ctr"/>
            <a:r>
              <a:rPr lang="fa-IR" dirty="0" smtClean="0">
                <a:cs typeface="2  Ferdosi" pitchFamily="2" charset="-78"/>
              </a:rPr>
              <a:t> </a:t>
            </a:r>
            <a:r>
              <a:rPr lang="fa-IR" sz="2000" dirty="0" smtClean="0">
                <a:cs typeface="2  Ferdosi" pitchFamily="2" charset="-78"/>
              </a:rPr>
              <a:t>( </a:t>
            </a:r>
            <a:r>
              <a:rPr lang="fa-IR" sz="2000" dirty="0" err="1">
                <a:cs typeface="2  Ferdosi" pitchFamily="2" charset="-78"/>
              </a:rPr>
              <a:t>النجم</a:t>
            </a:r>
            <a:r>
              <a:rPr lang="fa-IR" sz="2000" dirty="0">
                <a:cs typeface="2  Ferdosi" pitchFamily="2" charset="-78"/>
              </a:rPr>
              <a:t> :  29</a:t>
            </a:r>
            <a:r>
              <a:rPr lang="fa-IR" sz="2000" dirty="0" smtClean="0">
                <a:cs typeface="2  Ferdosi" pitchFamily="2" charset="-78"/>
              </a:rPr>
              <a:t>)</a:t>
            </a:r>
            <a:endParaRPr lang="fa-IR" sz="1600" dirty="0">
              <a:cs typeface="2  Ferdosi" pitchFamily="2" charset="-78"/>
            </a:endParaRPr>
          </a:p>
        </p:txBody>
      </p:sp>
    </p:spTree>
    <p:extLst>
      <p:ext uri="{BB962C8B-B14F-4D97-AF65-F5344CB8AC3E}">
        <p14:creationId xmlns:p14="http://schemas.microsoft.com/office/powerpoint/2010/main" val="211482108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fa-IR"/>
          </a:p>
        </p:txBody>
      </p:sp>
      <p:sp>
        <p:nvSpPr>
          <p:cNvPr id="3" name="نگهدارنده مکان محتوا 2"/>
          <p:cNvSpPr>
            <a:spLocks noGrp="1"/>
          </p:cNvSpPr>
          <p:nvPr>
            <p:ph idx="1"/>
          </p:nvPr>
        </p:nvSpPr>
        <p:spPr>
          <a:xfrm>
            <a:off x="323528" y="260648"/>
            <a:ext cx="8496944" cy="6264696"/>
          </a:xfrm>
          <a:ln w="76200"/>
        </p:spPr>
        <p:style>
          <a:lnRef idx="1">
            <a:schemeClr val="accent1"/>
          </a:lnRef>
          <a:fillRef idx="2">
            <a:schemeClr val="accent1"/>
          </a:fillRef>
          <a:effectRef idx="1">
            <a:schemeClr val="accent1"/>
          </a:effectRef>
          <a:fontRef idx="minor">
            <a:schemeClr val="dk1"/>
          </a:fontRef>
        </p:style>
        <p:txBody>
          <a:bodyPr>
            <a:noAutofit/>
          </a:bodyPr>
          <a:lstStyle/>
          <a:p>
            <a:pPr lvl="0">
              <a:lnSpc>
                <a:spcPct val="115000"/>
              </a:lnSpc>
              <a:spcBef>
                <a:spcPts val="1000"/>
              </a:spcBef>
            </a:pPr>
            <a:endParaRPr lang="fa-IR"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a:ea typeface="Times New Roman"/>
              <a:cs typeface="B Badr"/>
            </a:endParaRPr>
          </a:p>
          <a:p>
            <a:pPr marL="0" lvl="0" indent="0" algn="ctr">
              <a:lnSpc>
                <a:spcPct val="115000"/>
              </a:lnSpc>
              <a:spcBef>
                <a:spcPts val="1000"/>
              </a:spcBef>
              <a:buNone/>
            </a:pPr>
            <a:r>
              <a:rPr lang="fa-IR"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a:ea typeface="Times New Roman"/>
                <a:cs typeface="B Badr"/>
              </a:rPr>
              <a:t>5- محوریت </a:t>
            </a:r>
            <a:r>
              <a:rPr lang="fa-IR"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a:ea typeface="Times New Roman"/>
                <a:cs typeface="B Badr"/>
              </a:rPr>
              <a:t>در امور </a:t>
            </a:r>
            <a:r>
              <a:rPr lang="fa-IR"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a:ea typeface="Times New Roman"/>
                <a:cs typeface="B Badr"/>
              </a:rPr>
              <a:t>حکومت</a:t>
            </a:r>
          </a:p>
          <a:p>
            <a:pPr marL="0" lvl="0" indent="0" algn="ctr">
              <a:lnSpc>
                <a:spcPct val="115000"/>
              </a:lnSpc>
              <a:spcBef>
                <a:spcPts val="1000"/>
              </a:spcBef>
              <a:buNone/>
            </a:pPr>
            <a:endPar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a:ea typeface="Times New Roman"/>
              <a:cs typeface="B Badr"/>
            </a:endParaRPr>
          </a:p>
          <a:p>
            <a:pPr lvl="0" algn="ctr">
              <a:lnSpc>
                <a:spcPct val="115000"/>
              </a:lnSpc>
              <a:spcAft>
                <a:spcPts val="1000"/>
              </a:spcAft>
            </a:pPr>
            <a:r>
              <a:rPr lang="fa-IR" sz="5400" dirty="0" err="1" smtClean="0">
                <a:solidFill>
                  <a:prstClr val="black"/>
                </a:solidFill>
                <a:ea typeface="Calibri"/>
                <a:cs typeface="B Badr"/>
              </a:rPr>
              <a:t>الَّذينَ</a:t>
            </a:r>
            <a:r>
              <a:rPr lang="fa-IR" sz="5400" dirty="0" smtClean="0">
                <a:solidFill>
                  <a:prstClr val="black"/>
                </a:solidFill>
                <a:ea typeface="Calibri"/>
                <a:cs typeface="B Badr"/>
              </a:rPr>
              <a:t> </a:t>
            </a:r>
            <a:r>
              <a:rPr lang="fa-IR" sz="5400" dirty="0" err="1">
                <a:solidFill>
                  <a:prstClr val="black"/>
                </a:solidFill>
                <a:ea typeface="Calibri"/>
                <a:cs typeface="B Badr"/>
              </a:rPr>
              <a:t>إِنْ</a:t>
            </a:r>
            <a:r>
              <a:rPr lang="fa-IR" sz="5400" dirty="0">
                <a:solidFill>
                  <a:prstClr val="black"/>
                </a:solidFill>
                <a:ea typeface="Calibri"/>
                <a:cs typeface="B Badr"/>
              </a:rPr>
              <a:t> </a:t>
            </a:r>
            <a:r>
              <a:rPr lang="fa-IR" sz="5400" dirty="0" err="1">
                <a:solidFill>
                  <a:prstClr val="black"/>
                </a:solidFill>
                <a:ea typeface="Calibri"/>
                <a:cs typeface="B Badr"/>
              </a:rPr>
              <a:t>مَكَّنَّاهُمْ</a:t>
            </a:r>
            <a:r>
              <a:rPr lang="fa-IR" sz="5400" dirty="0">
                <a:solidFill>
                  <a:prstClr val="black"/>
                </a:solidFill>
                <a:ea typeface="Calibri"/>
                <a:cs typeface="B Badr"/>
              </a:rPr>
              <a:t> </a:t>
            </a:r>
            <a:r>
              <a:rPr lang="fa-IR" sz="5400" dirty="0" err="1">
                <a:solidFill>
                  <a:prstClr val="black"/>
                </a:solidFill>
                <a:ea typeface="Calibri"/>
                <a:cs typeface="B Badr"/>
              </a:rPr>
              <a:t>فِي</a:t>
            </a:r>
            <a:r>
              <a:rPr lang="fa-IR" sz="5400" dirty="0">
                <a:solidFill>
                  <a:prstClr val="black"/>
                </a:solidFill>
                <a:ea typeface="Calibri"/>
                <a:cs typeface="B Badr"/>
              </a:rPr>
              <a:t> </a:t>
            </a:r>
            <a:r>
              <a:rPr lang="fa-IR" sz="5400" dirty="0" err="1">
                <a:solidFill>
                  <a:prstClr val="black"/>
                </a:solidFill>
                <a:ea typeface="Calibri"/>
                <a:cs typeface="B Badr"/>
              </a:rPr>
              <a:t>الْأَرْضِ</a:t>
            </a:r>
            <a:r>
              <a:rPr lang="fa-IR" sz="5400" dirty="0">
                <a:solidFill>
                  <a:prstClr val="black"/>
                </a:solidFill>
                <a:ea typeface="Calibri"/>
                <a:cs typeface="B Badr"/>
              </a:rPr>
              <a:t> </a:t>
            </a:r>
            <a:r>
              <a:rPr lang="fa-IR" sz="5400" dirty="0" err="1">
                <a:solidFill>
                  <a:srgbClr val="FF0000"/>
                </a:solidFill>
                <a:ea typeface="Calibri"/>
                <a:cs typeface="B Badr"/>
              </a:rPr>
              <a:t>أَقامُوا</a:t>
            </a:r>
            <a:r>
              <a:rPr lang="fa-IR" sz="5400" dirty="0">
                <a:solidFill>
                  <a:srgbClr val="FF0000"/>
                </a:solidFill>
                <a:ea typeface="Calibri"/>
                <a:cs typeface="B Badr"/>
              </a:rPr>
              <a:t> </a:t>
            </a:r>
            <a:r>
              <a:rPr lang="fa-IR" sz="5400" dirty="0" err="1">
                <a:solidFill>
                  <a:srgbClr val="FF0000"/>
                </a:solidFill>
                <a:ea typeface="Calibri"/>
                <a:cs typeface="B Badr"/>
              </a:rPr>
              <a:t>الصَّلاةَ</a:t>
            </a:r>
            <a:r>
              <a:rPr lang="fa-IR" sz="5400" dirty="0">
                <a:solidFill>
                  <a:srgbClr val="FF0000"/>
                </a:solidFill>
                <a:ea typeface="Calibri"/>
                <a:cs typeface="B Badr"/>
              </a:rPr>
              <a:t> </a:t>
            </a:r>
            <a:r>
              <a:rPr lang="fa-IR" sz="5400" dirty="0" err="1">
                <a:solidFill>
                  <a:prstClr val="black"/>
                </a:solidFill>
                <a:ea typeface="Calibri"/>
                <a:cs typeface="B Badr"/>
              </a:rPr>
              <a:t>وَ</a:t>
            </a:r>
            <a:r>
              <a:rPr lang="fa-IR" sz="5400" dirty="0">
                <a:solidFill>
                  <a:prstClr val="black"/>
                </a:solidFill>
                <a:ea typeface="Calibri"/>
                <a:cs typeface="B Badr"/>
              </a:rPr>
              <a:t> </a:t>
            </a:r>
            <a:r>
              <a:rPr lang="fa-IR" sz="5400" dirty="0" err="1">
                <a:solidFill>
                  <a:prstClr val="black"/>
                </a:solidFill>
                <a:ea typeface="Calibri"/>
                <a:cs typeface="B Badr"/>
              </a:rPr>
              <a:t>آتَوُا</a:t>
            </a:r>
            <a:r>
              <a:rPr lang="fa-IR" sz="5400" dirty="0">
                <a:solidFill>
                  <a:prstClr val="black"/>
                </a:solidFill>
                <a:ea typeface="Calibri"/>
                <a:cs typeface="B Badr"/>
              </a:rPr>
              <a:t> </a:t>
            </a:r>
            <a:r>
              <a:rPr lang="fa-IR" sz="5400" dirty="0" err="1">
                <a:solidFill>
                  <a:prstClr val="black"/>
                </a:solidFill>
                <a:ea typeface="Calibri"/>
                <a:cs typeface="B Badr"/>
              </a:rPr>
              <a:t>الزَّكاةَ</a:t>
            </a:r>
            <a:r>
              <a:rPr lang="fa-IR" sz="5400" dirty="0">
                <a:solidFill>
                  <a:prstClr val="black"/>
                </a:solidFill>
                <a:ea typeface="Calibri"/>
                <a:cs typeface="B Badr"/>
              </a:rPr>
              <a:t> </a:t>
            </a:r>
            <a:r>
              <a:rPr lang="fa-IR" sz="5400" dirty="0" err="1">
                <a:solidFill>
                  <a:prstClr val="black"/>
                </a:solidFill>
                <a:ea typeface="Calibri"/>
                <a:cs typeface="B Badr"/>
              </a:rPr>
              <a:t>وَ</a:t>
            </a:r>
            <a:r>
              <a:rPr lang="fa-IR" sz="5400" dirty="0">
                <a:solidFill>
                  <a:prstClr val="black"/>
                </a:solidFill>
                <a:ea typeface="Calibri"/>
                <a:cs typeface="B Badr"/>
              </a:rPr>
              <a:t> </a:t>
            </a:r>
            <a:r>
              <a:rPr lang="fa-IR" sz="5400" dirty="0" err="1">
                <a:solidFill>
                  <a:prstClr val="black"/>
                </a:solidFill>
                <a:ea typeface="Calibri"/>
                <a:cs typeface="B Badr"/>
              </a:rPr>
              <a:t>أَمَرُوا</a:t>
            </a:r>
            <a:r>
              <a:rPr lang="fa-IR" sz="5400" dirty="0">
                <a:solidFill>
                  <a:prstClr val="black"/>
                </a:solidFill>
                <a:ea typeface="Calibri"/>
                <a:cs typeface="B Badr"/>
              </a:rPr>
              <a:t> </a:t>
            </a:r>
            <a:r>
              <a:rPr lang="fa-IR" sz="5400" dirty="0" err="1">
                <a:solidFill>
                  <a:prstClr val="black"/>
                </a:solidFill>
                <a:ea typeface="Calibri"/>
                <a:cs typeface="B Badr"/>
              </a:rPr>
              <a:t>بِالْمَعْرُوفِ</a:t>
            </a:r>
            <a:r>
              <a:rPr lang="fa-IR" sz="5400" dirty="0">
                <a:solidFill>
                  <a:prstClr val="black"/>
                </a:solidFill>
                <a:ea typeface="Calibri"/>
                <a:cs typeface="B Badr"/>
              </a:rPr>
              <a:t> </a:t>
            </a:r>
            <a:r>
              <a:rPr lang="fa-IR" sz="5400" dirty="0" err="1">
                <a:solidFill>
                  <a:prstClr val="black"/>
                </a:solidFill>
                <a:ea typeface="Calibri"/>
                <a:cs typeface="B Badr"/>
              </a:rPr>
              <a:t>وَ</a:t>
            </a:r>
            <a:r>
              <a:rPr lang="fa-IR" sz="5400" dirty="0">
                <a:solidFill>
                  <a:prstClr val="black"/>
                </a:solidFill>
                <a:ea typeface="Calibri"/>
                <a:cs typeface="B Badr"/>
              </a:rPr>
              <a:t> </a:t>
            </a:r>
            <a:r>
              <a:rPr lang="fa-IR" sz="5400" dirty="0" err="1">
                <a:solidFill>
                  <a:prstClr val="black"/>
                </a:solidFill>
                <a:ea typeface="Calibri"/>
                <a:cs typeface="B Badr"/>
              </a:rPr>
              <a:t>نَهَوْا</a:t>
            </a:r>
            <a:r>
              <a:rPr lang="fa-IR" sz="5400" dirty="0">
                <a:solidFill>
                  <a:prstClr val="black"/>
                </a:solidFill>
                <a:ea typeface="Calibri"/>
                <a:cs typeface="B Badr"/>
              </a:rPr>
              <a:t> </a:t>
            </a:r>
            <a:r>
              <a:rPr lang="fa-IR" sz="5400" dirty="0" err="1">
                <a:solidFill>
                  <a:prstClr val="black"/>
                </a:solidFill>
                <a:ea typeface="Calibri"/>
                <a:cs typeface="B Badr"/>
              </a:rPr>
              <a:t>عَنِ</a:t>
            </a:r>
            <a:r>
              <a:rPr lang="fa-IR" sz="5400" dirty="0">
                <a:solidFill>
                  <a:prstClr val="black"/>
                </a:solidFill>
                <a:ea typeface="Calibri"/>
                <a:cs typeface="B Badr"/>
              </a:rPr>
              <a:t> </a:t>
            </a:r>
            <a:r>
              <a:rPr lang="fa-IR" sz="5400" dirty="0" err="1">
                <a:solidFill>
                  <a:prstClr val="black"/>
                </a:solidFill>
                <a:ea typeface="Calibri"/>
                <a:cs typeface="B Badr"/>
              </a:rPr>
              <a:t>الْمُنْكَرِ</a:t>
            </a:r>
            <a:r>
              <a:rPr lang="fa-IR" sz="5400" dirty="0">
                <a:solidFill>
                  <a:prstClr val="black"/>
                </a:solidFill>
                <a:ea typeface="Calibri"/>
                <a:cs typeface="B Badr"/>
              </a:rPr>
              <a:t> </a:t>
            </a:r>
            <a:r>
              <a:rPr lang="fa-IR" sz="5400" dirty="0" err="1">
                <a:solidFill>
                  <a:prstClr val="black"/>
                </a:solidFill>
                <a:ea typeface="Calibri"/>
                <a:cs typeface="B Badr"/>
              </a:rPr>
              <a:t>وَ</a:t>
            </a:r>
            <a:r>
              <a:rPr lang="fa-IR" sz="5400" dirty="0">
                <a:solidFill>
                  <a:prstClr val="black"/>
                </a:solidFill>
                <a:ea typeface="Calibri"/>
                <a:cs typeface="B Badr"/>
              </a:rPr>
              <a:t> </a:t>
            </a:r>
            <a:r>
              <a:rPr lang="fa-IR" sz="5400" dirty="0" err="1">
                <a:solidFill>
                  <a:prstClr val="black"/>
                </a:solidFill>
                <a:ea typeface="Calibri"/>
                <a:cs typeface="B Badr"/>
              </a:rPr>
              <a:t>لِلَّهِ</a:t>
            </a:r>
            <a:r>
              <a:rPr lang="fa-IR" sz="5400" dirty="0">
                <a:solidFill>
                  <a:prstClr val="black"/>
                </a:solidFill>
                <a:ea typeface="Calibri"/>
                <a:cs typeface="B Badr"/>
              </a:rPr>
              <a:t> </a:t>
            </a:r>
            <a:r>
              <a:rPr lang="fa-IR" sz="5400" dirty="0" err="1">
                <a:solidFill>
                  <a:prstClr val="black"/>
                </a:solidFill>
                <a:ea typeface="Calibri"/>
                <a:cs typeface="B Badr"/>
              </a:rPr>
              <a:t>عاقِبَةُ</a:t>
            </a:r>
            <a:r>
              <a:rPr lang="fa-IR" sz="5400" dirty="0">
                <a:solidFill>
                  <a:prstClr val="black"/>
                </a:solidFill>
                <a:ea typeface="Calibri"/>
                <a:cs typeface="B Badr"/>
              </a:rPr>
              <a:t> </a:t>
            </a:r>
            <a:r>
              <a:rPr lang="fa-IR" sz="5400" dirty="0" err="1" smtClean="0">
                <a:solidFill>
                  <a:prstClr val="black"/>
                </a:solidFill>
                <a:ea typeface="Calibri"/>
                <a:cs typeface="B Badr"/>
              </a:rPr>
              <a:t>الْأُمُور</a:t>
            </a:r>
            <a:r>
              <a:rPr lang="fa-IR" sz="4400" dirty="0">
                <a:solidFill>
                  <a:prstClr val="black"/>
                </a:solidFill>
                <a:ea typeface="Calibri"/>
                <a:cs typeface="B Badr"/>
              </a:rPr>
              <a:t> </a:t>
            </a:r>
            <a:r>
              <a:rPr lang="fa-IR" sz="4400" dirty="0" smtClean="0">
                <a:solidFill>
                  <a:prstClr val="black"/>
                </a:solidFill>
                <a:ea typeface="Calibri"/>
                <a:cs typeface="B Badr"/>
              </a:rPr>
              <a:t>                 </a:t>
            </a:r>
            <a:r>
              <a:rPr lang="fa-IR" sz="2400" dirty="0" smtClean="0">
                <a:solidFill>
                  <a:prstClr val="black"/>
                </a:solidFill>
                <a:ea typeface="Calibri"/>
                <a:cs typeface="B Badr"/>
              </a:rPr>
              <a:t>حج </a:t>
            </a:r>
            <a:r>
              <a:rPr lang="fa-IR" sz="2400" dirty="0">
                <a:solidFill>
                  <a:prstClr val="black"/>
                </a:solidFill>
                <a:ea typeface="Calibri"/>
                <a:cs typeface="B Badr"/>
              </a:rPr>
              <a:t>: 41 </a:t>
            </a:r>
            <a:endParaRPr lang="en-US" sz="2400" dirty="0">
              <a:solidFill>
                <a:prstClr val="black"/>
              </a:solidFill>
              <a:ea typeface="Calibri"/>
              <a:cs typeface="B Badr"/>
            </a:endParaRPr>
          </a:p>
        </p:txBody>
      </p:sp>
    </p:spTree>
    <p:extLst>
      <p:ext uri="{BB962C8B-B14F-4D97-AF65-F5344CB8AC3E}">
        <p14:creationId xmlns:p14="http://schemas.microsoft.com/office/powerpoint/2010/main" val="32529665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نگهدارنده مکان محتوا 2"/>
          <p:cNvSpPr>
            <a:spLocks noGrp="1"/>
          </p:cNvSpPr>
          <p:nvPr>
            <p:ph idx="1"/>
          </p:nvPr>
        </p:nvSpPr>
        <p:spPr>
          <a:xfrm>
            <a:off x="323528" y="548680"/>
            <a:ext cx="8424936" cy="5976664"/>
          </a:xfrm>
        </p:spPr>
        <p:txBody>
          <a:bodyPr>
            <a:noAutofit/>
          </a:bodyPr>
          <a:lstStyle/>
          <a:p>
            <a:pPr marL="0" indent="0" algn="ctr">
              <a:buNone/>
            </a:pPr>
            <a:r>
              <a:rPr lang="fa-IR" sz="12500" dirty="0" smtClean="0">
                <a:ln w="38100">
                  <a:solidFill>
                    <a:srgbClr val="FFFF00"/>
                  </a:solidFill>
                </a:ln>
                <a:solidFill>
                  <a:srgbClr val="C00000"/>
                </a:solidFill>
                <a:latin typeface="_MRT_Win2Farsi_3" pitchFamily="2" charset="0"/>
                <a:cs typeface="2  Homa" pitchFamily="2" charset="-78"/>
              </a:rPr>
              <a:t>معراج </a:t>
            </a:r>
            <a:r>
              <a:rPr lang="fa-IR" sz="12500" dirty="0" err="1" smtClean="0">
                <a:ln w="38100">
                  <a:solidFill>
                    <a:srgbClr val="FFFF00"/>
                  </a:solidFill>
                </a:ln>
                <a:solidFill>
                  <a:srgbClr val="C00000"/>
                </a:solidFill>
                <a:latin typeface="_MRT_Win2Farsi_3" pitchFamily="2" charset="0"/>
                <a:cs typeface="2  Homa" pitchFamily="2" charset="-78"/>
              </a:rPr>
              <a:t>خاکیان</a:t>
            </a:r>
            <a:endParaRPr lang="fa-IR" sz="12500" dirty="0" smtClean="0">
              <a:ln w="38100">
                <a:solidFill>
                  <a:srgbClr val="FFFF00"/>
                </a:solidFill>
              </a:ln>
              <a:solidFill>
                <a:srgbClr val="C00000"/>
              </a:solidFill>
              <a:latin typeface="_MRT_Win2Farsi_3" pitchFamily="2" charset="0"/>
              <a:cs typeface="2  Homa" pitchFamily="2" charset="-78"/>
            </a:endParaRPr>
          </a:p>
          <a:p>
            <a:pPr marL="0" indent="0" algn="ctr">
              <a:buNone/>
            </a:pPr>
            <a:r>
              <a:rPr lang="fa-IR" sz="5400" dirty="0" smtClean="0">
                <a:ln w="38100">
                  <a:solidFill>
                    <a:srgbClr val="FFFF00"/>
                  </a:solidFill>
                </a:ln>
                <a:solidFill>
                  <a:srgbClr val="C00000"/>
                </a:solidFill>
                <a:latin typeface="_MRT_Win2Farsi_3" pitchFamily="2" charset="0"/>
                <a:cs typeface="2  Homa" pitchFamily="2" charset="-78"/>
              </a:rPr>
              <a:t>  </a:t>
            </a:r>
          </a:p>
          <a:p>
            <a:pPr marL="0" indent="0" algn="ctr">
              <a:buNone/>
            </a:pPr>
            <a:endParaRPr lang="fa-IR" sz="5400" b="1" dirty="0">
              <a:ln w="38100">
                <a:solidFill>
                  <a:srgbClr val="FFFF00"/>
                </a:solidFill>
              </a:ln>
              <a:solidFill>
                <a:srgbClr val="C00000"/>
              </a:solidFill>
              <a:effectLst>
                <a:outerShdw blurRad="41275" dist="20320" dir="1800000" algn="tl" rotWithShape="0">
                  <a:srgbClr val="000000">
                    <a:alpha val="40000"/>
                  </a:srgbClr>
                </a:outerShdw>
              </a:effectLst>
              <a:latin typeface="_MRT_Win2Farsi_3" pitchFamily="2" charset="0"/>
              <a:cs typeface="2  Homa" pitchFamily="2" charset="-78"/>
            </a:endParaRPr>
          </a:p>
          <a:p>
            <a:pPr marL="0" indent="0" algn="ctr">
              <a:buNone/>
            </a:pPr>
            <a:r>
              <a:rPr lang="fa-IR" sz="5400" b="1" dirty="0" smtClean="0">
                <a:ln w="12700">
                  <a:solidFill>
                    <a:srgbClr val="FF0000"/>
                  </a:solidFill>
                  <a:prstDash val="solid"/>
                </a:ln>
                <a:solidFill>
                  <a:srgbClr val="FFC000"/>
                </a:solidFill>
                <a:effectLst>
                  <a:outerShdw blurRad="41275" dist="20320" dir="1800000" algn="tl" rotWithShape="0">
                    <a:srgbClr val="000000">
                      <a:alpha val="40000"/>
                    </a:srgbClr>
                  </a:outerShdw>
                </a:effectLst>
                <a:latin typeface="_MRT_Win2Farsi_3" pitchFamily="2" charset="0"/>
                <a:cs typeface="2  Homa" pitchFamily="2" charset="-78"/>
              </a:rPr>
              <a:t>سیری در ؛</a:t>
            </a:r>
          </a:p>
          <a:p>
            <a:pPr marL="0" indent="0" algn="ctr">
              <a:buNone/>
            </a:pPr>
            <a:r>
              <a:rPr lang="fa-IR" sz="5400" b="1" dirty="0" smtClean="0">
                <a:ln w="12700">
                  <a:solidFill>
                    <a:srgbClr val="FF0000"/>
                  </a:solidFill>
                  <a:prstDash val="solid"/>
                </a:ln>
                <a:solidFill>
                  <a:srgbClr val="FFC000"/>
                </a:solidFill>
                <a:effectLst>
                  <a:outerShdw blurRad="41275" dist="20320" dir="1800000" algn="tl" rotWithShape="0">
                    <a:srgbClr val="000000">
                      <a:alpha val="40000"/>
                    </a:srgbClr>
                  </a:outerShdw>
                </a:effectLst>
                <a:latin typeface="_MRT_Win2Farsi_3" pitchFamily="2" charset="0"/>
                <a:cs typeface="2  Homa" pitchFamily="2" charset="-78"/>
              </a:rPr>
              <a:t>اهمیت نماز</a:t>
            </a:r>
          </a:p>
        </p:txBody>
      </p:sp>
    </p:spTree>
    <p:extLst>
      <p:ext uri="{BB962C8B-B14F-4D97-AF65-F5344CB8AC3E}">
        <p14:creationId xmlns:p14="http://schemas.microsoft.com/office/powerpoint/2010/main" val="337075524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ounded Rectangle 3"/>
          <p:cNvSpPr/>
          <p:nvPr/>
        </p:nvSpPr>
        <p:spPr>
          <a:xfrm>
            <a:off x="251520" y="260648"/>
            <a:ext cx="8712968" cy="6336704"/>
          </a:xfrm>
          <a:prstGeom prst="roundRect">
            <a:avLst>
              <a:gd name="adj" fmla="val 11611"/>
            </a:avLst>
          </a:prstGeom>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lnSpc>
                <a:spcPct val="115000"/>
              </a:lnSpc>
              <a:spcBef>
                <a:spcPts val="1000"/>
              </a:spcBef>
            </a:pPr>
            <a:r>
              <a:rPr lang="fa-IR" sz="6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a:ea typeface="Times New Roman"/>
                <a:cs typeface="B Badr"/>
              </a:rPr>
              <a:t>6- محوریت ساخت </a:t>
            </a:r>
            <a:r>
              <a:rPr lang="fa-IR" sz="66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a:ea typeface="Times New Roman"/>
                <a:cs typeface="B Badr"/>
              </a:rPr>
              <a:t>وساز</a:t>
            </a:r>
            <a:endParaRPr lang="fa-IR" sz="6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mbria"/>
              <a:ea typeface="Times New Roman"/>
              <a:cs typeface="B Badr"/>
            </a:endParaRPr>
          </a:p>
          <a:p>
            <a:pPr lvl="0" algn="ctr">
              <a:lnSpc>
                <a:spcPct val="115000"/>
              </a:lnSpc>
              <a:spcBef>
                <a:spcPts val="1000"/>
              </a:spcBef>
            </a:pPr>
            <a:endParaRPr lang="en-US" sz="44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ambria"/>
              <a:ea typeface="Times New Roman"/>
              <a:cs typeface="B Badr"/>
            </a:endParaRPr>
          </a:p>
          <a:p>
            <a:pPr marL="342900" lvl="0" indent="-342900" algn="ctr">
              <a:lnSpc>
                <a:spcPct val="115000"/>
              </a:lnSpc>
              <a:spcBef>
                <a:spcPct val="20000"/>
              </a:spcBef>
              <a:spcAft>
                <a:spcPts val="1000"/>
              </a:spcAft>
              <a:buFont typeface="Arial" pitchFamily="34" charset="0"/>
              <a:buChar char="•"/>
            </a:pPr>
            <a:r>
              <a:rPr lang="fa-IR" sz="5400" dirty="0" err="1">
                <a:solidFill>
                  <a:prstClr val="black"/>
                </a:solidFill>
                <a:ea typeface="Calibri"/>
                <a:cs typeface="B Badr"/>
              </a:rPr>
              <a:t>وَ</a:t>
            </a:r>
            <a:r>
              <a:rPr lang="fa-IR" sz="5400" dirty="0">
                <a:solidFill>
                  <a:prstClr val="black"/>
                </a:solidFill>
                <a:ea typeface="Calibri"/>
                <a:cs typeface="B Badr"/>
              </a:rPr>
              <a:t> </a:t>
            </a:r>
            <a:r>
              <a:rPr lang="fa-IR" sz="5400" dirty="0" err="1">
                <a:solidFill>
                  <a:prstClr val="black"/>
                </a:solidFill>
                <a:ea typeface="Calibri"/>
                <a:cs typeface="B Badr"/>
              </a:rPr>
              <a:t>أَوْحَيْنا</a:t>
            </a:r>
            <a:r>
              <a:rPr lang="fa-IR" sz="5400" dirty="0">
                <a:solidFill>
                  <a:prstClr val="black"/>
                </a:solidFill>
                <a:ea typeface="Calibri"/>
                <a:cs typeface="B Badr"/>
              </a:rPr>
              <a:t> </a:t>
            </a:r>
            <a:r>
              <a:rPr lang="fa-IR" sz="5400" dirty="0" err="1">
                <a:solidFill>
                  <a:prstClr val="black"/>
                </a:solidFill>
                <a:ea typeface="Calibri"/>
                <a:cs typeface="B Badr"/>
              </a:rPr>
              <a:t>إِلى</a:t>
            </a:r>
            <a:r>
              <a:rPr lang="fa-IR" sz="5400" dirty="0">
                <a:solidFill>
                  <a:prstClr val="black"/>
                </a:solidFill>
                <a:ea typeface="Calibri"/>
                <a:cs typeface="B Badr"/>
              </a:rPr>
              <a:t>‏ </a:t>
            </a:r>
            <a:r>
              <a:rPr lang="fa-IR" sz="5400" dirty="0" err="1">
                <a:solidFill>
                  <a:prstClr val="black"/>
                </a:solidFill>
                <a:ea typeface="Calibri"/>
                <a:cs typeface="B Badr"/>
              </a:rPr>
              <a:t>مُوسى</a:t>
            </a:r>
            <a:r>
              <a:rPr lang="fa-IR" sz="5400" dirty="0">
                <a:solidFill>
                  <a:prstClr val="black"/>
                </a:solidFill>
                <a:ea typeface="Calibri"/>
                <a:cs typeface="B Badr"/>
              </a:rPr>
              <a:t>‏ </a:t>
            </a:r>
            <a:r>
              <a:rPr lang="fa-IR" sz="5400" dirty="0" err="1">
                <a:solidFill>
                  <a:prstClr val="black"/>
                </a:solidFill>
                <a:ea typeface="Calibri"/>
                <a:cs typeface="B Badr"/>
              </a:rPr>
              <a:t>وَ</a:t>
            </a:r>
            <a:r>
              <a:rPr lang="fa-IR" sz="5400" dirty="0">
                <a:solidFill>
                  <a:prstClr val="black"/>
                </a:solidFill>
                <a:ea typeface="Calibri"/>
                <a:cs typeface="B Badr"/>
              </a:rPr>
              <a:t> </a:t>
            </a:r>
            <a:r>
              <a:rPr lang="fa-IR" sz="5400" dirty="0" err="1">
                <a:solidFill>
                  <a:prstClr val="black"/>
                </a:solidFill>
                <a:ea typeface="Calibri"/>
                <a:cs typeface="B Badr"/>
              </a:rPr>
              <a:t>أَخيهِ</a:t>
            </a:r>
            <a:r>
              <a:rPr lang="fa-IR" sz="5400" dirty="0">
                <a:solidFill>
                  <a:prstClr val="black"/>
                </a:solidFill>
                <a:ea typeface="Calibri"/>
                <a:cs typeface="B Badr"/>
              </a:rPr>
              <a:t> </a:t>
            </a:r>
            <a:r>
              <a:rPr lang="fa-IR" sz="5400" dirty="0" err="1">
                <a:solidFill>
                  <a:prstClr val="black"/>
                </a:solidFill>
                <a:ea typeface="Calibri"/>
                <a:cs typeface="B Badr"/>
              </a:rPr>
              <a:t>أَنْ</a:t>
            </a:r>
            <a:r>
              <a:rPr lang="fa-IR" sz="5400" dirty="0">
                <a:solidFill>
                  <a:prstClr val="black"/>
                </a:solidFill>
                <a:ea typeface="Calibri"/>
                <a:cs typeface="B Badr"/>
              </a:rPr>
              <a:t> </a:t>
            </a:r>
            <a:r>
              <a:rPr lang="fa-IR" sz="5400" dirty="0" err="1">
                <a:solidFill>
                  <a:prstClr val="black"/>
                </a:solidFill>
                <a:ea typeface="Calibri"/>
                <a:cs typeface="B Badr"/>
              </a:rPr>
              <a:t>تَبَوَّءا</a:t>
            </a:r>
            <a:r>
              <a:rPr lang="fa-IR" sz="5400" dirty="0">
                <a:solidFill>
                  <a:prstClr val="black"/>
                </a:solidFill>
                <a:ea typeface="Calibri"/>
                <a:cs typeface="B Badr"/>
              </a:rPr>
              <a:t> </a:t>
            </a:r>
            <a:r>
              <a:rPr lang="fa-IR" sz="5400" dirty="0" err="1">
                <a:solidFill>
                  <a:prstClr val="black"/>
                </a:solidFill>
                <a:ea typeface="Calibri"/>
                <a:cs typeface="B Badr"/>
              </a:rPr>
              <a:t>لِقَوْمِكُما</a:t>
            </a:r>
            <a:r>
              <a:rPr lang="fa-IR" sz="5400" dirty="0">
                <a:solidFill>
                  <a:prstClr val="black"/>
                </a:solidFill>
                <a:ea typeface="Calibri"/>
                <a:cs typeface="B Badr"/>
              </a:rPr>
              <a:t> </a:t>
            </a:r>
            <a:r>
              <a:rPr lang="fa-IR" sz="5400" dirty="0" err="1">
                <a:solidFill>
                  <a:prstClr val="black"/>
                </a:solidFill>
                <a:ea typeface="Calibri"/>
                <a:cs typeface="B Badr"/>
              </a:rPr>
              <a:t>بِمِصْرَ</a:t>
            </a:r>
            <a:r>
              <a:rPr lang="fa-IR" sz="5400" dirty="0">
                <a:solidFill>
                  <a:prstClr val="black"/>
                </a:solidFill>
                <a:ea typeface="Calibri"/>
                <a:cs typeface="B Badr"/>
              </a:rPr>
              <a:t> </a:t>
            </a:r>
            <a:r>
              <a:rPr lang="fa-IR" sz="5400" dirty="0" err="1">
                <a:solidFill>
                  <a:prstClr val="black"/>
                </a:solidFill>
                <a:ea typeface="Calibri"/>
                <a:cs typeface="B Badr"/>
              </a:rPr>
              <a:t>بُيُوتاً</a:t>
            </a:r>
            <a:r>
              <a:rPr lang="fa-IR" sz="5400" dirty="0">
                <a:solidFill>
                  <a:prstClr val="black"/>
                </a:solidFill>
                <a:ea typeface="Calibri"/>
                <a:cs typeface="B Badr"/>
              </a:rPr>
              <a:t> </a:t>
            </a:r>
            <a:r>
              <a:rPr lang="fa-IR" sz="5400" dirty="0" err="1">
                <a:solidFill>
                  <a:prstClr val="black"/>
                </a:solidFill>
                <a:ea typeface="Calibri"/>
                <a:cs typeface="B Badr"/>
              </a:rPr>
              <a:t>وَ</a:t>
            </a:r>
            <a:r>
              <a:rPr lang="fa-IR" sz="5400" dirty="0">
                <a:solidFill>
                  <a:prstClr val="black"/>
                </a:solidFill>
                <a:ea typeface="Calibri"/>
                <a:cs typeface="B Badr"/>
              </a:rPr>
              <a:t> </a:t>
            </a:r>
            <a:r>
              <a:rPr lang="fa-IR" sz="5400" dirty="0" err="1">
                <a:solidFill>
                  <a:prstClr val="black"/>
                </a:solidFill>
                <a:ea typeface="Calibri"/>
                <a:cs typeface="B Badr"/>
              </a:rPr>
              <a:t>اجْعَلُوا</a:t>
            </a:r>
            <a:r>
              <a:rPr lang="fa-IR" sz="5400" dirty="0">
                <a:solidFill>
                  <a:prstClr val="black"/>
                </a:solidFill>
                <a:ea typeface="Calibri"/>
                <a:cs typeface="B Badr"/>
              </a:rPr>
              <a:t> </a:t>
            </a:r>
            <a:r>
              <a:rPr lang="fa-IR" sz="5400" dirty="0" err="1">
                <a:solidFill>
                  <a:prstClr val="black"/>
                </a:solidFill>
                <a:ea typeface="Calibri"/>
                <a:cs typeface="B Badr"/>
              </a:rPr>
              <a:t>بُيُوتَكُمْ</a:t>
            </a:r>
            <a:r>
              <a:rPr lang="fa-IR" sz="5400" dirty="0">
                <a:solidFill>
                  <a:prstClr val="black"/>
                </a:solidFill>
                <a:ea typeface="Calibri"/>
                <a:cs typeface="B Badr"/>
              </a:rPr>
              <a:t> </a:t>
            </a:r>
            <a:r>
              <a:rPr lang="fa-IR" sz="5400" dirty="0" err="1">
                <a:solidFill>
                  <a:prstClr val="black"/>
                </a:solidFill>
                <a:ea typeface="Calibri"/>
                <a:cs typeface="B Badr"/>
              </a:rPr>
              <a:t>قِبْلَةً</a:t>
            </a:r>
            <a:r>
              <a:rPr lang="fa-IR" sz="5400" dirty="0">
                <a:solidFill>
                  <a:prstClr val="black"/>
                </a:solidFill>
                <a:ea typeface="Calibri"/>
                <a:cs typeface="B Badr"/>
              </a:rPr>
              <a:t> </a:t>
            </a:r>
            <a:r>
              <a:rPr lang="fa-IR" sz="5400" dirty="0" err="1">
                <a:solidFill>
                  <a:prstClr val="black"/>
                </a:solidFill>
                <a:ea typeface="Calibri"/>
                <a:cs typeface="B Badr"/>
              </a:rPr>
              <a:t>وَ</a:t>
            </a:r>
            <a:r>
              <a:rPr lang="fa-IR" sz="5400" dirty="0">
                <a:solidFill>
                  <a:prstClr val="black"/>
                </a:solidFill>
                <a:ea typeface="Calibri"/>
                <a:cs typeface="B Badr"/>
              </a:rPr>
              <a:t> </a:t>
            </a:r>
            <a:r>
              <a:rPr lang="fa-IR" sz="5400" dirty="0" err="1">
                <a:solidFill>
                  <a:srgbClr val="FF0000"/>
                </a:solidFill>
                <a:ea typeface="Calibri"/>
                <a:cs typeface="B Badr"/>
              </a:rPr>
              <a:t>أَقيمُوا</a:t>
            </a:r>
            <a:r>
              <a:rPr lang="fa-IR" sz="5400" dirty="0">
                <a:solidFill>
                  <a:srgbClr val="FF0000"/>
                </a:solidFill>
                <a:ea typeface="Calibri"/>
                <a:cs typeface="B Badr"/>
              </a:rPr>
              <a:t> </a:t>
            </a:r>
            <a:r>
              <a:rPr lang="fa-IR" sz="5400" dirty="0" err="1">
                <a:solidFill>
                  <a:srgbClr val="FF0000"/>
                </a:solidFill>
                <a:ea typeface="Calibri"/>
                <a:cs typeface="B Badr"/>
              </a:rPr>
              <a:t>الصَّلاةَ</a:t>
            </a:r>
            <a:r>
              <a:rPr lang="fa-IR" sz="5400" dirty="0">
                <a:solidFill>
                  <a:srgbClr val="FF0000"/>
                </a:solidFill>
                <a:ea typeface="Calibri"/>
                <a:cs typeface="B Badr"/>
              </a:rPr>
              <a:t> </a:t>
            </a:r>
            <a:r>
              <a:rPr lang="fa-IR" sz="5400" dirty="0" err="1">
                <a:solidFill>
                  <a:prstClr val="black"/>
                </a:solidFill>
                <a:ea typeface="Calibri"/>
                <a:cs typeface="B Badr"/>
              </a:rPr>
              <a:t>وَ</a:t>
            </a:r>
            <a:r>
              <a:rPr lang="fa-IR" sz="5400" dirty="0">
                <a:solidFill>
                  <a:prstClr val="black"/>
                </a:solidFill>
                <a:ea typeface="Calibri"/>
                <a:cs typeface="B Badr"/>
              </a:rPr>
              <a:t> </a:t>
            </a:r>
            <a:r>
              <a:rPr lang="fa-IR" sz="5400" dirty="0" err="1">
                <a:solidFill>
                  <a:prstClr val="black"/>
                </a:solidFill>
                <a:ea typeface="Calibri"/>
                <a:cs typeface="B Badr"/>
              </a:rPr>
              <a:t>بَشِّرِ</a:t>
            </a:r>
            <a:r>
              <a:rPr lang="fa-IR" sz="5400" dirty="0">
                <a:solidFill>
                  <a:prstClr val="black"/>
                </a:solidFill>
                <a:ea typeface="Calibri"/>
                <a:cs typeface="B Badr"/>
              </a:rPr>
              <a:t> </a:t>
            </a:r>
            <a:r>
              <a:rPr lang="fa-IR" sz="5400" dirty="0" err="1">
                <a:solidFill>
                  <a:prstClr val="black"/>
                </a:solidFill>
                <a:ea typeface="Calibri"/>
                <a:cs typeface="B Badr"/>
              </a:rPr>
              <a:t>الْمُؤْمِنين</a:t>
            </a:r>
            <a:r>
              <a:rPr lang="fa-IR" sz="5400" dirty="0">
                <a:solidFill>
                  <a:prstClr val="black"/>
                </a:solidFill>
                <a:ea typeface="Calibri"/>
                <a:cs typeface="B Badr"/>
              </a:rPr>
              <a:t>               </a:t>
            </a:r>
            <a:r>
              <a:rPr lang="fa-IR" sz="2400" dirty="0" err="1">
                <a:solidFill>
                  <a:prstClr val="black"/>
                </a:solidFill>
                <a:ea typeface="Calibri"/>
                <a:cs typeface="B Badr"/>
              </a:rPr>
              <a:t>يونس</a:t>
            </a:r>
            <a:r>
              <a:rPr lang="fa-IR" sz="2400" dirty="0">
                <a:solidFill>
                  <a:prstClr val="black"/>
                </a:solidFill>
                <a:ea typeface="Calibri"/>
                <a:cs typeface="B Badr"/>
              </a:rPr>
              <a:t> : 87 </a:t>
            </a:r>
            <a:endParaRPr lang="en-US" sz="2400" dirty="0">
              <a:solidFill>
                <a:prstClr val="black"/>
              </a:solidFill>
              <a:ea typeface="Calibri"/>
              <a:cs typeface="B Badr"/>
            </a:endParaRPr>
          </a:p>
        </p:txBody>
      </p:sp>
    </p:spTree>
    <p:extLst>
      <p:ext uri="{BB962C8B-B14F-4D97-AF65-F5344CB8AC3E}">
        <p14:creationId xmlns:p14="http://schemas.microsoft.com/office/powerpoint/2010/main" val="37567892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checkerboard(across)">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heckerboard(across)">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heckerboard(across)">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نگهدارنده مکان محتوا 2"/>
          <p:cNvSpPr>
            <a:spLocks noGrp="1"/>
          </p:cNvSpPr>
          <p:nvPr>
            <p:ph idx="1"/>
          </p:nvPr>
        </p:nvSpPr>
        <p:spPr>
          <a:xfrm>
            <a:off x="323528" y="332656"/>
            <a:ext cx="8496944" cy="6264696"/>
          </a:xfrm>
          <a:ln w="76200">
            <a:solidFill>
              <a:srgbClr val="00B0F0"/>
            </a:solidFill>
          </a:ln>
        </p:spPr>
        <p:style>
          <a:lnRef idx="1">
            <a:schemeClr val="accent6"/>
          </a:lnRef>
          <a:fillRef idx="2">
            <a:schemeClr val="accent6"/>
          </a:fillRef>
          <a:effectRef idx="1">
            <a:schemeClr val="accent6"/>
          </a:effectRef>
          <a:fontRef idx="minor">
            <a:schemeClr val="dk1"/>
          </a:fontRef>
        </p:style>
        <p:txBody>
          <a:bodyPr>
            <a:noAutofit/>
          </a:bodyPr>
          <a:lstStyle/>
          <a:p>
            <a:pPr marL="0" lvl="0" indent="0" algn="ctr">
              <a:lnSpc>
                <a:spcPct val="115000"/>
              </a:lnSpc>
              <a:spcBef>
                <a:spcPts val="1000"/>
              </a:spcBef>
              <a:buNone/>
            </a:pPr>
            <a:r>
              <a:rPr lang="fa-IR"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a:ea typeface="Times New Roman"/>
                <a:cs typeface="B Badr"/>
              </a:rPr>
              <a:t>7- محوریت در </a:t>
            </a:r>
            <a:r>
              <a:rPr lang="fa-IR"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a:ea typeface="Times New Roman"/>
                <a:cs typeface="B Badr"/>
              </a:rPr>
              <a:t>امور زنا </a:t>
            </a:r>
            <a:r>
              <a:rPr lang="fa-IR" sz="6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a:ea typeface="Times New Roman"/>
                <a:cs typeface="B Badr"/>
              </a:rPr>
              <a:t>شویی</a:t>
            </a:r>
            <a:endParaRPr lang="fa-IR" sz="60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a:ea typeface="Times New Roman"/>
              <a:cs typeface="B Badr"/>
            </a:endParaRPr>
          </a:p>
          <a:p>
            <a:pPr marL="0" lvl="0" indent="0" algn="ctr">
              <a:lnSpc>
                <a:spcPct val="115000"/>
              </a:lnSpc>
              <a:spcBef>
                <a:spcPts val="1000"/>
              </a:spcBef>
              <a:buNone/>
            </a:pPr>
            <a:endParaRPr lang="en-US" sz="3600" b="1" dirty="0">
              <a:solidFill>
                <a:srgbClr val="4F81BD"/>
              </a:solidFill>
              <a:latin typeface="Cambria"/>
              <a:ea typeface="Times New Roman"/>
              <a:cs typeface="B Badr"/>
            </a:endParaRPr>
          </a:p>
          <a:p>
            <a:pPr lvl="0" algn="ctr"/>
            <a:r>
              <a:rPr lang="fa-IR" sz="3600" dirty="0" err="1" smtClean="0">
                <a:solidFill>
                  <a:prstClr val="black"/>
                </a:solidFill>
                <a:ea typeface="Calibri"/>
                <a:cs typeface="B Badr"/>
              </a:rPr>
              <a:t>يا</a:t>
            </a:r>
            <a:r>
              <a:rPr lang="fa-IR" sz="3600" dirty="0" smtClean="0">
                <a:solidFill>
                  <a:prstClr val="black"/>
                </a:solidFill>
                <a:ea typeface="Calibri"/>
                <a:cs typeface="B Badr"/>
              </a:rPr>
              <a:t> </a:t>
            </a:r>
            <a:r>
              <a:rPr lang="fa-IR" sz="3600" dirty="0" err="1">
                <a:solidFill>
                  <a:prstClr val="black"/>
                </a:solidFill>
                <a:ea typeface="Calibri"/>
                <a:cs typeface="B Badr"/>
              </a:rPr>
              <a:t>أَيُّهَا</a:t>
            </a:r>
            <a:r>
              <a:rPr lang="fa-IR" sz="3600" dirty="0">
                <a:solidFill>
                  <a:prstClr val="black"/>
                </a:solidFill>
                <a:ea typeface="Calibri"/>
                <a:cs typeface="B Badr"/>
              </a:rPr>
              <a:t> </a:t>
            </a:r>
            <a:r>
              <a:rPr lang="fa-IR" sz="3600" dirty="0" err="1">
                <a:solidFill>
                  <a:prstClr val="black"/>
                </a:solidFill>
                <a:ea typeface="Calibri"/>
                <a:cs typeface="B Badr"/>
              </a:rPr>
              <a:t>الَّذينَ</a:t>
            </a:r>
            <a:r>
              <a:rPr lang="fa-IR" sz="3600" dirty="0">
                <a:solidFill>
                  <a:prstClr val="black"/>
                </a:solidFill>
                <a:ea typeface="Calibri"/>
                <a:cs typeface="B Badr"/>
              </a:rPr>
              <a:t> </a:t>
            </a:r>
            <a:r>
              <a:rPr lang="fa-IR" sz="3600" dirty="0" err="1">
                <a:solidFill>
                  <a:prstClr val="black"/>
                </a:solidFill>
                <a:ea typeface="Calibri"/>
                <a:cs typeface="B Badr"/>
              </a:rPr>
              <a:t>آمَنُوا</a:t>
            </a:r>
            <a:r>
              <a:rPr lang="fa-IR" sz="3600" dirty="0">
                <a:solidFill>
                  <a:prstClr val="black"/>
                </a:solidFill>
                <a:ea typeface="Calibri"/>
                <a:cs typeface="B Badr"/>
              </a:rPr>
              <a:t> </a:t>
            </a:r>
            <a:r>
              <a:rPr lang="fa-IR" sz="3600" dirty="0" err="1">
                <a:solidFill>
                  <a:prstClr val="black"/>
                </a:solidFill>
                <a:ea typeface="Calibri"/>
                <a:cs typeface="B Badr"/>
              </a:rPr>
              <a:t>لِيَسْتَأْذِنْكُمُ</a:t>
            </a:r>
            <a:r>
              <a:rPr lang="fa-IR" sz="3600" dirty="0">
                <a:solidFill>
                  <a:prstClr val="black"/>
                </a:solidFill>
                <a:ea typeface="Calibri"/>
                <a:cs typeface="B Badr"/>
              </a:rPr>
              <a:t> </a:t>
            </a:r>
            <a:r>
              <a:rPr lang="fa-IR" sz="3600" dirty="0" err="1">
                <a:solidFill>
                  <a:prstClr val="black"/>
                </a:solidFill>
                <a:ea typeface="Calibri"/>
                <a:cs typeface="B Badr"/>
              </a:rPr>
              <a:t>الَّذينَ</a:t>
            </a:r>
            <a:r>
              <a:rPr lang="fa-IR" sz="3600" dirty="0">
                <a:solidFill>
                  <a:prstClr val="black"/>
                </a:solidFill>
                <a:ea typeface="Calibri"/>
                <a:cs typeface="B Badr"/>
              </a:rPr>
              <a:t> </a:t>
            </a:r>
            <a:r>
              <a:rPr lang="fa-IR" sz="3600" dirty="0" err="1">
                <a:solidFill>
                  <a:prstClr val="black"/>
                </a:solidFill>
                <a:ea typeface="Calibri"/>
                <a:cs typeface="B Badr"/>
              </a:rPr>
              <a:t>مَلَكَتْ</a:t>
            </a:r>
            <a:r>
              <a:rPr lang="fa-IR" sz="3600" dirty="0">
                <a:solidFill>
                  <a:prstClr val="black"/>
                </a:solidFill>
                <a:ea typeface="Calibri"/>
                <a:cs typeface="B Badr"/>
              </a:rPr>
              <a:t> </a:t>
            </a:r>
            <a:r>
              <a:rPr lang="fa-IR" sz="3600" dirty="0" err="1">
                <a:solidFill>
                  <a:prstClr val="black"/>
                </a:solidFill>
                <a:ea typeface="Calibri"/>
                <a:cs typeface="B Badr"/>
              </a:rPr>
              <a:t>أَيْمانُكُمْ</a:t>
            </a:r>
            <a:r>
              <a:rPr lang="fa-IR" sz="3600" dirty="0">
                <a:solidFill>
                  <a:prstClr val="black"/>
                </a:solidFill>
                <a:ea typeface="Calibri"/>
                <a:cs typeface="B Badr"/>
              </a:rPr>
              <a:t> </a:t>
            </a:r>
            <a:r>
              <a:rPr lang="fa-IR" sz="3600" dirty="0" err="1">
                <a:solidFill>
                  <a:prstClr val="black"/>
                </a:solidFill>
                <a:ea typeface="Calibri"/>
                <a:cs typeface="B Badr"/>
              </a:rPr>
              <a:t>وَ</a:t>
            </a:r>
            <a:r>
              <a:rPr lang="fa-IR" sz="3600" dirty="0">
                <a:solidFill>
                  <a:prstClr val="black"/>
                </a:solidFill>
                <a:ea typeface="Calibri"/>
                <a:cs typeface="B Badr"/>
              </a:rPr>
              <a:t> </a:t>
            </a:r>
            <a:r>
              <a:rPr lang="fa-IR" sz="3600" dirty="0" err="1">
                <a:solidFill>
                  <a:prstClr val="black"/>
                </a:solidFill>
                <a:ea typeface="Calibri"/>
                <a:cs typeface="B Badr"/>
              </a:rPr>
              <a:t>الَّذينَ</a:t>
            </a:r>
            <a:r>
              <a:rPr lang="fa-IR" sz="3600" dirty="0">
                <a:solidFill>
                  <a:prstClr val="black"/>
                </a:solidFill>
                <a:ea typeface="Calibri"/>
                <a:cs typeface="B Badr"/>
              </a:rPr>
              <a:t> </a:t>
            </a:r>
            <a:r>
              <a:rPr lang="fa-IR" sz="3600" dirty="0" err="1">
                <a:solidFill>
                  <a:prstClr val="black"/>
                </a:solidFill>
                <a:ea typeface="Calibri"/>
                <a:cs typeface="B Badr"/>
              </a:rPr>
              <a:t>لَمْ</a:t>
            </a:r>
            <a:r>
              <a:rPr lang="fa-IR" sz="3600" dirty="0">
                <a:solidFill>
                  <a:prstClr val="black"/>
                </a:solidFill>
                <a:ea typeface="Calibri"/>
                <a:cs typeface="B Badr"/>
              </a:rPr>
              <a:t> </a:t>
            </a:r>
            <a:r>
              <a:rPr lang="fa-IR" sz="3600" dirty="0" err="1">
                <a:solidFill>
                  <a:prstClr val="black"/>
                </a:solidFill>
                <a:ea typeface="Calibri"/>
                <a:cs typeface="B Badr"/>
              </a:rPr>
              <a:t>يَبْلُغُوا</a:t>
            </a:r>
            <a:r>
              <a:rPr lang="fa-IR" sz="3600" dirty="0">
                <a:solidFill>
                  <a:prstClr val="black"/>
                </a:solidFill>
                <a:ea typeface="Calibri"/>
                <a:cs typeface="B Badr"/>
              </a:rPr>
              <a:t> </a:t>
            </a:r>
            <a:r>
              <a:rPr lang="fa-IR" sz="3600" dirty="0" err="1">
                <a:solidFill>
                  <a:prstClr val="black"/>
                </a:solidFill>
                <a:ea typeface="Calibri"/>
                <a:cs typeface="B Badr"/>
              </a:rPr>
              <a:t>الْحُلُمَ</a:t>
            </a:r>
            <a:r>
              <a:rPr lang="fa-IR" sz="3600" dirty="0">
                <a:solidFill>
                  <a:prstClr val="black"/>
                </a:solidFill>
                <a:ea typeface="Calibri"/>
                <a:cs typeface="B Badr"/>
              </a:rPr>
              <a:t> </a:t>
            </a:r>
            <a:r>
              <a:rPr lang="fa-IR" sz="3600" dirty="0" err="1">
                <a:solidFill>
                  <a:prstClr val="black"/>
                </a:solidFill>
                <a:ea typeface="Calibri"/>
                <a:cs typeface="B Badr"/>
              </a:rPr>
              <a:t>مِنْكُمْ</a:t>
            </a:r>
            <a:r>
              <a:rPr lang="fa-IR" sz="3600" dirty="0">
                <a:solidFill>
                  <a:prstClr val="black"/>
                </a:solidFill>
                <a:ea typeface="Calibri"/>
                <a:cs typeface="B Badr"/>
              </a:rPr>
              <a:t> </a:t>
            </a:r>
            <a:r>
              <a:rPr lang="fa-IR" sz="3600" dirty="0" err="1">
                <a:solidFill>
                  <a:prstClr val="black"/>
                </a:solidFill>
                <a:ea typeface="Calibri"/>
                <a:cs typeface="B Badr"/>
              </a:rPr>
              <a:t>ثَلاثَ</a:t>
            </a:r>
            <a:r>
              <a:rPr lang="fa-IR" sz="3600" dirty="0">
                <a:solidFill>
                  <a:prstClr val="black"/>
                </a:solidFill>
                <a:ea typeface="Calibri"/>
                <a:cs typeface="B Badr"/>
              </a:rPr>
              <a:t> </a:t>
            </a:r>
            <a:r>
              <a:rPr lang="fa-IR" sz="3600" dirty="0" err="1">
                <a:solidFill>
                  <a:prstClr val="black"/>
                </a:solidFill>
                <a:ea typeface="Calibri"/>
                <a:cs typeface="B Badr"/>
              </a:rPr>
              <a:t>مَرَّاتٍ</a:t>
            </a:r>
            <a:r>
              <a:rPr lang="fa-IR" sz="3600" dirty="0">
                <a:solidFill>
                  <a:prstClr val="black"/>
                </a:solidFill>
                <a:ea typeface="Calibri"/>
                <a:cs typeface="B Badr"/>
              </a:rPr>
              <a:t> </a:t>
            </a:r>
            <a:r>
              <a:rPr lang="fa-IR" sz="4400" dirty="0" err="1">
                <a:solidFill>
                  <a:prstClr val="black"/>
                </a:solidFill>
                <a:ea typeface="Calibri"/>
                <a:cs typeface="B Badr"/>
              </a:rPr>
              <a:t>مِنْ</a:t>
            </a:r>
            <a:r>
              <a:rPr lang="fa-IR" sz="4400" dirty="0">
                <a:solidFill>
                  <a:prstClr val="black"/>
                </a:solidFill>
                <a:ea typeface="Calibri"/>
                <a:cs typeface="B Badr"/>
              </a:rPr>
              <a:t> </a:t>
            </a:r>
            <a:r>
              <a:rPr lang="fa-IR" sz="4400" dirty="0" err="1">
                <a:solidFill>
                  <a:prstClr val="black"/>
                </a:solidFill>
                <a:ea typeface="Calibri"/>
                <a:cs typeface="B Badr"/>
              </a:rPr>
              <a:t>قَبْلِ</a:t>
            </a:r>
            <a:r>
              <a:rPr lang="fa-IR" sz="4400" dirty="0">
                <a:solidFill>
                  <a:prstClr val="black"/>
                </a:solidFill>
                <a:ea typeface="Calibri"/>
                <a:cs typeface="B Badr"/>
              </a:rPr>
              <a:t> </a:t>
            </a:r>
            <a:r>
              <a:rPr lang="fa-IR" sz="4400" dirty="0" err="1">
                <a:solidFill>
                  <a:srgbClr val="C00000"/>
                </a:solidFill>
                <a:ea typeface="Calibri"/>
                <a:cs typeface="B Badr"/>
              </a:rPr>
              <a:t>صَلاةِ</a:t>
            </a:r>
            <a:r>
              <a:rPr lang="fa-IR" sz="4400" dirty="0">
                <a:solidFill>
                  <a:srgbClr val="C00000"/>
                </a:solidFill>
                <a:ea typeface="Calibri"/>
                <a:cs typeface="B Badr"/>
              </a:rPr>
              <a:t> </a:t>
            </a:r>
            <a:r>
              <a:rPr lang="fa-IR" sz="4400" dirty="0" err="1">
                <a:solidFill>
                  <a:srgbClr val="C00000"/>
                </a:solidFill>
                <a:ea typeface="Calibri"/>
                <a:cs typeface="B Badr"/>
              </a:rPr>
              <a:t>الْفَجْر</a:t>
            </a:r>
            <a:r>
              <a:rPr lang="fa-IR" sz="4400" dirty="0" err="1">
                <a:solidFill>
                  <a:prstClr val="black"/>
                </a:solidFill>
                <a:ea typeface="Calibri"/>
                <a:cs typeface="B Badr"/>
              </a:rPr>
              <a:t>ِ</a:t>
            </a:r>
            <a:r>
              <a:rPr lang="fa-IR" sz="4400" dirty="0">
                <a:solidFill>
                  <a:prstClr val="black"/>
                </a:solidFill>
                <a:ea typeface="Calibri"/>
                <a:cs typeface="B Badr"/>
              </a:rPr>
              <a:t> </a:t>
            </a:r>
            <a:r>
              <a:rPr lang="fa-IR" sz="4400" dirty="0" err="1">
                <a:solidFill>
                  <a:prstClr val="black"/>
                </a:solidFill>
                <a:ea typeface="Calibri"/>
                <a:cs typeface="B Badr"/>
              </a:rPr>
              <a:t>وَ</a:t>
            </a:r>
            <a:r>
              <a:rPr lang="fa-IR" sz="4400" dirty="0">
                <a:solidFill>
                  <a:prstClr val="black"/>
                </a:solidFill>
                <a:ea typeface="Calibri"/>
                <a:cs typeface="B Badr"/>
              </a:rPr>
              <a:t> </a:t>
            </a:r>
            <a:r>
              <a:rPr lang="fa-IR" sz="4400" dirty="0" err="1">
                <a:solidFill>
                  <a:prstClr val="black"/>
                </a:solidFill>
                <a:ea typeface="Calibri"/>
                <a:cs typeface="B Badr"/>
              </a:rPr>
              <a:t>حينَ</a:t>
            </a:r>
            <a:r>
              <a:rPr lang="fa-IR" sz="4400" dirty="0">
                <a:solidFill>
                  <a:prstClr val="black"/>
                </a:solidFill>
                <a:ea typeface="Calibri"/>
                <a:cs typeface="B Badr"/>
              </a:rPr>
              <a:t> </a:t>
            </a:r>
            <a:r>
              <a:rPr lang="fa-IR" sz="4400" dirty="0" err="1">
                <a:solidFill>
                  <a:prstClr val="black"/>
                </a:solidFill>
                <a:ea typeface="Calibri"/>
                <a:cs typeface="B Badr"/>
              </a:rPr>
              <a:t>تَضَعُونَ</a:t>
            </a:r>
            <a:r>
              <a:rPr lang="fa-IR" sz="4400" dirty="0">
                <a:solidFill>
                  <a:prstClr val="black"/>
                </a:solidFill>
                <a:ea typeface="Calibri"/>
                <a:cs typeface="B Badr"/>
              </a:rPr>
              <a:t> </a:t>
            </a:r>
            <a:r>
              <a:rPr lang="fa-IR" sz="4400" dirty="0" err="1">
                <a:solidFill>
                  <a:prstClr val="black"/>
                </a:solidFill>
                <a:ea typeface="Calibri"/>
                <a:cs typeface="B Badr"/>
              </a:rPr>
              <a:t>ثِيابَكُمْ</a:t>
            </a:r>
            <a:r>
              <a:rPr lang="fa-IR" sz="4400" dirty="0">
                <a:solidFill>
                  <a:prstClr val="black"/>
                </a:solidFill>
                <a:ea typeface="Calibri"/>
                <a:cs typeface="B Badr"/>
              </a:rPr>
              <a:t> </a:t>
            </a:r>
            <a:r>
              <a:rPr lang="fa-IR" sz="4400" dirty="0" err="1">
                <a:solidFill>
                  <a:prstClr val="black"/>
                </a:solidFill>
                <a:ea typeface="Calibri"/>
                <a:cs typeface="B Badr"/>
              </a:rPr>
              <a:t>مِنَ</a:t>
            </a:r>
            <a:r>
              <a:rPr lang="fa-IR" sz="4400" dirty="0">
                <a:solidFill>
                  <a:prstClr val="black"/>
                </a:solidFill>
                <a:ea typeface="Calibri"/>
                <a:cs typeface="B Badr"/>
              </a:rPr>
              <a:t> </a:t>
            </a:r>
            <a:r>
              <a:rPr lang="fa-IR" sz="4400" dirty="0" err="1">
                <a:solidFill>
                  <a:prstClr val="black"/>
                </a:solidFill>
                <a:ea typeface="Calibri"/>
                <a:cs typeface="B Badr"/>
              </a:rPr>
              <a:t>الظَّهيرَةِ</a:t>
            </a:r>
            <a:r>
              <a:rPr lang="fa-IR" sz="4400" dirty="0">
                <a:solidFill>
                  <a:prstClr val="black"/>
                </a:solidFill>
                <a:ea typeface="Calibri"/>
                <a:cs typeface="B Badr"/>
              </a:rPr>
              <a:t> </a:t>
            </a:r>
            <a:r>
              <a:rPr lang="fa-IR" sz="4400" dirty="0" err="1">
                <a:solidFill>
                  <a:prstClr val="black"/>
                </a:solidFill>
                <a:ea typeface="Calibri"/>
                <a:cs typeface="B Badr"/>
              </a:rPr>
              <a:t>وَ</a:t>
            </a:r>
            <a:r>
              <a:rPr lang="fa-IR" sz="4400" dirty="0">
                <a:solidFill>
                  <a:prstClr val="black"/>
                </a:solidFill>
                <a:ea typeface="Calibri"/>
                <a:cs typeface="B Badr"/>
              </a:rPr>
              <a:t> </a:t>
            </a:r>
            <a:r>
              <a:rPr lang="fa-IR" sz="4400" dirty="0" err="1">
                <a:solidFill>
                  <a:prstClr val="black"/>
                </a:solidFill>
                <a:ea typeface="Calibri"/>
                <a:cs typeface="B Badr"/>
              </a:rPr>
              <a:t>مِنْ</a:t>
            </a:r>
            <a:r>
              <a:rPr lang="fa-IR" sz="4400" dirty="0">
                <a:solidFill>
                  <a:prstClr val="black"/>
                </a:solidFill>
                <a:ea typeface="Calibri"/>
                <a:cs typeface="B Badr"/>
              </a:rPr>
              <a:t> </a:t>
            </a:r>
            <a:r>
              <a:rPr lang="fa-IR" sz="4400" dirty="0" err="1">
                <a:solidFill>
                  <a:prstClr val="black"/>
                </a:solidFill>
                <a:ea typeface="Calibri"/>
                <a:cs typeface="B Badr"/>
              </a:rPr>
              <a:t>بَعْدِ</a:t>
            </a:r>
            <a:r>
              <a:rPr lang="fa-IR" sz="4400" dirty="0">
                <a:solidFill>
                  <a:prstClr val="black"/>
                </a:solidFill>
                <a:ea typeface="Calibri"/>
                <a:cs typeface="B Badr"/>
              </a:rPr>
              <a:t> </a:t>
            </a:r>
            <a:r>
              <a:rPr lang="fa-IR" sz="4400" dirty="0" err="1">
                <a:solidFill>
                  <a:srgbClr val="C00000"/>
                </a:solidFill>
                <a:ea typeface="Calibri"/>
                <a:cs typeface="B Badr"/>
              </a:rPr>
              <a:t>صَلاةِ</a:t>
            </a:r>
            <a:r>
              <a:rPr lang="fa-IR" sz="4400" dirty="0">
                <a:solidFill>
                  <a:srgbClr val="C00000"/>
                </a:solidFill>
                <a:ea typeface="Calibri"/>
                <a:cs typeface="B Badr"/>
              </a:rPr>
              <a:t> </a:t>
            </a:r>
            <a:r>
              <a:rPr lang="fa-IR" sz="4400" dirty="0" err="1">
                <a:solidFill>
                  <a:srgbClr val="C00000"/>
                </a:solidFill>
                <a:ea typeface="Calibri"/>
                <a:cs typeface="B Badr"/>
              </a:rPr>
              <a:t>الْعِشاءِ</a:t>
            </a:r>
            <a:r>
              <a:rPr lang="fa-IR" sz="4400" dirty="0">
                <a:solidFill>
                  <a:srgbClr val="C00000"/>
                </a:solidFill>
                <a:ea typeface="Calibri"/>
                <a:cs typeface="B Badr"/>
              </a:rPr>
              <a:t> </a:t>
            </a:r>
            <a:r>
              <a:rPr lang="fa-IR" sz="3600" dirty="0" err="1">
                <a:solidFill>
                  <a:prstClr val="black"/>
                </a:solidFill>
                <a:ea typeface="Calibri"/>
                <a:cs typeface="B Badr"/>
              </a:rPr>
              <a:t>ثَلاثُ</a:t>
            </a:r>
            <a:r>
              <a:rPr lang="fa-IR" sz="3600" dirty="0">
                <a:solidFill>
                  <a:prstClr val="black"/>
                </a:solidFill>
                <a:ea typeface="Calibri"/>
                <a:cs typeface="B Badr"/>
              </a:rPr>
              <a:t> </a:t>
            </a:r>
            <a:r>
              <a:rPr lang="fa-IR" sz="3600" dirty="0" err="1">
                <a:solidFill>
                  <a:prstClr val="black"/>
                </a:solidFill>
                <a:ea typeface="Calibri"/>
                <a:cs typeface="B Badr"/>
              </a:rPr>
              <a:t>عَوْراتٍ</a:t>
            </a:r>
            <a:r>
              <a:rPr lang="fa-IR" sz="3600" dirty="0">
                <a:solidFill>
                  <a:prstClr val="black"/>
                </a:solidFill>
                <a:ea typeface="Calibri"/>
                <a:cs typeface="B Badr"/>
              </a:rPr>
              <a:t> </a:t>
            </a:r>
            <a:r>
              <a:rPr lang="fa-IR" sz="3600" dirty="0" err="1">
                <a:solidFill>
                  <a:prstClr val="black"/>
                </a:solidFill>
                <a:ea typeface="Calibri"/>
                <a:cs typeface="B Badr"/>
              </a:rPr>
              <a:t>لَكُمْ</a:t>
            </a:r>
            <a:r>
              <a:rPr lang="fa-IR" sz="3600" dirty="0">
                <a:solidFill>
                  <a:prstClr val="black"/>
                </a:solidFill>
                <a:ea typeface="Calibri"/>
                <a:cs typeface="B Badr"/>
              </a:rPr>
              <a:t> </a:t>
            </a:r>
            <a:r>
              <a:rPr lang="fa-IR" sz="3600" dirty="0" err="1">
                <a:solidFill>
                  <a:prstClr val="black"/>
                </a:solidFill>
                <a:ea typeface="Calibri"/>
                <a:cs typeface="B Badr"/>
              </a:rPr>
              <a:t>لَيْسَ</a:t>
            </a:r>
            <a:r>
              <a:rPr lang="fa-IR" sz="3600" dirty="0">
                <a:solidFill>
                  <a:prstClr val="black"/>
                </a:solidFill>
                <a:ea typeface="Calibri"/>
                <a:cs typeface="B Badr"/>
              </a:rPr>
              <a:t> </a:t>
            </a:r>
            <a:r>
              <a:rPr lang="fa-IR" sz="3600" dirty="0" err="1">
                <a:solidFill>
                  <a:prstClr val="black"/>
                </a:solidFill>
                <a:ea typeface="Calibri"/>
                <a:cs typeface="B Badr"/>
              </a:rPr>
              <a:t>عَلَيْكُمْ</a:t>
            </a:r>
            <a:r>
              <a:rPr lang="fa-IR" sz="3600" dirty="0">
                <a:solidFill>
                  <a:prstClr val="black"/>
                </a:solidFill>
                <a:ea typeface="Calibri"/>
                <a:cs typeface="B Badr"/>
              </a:rPr>
              <a:t> </a:t>
            </a:r>
            <a:r>
              <a:rPr lang="fa-IR" sz="3600" dirty="0" err="1">
                <a:solidFill>
                  <a:prstClr val="black"/>
                </a:solidFill>
                <a:ea typeface="Calibri"/>
                <a:cs typeface="B Badr"/>
              </a:rPr>
              <a:t>وَ</a:t>
            </a:r>
            <a:r>
              <a:rPr lang="fa-IR" sz="3600" dirty="0">
                <a:solidFill>
                  <a:prstClr val="black"/>
                </a:solidFill>
                <a:ea typeface="Calibri"/>
                <a:cs typeface="B Badr"/>
              </a:rPr>
              <a:t> لا </a:t>
            </a:r>
            <a:r>
              <a:rPr lang="fa-IR" sz="3600" dirty="0" err="1">
                <a:solidFill>
                  <a:prstClr val="black"/>
                </a:solidFill>
                <a:ea typeface="Calibri"/>
                <a:cs typeface="B Badr"/>
              </a:rPr>
              <a:t>عَلَيْهِمْ</a:t>
            </a:r>
            <a:r>
              <a:rPr lang="fa-IR" sz="3600" dirty="0">
                <a:solidFill>
                  <a:prstClr val="black"/>
                </a:solidFill>
                <a:ea typeface="Calibri"/>
                <a:cs typeface="B Badr"/>
              </a:rPr>
              <a:t> </a:t>
            </a:r>
            <a:r>
              <a:rPr lang="fa-IR" sz="3600" dirty="0" err="1">
                <a:solidFill>
                  <a:prstClr val="black"/>
                </a:solidFill>
                <a:ea typeface="Calibri"/>
                <a:cs typeface="B Badr"/>
              </a:rPr>
              <a:t>جُناحٌ</a:t>
            </a:r>
            <a:r>
              <a:rPr lang="fa-IR" sz="3600" dirty="0">
                <a:solidFill>
                  <a:prstClr val="black"/>
                </a:solidFill>
                <a:ea typeface="Calibri"/>
                <a:cs typeface="B Badr"/>
              </a:rPr>
              <a:t> </a:t>
            </a:r>
            <a:r>
              <a:rPr lang="fa-IR" sz="3600" dirty="0" err="1">
                <a:solidFill>
                  <a:prstClr val="black"/>
                </a:solidFill>
                <a:ea typeface="Calibri"/>
                <a:cs typeface="B Badr"/>
              </a:rPr>
              <a:t>بَعْدَهُنَّ</a:t>
            </a:r>
            <a:r>
              <a:rPr lang="fa-IR" sz="3600" dirty="0">
                <a:solidFill>
                  <a:prstClr val="black"/>
                </a:solidFill>
                <a:ea typeface="Calibri"/>
                <a:cs typeface="B Badr"/>
              </a:rPr>
              <a:t> </a:t>
            </a:r>
            <a:r>
              <a:rPr lang="fa-IR" sz="3600" dirty="0" err="1">
                <a:solidFill>
                  <a:prstClr val="black"/>
                </a:solidFill>
                <a:ea typeface="Calibri"/>
                <a:cs typeface="B Badr"/>
              </a:rPr>
              <a:t>طَوَّافُونَ</a:t>
            </a:r>
            <a:r>
              <a:rPr lang="fa-IR" sz="3600" dirty="0">
                <a:solidFill>
                  <a:prstClr val="black"/>
                </a:solidFill>
                <a:ea typeface="Calibri"/>
                <a:cs typeface="B Badr"/>
              </a:rPr>
              <a:t> </a:t>
            </a:r>
            <a:r>
              <a:rPr lang="fa-IR" sz="3600" dirty="0" err="1">
                <a:solidFill>
                  <a:prstClr val="black"/>
                </a:solidFill>
                <a:ea typeface="Calibri"/>
                <a:cs typeface="B Badr"/>
              </a:rPr>
              <a:t>عَلَيْكُمْ</a:t>
            </a:r>
            <a:r>
              <a:rPr lang="fa-IR" sz="3600" dirty="0">
                <a:solidFill>
                  <a:prstClr val="black"/>
                </a:solidFill>
                <a:ea typeface="Calibri"/>
                <a:cs typeface="B Badr"/>
              </a:rPr>
              <a:t> </a:t>
            </a:r>
            <a:r>
              <a:rPr lang="fa-IR" sz="3600" dirty="0" err="1">
                <a:solidFill>
                  <a:prstClr val="black"/>
                </a:solidFill>
                <a:ea typeface="Calibri"/>
                <a:cs typeface="B Badr"/>
              </a:rPr>
              <a:t>بَعْضُكُمْ</a:t>
            </a:r>
            <a:r>
              <a:rPr lang="fa-IR" sz="3600" dirty="0">
                <a:solidFill>
                  <a:prstClr val="black"/>
                </a:solidFill>
                <a:ea typeface="Calibri"/>
                <a:cs typeface="B Badr"/>
              </a:rPr>
              <a:t> </a:t>
            </a:r>
            <a:r>
              <a:rPr lang="fa-IR" sz="3600" dirty="0" err="1">
                <a:solidFill>
                  <a:prstClr val="black"/>
                </a:solidFill>
                <a:ea typeface="Calibri"/>
                <a:cs typeface="B Badr"/>
              </a:rPr>
              <a:t>عَلى</a:t>
            </a:r>
            <a:r>
              <a:rPr lang="fa-IR" sz="3600" dirty="0">
                <a:solidFill>
                  <a:prstClr val="black"/>
                </a:solidFill>
                <a:ea typeface="Calibri"/>
                <a:cs typeface="B Badr"/>
              </a:rPr>
              <a:t>‏ </a:t>
            </a:r>
            <a:r>
              <a:rPr lang="fa-IR" sz="3600" dirty="0" err="1">
                <a:solidFill>
                  <a:prstClr val="black"/>
                </a:solidFill>
                <a:ea typeface="Calibri"/>
                <a:cs typeface="B Badr"/>
              </a:rPr>
              <a:t>بَعْضٍ</a:t>
            </a:r>
            <a:r>
              <a:rPr lang="fa-IR" sz="3600" dirty="0">
                <a:solidFill>
                  <a:prstClr val="black"/>
                </a:solidFill>
                <a:ea typeface="Calibri"/>
                <a:cs typeface="B Badr"/>
              </a:rPr>
              <a:t> </a:t>
            </a:r>
            <a:r>
              <a:rPr lang="fa-IR" sz="3600" dirty="0" err="1">
                <a:solidFill>
                  <a:prstClr val="black"/>
                </a:solidFill>
                <a:ea typeface="Calibri"/>
                <a:cs typeface="B Badr"/>
              </a:rPr>
              <a:t>كَذلِكَ</a:t>
            </a:r>
            <a:r>
              <a:rPr lang="fa-IR" sz="3600" dirty="0">
                <a:solidFill>
                  <a:prstClr val="black"/>
                </a:solidFill>
                <a:ea typeface="Calibri"/>
                <a:cs typeface="B Badr"/>
              </a:rPr>
              <a:t> </a:t>
            </a:r>
            <a:r>
              <a:rPr lang="fa-IR" sz="3600" dirty="0" err="1">
                <a:solidFill>
                  <a:prstClr val="black"/>
                </a:solidFill>
                <a:ea typeface="Calibri"/>
                <a:cs typeface="B Badr"/>
              </a:rPr>
              <a:t>يُبَيِّنُ</a:t>
            </a:r>
            <a:r>
              <a:rPr lang="fa-IR" sz="3600" dirty="0">
                <a:solidFill>
                  <a:prstClr val="black"/>
                </a:solidFill>
                <a:ea typeface="Calibri"/>
                <a:cs typeface="B Badr"/>
              </a:rPr>
              <a:t> </a:t>
            </a:r>
            <a:r>
              <a:rPr lang="fa-IR" sz="3600" dirty="0" err="1">
                <a:solidFill>
                  <a:prstClr val="black"/>
                </a:solidFill>
                <a:ea typeface="Calibri"/>
                <a:cs typeface="B Badr"/>
              </a:rPr>
              <a:t>اللَّهُ</a:t>
            </a:r>
            <a:r>
              <a:rPr lang="fa-IR" sz="3600" dirty="0">
                <a:solidFill>
                  <a:prstClr val="black"/>
                </a:solidFill>
                <a:ea typeface="Calibri"/>
                <a:cs typeface="B Badr"/>
              </a:rPr>
              <a:t> </a:t>
            </a:r>
            <a:r>
              <a:rPr lang="fa-IR" sz="3600" dirty="0" err="1">
                <a:solidFill>
                  <a:prstClr val="black"/>
                </a:solidFill>
                <a:ea typeface="Calibri"/>
                <a:cs typeface="B Badr"/>
              </a:rPr>
              <a:t>لَكُمُ</a:t>
            </a:r>
            <a:r>
              <a:rPr lang="fa-IR" sz="3600" dirty="0">
                <a:solidFill>
                  <a:prstClr val="black"/>
                </a:solidFill>
                <a:ea typeface="Calibri"/>
                <a:cs typeface="B Badr"/>
              </a:rPr>
              <a:t> </a:t>
            </a:r>
            <a:r>
              <a:rPr lang="fa-IR" sz="3600" dirty="0" err="1">
                <a:solidFill>
                  <a:prstClr val="black"/>
                </a:solidFill>
                <a:ea typeface="Calibri"/>
                <a:cs typeface="B Badr"/>
              </a:rPr>
              <a:t>الْآيا</a:t>
            </a:r>
            <a:r>
              <a:rPr lang="fa-IR" sz="3600" dirty="0" err="1" smtClean="0">
                <a:solidFill>
                  <a:prstClr val="black"/>
                </a:solidFill>
                <a:ea typeface="Calibri"/>
                <a:cs typeface="B Badr"/>
              </a:rPr>
              <a:t>تِ</a:t>
            </a:r>
            <a:r>
              <a:rPr lang="fa-IR" sz="3600" dirty="0" smtClean="0">
                <a:solidFill>
                  <a:prstClr val="black"/>
                </a:solidFill>
                <a:ea typeface="Calibri"/>
                <a:cs typeface="B Badr"/>
              </a:rPr>
              <a:t> </a:t>
            </a:r>
            <a:r>
              <a:rPr lang="fa-IR" sz="3600" dirty="0" err="1">
                <a:solidFill>
                  <a:prstClr val="black"/>
                </a:solidFill>
                <a:ea typeface="Calibri"/>
                <a:cs typeface="B Badr"/>
              </a:rPr>
              <a:t>وَ</a:t>
            </a:r>
            <a:r>
              <a:rPr lang="fa-IR" sz="3600" dirty="0">
                <a:solidFill>
                  <a:prstClr val="black"/>
                </a:solidFill>
                <a:ea typeface="Calibri"/>
                <a:cs typeface="B Badr"/>
              </a:rPr>
              <a:t> </a:t>
            </a:r>
            <a:r>
              <a:rPr lang="fa-IR" sz="3600" dirty="0" err="1">
                <a:solidFill>
                  <a:prstClr val="black"/>
                </a:solidFill>
                <a:ea typeface="Calibri"/>
                <a:cs typeface="B Badr"/>
              </a:rPr>
              <a:t>اللَّهُ</a:t>
            </a:r>
            <a:r>
              <a:rPr lang="fa-IR" sz="3600" dirty="0">
                <a:solidFill>
                  <a:prstClr val="black"/>
                </a:solidFill>
                <a:ea typeface="Calibri"/>
                <a:cs typeface="B Badr"/>
              </a:rPr>
              <a:t> </a:t>
            </a:r>
            <a:r>
              <a:rPr lang="fa-IR" sz="3600" dirty="0" err="1">
                <a:solidFill>
                  <a:prstClr val="black"/>
                </a:solidFill>
                <a:ea typeface="Calibri"/>
                <a:cs typeface="B Badr"/>
              </a:rPr>
              <a:t>عَليمٌ</a:t>
            </a:r>
            <a:r>
              <a:rPr lang="fa-IR" sz="3600" dirty="0">
                <a:solidFill>
                  <a:prstClr val="black"/>
                </a:solidFill>
                <a:ea typeface="Calibri"/>
                <a:cs typeface="B Badr"/>
              </a:rPr>
              <a:t> </a:t>
            </a:r>
            <a:r>
              <a:rPr lang="fa-IR" sz="3600" dirty="0" err="1" smtClean="0">
                <a:solidFill>
                  <a:prstClr val="black"/>
                </a:solidFill>
                <a:ea typeface="Calibri"/>
                <a:cs typeface="B Badr"/>
              </a:rPr>
              <a:t>حَكيم</a:t>
            </a:r>
            <a:r>
              <a:rPr lang="fa-IR" sz="3600" dirty="0" smtClean="0">
                <a:solidFill>
                  <a:prstClr val="black"/>
                </a:solidFill>
                <a:ea typeface="Calibri"/>
                <a:cs typeface="B Badr"/>
              </a:rPr>
              <a:t>        </a:t>
            </a:r>
            <a:r>
              <a:rPr lang="fa-IR" sz="4000" dirty="0" smtClean="0">
                <a:solidFill>
                  <a:prstClr val="black"/>
                </a:solidFill>
                <a:ea typeface="Calibri"/>
                <a:cs typeface="B Badr"/>
              </a:rPr>
              <a:t>   </a:t>
            </a:r>
            <a:r>
              <a:rPr lang="fa-IR" dirty="0" smtClean="0">
                <a:solidFill>
                  <a:prstClr val="black"/>
                </a:solidFill>
                <a:ea typeface="Calibri"/>
                <a:cs typeface="B Badr"/>
              </a:rPr>
              <a:t>نور </a:t>
            </a:r>
            <a:r>
              <a:rPr lang="fa-IR" dirty="0">
                <a:solidFill>
                  <a:prstClr val="black"/>
                </a:solidFill>
                <a:ea typeface="Calibri"/>
                <a:cs typeface="B Badr"/>
              </a:rPr>
              <a:t>: 58 </a:t>
            </a:r>
            <a:endParaRPr lang="fa-IR" sz="4000" dirty="0">
              <a:solidFill>
                <a:prstClr val="black"/>
              </a:solidFill>
            </a:endParaRPr>
          </a:p>
        </p:txBody>
      </p:sp>
    </p:spTree>
    <p:extLst>
      <p:ext uri="{BB962C8B-B14F-4D97-AF65-F5344CB8AC3E}">
        <p14:creationId xmlns:p14="http://schemas.microsoft.com/office/powerpoint/2010/main" val="3200951340"/>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نگهدارنده مکان محتوا 2"/>
          <p:cNvSpPr>
            <a:spLocks noGrp="1"/>
          </p:cNvSpPr>
          <p:nvPr>
            <p:ph idx="1"/>
          </p:nvPr>
        </p:nvSpPr>
        <p:spPr>
          <a:xfrm>
            <a:off x="457200" y="476672"/>
            <a:ext cx="8219256" cy="6048672"/>
          </a:xfrm>
          <a:ln w="76200">
            <a:solidFill>
              <a:srgbClr val="00B0F0"/>
            </a:solidFill>
          </a:ln>
        </p:spPr>
        <p:style>
          <a:lnRef idx="1">
            <a:schemeClr val="dk1"/>
          </a:lnRef>
          <a:fillRef idx="2">
            <a:schemeClr val="dk1"/>
          </a:fillRef>
          <a:effectRef idx="1">
            <a:schemeClr val="dk1"/>
          </a:effectRef>
          <a:fontRef idx="minor">
            <a:schemeClr val="dk1"/>
          </a:fontRef>
        </p:style>
        <p:txBody>
          <a:bodyPr>
            <a:noAutofit/>
          </a:bodyPr>
          <a:lstStyle/>
          <a:p>
            <a:pPr>
              <a:lnSpc>
                <a:spcPct val="115000"/>
              </a:lnSpc>
              <a:spcBef>
                <a:spcPts val="1000"/>
              </a:spcBef>
            </a:pPr>
            <a:endPar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a:ea typeface="Times New Roman"/>
              <a:cs typeface="B Badr"/>
            </a:endParaRPr>
          </a:p>
          <a:p>
            <a:pPr>
              <a:lnSpc>
                <a:spcPct val="115000"/>
              </a:lnSpc>
              <a:spcBef>
                <a:spcPts val="1000"/>
              </a:spcBef>
            </a:pPr>
            <a:r>
              <a:rPr lang="fa-IR"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a:ea typeface="Times New Roman"/>
                <a:cs typeface="B Badr"/>
              </a:rPr>
              <a:t>فریاد زدن برای نماز</a:t>
            </a:r>
            <a:endPar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a:ea typeface="Times New Roman"/>
              <a:cs typeface="B Badr"/>
            </a:endParaRPr>
          </a:p>
          <a:p>
            <a:pPr>
              <a:lnSpc>
                <a:spcPct val="115000"/>
              </a:lnSpc>
              <a:spcAft>
                <a:spcPts val="1000"/>
              </a:spcAft>
            </a:pPr>
            <a:r>
              <a:rPr lang="fa-IR" sz="2800" dirty="0" smtClean="0">
                <a:ea typeface="Calibri"/>
                <a:cs typeface="B Badr"/>
              </a:rPr>
              <a:t> </a:t>
            </a:r>
            <a:r>
              <a:rPr lang="fa-IR" sz="2800" dirty="0" err="1">
                <a:ea typeface="Calibri"/>
                <a:cs typeface="B Badr"/>
              </a:rPr>
              <a:t>يا</a:t>
            </a:r>
            <a:r>
              <a:rPr lang="fa-IR" sz="2800" dirty="0">
                <a:ea typeface="Calibri"/>
                <a:cs typeface="B Badr"/>
              </a:rPr>
              <a:t> </a:t>
            </a:r>
            <a:r>
              <a:rPr lang="fa-IR" sz="2800" dirty="0" err="1">
                <a:ea typeface="Calibri"/>
                <a:cs typeface="B Badr"/>
              </a:rPr>
              <a:t>أَيُّهَا</a:t>
            </a:r>
            <a:r>
              <a:rPr lang="fa-IR" sz="2800" dirty="0">
                <a:ea typeface="Calibri"/>
                <a:cs typeface="B Badr"/>
              </a:rPr>
              <a:t> </a:t>
            </a:r>
            <a:r>
              <a:rPr lang="fa-IR" sz="2800" dirty="0" err="1">
                <a:ea typeface="Calibri"/>
                <a:cs typeface="B Badr"/>
              </a:rPr>
              <a:t>الَّذينَ</a:t>
            </a:r>
            <a:r>
              <a:rPr lang="fa-IR" sz="2800" dirty="0">
                <a:ea typeface="Calibri"/>
                <a:cs typeface="B Badr"/>
              </a:rPr>
              <a:t> </a:t>
            </a:r>
            <a:r>
              <a:rPr lang="fa-IR" sz="2800" dirty="0" err="1">
                <a:ea typeface="Calibri"/>
                <a:cs typeface="B Badr"/>
              </a:rPr>
              <a:t>آمَنُوا</a:t>
            </a:r>
            <a:r>
              <a:rPr lang="fa-IR" sz="2800" dirty="0">
                <a:ea typeface="Calibri"/>
                <a:cs typeface="B Badr"/>
              </a:rPr>
              <a:t> </a:t>
            </a:r>
            <a:r>
              <a:rPr lang="fa-IR" sz="2800" dirty="0" err="1">
                <a:ea typeface="Calibri"/>
                <a:cs typeface="B Badr"/>
              </a:rPr>
              <a:t>إِذا</a:t>
            </a:r>
            <a:r>
              <a:rPr lang="fa-IR" sz="2800" dirty="0">
                <a:ea typeface="Calibri"/>
                <a:cs typeface="B Badr"/>
              </a:rPr>
              <a:t> </a:t>
            </a:r>
            <a:r>
              <a:rPr lang="fa-IR" sz="2800" dirty="0" err="1">
                <a:solidFill>
                  <a:srgbClr val="FF0000"/>
                </a:solidFill>
                <a:ea typeface="Calibri"/>
                <a:cs typeface="B Badr"/>
              </a:rPr>
              <a:t>نُودِيَ</a:t>
            </a:r>
            <a:r>
              <a:rPr lang="fa-IR" sz="2800" dirty="0">
                <a:ea typeface="Calibri"/>
                <a:cs typeface="B Badr"/>
              </a:rPr>
              <a:t> </a:t>
            </a:r>
            <a:r>
              <a:rPr lang="fa-IR" sz="2800" dirty="0" err="1">
                <a:solidFill>
                  <a:srgbClr val="FF0000"/>
                </a:solidFill>
                <a:ea typeface="Calibri"/>
                <a:cs typeface="B Badr"/>
              </a:rPr>
              <a:t>لِلصَّلاةِ</a:t>
            </a:r>
            <a:r>
              <a:rPr lang="fa-IR" sz="2800" dirty="0">
                <a:ea typeface="Calibri"/>
                <a:cs typeface="B Badr"/>
              </a:rPr>
              <a:t> </a:t>
            </a:r>
            <a:r>
              <a:rPr lang="fa-IR" sz="2800" dirty="0" err="1">
                <a:ea typeface="Calibri"/>
                <a:cs typeface="B Badr"/>
              </a:rPr>
              <a:t>مِنْ</a:t>
            </a:r>
            <a:r>
              <a:rPr lang="fa-IR" sz="2800" dirty="0">
                <a:ea typeface="Calibri"/>
                <a:cs typeface="B Badr"/>
              </a:rPr>
              <a:t> </a:t>
            </a:r>
            <a:r>
              <a:rPr lang="fa-IR" sz="2800" dirty="0" err="1">
                <a:ea typeface="Calibri"/>
                <a:cs typeface="B Badr"/>
              </a:rPr>
              <a:t>يَوْمِ</a:t>
            </a:r>
            <a:r>
              <a:rPr lang="fa-IR" sz="2800" dirty="0">
                <a:ea typeface="Calibri"/>
                <a:cs typeface="B Badr"/>
              </a:rPr>
              <a:t> </a:t>
            </a:r>
            <a:r>
              <a:rPr lang="fa-IR" sz="2800" dirty="0" err="1">
                <a:ea typeface="Calibri"/>
                <a:cs typeface="B Badr"/>
              </a:rPr>
              <a:t>الْجُمُعَةِ</a:t>
            </a:r>
            <a:r>
              <a:rPr lang="fa-IR" sz="2800" dirty="0">
                <a:ea typeface="Calibri"/>
                <a:cs typeface="B Badr"/>
              </a:rPr>
              <a:t> </a:t>
            </a:r>
            <a:r>
              <a:rPr lang="fa-IR" sz="2800" dirty="0" err="1">
                <a:ea typeface="Calibri"/>
                <a:cs typeface="B Badr"/>
              </a:rPr>
              <a:t>فَاسْعَوْا</a:t>
            </a:r>
            <a:r>
              <a:rPr lang="fa-IR" sz="2800" dirty="0">
                <a:ea typeface="Calibri"/>
                <a:cs typeface="B Badr"/>
              </a:rPr>
              <a:t> </a:t>
            </a:r>
            <a:r>
              <a:rPr lang="fa-IR" sz="2800" dirty="0" err="1">
                <a:ea typeface="Calibri"/>
                <a:cs typeface="B Badr"/>
              </a:rPr>
              <a:t>إِلى</a:t>
            </a:r>
            <a:r>
              <a:rPr lang="fa-IR" sz="2800" dirty="0">
                <a:ea typeface="Calibri"/>
                <a:cs typeface="B Badr"/>
              </a:rPr>
              <a:t>‏ </a:t>
            </a:r>
            <a:r>
              <a:rPr lang="fa-IR" sz="2800" dirty="0" err="1">
                <a:ea typeface="Calibri"/>
                <a:cs typeface="B Badr"/>
              </a:rPr>
              <a:t>ذِكْرِ</a:t>
            </a:r>
            <a:r>
              <a:rPr lang="fa-IR" sz="2800" dirty="0">
                <a:ea typeface="Calibri"/>
                <a:cs typeface="B Badr"/>
              </a:rPr>
              <a:t> </a:t>
            </a:r>
            <a:r>
              <a:rPr lang="fa-IR" sz="2800" dirty="0" err="1">
                <a:ea typeface="Calibri"/>
                <a:cs typeface="B Badr"/>
              </a:rPr>
              <a:t>اللَّهِ</a:t>
            </a:r>
            <a:r>
              <a:rPr lang="fa-IR" sz="2800" dirty="0">
                <a:ea typeface="Calibri"/>
                <a:cs typeface="B Badr"/>
              </a:rPr>
              <a:t> </a:t>
            </a:r>
            <a:r>
              <a:rPr lang="fa-IR" sz="2800" dirty="0" err="1">
                <a:ea typeface="Calibri"/>
                <a:cs typeface="B Badr"/>
              </a:rPr>
              <a:t>وَ</a:t>
            </a:r>
            <a:r>
              <a:rPr lang="fa-IR" sz="2800" dirty="0">
                <a:ea typeface="Calibri"/>
                <a:cs typeface="B Badr"/>
              </a:rPr>
              <a:t> </a:t>
            </a:r>
            <a:r>
              <a:rPr lang="fa-IR" sz="2800" dirty="0" err="1">
                <a:ea typeface="Calibri"/>
                <a:cs typeface="B Badr"/>
              </a:rPr>
              <a:t>ذَرُوا</a:t>
            </a:r>
            <a:r>
              <a:rPr lang="fa-IR" sz="2800" dirty="0">
                <a:ea typeface="Calibri"/>
                <a:cs typeface="B Badr"/>
              </a:rPr>
              <a:t> </a:t>
            </a:r>
            <a:r>
              <a:rPr lang="fa-IR" sz="2800" dirty="0" err="1">
                <a:ea typeface="Calibri"/>
                <a:cs typeface="B Badr"/>
              </a:rPr>
              <a:t>الْبَيْعَ</a:t>
            </a:r>
            <a:r>
              <a:rPr lang="fa-IR" sz="2800" dirty="0">
                <a:ea typeface="Calibri"/>
                <a:cs typeface="B Badr"/>
              </a:rPr>
              <a:t> </a:t>
            </a:r>
            <a:r>
              <a:rPr lang="fa-IR" sz="2800" dirty="0" err="1">
                <a:ea typeface="Calibri"/>
                <a:cs typeface="B Badr"/>
              </a:rPr>
              <a:t>ذلِكُمْ</a:t>
            </a:r>
            <a:r>
              <a:rPr lang="fa-IR" sz="2800" dirty="0">
                <a:ea typeface="Calibri"/>
                <a:cs typeface="B Badr"/>
              </a:rPr>
              <a:t> </a:t>
            </a:r>
            <a:r>
              <a:rPr lang="fa-IR" sz="2800" dirty="0" err="1">
                <a:ea typeface="Calibri"/>
                <a:cs typeface="B Badr"/>
              </a:rPr>
              <a:t>خَيْرٌ</a:t>
            </a:r>
            <a:r>
              <a:rPr lang="fa-IR" sz="2800" dirty="0">
                <a:ea typeface="Calibri"/>
                <a:cs typeface="B Badr"/>
              </a:rPr>
              <a:t> </a:t>
            </a:r>
            <a:r>
              <a:rPr lang="fa-IR" sz="2800" dirty="0" err="1">
                <a:ea typeface="Calibri"/>
                <a:cs typeface="B Badr"/>
              </a:rPr>
              <a:t>لَكُمْ</a:t>
            </a:r>
            <a:r>
              <a:rPr lang="fa-IR" sz="2800" dirty="0">
                <a:ea typeface="Calibri"/>
                <a:cs typeface="B Badr"/>
              </a:rPr>
              <a:t> </a:t>
            </a:r>
            <a:r>
              <a:rPr lang="fa-IR" sz="2800" dirty="0" err="1">
                <a:ea typeface="Calibri"/>
                <a:cs typeface="B Badr"/>
              </a:rPr>
              <a:t>إِنْ</a:t>
            </a:r>
            <a:r>
              <a:rPr lang="fa-IR" sz="2800" dirty="0">
                <a:ea typeface="Calibri"/>
                <a:cs typeface="B Badr"/>
              </a:rPr>
              <a:t> </a:t>
            </a:r>
            <a:r>
              <a:rPr lang="fa-IR" sz="2800" dirty="0" err="1">
                <a:ea typeface="Calibri"/>
                <a:cs typeface="B Badr"/>
              </a:rPr>
              <a:t>كُنْتُمْ</a:t>
            </a:r>
            <a:r>
              <a:rPr lang="fa-IR" sz="2800" dirty="0">
                <a:ea typeface="Calibri"/>
                <a:cs typeface="B Badr"/>
              </a:rPr>
              <a:t> </a:t>
            </a:r>
            <a:r>
              <a:rPr lang="fa-IR" sz="2800" dirty="0" err="1" smtClean="0">
                <a:ea typeface="Calibri"/>
                <a:cs typeface="B Badr"/>
              </a:rPr>
              <a:t>تَعْلَمُون</a:t>
            </a:r>
            <a:r>
              <a:rPr lang="fa-IR" sz="2800" dirty="0" smtClean="0">
                <a:ea typeface="Calibri"/>
                <a:cs typeface="B Badr"/>
              </a:rPr>
              <a:t>                    </a:t>
            </a:r>
            <a:r>
              <a:rPr lang="fa-IR" sz="2000" dirty="0">
                <a:ea typeface="Calibri"/>
                <a:cs typeface="B Badr"/>
              </a:rPr>
              <a:t> </a:t>
            </a:r>
            <a:r>
              <a:rPr lang="fa-IR" sz="2000" dirty="0" smtClean="0">
                <a:ea typeface="Calibri"/>
                <a:cs typeface="B Badr"/>
              </a:rPr>
              <a:t>              </a:t>
            </a:r>
            <a:r>
              <a:rPr lang="fa-IR" sz="1800" dirty="0" err="1" smtClean="0">
                <a:ea typeface="Calibri"/>
                <a:cs typeface="B Badr"/>
              </a:rPr>
              <a:t>جمعة</a:t>
            </a:r>
            <a:r>
              <a:rPr lang="fa-IR" sz="1800" dirty="0" smtClean="0">
                <a:ea typeface="Calibri"/>
                <a:cs typeface="B Badr"/>
              </a:rPr>
              <a:t> </a:t>
            </a:r>
            <a:r>
              <a:rPr lang="fa-IR" sz="1800" dirty="0">
                <a:ea typeface="Calibri"/>
                <a:cs typeface="B Badr"/>
              </a:rPr>
              <a:t>: </a:t>
            </a:r>
            <a:r>
              <a:rPr lang="fa-IR" sz="1800" dirty="0" smtClean="0">
                <a:ea typeface="Calibri"/>
                <a:cs typeface="B Badr"/>
              </a:rPr>
              <a:t>9</a:t>
            </a:r>
            <a:endParaRPr lang="en-US" sz="1800" dirty="0">
              <a:ea typeface="Calibri"/>
              <a:cs typeface="B Badr"/>
            </a:endParaRPr>
          </a:p>
          <a:p>
            <a:pPr>
              <a:lnSpc>
                <a:spcPct val="115000"/>
              </a:lnSpc>
              <a:spcAft>
                <a:spcPts val="1000"/>
              </a:spcAft>
            </a:pPr>
            <a:r>
              <a:rPr lang="fa-IR" sz="2400" dirty="0" smtClean="0">
                <a:ea typeface="Calibri"/>
                <a:cs typeface="B Badr"/>
              </a:rPr>
              <a:t> </a:t>
            </a:r>
            <a:r>
              <a:rPr lang="fa-IR" sz="2800" dirty="0" err="1">
                <a:ea typeface="Calibri"/>
                <a:cs typeface="B Badr"/>
              </a:rPr>
              <a:t>وَ</a:t>
            </a:r>
            <a:r>
              <a:rPr lang="fa-IR" sz="2800" dirty="0">
                <a:ea typeface="Calibri"/>
                <a:cs typeface="B Badr"/>
              </a:rPr>
              <a:t> </a:t>
            </a:r>
            <a:r>
              <a:rPr lang="fa-IR" sz="2800" dirty="0" err="1">
                <a:ea typeface="Calibri"/>
                <a:cs typeface="B Badr"/>
              </a:rPr>
              <a:t>إِذا</a:t>
            </a:r>
            <a:r>
              <a:rPr lang="fa-IR" sz="2800" dirty="0">
                <a:ea typeface="Calibri"/>
                <a:cs typeface="B Badr"/>
              </a:rPr>
              <a:t> </a:t>
            </a:r>
            <a:r>
              <a:rPr lang="fa-IR" sz="2800" dirty="0" err="1">
                <a:solidFill>
                  <a:srgbClr val="FF0000"/>
                </a:solidFill>
                <a:ea typeface="Calibri"/>
                <a:cs typeface="B Badr"/>
              </a:rPr>
              <a:t>نادَيْتُمْ</a:t>
            </a:r>
            <a:r>
              <a:rPr lang="fa-IR" sz="2800" dirty="0">
                <a:ea typeface="Calibri"/>
                <a:cs typeface="B Badr"/>
              </a:rPr>
              <a:t> </a:t>
            </a:r>
            <a:r>
              <a:rPr lang="fa-IR" sz="2800" dirty="0" err="1">
                <a:ea typeface="Calibri"/>
                <a:cs typeface="B Badr"/>
              </a:rPr>
              <a:t>إِلَى</a:t>
            </a:r>
            <a:r>
              <a:rPr lang="fa-IR" sz="2800" dirty="0">
                <a:ea typeface="Calibri"/>
                <a:cs typeface="B Badr"/>
              </a:rPr>
              <a:t> </a:t>
            </a:r>
            <a:r>
              <a:rPr lang="fa-IR" sz="2800" dirty="0" err="1">
                <a:solidFill>
                  <a:srgbClr val="FF0000"/>
                </a:solidFill>
                <a:ea typeface="Calibri"/>
                <a:cs typeface="B Badr"/>
              </a:rPr>
              <a:t>الصَّلاةِ</a:t>
            </a:r>
            <a:r>
              <a:rPr lang="fa-IR" sz="2800" dirty="0">
                <a:ea typeface="Calibri"/>
                <a:cs typeface="B Badr"/>
              </a:rPr>
              <a:t> </a:t>
            </a:r>
            <a:r>
              <a:rPr lang="fa-IR" sz="2800" dirty="0" err="1">
                <a:ea typeface="Calibri"/>
                <a:cs typeface="B Badr"/>
              </a:rPr>
              <a:t>اتَّخَذُوها</a:t>
            </a:r>
            <a:r>
              <a:rPr lang="fa-IR" sz="2800" dirty="0">
                <a:ea typeface="Calibri"/>
                <a:cs typeface="B Badr"/>
              </a:rPr>
              <a:t> </a:t>
            </a:r>
            <a:r>
              <a:rPr lang="fa-IR" sz="2800" dirty="0" err="1">
                <a:ea typeface="Calibri"/>
                <a:cs typeface="B Badr"/>
              </a:rPr>
              <a:t>هُزُواً</a:t>
            </a:r>
            <a:r>
              <a:rPr lang="fa-IR" sz="2800" dirty="0">
                <a:ea typeface="Calibri"/>
                <a:cs typeface="B Badr"/>
              </a:rPr>
              <a:t> </a:t>
            </a:r>
            <a:r>
              <a:rPr lang="fa-IR" sz="2800" dirty="0" err="1">
                <a:ea typeface="Calibri"/>
                <a:cs typeface="B Badr"/>
              </a:rPr>
              <a:t>وَ</a:t>
            </a:r>
            <a:r>
              <a:rPr lang="fa-IR" sz="2800" dirty="0">
                <a:ea typeface="Calibri"/>
                <a:cs typeface="B Badr"/>
              </a:rPr>
              <a:t> </a:t>
            </a:r>
            <a:r>
              <a:rPr lang="fa-IR" sz="2800" dirty="0" err="1">
                <a:ea typeface="Calibri"/>
                <a:cs typeface="B Badr"/>
              </a:rPr>
              <a:t>لَعِباً</a:t>
            </a:r>
            <a:r>
              <a:rPr lang="fa-IR" sz="2800" dirty="0">
                <a:ea typeface="Calibri"/>
                <a:cs typeface="B Badr"/>
              </a:rPr>
              <a:t> </a:t>
            </a:r>
            <a:r>
              <a:rPr lang="fa-IR" sz="2800" dirty="0" err="1">
                <a:ea typeface="Calibri"/>
                <a:cs typeface="B Badr"/>
              </a:rPr>
              <a:t>ذلِكَ</a:t>
            </a:r>
            <a:r>
              <a:rPr lang="fa-IR" sz="2800" dirty="0">
                <a:ea typeface="Calibri"/>
                <a:cs typeface="B Badr"/>
              </a:rPr>
              <a:t> </a:t>
            </a:r>
            <a:r>
              <a:rPr lang="fa-IR" sz="2800" dirty="0" err="1">
                <a:ea typeface="Calibri"/>
                <a:cs typeface="B Badr"/>
              </a:rPr>
              <a:t>بِأَنَّهُمْ</a:t>
            </a:r>
            <a:r>
              <a:rPr lang="fa-IR" sz="2800" dirty="0">
                <a:ea typeface="Calibri"/>
                <a:cs typeface="B Badr"/>
              </a:rPr>
              <a:t> </a:t>
            </a:r>
            <a:r>
              <a:rPr lang="fa-IR" sz="2800" dirty="0" err="1">
                <a:ea typeface="Calibri"/>
                <a:cs typeface="B Badr"/>
              </a:rPr>
              <a:t>قَوْمٌ</a:t>
            </a:r>
            <a:r>
              <a:rPr lang="fa-IR" sz="2800" dirty="0">
                <a:ea typeface="Calibri"/>
                <a:cs typeface="B Badr"/>
              </a:rPr>
              <a:t> لا </a:t>
            </a:r>
            <a:r>
              <a:rPr lang="fa-IR" sz="2800" dirty="0" err="1" smtClean="0">
                <a:ea typeface="Calibri"/>
                <a:cs typeface="B Badr"/>
              </a:rPr>
              <a:t>يَعْقِلُون</a:t>
            </a:r>
            <a:r>
              <a:rPr lang="fa-IR" sz="2800" dirty="0" smtClean="0">
                <a:ea typeface="Calibri"/>
                <a:cs typeface="B Badr"/>
              </a:rPr>
              <a:t> </a:t>
            </a:r>
            <a:r>
              <a:rPr lang="fa-IR" sz="2400" dirty="0" smtClean="0">
                <a:ea typeface="Calibri"/>
                <a:cs typeface="B Badr"/>
              </a:rPr>
              <a:t>    </a:t>
            </a:r>
            <a:r>
              <a:rPr lang="fa-IR" sz="1800" dirty="0" err="1">
                <a:ea typeface="Calibri"/>
                <a:cs typeface="B Badr"/>
              </a:rPr>
              <a:t>مائدة</a:t>
            </a:r>
            <a:r>
              <a:rPr lang="fa-IR" sz="1800" dirty="0">
                <a:ea typeface="Calibri"/>
                <a:cs typeface="B Badr"/>
              </a:rPr>
              <a:t> : </a:t>
            </a:r>
            <a:r>
              <a:rPr lang="fa-IR" sz="1800" dirty="0" smtClean="0">
                <a:ea typeface="Calibri"/>
                <a:cs typeface="B Badr"/>
              </a:rPr>
              <a:t>58</a:t>
            </a:r>
          </a:p>
          <a:p>
            <a:pPr>
              <a:lnSpc>
                <a:spcPct val="115000"/>
              </a:lnSpc>
              <a:spcAft>
                <a:spcPts val="1000"/>
              </a:spcAft>
            </a:pPr>
            <a:endParaRPr lang="fa-IR" sz="1800" dirty="0" smtClean="0">
              <a:ea typeface="Calibri"/>
              <a:cs typeface="B Badr"/>
            </a:endParaRPr>
          </a:p>
          <a:p>
            <a:pPr marL="0" indent="0">
              <a:lnSpc>
                <a:spcPct val="115000"/>
              </a:lnSpc>
              <a:spcAft>
                <a:spcPts val="1000"/>
              </a:spcAft>
              <a:buNone/>
            </a:pPr>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mbria"/>
                <a:ea typeface="Times New Roman"/>
                <a:cs typeface="B Badr"/>
              </a:rPr>
              <a:t> </a:t>
            </a:r>
            <a:r>
              <a:rPr lang="fa-IR" sz="4000" dirty="0" smtClean="0">
                <a:ea typeface="Calibri"/>
                <a:cs typeface="B Badr"/>
              </a:rPr>
              <a:t>1ـ</a:t>
            </a:r>
            <a:r>
              <a:rPr lang="fa-IR" sz="2800" dirty="0" smtClean="0">
                <a:ea typeface="Calibri"/>
                <a:cs typeface="B Badr"/>
              </a:rPr>
              <a:t> </a:t>
            </a:r>
            <a:r>
              <a:rPr lang="fa-IR" sz="3600" dirty="0" err="1" smtClean="0">
                <a:ea typeface="Calibri"/>
                <a:cs typeface="B Badr"/>
              </a:rPr>
              <a:t>حَيَّ</a:t>
            </a:r>
            <a:r>
              <a:rPr lang="fa-IR" sz="3600" dirty="0" smtClean="0">
                <a:ea typeface="Calibri"/>
                <a:cs typeface="B Badr"/>
              </a:rPr>
              <a:t> </a:t>
            </a:r>
            <a:r>
              <a:rPr lang="fa-IR" sz="3600" dirty="0" err="1" smtClean="0">
                <a:ea typeface="Calibri"/>
                <a:cs typeface="B Badr"/>
              </a:rPr>
              <a:t>عَلَى</a:t>
            </a:r>
            <a:r>
              <a:rPr lang="fa-IR" sz="3600" dirty="0" smtClean="0">
                <a:ea typeface="Calibri"/>
                <a:cs typeface="B Badr"/>
              </a:rPr>
              <a:t> </a:t>
            </a:r>
            <a:r>
              <a:rPr lang="fa-IR" sz="3600" dirty="0" err="1" smtClean="0">
                <a:ea typeface="Calibri"/>
                <a:cs typeface="B Badr"/>
              </a:rPr>
              <a:t>الصَّلَاةِ</a:t>
            </a:r>
            <a:r>
              <a:rPr lang="fa-IR" sz="3600" dirty="0" smtClean="0">
                <a:ea typeface="Calibri"/>
                <a:cs typeface="B Badr"/>
              </a:rPr>
              <a:t>                 2ـ </a:t>
            </a:r>
            <a:r>
              <a:rPr lang="fa-IR" sz="4000" dirty="0" err="1" smtClean="0">
                <a:latin typeface="B Badr"/>
                <a:ea typeface="Calibri"/>
                <a:cs typeface="B Badr"/>
              </a:rPr>
              <a:t>حَيَّ</a:t>
            </a:r>
            <a:r>
              <a:rPr lang="fa-IR" sz="4000" dirty="0" smtClean="0">
                <a:latin typeface="B Badr"/>
                <a:ea typeface="Calibri"/>
                <a:cs typeface="B Badr"/>
              </a:rPr>
              <a:t> </a:t>
            </a:r>
            <a:r>
              <a:rPr lang="fa-IR" sz="4000" dirty="0" err="1">
                <a:latin typeface="B Badr"/>
                <a:ea typeface="Calibri"/>
                <a:cs typeface="B Badr"/>
              </a:rPr>
              <a:t>عَلَى</a:t>
            </a:r>
            <a:r>
              <a:rPr lang="fa-IR" sz="4000" dirty="0">
                <a:latin typeface="B Badr"/>
                <a:ea typeface="Calibri"/>
                <a:cs typeface="B Badr"/>
              </a:rPr>
              <a:t> </a:t>
            </a:r>
            <a:r>
              <a:rPr lang="fa-IR" sz="4000" dirty="0" err="1">
                <a:latin typeface="B Badr"/>
                <a:ea typeface="Calibri"/>
                <a:cs typeface="B Badr"/>
              </a:rPr>
              <a:t>الْفَلَاحِ</a:t>
            </a:r>
            <a:r>
              <a:rPr lang="fa-IR" sz="4000" dirty="0">
                <a:latin typeface="B Badr"/>
                <a:ea typeface="Calibri"/>
                <a:cs typeface="B Badr"/>
              </a:rPr>
              <a:t> </a:t>
            </a:r>
            <a:endParaRPr lang="en-US" sz="2800" dirty="0" smtClean="0">
              <a:ea typeface="Calibri"/>
              <a:cs typeface="B Badr"/>
            </a:endParaRPr>
          </a:p>
          <a:p>
            <a:pPr marL="0" lvl="0" indent="0">
              <a:lnSpc>
                <a:spcPct val="115000"/>
              </a:lnSpc>
              <a:spcAft>
                <a:spcPts val="1000"/>
              </a:spcAft>
              <a:buNone/>
            </a:pPr>
            <a:r>
              <a:rPr lang="fa-IR" sz="3600" dirty="0" smtClean="0">
                <a:ea typeface="Calibri"/>
                <a:cs typeface="B Badr"/>
              </a:rPr>
              <a:t>  3ـ </a:t>
            </a:r>
            <a:r>
              <a:rPr lang="fa-IR" sz="3600" dirty="0" err="1" smtClean="0">
                <a:ea typeface="Calibri"/>
                <a:cs typeface="B Badr"/>
              </a:rPr>
              <a:t>حَيَّ</a:t>
            </a:r>
            <a:r>
              <a:rPr lang="fa-IR" sz="3600" dirty="0" smtClean="0">
                <a:ea typeface="Calibri"/>
                <a:cs typeface="B Badr"/>
              </a:rPr>
              <a:t> </a:t>
            </a:r>
            <a:r>
              <a:rPr lang="fa-IR" sz="3600" dirty="0" err="1" smtClean="0">
                <a:ea typeface="Calibri"/>
                <a:cs typeface="B Badr"/>
              </a:rPr>
              <a:t>عَلَى</a:t>
            </a:r>
            <a:r>
              <a:rPr lang="fa-IR" sz="3600" dirty="0" smtClean="0">
                <a:ea typeface="Calibri"/>
                <a:cs typeface="B Badr"/>
              </a:rPr>
              <a:t> </a:t>
            </a:r>
            <a:r>
              <a:rPr lang="fa-IR" sz="3600" dirty="0" err="1" smtClean="0">
                <a:ea typeface="Calibri"/>
                <a:cs typeface="B Badr"/>
              </a:rPr>
              <a:t>خَيْرِ</a:t>
            </a:r>
            <a:r>
              <a:rPr lang="fa-IR" sz="3600" dirty="0" smtClean="0">
                <a:ea typeface="Calibri"/>
                <a:cs typeface="B Badr"/>
              </a:rPr>
              <a:t> </a:t>
            </a:r>
            <a:r>
              <a:rPr lang="fa-IR" sz="3600" dirty="0" err="1" smtClean="0">
                <a:ea typeface="Calibri"/>
                <a:cs typeface="B Badr"/>
              </a:rPr>
              <a:t>الْعَمَلِ</a:t>
            </a:r>
            <a:r>
              <a:rPr lang="fa-IR" sz="3600" dirty="0" smtClean="0">
                <a:ea typeface="Calibri"/>
                <a:cs typeface="B Badr"/>
              </a:rPr>
              <a:t> </a:t>
            </a:r>
            <a:r>
              <a:rPr lang="fa-IR" sz="2800" dirty="0">
                <a:ea typeface="Calibri"/>
                <a:cs typeface="B Badr"/>
              </a:rPr>
              <a:t> </a:t>
            </a:r>
            <a:r>
              <a:rPr lang="fa-IR" sz="2800" dirty="0" smtClean="0">
                <a:ea typeface="Calibri"/>
                <a:cs typeface="B Badr"/>
              </a:rPr>
              <a:t>             </a:t>
            </a:r>
            <a:r>
              <a:rPr lang="fa-IR" sz="3600" dirty="0" smtClean="0">
                <a:ea typeface="Calibri"/>
                <a:cs typeface="B Badr"/>
              </a:rPr>
              <a:t> 4ـ </a:t>
            </a:r>
            <a:r>
              <a:rPr lang="fa-IR" sz="4400" dirty="0" smtClean="0">
                <a:ea typeface="Calibri"/>
                <a:cs typeface="B Badr"/>
              </a:rPr>
              <a:t> </a:t>
            </a:r>
            <a:r>
              <a:rPr lang="fa-IR" sz="3600" dirty="0" err="1" smtClean="0">
                <a:ea typeface="Calibri"/>
                <a:cs typeface="B Badr"/>
              </a:rPr>
              <a:t>قَدْ</a:t>
            </a:r>
            <a:r>
              <a:rPr lang="fa-IR" sz="3600" dirty="0" smtClean="0">
                <a:ea typeface="Calibri"/>
                <a:cs typeface="B Badr"/>
              </a:rPr>
              <a:t> </a:t>
            </a:r>
            <a:r>
              <a:rPr lang="fa-IR" sz="3600" dirty="0" err="1" smtClean="0">
                <a:ea typeface="Calibri"/>
                <a:cs typeface="B Badr"/>
              </a:rPr>
              <a:t>قَامَتِ</a:t>
            </a:r>
            <a:r>
              <a:rPr lang="fa-IR" sz="3600" dirty="0" smtClean="0">
                <a:ea typeface="Calibri"/>
                <a:cs typeface="B Badr"/>
              </a:rPr>
              <a:t> </a:t>
            </a:r>
            <a:r>
              <a:rPr lang="fa-IR" sz="3600" dirty="0" err="1" smtClean="0">
                <a:ea typeface="Calibri"/>
                <a:cs typeface="B Badr"/>
              </a:rPr>
              <a:t>الصَّلَاة</a:t>
            </a:r>
            <a:endParaRPr lang="en-US" sz="2800" dirty="0" smtClean="0">
              <a:ea typeface="Calibri"/>
              <a:cs typeface="B Badr"/>
            </a:endParaRPr>
          </a:p>
        </p:txBody>
      </p:sp>
      <p:sp>
        <p:nvSpPr>
          <p:cNvPr id="4" name="Rounded Rectangle 3"/>
          <p:cNvSpPr/>
          <p:nvPr/>
        </p:nvSpPr>
        <p:spPr>
          <a:xfrm>
            <a:off x="1475656" y="260648"/>
            <a:ext cx="6264696" cy="936104"/>
          </a:xfrm>
          <a:prstGeom prst="roundRect">
            <a:avLst/>
          </a:prstGeom>
          <a:solidFill>
            <a:srgbClr val="046815"/>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6000" dirty="0">
                <a:ln w="18415" cmpd="sng">
                  <a:solidFill>
                    <a:srgbClr val="FFC000"/>
                  </a:solidFill>
                  <a:prstDash val="solid"/>
                </a:ln>
                <a:solidFill>
                  <a:srgbClr val="FFFFFF"/>
                </a:solidFill>
                <a:effectLst>
                  <a:outerShdw blurRad="63500" dir="3600000" algn="tl" rotWithShape="0">
                    <a:srgbClr val="000000">
                      <a:alpha val="70000"/>
                    </a:srgbClr>
                  </a:outerShdw>
                </a:effectLst>
                <a:latin typeface="Cambria"/>
                <a:ea typeface="Times New Roman"/>
                <a:cs typeface="B Badr"/>
              </a:rPr>
              <a:t>تبلیغات </a:t>
            </a:r>
            <a:r>
              <a:rPr lang="fa-IR" sz="6000" dirty="0" smtClean="0">
                <a:ln w="18415" cmpd="sng">
                  <a:solidFill>
                    <a:srgbClr val="FFC000"/>
                  </a:solidFill>
                  <a:prstDash val="solid"/>
                </a:ln>
                <a:solidFill>
                  <a:srgbClr val="FFFFFF"/>
                </a:solidFill>
                <a:effectLst>
                  <a:outerShdw blurRad="63500" dir="3600000" algn="tl" rotWithShape="0">
                    <a:srgbClr val="000000">
                      <a:alpha val="70000"/>
                    </a:srgbClr>
                  </a:outerShdw>
                </a:effectLst>
                <a:latin typeface="Cambria"/>
                <a:ea typeface="Times New Roman"/>
                <a:cs typeface="B Badr"/>
              </a:rPr>
              <a:t>وسیع</a:t>
            </a:r>
            <a:endParaRPr lang="en-US" sz="6000" dirty="0">
              <a:ln w="18415" cmpd="sng">
                <a:solidFill>
                  <a:srgbClr val="FFC000"/>
                </a:solidFill>
                <a:prstDash val="solid"/>
              </a:ln>
              <a:solidFill>
                <a:srgbClr val="FFFFFF"/>
              </a:solidFill>
              <a:effectLst>
                <a:outerShdw blurRad="63500" dir="3600000" algn="tl" rotWithShape="0">
                  <a:srgbClr val="000000">
                    <a:alpha val="70000"/>
                  </a:srgbClr>
                </a:outerShdw>
              </a:effectLst>
              <a:latin typeface="Cambria"/>
              <a:ea typeface="Times New Roman"/>
              <a:cs typeface="B Badr"/>
            </a:endParaRPr>
          </a:p>
        </p:txBody>
      </p:sp>
      <p:sp>
        <p:nvSpPr>
          <p:cNvPr id="5" name="Rounded Rectangle 4"/>
          <p:cNvSpPr/>
          <p:nvPr/>
        </p:nvSpPr>
        <p:spPr>
          <a:xfrm>
            <a:off x="2051720" y="3789040"/>
            <a:ext cx="5184576"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000" dirty="0"/>
              <a:t>70 مرتبه اعلام برای نماز</a:t>
            </a:r>
          </a:p>
        </p:txBody>
      </p:sp>
    </p:spTree>
    <p:extLst>
      <p:ext uri="{BB962C8B-B14F-4D97-AF65-F5344CB8AC3E}">
        <p14:creationId xmlns:p14="http://schemas.microsoft.com/office/powerpoint/2010/main" val="35454208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5"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2000"/>
                                        <p:tgtEl>
                                          <p:spTgt spid="5"/>
                                        </p:tgtEl>
                                      </p:cBhvr>
                                    </p:animEffect>
                                    <p:anim calcmode="lin" valueType="num">
                                      <p:cBhvr>
                                        <p:cTn id="36" dur="2000" fill="hold"/>
                                        <p:tgtEl>
                                          <p:spTgt spid="5"/>
                                        </p:tgtEl>
                                        <p:attrNameLst>
                                          <p:attrName>style.rotation</p:attrName>
                                        </p:attrNameLst>
                                      </p:cBhvr>
                                      <p:tavLst>
                                        <p:tav tm="0">
                                          <p:val>
                                            <p:fltVal val="720"/>
                                          </p:val>
                                        </p:tav>
                                        <p:tav tm="100000">
                                          <p:val>
                                            <p:fltVal val="0"/>
                                          </p:val>
                                        </p:tav>
                                      </p:tavLst>
                                    </p:anim>
                                    <p:anim calcmode="lin" valueType="num">
                                      <p:cBhvr>
                                        <p:cTn id="37" dur="2000" fill="hold"/>
                                        <p:tgtEl>
                                          <p:spTgt spid="5"/>
                                        </p:tgtEl>
                                        <p:attrNameLst>
                                          <p:attrName>ppt_h</p:attrName>
                                        </p:attrNameLst>
                                      </p:cBhvr>
                                      <p:tavLst>
                                        <p:tav tm="0">
                                          <p:val>
                                            <p:fltVal val="0"/>
                                          </p:val>
                                        </p:tav>
                                        <p:tav tm="100000">
                                          <p:val>
                                            <p:strVal val="#ppt_h"/>
                                          </p:val>
                                        </p:tav>
                                      </p:tavLst>
                                    </p:anim>
                                    <p:anim calcmode="lin" valueType="num">
                                      <p:cBhvr>
                                        <p:cTn id="38"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1000"/>
                                        <p:tgtEl>
                                          <p:spTgt spid="3">
                                            <p:txEl>
                                              <p:pRg st="5" end="5"/>
                                            </p:txEl>
                                          </p:spTgt>
                                        </p:tgtEl>
                                      </p:cBhvr>
                                    </p:animEffect>
                                    <p:anim calcmode="lin" valueType="num">
                                      <p:cBhvr>
                                        <p:cTn id="4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fade">
                                      <p:cBhvr>
                                        <p:cTn id="48" dur="1000"/>
                                        <p:tgtEl>
                                          <p:spTgt spid="3">
                                            <p:txEl>
                                              <p:pRg st="6" end="6"/>
                                            </p:txEl>
                                          </p:spTgt>
                                        </p:tgtEl>
                                      </p:cBhvr>
                                    </p:animEffect>
                                    <p:anim calcmode="lin" valueType="num">
                                      <p:cBhvr>
                                        <p:cTn id="4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fa-IR" dirty="0"/>
          </a:p>
        </p:txBody>
      </p:sp>
      <p:sp>
        <p:nvSpPr>
          <p:cNvPr id="3" name="نگهدارنده مکان محتوا 2"/>
          <p:cNvSpPr>
            <a:spLocks noGrp="1"/>
          </p:cNvSpPr>
          <p:nvPr>
            <p:ph idx="1"/>
          </p:nvPr>
        </p:nvSpPr>
        <p:spPr/>
        <p:txBody>
          <a:bodyPr>
            <a:normAutofit/>
          </a:bodyPr>
          <a:lstStyle/>
          <a:p>
            <a:pPr marL="0" indent="0">
              <a:lnSpc>
                <a:spcPct val="115000"/>
              </a:lnSpc>
              <a:spcAft>
                <a:spcPts val="1000"/>
              </a:spcAft>
              <a:buNone/>
            </a:pPr>
            <a:r>
              <a:rPr lang="fa-IR" dirty="0">
                <a:ea typeface="Calibri"/>
                <a:cs typeface="B Badr"/>
              </a:rPr>
              <a:t> </a:t>
            </a:r>
            <a:endParaRPr lang="en-US" sz="2400" dirty="0">
              <a:ea typeface="Calibri"/>
              <a:cs typeface="B Badr"/>
            </a:endParaRPr>
          </a:p>
          <a:p>
            <a:pPr>
              <a:lnSpc>
                <a:spcPct val="115000"/>
              </a:lnSpc>
              <a:spcAft>
                <a:spcPts val="1000"/>
              </a:spcAft>
            </a:pPr>
            <a:endParaRPr lang="fa-IR" dirty="0" smtClean="0">
              <a:ea typeface="Calibri"/>
              <a:cs typeface="B Badr"/>
            </a:endParaRPr>
          </a:p>
          <a:p>
            <a:pPr>
              <a:lnSpc>
                <a:spcPct val="115000"/>
              </a:lnSpc>
              <a:spcAft>
                <a:spcPts val="1000"/>
              </a:spcAft>
            </a:pPr>
            <a:endParaRPr lang="fa-IR" dirty="0">
              <a:ea typeface="Calibri"/>
              <a:cs typeface="B Badr"/>
            </a:endParaRPr>
          </a:p>
          <a:p>
            <a:pPr>
              <a:lnSpc>
                <a:spcPct val="115000"/>
              </a:lnSpc>
              <a:spcBef>
                <a:spcPts val="1000"/>
              </a:spcBef>
            </a:pPr>
            <a:endParaRPr lang="en-US" sz="2400" dirty="0">
              <a:ea typeface="Calibri"/>
              <a:cs typeface="B Badr"/>
            </a:endParaRPr>
          </a:p>
        </p:txBody>
      </p:sp>
      <p:sp>
        <p:nvSpPr>
          <p:cNvPr id="6" name="Down Ribbon 5"/>
          <p:cNvSpPr/>
          <p:nvPr/>
        </p:nvSpPr>
        <p:spPr>
          <a:xfrm>
            <a:off x="395536" y="332656"/>
            <a:ext cx="8280920" cy="1296144"/>
          </a:xfrm>
          <a:prstGeom prst="ribbon">
            <a:avLst>
              <a:gd name="adj1" fmla="val 18712"/>
              <a:gd name="adj2" fmla="val 67295"/>
            </a:avLst>
          </a:prstGeom>
          <a:solidFill>
            <a:schemeClr val="tx2">
              <a:lumMod val="75000"/>
            </a:schemeClr>
          </a:solid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5400" b="1" dirty="0">
                <a:solidFill>
                  <a:srgbClr val="FFFF00"/>
                </a:solidFill>
                <a:latin typeface="Cambria"/>
                <a:ea typeface="Times New Roman"/>
                <a:cs typeface="B Badr"/>
              </a:rPr>
              <a:t>بهره </a:t>
            </a:r>
            <a:r>
              <a:rPr lang="fa-IR" sz="5400" b="1" dirty="0" err="1">
                <a:solidFill>
                  <a:srgbClr val="FFFF00"/>
                </a:solidFill>
                <a:latin typeface="Cambria"/>
                <a:ea typeface="Times New Roman"/>
                <a:cs typeface="B Badr"/>
              </a:rPr>
              <a:t>مندی</a:t>
            </a:r>
            <a:r>
              <a:rPr lang="fa-IR" sz="5400" b="1" dirty="0">
                <a:solidFill>
                  <a:srgbClr val="FFFF00"/>
                </a:solidFill>
                <a:latin typeface="Cambria"/>
                <a:ea typeface="Times New Roman"/>
                <a:cs typeface="B Badr"/>
              </a:rPr>
              <a:t> از </a:t>
            </a:r>
            <a:r>
              <a:rPr lang="fa-IR" sz="5400" b="1" dirty="0" smtClean="0">
                <a:solidFill>
                  <a:srgbClr val="FFFF00"/>
                </a:solidFill>
                <a:latin typeface="Cambria"/>
                <a:ea typeface="Times New Roman"/>
                <a:cs typeface="B Badr"/>
              </a:rPr>
              <a:t>بهترین ها</a:t>
            </a:r>
            <a:endParaRPr lang="en-US" sz="5400" b="1" dirty="0">
              <a:solidFill>
                <a:srgbClr val="FFFF00"/>
              </a:solidFill>
              <a:latin typeface="Cambria"/>
              <a:ea typeface="Times New Roman"/>
              <a:cs typeface="B Badr"/>
            </a:endParaRPr>
          </a:p>
        </p:txBody>
      </p:sp>
      <p:sp>
        <p:nvSpPr>
          <p:cNvPr id="7" name="Rounded Rectangle 6"/>
          <p:cNvSpPr>
            <a:spLocks noChangeAspect="1"/>
          </p:cNvSpPr>
          <p:nvPr/>
        </p:nvSpPr>
        <p:spPr>
          <a:xfrm>
            <a:off x="2411760" y="1772816"/>
            <a:ext cx="4392488" cy="936104"/>
          </a:xfrm>
          <a:prstGeom prst="roundRect">
            <a:avLst>
              <a:gd name="adj" fmla="val 33230"/>
            </a:avLst>
          </a:prstGeom>
          <a:solidFill>
            <a:schemeClr val="tx2">
              <a:lumMod val="75000"/>
            </a:schemeClr>
          </a:solidFill>
          <a:ln w="57150" cap="rnd" cmpd="sng">
            <a:solidFill>
              <a:schemeClr val="accent2">
                <a:lumMod val="60000"/>
                <a:lumOff val="40000"/>
              </a:schemeClr>
            </a:solidFill>
            <a:prstDash val="lgDashDot"/>
            <a:miter lim="800000"/>
          </a:ln>
          <a:effectLst>
            <a:glow rad="127000">
              <a:schemeClr val="tx2">
                <a:lumMod val="60000"/>
                <a:lumOff val="40000"/>
              </a:schemeClr>
            </a:glow>
            <a:reflection blurRad="6350" stA="50000" endA="300" endPos="55500" dist="50800" dir="5400000" sy="-100000" algn="bl" rotWithShape="0"/>
          </a:effectLst>
          <a:scene3d>
            <a:camera prst="orthographicFront"/>
            <a:lightRig rig="threePt" dir="t"/>
          </a:scene3d>
          <a:sp3d extrusionH="76200" prstMaterial="metal">
            <a:extrusionClr>
              <a:srgbClr val="C00000"/>
            </a:extrusion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400" b="1" dirty="0" smtClean="0">
                <a:solidFill>
                  <a:schemeClr val="bg2"/>
                </a:solidFill>
                <a:latin typeface="Cambria"/>
                <a:ea typeface="Times New Roman"/>
                <a:cs typeface="B Badr"/>
              </a:rPr>
              <a:t>1- در بهترین ساعات</a:t>
            </a:r>
            <a:endParaRPr lang="fa-IR" dirty="0"/>
          </a:p>
        </p:txBody>
      </p:sp>
      <p:sp>
        <p:nvSpPr>
          <p:cNvPr id="10" name="Rounded Rectangle 9"/>
          <p:cNvSpPr/>
          <p:nvPr/>
        </p:nvSpPr>
        <p:spPr>
          <a:xfrm>
            <a:off x="395536" y="2852936"/>
            <a:ext cx="8424936" cy="3744416"/>
          </a:xfrm>
          <a:prstGeom prst="roundRect">
            <a:avLst>
              <a:gd name="adj" fmla="val 9674"/>
            </a:avLst>
          </a:prstGeom>
          <a:ln w="57150">
            <a:solidFill>
              <a:srgbClr val="7030A0"/>
            </a:solidFill>
          </a:ln>
        </p:spPr>
        <p:style>
          <a:lnRef idx="1">
            <a:schemeClr val="dk1"/>
          </a:lnRef>
          <a:fillRef idx="2">
            <a:schemeClr val="dk1"/>
          </a:fillRef>
          <a:effectRef idx="1">
            <a:schemeClr val="dk1"/>
          </a:effectRef>
          <a:fontRef idx="minor">
            <a:schemeClr val="dk1"/>
          </a:fontRef>
        </p:style>
        <p:txBody>
          <a:bodyPr rtlCol="1" anchor="ctr"/>
          <a:lstStyle/>
          <a:p>
            <a:pPr algn="ctr"/>
            <a:endParaRPr lang="fa-IR" sz="2800" dirty="0" smtClean="0">
              <a:solidFill>
                <a:schemeClr val="tx1"/>
              </a:solidFill>
              <a:ea typeface="Calibri"/>
              <a:cs typeface="B Badr"/>
            </a:endParaRPr>
          </a:p>
          <a:p>
            <a:pPr algn="ctr"/>
            <a:r>
              <a:rPr lang="fa-IR"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Calibri"/>
                <a:cs typeface="B Badr"/>
              </a:rPr>
              <a:t>عن مولانا </a:t>
            </a:r>
            <a:r>
              <a:rPr lang="fa-IR" sz="3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Calibri"/>
                <a:cs typeface="B Badr"/>
              </a:rPr>
              <a:t>الصادق</a:t>
            </a:r>
            <a:r>
              <a:rPr lang="fa-IR"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Calibri"/>
                <a:cs typeface="B Badr"/>
              </a:rPr>
              <a:t> </a:t>
            </a:r>
            <a:r>
              <a:rPr lang="fa-IR"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Calibri"/>
                <a:cs typeface="B Badr"/>
              </a:rPr>
              <a:t>(ع)</a:t>
            </a:r>
          </a:p>
          <a:p>
            <a:pPr algn="ctr"/>
            <a:r>
              <a:rPr lang="fa-IR" sz="40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a typeface="Calibri"/>
                <a:cs typeface="B Badr"/>
              </a:rPr>
              <a:t> </a:t>
            </a:r>
            <a:r>
              <a:rPr lang="fa-IR" sz="4400" b="1" dirty="0" err="1" smtClean="0">
                <a:ln w="12700">
                  <a:solidFill>
                    <a:schemeClr val="tx1"/>
                  </a:solidFill>
                  <a:prstDash val="solid"/>
                </a:ln>
                <a:solidFill>
                  <a:srgbClr val="FFFF00"/>
                </a:solidFill>
                <a:effectLst>
                  <a:outerShdw blurRad="41275" dist="20320" dir="1800000" algn="tl" rotWithShape="0">
                    <a:srgbClr val="000000">
                      <a:alpha val="40000"/>
                    </a:srgbClr>
                  </a:outerShdw>
                </a:effectLst>
                <a:ea typeface="Calibri"/>
                <a:cs typeface="B Homa" pitchFamily="2" charset="-78"/>
              </a:rPr>
              <a:t>إنَّ</a:t>
            </a:r>
            <a:r>
              <a:rPr lang="fa-IR" sz="4400"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ea typeface="Calibri"/>
                <a:cs typeface="B Homa" pitchFamily="2" charset="-78"/>
              </a:rPr>
              <a:t> </a:t>
            </a:r>
            <a:r>
              <a:rPr lang="fa-IR" sz="4400" b="1" dirty="0">
                <a:ln w="12700">
                  <a:solidFill>
                    <a:schemeClr val="tx1"/>
                  </a:solidFill>
                  <a:prstDash val="solid"/>
                </a:ln>
                <a:solidFill>
                  <a:srgbClr val="FFFF00"/>
                </a:solidFill>
                <a:effectLst>
                  <a:outerShdw blurRad="41275" dist="20320" dir="1800000" algn="tl" rotWithShape="0">
                    <a:srgbClr val="000000">
                      <a:alpha val="40000"/>
                    </a:srgbClr>
                  </a:outerShdw>
                </a:effectLst>
                <a:ea typeface="Calibri"/>
                <a:cs typeface="B Homa" pitchFamily="2" charset="-78"/>
              </a:rPr>
              <a:t>الله فرض </a:t>
            </a:r>
            <a:r>
              <a:rPr lang="fa-IR" sz="4400" b="1" dirty="0" err="1">
                <a:ln w="12700">
                  <a:solidFill>
                    <a:schemeClr val="tx1"/>
                  </a:solidFill>
                  <a:prstDash val="solid"/>
                </a:ln>
                <a:solidFill>
                  <a:srgbClr val="FFFF00"/>
                </a:solidFill>
                <a:effectLst>
                  <a:outerShdw blurRad="41275" dist="20320" dir="1800000" algn="tl" rotWithShape="0">
                    <a:srgbClr val="000000">
                      <a:alpha val="40000"/>
                    </a:srgbClr>
                  </a:outerShdw>
                </a:effectLst>
                <a:ea typeface="Calibri"/>
                <a:cs typeface="B Homa" pitchFamily="2" charset="-78"/>
              </a:rPr>
              <a:t>عليكم</a:t>
            </a:r>
            <a:r>
              <a:rPr lang="fa-IR" sz="4400" b="1" dirty="0">
                <a:ln w="12700">
                  <a:solidFill>
                    <a:schemeClr val="tx1"/>
                  </a:solidFill>
                  <a:prstDash val="solid"/>
                </a:ln>
                <a:solidFill>
                  <a:srgbClr val="FFFF00"/>
                </a:solidFill>
                <a:effectLst>
                  <a:outerShdw blurRad="41275" dist="20320" dir="1800000" algn="tl" rotWithShape="0">
                    <a:srgbClr val="000000">
                      <a:alpha val="40000"/>
                    </a:srgbClr>
                  </a:outerShdw>
                </a:effectLst>
                <a:ea typeface="Calibri"/>
                <a:cs typeface="B Homa" pitchFamily="2" charset="-78"/>
              </a:rPr>
              <a:t> </a:t>
            </a:r>
            <a:r>
              <a:rPr lang="fa-IR" sz="4400" b="1" dirty="0" err="1">
                <a:ln w="12700">
                  <a:solidFill>
                    <a:schemeClr val="tx1"/>
                  </a:solidFill>
                  <a:prstDash val="solid"/>
                </a:ln>
                <a:solidFill>
                  <a:srgbClr val="FF0000"/>
                </a:solidFill>
                <a:effectLst>
                  <a:outerShdw blurRad="41275" dist="20320" dir="1800000" algn="tl" rotWithShape="0">
                    <a:srgbClr val="000000">
                      <a:alpha val="40000"/>
                    </a:srgbClr>
                  </a:outerShdw>
                </a:effectLst>
                <a:ea typeface="Calibri"/>
                <a:cs typeface="B Homa" pitchFamily="2" charset="-78"/>
              </a:rPr>
              <a:t>الصلاة</a:t>
            </a:r>
            <a:r>
              <a:rPr lang="fa-IR" sz="4400" b="1" dirty="0">
                <a:ln w="12700">
                  <a:solidFill>
                    <a:schemeClr val="tx1"/>
                  </a:solidFill>
                  <a:prstDash val="solid"/>
                </a:ln>
                <a:solidFill>
                  <a:srgbClr val="FFFF00"/>
                </a:solidFill>
                <a:effectLst>
                  <a:outerShdw blurRad="41275" dist="20320" dir="1800000" algn="tl" rotWithShape="0">
                    <a:srgbClr val="000000">
                      <a:alpha val="40000"/>
                    </a:srgbClr>
                  </a:outerShdw>
                </a:effectLst>
                <a:ea typeface="Calibri"/>
                <a:cs typeface="B Homa" pitchFamily="2" charset="-78"/>
              </a:rPr>
              <a:t> </a:t>
            </a:r>
            <a:r>
              <a:rPr lang="fa-IR" sz="4400" b="1" dirty="0" err="1">
                <a:ln w="12700">
                  <a:solidFill>
                    <a:schemeClr val="tx1"/>
                  </a:solidFill>
                  <a:prstDash val="solid"/>
                </a:ln>
                <a:solidFill>
                  <a:srgbClr val="FFFF00"/>
                </a:solidFill>
                <a:effectLst>
                  <a:outerShdw blurRad="41275" dist="20320" dir="1800000" algn="tl" rotWithShape="0">
                    <a:srgbClr val="000000">
                      <a:alpha val="40000"/>
                    </a:srgbClr>
                  </a:outerShdw>
                </a:effectLst>
                <a:ea typeface="Calibri"/>
                <a:cs typeface="B Homa" pitchFamily="2" charset="-78"/>
              </a:rPr>
              <a:t>في</a:t>
            </a:r>
            <a:r>
              <a:rPr lang="fa-IR" sz="4400" b="1" dirty="0">
                <a:ln w="12700">
                  <a:solidFill>
                    <a:schemeClr val="tx1"/>
                  </a:solidFill>
                  <a:prstDash val="solid"/>
                </a:ln>
                <a:solidFill>
                  <a:srgbClr val="FFFF00"/>
                </a:solidFill>
                <a:effectLst>
                  <a:outerShdw blurRad="41275" dist="20320" dir="1800000" algn="tl" rotWithShape="0">
                    <a:srgbClr val="000000">
                      <a:alpha val="40000"/>
                    </a:srgbClr>
                  </a:outerShdw>
                </a:effectLst>
                <a:ea typeface="Calibri"/>
                <a:cs typeface="B Homa" pitchFamily="2" charset="-78"/>
              </a:rPr>
              <a:t> </a:t>
            </a:r>
            <a:r>
              <a:rPr lang="fa-IR" sz="4400" b="1" dirty="0" err="1" smtClean="0">
                <a:ln w="12700">
                  <a:solidFill>
                    <a:schemeClr val="tx1"/>
                  </a:solidFill>
                  <a:prstDash val="solid"/>
                </a:ln>
                <a:solidFill>
                  <a:srgbClr val="FFFF00"/>
                </a:solidFill>
                <a:effectLst>
                  <a:outerShdw blurRad="41275" dist="20320" dir="1800000" algn="tl" rotWithShape="0">
                    <a:srgbClr val="000000">
                      <a:alpha val="40000"/>
                    </a:srgbClr>
                  </a:outerShdw>
                </a:effectLst>
                <a:ea typeface="Calibri"/>
                <a:cs typeface="B Homa" pitchFamily="2" charset="-78"/>
              </a:rPr>
              <a:t>أحبِّ</a:t>
            </a:r>
            <a:r>
              <a:rPr lang="fa-IR" sz="4400"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ea typeface="Calibri"/>
                <a:cs typeface="B Homa" pitchFamily="2" charset="-78"/>
              </a:rPr>
              <a:t> </a:t>
            </a:r>
            <a:r>
              <a:rPr lang="fa-IR" sz="4400" b="1" dirty="0" err="1">
                <a:ln w="12700">
                  <a:solidFill>
                    <a:schemeClr val="tx1"/>
                  </a:solidFill>
                  <a:prstDash val="solid"/>
                </a:ln>
                <a:solidFill>
                  <a:srgbClr val="FFFF00"/>
                </a:solidFill>
                <a:effectLst>
                  <a:outerShdw blurRad="41275" dist="20320" dir="1800000" algn="tl" rotWithShape="0">
                    <a:srgbClr val="000000">
                      <a:alpha val="40000"/>
                    </a:srgbClr>
                  </a:outerShdw>
                </a:effectLst>
                <a:ea typeface="Calibri"/>
                <a:cs typeface="B Homa" pitchFamily="2" charset="-78"/>
              </a:rPr>
              <a:t>الأوقات</a:t>
            </a:r>
            <a:r>
              <a:rPr lang="fa-IR" sz="4400" b="1" dirty="0">
                <a:ln w="12700">
                  <a:solidFill>
                    <a:schemeClr val="tx1"/>
                  </a:solidFill>
                  <a:prstDash val="solid"/>
                </a:ln>
                <a:solidFill>
                  <a:srgbClr val="FFFF00"/>
                </a:solidFill>
                <a:effectLst>
                  <a:outerShdw blurRad="41275" dist="20320" dir="1800000" algn="tl" rotWithShape="0">
                    <a:srgbClr val="000000">
                      <a:alpha val="40000"/>
                    </a:srgbClr>
                  </a:outerShdw>
                </a:effectLst>
                <a:ea typeface="Calibri"/>
                <a:cs typeface="B Homa" pitchFamily="2" charset="-78"/>
              </a:rPr>
              <a:t> </a:t>
            </a:r>
            <a:r>
              <a:rPr lang="fa-IR" sz="3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a typeface="Calibri"/>
                <a:cs typeface="B Homa" pitchFamily="2" charset="-78"/>
              </a:rPr>
              <a:t>[ </a:t>
            </a:r>
            <a:r>
              <a:rPr lang="fa-IR" sz="32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a typeface="Calibri"/>
                <a:cs typeface="B Homa" pitchFamily="2" charset="-78"/>
              </a:rPr>
              <a:t>أفضل</a:t>
            </a:r>
            <a:r>
              <a:rPr lang="fa-IR" sz="32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a typeface="Calibri"/>
                <a:cs typeface="B Homa" pitchFamily="2" charset="-78"/>
              </a:rPr>
              <a:t> </a:t>
            </a:r>
            <a:r>
              <a:rPr lang="fa-IR" sz="3200"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a typeface="Calibri"/>
                <a:cs typeface="B Homa" pitchFamily="2" charset="-78"/>
              </a:rPr>
              <a:t>الساعات</a:t>
            </a:r>
            <a:r>
              <a:rPr lang="fa-IR" sz="3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a typeface="Calibri"/>
                <a:cs typeface="B Homa" pitchFamily="2" charset="-78"/>
              </a:rPr>
              <a:t> ] </a:t>
            </a:r>
            <a:r>
              <a:rPr lang="fa-IR" sz="4400" b="1" dirty="0" err="1">
                <a:ln w="12700">
                  <a:solidFill>
                    <a:schemeClr val="tx1"/>
                  </a:solidFill>
                  <a:prstDash val="solid"/>
                </a:ln>
                <a:solidFill>
                  <a:srgbClr val="FFFF00"/>
                </a:solidFill>
                <a:effectLst>
                  <a:outerShdw blurRad="41275" dist="20320" dir="1800000" algn="tl" rotWithShape="0">
                    <a:srgbClr val="000000">
                      <a:alpha val="40000"/>
                    </a:srgbClr>
                  </a:outerShdw>
                </a:effectLst>
                <a:ea typeface="Calibri"/>
                <a:cs typeface="B Homa" pitchFamily="2" charset="-78"/>
              </a:rPr>
              <a:t>إليه</a:t>
            </a:r>
            <a:r>
              <a:rPr lang="fa-IR" sz="4400" b="1" dirty="0">
                <a:ln w="12700">
                  <a:solidFill>
                    <a:schemeClr val="tx1"/>
                  </a:solidFill>
                  <a:prstDash val="solid"/>
                </a:ln>
                <a:solidFill>
                  <a:srgbClr val="FFFF00"/>
                </a:solidFill>
                <a:effectLst>
                  <a:outerShdw blurRad="41275" dist="20320" dir="1800000" algn="tl" rotWithShape="0">
                    <a:srgbClr val="000000">
                      <a:alpha val="40000"/>
                    </a:srgbClr>
                  </a:outerShdw>
                </a:effectLst>
                <a:ea typeface="Calibri"/>
                <a:cs typeface="B Homa" pitchFamily="2" charset="-78"/>
              </a:rPr>
              <a:t> </a:t>
            </a:r>
            <a:r>
              <a:rPr lang="fa-IR" sz="4400" b="1" dirty="0" err="1">
                <a:ln w="12700">
                  <a:solidFill>
                    <a:schemeClr val="tx1"/>
                  </a:solidFill>
                  <a:prstDash val="solid"/>
                </a:ln>
                <a:solidFill>
                  <a:srgbClr val="FFFF00"/>
                </a:solidFill>
                <a:effectLst>
                  <a:outerShdw blurRad="41275" dist="20320" dir="1800000" algn="tl" rotWithShape="0">
                    <a:srgbClr val="000000">
                      <a:alpha val="40000"/>
                    </a:srgbClr>
                  </a:outerShdw>
                </a:effectLst>
                <a:ea typeface="Calibri"/>
                <a:cs typeface="B Homa" pitchFamily="2" charset="-78"/>
              </a:rPr>
              <a:t>فاسألوا</a:t>
            </a:r>
            <a:r>
              <a:rPr lang="fa-IR" sz="4400" b="1" dirty="0">
                <a:ln w="12700">
                  <a:solidFill>
                    <a:schemeClr val="tx1"/>
                  </a:solidFill>
                  <a:prstDash val="solid"/>
                </a:ln>
                <a:solidFill>
                  <a:srgbClr val="FFFF00"/>
                </a:solidFill>
                <a:effectLst>
                  <a:outerShdw blurRad="41275" dist="20320" dir="1800000" algn="tl" rotWithShape="0">
                    <a:srgbClr val="000000">
                      <a:alpha val="40000"/>
                    </a:srgbClr>
                  </a:outerShdw>
                </a:effectLst>
                <a:ea typeface="Calibri"/>
                <a:cs typeface="B Homa" pitchFamily="2" charset="-78"/>
              </a:rPr>
              <a:t> الله </a:t>
            </a:r>
            <a:r>
              <a:rPr lang="fa-IR" sz="4400" b="1" dirty="0" err="1">
                <a:ln w="12700">
                  <a:solidFill>
                    <a:schemeClr val="tx1"/>
                  </a:solidFill>
                  <a:prstDash val="solid"/>
                </a:ln>
                <a:solidFill>
                  <a:srgbClr val="FFFF00"/>
                </a:solidFill>
                <a:effectLst>
                  <a:outerShdw blurRad="41275" dist="20320" dir="1800000" algn="tl" rotWithShape="0">
                    <a:srgbClr val="000000">
                      <a:alpha val="40000"/>
                    </a:srgbClr>
                  </a:outerShdw>
                </a:effectLst>
                <a:ea typeface="Calibri"/>
                <a:cs typeface="B Homa" pitchFamily="2" charset="-78"/>
              </a:rPr>
              <a:t>حوائجكم</a:t>
            </a:r>
            <a:r>
              <a:rPr lang="fa-IR" sz="4400" b="1" dirty="0">
                <a:ln w="12700">
                  <a:solidFill>
                    <a:schemeClr val="tx1"/>
                  </a:solidFill>
                  <a:prstDash val="solid"/>
                </a:ln>
                <a:solidFill>
                  <a:srgbClr val="FFFF00"/>
                </a:solidFill>
                <a:effectLst>
                  <a:outerShdw blurRad="41275" dist="20320" dir="1800000" algn="tl" rotWithShape="0">
                    <a:srgbClr val="000000">
                      <a:alpha val="40000"/>
                    </a:srgbClr>
                  </a:outerShdw>
                </a:effectLst>
                <a:ea typeface="Calibri"/>
                <a:cs typeface="B Homa" pitchFamily="2" charset="-78"/>
              </a:rPr>
              <a:t> </a:t>
            </a:r>
            <a:r>
              <a:rPr lang="fa-IR" sz="4400" b="1" dirty="0" err="1">
                <a:ln w="12700">
                  <a:solidFill>
                    <a:schemeClr val="tx1"/>
                  </a:solidFill>
                  <a:prstDash val="solid"/>
                </a:ln>
                <a:solidFill>
                  <a:srgbClr val="FFFF00"/>
                </a:solidFill>
                <a:effectLst>
                  <a:outerShdw blurRad="41275" dist="20320" dir="1800000" algn="tl" rotWithShape="0">
                    <a:srgbClr val="000000">
                      <a:alpha val="40000"/>
                    </a:srgbClr>
                  </a:outerShdw>
                </a:effectLst>
                <a:ea typeface="Calibri"/>
                <a:cs typeface="B Homa" pitchFamily="2" charset="-78"/>
              </a:rPr>
              <a:t>عقيب</a:t>
            </a:r>
            <a:r>
              <a:rPr lang="fa-IR" sz="4400" b="1" dirty="0">
                <a:ln w="12700">
                  <a:solidFill>
                    <a:schemeClr val="tx1"/>
                  </a:solidFill>
                  <a:prstDash val="solid"/>
                </a:ln>
                <a:solidFill>
                  <a:srgbClr val="FFFF00"/>
                </a:solidFill>
                <a:effectLst>
                  <a:outerShdw blurRad="41275" dist="20320" dir="1800000" algn="tl" rotWithShape="0">
                    <a:srgbClr val="000000">
                      <a:alpha val="40000"/>
                    </a:srgbClr>
                  </a:outerShdw>
                </a:effectLst>
                <a:ea typeface="Calibri"/>
                <a:cs typeface="B Homa" pitchFamily="2" charset="-78"/>
              </a:rPr>
              <a:t> </a:t>
            </a:r>
            <a:r>
              <a:rPr lang="fa-IR" sz="4400" b="1" dirty="0" err="1">
                <a:ln w="12700">
                  <a:solidFill>
                    <a:schemeClr val="tx1"/>
                  </a:solidFill>
                  <a:prstDash val="solid"/>
                </a:ln>
                <a:solidFill>
                  <a:srgbClr val="FFFF00"/>
                </a:solidFill>
                <a:effectLst>
                  <a:outerShdw blurRad="41275" dist="20320" dir="1800000" algn="tl" rotWithShape="0">
                    <a:srgbClr val="000000">
                      <a:alpha val="40000"/>
                    </a:srgbClr>
                  </a:outerShdw>
                </a:effectLst>
                <a:ea typeface="Calibri"/>
                <a:cs typeface="B Homa" pitchFamily="2" charset="-78"/>
              </a:rPr>
              <a:t>فرائضكم</a:t>
            </a:r>
            <a:r>
              <a:rPr lang="fa-IR" sz="4400" b="1" dirty="0">
                <a:ln w="12700">
                  <a:solidFill>
                    <a:schemeClr val="tx1"/>
                  </a:solidFill>
                  <a:prstDash val="solid"/>
                </a:ln>
                <a:solidFill>
                  <a:srgbClr val="FFFF00"/>
                </a:solidFill>
                <a:effectLst>
                  <a:outerShdw blurRad="41275" dist="20320" dir="1800000" algn="tl" rotWithShape="0">
                    <a:srgbClr val="000000">
                      <a:alpha val="40000"/>
                    </a:srgbClr>
                  </a:outerShdw>
                </a:effectLst>
                <a:ea typeface="Calibri"/>
                <a:cs typeface="B Homa" pitchFamily="2" charset="-78"/>
              </a:rPr>
              <a:t> [</a:t>
            </a:r>
            <a:r>
              <a:rPr lang="fa-IR" sz="4400" b="1" dirty="0" err="1">
                <a:ln w="12700">
                  <a:solidFill>
                    <a:schemeClr val="tx1"/>
                  </a:solidFill>
                  <a:prstDash val="solid"/>
                </a:ln>
                <a:solidFill>
                  <a:srgbClr val="FFFF00"/>
                </a:solidFill>
                <a:effectLst>
                  <a:outerShdw blurRad="41275" dist="20320" dir="1800000" algn="tl" rotWithShape="0">
                    <a:srgbClr val="000000">
                      <a:alpha val="40000"/>
                    </a:srgbClr>
                  </a:outerShdw>
                </a:effectLst>
                <a:ea typeface="Calibri"/>
                <a:cs typeface="B Homa" pitchFamily="2" charset="-78"/>
              </a:rPr>
              <a:t>فعليكم</a:t>
            </a:r>
            <a:r>
              <a:rPr lang="fa-IR" sz="4400" b="1" dirty="0">
                <a:ln w="12700">
                  <a:solidFill>
                    <a:schemeClr val="tx1"/>
                  </a:solidFill>
                  <a:prstDash val="solid"/>
                </a:ln>
                <a:solidFill>
                  <a:srgbClr val="FFFF00"/>
                </a:solidFill>
                <a:effectLst>
                  <a:outerShdw blurRad="41275" dist="20320" dir="1800000" algn="tl" rotWithShape="0">
                    <a:srgbClr val="000000">
                      <a:alpha val="40000"/>
                    </a:srgbClr>
                  </a:outerShdw>
                </a:effectLst>
                <a:ea typeface="Calibri"/>
                <a:cs typeface="B Homa" pitchFamily="2" charset="-78"/>
              </a:rPr>
              <a:t> </a:t>
            </a:r>
            <a:r>
              <a:rPr lang="fa-IR" sz="4400" b="1" dirty="0" err="1">
                <a:ln w="12700">
                  <a:solidFill>
                    <a:schemeClr val="tx1"/>
                  </a:solidFill>
                  <a:prstDash val="solid"/>
                </a:ln>
                <a:solidFill>
                  <a:srgbClr val="FFFF00"/>
                </a:solidFill>
                <a:effectLst>
                  <a:outerShdw blurRad="41275" dist="20320" dir="1800000" algn="tl" rotWithShape="0">
                    <a:srgbClr val="000000">
                      <a:alpha val="40000"/>
                    </a:srgbClr>
                  </a:outerShdw>
                </a:effectLst>
                <a:ea typeface="Calibri"/>
                <a:cs typeface="B Homa" pitchFamily="2" charset="-78"/>
              </a:rPr>
              <a:t>بالدعاء</a:t>
            </a:r>
            <a:r>
              <a:rPr lang="fa-IR" sz="4400" b="1" dirty="0">
                <a:ln w="12700">
                  <a:solidFill>
                    <a:schemeClr val="tx1"/>
                  </a:solidFill>
                  <a:prstDash val="solid"/>
                </a:ln>
                <a:solidFill>
                  <a:srgbClr val="FFFF00"/>
                </a:solidFill>
                <a:effectLst>
                  <a:outerShdw blurRad="41275" dist="20320" dir="1800000" algn="tl" rotWithShape="0">
                    <a:srgbClr val="000000">
                      <a:alpha val="40000"/>
                    </a:srgbClr>
                  </a:outerShdw>
                </a:effectLst>
                <a:ea typeface="Calibri"/>
                <a:cs typeface="B Homa" pitchFamily="2" charset="-78"/>
              </a:rPr>
              <a:t> </a:t>
            </a:r>
            <a:r>
              <a:rPr lang="fa-IR" sz="4400" b="1" dirty="0" err="1">
                <a:ln w="12700">
                  <a:solidFill>
                    <a:schemeClr val="tx1"/>
                  </a:solidFill>
                  <a:prstDash val="solid"/>
                </a:ln>
                <a:solidFill>
                  <a:srgbClr val="FFFF00"/>
                </a:solidFill>
                <a:effectLst>
                  <a:outerShdw blurRad="41275" dist="20320" dir="1800000" algn="tl" rotWithShape="0">
                    <a:srgbClr val="000000">
                      <a:alpha val="40000"/>
                    </a:srgbClr>
                  </a:outerShdw>
                </a:effectLst>
                <a:ea typeface="Calibri"/>
                <a:cs typeface="B Homa" pitchFamily="2" charset="-78"/>
              </a:rPr>
              <a:t>في</a:t>
            </a:r>
            <a:r>
              <a:rPr lang="fa-IR" sz="4400" b="1" dirty="0">
                <a:ln w="12700">
                  <a:solidFill>
                    <a:schemeClr val="tx1"/>
                  </a:solidFill>
                  <a:prstDash val="solid"/>
                </a:ln>
                <a:solidFill>
                  <a:srgbClr val="FFFF00"/>
                </a:solidFill>
                <a:effectLst>
                  <a:outerShdw blurRad="41275" dist="20320" dir="1800000" algn="tl" rotWithShape="0">
                    <a:srgbClr val="000000">
                      <a:alpha val="40000"/>
                    </a:srgbClr>
                  </a:outerShdw>
                </a:effectLst>
                <a:ea typeface="Calibri"/>
                <a:cs typeface="B Homa" pitchFamily="2" charset="-78"/>
              </a:rPr>
              <a:t> </a:t>
            </a:r>
            <a:r>
              <a:rPr lang="fa-IR" sz="4400" b="1" dirty="0" err="1">
                <a:ln w="12700">
                  <a:solidFill>
                    <a:schemeClr val="tx1"/>
                  </a:solidFill>
                  <a:prstDash val="solid"/>
                </a:ln>
                <a:solidFill>
                  <a:srgbClr val="FFFF00"/>
                </a:solidFill>
                <a:effectLst>
                  <a:outerShdw blurRad="41275" dist="20320" dir="1800000" algn="tl" rotWithShape="0">
                    <a:srgbClr val="000000">
                      <a:alpha val="40000"/>
                    </a:srgbClr>
                  </a:outerShdw>
                </a:effectLst>
                <a:ea typeface="Calibri"/>
                <a:cs typeface="B Homa" pitchFamily="2" charset="-78"/>
              </a:rPr>
              <a:t>أدبار</a:t>
            </a:r>
            <a:r>
              <a:rPr lang="fa-IR" sz="4400" b="1" dirty="0">
                <a:ln w="12700">
                  <a:solidFill>
                    <a:schemeClr val="tx1"/>
                  </a:solidFill>
                  <a:prstDash val="solid"/>
                </a:ln>
                <a:solidFill>
                  <a:srgbClr val="FFFF00"/>
                </a:solidFill>
                <a:effectLst>
                  <a:outerShdw blurRad="41275" dist="20320" dir="1800000" algn="tl" rotWithShape="0">
                    <a:srgbClr val="000000">
                      <a:alpha val="40000"/>
                    </a:srgbClr>
                  </a:outerShdw>
                </a:effectLst>
                <a:ea typeface="Calibri"/>
                <a:cs typeface="B Homa" pitchFamily="2" charset="-78"/>
              </a:rPr>
              <a:t> </a:t>
            </a:r>
            <a:r>
              <a:rPr lang="fa-IR" sz="4400" b="1" dirty="0" err="1">
                <a:ln w="12700">
                  <a:solidFill>
                    <a:schemeClr val="tx1"/>
                  </a:solidFill>
                  <a:prstDash val="solid"/>
                </a:ln>
                <a:solidFill>
                  <a:srgbClr val="FFFF00"/>
                </a:solidFill>
                <a:effectLst>
                  <a:outerShdw blurRad="41275" dist="20320" dir="1800000" algn="tl" rotWithShape="0">
                    <a:srgbClr val="000000">
                      <a:alpha val="40000"/>
                    </a:srgbClr>
                  </a:outerShdw>
                </a:effectLst>
                <a:ea typeface="Calibri"/>
                <a:cs typeface="B Homa" pitchFamily="2" charset="-78"/>
              </a:rPr>
              <a:t>الصلاة</a:t>
            </a:r>
            <a:r>
              <a:rPr lang="fa-IR" sz="4400" b="1" dirty="0">
                <a:ln w="12700">
                  <a:solidFill>
                    <a:schemeClr val="tx1"/>
                  </a:solidFill>
                  <a:prstDash val="solid"/>
                </a:ln>
                <a:solidFill>
                  <a:srgbClr val="FFFF00"/>
                </a:solidFill>
                <a:effectLst>
                  <a:outerShdw blurRad="41275" dist="20320" dir="1800000" algn="tl" rotWithShape="0">
                    <a:srgbClr val="000000">
                      <a:alpha val="40000"/>
                    </a:srgbClr>
                  </a:outerShdw>
                </a:effectLst>
                <a:ea typeface="Calibri"/>
                <a:cs typeface="B Homa" pitchFamily="2" charset="-78"/>
              </a:rPr>
              <a:t>]  </a:t>
            </a:r>
            <a:r>
              <a:rPr lang="fa-IR" sz="4400"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ea typeface="Calibri"/>
                <a:cs typeface="B Homa" pitchFamily="2" charset="-78"/>
              </a:rPr>
              <a:t>   </a:t>
            </a:r>
            <a:r>
              <a:rPr lang="fa-IR" sz="3200"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ea typeface="Calibri"/>
                <a:cs typeface="B Badr"/>
              </a:rPr>
              <a:t>(</a:t>
            </a:r>
            <a:r>
              <a:rPr lang="fa-IR" sz="3200" b="1" dirty="0" err="1">
                <a:ln w="12700">
                  <a:solidFill>
                    <a:schemeClr val="tx1"/>
                  </a:solidFill>
                  <a:prstDash val="solid"/>
                </a:ln>
                <a:solidFill>
                  <a:srgbClr val="FFFF00"/>
                </a:solidFill>
                <a:effectLst>
                  <a:outerShdw blurRad="41275" dist="20320" dir="1800000" algn="tl" rotWithShape="0">
                    <a:srgbClr val="000000">
                      <a:alpha val="40000"/>
                    </a:srgbClr>
                  </a:outerShdw>
                </a:effectLst>
                <a:ea typeface="Calibri"/>
                <a:cs typeface="B Badr"/>
              </a:rPr>
              <a:t>عدةالداعي</a:t>
            </a:r>
            <a:r>
              <a:rPr lang="fa-IR" sz="3200" b="1" dirty="0">
                <a:ln w="12700">
                  <a:solidFill>
                    <a:schemeClr val="tx1"/>
                  </a:solidFill>
                  <a:prstDash val="solid"/>
                </a:ln>
                <a:solidFill>
                  <a:srgbClr val="FFFF00"/>
                </a:solidFill>
                <a:effectLst>
                  <a:outerShdw blurRad="41275" dist="20320" dir="1800000" algn="tl" rotWithShape="0">
                    <a:srgbClr val="000000">
                      <a:alpha val="40000"/>
                    </a:srgbClr>
                  </a:outerShdw>
                </a:effectLst>
                <a:ea typeface="Calibri"/>
                <a:cs typeface="B Badr"/>
              </a:rPr>
              <a:t> ص : 67</a:t>
            </a:r>
            <a:r>
              <a:rPr lang="fa-IR" sz="3200"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ea typeface="Calibri"/>
                <a:cs typeface="B Badr"/>
              </a:rPr>
              <a:t>)</a:t>
            </a:r>
            <a:endParaRPr lang="en-US" sz="2400" b="1" dirty="0">
              <a:ln w="12700">
                <a:solidFill>
                  <a:schemeClr val="tx1"/>
                </a:solidFill>
                <a:prstDash val="solid"/>
              </a:ln>
              <a:solidFill>
                <a:srgbClr val="FFFF00"/>
              </a:solidFill>
              <a:effectLst>
                <a:outerShdw blurRad="41275" dist="20320" dir="1800000" algn="tl" rotWithShape="0">
                  <a:srgbClr val="000000">
                    <a:alpha val="40000"/>
                  </a:srgbClr>
                </a:outerShdw>
              </a:effectLst>
              <a:ea typeface="Calibri"/>
              <a:cs typeface="B Badr"/>
            </a:endParaRPr>
          </a:p>
        </p:txBody>
      </p:sp>
    </p:spTree>
    <p:extLst>
      <p:ext uri="{BB962C8B-B14F-4D97-AF65-F5344CB8AC3E}">
        <p14:creationId xmlns:p14="http://schemas.microsoft.com/office/powerpoint/2010/main" val="168443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528"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anim calcmode="lin" valueType="num">
                                      <p:cBhvr>
                                        <p:cTn id="26" dur="500" fill="hold"/>
                                        <p:tgtEl>
                                          <p:spTgt spid="10"/>
                                        </p:tgtEl>
                                        <p:attrNameLst>
                                          <p:attrName>ppt_x</p:attrName>
                                        </p:attrNameLst>
                                      </p:cBhvr>
                                      <p:tavLst>
                                        <p:tav tm="0">
                                          <p:val>
                                            <p:fltVal val="0.5"/>
                                          </p:val>
                                        </p:tav>
                                        <p:tav tm="100000">
                                          <p:val>
                                            <p:strVal val="#ppt_x"/>
                                          </p:val>
                                        </p:tav>
                                      </p:tavLst>
                                    </p:anim>
                                    <p:anim calcmode="lin" valueType="num">
                                      <p:cBhvr>
                                        <p:cTn id="27" dur="500" fill="hold"/>
                                        <p:tgtEl>
                                          <p:spTgt spid="1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426170"/>
          </a:xfrm>
        </p:spPr>
        <p:txBody>
          <a:bodyPr>
            <a:normAutofit fontScale="90000"/>
          </a:bodyPr>
          <a:lstStyle/>
          <a:p>
            <a:pPr marL="342900" lvl="0" indent="-342900">
              <a:lnSpc>
                <a:spcPct val="115000"/>
              </a:lnSpc>
              <a:spcBef>
                <a:spcPts val="1000"/>
              </a:spcBef>
            </a:pPr>
            <a:r>
              <a:rPr lang="fa-IR" sz="1500" b="1" dirty="0" smtClean="0">
                <a:solidFill>
                  <a:srgbClr val="4F81BD"/>
                </a:solidFill>
                <a:latin typeface="Cambria"/>
                <a:ea typeface="Times New Roman"/>
                <a:cs typeface="B Badr"/>
              </a:rPr>
              <a:t/>
            </a:r>
            <a:br>
              <a:rPr lang="fa-IR" sz="1500" b="1" dirty="0" smtClean="0">
                <a:solidFill>
                  <a:srgbClr val="4F81BD"/>
                </a:solidFill>
                <a:latin typeface="Cambria"/>
                <a:ea typeface="Times New Roman"/>
                <a:cs typeface="B Badr"/>
              </a:rPr>
            </a:br>
            <a:r>
              <a:rPr lang="fa-IR" sz="1500" b="1" dirty="0">
                <a:solidFill>
                  <a:srgbClr val="4F81BD"/>
                </a:solidFill>
                <a:latin typeface="Cambria"/>
                <a:ea typeface="Times New Roman"/>
                <a:cs typeface="B Badr"/>
              </a:rPr>
              <a:t/>
            </a:r>
            <a:br>
              <a:rPr lang="fa-IR" sz="1500" b="1" dirty="0">
                <a:solidFill>
                  <a:srgbClr val="4F81BD"/>
                </a:solidFill>
                <a:latin typeface="Cambria"/>
                <a:ea typeface="Times New Roman"/>
                <a:cs typeface="B Badr"/>
              </a:rPr>
            </a:br>
            <a:r>
              <a:rPr lang="fa-IR" sz="1500" b="1" dirty="0" smtClean="0">
                <a:solidFill>
                  <a:srgbClr val="4F81BD"/>
                </a:solidFill>
                <a:latin typeface="Cambria"/>
                <a:ea typeface="Times New Roman"/>
                <a:cs typeface="B Badr"/>
              </a:rPr>
              <a:t/>
            </a:r>
            <a:br>
              <a:rPr lang="fa-IR" sz="1500" b="1" dirty="0" smtClean="0">
                <a:solidFill>
                  <a:srgbClr val="4F81BD"/>
                </a:solidFill>
                <a:latin typeface="Cambria"/>
                <a:ea typeface="Times New Roman"/>
                <a:cs typeface="B Badr"/>
              </a:rPr>
            </a:br>
            <a:r>
              <a:rPr lang="fa-IR" sz="1500" b="1" dirty="0">
                <a:solidFill>
                  <a:srgbClr val="4F81BD"/>
                </a:solidFill>
                <a:latin typeface="Cambria"/>
                <a:ea typeface="Times New Roman"/>
                <a:cs typeface="B Badr"/>
              </a:rPr>
              <a:t/>
            </a:r>
            <a:br>
              <a:rPr lang="fa-IR" sz="1500" b="1" dirty="0">
                <a:solidFill>
                  <a:srgbClr val="4F81BD"/>
                </a:solidFill>
                <a:latin typeface="Cambria"/>
                <a:ea typeface="Times New Roman"/>
                <a:cs typeface="B Badr"/>
              </a:rPr>
            </a:br>
            <a:r>
              <a:rPr lang="fa-IR" sz="1500" b="1" dirty="0" smtClean="0">
                <a:solidFill>
                  <a:srgbClr val="4F81BD"/>
                </a:solidFill>
                <a:latin typeface="Cambria"/>
                <a:ea typeface="Times New Roman"/>
                <a:cs typeface="B Badr"/>
              </a:rPr>
              <a:t/>
            </a:r>
            <a:br>
              <a:rPr lang="fa-IR" sz="1500" b="1" dirty="0" smtClean="0">
                <a:solidFill>
                  <a:srgbClr val="4F81BD"/>
                </a:solidFill>
                <a:latin typeface="Cambria"/>
                <a:ea typeface="Times New Roman"/>
                <a:cs typeface="B Badr"/>
              </a:rPr>
            </a:br>
            <a:r>
              <a:rPr lang="fa-IR" sz="1500" b="1" dirty="0">
                <a:solidFill>
                  <a:srgbClr val="4F81BD"/>
                </a:solidFill>
                <a:latin typeface="Cambria"/>
                <a:ea typeface="Times New Roman"/>
                <a:cs typeface="B Badr"/>
              </a:rPr>
              <a:t/>
            </a:r>
            <a:br>
              <a:rPr lang="fa-IR" sz="1500" b="1" dirty="0">
                <a:solidFill>
                  <a:srgbClr val="4F81BD"/>
                </a:solidFill>
                <a:latin typeface="Cambria"/>
                <a:ea typeface="Times New Roman"/>
                <a:cs typeface="B Badr"/>
              </a:rPr>
            </a:br>
            <a:r>
              <a:rPr lang="en-US" sz="1100" b="1" dirty="0">
                <a:solidFill>
                  <a:srgbClr val="4F81BD"/>
                </a:solidFill>
                <a:latin typeface="Cambria"/>
                <a:ea typeface="Times New Roman"/>
                <a:cs typeface="B Badr"/>
              </a:rPr>
              <a:t/>
            </a:r>
            <a:br>
              <a:rPr lang="en-US" sz="1100" b="1" dirty="0">
                <a:solidFill>
                  <a:srgbClr val="4F81BD"/>
                </a:solidFill>
                <a:latin typeface="Cambria"/>
                <a:ea typeface="Times New Roman"/>
                <a:cs typeface="B Badr"/>
              </a:rPr>
            </a:br>
            <a:r>
              <a:rPr lang="fa-IR" sz="1500" dirty="0">
                <a:solidFill>
                  <a:prstClr val="black"/>
                </a:solidFill>
                <a:ea typeface="+mn-ea"/>
                <a:cs typeface="Arial"/>
              </a:rPr>
              <a:t/>
            </a:r>
            <a:br>
              <a:rPr lang="fa-IR" sz="1500" dirty="0">
                <a:solidFill>
                  <a:prstClr val="black"/>
                </a:solidFill>
                <a:ea typeface="+mn-ea"/>
                <a:cs typeface="Arial"/>
              </a:rPr>
            </a:br>
            <a:endParaRPr lang="fa-IR" dirty="0"/>
          </a:p>
        </p:txBody>
      </p:sp>
      <p:sp>
        <p:nvSpPr>
          <p:cNvPr id="3" name="نگهدارنده مکان محتوا 2"/>
          <p:cNvSpPr>
            <a:spLocks noGrp="1"/>
          </p:cNvSpPr>
          <p:nvPr>
            <p:ph idx="1"/>
          </p:nvPr>
        </p:nvSpPr>
        <p:spPr/>
        <p:txBody>
          <a:bodyPr>
            <a:normAutofit/>
          </a:bodyPr>
          <a:lstStyle/>
          <a:p>
            <a:pPr lvl="0">
              <a:lnSpc>
                <a:spcPct val="115000"/>
              </a:lnSpc>
              <a:spcBef>
                <a:spcPts val="1000"/>
              </a:spcBef>
            </a:pPr>
            <a:endParaRPr lang="fa-IR" sz="1800" b="1" dirty="0" smtClean="0">
              <a:solidFill>
                <a:srgbClr val="4F81BD"/>
              </a:solidFill>
              <a:latin typeface="Cambria"/>
              <a:ea typeface="Times New Roman"/>
              <a:cs typeface="B Badr"/>
            </a:endParaRPr>
          </a:p>
          <a:p>
            <a:pPr lvl="0">
              <a:lnSpc>
                <a:spcPct val="115000"/>
              </a:lnSpc>
              <a:spcBef>
                <a:spcPts val="1000"/>
              </a:spcBef>
            </a:pPr>
            <a:endParaRPr lang="fa-IR" sz="1800" b="1" dirty="0">
              <a:solidFill>
                <a:srgbClr val="4F81BD"/>
              </a:solidFill>
              <a:latin typeface="Cambria"/>
              <a:ea typeface="Times New Roman"/>
              <a:cs typeface="B Badr"/>
            </a:endParaRPr>
          </a:p>
          <a:p>
            <a:pPr lvl="0">
              <a:lnSpc>
                <a:spcPct val="115000"/>
              </a:lnSpc>
              <a:spcBef>
                <a:spcPts val="1000"/>
              </a:spcBef>
            </a:pPr>
            <a:endParaRPr lang="fa-IR" sz="1800" b="1" dirty="0" smtClean="0">
              <a:solidFill>
                <a:srgbClr val="4F81BD"/>
              </a:solidFill>
              <a:latin typeface="Cambria"/>
              <a:ea typeface="Times New Roman"/>
              <a:cs typeface="B Badr"/>
            </a:endParaRPr>
          </a:p>
          <a:p>
            <a:pPr lvl="0">
              <a:lnSpc>
                <a:spcPct val="115000"/>
              </a:lnSpc>
              <a:spcBef>
                <a:spcPts val="1000"/>
              </a:spcBef>
            </a:pPr>
            <a:endParaRPr lang="fa-IR" sz="1800" b="1" dirty="0">
              <a:solidFill>
                <a:srgbClr val="4F81BD"/>
              </a:solidFill>
              <a:latin typeface="Cambria"/>
              <a:ea typeface="Times New Roman"/>
              <a:cs typeface="B Badr"/>
            </a:endParaRPr>
          </a:p>
        </p:txBody>
      </p:sp>
      <p:sp>
        <p:nvSpPr>
          <p:cNvPr id="4" name="Rounded Rectangle 3"/>
          <p:cNvSpPr/>
          <p:nvPr/>
        </p:nvSpPr>
        <p:spPr>
          <a:xfrm>
            <a:off x="611560" y="188640"/>
            <a:ext cx="7920880" cy="1224136"/>
          </a:xfrm>
          <a:prstGeom prst="roundRect">
            <a:avLst/>
          </a:prstGeom>
          <a:ln/>
        </p:spPr>
        <p:style>
          <a:lnRef idx="0">
            <a:schemeClr val="accent6"/>
          </a:lnRef>
          <a:fillRef idx="3">
            <a:schemeClr val="accent6"/>
          </a:fillRef>
          <a:effectRef idx="3">
            <a:schemeClr val="accent6"/>
          </a:effectRef>
          <a:fontRef idx="minor">
            <a:schemeClr val="lt1"/>
          </a:fontRef>
        </p:style>
        <p:txBody>
          <a:bodyPr rtlCol="1" anchor="ctr"/>
          <a:lstStyle/>
          <a:p>
            <a:pPr algn="ctr"/>
            <a:r>
              <a:rPr lang="fa-IR" sz="5400" b="1" cap="all" dirty="0" smtClean="0">
                <a:ln w="9000" cmpd="sng">
                  <a:solidFill>
                    <a:schemeClr val="tx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Cambria"/>
                <a:ea typeface="Times New Roman"/>
                <a:cs typeface="B Badr"/>
              </a:rPr>
              <a:t>2</a:t>
            </a:r>
            <a:r>
              <a:rPr lang="fa-IR" sz="4800" b="1" cap="all" dirty="0" smtClean="0">
                <a:ln w="9000" cmpd="sng">
                  <a:solidFill>
                    <a:schemeClr val="tx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Cambria"/>
                <a:ea typeface="Times New Roman"/>
                <a:cs typeface="B Badr"/>
              </a:rPr>
              <a:t>- با  بهترین وضعیت   </a:t>
            </a:r>
            <a:r>
              <a:rPr lang="fa-IR" sz="3600" b="1" cap="all" dirty="0" smtClean="0">
                <a:ln w="9000" cmpd="sng">
                  <a:solidFill>
                    <a:schemeClr val="tx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Cambria"/>
                <a:ea typeface="Times New Roman"/>
                <a:cs typeface="B Badr"/>
              </a:rPr>
              <a:t>(</a:t>
            </a:r>
            <a:r>
              <a:rPr lang="fa-IR" sz="3600" b="1" cap="all" dirty="0">
                <a:ln w="9000" cmpd="sng">
                  <a:solidFill>
                    <a:schemeClr val="tx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Cambria"/>
                <a:ea typeface="Times New Roman"/>
                <a:cs typeface="B Badr"/>
              </a:rPr>
              <a:t>لباس </a:t>
            </a:r>
            <a:r>
              <a:rPr lang="fa-IR"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Cambria"/>
                <a:ea typeface="Times New Roman"/>
                <a:cs typeface="B Badr"/>
              </a:rPr>
              <a:t>،</a:t>
            </a:r>
            <a:r>
              <a:rPr lang="fa-IR" sz="36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Cambria"/>
                <a:ea typeface="Times New Roman"/>
                <a:cs typeface="B Badr"/>
              </a:rPr>
              <a:t>عطرو</a:t>
            </a:r>
            <a:r>
              <a:rPr lang="fa-IR"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Cambria"/>
                <a:ea typeface="Times New Roman"/>
                <a:cs typeface="B Badr"/>
              </a:rPr>
              <a:t>...)</a:t>
            </a:r>
            <a:endParaRPr lang="fa-IR"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endParaRPr>
          </a:p>
        </p:txBody>
      </p:sp>
      <p:sp>
        <p:nvSpPr>
          <p:cNvPr id="5" name="Rounded Rectangle 4"/>
          <p:cNvSpPr/>
          <p:nvPr/>
        </p:nvSpPr>
        <p:spPr>
          <a:xfrm>
            <a:off x="251520" y="1484784"/>
            <a:ext cx="8568952" cy="5040560"/>
          </a:xfrm>
          <a:prstGeom prst="roundRect">
            <a:avLst/>
          </a:prstGeom>
          <a:ln w="57150">
            <a:solidFill>
              <a:srgbClr val="FFFF00"/>
            </a:solidFill>
          </a:ln>
        </p:spPr>
        <p:style>
          <a:lnRef idx="0">
            <a:schemeClr val="accent3"/>
          </a:lnRef>
          <a:fillRef idx="3">
            <a:schemeClr val="accent3"/>
          </a:fillRef>
          <a:effectRef idx="3">
            <a:schemeClr val="accent3"/>
          </a:effectRef>
          <a:fontRef idx="minor">
            <a:schemeClr val="lt1"/>
          </a:fontRef>
        </p:style>
        <p:txBody>
          <a:bodyPr rtlCol="1" anchor="ctr"/>
          <a:lstStyle/>
          <a:p>
            <a:pPr algn="ctr"/>
            <a:r>
              <a:rPr lang="fa-IR" sz="8800" b="1" dirty="0" err="1" smtClean="0">
                <a:ln w="28575">
                  <a:solidFill>
                    <a:srgbClr val="FFFF00"/>
                  </a:solidFill>
                </a:ln>
                <a:solidFill>
                  <a:srgbClr val="002060"/>
                </a:solidFill>
                <a:effectLst>
                  <a:innerShdw blurRad="69850" dist="43180" dir="5400000">
                    <a:srgbClr val="000000">
                      <a:alpha val="65000"/>
                    </a:srgbClr>
                  </a:innerShdw>
                </a:effectLst>
                <a:ea typeface="Calibri"/>
                <a:cs typeface="B Esfehan" pitchFamily="2" charset="-78"/>
              </a:rPr>
              <a:t>يا</a:t>
            </a:r>
            <a:r>
              <a:rPr lang="fa-IR" sz="8800" b="1" dirty="0" smtClean="0">
                <a:ln w="28575">
                  <a:solidFill>
                    <a:srgbClr val="FFFF00"/>
                  </a:solidFill>
                </a:ln>
                <a:solidFill>
                  <a:srgbClr val="002060"/>
                </a:solidFill>
                <a:effectLst>
                  <a:innerShdw blurRad="69850" dist="43180" dir="5400000">
                    <a:srgbClr val="000000">
                      <a:alpha val="65000"/>
                    </a:srgbClr>
                  </a:innerShdw>
                </a:effectLst>
                <a:ea typeface="Calibri"/>
                <a:cs typeface="B Esfehan" pitchFamily="2" charset="-78"/>
              </a:rPr>
              <a:t> </a:t>
            </a:r>
            <a:r>
              <a:rPr lang="fa-IR" sz="8800" b="1" dirty="0" err="1">
                <a:ln w="28575">
                  <a:solidFill>
                    <a:srgbClr val="FFFF00"/>
                  </a:solidFill>
                </a:ln>
                <a:solidFill>
                  <a:srgbClr val="002060"/>
                </a:solidFill>
                <a:effectLst>
                  <a:innerShdw blurRad="69850" dist="43180" dir="5400000">
                    <a:srgbClr val="000000">
                      <a:alpha val="65000"/>
                    </a:srgbClr>
                  </a:innerShdw>
                </a:effectLst>
                <a:ea typeface="Calibri"/>
                <a:cs typeface="B Esfehan" pitchFamily="2" charset="-78"/>
              </a:rPr>
              <a:t>بَني</a:t>
            </a:r>
            <a:r>
              <a:rPr lang="fa-IR" sz="8800" b="1" dirty="0">
                <a:ln w="28575">
                  <a:solidFill>
                    <a:srgbClr val="FFFF00"/>
                  </a:solidFill>
                </a:ln>
                <a:solidFill>
                  <a:srgbClr val="002060"/>
                </a:solidFill>
                <a:effectLst>
                  <a:innerShdw blurRad="69850" dist="43180" dir="5400000">
                    <a:srgbClr val="000000">
                      <a:alpha val="65000"/>
                    </a:srgbClr>
                  </a:innerShdw>
                </a:effectLst>
                <a:ea typeface="Calibri"/>
                <a:cs typeface="B Esfehan" pitchFamily="2" charset="-78"/>
              </a:rPr>
              <a:t>‏ </a:t>
            </a:r>
            <a:r>
              <a:rPr lang="fa-IR" sz="8800" b="1" dirty="0" err="1">
                <a:ln w="28575">
                  <a:solidFill>
                    <a:srgbClr val="FFFF00"/>
                  </a:solidFill>
                </a:ln>
                <a:solidFill>
                  <a:srgbClr val="002060"/>
                </a:solidFill>
                <a:effectLst>
                  <a:innerShdw blurRad="69850" dist="43180" dir="5400000">
                    <a:srgbClr val="000000">
                      <a:alpha val="65000"/>
                    </a:srgbClr>
                  </a:innerShdw>
                </a:effectLst>
                <a:ea typeface="Calibri"/>
                <a:cs typeface="B Esfehan" pitchFamily="2" charset="-78"/>
              </a:rPr>
              <a:t>آدَمَ</a:t>
            </a:r>
            <a:r>
              <a:rPr lang="fa-IR" sz="8800" b="1" dirty="0">
                <a:ln w="28575">
                  <a:solidFill>
                    <a:srgbClr val="FFFF00"/>
                  </a:solidFill>
                </a:ln>
                <a:solidFill>
                  <a:srgbClr val="002060"/>
                </a:solidFill>
                <a:effectLst>
                  <a:innerShdw blurRad="69850" dist="43180" dir="5400000">
                    <a:srgbClr val="000000">
                      <a:alpha val="65000"/>
                    </a:srgbClr>
                  </a:innerShdw>
                </a:effectLst>
                <a:ea typeface="Calibri"/>
                <a:cs typeface="B Esfehan" pitchFamily="2" charset="-78"/>
              </a:rPr>
              <a:t> </a:t>
            </a:r>
            <a:r>
              <a:rPr lang="fa-IR" sz="8800" b="1" dirty="0" err="1">
                <a:ln w="28575">
                  <a:solidFill>
                    <a:srgbClr val="FFFF00"/>
                  </a:solidFill>
                </a:ln>
                <a:solidFill>
                  <a:srgbClr val="002060"/>
                </a:solidFill>
                <a:effectLst>
                  <a:innerShdw blurRad="69850" dist="43180" dir="5400000">
                    <a:srgbClr val="000000">
                      <a:alpha val="65000"/>
                    </a:srgbClr>
                  </a:innerShdw>
                </a:effectLst>
                <a:ea typeface="Calibri"/>
                <a:cs typeface="B Esfehan" pitchFamily="2" charset="-78"/>
              </a:rPr>
              <a:t>خُذُوا</a:t>
            </a:r>
            <a:r>
              <a:rPr lang="fa-IR" sz="8800" b="1" dirty="0">
                <a:ln w="28575">
                  <a:solidFill>
                    <a:srgbClr val="FFFF00"/>
                  </a:solidFill>
                </a:ln>
                <a:solidFill>
                  <a:srgbClr val="002060"/>
                </a:solidFill>
                <a:effectLst>
                  <a:innerShdw blurRad="69850" dist="43180" dir="5400000">
                    <a:srgbClr val="000000">
                      <a:alpha val="65000"/>
                    </a:srgbClr>
                  </a:innerShdw>
                </a:effectLst>
                <a:ea typeface="Calibri"/>
                <a:cs typeface="B Esfehan" pitchFamily="2" charset="-78"/>
              </a:rPr>
              <a:t> </a:t>
            </a:r>
            <a:r>
              <a:rPr lang="fa-IR" sz="8800" b="1" dirty="0" err="1">
                <a:ln w="28575">
                  <a:solidFill>
                    <a:srgbClr val="FFFF00"/>
                  </a:solidFill>
                </a:ln>
                <a:solidFill>
                  <a:srgbClr val="002060"/>
                </a:solidFill>
                <a:effectLst>
                  <a:innerShdw blurRad="69850" dist="43180" dir="5400000">
                    <a:srgbClr val="000000">
                      <a:alpha val="65000"/>
                    </a:srgbClr>
                  </a:innerShdw>
                </a:effectLst>
                <a:ea typeface="Calibri"/>
                <a:cs typeface="B Esfehan" pitchFamily="2" charset="-78"/>
              </a:rPr>
              <a:t>زينَتَكُمْ</a:t>
            </a:r>
            <a:r>
              <a:rPr lang="fa-IR" sz="8800" b="1" dirty="0">
                <a:ln w="28575">
                  <a:solidFill>
                    <a:srgbClr val="FFFF00"/>
                  </a:solidFill>
                </a:ln>
                <a:solidFill>
                  <a:srgbClr val="002060"/>
                </a:solidFill>
                <a:effectLst>
                  <a:innerShdw blurRad="69850" dist="43180" dir="5400000">
                    <a:srgbClr val="000000">
                      <a:alpha val="65000"/>
                    </a:srgbClr>
                  </a:innerShdw>
                </a:effectLst>
                <a:ea typeface="Calibri"/>
                <a:cs typeface="B Esfehan" pitchFamily="2" charset="-78"/>
              </a:rPr>
              <a:t> </a:t>
            </a:r>
            <a:r>
              <a:rPr lang="fa-IR" sz="8800" b="1" dirty="0" err="1">
                <a:ln w="28575">
                  <a:solidFill>
                    <a:srgbClr val="FFFF00"/>
                  </a:solidFill>
                </a:ln>
                <a:solidFill>
                  <a:srgbClr val="002060"/>
                </a:solidFill>
                <a:effectLst>
                  <a:innerShdw blurRad="69850" dist="43180" dir="5400000">
                    <a:srgbClr val="000000">
                      <a:alpha val="65000"/>
                    </a:srgbClr>
                  </a:innerShdw>
                </a:effectLst>
                <a:ea typeface="Calibri"/>
                <a:cs typeface="B Esfehan" pitchFamily="2" charset="-78"/>
              </a:rPr>
              <a:t>عِنْدَ</a:t>
            </a:r>
            <a:r>
              <a:rPr lang="fa-IR" sz="8800" b="1" dirty="0">
                <a:ln w="28575">
                  <a:solidFill>
                    <a:srgbClr val="FFFF00"/>
                  </a:solidFill>
                </a:ln>
                <a:solidFill>
                  <a:srgbClr val="002060"/>
                </a:solidFill>
                <a:effectLst>
                  <a:innerShdw blurRad="69850" dist="43180" dir="5400000">
                    <a:srgbClr val="000000">
                      <a:alpha val="65000"/>
                    </a:srgbClr>
                  </a:innerShdw>
                </a:effectLst>
                <a:ea typeface="Calibri"/>
                <a:cs typeface="B Esfehan" pitchFamily="2" charset="-78"/>
              </a:rPr>
              <a:t> </a:t>
            </a:r>
            <a:r>
              <a:rPr lang="fa-IR" sz="8800" b="1" dirty="0" err="1">
                <a:ln w="28575">
                  <a:solidFill>
                    <a:srgbClr val="FFFF00"/>
                  </a:solidFill>
                </a:ln>
                <a:solidFill>
                  <a:srgbClr val="002060"/>
                </a:solidFill>
                <a:effectLst>
                  <a:innerShdw blurRad="69850" dist="43180" dir="5400000">
                    <a:srgbClr val="000000">
                      <a:alpha val="65000"/>
                    </a:srgbClr>
                  </a:innerShdw>
                </a:effectLst>
                <a:ea typeface="Calibri"/>
                <a:cs typeface="B Esfehan" pitchFamily="2" charset="-78"/>
              </a:rPr>
              <a:t>كُلِّ</a:t>
            </a:r>
            <a:r>
              <a:rPr lang="fa-IR" sz="8800" b="1" dirty="0">
                <a:ln w="28575">
                  <a:solidFill>
                    <a:srgbClr val="FFFF00"/>
                  </a:solidFill>
                </a:ln>
                <a:solidFill>
                  <a:srgbClr val="002060"/>
                </a:solidFill>
                <a:effectLst>
                  <a:innerShdw blurRad="69850" dist="43180" dir="5400000">
                    <a:srgbClr val="000000">
                      <a:alpha val="65000"/>
                    </a:srgbClr>
                  </a:innerShdw>
                </a:effectLst>
                <a:ea typeface="Calibri"/>
                <a:cs typeface="B Esfehan" pitchFamily="2" charset="-78"/>
              </a:rPr>
              <a:t> </a:t>
            </a:r>
            <a:r>
              <a:rPr lang="fa-IR" sz="8800" b="1" dirty="0" err="1">
                <a:ln w="28575">
                  <a:solidFill>
                    <a:srgbClr val="FFFF00"/>
                  </a:solidFill>
                </a:ln>
                <a:solidFill>
                  <a:srgbClr val="002060"/>
                </a:solidFill>
                <a:effectLst>
                  <a:innerShdw blurRad="69850" dist="43180" dir="5400000">
                    <a:srgbClr val="000000">
                      <a:alpha val="65000"/>
                    </a:srgbClr>
                  </a:innerShdw>
                </a:effectLst>
                <a:ea typeface="Calibri"/>
                <a:cs typeface="B Esfehan" pitchFamily="2" charset="-78"/>
              </a:rPr>
              <a:t>مَسْجِدٍ</a:t>
            </a:r>
            <a:r>
              <a:rPr lang="fa-IR" sz="8800" b="1" dirty="0">
                <a:ln w="28575">
                  <a:solidFill>
                    <a:srgbClr val="FFFF00"/>
                  </a:solidFill>
                </a:ln>
                <a:solidFill>
                  <a:srgbClr val="002060"/>
                </a:solidFill>
                <a:effectLst>
                  <a:innerShdw blurRad="69850" dist="43180" dir="5400000">
                    <a:srgbClr val="000000">
                      <a:alpha val="65000"/>
                    </a:srgbClr>
                  </a:innerShdw>
                </a:effectLst>
                <a:ea typeface="Calibri"/>
                <a:cs typeface="B Esfehan" pitchFamily="2" charset="-78"/>
              </a:rPr>
              <a:t> </a:t>
            </a:r>
            <a:r>
              <a:rPr lang="fa-IR" sz="6600" b="1" dirty="0" smtClean="0">
                <a:ln w="1905"/>
                <a:solidFill>
                  <a:srgbClr val="002060"/>
                </a:solidFill>
                <a:effectLst>
                  <a:innerShdw blurRad="69850" dist="43180" dir="5400000">
                    <a:srgbClr val="000000">
                      <a:alpha val="65000"/>
                    </a:srgbClr>
                  </a:innerShdw>
                </a:effectLst>
                <a:ea typeface="Calibri"/>
                <a:cs typeface="B Badr"/>
              </a:rPr>
              <a:t>... .  </a:t>
            </a:r>
            <a:r>
              <a:rPr lang="fa-IR" b="1" dirty="0" err="1" smtClean="0">
                <a:ln w="1905"/>
                <a:solidFill>
                  <a:srgbClr val="002060"/>
                </a:solidFill>
                <a:effectLst>
                  <a:innerShdw blurRad="69850" dist="43180" dir="5400000">
                    <a:srgbClr val="000000">
                      <a:alpha val="65000"/>
                    </a:srgbClr>
                  </a:innerShdw>
                </a:effectLst>
                <a:ea typeface="Calibri"/>
                <a:cs typeface="B Badr"/>
              </a:rPr>
              <a:t>أعراف</a:t>
            </a:r>
            <a:r>
              <a:rPr lang="fa-IR" b="1" dirty="0" smtClean="0">
                <a:ln w="1905"/>
                <a:solidFill>
                  <a:srgbClr val="002060"/>
                </a:solidFill>
                <a:effectLst>
                  <a:innerShdw blurRad="69850" dist="43180" dir="5400000">
                    <a:srgbClr val="000000">
                      <a:alpha val="65000"/>
                    </a:srgbClr>
                  </a:innerShdw>
                </a:effectLst>
                <a:ea typeface="Calibri"/>
                <a:cs typeface="B Badr"/>
              </a:rPr>
              <a:t> </a:t>
            </a:r>
            <a:r>
              <a:rPr lang="fa-IR" b="1" dirty="0">
                <a:ln w="1905"/>
                <a:solidFill>
                  <a:srgbClr val="002060"/>
                </a:solidFill>
                <a:effectLst>
                  <a:innerShdw blurRad="69850" dist="43180" dir="5400000">
                    <a:srgbClr val="000000">
                      <a:alpha val="65000"/>
                    </a:srgbClr>
                  </a:innerShdw>
                </a:effectLst>
                <a:ea typeface="Calibri"/>
                <a:cs typeface="B Badr"/>
              </a:rPr>
              <a:t>: 31</a:t>
            </a:r>
            <a:endParaRPr lang="fa-IR" sz="2400" b="1" cap="all"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985998867"/>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8)">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Horizontal Scroll 4"/>
          <p:cNvSpPr/>
          <p:nvPr/>
        </p:nvSpPr>
        <p:spPr>
          <a:xfrm>
            <a:off x="1403648" y="116632"/>
            <a:ext cx="6336704" cy="1440160"/>
          </a:xfrm>
          <a:prstGeom prst="horizontalScroll">
            <a:avLst/>
          </a:prstGeom>
          <a:solidFill>
            <a:srgbClr val="046815"/>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7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a:ea typeface="Times New Roman"/>
                <a:cs typeface="B Badr"/>
              </a:rPr>
              <a:t>3- با بهترین کلام </a:t>
            </a:r>
            <a:endParaRPr lang="fa-IR"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Rounded Rectangle 8"/>
          <p:cNvSpPr/>
          <p:nvPr/>
        </p:nvSpPr>
        <p:spPr>
          <a:xfrm>
            <a:off x="323528" y="1628800"/>
            <a:ext cx="8424936" cy="5040560"/>
          </a:xfrm>
          <a:prstGeom prst="roundRect">
            <a:avLst/>
          </a:prstGeom>
          <a:solidFill>
            <a:srgbClr val="046815"/>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fa-IR" sz="3200" b="1" dirty="0">
                <a:solidFill>
                  <a:srgbClr val="FFFF00"/>
                </a:solidFill>
              </a:rPr>
              <a:t>سوره حمد</a:t>
            </a:r>
            <a:r>
              <a:rPr lang="en-US" sz="3200" b="1" i="1" dirty="0">
                <a:solidFill>
                  <a:srgbClr val="FFFF00"/>
                </a:solidFill>
              </a:rPr>
              <a:t/>
            </a:r>
            <a:br>
              <a:rPr lang="en-US" sz="3200" b="1" i="1" dirty="0">
                <a:solidFill>
                  <a:srgbClr val="FFFF00"/>
                </a:solidFill>
              </a:rPr>
            </a:br>
            <a:r>
              <a:rPr lang="fa-IR" sz="3200" dirty="0"/>
              <a:t>ِ </a:t>
            </a:r>
            <a:r>
              <a:rPr lang="fa-IR" sz="3200" dirty="0" err="1"/>
              <a:t>أَنَّ</a:t>
            </a:r>
            <a:r>
              <a:rPr lang="fa-IR" sz="3200" dirty="0"/>
              <a:t> </a:t>
            </a:r>
            <a:r>
              <a:rPr lang="fa-IR" sz="3200" dirty="0" err="1"/>
              <a:t>النَّبِيَّ</a:t>
            </a:r>
            <a:r>
              <a:rPr lang="fa-IR" sz="3200" dirty="0"/>
              <a:t> ص </a:t>
            </a:r>
            <a:r>
              <a:rPr lang="fa-IR" sz="3200" dirty="0" err="1"/>
              <a:t>قَالَ</a:t>
            </a:r>
            <a:r>
              <a:rPr lang="fa-IR" sz="3200" dirty="0"/>
              <a:t> </a:t>
            </a:r>
            <a:r>
              <a:rPr lang="fa-IR" sz="3200" dirty="0" err="1"/>
              <a:t>لِجَابِرٍ</a:t>
            </a:r>
            <a:r>
              <a:rPr lang="fa-IR" sz="3200" dirty="0"/>
              <a:t> </a:t>
            </a:r>
            <a:r>
              <a:rPr lang="fa-IR" sz="3200" dirty="0" err="1"/>
              <a:t>أَ</a:t>
            </a:r>
            <a:r>
              <a:rPr lang="fa-IR" sz="3200" dirty="0"/>
              <a:t> </a:t>
            </a:r>
            <a:r>
              <a:rPr lang="fa-IR" sz="3200" dirty="0" err="1"/>
              <a:t>لَا</a:t>
            </a:r>
            <a:r>
              <a:rPr lang="fa-IR" sz="3200" dirty="0"/>
              <a:t> </a:t>
            </a:r>
            <a:r>
              <a:rPr lang="fa-IR" sz="3200" dirty="0" err="1"/>
              <a:t>أُعَلِّمُكَ</a:t>
            </a:r>
            <a:r>
              <a:rPr lang="fa-IR" sz="3200" dirty="0"/>
              <a:t> </a:t>
            </a:r>
            <a:r>
              <a:rPr lang="fa-IR" sz="3200" dirty="0" err="1"/>
              <a:t>أَفْضَلَ</a:t>
            </a:r>
            <a:r>
              <a:rPr lang="fa-IR" sz="3200" dirty="0"/>
              <a:t> </a:t>
            </a:r>
            <a:r>
              <a:rPr lang="fa-IR" sz="3200" dirty="0" err="1"/>
              <a:t>سُورَةٍ</a:t>
            </a:r>
            <a:r>
              <a:rPr lang="fa-IR" sz="3200" dirty="0"/>
              <a:t> </a:t>
            </a:r>
            <a:r>
              <a:rPr lang="fa-IR" sz="3200" dirty="0" err="1"/>
              <a:t>أَنْزَلَهَا</a:t>
            </a:r>
            <a:r>
              <a:rPr lang="fa-IR" sz="3200" dirty="0"/>
              <a:t> </a:t>
            </a:r>
            <a:r>
              <a:rPr lang="fa-IR" sz="3200" dirty="0" err="1"/>
              <a:t>اللَّهُ</a:t>
            </a:r>
            <a:r>
              <a:rPr lang="fa-IR" sz="3200" dirty="0"/>
              <a:t> </a:t>
            </a:r>
            <a:r>
              <a:rPr lang="fa-IR" sz="3200" dirty="0" err="1"/>
              <a:t>فِي</a:t>
            </a:r>
            <a:r>
              <a:rPr lang="fa-IR" sz="3200" dirty="0"/>
              <a:t> </a:t>
            </a:r>
            <a:r>
              <a:rPr lang="fa-IR" sz="3200" dirty="0" err="1"/>
              <a:t>كِتَابِهِ</a:t>
            </a:r>
            <a:r>
              <a:rPr lang="fa-IR" sz="3200" dirty="0"/>
              <a:t> </a:t>
            </a:r>
            <a:r>
              <a:rPr lang="fa-IR" sz="3200" dirty="0" err="1"/>
              <a:t>قَالَ</a:t>
            </a:r>
            <a:r>
              <a:rPr lang="fa-IR" sz="3200" dirty="0"/>
              <a:t> (</a:t>
            </a:r>
            <a:r>
              <a:rPr lang="fa-IR" sz="3200" dirty="0" err="1"/>
              <a:t>بَلَى</a:t>
            </a:r>
            <a:r>
              <a:rPr lang="fa-IR" sz="3200" dirty="0"/>
              <a:t>) </a:t>
            </a:r>
            <a:r>
              <a:rPr lang="fa-IR" sz="3200" dirty="0" err="1"/>
              <a:t>عَلِّمْنِيهَا</a:t>
            </a:r>
            <a:r>
              <a:rPr lang="fa-IR" sz="3200" dirty="0"/>
              <a:t> </a:t>
            </a:r>
            <a:r>
              <a:rPr lang="fa-IR" sz="3200" dirty="0" err="1"/>
              <a:t>فَعَلَّمَهُ</a:t>
            </a:r>
            <a:r>
              <a:rPr lang="fa-IR" sz="3200" dirty="0"/>
              <a:t> </a:t>
            </a:r>
            <a:r>
              <a:rPr lang="fa-IR" sz="3200" dirty="0" err="1">
                <a:solidFill>
                  <a:srgbClr val="FFC000"/>
                </a:solidFill>
              </a:rPr>
              <a:t>الْحَمْدَ</a:t>
            </a:r>
            <a:r>
              <a:rPr lang="fa-IR" sz="3200" dirty="0"/>
              <a:t> </a:t>
            </a:r>
            <a:r>
              <a:rPr lang="fa-IR" sz="3200" dirty="0" err="1"/>
              <a:t>أُمَّ</a:t>
            </a:r>
            <a:r>
              <a:rPr lang="fa-IR" sz="3200" dirty="0"/>
              <a:t> </a:t>
            </a:r>
            <a:r>
              <a:rPr lang="fa-IR" sz="3200" dirty="0" err="1"/>
              <a:t>الْكِتَابِ</a:t>
            </a:r>
            <a:r>
              <a:rPr lang="fa-IR" sz="3200" dirty="0"/>
              <a:t> </a:t>
            </a:r>
            <a:r>
              <a:rPr lang="fa-IR" sz="3200" dirty="0" err="1"/>
              <a:t>ثُمَّ</a:t>
            </a:r>
            <a:r>
              <a:rPr lang="fa-IR" sz="3200" dirty="0"/>
              <a:t> </a:t>
            </a:r>
            <a:r>
              <a:rPr lang="fa-IR" sz="3200" dirty="0" err="1" smtClean="0"/>
              <a:t>قَالَ</a:t>
            </a:r>
            <a:r>
              <a:rPr lang="fa-IR" sz="3200" dirty="0" smtClean="0"/>
              <a:t>؛ </a:t>
            </a:r>
            <a:r>
              <a:rPr lang="fa-IR" sz="3200" dirty="0" err="1"/>
              <a:t>هِيَ</a:t>
            </a:r>
            <a:r>
              <a:rPr lang="fa-IR" sz="3200" dirty="0"/>
              <a:t> </a:t>
            </a:r>
            <a:r>
              <a:rPr lang="fa-IR" sz="3200" dirty="0" err="1"/>
              <a:t>شِفَاءٌ</a:t>
            </a:r>
            <a:r>
              <a:rPr lang="fa-IR" sz="3200" dirty="0"/>
              <a:t> </a:t>
            </a:r>
            <a:r>
              <a:rPr lang="fa-IR" sz="3200" dirty="0" err="1"/>
              <a:t>مِنْ</a:t>
            </a:r>
            <a:r>
              <a:rPr lang="fa-IR" sz="3200" dirty="0"/>
              <a:t> </a:t>
            </a:r>
            <a:r>
              <a:rPr lang="fa-IR" sz="3200" dirty="0" err="1"/>
              <a:t>كُلِّ</a:t>
            </a:r>
            <a:r>
              <a:rPr lang="fa-IR" sz="3200" dirty="0"/>
              <a:t> </a:t>
            </a:r>
            <a:r>
              <a:rPr lang="fa-IR" sz="3200" dirty="0" err="1"/>
              <a:t>دَاءٍ</a:t>
            </a:r>
            <a:r>
              <a:rPr lang="fa-IR" sz="3200" dirty="0"/>
              <a:t> </a:t>
            </a:r>
            <a:r>
              <a:rPr lang="fa-IR" sz="3200" dirty="0" err="1"/>
              <a:t>إِلَّا</a:t>
            </a:r>
            <a:r>
              <a:rPr lang="fa-IR" sz="3200" dirty="0"/>
              <a:t> </a:t>
            </a:r>
            <a:r>
              <a:rPr lang="fa-IR" sz="3200" dirty="0" err="1"/>
              <a:t>السَّامَ</a:t>
            </a:r>
            <a:r>
              <a:rPr lang="fa-IR" sz="3200" dirty="0"/>
              <a:t> </a:t>
            </a:r>
            <a:r>
              <a:rPr lang="fa-IR" sz="3200" dirty="0" err="1"/>
              <a:t>وَ</a:t>
            </a:r>
            <a:r>
              <a:rPr lang="fa-IR" sz="3200" dirty="0"/>
              <a:t> </a:t>
            </a:r>
            <a:r>
              <a:rPr lang="fa-IR" sz="3200" dirty="0" err="1"/>
              <a:t>السَّامُ</a:t>
            </a:r>
            <a:r>
              <a:rPr lang="fa-IR" sz="3200" dirty="0"/>
              <a:t> </a:t>
            </a:r>
            <a:r>
              <a:rPr lang="fa-IR" sz="3200" dirty="0" err="1" smtClean="0"/>
              <a:t>الْمَوْت</a:t>
            </a:r>
            <a:endParaRPr lang="fa-IR" sz="2800" dirty="0" smtClean="0"/>
          </a:p>
          <a:p>
            <a:pPr lvl="0" algn="ctr"/>
            <a:r>
              <a:rPr lang="fa-IR" sz="2000" dirty="0" smtClean="0"/>
              <a:t>(</a:t>
            </a:r>
            <a:r>
              <a:rPr lang="fa-IR" sz="2000" dirty="0" err="1"/>
              <a:t>وسائل‏الشيعة</a:t>
            </a:r>
            <a:r>
              <a:rPr lang="fa-IR" sz="2000" dirty="0"/>
              <a:t> ج : 6 ص : 232)</a:t>
            </a:r>
            <a:endParaRPr lang="en-US" sz="2000" dirty="0"/>
          </a:p>
          <a:p>
            <a:pPr lvl="0" algn="ctr"/>
            <a:r>
              <a:rPr lang="en-US" sz="2800" dirty="0"/>
              <a:t/>
            </a:r>
            <a:br>
              <a:rPr lang="en-US" sz="2800" dirty="0"/>
            </a:br>
            <a:r>
              <a:rPr lang="fa-IR" sz="2800" b="1" i="1" dirty="0">
                <a:solidFill>
                  <a:srgbClr val="FFFF00"/>
                </a:solidFill>
              </a:rPr>
              <a:t>سوره توحید</a:t>
            </a:r>
            <a:r>
              <a:rPr lang="en-US" sz="2800" b="1" i="1" dirty="0">
                <a:solidFill>
                  <a:srgbClr val="FFFF00"/>
                </a:solidFill>
              </a:rPr>
              <a:t/>
            </a:r>
            <a:br>
              <a:rPr lang="en-US" sz="2800" b="1" i="1" dirty="0">
                <a:solidFill>
                  <a:srgbClr val="FFFF00"/>
                </a:solidFill>
              </a:rPr>
            </a:br>
            <a:r>
              <a:rPr lang="fa-IR" sz="2800" dirty="0" err="1"/>
              <a:t>عَنْ</a:t>
            </a:r>
            <a:r>
              <a:rPr lang="fa-IR" sz="2800" dirty="0"/>
              <a:t> </a:t>
            </a:r>
            <a:r>
              <a:rPr lang="fa-IR" sz="2800" dirty="0" err="1"/>
              <a:t>أَبِي</a:t>
            </a:r>
            <a:r>
              <a:rPr lang="fa-IR" sz="2800" dirty="0"/>
              <a:t> </a:t>
            </a:r>
            <a:r>
              <a:rPr lang="fa-IR" sz="2800" dirty="0" err="1"/>
              <a:t>عَبْدِ</a:t>
            </a:r>
            <a:r>
              <a:rPr lang="fa-IR" sz="2800" dirty="0"/>
              <a:t> </a:t>
            </a:r>
            <a:r>
              <a:rPr lang="fa-IR" sz="2800" dirty="0" err="1"/>
              <a:t>اللَّهِ</a:t>
            </a:r>
            <a:r>
              <a:rPr lang="fa-IR" sz="2800" dirty="0"/>
              <a:t> ع </a:t>
            </a:r>
            <a:r>
              <a:rPr lang="fa-IR" sz="2800" dirty="0" err="1"/>
              <a:t>قَالَ</a:t>
            </a:r>
            <a:r>
              <a:rPr lang="fa-IR" sz="2800" dirty="0"/>
              <a:t> </a:t>
            </a:r>
            <a:r>
              <a:rPr lang="fa-IR" sz="2800" dirty="0" err="1"/>
              <a:t>مَنْ</a:t>
            </a:r>
            <a:r>
              <a:rPr lang="fa-IR" sz="2800" dirty="0"/>
              <a:t> </a:t>
            </a:r>
            <a:r>
              <a:rPr lang="fa-IR" sz="2800" dirty="0" err="1"/>
              <a:t>قَرَأَ</a:t>
            </a:r>
            <a:r>
              <a:rPr lang="fa-IR" sz="2800" dirty="0"/>
              <a:t> </a:t>
            </a:r>
            <a:r>
              <a:rPr lang="fa-IR" sz="2800" dirty="0" err="1"/>
              <a:t>قُلْ</a:t>
            </a:r>
            <a:r>
              <a:rPr lang="fa-IR" sz="2800" dirty="0"/>
              <a:t> </a:t>
            </a:r>
            <a:r>
              <a:rPr lang="fa-IR" sz="2800" dirty="0" err="1"/>
              <a:t>هُوَ</a:t>
            </a:r>
            <a:r>
              <a:rPr lang="fa-IR" sz="2800" dirty="0"/>
              <a:t> </a:t>
            </a:r>
            <a:r>
              <a:rPr lang="fa-IR" sz="2800" dirty="0" err="1"/>
              <a:t>اللَّهُ</a:t>
            </a:r>
            <a:r>
              <a:rPr lang="fa-IR" sz="2800" dirty="0"/>
              <a:t> </a:t>
            </a:r>
            <a:r>
              <a:rPr lang="fa-IR" sz="2800" dirty="0" err="1"/>
              <a:t>أَحَدٌ</a:t>
            </a:r>
            <a:r>
              <a:rPr lang="fa-IR" sz="2800" dirty="0"/>
              <a:t> </a:t>
            </a:r>
            <a:r>
              <a:rPr lang="fa-IR" sz="2800" dirty="0" err="1"/>
              <a:t>مَرَّةً</a:t>
            </a:r>
            <a:r>
              <a:rPr lang="fa-IR" sz="2800" dirty="0"/>
              <a:t> </a:t>
            </a:r>
            <a:r>
              <a:rPr lang="fa-IR" sz="2800" dirty="0" err="1"/>
              <a:t>وَاحِدَةً</a:t>
            </a:r>
            <a:r>
              <a:rPr lang="fa-IR" sz="2800" dirty="0"/>
              <a:t> </a:t>
            </a:r>
            <a:r>
              <a:rPr lang="fa-IR" sz="2800" dirty="0" err="1"/>
              <a:t>فَكَأَنَّمَا</a:t>
            </a:r>
            <a:r>
              <a:rPr lang="fa-IR" sz="2800" dirty="0"/>
              <a:t> </a:t>
            </a:r>
            <a:r>
              <a:rPr lang="fa-IR" sz="2800" dirty="0" err="1"/>
              <a:t>قَرَأَ</a:t>
            </a:r>
            <a:r>
              <a:rPr lang="fa-IR" sz="2800" dirty="0"/>
              <a:t> </a:t>
            </a:r>
            <a:r>
              <a:rPr lang="fa-IR" sz="2800" dirty="0" err="1"/>
              <a:t>ثُلُثَ</a:t>
            </a:r>
            <a:r>
              <a:rPr lang="fa-IR" sz="2800" dirty="0"/>
              <a:t> </a:t>
            </a:r>
            <a:r>
              <a:rPr lang="fa-IR" sz="2800" dirty="0" err="1"/>
              <a:t>الْقُرْآنِ</a:t>
            </a:r>
            <a:r>
              <a:rPr lang="fa-IR" sz="2800" dirty="0"/>
              <a:t> </a:t>
            </a:r>
            <a:r>
              <a:rPr lang="fa-IR" sz="2800" dirty="0" err="1"/>
              <a:t>وَ</a:t>
            </a:r>
            <a:r>
              <a:rPr lang="fa-IR" sz="2800" dirty="0"/>
              <a:t> </a:t>
            </a:r>
            <a:r>
              <a:rPr lang="fa-IR" sz="2800" dirty="0" err="1"/>
              <a:t>ثُلُثَ</a:t>
            </a:r>
            <a:r>
              <a:rPr lang="fa-IR" sz="2800" dirty="0"/>
              <a:t> </a:t>
            </a:r>
            <a:r>
              <a:rPr lang="fa-IR" sz="2800" dirty="0" err="1"/>
              <a:t>التَّوْرَاةِ</a:t>
            </a:r>
            <a:r>
              <a:rPr lang="fa-IR" sz="2800" dirty="0"/>
              <a:t> </a:t>
            </a:r>
            <a:r>
              <a:rPr lang="fa-IR" sz="2800" dirty="0" err="1"/>
              <a:t>وَ</a:t>
            </a:r>
            <a:r>
              <a:rPr lang="fa-IR" sz="2800" dirty="0"/>
              <a:t> </a:t>
            </a:r>
            <a:r>
              <a:rPr lang="fa-IR" sz="2800" dirty="0" err="1"/>
              <a:t>ثُلُثَ</a:t>
            </a:r>
            <a:r>
              <a:rPr lang="fa-IR" sz="2800" dirty="0"/>
              <a:t> </a:t>
            </a:r>
            <a:r>
              <a:rPr lang="fa-IR" sz="2800" dirty="0" err="1"/>
              <a:t>الْإِنْجِيلِ</a:t>
            </a:r>
            <a:r>
              <a:rPr lang="fa-IR" sz="2800" dirty="0"/>
              <a:t> </a:t>
            </a:r>
            <a:r>
              <a:rPr lang="fa-IR" sz="2800" dirty="0" err="1"/>
              <a:t>وَ</a:t>
            </a:r>
            <a:r>
              <a:rPr lang="fa-IR" sz="2800" dirty="0"/>
              <a:t> </a:t>
            </a:r>
            <a:r>
              <a:rPr lang="fa-IR" sz="2800" dirty="0" err="1"/>
              <a:t>ثُلُثَ</a:t>
            </a:r>
            <a:r>
              <a:rPr lang="fa-IR" sz="2800" dirty="0"/>
              <a:t> </a:t>
            </a:r>
            <a:r>
              <a:rPr lang="fa-IR" sz="2800" dirty="0" err="1" smtClean="0"/>
              <a:t>الزَّبُورِ</a:t>
            </a:r>
            <a:endParaRPr lang="fa-IR" sz="2800" dirty="0" smtClean="0"/>
          </a:p>
          <a:p>
            <a:pPr lvl="0" algn="ctr"/>
            <a:r>
              <a:rPr lang="fa-IR" sz="2800" dirty="0" smtClean="0"/>
              <a:t> </a:t>
            </a:r>
            <a:r>
              <a:rPr lang="fa-IR" sz="1600" dirty="0"/>
              <a:t>(</a:t>
            </a:r>
            <a:r>
              <a:rPr lang="fa-IR" sz="1600" dirty="0" err="1"/>
              <a:t>وسائل‏الشيعة</a:t>
            </a:r>
            <a:r>
              <a:rPr lang="fa-IR" sz="1600" dirty="0"/>
              <a:t> ج : 6 ص : 225)</a:t>
            </a:r>
            <a:br>
              <a:rPr lang="fa-IR" sz="1600" dirty="0"/>
            </a:br>
            <a:endParaRPr lang="fa-IR" sz="2400" dirty="0"/>
          </a:p>
        </p:txBody>
      </p:sp>
    </p:spTree>
    <p:extLst>
      <p:ext uri="{BB962C8B-B14F-4D97-AF65-F5344CB8AC3E}">
        <p14:creationId xmlns:p14="http://schemas.microsoft.com/office/powerpoint/2010/main" val="13976061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circle(out)">
                                      <p:cBhvr>
                                        <p:cTn id="7" dur="2000"/>
                                        <p:tgtEl>
                                          <p:spTgt spid="9">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circle(out)">
                                      <p:cBhvr>
                                        <p:cTn id="12" dur="20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circle(out)">
                                      <p:cBhvr>
                                        <p:cTn id="17" dur="20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circle(out)">
                                      <p:cBhvr>
                                        <p:cTn id="22" dur="20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32"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circle(out)">
                                      <p:cBhvr>
                                        <p:cTn id="27" dur="20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ounded Rectangle 2"/>
          <p:cNvSpPr/>
          <p:nvPr/>
        </p:nvSpPr>
        <p:spPr>
          <a:xfrm>
            <a:off x="408620" y="192189"/>
            <a:ext cx="8326760"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a-IR" sz="4400" dirty="0">
                <a:solidFill>
                  <a:srgbClr val="FFFF00"/>
                </a:solidFill>
                <a:cs typeface="2  Homa" pitchFamily="2" charset="-78"/>
              </a:rPr>
              <a:t>4</a:t>
            </a:r>
            <a:r>
              <a:rPr lang="fa-IR" sz="3600" dirty="0">
                <a:solidFill>
                  <a:srgbClr val="FFFF00"/>
                </a:solidFill>
                <a:cs typeface="2  Homa" pitchFamily="2" charset="-78"/>
              </a:rPr>
              <a:t>- بهترن مبلِّغ ها </a:t>
            </a:r>
            <a:r>
              <a:rPr lang="fa-IR" sz="2800" dirty="0">
                <a:solidFill>
                  <a:srgbClr val="FFFF00"/>
                </a:solidFill>
                <a:cs typeface="2  Homa" pitchFamily="2" charset="-78"/>
              </a:rPr>
              <a:t>(انبیاء ، معصومین ، اولیاء )</a:t>
            </a:r>
          </a:p>
        </p:txBody>
      </p:sp>
      <p:sp>
        <p:nvSpPr>
          <p:cNvPr id="5" name="Rounded Rectangle 4"/>
          <p:cNvSpPr/>
          <p:nvPr/>
        </p:nvSpPr>
        <p:spPr>
          <a:xfrm>
            <a:off x="421704" y="1124744"/>
            <a:ext cx="8326759"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4400" dirty="0">
                <a:solidFill>
                  <a:srgbClr val="FFFF00"/>
                </a:solidFill>
                <a:cs typeface="2  Homa" pitchFamily="2" charset="-78"/>
              </a:rPr>
              <a:t>5- بهترین دعاها </a:t>
            </a:r>
            <a:r>
              <a:rPr lang="fa-IR" sz="4000" dirty="0">
                <a:solidFill>
                  <a:srgbClr val="FFFF00"/>
                </a:solidFill>
                <a:cs typeface="2  Homa" pitchFamily="2" charset="-78"/>
              </a:rPr>
              <a:t>(صلوات وسلام و</a:t>
            </a:r>
            <a:r>
              <a:rPr lang="fa-IR" sz="4000" dirty="0" smtClean="0">
                <a:solidFill>
                  <a:srgbClr val="FFFF00"/>
                </a:solidFill>
                <a:cs typeface="2  Homa" pitchFamily="2" charset="-78"/>
              </a:rPr>
              <a:t>...)</a:t>
            </a:r>
            <a:endParaRPr lang="fa-IR" sz="4000" dirty="0">
              <a:solidFill>
                <a:srgbClr val="FFFF00"/>
              </a:solidFill>
              <a:cs typeface="2  Homa" pitchFamily="2" charset="-78"/>
            </a:endParaRPr>
          </a:p>
        </p:txBody>
      </p:sp>
      <p:sp>
        <p:nvSpPr>
          <p:cNvPr id="6" name="Rounded Rectangle 5"/>
          <p:cNvSpPr/>
          <p:nvPr/>
        </p:nvSpPr>
        <p:spPr>
          <a:xfrm>
            <a:off x="421704" y="2060848"/>
            <a:ext cx="8326759"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4000" dirty="0" smtClean="0">
                <a:solidFill>
                  <a:srgbClr val="FFFF00"/>
                </a:solidFill>
                <a:cs typeface="2  Homa" pitchFamily="2" charset="-78"/>
              </a:rPr>
              <a:t>6- </a:t>
            </a:r>
            <a:r>
              <a:rPr lang="fa-IR" sz="4000" dirty="0">
                <a:solidFill>
                  <a:srgbClr val="FFFF00"/>
                </a:solidFill>
                <a:cs typeface="2  Homa" pitchFamily="2" charset="-78"/>
              </a:rPr>
              <a:t>دربهترین مکانها </a:t>
            </a:r>
            <a:r>
              <a:rPr lang="fa-IR" sz="3600" dirty="0">
                <a:solidFill>
                  <a:srgbClr val="FFFF00"/>
                </a:solidFill>
                <a:cs typeface="2  Homa" pitchFamily="2" charset="-78"/>
              </a:rPr>
              <a:t>(مساجد ، مشاهد و</a:t>
            </a:r>
            <a:r>
              <a:rPr lang="fa-IR" sz="3600" dirty="0" smtClean="0">
                <a:solidFill>
                  <a:srgbClr val="FFFF00"/>
                </a:solidFill>
                <a:cs typeface="2  Homa" pitchFamily="2" charset="-78"/>
              </a:rPr>
              <a:t>...)</a:t>
            </a:r>
            <a:endParaRPr lang="fa-IR" sz="3600" dirty="0">
              <a:solidFill>
                <a:srgbClr val="FFFF00"/>
              </a:solidFill>
              <a:cs typeface="2  Homa" pitchFamily="2" charset="-78"/>
            </a:endParaRPr>
          </a:p>
        </p:txBody>
      </p:sp>
      <p:sp>
        <p:nvSpPr>
          <p:cNvPr id="7" name="Rounded Rectangle 6"/>
          <p:cNvSpPr/>
          <p:nvPr/>
        </p:nvSpPr>
        <p:spPr>
          <a:xfrm>
            <a:off x="395536" y="2996952"/>
            <a:ext cx="8352928"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dirty="0">
                <a:solidFill>
                  <a:srgbClr val="FFFF00"/>
                </a:solidFill>
                <a:cs typeface="2  Homa" pitchFamily="2" charset="-78"/>
              </a:rPr>
              <a:t>7- با بهترین شرائط </a:t>
            </a:r>
            <a:r>
              <a:rPr lang="fa-IR" sz="2800" dirty="0">
                <a:solidFill>
                  <a:srgbClr val="FFFF00"/>
                </a:solidFill>
                <a:cs typeface="2  Homa" pitchFamily="2" charset="-78"/>
              </a:rPr>
              <a:t>(طهارت ظاهر و باطن ، جماعت و... </a:t>
            </a:r>
            <a:r>
              <a:rPr lang="fa-IR" sz="2800" dirty="0" smtClean="0">
                <a:solidFill>
                  <a:srgbClr val="FFFF00"/>
                </a:solidFill>
                <a:cs typeface="2  Homa" pitchFamily="2" charset="-78"/>
              </a:rPr>
              <a:t>)</a:t>
            </a:r>
            <a:endParaRPr lang="fa-IR" sz="2800" dirty="0">
              <a:solidFill>
                <a:srgbClr val="FFFF00"/>
              </a:solidFill>
              <a:cs typeface="2  Homa" pitchFamily="2" charset="-78"/>
            </a:endParaRPr>
          </a:p>
        </p:txBody>
      </p:sp>
      <p:sp>
        <p:nvSpPr>
          <p:cNvPr id="8" name="Rounded Rectangle 7"/>
          <p:cNvSpPr/>
          <p:nvPr/>
        </p:nvSpPr>
        <p:spPr>
          <a:xfrm>
            <a:off x="395536" y="3933056"/>
            <a:ext cx="8352928"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4000" dirty="0">
                <a:solidFill>
                  <a:srgbClr val="FFFF00"/>
                </a:solidFill>
                <a:cs typeface="2  Homa" pitchFamily="2" charset="-78"/>
              </a:rPr>
              <a:t>8- با بهترین اذکار </a:t>
            </a:r>
            <a:r>
              <a:rPr lang="fa-IR" sz="3600" dirty="0">
                <a:solidFill>
                  <a:srgbClr val="FFFF00"/>
                </a:solidFill>
                <a:cs typeface="2  Homa" pitchFamily="2" charset="-78"/>
              </a:rPr>
              <a:t>( تسبیحا ت اربعه )</a:t>
            </a:r>
          </a:p>
          <a:p>
            <a:pPr algn="ctr"/>
            <a:endParaRPr lang="en-US" dirty="0"/>
          </a:p>
        </p:txBody>
      </p:sp>
      <p:sp>
        <p:nvSpPr>
          <p:cNvPr id="9" name="Rounded Rectangle 8"/>
          <p:cNvSpPr/>
          <p:nvPr/>
        </p:nvSpPr>
        <p:spPr>
          <a:xfrm>
            <a:off x="395536" y="4869160"/>
            <a:ext cx="8352928"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4000" dirty="0">
                <a:solidFill>
                  <a:srgbClr val="FFFF00"/>
                </a:solidFill>
                <a:cs typeface="2  Homa" pitchFamily="2" charset="-78"/>
              </a:rPr>
              <a:t>9- با بهترین ندا و </a:t>
            </a:r>
            <a:r>
              <a:rPr lang="fa-IR" sz="4000" dirty="0" smtClean="0">
                <a:solidFill>
                  <a:srgbClr val="FFFF00"/>
                </a:solidFill>
                <a:cs typeface="2  Homa" pitchFamily="2" charset="-78"/>
              </a:rPr>
              <a:t>شعار</a:t>
            </a:r>
            <a:r>
              <a:rPr lang="en-US" sz="4000" dirty="0" smtClean="0">
                <a:solidFill>
                  <a:srgbClr val="FFFF00"/>
                </a:solidFill>
                <a:cs typeface="2  Homa" pitchFamily="2" charset="-78"/>
              </a:rPr>
              <a:t> </a:t>
            </a:r>
            <a:r>
              <a:rPr lang="fa-IR" sz="3600" dirty="0" smtClean="0">
                <a:solidFill>
                  <a:srgbClr val="FFFF00"/>
                </a:solidFill>
                <a:cs typeface="2  Homa" pitchFamily="2" charset="-78"/>
              </a:rPr>
              <a:t>( </a:t>
            </a:r>
            <a:r>
              <a:rPr lang="fa-IR" sz="3600" dirty="0">
                <a:solidFill>
                  <a:srgbClr val="FFFF00"/>
                </a:solidFill>
                <a:cs typeface="2  Homa" pitchFamily="2" charset="-78"/>
              </a:rPr>
              <a:t>اذان و اقامه </a:t>
            </a:r>
            <a:r>
              <a:rPr lang="fa-IR" sz="3600" dirty="0" smtClean="0">
                <a:solidFill>
                  <a:srgbClr val="FFFF00"/>
                </a:solidFill>
                <a:cs typeface="2  Homa" pitchFamily="2" charset="-78"/>
              </a:rPr>
              <a:t>)</a:t>
            </a:r>
            <a:endParaRPr lang="fa-IR" sz="3600" dirty="0">
              <a:solidFill>
                <a:srgbClr val="FFFF00"/>
              </a:solidFill>
              <a:cs typeface="2  Homa" pitchFamily="2" charset="-78"/>
            </a:endParaRPr>
          </a:p>
        </p:txBody>
      </p:sp>
      <p:sp>
        <p:nvSpPr>
          <p:cNvPr id="10" name="Rounded Rectangle 9"/>
          <p:cNvSpPr/>
          <p:nvPr/>
        </p:nvSpPr>
        <p:spPr>
          <a:xfrm>
            <a:off x="395536" y="5805264"/>
            <a:ext cx="8352928"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4800" dirty="0">
                <a:solidFill>
                  <a:srgbClr val="FFFF00"/>
                </a:solidFill>
                <a:cs typeface="2  Homa" pitchFamily="2" charset="-78"/>
              </a:rPr>
              <a:t>10- با بهترین آداب و اسرار و آثار</a:t>
            </a:r>
            <a:r>
              <a:rPr lang="fa-IR" dirty="0">
                <a:solidFill>
                  <a:srgbClr val="FFFF00"/>
                </a:solidFill>
              </a:rPr>
              <a:t> </a:t>
            </a:r>
          </a:p>
        </p:txBody>
      </p:sp>
    </p:spTree>
    <p:extLst>
      <p:ext uri="{BB962C8B-B14F-4D97-AF65-F5344CB8AC3E}">
        <p14:creationId xmlns:p14="http://schemas.microsoft.com/office/powerpoint/2010/main" val="58781271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 calcmode="lin" valueType="num">
                                      <p:cBhvr>
                                        <p:cTn id="33" dur="1000" fill="hold"/>
                                        <p:tgtEl>
                                          <p:spTgt spid="7"/>
                                        </p:tgtEl>
                                        <p:attrNameLst>
                                          <p:attrName>style.rotation</p:attrName>
                                        </p:attrNameLst>
                                      </p:cBhvr>
                                      <p:tavLst>
                                        <p:tav tm="0">
                                          <p:val>
                                            <p:fltVal val="90"/>
                                          </p:val>
                                        </p:tav>
                                        <p:tav tm="100000">
                                          <p:val>
                                            <p:fltVal val="0"/>
                                          </p:val>
                                        </p:tav>
                                      </p:tavLst>
                                    </p:anim>
                                    <p:animEffect transition="in" filter="fade">
                                      <p:cBhvr>
                                        <p:cTn id="34" dur="10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1000" fill="hold"/>
                                        <p:tgtEl>
                                          <p:spTgt spid="8"/>
                                        </p:tgtEl>
                                        <p:attrNameLst>
                                          <p:attrName>ppt_w</p:attrName>
                                        </p:attrNameLst>
                                      </p:cBhvr>
                                      <p:tavLst>
                                        <p:tav tm="0">
                                          <p:val>
                                            <p:fltVal val="0"/>
                                          </p:val>
                                        </p:tav>
                                        <p:tav tm="100000">
                                          <p:val>
                                            <p:strVal val="#ppt_w"/>
                                          </p:val>
                                        </p:tav>
                                      </p:tavLst>
                                    </p:anim>
                                    <p:anim calcmode="lin" valueType="num">
                                      <p:cBhvr>
                                        <p:cTn id="40" dur="1000" fill="hold"/>
                                        <p:tgtEl>
                                          <p:spTgt spid="8"/>
                                        </p:tgtEl>
                                        <p:attrNameLst>
                                          <p:attrName>ppt_h</p:attrName>
                                        </p:attrNameLst>
                                      </p:cBhvr>
                                      <p:tavLst>
                                        <p:tav tm="0">
                                          <p:val>
                                            <p:fltVal val="0"/>
                                          </p:val>
                                        </p:tav>
                                        <p:tav tm="100000">
                                          <p:val>
                                            <p:strVal val="#ppt_h"/>
                                          </p:val>
                                        </p:tav>
                                      </p:tavLst>
                                    </p:anim>
                                    <p:anim calcmode="lin" valueType="num">
                                      <p:cBhvr>
                                        <p:cTn id="41" dur="1000" fill="hold"/>
                                        <p:tgtEl>
                                          <p:spTgt spid="8"/>
                                        </p:tgtEl>
                                        <p:attrNameLst>
                                          <p:attrName>style.rotation</p:attrName>
                                        </p:attrNameLst>
                                      </p:cBhvr>
                                      <p:tavLst>
                                        <p:tav tm="0">
                                          <p:val>
                                            <p:fltVal val="90"/>
                                          </p:val>
                                        </p:tav>
                                        <p:tav tm="100000">
                                          <p:val>
                                            <p:fltVal val="0"/>
                                          </p:val>
                                        </p:tav>
                                      </p:tavLst>
                                    </p:anim>
                                    <p:animEffect transition="in" filter="fade">
                                      <p:cBhvr>
                                        <p:cTn id="42" dur="10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1000" fill="hold"/>
                                        <p:tgtEl>
                                          <p:spTgt spid="9"/>
                                        </p:tgtEl>
                                        <p:attrNameLst>
                                          <p:attrName>ppt_w</p:attrName>
                                        </p:attrNameLst>
                                      </p:cBhvr>
                                      <p:tavLst>
                                        <p:tav tm="0">
                                          <p:val>
                                            <p:fltVal val="0"/>
                                          </p:val>
                                        </p:tav>
                                        <p:tav tm="100000">
                                          <p:val>
                                            <p:strVal val="#ppt_w"/>
                                          </p:val>
                                        </p:tav>
                                      </p:tavLst>
                                    </p:anim>
                                    <p:anim calcmode="lin" valueType="num">
                                      <p:cBhvr>
                                        <p:cTn id="48" dur="1000" fill="hold"/>
                                        <p:tgtEl>
                                          <p:spTgt spid="9"/>
                                        </p:tgtEl>
                                        <p:attrNameLst>
                                          <p:attrName>ppt_h</p:attrName>
                                        </p:attrNameLst>
                                      </p:cBhvr>
                                      <p:tavLst>
                                        <p:tav tm="0">
                                          <p:val>
                                            <p:fltVal val="0"/>
                                          </p:val>
                                        </p:tav>
                                        <p:tav tm="100000">
                                          <p:val>
                                            <p:strVal val="#ppt_h"/>
                                          </p:val>
                                        </p:tav>
                                      </p:tavLst>
                                    </p:anim>
                                    <p:anim calcmode="lin" valueType="num">
                                      <p:cBhvr>
                                        <p:cTn id="49" dur="1000" fill="hold"/>
                                        <p:tgtEl>
                                          <p:spTgt spid="9"/>
                                        </p:tgtEl>
                                        <p:attrNameLst>
                                          <p:attrName>style.rotation</p:attrName>
                                        </p:attrNameLst>
                                      </p:cBhvr>
                                      <p:tavLst>
                                        <p:tav tm="0">
                                          <p:val>
                                            <p:fltVal val="90"/>
                                          </p:val>
                                        </p:tav>
                                        <p:tav tm="100000">
                                          <p:val>
                                            <p:fltVal val="0"/>
                                          </p:val>
                                        </p:tav>
                                      </p:tavLst>
                                    </p:anim>
                                    <p:animEffect transition="in" filter="fade">
                                      <p:cBhvr>
                                        <p:cTn id="50" dur="10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1000" fill="hold"/>
                                        <p:tgtEl>
                                          <p:spTgt spid="10"/>
                                        </p:tgtEl>
                                        <p:attrNameLst>
                                          <p:attrName>ppt_w</p:attrName>
                                        </p:attrNameLst>
                                      </p:cBhvr>
                                      <p:tavLst>
                                        <p:tav tm="0">
                                          <p:val>
                                            <p:fltVal val="0"/>
                                          </p:val>
                                        </p:tav>
                                        <p:tav tm="100000">
                                          <p:val>
                                            <p:strVal val="#ppt_w"/>
                                          </p:val>
                                        </p:tav>
                                      </p:tavLst>
                                    </p:anim>
                                    <p:anim calcmode="lin" valueType="num">
                                      <p:cBhvr>
                                        <p:cTn id="56" dur="1000" fill="hold"/>
                                        <p:tgtEl>
                                          <p:spTgt spid="10"/>
                                        </p:tgtEl>
                                        <p:attrNameLst>
                                          <p:attrName>ppt_h</p:attrName>
                                        </p:attrNameLst>
                                      </p:cBhvr>
                                      <p:tavLst>
                                        <p:tav tm="0">
                                          <p:val>
                                            <p:fltVal val="0"/>
                                          </p:val>
                                        </p:tav>
                                        <p:tav tm="100000">
                                          <p:val>
                                            <p:strVal val="#ppt_h"/>
                                          </p:val>
                                        </p:tav>
                                      </p:tavLst>
                                    </p:anim>
                                    <p:anim calcmode="lin" valueType="num">
                                      <p:cBhvr>
                                        <p:cTn id="57" dur="1000" fill="hold"/>
                                        <p:tgtEl>
                                          <p:spTgt spid="10"/>
                                        </p:tgtEl>
                                        <p:attrNameLst>
                                          <p:attrName>style.rotation</p:attrName>
                                        </p:attrNameLst>
                                      </p:cBhvr>
                                      <p:tavLst>
                                        <p:tav tm="0">
                                          <p:val>
                                            <p:fltVal val="90"/>
                                          </p:val>
                                        </p:tav>
                                        <p:tav tm="100000">
                                          <p:val>
                                            <p:fltVal val="0"/>
                                          </p:val>
                                        </p:tav>
                                      </p:tavLst>
                                    </p:anim>
                                    <p:animEffect transition="in" filter="fade">
                                      <p:cBhvr>
                                        <p:cTn id="5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3000" t="-5000" r="-6000" b="-39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107504" y="3875038"/>
            <a:ext cx="8856984" cy="3010346"/>
          </a:xfrm>
          <a:noFill/>
        </p:spPr>
        <p:txBody>
          <a:bodyPr>
            <a:noAutofit/>
          </a:bodyPr>
          <a:lstStyle/>
          <a:p>
            <a:r>
              <a:rPr lang="fa-IR" sz="7200"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واجعل</a:t>
            </a:r>
            <a:r>
              <a:rPr lang="fa-IR" sz="7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fa-IR" sz="7200"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صلاتنا</a:t>
            </a:r>
            <a:r>
              <a:rPr lang="fa-IR" sz="7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به </a:t>
            </a:r>
            <a:r>
              <a:rPr lang="fa-IR" sz="7200"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مقبولة</a:t>
            </a:r>
            <a:r>
              <a:rPr lang="fa-IR" sz="7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fa-IR" sz="7200"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وذنوبنا</a:t>
            </a:r>
            <a:r>
              <a:rPr lang="fa-IR" sz="7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به </a:t>
            </a:r>
            <a:r>
              <a:rPr lang="fa-IR" sz="7200"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مغفورة</a:t>
            </a:r>
            <a:endParaRPr lang="fa-IR" sz="7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3" name="b.147.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596336" y="5810538"/>
            <a:ext cx="609600" cy="609600"/>
          </a:xfrm>
          <a:prstGeom prst="rect">
            <a:avLst/>
          </a:prstGeom>
        </p:spPr>
      </p:pic>
    </p:spTree>
    <p:extLst>
      <p:ext uri="{BB962C8B-B14F-4D97-AF65-F5344CB8AC3E}">
        <p14:creationId xmlns:p14="http://schemas.microsoft.com/office/powerpoint/2010/main" val="15385583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384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a:xfrm>
            <a:off x="0" y="116632"/>
            <a:ext cx="9144000" cy="2880320"/>
          </a:xfrm>
        </p:spPr>
        <p:txBody>
          <a:bodyPr>
            <a:normAutofit/>
          </a:bodyPr>
          <a:lstStyle/>
          <a:p>
            <a:r>
              <a:rPr lang="fa-IR" sz="2600" dirty="0" smtClean="0"/>
              <a:t>سبب عزت موجود </a:t>
            </a:r>
            <a:r>
              <a:rPr lang="fa-IR" sz="2600" dirty="0" smtClean="0">
                <a:solidFill>
                  <a:srgbClr val="FF0000"/>
                </a:solidFill>
              </a:rPr>
              <a:t>نماز است نماز</a:t>
            </a:r>
            <a:r>
              <a:rPr lang="fa-IR" sz="2600" dirty="0" smtClean="0"/>
              <a:t>                  زینت درگه معبود </a:t>
            </a:r>
            <a:r>
              <a:rPr lang="fa-IR" sz="2600" dirty="0" smtClean="0">
                <a:solidFill>
                  <a:srgbClr val="FF0000"/>
                </a:solidFill>
              </a:rPr>
              <a:t>نماز است نماز</a:t>
            </a:r>
            <a:r>
              <a:rPr lang="fa-IR" sz="2600" dirty="0" smtClean="0"/>
              <a:t/>
            </a:r>
            <a:br>
              <a:rPr lang="fa-IR" sz="2600" dirty="0" smtClean="0"/>
            </a:br>
            <a:r>
              <a:rPr lang="fa-IR" sz="2600" dirty="0" smtClean="0"/>
              <a:t>بی نماز از نظر لطف خدا محروم است     شرع را مقصد </a:t>
            </a:r>
            <a:r>
              <a:rPr lang="fa-IR" sz="2600" dirty="0" err="1" smtClean="0"/>
              <a:t>ومقصود</a:t>
            </a:r>
            <a:r>
              <a:rPr lang="fa-IR" sz="2600" dirty="0" smtClean="0"/>
              <a:t> </a:t>
            </a:r>
            <a:r>
              <a:rPr lang="fa-IR" sz="2600" dirty="0" smtClean="0">
                <a:solidFill>
                  <a:srgbClr val="FF0000"/>
                </a:solidFill>
              </a:rPr>
              <a:t>نماز است نماز</a:t>
            </a:r>
            <a:r>
              <a:rPr lang="fa-IR" sz="2600" dirty="0" smtClean="0"/>
              <a:t/>
            </a:r>
            <a:br>
              <a:rPr lang="fa-IR" sz="2600" dirty="0" smtClean="0"/>
            </a:br>
            <a:r>
              <a:rPr lang="fa-IR" sz="2600" dirty="0" smtClean="0"/>
              <a:t>گفتم ای عقل </a:t>
            </a:r>
            <a:r>
              <a:rPr lang="fa-IR" sz="2600" dirty="0" err="1" smtClean="0"/>
              <a:t>زطاعت</a:t>
            </a:r>
            <a:r>
              <a:rPr lang="fa-IR" sz="2600" dirty="0" smtClean="0"/>
              <a:t> همگی افضل چیست؟        عقل یکبار بفرمود </a:t>
            </a:r>
            <a:r>
              <a:rPr lang="fa-IR" sz="2600" dirty="0" err="1" smtClean="0">
                <a:solidFill>
                  <a:srgbClr val="FF0000"/>
                </a:solidFill>
              </a:rPr>
              <a:t>نمازاست</a:t>
            </a:r>
            <a:r>
              <a:rPr lang="fa-IR" sz="2600" dirty="0" smtClean="0">
                <a:solidFill>
                  <a:srgbClr val="FF0000"/>
                </a:solidFill>
              </a:rPr>
              <a:t> نماز</a:t>
            </a:r>
            <a:br>
              <a:rPr lang="fa-IR" sz="2600" dirty="0" smtClean="0">
                <a:solidFill>
                  <a:srgbClr val="FF0000"/>
                </a:solidFill>
              </a:rPr>
            </a:br>
            <a:r>
              <a:rPr lang="fa-IR" sz="2600" dirty="0" smtClean="0"/>
              <a:t>به نماز عذر نباشد چو به تن جان داری       آنچه حق از همه </a:t>
            </a:r>
            <a:r>
              <a:rPr lang="fa-IR" sz="2600" dirty="0" err="1" smtClean="0"/>
              <a:t>بستود</a:t>
            </a:r>
            <a:r>
              <a:rPr lang="fa-IR" sz="2600" dirty="0" smtClean="0"/>
              <a:t> </a:t>
            </a:r>
            <a:r>
              <a:rPr lang="fa-IR" sz="2600" dirty="0" smtClean="0">
                <a:solidFill>
                  <a:srgbClr val="FF0000"/>
                </a:solidFill>
              </a:rPr>
              <a:t>نماز است نماز</a:t>
            </a:r>
            <a:r>
              <a:rPr lang="fa-IR" sz="2000" dirty="0" smtClean="0"/>
              <a:t/>
            </a:r>
            <a:br>
              <a:rPr lang="fa-IR" sz="2000" dirty="0" smtClean="0"/>
            </a:br>
            <a:endParaRPr lang="fa-IR" sz="2000" dirty="0"/>
          </a:p>
        </p:txBody>
      </p:sp>
      <p:sp>
        <p:nvSpPr>
          <p:cNvPr id="3" name="نگهدارنده مکان محتوا 2"/>
          <p:cNvSpPr>
            <a:spLocks noGrp="1"/>
          </p:cNvSpPr>
          <p:nvPr>
            <p:ph idx="1"/>
          </p:nvPr>
        </p:nvSpPr>
        <p:spPr>
          <a:xfrm>
            <a:off x="457200" y="4221088"/>
            <a:ext cx="8229600" cy="1905075"/>
          </a:xfrm>
        </p:spPr>
        <p:txBody>
          <a:bodyPr/>
          <a:lstStyle/>
          <a:p>
            <a:endParaRPr lang="fa-IR" dirty="0"/>
          </a:p>
        </p:txBody>
      </p:sp>
    </p:spTree>
    <p:extLst>
      <p:ext uri="{BB962C8B-B14F-4D97-AF65-F5344CB8AC3E}">
        <p14:creationId xmlns:p14="http://schemas.microsoft.com/office/powerpoint/2010/main" val="5199449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fa-IR"/>
          </a:p>
        </p:txBody>
      </p:sp>
      <p:graphicFrame>
        <p:nvGraphicFramePr>
          <p:cNvPr id="4" name="نگهدارنده مکان محتوا 3"/>
          <p:cNvGraphicFramePr>
            <a:graphicFrameLocks noGrp="1"/>
          </p:cNvGraphicFramePr>
          <p:nvPr>
            <p:ph idx="1"/>
            <p:extLst>
              <p:ext uri="{D42A27DB-BD31-4B8C-83A1-F6EECF244321}">
                <p14:modId xmlns:p14="http://schemas.microsoft.com/office/powerpoint/2010/main" val="424623755"/>
              </p:ext>
            </p:extLst>
          </p:nvPr>
        </p:nvGraphicFramePr>
        <p:xfrm>
          <a:off x="457200" y="692696"/>
          <a:ext cx="8229600" cy="54334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77187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51520" y="1268760"/>
            <a:ext cx="8712968" cy="1200329"/>
          </a:xfrm>
          <a:prstGeom prst="rect">
            <a:avLst/>
          </a:prstGeom>
        </p:spPr>
        <p:txBody>
          <a:bodyPr wrap="square">
            <a:spAutoFit/>
          </a:bodyPr>
          <a:lstStyle/>
          <a:p>
            <a:pPr marL="82296" algn="ctr">
              <a:spcBef>
                <a:spcPts val="600"/>
              </a:spcBef>
              <a:buClr>
                <a:srgbClr val="3891A7"/>
              </a:buClr>
              <a:buSzPct val="80000"/>
            </a:pPr>
            <a:r>
              <a:rPr lang="fa-IR" sz="7200" b="1" dirty="0" err="1">
                <a:ln w="12700">
                  <a:solidFill>
                    <a:srgbClr val="4F271C">
                      <a:satMod val="155000"/>
                    </a:srgbClr>
                  </a:solidFill>
                  <a:prstDash val="solid"/>
                </a:ln>
                <a:solidFill>
                  <a:srgbClr val="FFFF00"/>
                </a:solidFill>
                <a:effectLst>
                  <a:glow rad="228600">
                    <a:srgbClr val="FEB80A">
                      <a:satMod val="175000"/>
                      <a:alpha val="40000"/>
                    </a:srgbClr>
                  </a:glow>
                  <a:outerShdw blurRad="41275" dist="20320" dir="1800000" algn="tl" rotWithShape="0">
                    <a:srgbClr val="000000">
                      <a:alpha val="40000"/>
                    </a:srgbClr>
                  </a:outerShdw>
                </a:effectLst>
                <a:latin typeface="110_Besmellah_1(MRT)" pitchFamily="2" charset="0"/>
                <a:cs typeface="2  Majid Shadow" pitchFamily="2" charset="-78"/>
              </a:rPr>
              <a:t>بِسم</a:t>
            </a:r>
            <a:r>
              <a:rPr lang="fa-IR" sz="7200" b="1" dirty="0">
                <a:ln w="12700">
                  <a:solidFill>
                    <a:srgbClr val="4F271C">
                      <a:satMod val="155000"/>
                    </a:srgbClr>
                  </a:solidFill>
                  <a:prstDash val="solid"/>
                </a:ln>
                <a:solidFill>
                  <a:srgbClr val="FFFF00"/>
                </a:solidFill>
                <a:effectLst>
                  <a:glow rad="228600">
                    <a:srgbClr val="FEB80A">
                      <a:satMod val="175000"/>
                      <a:alpha val="40000"/>
                    </a:srgbClr>
                  </a:glow>
                  <a:outerShdw blurRad="41275" dist="20320" dir="1800000" algn="tl" rotWithShape="0">
                    <a:srgbClr val="000000">
                      <a:alpha val="40000"/>
                    </a:srgbClr>
                  </a:outerShdw>
                </a:effectLst>
                <a:latin typeface="110_Besmellah_1(MRT)" pitchFamily="2" charset="0"/>
                <a:cs typeface="2  Majid Shadow" pitchFamily="2" charset="-78"/>
              </a:rPr>
              <a:t> </a:t>
            </a:r>
            <a:r>
              <a:rPr lang="fa-IR" sz="7200" b="1" dirty="0" err="1">
                <a:ln w="12700">
                  <a:solidFill>
                    <a:srgbClr val="4F271C">
                      <a:satMod val="155000"/>
                    </a:srgbClr>
                  </a:solidFill>
                  <a:prstDash val="solid"/>
                </a:ln>
                <a:solidFill>
                  <a:srgbClr val="FFFF00"/>
                </a:solidFill>
                <a:effectLst>
                  <a:glow rad="228600">
                    <a:srgbClr val="FEB80A">
                      <a:satMod val="175000"/>
                      <a:alpha val="40000"/>
                    </a:srgbClr>
                  </a:glow>
                  <a:outerShdw blurRad="41275" dist="20320" dir="1800000" algn="tl" rotWithShape="0">
                    <a:srgbClr val="000000">
                      <a:alpha val="40000"/>
                    </a:srgbClr>
                  </a:outerShdw>
                </a:effectLst>
                <a:latin typeface="110_Besmellah_1(MRT)" pitchFamily="2" charset="0"/>
                <a:cs typeface="2  Majid Shadow" pitchFamily="2" charset="-78"/>
              </a:rPr>
              <a:t>اللّهِ</a:t>
            </a:r>
            <a:r>
              <a:rPr lang="fa-IR" sz="7200" b="1" dirty="0">
                <a:ln w="12700">
                  <a:solidFill>
                    <a:srgbClr val="4F271C">
                      <a:satMod val="155000"/>
                    </a:srgbClr>
                  </a:solidFill>
                  <a:prstDash val="solid"/>
                </a:ln>
                <a:solidFill>
                  <a:srgbClr val="FFFF00"/>
                </a:solidFill>
                <a:effectLst>
                  <a:glow rad="228600">
                    <a:srgbClr val="FEB80A">
                      <a:satMod val="175000"/>
                      <a:alpha val="40000"/>
                    </a:srgbClr>
                  </a:glow>
                  <a:outerShdw blurRad="41275" dist="20320" dir="1800000" algn="tl" rotWithShape="0">
                    <a:srgbClr val="000000">
                      <a:alpha val="40000"/>
                    </a:srgbClr>
                  </a:outerShdw>
                </a:effectLst>
                <a:latin typeface="110_Besmellah_1(MRT)" pitchFamily="2" charset="0"/>
                <a:cs typeface="2  Majid Shadow" pitchFamily="2" charset="-78"/>
              </a:rPr>
              <a:t> </a:t>
            </a:r>
            <a:r>
              <a:rPr lang="fa-IR" sz="7200" b="1" dirty="0" err="1">
                <a:ln w="12700">
                  <a:solidFill>
                    <a:srgbClr val="4F271C">
                      <a:satMod val="155000"/>
                    </a:srgbClr>
                  </a:solidFill>
                  <a:prstDash val="solid"/>
                </a:ln>
                <a:solidFill>
                  <a:srgbClr val="FFFF00"/>
                </a:solidFill>
                <a:effectLst>
                  <a:glow rad="228600">
                    <a:srgbClr val="FEB80A">
                      <a:satMod val="175000"/>
                      <a:alpha val="40000"/>
                    </a:srgbClr>
                  </a:glow>
                  <a:outerShdw blurRad="41275" dist="20320" dir="1800000" algn="tl" rotWithShape="0">
                    <a:srgbClr val="000000">
                      <a:alpha val="40000"/>
                    </a:srgbClr>
                  </a:outerShdw>
                </a:effectLst>
                <a:latin typeface="110_Besmellah_1(MRT)" pitchFamily="2" charset="0"/>
                <a:cs typeface="2  Majid Shadow" pitchFamily="2" charset="-78"/>
              </a:rPr>
              <a:t>الرَّحمنِ</a:t>
            </a:r>
            <a:r>
              <a:rPr lang="fa-IR" sz="7200" b="1" dirty="0">
                <a:ln w="12700">
                  <a:solidFill>
                    <a:srgbClr val="4F271C">
                      <a:satMod val="155000"/>
                    </a:srgbClr>
                  </a:solidFill>
                  <a:prstDash val="solid"/>
                </a:ln>
                <a:solidFill>
                  <a:srgbClr val="FFFF00"/>
                </a:solidFill>
                <a:effectLst>
                  <a:glow rad="228600">
                    <a:srgbClr val="FEB80A">
                      <a:satMod val="175000"/>
                      <a:alpha val="40000"/>
                    </a:srgbClr>
                  </a:glow>
                  <a:outerShdw blurRad="41275" dist="20320" dir="1800000" algn="tl" rotWithShape="0">
                    <a:srgbClr val="000000">
                      <a:alpha val="40000"/>
                    </a:srgbClr>
                  </a:outerShdw>
                </a:effectLst>
                <a:latin typeface="110_Besmellah_1(MRT)" pitchFamily="2" charset="0"/>
                <a:cs typeface="2  Majid Shadow" pitchFamily="2" charset="-78"/>
              </a:rPr>
              <a:t> </a:t>
            </a:r>
            <a:r>
              <a:rPr lang="fa-IR" sz="7200" b="1" dirty="0" err="1">
                <a:ln w="12700">
                  <a:solidFill>
                    <a:srgbClr val="4F271C">
                      <a:satMod val="155000"/>
                    </a:srgbClr>
                  </a:solidFill>
                  <a:prstDash val="solid"/>
                </a:ln>
                <a:solidFill>
                  <a:srgbClr val="FFFF00"/>
                </a:solidFill>
                <a:effectLst>
                  <a:glow rad="228600">
                    <a:srgbClr val="FEB80A">
                      <a:satMod val="175000"/>
                      <a:alpha val="40000"/>
                    </a:srgbClr>
                  </a:glow>
                  <a:outerShdw blurRad="41275" dist="20320" dir="1800000" algn="tl" rotWithShape="0">
                    <a:srgbClr val="000000">
                      <a:alpha val="40000"/>
                    </a:srgbClr>
                  </a:outerShdw>
                </a:effectLst>
                <a:latin typeface="110_Besmellah_1(MRT)" pitchFamily="2" charset="0"/>
                <a:cs typeface="2  Majid Shadow" pitchFamily="2" charset="-78"/>
              </a:rPr>
              <a:t>الرَّحیم</a:t>
            </a:r>
            <a:r>
              <a:rPr lang="fa-IR" sz="4000" b="1" dirty="0">
                <a:ln w="12700">
                  <a:solidFill>
                    <a:srgbClr val="4F271C">
                      <a:satMod val="155000"/>
                    </a:srgbClr>
                  </a:solidFill>
                  <a:prstDash val="solid"/>
                </a:ln>
                <a:solidFill>
                  <a:srgbClr val="FFFF00"/>
                </a:solidFill>
                <a:effectLst>
                  <a:glow rad="228600">
                    <a:srgbClr val="FEB80A">
                      <a:satMod val="175000"/>
                      <a:alpha val="40000"/>
                    </a:srgbClr>
                  </a:glow>
                  <a:outerShdw blurRad="41275" dist="20320" dir="1800000" algn="tl" rotWithShape="0">
                    <a:srgbClr val="000000">
                      <a:alpha val="40000"/>
                    </a:srgbClr>
                  </a:outerShdw>
                </a:effectLst>
                <a:latin typeface="110_Besmellah_1(MRT)" pitchFamily="2" charset="0"/>
                <a:cs typeface="2  Majid Shadow" pitchFamily="2" charset="-78"/>
              </a:rPr>
              <a:t> </a:t>
            </a:r>
          </a:p>
        </p:txBody>
      </p:sp>
    </p:spTree>
    <p:extLst>
      <p:ext uri="{BB962C8B-B14F-4D97-AF65-F5344CB8AC3E}">
        <p14:creationId xmlns:p14="http://schemas.microsoft.com/office/powerpoint/2010/main" val="139538948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نگهدارنده مکان محتوا 3"/>
          <p:cNvGraphicFramePr>
            <a:graphicFrameLocks noGrp="1"/>
          </p:cNvGraphicFramePr>
          <p:nvPr>
            <p:ph idx="1"/>
            <p:extLst>
              <p:ext uri="{D42A27DB-BD31-4B8C-83A1-F6EECF244321}">
                <p14:modId xmlns:p14="http://schemas.microsoft.com/office/powerpoint/2010/main" val="923040791"/>
              </p:ext>
            </p:extLst>
          </p:nvPr>
        </p:nvGraphicFramePr>
        <p:xfrm>
          <a:off x="457200" y="188640"/>
          <a:ext cx="8229600" cy="6480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8297302"/>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a:stretch>
        </a:blipFill>
        <a:effectLst/>
      </p:bgPr>
    </p:bg>
    <p:spTree>
      <p:nvGrpSpPr>
        <p:cNvPr id="1" name=""/>
        <p:cNvGrpSpPr/>
        <p:nvPr/>
      </p:nvGrpSpPr>
      <p:grpSpPr>
        <a:xfrm>
          <a:off x="0" y="0"/>
          <a:ext cx="0" cy="0"/>
          <a:chOff x="0" y="0"/>
          <a:chExt cx="0" cy="0"/>
        </a:xfrm>
      </p:grpSpPr>
      <p:sp>
        <p:nvSpPr>
          <p:cNvPr id="3" name="نگهدارنده مکان محتوا 2"/>
          <p:cNvSpPr>
            <a:spLocks noGrp="1"/>
          </p:cNvSpPr>
          <p:nvPr>
            <p:ph idx="1"/>
          </p:nvPr>
        </p:nvSpPr>
        <p:spPr/>
        <p:txBody>
          <a:bodyPr/>
          <a:lstStyle/>
          <a:p>
            <a:pPr marL="0" lvl="0" indent="0" algn="just">
              <a:lnSpc>
                <a:spcPct val="115000"/>
              </a:lnSpc>
              <a:spcAft>
                <a:spcPts val="1000"/>
              </a:spcAft>
              <a:buNone/>
            </a:pPr>
            <a:endParaRPr lang="fa-IR" dirty="0">
              <a:ea typeface="Calibri"/>
              <a:cs typeface="B Badr"/>
            </a:endParaRPr>
          </a:p>
          <a:p>
            <a:pPr marL="0" lvl="0" indent="0" algn="just">
              <a:lnSpc>
                <a:spcPct val="115000"/>
              </a:lnSpc>
              <a:spcAft>
                <a:spcPts val="1000"/>
              </a:spcAft>
              <a:buNone/>
            </a:pPr>
            <a:endParaRPr lang="en-US" sz="2400" dirty="0">
              <a:ea typeface="Calibri"/>
              <a:cs typeface="Arial"/>
            </a:endParaRPr>
          </a:p>
          <a:p>
            <a:endParaRPr lang="fa-IR" dirty="0"/>
          </a:p>
        </p:txBody>
      </p:sp>
      <p:sp>
        <p:nvSpPr>
          <p:cNvPr id="5" name="Oval 4"/>
          <p:cNvSpPr/>
          <p:nvPr/>
        </p:nvSpPr>
        <p:spPr>
          <a:xfrm>
            <a:off x="251520" y="188640"/>
            <a:ext cx="8640960" cy="1152128"/>
          </a:xfrm>
          <a:prstGeom prst="ellipse">
            <a:avLst/>
          </a:prstGeom>
          <a:solidFill>
            <a:schemeClr val="tx2">
              <a:lumMod val="75000"/>
            </a:schemeClr>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000" dirty="0" smtClean="0">
                <a:ea typeface="Calibri"/>
                <a:cs typeface="B Badr"/>
              </a:rPr>
              <a:t>راههای پی بردن </a:t>
            </a:r>
            <a:r>
              <a:rPr lang="fa-IR" sz="4000" dirty="0">
                <a:ea typeface="Calibri"/>
                <a:cs typeface="B Badr"/>
              </a:rPr>
              <a:t>به اهمیت موضوع </a:t>
            </a:r>
            <a:r>
              <a:rPr lang="fa-IR" sz="4000" dirty="0" smtClean="0">
                <a:ea typeface="Calibri"/>
                <a:cs typeface="B Badr"/>
              </a:rPr>
              <a:t>نماز </a:t>
            </a:r>
            <a:endParaRPr lang="en-US" sz="3200" dirty="0">
              <a:ea typeface="Calibri"/>
              <a:cs typeface="Arial"/>
            </a:endParaRPr>
          </a:p>
          <a:p>
            <a:pPr algn="ctr"/>
            <a:endParaRPr lang="fa-IR" dirty="0"/>
          </a:p>
        </p:txBody>
      </p:sp>
      <p:sp>
        <p:nvSpPr>
          <p:cNvPr id="6" name="Rounded Rectangle 5"/>
          <p:cNvSpPr/>
          <p:nvPr/>
        </p:nvSpPr>
        <p:spPr>
          <a:xfrm>
            <a:off x="467544" y="1484784"/>
            <a:ext cx="8280920" cy="1152128"/>
          </a:xfrm>
          <a:prstGeom prst="roundRect">
            <a:avLst>
              <a:gd name="adj" fmla="val 50000"/>
            </a:avLst>
          </a:prstGeom>
          <a:solidFill>
            <a:schemeClr val="tx2">
              <a:lumMod val="75000"/>
            </a:schemeClr>
          </a:solid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6000" dirty="0" smtClean="0"/>
              <a:t>1</a:t>
            </a:r>
            <a:r>
              <a:rPr lang="fa-IR" sz="4400" dirty="0" smtClean="0"/>
              <a:t>- </a:t>
            </a:r>
            <a:r>
              <a:rPr lang="fa-IR" sz="6600" dirty="0" smtClean="0"/>
              <a:t>آمار </a:t>
            </a:r>
            <a:r>
              <a:rPr lang="fa-IR" sz="6600" dirty="0" err="1" smtClean="0"/>
              <a:t>وارقام</a:t>
            </a:r>
            <a:endParaRPr lang="fa-IR" sz="6600" dirty="0"/>
          </a:p>
        </p:txBody>
      </p:sp>
      <p:sp>
        <p:nvSpPr>
          <p:cNvPr id="7" name="Rounded Rectangle 6"/>
          <p:cNvSpPr/>
          <p:nvPr/>
        </p:nvSpPr>
        <p:spPr>
          <a:xfrm>
            <a:off x="683568" y="2780928"/>
            <a:ext cx="7720204" cy="1224136"/>
          </a:xfrm>
          <a:prstGeom prst="roundRect">
            <a:avLst>
              <a:gd name="adj" fmla="val 50000"/>
            </a:avLst>
          </a:prstGeom>
          <a:solidFill>
            <a:schemeClr val="tx2">
              <a:lumMod val="75000"/>
            </a:schemeClr>
          </a:solid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fa-IR" sz="4800" dirty="0" smtClean="0">
                <a:ea typeface="Calibri"/>
                <a:cs typeface="B Badr"/>
              </a:rPr>
              <a:t>2- </a:t>
            </a:r>
            <a:r>
              <a:rPr lang="fa-IR" sz="4800" dirty="0">
                <a:ea typeface="Calibri"/>
                <a:cs typeface="B Badr"/>
              </a:rPr>
              <a:t>اهتمام شارع مقدس و اولیاء به آن</a:t>
            </a:r>
            <a:endParaRPr lang="en-US" sz="3200" dirty="0">
              <a:ea typeface="Calibri"/>
              <a:cs typeface="Arial"/>
            </a:endParaRPr>
          </a:p>
          <a:p>
            <a:pPr algn="ctr"/>
            <a:endParaRPr lang="fa-IR" dirty="0"/>
          </a:p>
        </p:txBody>
      </p:sp>
      <p:sp>
        <p:nvSpPr>
          <p:cNvPr id="8" name="Rounded Rectangle 7"/>
          <p:cNvSpPr/>
          <p:nvPr/>
        </p:nvSpPr>
        <p:spPr>
          <a:xfrm>
            <a:off x="899592" y="4149080"/>
            <a:ext cx="7344816" cy="1152128"/>
          </a:xfrm>
          <a:prstGeom prst="roundRect">
            <a:avLst>
              <a:gd name="adj" fmla="val 50000"/>
            </a:avLst>
          </a:prstGeom>
          <a:solidFill>
            <a:schemeClr val="tx2">
              <a:lumMod val="75000"/>
            </a:schemeClr>
          </a:solid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fa-IR" sz="5400" dirty="0">
                <a:solidFill>
                  <a:prstClr val="white"/>
                </a:solidFill>
                <a:ea typeface="Calibri"/>
                <a:cs typeface="B Badr"/>
              </a:rPr>
              <a:t> 3</a:t>
            </a:r>
            <a:r>
              <a:rPr lang="fa-IR" sz="6600" dirty="0" smtClean="0">
                <a:solidFill>
                  <a:prstClr val="white"/>
                </a:solidFill>
                <a:ea typeface="Calibri"/>
                <a:cs typeface="B Badr"/>
              </a:rPr>
              <a:t>- </a:t>
            </a:r>
            <a:r>
              <a:rPr lang="fa-IR" sz="6600" dirty="0">
                <a:solidFill>
                  <a:prstClr val="white"/>
                </a:solidFill>
                <a:ea typeface="Calibri"/>
                <a:cs typeface="B Badr"/>
              </a:rPr>
              <a:t>میزان اثر گذاری</a:t>
            </a:r>
            <a:endParaRPr lang="en-US" sz="5400" dirty="0">
              <a:solidFill>
                <a:prstClr val="white"/>
              </a:solidFill>
              <a:ea typeface="Calibri"/>
              <a:cs typeface="Arial"/>
            </a:endParaRPr>
          </a:p>
        </p:txBody>
      </p:sp>
      <p:sp>
        <p:nvSpPr>
          <p:cNvPr id="9" name="Rounded Rectangle 8"/>
          <p:cNvSpPr/>
          <p:nvPr/>
        </p:nvSpPr>
        <p:spPr>
          <a:xfrm>
            <a:off x="1259632" y="5445224"/>
            <a:ext cx="6480720" cy="1080120"/>
          </a:xfrm>
          <a:prstGeom prst="roundRect">
            <a:avLst>
              <a:gd name="adj" fmla="val 50000"/>
            </a:avLst>
          </a:prstGeom>
          <a:solidFill>
            <a:schemeClr val="tx2">
              <a:lumMod val="75000"/>
            </a:schemeClr>
          </a:solid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800" dirty="0" smtClean="0"/>
              <a:t>4ـ محوریت ها در نماز و... </a:t>
            </a:r>
            <a:endParaRPr lang="fa-IR" sz="4800" dirty="0"/>
          </a:p>
        </p:txBody>
      </p:sp>
    </p:spTree>
    <p:extLst>
      <p:ext uri="{BB962C8B-B14F-4D97-AF65-F5344CB8AC3E}">
        <p14:creationId xmlns:p14="http://schemas.microsoft.com/office/powerpoint/2010/main" val="3447442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1000" b="-8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fa-IR"/>
          </a:p>
        </p:txBody>
      </p:sp>
      <p:sp>
        <p:nvSpPr>
          <p:cNvPr id="3" name="نگهدارنده مکان محتوا 2"/>
          <p:cNvSpPr>
            <a:spLocks noGrp="1"/>
          </p:cNvSpPr>
          <p:nvPr>
            <p:ph idx="1"/>
          </p:nvPr>
        </p:nvSpPr>
        <p:spPr>
          <a:xfrm>
            <a:off x="457200" y="260648"/>
            <a:ext cx="8229600" cy="6336704"/>
          </a:xfrm>
        </p:spPr>
        <p:txBody>
          <a:bodyPr/>
          <a:lstStyle/>
          <a:p>
            <a:endParaRPr lang="fa-IR" dirty="0"/>
          </a:p>
        </p:txBody>
      </p:sp>
      <p:sp>
        <p:nvSpPr>
          <p:cNvPr id="4" name="Rounded Rectangle 3"/>
          <p:cNvSpPr/>
          <p:nvPr/>
        </p:nvSpPr>
        <p:spPr>
          <a:xfrm>
            <a:off x="611560" y="1844824"/>
            <a:ext cx="7920880" cy="1152128"/>
          </a:xfrm>
          <a:prstGeom prst="roundRect">
            <a:avLst>
              <a:gd name="adj" fmla="val 28498"/>
            </a:avLst>
          </a:prstGeom>
          <a:solidFill>
            <a:srgbClr val="046815"/>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6000" dirty="0" smtClean="0"/>
              <a:t>نماز </a:t>
            </a:r>
            <a:r>
              <a:rPr lang="fa-IR" sz="6000" dirty="0" err="1" smtClean="0"/>
              <a:t>ازمنظر</a:t>
            </a:r>
            <a:r>
              <a:rPr lang="fa-IR" sz="6000" dirty="0" smtClean="0"/>
              <a:t> آمار و ارقام</a:t>
            </a:r>
            <a:endParaRPr lang="fa-IR" sz="6000" dirty="0"/>
          </a:p>
        </p:txBody>
      </p:sp>
      <p:sp>
        <p:nvSpPr>
          <p:cNvPr id="5" name="Rounded Rectangle 4"/>
          <p:cNvSpPr/>
          <p:nvPr/>
        </p:nvSpPr>
        <p:spPr>
          <a:xfrm>
            <a:off x="611560" y="3068960"/>
            <a:ext cx="7920880" cy="1152128"/>
          </a:xfrm>
          <a:prstGeom prst="roundRect">
            <a:avLst>
              <a:gd name="adj" fmla="val 24642"/>
            </a:avLst>
          </a:prstGeom>
          <a:solidFill>
            <a:srgbClr val="046815"/>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800" dirty="0" smtClean="0"/>
              <a:t>برخی از اولین ها </a:t>
            </a:r>
            <a:r>
              <a:rPr lang="fa-IR" sz="4800" dirty="0" err="1" smtClean="0"/>
              <a:t>وآخرین</a:t>
            </a:r>
            <a:r>
              <a:rPr lang="fa-IR" sz="4800" dirty="0" smtClean="0"/>
              <a:t> ها در نماز</a:t>
            </a:r>
            <a:endParaRPr lang="fa-IR" sz="4800" dirty="0"/>
          </a:p>
        </p:txBody>
      </p:sp>
      <p:sp>
        <p:nvSpPr>
          <p:cNvPr id="7" name="Rounded Rectangle 6"/>
          <p:cNvSpPr/>
          <p:nvPr/>
        </p:nvSpPr>
        <p:spPr>
          <a:xfrm>
            <a:off x="611560" y="4293096"/>
            <a:ext cx="7920880" cy="1080120"/>
          </a:xfrm>
          <a:prstGeom prst="roundRect">
            <a:avLst/>
          </a:prstGeom>
          <a:solidFill>
            <a:srgbClr val="046815"/>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5400" dirty="0" smtClean="0"/>
              <a:t>محوریت نماز </a:t>
            </a:r>
            <a:endParaRPr lang="fa-IR" sz="5400" dirty="0"/>
          </a:p>
        </p:txBody>
      </p:sp>
      <p:sp>
        <p:nvSpPr>
          <p:cNvPr id="8" name="Rounded Rectangle 7"/>
          <p:cNvSpPr/>
          <p:nvPr/>
        </p:nvSpPr>
        <p:spPr>
          <a:xfrm>
            <a:off x="1115616" y="332656"/>
            <a:ext cx="6984776" cy="1368152"/>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w="57150">
            <a:solidFill>
              <a:srgbClr val="FFC000"/>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a-IR" sz="6600" b="1" dirty="0" smtClean="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عناوین بحث</a:t>
            </a:r>
            <a:endParaRPr lang="fa-IR" sz="6600" b="1" dirty="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Rounded Rectangle 8"/>
          <p:cNvSpPr/>
          <p:nvPr/>
        </p:nvSpPr>
        <p:spPr>
          <a:xfrm>
            <a:off x="611560" y="5445224"/>
            <a:ext cx="7920880" cy="1152128"/>
          </a:xfrm>
          <a:prstGeom prst="roundRect">
            <a:avLst/>
          </a:prstGeom>
          <a:solidFill>
            <a:srgbClr val="046815"/>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5400" dirty="0" smtClean="0"/>
              <a:t>بهترین ها در نماز</a:t>
            </a:r>
            <a:endParaRPr lang="fa-IR" sz="5400" dirty="0"/>
          </a:p>
        </p:txBody>
      </p:sp>
    </p:spTree>
    <p:extLst>
      <p:ext uri="{BB962C8B-B14F-4D97-AF65-F5344CB8AC3E}">
        <p14:creationId xmlns:p14="http://schemas.microsoft.com/office/powerpoint/2010/main" val="322002242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circle(in)">
                                      <p:cBhvr>
                                        <p:cTn id="25" dur="2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circle(in)">
                                      <p:cBhvr>
                                        <p:cTn id="30" dur="20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1000" fill="hold"/>
                                        <p:tgtEl>
                                          <p:spTgt spid="7"/>
                                        </p:tgtEl>
                                        <p:attrNameLst>
                                          <p:attrName>ppt_w</p:attrName>
                                        </p:attrNameLst>
                                      </p:cBhvr>
                                      <p:tavLst>
                                        <p:tav tm="0">
                                          <p:val>
                                            <p:fltVal val="0"/>
                                          </p:val>
                                        </p:tav>
                                        <p:tav tm="100000">
                                          <p:val>
                                            <p:strVal val="#ppt_w"/>
                                          </p:val>
                                        </p:tav>
                                      </p:tavLst>
                                    </p:anim>
                                    <p:anim calcmode="lin" valueType="num">
                                      <p:cBhvr>
                                        <p:cTn id="36" dur="1000" fill="hold"/>
                                        <p:tgtEl>
                                          <p:spTgt spid="7"/>
                                        </p:tgtEl>
                                        <p:attrNameLst>
                                          <p:attrName>ppt_h</p:attrName>
                                        </p:attrNameLst>
                                      </p:cBhvr>
                                      <p:tavLst>
                                        <p:tav tm="0">
                                          <p:val>
                                            <p:fltVal val="0"/>
                                          </p:val>
                                        </p:tav>
                                        <p:tav tm="100000">
                                          <p:val>
                                            <p:strVal val="#ppt_h"/>
                                          </p:val>
                                        </p:tav>
                                      </p:tavLst>
                                    </p:anim>
                                    <p:anim calcmode="lin" valueType="num">
                                      <p:cBhvr>
                                        <p:cTn id="37" dur="1000" fill="hold"/>
                                        <p:tgtEl>
                                          <p:spTgt spid="7"/>
                                        </p:tgtEl>
                                        <p:attrNameLst>
                                          <p:attrName>style.rotation</p:attrName>
                                        </p:attrNameLst>
                                      </p:cBhvr>
                                      <p:tavLst>
                                        <p:tav tm="0">
                                          <p:val>
                                            <p:fltVal val="90"/>
                                          </p:val>
                                        </p:tav>
                                        <p:tav tm="100000">
                                          <p:val>
                                            <p:fltVal val="0"/>
                                          </p:val>
                                        </p:tav>
                                      </p:tavLst>
                                    </p:anim>
                                    <p:animEffect transition="in" filter="fade">
                                      <p:cBhvr>
                                        <p:cTn id="38" dur="10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نمودار 4"/>
          <p:cNvGraphicFramePr/>
          <p:nvPr>
            <p:extLst>
              <p:ext uri="{D42A27DB-BD31-4B8C-83A1-F6EECF244321}">
                <p14:modId xmlns:p14="http://schemas.microsoft.com/office/powerpoint/2010/main" val="2584133141"/>
              </p:ext>
            </p:extLst>
          </p:nvPr>
        </p:nvGraphicFramePr>
        <p:xfrm>
          <a:off x="251520" y="2420888"/>
          <a:ext cx="8568952" cy="4176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نمودار 3"/>
          <p:cNvGraphicFramePr/>
          <p:nvPr>
            <p:extLst>
              <p:ext uri="{D42A27DB-BD31-4B8C-83A1-F6EECF244321}">
                <p14:modId xmlns:p14="http://schemas.microsoft.com/office/powerpoint/2010/main" val="4141691887"/>
              </p:ext>
            </p:extLst>
          </p:nvPr>
        </p:nvGraphicFramePr>
        <p:xfrm>
          <a:off x="395536" y="404664"/>
          <a:ext cx="8280920" cy="177775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370203097"/>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fa-IR"/>
          </a:p>
        </p:txBody>
      </p:sp>
      <p:sp>
        <p:nvSpPr>
          <p:cNvPr id="3" name="نگهدارنده مکان محتوا 2"/>
          <p:cNvSpPr>
            <a:spLocks noGrp="1"/>
          </p:cNvSpPr>
          <p:nvPr>
            <p:ph idx="1"/>
          </p:nvPr>
        </p:nvSpPr>
        <p:spPr/>
        <p:txBody>
          <a:bodyPr/>
          <a:lstStyle/>
          <a:p>
            <a:endParaRPr lang="fa-IR" dirty="0">
              <a:solidFill>
                <a:schemeClr val="bg1"/>
              </a:solidFill>
            </a:endParaRPr>
          </a:p>
        </p:txBody>
      </p:sp>
      <p:sp>
        <p:nvSpPr>
          <p:cNvPr id="5" name="Rounded Rectangle 4"/>
          <p:cNvSpPr/>
          <p:nvPr/>
        </p:nvSpPr>
        <p:spPr>
          <a:xfrm>
            <a:off x="251520" y="260648"/>
            <a:ext cx="8712968" cy="6408712"/>
          </a:xfrm>
          <a:prstGeom prst="roundRect">
            <a:avLst>
              <a:gd name="adj" fmla="val 7656"/>
            </a:avLst>
          </a:prstGeom>
          <a:solidFill>
            <a:schemeClr val="tx2">
              <a:lumMod val="50000"/>
            </a:schemeClr>
          </a:solid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ct val="115000"/>
              </a:lnSpc>
              <a:spcAft>
                <a:spcPts val="1000"/>
              </a:spcAft>
            </a:pPr>
            <a:r>
              <a:rPr lang="fa-IR" sz="4800" dirty="0" smtClean="0">
                <a:solidFill>
                  <a:schemeClr val="bg1"/>
                </a:solidFill>
                <a:ea typeface="Calibri"/>
                <a:cs typeface="B Badr"/>
              </a:rPr>
              <a:t> </a:t>
            </a:r>
            <a:r>
              <a:rPr lang="fa-IR" sz="6000" dirty="0">
                <a:solidFill>
                  <a:schemeClr val="bg1"/>
                </a:solidFill>
                <a:ea typeface="Calibri"/>
                <a:cs typeface="B Badr"/>
              </a:rPr>
              <a:t>در </a:t>
            </a:r>
            <a:r>
              <a:rPr lang="fa-IR" sz="6000" dirty="0" smtClean="0">
                <a:solidFill>
                  <a:schemeClr val="bg1"/>
                </a:solidFill>
                <a:ea typeface="Calibri"/>
                <a:cs typeface="B Badr"/>
              </a:rPr>
              <a:t>قرآن </a:t>
            </a:r>
            <a:r>
              <a:rPr lang="fa-IR" sz="6000" dirty="0" err="1">
                <a:solidFill>
                  <a:schemeClr val="bg1"/>
                </a:solidFill>
                <a:ea typeface="Calibri"/>
                <a:cs typeface="B Badr"/>
              </a:rPr>
              <a:t>بيش</a:t>
            </a:r>
            <a:r>
              <a:rPr lang="fa-IR" sz="6000" dirty="0">
                <a:solidFill>
                  <a:schemeClr val="bg1"/>
                </a:solidFill>
                <a:ea typeface="Calibri"/>
                <a:cs typeface="B Badr"/>
              </a:rPr>
              <a:t> از </a:t>
            </a:r>
            <a:r>
              <a:rPr lang="fa-IR" sz="6600" dirty="0">
                <a:ln>
                  <a:solidFill>
                    <a:srgbClr val="FFFF00"/>
                  </a:solidFill>
                </a:ln>
                <a:solidFill>
                  <a:srgbClr val="FF0000"/>
                </a:solidFill>
                <a:ea typeface="Calibri"/>
                <a:cs typeface="B Badr"/>
              </a:rPr>
              <a:t>90</a:t>
            </a:r>
            <a:r>
              <a:rPr lang="fa-IR" sz="6000" dirty="0">
                <a:solidFill>
                  <a:schemeClr val="bg1"/>
                </a:solidFill>
                <a:ea typeface="Calibri"/>
                <a:cs typeface="B Badr"/>
              </a:rPr>
              <a:t> بار </a:t>
            </a:r>
            <a:r>
              <a:rPr lang="fa-IR" sz="6000" dirty="0" smtClean="0">
                <a:solidFill>
                  <a:schemeClr val="bg1"/>
                </a:solidFill>
                <a:ea typeface="Calibri"/>
                <a:cs typeface="B Badr"/>
              </a:rPr>
              <a:t>واژه ی </a:t>
            </a:r>
            <a:r>
              <a:rPr lang="fa-IR" sz="9600" b="1"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Calibri"/>
                <a:cs typeface="2  Badr" pitchFamily="2" charset="-78"/>
              </a:rPr>
              <a:t>صلاة</a:t>
            </a:r>
            <a:endParaRPr lang="en-US" sz="16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Calibri"/>
              <a:cs typeface="2  Badr" pitchFamily="2" charset="-78"/>
            </a:endParaRPr>
          </a:p>
          <a:p>
            <a:pPr algn="ctr">
              <a:lnSpc>
                <a:spcPct val="115000"/>
              </a:lnSpc>
              <a:spcAft>
                <a:spcPts val="1000"/>
              </a:spcAft>
            </a:pPr>
            <a:r>
              <a:rPr lang="fa-IR" sz="5400" dirty="0">
                <a:solidFill>
                  <a:schemeClr val="bg1"/>
                </a:solidFill>
                <a:ea typeface="Calibri"/>
                <a:cs typeface="B Badr"/>
              </a:rPr>
              <a:t> و </a:t>
            </a:r>
            <a:r>
              <a:rPr lang="fa-IR" sz="5400" dirty="0" err="1">
                <a:solidFill>
                  <a:schemeClr val="bg1"/>
                </a:solidFill>
                <a:ea typeface="Calibri"/>
                <a:cs typeface="B Badr"/>
              </a:rPr>
              <a:t>بيش</a:t>
            </a:r>
            <a:r>
              <a:rPr lang="fa-IR" sz="5400" dirty="0">
                <a:solidFill>
                  <a:schemeClr val="bg1"/>
                </a:solidFill>
                <a:ea typeface="Calibri"/>
                <a:cs typeface="B Badr"/>
              </a:rPr>
              <a:t> از </a:t>
            </a:r>
            <a:r>
              <a:rPr lang="fa-IR" sz="6000" dirty="0">
                <a:ln>
                  <a:solidFill>
                    <a:srgbClr val="FFFF00"/>
                  </a:solidFill>
                </a:ln>
                <a:solidFill>
                  <a:srgbClr val="FF0000"/>
                </a:solidFill>
                <a:ea typeface="Calibri"/>
                <a:cs typeface="B Badr"/>
              </a:rPr>
              <a:t>900</a:t>
            </a:r>
            <a:r>
              <a:rPr lang="fa-IR" sz="5400" dirty="0">
                <a:solidFill>
                  <a:schemeClr val="bg1"/>
                </a:solidFill>
                <a:ea typeface="Calibri"/>
                <a:cs typeface="B Badr"/>
              </a:rPr>
              <a:t> بار واژگان مرتبط </a:t>
            </a:r>
            <a:r>
              <a:rPr lang="fa-IR" sz="5400" dirty="0" smtClean="0">
                <a:solidFill>
                  <a:schemeClr val="bg1"/>
                </a:solidFill>
                <a:ea typeface="Calibri"/>
                <a:cs typeface="B Badr"/>
              </a:rPr>
              <a:t>با آن  </a:t>
            </a:r>
            <a:r>
              <a:rPr lang="fa-IR" sz="2800" dirty="0" smtClean="0">
                <a:solidFill>
                  <a:schemeClr val="bg1"/>
                </a:solidFill>
                <a:ea typeface="Calibri"/>
                <a:cs typeface="B Badr"/>
              </a:rPr>
              <a:t>( </a:t>
            </a:r>
            <a:r>
              <a:rPr lang="fa-IR" sz="2800" dirty="0">
                <a:solidFill>
                  <a:schemeClr val="bg1"/>
                </a:solidFill>
                <a:ea typeface="Calibri"/>
                <a:cs typeface="B Badr"/>
              </a:rPr>
              <a:t>عبادت ، </a:t>
            </a:r>
            <a:r>
              <a:rPr lang="fa-IR" sz="2800" dirty="0" smtClean="0">
                <a:solidFill>
                  <a:schemeClr val="bg1"/>
                </a:solidFill>
                <a:ea typeface="Calibri"/>
                <a:cs typeface="B Badr"/>
              </a:rPr>
              <a:t>وضو ، مسجد ، قبله </a:t>
            </a:r>
            <a:r>
              <a:rPr lang="fa-IR" sz="2800" dirty="0">
                <a:solidFill>
                  <a:schemeClr val="bg1"/>
                </a:solidFill>
                <a:ea typeface="Calibri"/>
                <a:cs typeface="B Badr"/>
              </a:rPr>
              <a:t>، وقت </a:t>
            </a:r>
            <a:r>
              <a:rPr lang="fa-IR" sz="2800" dirty="0" smtClean="0">
                <a:solidFill>
                  <a:schemeClr val="bg1"/>
                </a:solidFill>
                <a:ea typeface="Calibri"/>
                <a:cs typeface="B Badr"/>
              </a:rPr>
              <a:t>، غسل </a:t>
            </a:r>
            <a:r>
              <a:rPr lang="fa-IR" sz="3200" dirty="0">
                <a:solidFill>
                  <a:schemeClr val="bg1"/>
                </a:solidFill>
                <a:ea typeface="Calibri"/>
                <a:cs typeface="B Badr"/>
              </a:rPr>
              <a:t>و ...)</a:t>
            </a:r>
            <a:r>
              <a:rPr lang="fa-IR" sz="5400" dirty="0" smtClean="0">
                <a:solidFill>
                  <a:schemeClr val="bg1"/>
                </a:solidFill>
                <a:ea typeface="Calibri"/>
                <a:cs typeface="B Badr"/>
              </a:rPr>
              <a:t> آمده </a:t>
            </a:r>
            <a:r>
              <a:rPr lang="fa-IR" sz="5400" dirty="0">
                <a:solidFill>
                  <a:schemeClr val="bg1"/>
                </a:solidFill>
                <a:ea typeface="Calibri"/>
                <a:cs typeface="B Badr"/>
              </a:rPr>
              <a:t>است</a:t>
            </a:r>
            <a:r>
              <a:rPr lang="fa-IR" sz="5400" dirty="0" smtClean="0">
                <a:solidFill>
                  <a:schemeClr val="bg1"/>
                </a:solidFill>
                <a:ea typeface="Calibri"/>
                <a:cs typeface="B Badr"/>
              </a:rPr>
              <a:t>.</a:t>
            </a:r>
            <a:endParaRPr lang="fa-IR" sz="4400" dirty="0">
              <a:ea typeface="Calibri"/>
              <a:cs typeface="B Badr"/>
            </a:endParaRPr>
          </a:p>
          <a:p>
            <a:pPr algn="ctr">
              <a:lnSpc>
                <a:spcPct val="115000"/>
              </a:lnSpc>
              <a:spcAft>
                <a:spcPts val="1000"/>
              </a:spcAft>
            </a:pPr>
            <a:r>
              <a:rPr lang="fa-IR" sz="2800" dirty="0" smtClean="0">
                <a:ea typeface="Calibri"/>
                <a:cs typeface="B Badr"/>
              </a:rPr>
              <a:t>( </a:t>
            </a:r>
            <a:r>
              <a:rPr lang="fa-IR" sz="2800" dirty="0">
                <a:ea typeface="Calibri"/>
                <a:cs typeface="B Badr"/>
              </a:rPr>
              <a:t>17 بار دستور به اقامه ، </a:t>
            </a:r>
            <a:r>
              <a:rPr lang="fa-IR" sz="2800" dirty="0" smtClean="0">
                <a:ea typeface="Calibri"/>
                <a:cs typeface="B Badr"/>
              </a:rPr>
              <a:t>12بار به </a:t>
            </a:r>
            <a:r>
              <a:rPr lang="fa-IR" sz="2800" dirty="0">
                <a:ea typeface="Calibri"/>
                <a:cs typeface="B Badr"/>
              </a:rPr>
              <a:t>صورت </a:t>
            </a:r>
            <a:r>
              <a:rPr lang="fa-IR" sz="2800" dirty="0" err="1">
                <a:ea typeface="Calibri"/>
                <a:cs typeface="B Badr"/>
              </a:rPr>
              <a:t>صيغة</a:t>
            </a:r>
            <a:r>
              <a:rPr lang="fa-IR" sz="2800" dirty="0">
                <a:ea typeface="Calibri"/>
                <a:cs typeface="B Badr"/>
              </a:rPr>
              <a:t> جمع و5 بار به صورت مفرد </a:t>
            </a:r>
            <a:r>
              <a:rPr lang="fa-IR" sz="2800" dirty="0" smtClean="0">
                <a:ea typeface="Calibri"/>
                <a:cs typeface="B Badr"/>
              </a:rPr>
              <a:t>)</a:t>
            </a:r>
            <a:endParaRPr lang="en-US" sz="2800" dirty="0">
              <a:solidFill>
                <a:schemeClr val="bg1"/>
              </a:solidFill>
              <a:ea typeface="Calibri"/>
              <a:cs typeface="Arial"/>
            </a:endParaRPr>
          </a:p>
        </p:txBody>
      </p:sp>
    </p:spTree>
    <p:extLst>
      <p:ext uri="{BB962C8B-B14F-4D97-AF65-F5344CB8AC3E}">
        <p14:creationId xmlns:p14="http://schemas.microsoft.com/office/powerpoint/2010/main" val="303874574"/>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Rounded Rectangle 2"/>
          <p:cNvSpPr/>
          <p:nvPr/>
        </p:nvSpPr>
        <p:spPr>
          <a:xfrm>
            <a:off x="251520" y="260648"/>
            <a:ext cx="8712968" cy="6408712"/>
          </a:xfrm>
          <a:prstGeom prst="roundRect">
            <a:avLst>
              <a:gd name="adj" fmla="val 7232"/>
            </a:avLst>
          </a:prstGeom>
          <a:ln w="57150">
            <a:solidFill>
              <a:srgbClr val="046815"/>
            </a:solidFill>
          </a:ln>
        </p:spPr>
        <p:style>
          <a:lnRef idx="1">
            <a:schemeClr val="accent2"/>
          </a:lnRef>
          <a:fillRef idx="2">
            <a:schemeClr val="accent2"/>
          </a:fillRef>
          <a:effectRef idx="1">
            <a:schemeClr val="accent2"/>
          </a:effectRef>
          <a:fontRef idx="minor">
            <a:schemeClr val="dk1"/>
          </a:fontRef>
        </p:style>
        <p:txBody>
          <a:bodyPr rtlCol="1" anchor="ctr"/>
          <a:lstStyle/>
          <a:p>
            <a:pPr lvl="0" algn="ctr"/>
            <a:r>
              <a:rPr lang="fa-IR" sz="6000" dirty="0" smtClean="0">
                <a:cs typeface="2  Homa" pitchFamily="2" charset="-78"/>
              </a:rPr>
              <a:t>از</a:t>
            </a:r>
            <a:r>
              <a:rPr lang="fa-IR" sz="6000" dirty="0" smtClean="0">
                <a:ln>
                  <a:solidFill>
                    <a:srgbClr val="C00000"/>
                  </a:solidFill>
                </a:ln>
                <a:solidFill>
                  <a:srgbClr val="FF0000"/>
                </a:solidFill>
                <a:cs typeface="2  Homa" pitchFamily="2" charset="-78"/>
              </a:rPr>
              <a:t>52</a:t>
            </a:r>
            <a:r>
              <a:rPr lang="fa-IR" sz="6000" dirty="0" smtClean="0">
                <a:cs typeface="2  Homa" pitchFamily="2" charset="-78"/>
              </a:rPr>
              <a:t> باب فقهی با  </a:t>
            </a:r>
            <a:r>
              <a:rPr lang="fa-IR" sz="6000" dirty="0" smtClean="0">
                <a:ln>
                  <a:solidFill>
                    <a:srgbClr val="C00000"/>
                  </a:solidFill>
                </a:ln>
                <a:solidFill>
                  <a:srgbClr val="FF0000"/>
                </a:solidFill>
                <a:cs typeface="2  Homa" pitchFamily="2" charset="-78"/>
              </a:rPr>
              <a:t>59000</a:t>
            </a:r>
            <a:r>
              <a:rPr lang="fa-IR" sz="6000" dirty="0" smtClean="0">
                <a:cs typeface="2  Homa" pitchFamily="2" charset="-78"/>
              </a:rPr>
              <a:t>  روایت ؛</a:t>
            </a:r>
            <a:r>
              <a:rPr lang="fa-IR" sz="6000" dirty="0" smtClean="0">
                <a:ln>
                  <a:solidFill>
                    <a:srgbClr val="C00000"/>
                  </a:solidFill>
                </a:ln>
                <a:solidFill>
                  <a:srgbClr val="FF0000"/>
                </a:solidFill>
                <a:cs typeface="2  Homa" pitchFamily="2" charset="-78"/>
              </a:rPr>
              <a:t>19000</a:t>
            </a:r>
            <a:r>
              <a:rPr lang="fa-IR" sz="6000" dirty="0" smtClean="0">
                <a:cs typeface="2  Homa" pitchFamily="2" charset="-78"/>
              </a:rPr>
              <a:t> روایت در خصوص احکام </a:t>
            </a:r>
            <a:r>
              <a:rPr lang="fa-IR" sz="6000" dirty="0" smtClean="0">
                <a:ln w="28575">
                  <a:solidFill>
                    <a:srgbClr val="FF0000"/>
                  </a:solidFill>
                </a:ln>
                <a:solidFill>
                  <a:srgbClr val="FFFF00"/>
                </a:solidFill>
                <a:latin typeface="110_Besmellah_2(MRT)" pitchFamily="2" charset="0"/>
                <a:cs typeface="2  Homa" pitchFamily="2" charset="-78"/>
              </a:rPr>
              <a:t>نماز</a:t>
            </a:r>
            <a:r>
              <a:rPr lang="fa-IR" sz="6000" dirty="0" smtClean="0">
                <a:solidFill>
                  <a:srgbClr val="FFFF00"/>
                </a:solidFill>
                <a:latin typeface="110_Besmellah_2(MRT)" pitchFamily="2" charset="0"/>
                <a:cs typeface="2  Homa" pitchFamily="2" charset="-78"/>
              </a:rPr>
              <a:t> </a:t>
            </a:r>
            <a:r>
              <a:rPr lang="fa-IR" sz="6000" dirty="0" smtClean="0">
                <a:cs typeface="2  Homa" pitchFamily="2" charset="-78"/>
              </a:rPr>
              <a:t>است</a:t>
            </a:r>
          </a:p>
          <a:p>
            <a:pPr lvl="0" algn="ctr"/>
            <a:r>
              <a:rPr lang="fa-IR" sz="2000" dirty="0" smtClean="0">
                <a:cs typeface="2  Homa" pitchFamily="2" charset="-78"/>
              </a:rPr>
              <a:t>( </a:t>
            </a:r>
            <a:r>
              <a:rPr lang="fa-IR" sz="2000" dirty="0" err="1" smtClean="0">
                <a:cs typeface="2  Homa" pitchFamily="2" charset="-78"/>
              </a:rPr>
              <a:t>وسائل</a:t>
            </a:r>
            <a:r>
              <a:rPr lang="fa-IR" sz="2000" dirty="0" smtClean="0">
                <a:cs typeface="2  Homa" pitchFamily="2" charset="-78"/>
              </a:rPr>
              <a:t> </a:t>
            </a:r>
            <a:r>
              <a:rPr lang="fa-IR" sz="2000" dirty="0" err="1" smtClean="0">
                <a:cs typeface="2  Homa" pitchFamily="2" charset="-78"/>
              </a:rPr>
              <a:t>الشيعة</a:t>
            </a:r>
            <a:r>
              <a:rPr lang="fa-IR" sz="2000" dirty="0" smtClean="0">
                <a:cs typeface="2  Homa" pitchFamily="2" charset="-78"/>
              </a:rPr>
              <a:t> ، </a:t>
            </a:r>
            <a:r>
              <a:rPr lang="fa-IR" sz="2000" dirty="0" err="1" smtClean="0">
                <a:cs typeface="2  Homa" pitchFamily="2" charset="-78"/>
              </a:rPr>
              <a:t>مستدرك</a:t>
            </a:r>
            <a:r>
              <a:rPr lang="fa-IR" sz="2000" dirty="0" smtClean="0">
                <a:cs typeface="2  Homa" pitchFamily="2" charset="-78"/>
              </a:rPr>
              <a:t> </a:t>
            </a:r>
            <a:r>
              <a:rPr lang="fa-IR" sz="2000" dirty="0" err="1" smtClean="0">
                <a:cs typeface="2  Homa" pitchFamily="2" charset="-78"/>
              </a:rPr>
              <a:t>الوسائل</a:t>
            </a:r>
            <a:r>
              <a:rPr lang="fa-IR" sz="2000" dirty="0" smtClean="0">
                <a:cs typeface="2  Homa" pitchFamily="2" charset="-78"/>
              </a:rPr>
              <a:t> - مستنبط </a:t>
            </a:r>
            <a:r>
              <a:rPr lang="fa-IR" sz="2000" dirty="0" err="1" smtClean="0">
                <a:cs typeface="2  Homa" pitchFamily="2" charset="-78"/>
              </a:rPr>
              <a:t>المسائل</a:t>
            </a:r>
            <a:r>
              <a:rPr lang="fa-IR" sz="2000" dirty="0" smtClean="0">
                <a:cs typeface="2  Homa" pitchFamily="2" charset="-78"/>
              </a:rPr>
              <a:t> - </a:t>
            </a:r>
            <a:r>
              <a:rPr lang="fa-IR" sz="2000" dirty="0" err="1" smtClean="0">
                <a:cs typeface="2  Homa" pitchFamily="2" charset="-78"/>
              </a:rPr>
              <a:t>كنزل</a:t>
            </a:r>
            <a:r>
              <a:rPr lang="fa-IR" sz="2000" dirty="0" smtClean="0">
                <a:cs typeface="2  Homa" pitchFamily="2" charset="-78"/>
              </a:rPr>
              <a:t> </a:t>
            </a:r>
            <a:r>
              <a:rPr lang="fa-IR" sz="2000" dirty="0" err="1" smtClean="0">
                <a:cs typeface="2  Homa" pitchFamily="2" charset="-78"/>
              </a:rPr>
              <a:t>االعمال</a:t>
            </a:r>
            <a:r>
              <a:rPr lang="fa-IR" sz="2000" dirty="0" smtClean="0">
                <a:cs typeface="2  Homa" pitchFamily="2" charset="-78"/>
              </a:rPr>
              <a:t> ) </a:t>
            </a:r>
          </a:p>
          <a:p>
            <a:pPr lvl="0" algn="ctr"/>
            <a:endParaRPr lang="fa-IR" sz="2000" dirty="0" smtClean="0">
              <a:cs typeface="2  Homa" pitchFamily="2" charset="-78"/>
            </a:endParaRPr>
          </a:p>
          <a:p>
            <a:pPr lvl="0" algn="ctr"/>
            <a:r>
              <a:rPr lang="fa-IR" sz="3200" dirty="0" smtClean="0">
                <a:cs typeface="2  Homa" pitchFamily="2" charset="-78"/>
              </a:rPr>
              <a:t>‍    ‍</a:t>
            </a:r>
            <a:r>
              <a:rPr lang="en-US" sz="3200" dirty="0" smtClean="0">
                <a:cs typeface="2  Homa" pitchFamily="2" charset="-78"/>
              </a:rPr>
              <a:t>    </a:t>
            </a:r>
            <a:r>
              <a:rPr lang="fa-IR" sz="4400" dirty="0" smtClean="0">
                <a:cs typeface="2  Homa" pitchFamily="2" charset="-78"/>
              </a:rPr>
              <a:t>شهيد ثاني در الفيه به بيش از </a:t>
            </a:r>
            <a:r>
              <a:rPr lang="fa-IR" sz="4400" dirty="0" smtClean="0">
                <a:ln>
                  <a:solidFill>
                    <a:srgbClr val="C00000"/>
                  </a:solidFill>
                </a:ln>
                <a:solidFill>
                  <a:srgbClr val="FF0000"/>
                </a:solidFill>
                <a:cs typeface="2  Homa" pitchFamily="2" charset="-78"/>
              </a:rPr>
              <a:t>1000</a:t>
            </a:r>
            <a:r>
              <a:rPr lang="fa-IR" sz="4400" dirty="0" smtClean="0">
                <a:cs typeface="2  Homa" pitchFamily="2" charset="-78"/>
              </a:rPr>
              <a:t>حدود از مسائل مربوط به نماز و</a:t>
            </a:r>
            <a:r>
              <a:rPr lang="fa-IR" sz="4400" dirty="0" smtClean="0">
                <a:ln>
                  <a:solidFill>
                    <a:srgbClr val="C00000"/>
                  </a:solidFill>
                </a:ln>
                <a:solidFill>
                  <a:srgbClr val="FF0000"/>
                </a:solidFill>
                <a:cs typeface="2  Homa" pitchFamily="2" charset="-78"/>
              </a:rPr>
              <a:t>3000</a:t>
            </a:r>
            <a:r>
              <a:rPr lang="fa-IR" sz="4400" dirty="0" smtClean="0">
                <a:cs typeface="2  Homa" pitchFamily="2" charset="-78"/>
              </a:rPr>
              <a:t>حدود در نفليه از مستحبات نمازپرداخته است .</a:t>
            </a:r>
            <a:endParaRPr lang="fa-IR" sz="4400" dirty="0">
              <a:cs typeface="2  Homa" pitchFamily="2" charset="-78"/>
            </a:endParaRPr>
          </a:p>
        </p:txBody>
      </p:sp>
      <p:sp>
        <p:nvSpPr>
          <p:cNvPr id="2" name="Left Arrow 1"/>
          <p:cNvSpPr/>
          <p:nvPr/>
        </p:nvSpPr>
        <p:spPr>
          <a:xfrm>
            <a:off x="8187252" y="1052736"/>
            <a:ext cx="489204" cy="484632"/>
          </a:xfrm>
          <a:prstGeom prst="leftArrow">
            <a:avLst/>
          </a:prstGeom>
          <a:ln>
            <a:solidFill>
              <a:srgbClr val="C00000"/>
            </a:solidFill>
          </a:ln>
        </p:spPr>
        <p:style>
          <a:lnRef idx="0">
            <a:schemeClr val="accent6"/>
          </a:lnRef>
          <a:fillRef idx="3">
            <a:schemeClr val="accent6"/>
          </a:fillRef>
          <a:effectRef idx="3">
            <a:schemeClr val="accent6"/>
          </a:effectRef>
          <a:fontRef idx="minor">
            <a:schemeClr val="lt1"/>
          </a:fontRef>
        </p:style>
        <p:txBody>
          <a:bodyPr rtlCol="1" anchor="ctr"/>
          <a:lstStyle/>
          <a:p>
            <a:pPr algn="ctr"/>
            <a:endParaRPr lang="fa-IR"/>
          </a:p>
        </p:txBody>
      </p:sp>
      <p:sp>
        <p:nvSpPr>
          <p:cNvPr id="4" name="Left Arrow 3"/>
          <p:cNvSpPr/>
          <p:nvPr/>
        </p:nvSpPr>
        <p:spPr>
          <a:xfrm>
            <a:off x="8187252" y="4293096"/>
            <a:ext cx="489204" cy="484632"/>
          </a:xfrm>
          <a:prstGeom prst="leftArrow">
            <a:avLst/>
          </a:prstGeom>
          <a:ln>
            <a:solidFill>
              <a:srgbClr val="C00000"/>
            </a:solidFill>
          </a:ln>
        </p:spPr>
        <p:style>
          <a:lnRef idx="0">
            <a:schemeClr val="accent6"/>
          </a:lnRef>
          <a:fillRef idx="3">
            <a:schemeClr val="accent6"/>
          </a:fillRef>
          <a:effectRef idx="3">
            <a:schemeClr val="accent6"/>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867074301"/>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5" name="Rounded Rectangle 4"/>
          <p:cNvSpPr/>
          <p:nvPr/>
        </p:nvSpPr>
        <p:spPr>
          <a:xfrm>
            <a:off x="395536" y="4077072"/>
            <a:ext cx="8352928" cy="2592288"/>
          </a:xfrm>
          <a:prstGeom prst="roundRect">
            <a:avLst>
              <a:gd name="adj" fmla="val 10201"/>
            </a:avLst>
          </a:prstGeom>
          <a:solidFill>
            <a:schemeClr val="tx2">
              <a:lumMod val="50000"/>
            </a:schemeClr>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endParaRPr lang="fa-IR" sz="2800" dirty="0" smtClean="0"/>
          </a:p>
          <a:p>
            <a:pPr lvl="0"/>
            <a:r>
              <a:rPr lang="fa-IR" sz="3600" dirty="0" smtClean="0"/>
              <a:t>اما </a:t>
            </a:r>
            <a:r>
              <a:rPr lang="fa-IR" sz="3600" dirty="0">
                <a:solidFill>
                  <a:srgbClr val="FF0000"/>
                </a:solidFill>
              </a:rPr>
              <a:t>قرآن</a:t>
            </a:r>
            <a:r>
              <a:rPr lang="fa-IR" sz="3600" dirty="0"/>
              <a:t> و </a:t>
            </a:r>
            <a:r>
              <a:rPr lang="fa-IR" sz="3600" dirty="0" err="1" smtClean="0">
                <a:solidFill>
                  <a:srgbClr val="FF0000"/>
                </a:solidFill>
              </a:rPr>
              <a:t>نماز</a:t>
            </a:r>
            <a:r>
              <a:rPr lang="fa-IR" sz="3600" dirty="0" err="1" smtClean="0"/>
              <a:t>را</a:t>
            </a:r>
            <a:r>
              <a:rPr lang="fa-IR" sz="3600" dirty="0" smtClean="0"/>
              <a:t> تا </a:t>
            </a:r>
            <a:r>
              <a:rPr lang="fa-IR" sz="3600" dirty="0"/>
              <a:t>می </a:t>
            </a:r>
            <a:r>
              <a:rPr lang="fa-IR" sz="3600" dirty="0" smtClean="0"/>
              <a:t>توانید</a:t>
            </a:r>
            <a:r>
              <a:rPr lang="fa-IR" sz="3200" dirty="0" smtClean="0"/>
              <a:t>     </a:t>
            </a:r>
            <a:r>
              <a:rPr lang="fa-IR" sz="2800" dirty="0" err="1">
                <a:solidFill>
                  <a:srgbClr val="FFFF00"/>
                </a:solidFill>
              </a:rPr>
              <a:t>فاقرئوا</a:t>
            </a:r>
            <a:r>
              <a:rPr lang="fa-IR" sz="2800" dirty="0">
                <a:solidFill>
                  <a:srgbClr val="FFFF00"/>
                </a:solidFill>
              </a:rPr>
              <a:t> ما </a:t>
            </a:r>
            <a:r>
              <a:rPr lang="fa-IR" sz="2800" dirty="0" err="1" smtClean="0">
                <a:solidFill>
                  <a:srgbClr val="FFFF00"/>
                </a:solidFill>
              </a:rPr>
              <a:t>تیسَّرَ</a:t>
            </a:r>
            <a:r>
              <a:rPr lang="fa-IR" sz="2800" dirty="0" smtClean="0">
                <a:solidFill>
                  <a:srgbClr val="FFFF00"/>
                </a:solidFill>
              </a:rPr>
              <a:t> </a:t>
            </a:r>
            <a:r>
              <a:rPr lang="fa-IR" sz="2800" dirty="0" err="1" smtClean="0">
                <a:solidFill>
                  <a:srgbClr val="FFFF00"/>
                </a:solidFill>
              </a:rPr>
              <a:t>مِنَ</a:t>
            </a:r>
            <a:r>
              <a:rPr lang="fa-IR" sz="2800" dirty="0" smtClean="0">
                <a:solidFill>
                  <a:srgbClr val="FFFF00"/>
                </a:solidFill>
              </a:rPr>
              <a:t> </a:t>
            </a:r>
            <a:r>
              <a:rPr lang="fa-IR" sz="2800" dirty="0" err="1">
                <a:solidFill>
                  <a:srgbClr val="FFFF00"/>
                </a:solidFill>
              </a:rPr>
              <a:t>القرآن</a:t>
            </a:r>
            <a:r>
              <a:rPr lang="fa-IR" sz="2800" dirty="0">
                <a:solidFill>
                  <a:srgbClr val="FFFF00"/>
                </a:solidFill>
              </a:rPr>
              <a:t> </a:t>
            </a:r>
            <a:r>
              <a:rPr lang="fa-IR" sz="2800" dirty="0"/>
              <a:t/>
            </a:r>
            <a:br>
              <a:rPr lang="fa-IR" sz="2800" dirty="0"/>
            </a:br>
            <a:r>
              <a:rPr lang="fa-IR" sz="2800" dirty="0"/>
              <a:t>   پیامبر فرمود ؛    </a:t>
            </a:r>
            <a:r>
              <a:rPr lang="fa-IR" sz="2800" dirty="0" err="1">
                <a:solidFill>
                  <a:srgbClr val="FFFF00"/>
                </a:solidFill>
              </a:rPr>
              <a:t>الصلاة</a:t>
            </a:r>
            <a:r>
              <a:rPr lang="fa-IR" sz="2800" dirty="0">
                <a:solidFill>
                  <a:srgbClr val="FFFF00"/>
                </a:solidFill>
              </a:rPr>
              <a:t> </a:t>
            </a:r>
            <a:r>
              <a:rPr lang="fa-IR" sz="2800" dirty="0" err="1">
                <a:solidFill>
                  <a:srgbClr val="FFFF00"/>
                </a:solidFill>
              </a:rPr>
              <a:t>لایترک</a:t>
            </a:r>
            <a:r>
              <a:rPr lang="fa-IR" sz="2800" dirty="0">
                <a:solidFill>
                  <a:srgbClr val="FFFF00"/>
                </a:solidFill>
              </a:rPr>
              <a:t> </a:t>
            </a:r>
            <a:r>
              <a:rPr lang="fa-IR" sz="2800" dirty="0" err="1">
                <a:solidFill>
                  <a:srgbClr val="FFFF00"/>
                </a:solidFill>
              </a:rPr>
              <a:t>بحالٍ</a:t>
            </a:r>
            <a:r>
              <a:rPr lang="fa-IR" sz="2800" dirty="0">
                <a:solidFill>
                  <a:srgbClr val="FFFF00"/>
                </a:solidFill>
              </a:rPr>
              <a:t>...  </a:t>
            </a:r>
            <a:r>
              <a:rPr lang="fa-IR" sz="2800" dirty="0" err="1">
                <a:solidFill>
                  <a:srgbClr val="FFFF00"/>
                </a:solidFill>
              </a:rPr>
              <a:t>الصَّلَاةُ</a:t>
            </a:r>
            <a:r>
              <a:rPr lang="fa-IR" sz="2800" dirty="0">
                <a:solidFill>
                  <a:srgbClr val="FFFF00"/>
                </a:solidFill>
              </a:rPr>
              <a:t>  </a:t>
            </a:r>
            <a:r>
              <a:rPr lang="fa-IR" sz="2800" dirty="0" err="1">
                <a:solidFill>
                  <a:srgbClr val="FFFF00"/>
                </a:solidFill>
              </a:rPr>
              <a:t>خَيْرُ</a:t>
            </a:r>
            <a:r>
              <a:rPr lang="fa-IR" sz="2800" dirty="0">
                <a:solidFill>
                  <a:srgbClr val="FFFF00"/>
                </a:solidFill>
              </a:rPr>
              <a:t> </a:t>
            </a:r>
            <a:r>
              <a:rPr lang="fa-IR" sz="2800" dirty="0" err="1">
                <a:solidFill>
                  <a:srgbClr val="FFFF00"/>
                </a:solidFill>
              </a:rPr>
              <a:t>مَوْضُوعٍ</a:t>
            </a:r>
            <a:r>
              <a:rPr lang="fa-IR" sz="2800" dirty="0">
                <a:solidFill>
                  <a:srgbClr val="FFFF00"/>
                </a:solidFill>
              </a:rPr>
              <a:t> </a:t>
            </a:r>
            <a:r>
              <a:rPr lang="fa-IR" sz="2800" dirty="0" err="1">
                <a:solidFill>
                  <a:srgbClr val="FFFF00"/>
                </a:solidFill>
              </a:rPr>
              <a:t>فَمَنْ</a:t>
            </a:r>
            <a:r>
              <a:rPr lang="fa-IR" sz="2800" dirty="0">
                <a:solidFill>
                  <a:srgbClr val="FFFF00"/>
                </a:solidFill>
              </a:rPr>
              <a:t> </a:t>
            </a:r>
            <a:r>
              <a:rPr lang="fa-IR" sz="2800" dirty="0" err="1">
                <a:solidFill>
                  <a:srgbClr val="FFFF00"/>
                </a:solidFill>
              </a:rPr>
              <a:t>شَاءَ</a:t>
            </a:r>
            <a:r>
              <a:rPr lang="fa-IR" sz="2800" dirty="0">
                <a:solidFill>
                  <a:srgbClr val="FFFF00"/>
                </a:solidFill>
              </a:rPr>
              <a:t> </a:t>
            </a:r>
            <a:r>
              <a:rPr lang="fa-IR" sz="2800" dirty="0" err="1">
                <a:solidFill>
                  <a:srgbClr val="FFFF00"/>
                </a:solidFill>
              </a:rPr>
              <a:t>أَقَلَّ</a:t>
            </a:r>
            <a:r>
              <a:rPr lang="fa-IR" sz="2800" dirty="0">
                <a:solidFill>
                  <a:srgbClr val="FFFF00"/>
                </a:solidFill>
              </a:rPr>
              <a:t> </a:t>
            </a:r>
            <a:r>
              <a:rPr lang="fa-IR" sz="2800" dirty="0" err="1">
                <a:solidFill>
                  <a:srgbClr val="FFFF00"/>
                </a:solidFill>
              </a:rPr>
              <a:t>وَ</a:t>
            </a:r>
            <a:r>
              <a:rPr lang="fa-IR" sz="2800" dirty="0">
                <a:solidFill>
                  <a:srgbClr val="FFFF00"/>
                </a:solidFill>
              </a:rPr>
              <a:t> </a:t>
            </a:r>
            <a:r>
              <a:rPr lang="fa-IR" sz="2800" dirty="0" err="1">
                <a:solidFill>
                  <a:srgbClr val="FFFF00"/>
                </a:solidFill>
              </a:rPr>
              <a:t>مَنْ</a:t>
            </a:r>
            <a:r>
              <a:rPr lang="fa-IR" sz="2800" dirty="0">
                <a:solidFill>
                  <a:srgbClr val="FFFF00"/>
                </a:solidFill>
              </a:rPr>
              <a:t> </a:t>
            </a:r>
            <a:r>
              <a:rPr lang="fa-IR" sz="2800" dirty="0" err="1">
                <a:solidFill>
                  <a:srgbClr val="FFFF00"/>
                </a:solidFill>
              </a:rPr>
              <a:t>شَاءَ</a:t>
            </a:r>
            <a:r>
              <a:rPr lang="fa-IR" sz="2800" dirty="0">
                <a:solidFill>
                  <a:srgbClr val="FFFF00"/>
                </a:solidFill>
              </a:rPr>
              <a:t> </a:t>
            </a:r>
            <a:r>
              <a:rPr lang="fa-IR" sz="2800" dirty="0" err="1">
                <a:solidFill>
                  <a:srgbClr val="FFFF00"/>
                </a:solidFill>
              </a:rPr>
              <a:t>أَكْثَر</a:t>
            </a:r>
            <a:r>
              <a:rPr lang="fa-IR" sz="2800" dirty="0">
                <a:solidFill>
                  <a:srgbClr val="FFFF00"/>
                </a:solidFill>
              </a:rPr>
              <a:t>                 </a:t>
            </a:r>
            <a:r>
              <a:rPr lang="fa-IR" sz="2800" dirty="0" smtClean="0">
                <a:solidFill>
                  <a:srgbClr val="FFFF00"/>
                </a:solidFill>
              </a:rPr>
              <a:t>          </a:t>
            </a:r>
            <a:r>
              <a:rPr lang="fa-IR" dirty="0" err="1" smtClean="0"/>
              <a:t>الخصال</a:t>
            </a:r>
            <a:r>
              <a:rPr lang="fa-IR" dirty="0" smtClean="0"/>
              <a:t>    </a:t>
            </a:r>
            <a:r>
              <a:rPr lang="fa-IR" dirty="0"/>
              <a:t>ج‏2    523</a:t>
            </a:r>
            <a:br>
              <a:rPr lang="fa-IR" dirty="0"/>
            </a:br>
            <a:r>
              <a:rPr lang="fa-IR" sz="2400" dirty="0" smtClean="0"/>
              <a:t>( نماز </a:t>
            </a:r>
            <a:r>
              <a:rPr lang="fa-IR" sz="2400" dirty="0"/>
              <a:t>جعفر، </a:t>
            </a:r>
            <a:r>
              <a:rPr lang="fa-IR" sz="2400" dirty="0" err="1"/>
              <a:t>تحیت</a:t>
            </a:r>
            <a:r>
              <a:rPr lang="fa-IR" sz="2400" dirty="0"/>
              <a:t> ، حاجت ، زیارت ، والدین  ، ائمه ، </a:t>
            </a:r>
            <a:r>
              <a:rPr lang="fa-IR" sz="2400" dirty="0" err="1"/>
              <a:t>نوافل</a:t>
            </a:r>
            <a:r>
              <a:rPr lang="fa-IR" sz="2400" dirty="0"/>
              <a:t> ، شکر ، استخاره ، ازدواج ، آیات ، </a:t>
            </a:r>
            <a:r>
              <a:rPr lang="fa-IR" sz="2400" dirty="0" err="1"/>
              <a:t>میت</a:t>
            </a:r>
            <a:r>
              <a:rPr lang="fa-IR" sz="2400" dirty="0"/>
              <a:t> ، وحشت ، عید ، طواف ، </a:t>
            </a:r>
            <a:r>
              <a:rPr lang="fa-IR" sz="2400" dirty="0" smtClean="0"/>
              <a:t>نذر ، </a:t>
            </a:r>
            <a:r>
              <a:rPr lang="fa-IR" sz="2400" dirty="0" err="1"/>
              <a:t>استسقاء</a:t>
            </a:r>
            <a:r>
              <a:rPr lang="fa-IR" sz="2400" dirty="0"/>
              <a:t> و ... )</a:t>
            </a:r>
            <a:r>
              <a:rPr lang="fa-IR" sz="1600" dirty="0"/>
              <a:t/>
            </a:r>
            <a:br>
              <a:rPr lang="fa-IR" sz="1600" dirty="0"/>
            </a:br>
            <a:endParaRPr lang="fa-IR" dirty="0"/>
          </a:p>
        </p:txBody>
      </p:sp>
      <p:sp>
        <p:nvSpPr>
          <p:cNvPr id="6" name="Rounded Rectangle 5"/>
          <p:cNvSpPr/>
          <p:nvPr/>
        </p:nvSpPr>
        <p:spPr>
          <a:xfrm>
            <a:off x="467544" y="908720"/>
            <a:ext cx="8280920" cy="720080"/>
          </a:xfrm>
          <a:prstGeom prst="roundRect">
            <a:avLst/>
          </a:prstGeom>
          <a:solidFill>
            <a:srgbClr val="046815"/>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400" dirty="0" smtClean="0"/>
              <a:t>روزه  </a:t>
            </a:r>
            <a:r>
              <a:rPr lang="fa-IR" sz="4400" dirty="0"/>
              <a:t>سالی یک ماه </a:t>
            </a:r>
            <a:r>
              <a:rPr lang="fa-IR" sz="4400" dirty="0" smtClean="0"/>
              <a:t> در </a:t>
            </a:r>
            <a:r>
              <a:rPr lang="fa-IR" sz="4400" dirty="0"/>
              <a:t>صورت </a:t>
            </a:r>
            <a:r>
              <a:rPr lang="fa-IR" sz="4400" dirty="0" smtClean="0"/>
              <a:t>قدرت</a:t>
            </a:r>
            <a:endParaRPr lang="fa-IR" sz="4400" dirty="0"/>
          </a:p>
        </p:txBody>
      </p:sp>
      <p:sp>
        <p:nvSpPr>
          <p:cNvPr id="7" name="Rounded Rectangle 6"/>
          <p:cNvSpPr/>
          <p:nvPr/>
        </p:nvSpPr>
        <p:spPr>
          <a:xfrm>
            <a:off x="467544" y="1700808"/>
            <a:ext cx="8280920" cy="720080"/>
          </a:xfrm>
          <a:prstGeom prst="roundRect">
            <a:avLst/>
          </a:prstGeom>
          <a:solidFill>
            <a:srgbClr val="046815"/>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600" dirty="0" smtClean="0"/>
              <a:t>خمس  </a:t>
            </a:r>
            <a:r>
              <a:rPr lang="fa-IR" sz="3600" dirty="0"/>
              <a:t>سالی یک بار در صورت مازاد بر نیاز </a:t>
            </a:r>
            <a:r>
              <a:rPr lang="fa-IR" sz="3600" dirty="0" smtClean="0"/>
              <a:t>بودن</a:t>
            </a:r>
            <a:endParaRPr lang="fa-IR" sz="3600" dirty="0"/>
          </a:p>
        </p:txBody>
      </p:sp>
      <p:sp>
        <p:nvSpPr>
          <p:cNvPr id="8" name="Rounded Rectangle 7"/>
          <p:cNvSpPr/>
          <p:nvPr/>
        </p:nvSpPr>
        <p:spPr>
          <a:xfrm>
            <a:off x="467544" y="188640"/>
            <a:ext cx="8280920" cy="648072"/>
          </a:xfrm>
          <a:prstGeom prst="roundRect">
            <a:avLst/>
          </a:prstGeom>
          <a:solidFill>
            <a:srgbClr val="046815"/>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000" dirty="0"/>
              <a:t>حج </a:t>
            </a:r>
            <a:r>
              <a:rPr lang="fa-IR" sz="4000" dirty="0" smtClean="0"/>
              <a:t> در </a:t>
            </a:r>
            <a:r>
              <a:rPr lang="fa-IR" sz="4000" dirty="0"/>
              <a:t>کل عمر یک </a:t>
            </a:r>
            <a:r>
              <a:rPr lang="fa-IR" sz="4000" dirty="0" err="1"/>
              <a:t>باردر</a:t>
            </a:r>
            <a:r>
              <a:rPr lang="fa-IR" sz="4000" dirty="0"/>
              <a:t> صورت </a:t>
            </a:r>
            <a:r>
              <a:rPr lang="fa-IR" sz="4000" dirty="0" smtClean="0"/>
              <a:t>استطاعت</a:t>
            </a:r>
            <a:endParaRPr lang="fa-IR" sz="4000" dirty="0"/>
          </a:p>
        </p:txBody>
      </p:sp>
      <p:sp>
        <p:nvSpPr>
          <p:cNvPr id="9" name="Rounded Rectangle 8"/>
          <p:cNvSpPr/>
          <p:nvPr/>
        </p:nvSpPr>
        <p:spPr>
          <a:xfrm>
            <a:off x="467544" y="2492896"/>
            <a:ext cx="8280920" cy="720080"/>
          </a:xfrm>
          <a:prstGeom prst="roundRect">
            <a:avLst/>
          </a:prstGeom>
          <a:solidFill>
            <a:srgbClr val="046815"/>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000" dirty="0" smtClean="0"/>
              <a:t>زکات   </a:t>
            </a:r>
            <a:r>
              <a:rPr lang="fa-IR" sz="4000" dirty="0"/>
              <a:t>در نه چیز ، با حد نصاب ، یک بار </a:t>
            </a:r>
          </a:p>
        </p:txBody>
      </p:sp>
      <p:sp>
        <p:nvSpPr>
          <p:cNvPr id="10" name="Rounded Rectangle 9"/>
          <p:cNvSpPr/>
          <p:nvPr/>
        </p:nvSpPr>
        <p:spPr>
          <a:xfrm>
            <a:off x="467544" y="3284984"/>
            <a:ext cx="8280920" cy="720080"/>
          </a:xfrm>
          <a:prstGeom prst="roundRect">
            <a:avLst/>
          </a:prstGeom>
          <a:solidFill>
            <a:srgbClr val="046815"/>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000" dirty="0" smtClean="0"/>
              <a:t>جهاد  </a:t>
            </a:r>
            <a:r>
              <a:rPr lang="fa-IR" sz="4000" dirty="0"/>
              <a:t>در صورت امر </a:t>
            </a:r>
            <a:r>
              <a:rPr lang="fa-IR" sz="4000" dirty="0" smtClean="0"/>
              <a:t>ولایت</a:t>
            </a:r>
            <a:endParaRPr lang="fa-IR" sz="4000" dirty="0"/>
          </a:p>
        </p:txBody>
      </p:sp>
    </p:spTree>
    <p:extLst>
      <p:ext uri="{BB962C8B-B14F-4D97-AF65-F5344CB8AC3E}">
        <p14:creationId xmlns:p14="http://schemas.microsoft.com/office/powerpoint/2010/main" val="9249876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circle(in)">
                                      <p:cBhvr>
                                        <p:cTn id="3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طرح زمینه Office">
  <a:themeElements>
    <a:clrScheme name="دفتر کار">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دفتر کار">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دفتر کار">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تحول">
  <a:themeElements>
    <a:clrScheme name="تحول">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تحول">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تحول">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طرح زمینه Office">
  <a:themeElements>
    <a:clrScheme name="دفتر کار">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دفتر کار">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دفتر کار">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1151</TotalTime>
  <Words>1307</Words>
  <Application>Microsoft Office PowerPoint</Application>
  <PresentationFormat>نمایش روی پرده (4:3)</PresentationFormat>
  <Paragraphs>151</Paragraphs>
  <Slides>30</Slides>
  <Notes>1</Notes>
  <HiddenSlides>0</HiddenSlides>
  <MMClips>1</MMClips>
  <ScaleCrop>false</ScaleCrop>
  <HeadingPairs>
    <vt:vector size="4" baseType="variant">
      <vt:variant>
        <vt:lpstr>طرح زمینه</vt:lpstr>
      </vt:variant>
      <vt:variant>
        <vt:i4>2</vt:i4>
      </vt:variant>
      <vt:variant>
        <vt:lpstr>عنوان های اسلاید</vt:lpstr>
      </vt:variant>
      <vt:variant>
        <vt:i4>30</vt:i4>
      </vt:variant>
    </vt:vector>
  </HeadingPairs>
  <TitlesOfParts>
    <vt:vector size="32" baseType="lpstr">
      <vt:lpstr>طرح زمینه Office</vt:lpstr>
      <vt:lpstr>تحول</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ارائه PowerPoint</vt:lpstr>
      <vt:lpstr>        </vt:lpstr>
      <vt:lpstr>ارائه PowerPoint</vt:lpstr>
      <vt:lpstr>ارائه PowerPoint</vt:lpstr>
      <vt:lpstr>واجعل صلاتنا به مقبولة وذنوبنا به مغفورة</vt:lpstr>
      <vt:lpstr>سبب عزت موجود نماز است نماز                  زینت درگه معبود نماز است نماز بی نماز از نظر لطف خدا محروم است     شرع را مقصد ومقصود نماز است نماز گفتم ای عقل زطاعت همگی افضل چیست؟        عقل یکبار بفرمود نمازاست نماز به نماز عذر نباشد چو به تن جان داری       آنچه حق از همه بستود نماز است نماز </vt:lpstr>
      <vt:lpstr>ارائه PowerPoint</vt:lpstr>
      <vt:lpstr>ارائه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امیر مومنان تربیت شده دامن پیامبر اکرم نامه ای که به محمد بن ابی بکر: ... وَ اعْلَمْ أَنَّ كُلَّ شَيْ‏ءٍ مِنْ عَمَلِكَ تَبَعٌ لِصَلَاتِك‏ ... وسائل‏الشيعة ج : 4 ص : 161</dc:title>
  <dc:creator>ya110</dc:creator>
  <cp:lastModifiedBy>Ali</cp:lastModifiedBy>
  <cp:revision>213</cp:revision>
  <dcterms:created xsi:type="dcterms:W3CDTF">2011-10-11T02:52:02Z</dcterms:created>
  <dcterms:modified xsi:type="dcterms:W3CDTF">2012-02-17T07:37:25Z</dcterms:modified>
</cp:coreProperties>
</file>