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0"/>
  </p:notesMasterIdLst>
  <p:sldIdLst>
    <p:sldId id="256" r:id="rId3"/>
    <p:sldId id="271" r:id="rId4"/>
    <p:sldId id="272" r:id="rId5"/>
    <p:sldId id="274" r:id="rId6"/>
    <p:sldId id="275" r:id="rId7"/>
    <p:sldId id="277" r:id="rId8"/>
    <p:sldId id="278" r:id="rId9"/>
    <p:sldId id="279" r:id="rId10"/>
    <p:sldId id="291" r:id="rId11"/>
    <p:sldId id="281" r:id="rId12"/>
    <p:sldId id="282" r:id="rId13"/>
    <p:sldId id="283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7107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Planas Callao" initials="Elen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99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8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RFSP01\Homedirs$\brn\Clients\Gloria%20Maris\CMX%20-%20SBR%20Growth%20datas%20vf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b:\Office\VAT5T\TRIAL%20VERSION%20-%20Growth%20Forecas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RFSP01\Homedirs$\brn\Clients\Gloria%20Maris\CMX%20-%20SBR%20Growth%20datas%20vf%20with%20Biosoft%20mode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RFSP01\Homedirs$\brn\temperature%20profile%20custom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'[CMX - SBR Growth datas vf .xlsx]Feuil1'!$A$3</c:f>
              <c:strCache>
                <c:ptCount val="1"/>
                <c:pt idx="0">
                  <c:v>CU-D20-270605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.xlsx]Feuil1'!$B$3:$N$3</c:f>
              <c:numCache>
                <c:formatCode>_ * #,##0_ ;_ * \-#,##0_ ;_ * "-"??_ ;_ @_ </c:formatCode>
                <c:ptCount val="13"/>
                <c:pt idx="0">
                  <c:v>729.93942736319866</c:v>
                </c:pt>
                <c:pt idx="1">
                  <c:v>808.97718783853304</c:v>
                </c:pt>
                <c:pt idx="2">
                  <c:v>885</c:v>
                </c:pt>
                <c:pt idx="3">
                  <c:v>935</c:v>
                </c:pt>
                <c:pt idx="4">
                  <c:v>1035</c:v>
                </c:pt>
                <c:pt idx="5">
                  <c:v>1119</c:v>
                </c:pt>
                <c:pt idx="6">
                  <c:v>1060</c:v>
                </c:pt>
                <c:pt idx="7">
                  <c:v>1080</c:v>
                </c:pt>
                <c:pt idx="8">
                  <c:v>1080</c:v>
                </c:pt>
                <c:pt idx="9">
                  <c:v>890</c:v>
                </c:pt>
                <c:pt idx="10">
                  <c:v>947</c:v>
                </c:pt>
                <c:pt idx="11">
                  <c:v>947</c:v>
                </c:pt>
                <c:pt idx="12">
                  <c:v>955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'[CMX - SBR Growth datas vf .xlsx]Feuil1'!$A$4</c:f>
              <c:strCache>
                <c:ptCount val="1"/>
                <c:pt idx="0">
                  <c:v>CU-D23-110805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.xlsx]Feuil1'!$B$4:$N$4</c:f>
              <c:numCache>
                <c:formatCode>_ * #,##0_ ;_ * \-#,##0_ ;_ * "-"??_ ;_ @_ </c:formatCode>
                <c:ptCount val="13"/>
                <c:pt idx="0">
                  <c:v>645</c:v>
                </c:pt>
                <c:pt idx="1">
                  <c:v>667</c:v>
                </c:pt>
                <c:pt idx="2">
                  <c:v>760</c:v>
                </c:pt>
                <c:pt idx="3">
                  <c:v>856</c:v>
                </c:pt>
                <c:pt idx="4">
                  <c:v>950</c:v>
                </c:pt>
                <c:pt idx="5">
                  <c:v>1015</c:v>
                </c:pt>
                <c:pt idx="6">
                  <c:v>953</c:v>
                </c:pt>
                <c:pt idx="7">
                  <c:v>953</c:v>
                </c:pt>
                <c:pt idx="8">
                  <c:v>870</c:v>
                </c:pt>
                <c:pt idx="9">
                  <c:v>870</c:v>
                </c:pt>
                <c:pt idx="10">
                  <c:v>870</c:v>
                </c:pt>
                <c:pt idx="11">
                  <c:v>870</c:v>
                </c:pt>
                <c:pt idx="12">
                  <c:v>880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'[CMX - SBR Growth datas vf .xlsx]Feuil1'!$A$5</c:f>
              <c:strCache>
                <c:ptCount val="1"/>
                <c:pt idx="0">
                  <c:v>CU-D26-110106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.xlsx]Feuil1'!$B$5:$N$5</c:f>
              <c:numCache>
                <c:formatCode>General</c:formatCode>
                <c:ptCount val="13"/>
                <c:pt idx="0" formatCode="_ * #,##0_ ;_ * \-#,##0_ ;_ * &quot;-&quot;??_ ;_ @_ ">
                  <c:v>499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'[CMX - SBR Growth datas vf .xlsx]Feuil1'!$A$6</c:f>
              <c:strCache>
                <c:ptCount val="1"/>
                <c:pt idx="0">
                  <c:v>CU-D31-240606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.xlsx]Feuil1'!$B$6:$N$6</c:f>
              <c:numCache>
                <c:formatCode>_ * #,##0_ ;_ * \-#,##0_ ;_ * "-"??_ ;_ @_ </c:formatCode>
                <c:ptCount val="13"/>
                <c:pt idx="0">
                  <c:v>350</c:v>
                </c:pt>
                <c:pt idx="1">
                  <c:v>370</c:v>
                </c:pt>
                <c:pt idx="2">
                  <c:v>499</c:v>
                </c:pt>
                <c:pt idx="3">
                  <c:v>530</c:v>
                </c:pt>
                <c:pt idx="4">
                  <c:v>580</c:v>
                </c:pt>
                <c:pt idx="5">
                  <c:v>670</c:v>
                </c:pt>
                <c:pt idx="6">
                  <c:v>700</c:v>
                </c:pt>
                <c:pt idx="7">
                  <c:v>740</c:v>
                </c:pt>
                <c:pt idx="8">
                  <c:v>700</c:v>
                </c:pt>
                <c:pt idx="9">
                  <c:v>670</c:v>
                </c:pt>
                <c:pt idx="10">
                  <c:v>670</c:v>
                </c:pt>
                <c:pt idx="11">
                  <c:v>680</c:v>
                </c:pt>
                <c:pt idx="12">
                  <c:v>700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'[CMX - SBR Growth datas vf .xlsx]Feuil1'!$A$7</c:f>
              <c:strCache>
                <c:ptCount val="1"/>
                <c:pt idx="0">
                  <c:v>CU-D34-180107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.xlsx]Feuil1'!$B$7:$N$7</c:f>
              <c:numCache>
                <c:formatCode>_ * #,##0_ ;_ * \-#,##0_ ;_ * "-"??_ ;_ @_ </c:formatCode>
                <c:ptCount val="13"/>
                <c:pt idx="0">
                  <c:v>80</c:v>
                </c:pt>
                <c:pt idx="1">
                  <c:v>98</c:v>
                </c:pt>
                <c:pt idx="2">
                  <c:v>150</c:v>
                </c:pt>
                <c:pt idx="3">
                  <c:v>231.7</c:v>
                </c:pt>
                <c:pt idx="4">
                  <c:v>307</c:v>
                </c:pt>
                <c:pt idx="5">
                  <c:v>365</c:v>
                </c:pt>
                <c:pt idx="6">
                  <c:v>410</c:v>
                </c:pt>
                <c:pt idx="7">
                  <c:v>429</c:v>
                </c:pt>
                <c:pt idx="8">
                  <c:v>424</c:v>
                </c:pt>
                <c:pt idx="9">
                  <c:v>424</c:v>
                </c:pt>
                <c:pt idx="10">
                  <c:v>420</c:v>
                </c:pt>
                <c:pt idx="11">
                  <c:v>434</c:v>
                </c:pt>
                <c:pt idx="12">
                  <c:v>440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'[CMX - SBR Growth datas vf .xlsx]Feuil1'!$A$8</c:f>
              <c:strCache>
                <c:ptCount val="1"/>
                <c:pt idx="0">
                  <c:v>CU-D35-040407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.xlsx]Feuil1'!$B$8:$N$8</c:f>
              <c:numCache>
                <c:formatCode>_ * #,##0_ ;_ * \-#,##0_ ;_ * "-"??_ ;_ @_ </c:formatCode>
                <c:ptCount val="13"/>
                <c:pt idx="0">
                  <c:v>87</c:v>
                </c:pt>
                <c:pt idx="1">
                  <c:v>120</c:v>
                </c:pt>
                <c:pt idx="2">
                  <c:v>175</c:v>
                </c:pt>
                <c:pt idx="3">
                  <c:v>247</c:v>
                </c:pt>
                <c:pt idx="4">
                  <c:v>325</c:v>
                </c:pt>
                <c:pt idx="5">
                  <c:v>385</c:v>
                </c:pt>
                <c:pt idx="6">
                  <c:v>433</c:v>
                </c:pt>
                <c:pt idx="7">
                  <c:v>450</c:v>
                </c:pt>
                <c:pt idx="8">
                  <c:v>438</c:v>
                </c:pt>
                <c:pt idx="9">
                  <c:v>438</c:v>
                </c:pt>
                <c:pt idx="10">
                  <c:v>438</c:v>
                </c:pt>
                <c:pt idx="11">
                  <c:v>452</c:v>
                </c:pt>
                <c:pt idx="12">
                  <c:v>472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'[CMX - SBR Growth datas vf .xlsx]Feuil1'!$A$9</c:f>
              <c:strCache>
                <c:ptCount val="1"/>
                <c:pt idx="0">
                  <c:v>CU-D37-150607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.xlsx]Feuil1'!$B$9:$N$9</c:f>
              <c:numCache>
                <c:formatCode>_ * #,##0_ ;_ * \-#,##0_ ;_ * "-"??_ ;_ @_ </c:formatCode>
                <c:ptCount val="13"/>
                <c:pt idx="1">
                  <c:v>41</c:v>
                </c:pt>
                <c:pt idx="2">
                  <c:v>77</c:v>
                </c:pt>
                <c:pt idx="3">
                  <c:v>130</c:v>
                </c:pt>
                <c:pt idx="4">
                  <c:v>195</c:v>
                </c:pt>
                <c:pt idx="5">
                  <c:v>244</c:v>
                </c:pt>
                <c:pt idx="6">
                  <c:v>277</c:v>
                </c:pt>
                <c:pt idx="7">
                  <c:v>278</c:v>
                </c:pt>
                <c:pt idx="8">
                  <c:v>282</c:v>
                </c:pt>
                <c:pt idx="9">
                  <c:v>292</c:v>
                </c:pt>
                <c:pt idx="10">
                  <c:v>302</c:v>
                </c:pt>
                <c:pt idx="11">
                  <c:v>320</c:v>
                </c:pt>
                <c:pt idx="12">
                  <c:v>330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'[CMX - SBR Growth datas vf .xlsx]Feuil1'!$A$10</c:f>
              <c:strCache>
                <c:ptCount val="1"/>
                <c:pt idx="0">
                  <c:v>CU-D38-060707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.xlsx]Feuil1'!$B$10:$N$10</c:f>
              <c:numCache>
                <c:formatCode>General</c:formatCode>
                <c:ptCount val="13"/>
                <c:pt idx="2" formatCode="_ * #,##0_ ;_ * \-#,##0_ ;_ * &quot;-&quot;??_ ;_ @_ ">
                  <c:v>63</c:v>
                </c:pt>
                <c:pt idx="3" formatCode="_ * #,##0_ ;_ * \-#,##0_ ;_ * &quot;-&quot;??_ ;_ @_ ">
                  <c:v>115</c:v>
                </c:pt>
                <c:pt idx="4" formatCode="_ * #,##0_ ;_ * \-#,##0_ ;_ * &quot;-&quot;??_ ;_ @_ ">
                  <c:v>178</c:v>
                </c:pt>
                <c:pt idx="5" formatCode="_ * #,##0_ ;_ * \-#,##0_ ;_ * &quot;-&quot;??_ ;_ @_ ">
                  <c:v>230</c:v>
                </c:pt>
                <c:pt idx="6" formatCode="_ * #,##0_ ;_ * \-#,##0_ ;_ * &quot;-&quot;??_ ;_ @_ ">
                  <c:v>265</c:v>
                </c:pt>
                <c:pt idx="7" formatCode="_ * #,##0_ ;_ * \-#,##0_ ;_ * &quot;-&quot;??_ ;_ @_ ">
                  <c:v>286</c:v>
                </c:pt>
                <c:pt idx="8" formatCode="_ * #,##0_ ;_ * \-#,##0_ ;_ * &quot;-&quot;??_ ;_ @_ ">
                  <c:v>301</c:v>
                </c:pt>
                <c:pt idx="9" formatCode="_ * #,##0_ ;_ * \-#,##0_ ;_ * &quot;-&quot;??_ ;_ @_ ">
                  <c:v>311</c:v>
                </c:pt>
                <c:pt idx="10" formatCode="_ * #,##0_ ;_ * \-#,##0_ ;_ * &quot;-&quot;??_ ;_ @_ ">
                  <c:v>320</c:v>
                </c:pt>
                <c:pt idx="11" formatCode="_ * #,##0_ ;_ * \-#,##0_ ;_ * &quot;-&quot;??_ ;_ @_ ">
                  <c:v>332</c:v>
                </c:pt>
                <c:pt idx="12" formatCode="_ * #,##0_ ;_ * \-#,##0_ ;_ * &quot;-&quot;??_ ;_ @_ ">
                  <c:v>340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'[CMX - SBR Growth datas vf .xlsx]Feuil1'!$A$11</c:f>
              <c:strCache>
                <c:ptCount val="1"/>
                <c:pt idx="0">
                  <c:v>CU-D41-040807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.xlsx]Feuil1'!$B$11:$N$11</c:f>
              <c:numCache>
                <c:formatCode>General</c:formatCode>
                <c:ptCount val="13"/>
                <c:pt idx="3" formatCode="_ * #,##0_ ;_ * \-#,##0_ ;_ * &quot;-&quot;??_ ;_ @_ ">
                  <c:v>58</c:v>
                </c:pt>
                <c:pt idx="4" formatCode="_ * #,##0_ ;_ * \-#,##0_ ;_ * &quot;-&quot;??_ ;_ @_ ">
                  <c:v>95</c:v>
                </c:pt>
                <c:pt idx="5" formatCode="_ * #,##0_ ;_ * \-#,##0_ ;_ * &quot;-&quot;??_ ;_ @_ ">
                  <c:v>133</c:v>
                </c:pt>
                <c:pt idx="6" formatCode="_ * #,##0_ ;_ * \-#,##0_ ;_ * &quot;-&quot;??_ ;_ @_ ">
                  <c:v>157</c:v>
                </c:pt>
                <c:pt idx="7" formatCode="_ * #,##0_ ;_ * \-#,##0_ ;_ * &quot;-&quot;??_ ;_ @_ ">
                  <c:v>180</c:v>
                </c:pt>
                <c:pt idx="8" formatCode="_ * #,##0_ ;_ * \-#,##0_ ;_ * &quot;-&quot;??_ ;_ @_ ">
                  <c:v>194</c:v>
                </c:pt>
                <c:pt idx="9" formatCode="_ * #,##0_ ;_ * \-#,##0_ ;_ * &quot;-&quot;??_ ;_ @_ ">
                  <c:v>202</c:v>
                </c:pt>
                <c:pt idx="10" formatCode="_ * #,##0_ ;_ * \-#,##0_ ;_ * &quot;-&quot;??_ ;_ @_ ">
                  <c:v>212</c:v>
                </c:pt>
                <c:pt idx="11" formatCode="_ * #,##0_ ;_ * \-#,##0_ ;_ * &quot;-&quot;??_ ;_ @_ ">
                  <c:v>222</c:v>
                </c:pt>
                <c:pt idx="12" formatCode="_ * #,##0_ ;_ * \-#,##0_ ;_ * &quot;-&quot;??_ ;_ @_ ">
                  <c:v>243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617568"/>
        <c:axId val="130617960"/>
      </c:lineChart>
      <c:catAx>
        <c:axId val="13061756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0617960"/>
        <c:crosses val="autoZero"/>
        <c:auto val="1"/>
        <c:lblAlgn val="ctr"/>
        <c:lblOffset val="100"/>
        <c:noMultiLvlLbl val="1"/>
      </c:catAx>
      <c:valAx>
        <c:axId val="130617960"/>
        <c:scaling>
          <c:orientation val="minMax"/>
          <c:max val="1200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3061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83787603472641E-2"/>
          <c:y val="4.4162767243593359E-2"/>
          <c:w val="0.72044042120936802"/>
          <c:h val="0.7726564310726076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'[TRIAL VERSION - Growth Forecast.xlsm]farm growth check'!$D$13</c:f>
              <c:strCache>
                <c:ptCount val="1"/>
                <c:pt idx="0">
                  <c:v>Farm Sample weight (g)</c:v>
                </c:pt>
              </c:strCache>
            </c:strRef>
          </c:tx>
          <c:spPr>
            <a:ln w="28575">
              <a:noFill/>
            </a:ln>
          </c:spPr>
          <c:xVal>
            <c:numRef>
              <c:f>'[TRIAL VERSION - Growth Forecast.xlsm]farm growth check'!$A$15:$A$45</c:f>
              <c:numCache>
                <c:formatCode>d\-mmm\-yy</c:formatCode>
                <c:ptCount val="31"/>
                <c:pt idx="0">
                  <c:v>42167</c:v>
                </c:pt>
                <c:pt idx="1">
                  <c:v>42185</c:v>
                </c:pt>
                <c:pt idx="2">
                  <c:v>42216</c:v>
                </c:pt>
                <c:pt idx="3">
                  <c:v>42247</c:v>
                </c:pt>
                <c:pt idx="4">
                  <c:v>42277</c:v>
                </c:pt>
                <c:pt idx="5">
                  <c:v>42308</c:v>
                </c:pt>
                <c:pt idx="6">
                  <c:v>42338</c:v>
                </c:pt>
                <c:pt idx="7">
                  <c:v>42369</c:v>
                </c:pt>
                <c:pt idx="8">
                  <c:v>42400</c:v>
                </c:pt>
                <c:pt idx="9">
                  <c:v>42429</c:v>
                </c:pt>
                <c:pt idx="10">
                  <c:v>42460</c:v>
                </c:pt>
                <c:pt idx="11">
                  <c:v>42490</c:v>
                </c:pt>
                <c:pt idx="12">
                  <c:v>42521</c:v>
                </c:pt>
                <c:pt idx="13">
                  <c:v>42551</c:v>
                </c:pt>
                <c:pt idx="14">
                  <c:v>42582</c:v>
                </c:pt>
                <c:pt idx="15">
                  <c:v>42613</c:v>
                </c:pt>
                <c:pt idx="16">
                  <c:v>42643</c:v>
                </c:pt>
                <c:pt idx="17">
                  <c:v>42674</c:v>
                </c:pt>
                <c:pt idx="18">
                  <c:v>42704</c:v>
                </c:pt>
                <c:pt idx="19">
                  <c:v>42735</c:v>
                </c:pt>
                <c:pt idx="20">
                  <c:v>42766</c:v>
                </c:pt>
                <c:pt idx="21">
                  <c:v>42794</c:v>
                </c:pt>
                <c:pt idx="22">
                  <c:v>42825</c:v>
                </c:pt>
                <c:pt idx="23">
                  <c:v>42855</c:v>
                </c:pt>
                <c:pt idx="24">
                  <c:v>42886</c:v>
                </c:pt>
                <c:pt idx="25">
                  <c:v>42916</c:v>
                </c:pt>
                <c:pt idx="26">
                  <c:v>42947</c:v>
                </c:pt>
                <c:pt idx="27">
                  <c:v>42978</c:v>
                </c:pt>
                <c:pt idx="28">
                  <c:v>43008</c:v>
                </c:pt>
                <c:pt idx="29">
                  <c:v>43039</c:v>
                </c:pt>
              </c:numCache>
            </c:numRef>
          </c:xVal>
          <c:yVal>
            <c:numRef>
              <c:f>'[TRIAL VERSION - Growth Forecast.xlsm]farm growth check'!$D$15:$D$45</c:f>
              <c:numCache>
                <c:formatCode>0.00</c:formatCode>
                <c:ptCount val="31"/>
                <c:pt idx="0">
                  <c:v>3.8</c:v>
                </c:pt>
                <c:pt idx="1">
                  <c:v>4.01</c:v>
                </c:pt>
                <c:pt idx="2">
                  <c:v>6.9709999999999992</c:v>
                </c:pt>
                <c:pt idx="3">
                  <c:v>16.442</c:v>
                </c:pt>
                <c:pt idx="4">
                  <c:v>28.369999999999997</c:v>
                </c:pt>
                <c:pt idx="5">
                  <c:v>46.625</c:v>
                </c:pt>
                <c:pt idx="6">
                  <c:v>77.798999999999992</c:v>
                </c:pt>
                <c:pt idx="7">
                  <c:v>117.59699999999998</c:v>
                </c:pt>
                <c:pt idx="8">
                  <c:v>143.01539999999997</c:v>
                </c:pt>
                <c:pt idx="9">
                  <c:v>162.65060000000003</c:v>
                </c:pt>
                <c:pt idx="10">
                  <c:v>169.06979999999999</c:v>
                </c:pt>
                <c:pt idx="11">
                  <c:v>174.52140000000003</c:v>
                </c:pt>
                <c:pt idx="12">
                  <c:v>188.3048</c:v>
                </c:pt>
                <c:pt idx="13">
                  <c:v>209.19840000000002</c:v>
                </c:pt>
                <c:pt idx="14">
                  <c:v>238.30799999999994</c:v>
                </c:pt>
                <c:pt idx="15">
                  <c:v>277.38080000000002</c:v>
                </c:pt>
                <c:pt idx="16">
                  <c:v>334.88240000000002</c:v>
                </c:pt>
                <c:pt idx="17">
                  <c:v>384.23039999999997</c:v>
                </c:pt>
                <c:pt idx="18">
                  <c:v>443.77500000000009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618744"/>
        <c:axId val="130619136"/>
      </c:scatterChart>
      <c:scatterChart>
        <c:scatterStyle val="smoothMarker"/>
        <c:varyColors val="0"/>
        <c:ser>
          <c:idx val="1"/>
          <c:order val="1"/>
          <c:tx>
            <c:strRef>
              <c:f>'[TRIAL VERSION - Growth Forecast.xlsm]farm growth check'!$G$11</c:f>
              <c:strCache>
                <c:ptCount val="1"/>
                <c:pt idx="0">
                  <c:v>BioMar model weight (g)</c:v>
                </c:pt>
              </c:strCache>
            </c:strRef>
          </c:tx>
          <c:marker>
            <c:symbol val="none"/>
          </c:marker>
          <c:xVal>
            <c:numRef>
              <c:f>'[TRIAL VERSION - Growth Forecast.xlsm]farm growth check'!$A$15:$A$45</c:f>
              <c:numCache>
                <c:formatCode>d\-mmm\-yy</c:formatCode>
                <c:ptCount val="31"/>
                <c:pt idx="0">
                  <c:v>42167</c:v>
                </c:pt>
                <c:pt idx="1">
                  <c:v>42185</c:v>
                </c:pt>
                <c:pt idx="2">
                  <c:v>42216</c:v>
                </c:pt>
                <c:pt idx="3">
                  <c:v>42247</c:v>
                </c:pt>
                <c:pt idx="4">
                  <c:v>42277</c:v>
                </c:pt>
                <c:pt idx="5">
                  <c:v>42308</c:v>
                </c:pt>
                <c:pt idx="6">
                  <c:v>42338</c:v>
                </c:pt>
                <c:pt idx="7">
                  <c:v>42369</c:v>
                </c:pt>
                <c:pt idx="8">
                  <c:v>42400</c:v>
                </c:pt>
                <c:pt idx="9">
                  <c:v>42429</c:v>
                </c:pt>
                <c:pt idx="10">
                  <c:v>42460</c:v>
                </c:pt>
                <c:pt idx="11">
                  <c:v>42490</c:v>
                </c:pt>
                <c:pt idx="12">
                  <c:v>42521</c:v>
                </c:pt>
                <c:pt idx="13">
                  <c:v>42551</c:v>
                </c:pt>
                <c:pt idx="14">
                  <c:v>42582</c:v>
                </c:pt>
                <c:pt idx="15">
                  <c:v>42613</c:v>
                </c:pt>
                <c:pt idx="16">
                  <c:v>42643</c:v>
                </c:pt>
                <c:pt idx="17">
                  <c:v>42674</c:v>
                </c:pt>
                <c:pt idx="18">
                  <c:v>42704</c:v>
                </c:pt>
                <c:pt idx="19">
                  <c:v>42735</c:v>
                </c:pt>
                <c:pt idx="20">
                  <c:v>42766</c:v>
                </c:pt>
                <c:pt idx="21">
                  <c:v>42794</c:v>
                </c:pt>
                <c:pt idx="22">
                  <c:v>42825</c:v>
                </c:pt>
                <c:pt idx="23">
                  <c:v>42855</c:v>
                </c:pt>
                <c:pt idx="24">
                  <c:v>42886</c:v>
                </c:pt>
                <c:pt idx="25">
                  <c:v>42916</c:v>
                </c:pt>
                <c:pt idx="26">
                  <c:v>42947</c:v>
                </c:pt>
                <c:pt idx="27">
                  <c:v>42978</c:v>
                </c:pt>
                <c:pt idx="28">
                  <c:v>43008</c:v>
                </c:pt>
                <c:pt idx="29">
                  <c:v>43039</c:v>
                </c:pt>
              </c:numCache>
            </c:numRef>
          </c:xVal>
          <c:yVal>
            <c:numRef>
              <c:f>'[TRIAL VERSION - Growth Forecast.xlsm]farm growth check'!$G$15:$G$45</c:f>
              <c:numCache>
                <c:formatCode>0.0</c:formatCode>
                <c:ptCount val="31"/>
                <c:pt idx="0">
                  <c:v>3.8</c:v>
                </c:pt>
                <c:pt idx="1">
                  <c:v>5.7642938766871561</c:v>
                </c:pt>
                <c:pt idx="2">
                  <c:v>11.014069708368067</c:v>
                </c:pt>
                <c:pt idx="3">
                  <c:v>20.415238174765246</c:v>
                </c:pt>
                <c:pt idx="4">
                  <c:v>35.578305902320523</c:v>
                </c:pt>
                <c:pt idx="5">
                  <c:v>57.256797249083178</c:v>
                </c:pt>
                <c:pt idx="6">
                  <c:v>82.7109496668605</c:v>
                </c:pt>
                <c:pt idx="7">
                  <c:v>110.99595860571219</c:v>
                </c:pt>
                <c:pt idx="8">
                  <c:v>136.64432373266752</c:v>
                </c:pt>
                <c:pt idx="9">
                  <c:v>155.58855620992875</c:v>
                </c:pt>
                <c:pt idx="10">
                  <c:v>170.32142532879851</c:v>
                </c:pt>
                <c:pt idx="11">
                  <c:v>181.41693683775833</c:v>
                </c:pt>
                <c:pt idx="12">
                  <c:v>194.79085588061488</c:v>
                </c:pt>
                <c:pt idx="13">
                  <c:v>212.92510759667695</c:v>
                </c:pt>
                <c:pt idx="14">
                  <c:v>239.36164810322109</c:v>
                </c:pt>
                <c:pt idx="15">
                  <c:v>277.75975174191353</c:v>
                </c:pt>
                <c:pt idx="16">
                  <c:v>325.10294663962247</c:v>
                </c:pt>
                <c:pt idx="17">
                  <c:v>379.86895871761021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618744"/>
        <c:axId val="130619136"/>
      </c:scatterChart>
      <c:valAx>
        <c:axId val="130618744"/>
        <c:scaling>
          <c:orientation val="minMax"/>
          <c:max val="427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130619136"/>
        <c:crosses val="autoZero"/>
        <c:crossBetween val="midCat"/>
        <c:majorUnit val="30"/>
      </c:valAx>
      <c:valAx>
        <c:axId val="1306191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0618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21158885509946"/>
          <c:y val="0.40775365305222366"/>
          <c:w val="0.16791260352800325"/>
          <c:h val="0.393645950572831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'[CMX - SBR Growth datas vf with Biosoft models.xlsx]Feuil1'!$A$3</c:f>
              <c:strCache>
                <c:ptCount val="1"/>
                <c:pt idx="0">
                  <c:v>CU-D20-270605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models.xlsx]Feuil1'!$B$3:$N$3</c:f>
              <c:numCache>
                <c:formatCode>_ * #,##0_ ;_ * \-#,##0_ ;_ * "-"??_ ;_ @_ </c:formatCode>
                <c:ptCount val="13"/>
                <c:pt idx="0">
                  <c:v>729.93942736319866</c:v>
                </c:pt>
                <c:pt idx="1">
                  <c:v>808.97718783853304</c:v>
                </c:pt>
                <c:pt idx="2">
                  <c:v>885</c:v>
                </c:pt>
                <c:pt idx="3">
                  <c:v>935</c:v>
                </c:pt>
                <c:pt idx="4">
                  <c:v>1035</c:v>
                </c:pt>
                <c:pt idx="5">
                  <c:v>1119</c:v>
                </c:pt>
                <c:pt idx="6">
                  <c:v>1060</c:v>
                </c:pt>
                <c:pt idx="7">
                  <c:v>1080</c:v>
                </c:pt>
                <c:pt idx="8">
                  <c:v>1080</c:v>
                </c:pt>
                <c:pt idx="9">
                  <c:v>890</c:v>
                </c:pt>
                <c:pt idx="10">
                  <c:v>947</c:v>
                </c:pt>
                <c:pt idx="11">
                  <c:v>947</c:v>
                </c:pt>
                <c:pt idx="12">
                  <c:v>955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'[CMX - SBR Growth datas vf with Biosoft models.xlsx]Feuil1'!$A$5</c:f>
              <c:strCache>
                <c:ptCount val="1"/>
                <c:pt idx="0">
                  <c:v>CU-D23-110805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models.xlsx]Feuil1'!$B$5:$N$5</c:f>
              <c:numCache>
                <c:formatCode>_ * #,##0_ ;_ * \-#,##0_ ;_ * "-"??_ ;_ @_ </c:formatCode>
                <c:ptCount val="13"/>
                <c:pt idx="0">
                  <c:v>645</c:v>
                </c:pt>
                <c:pt idx="1">
                  <c:v>667</c:v>
                </c:pt>
                <c:pt idx="2">
                  <c:v>760</c:v>
                </c:pt>
                <c:pt idx="3">
                  <c:v>856</c:v>
                </c:pt>
                <c:pt idx="4">
                  <c:v>950</c:v>
                </c:pt>
                <c:pt idx="5">
                  <c:v>1015</c:v>
                </c:pt>
                <c:pt idx="6">
                  <c:v>953</c:v>
                </c:pt>
                <c:pt idx="7">
                  <c:v>953</c:v>
                </c:pt>
                <c:pt idx="8">
                  <c:v>870</c:v>
                </c:pt>
                <c:pt idx="9">
                  <c:v>870</c:v>
                </c:pt>
                <c:pt idx="10">
                  <c:v>870</c:v>
                </c:pt>
                <c:pt idx="11">
                  <c:v>870</c:v>
                </c:pt>
                <c:pt idx="12">
                  <c:v>880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'[CMX - SBR Growth datas vf with Biosoft models.xlsx]Feuil1'!$A$6</c:f>
              <c:strCache>
                <c:ptCount val="1"/>
                <c:pt idx="0">
                  <c:v>CU-D26-110106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models.xlsx]Feuil1'!$B$6:$N$6</c:f>
              <c:numCache>
                <c:formatCode>General</c:formatCode>
                <c:ptCount val="13"/>
                <c:pt idx="0" formatCode="_ * #,##0_ ;_ * \-#,##0_ ;_ * &quot;-&quot;??_ ;_ @_ ">
                  <c:v>499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'[CMX - SBR Growth datas vf with Biosoft models.xlsx]Feuil1'!$A$8</c:f>
              <c:strCache>
                <c:ptCount val="1"/>
                <c:pt idx="0">
                  <c:v>CU-D31-240606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models.xlsx]Feuil1'!$B$8:$N$8</c:f>
              <c:numCache>
                <c:formatCode>_ * #,##0_ ;_ * \-#,##0_ ;_ * "-"??_ ;_ @_ </c:formatCode>
                <c:ptCount val="13"/>
                <c:pt idx="0">
                  <c:v>350</c:v>
                </c:pt>
                <c:pt idx="1">
                  <c:v>370</c:v>
                </c:pt>
                <c:pt idx="2">
                  <c:v>499</c:v>
                </c:pt>
                <c:pt idx="3">
                  <c:v>530</c:v>
                </c:pt>
                <c:pt idx="4">
                  <c:v>580</c:v>
                </c:pt>
                <c:pt idx="5">
                  <c:v>670</c:v>
                </c:pt>
                <c:pt idx="6">
                  <c:v>700</c:v>
                </c:pt>
                <c:pt idx="7">
                  <c:v>740</c:v>
                </c:pt>
                <c:pt idx="8">
                  <c:v>700</c:v>
                </c:pt>
                <c:pt idx="9">
                  <c:v>670</c:v>
                </c:pt>
                <c:pt idx="10">
                  <c:v>670</c:v>
                </c:pt>
                <c:pt idx="11">
                  <c:v>680</c:v>
                </c:pt>
                <c:pt idx="12">
                  <c:v>700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'[CMX - SBR Growth datas vf with Biosoft models.xlsx]Feuil1'!$A$9</c:f>
              <c:strCache>
                <c:ptCount val="1"/>
                <c:pt idx="0">
                  <c:v>CU-D34-180107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models.xlsx]Feuil1'!$B$9:$N$9</c:f>
              <c:numCache>
                <c:formatCode>_ * #,##0_ ;_ * \-#,##0_ ;_ * "-"??_ ;_ @_ </c:formatCode>
                <c:ptCount val="13"/>
                <c:pt idx="0">
                  <c:v>80</c:v>
                </c:pt>
                <c:pt idx="1">
                  <c:v>98</c:v>
                </c:pt>
                <c:pt idx="2">
                  <c:v>150</c:v>
                </c:pt>
                <c:pt idx="3">
                  <c:v>231.7</c:v>
                </c:pt>
                <c:pt idx="4">
                  <c:v>307</c:v>
                </c:pt>
                <c:pt idx="5">
                  <c:v>365</c:v>
                </c:pt>
                <c:pt idx="6">
                  <c:v>410</c:v>
                </c:pt>
                <c:pt idx="7">
                  <c:v>429</c:v>
                </c:pt>
                <c:pt idx="8">
                  <c:v>424</c:v>
                </c:pt>
                <c:pt idx="9">
                  <c:v>424</c:v>
                </c:pt>
                <c:pt idx="10">
                  <c:v>420</c:v>
                </c:pt>
                <c:pt idx="11">
                  <c:v>434</c:v>
                </c:pt>
                <c:pt idx="12">
                  <c:v>440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'[CMX - SBR Growth datas vf with Biosoft models.xlsx]Feuil1'!$A$11</c:f>
              <c:strCache>
                <c:ptCount val="1"/>
                <c:pt idx="0">
                  <c:v>CU-D35-040407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models.xlsx]Feuil1'!$B$11:$N$11</c:f>
              <c:numCache>
                <c:formatCode>_ * #,##0_ ;_ * \-#,##0_ ;_ * "-"??_ ;_ @_ </c:formatCode>
                <c:ptCount val="13"/>
                <c:pt idx="0">
                  <c:v>87</c:v>
                </c:pt>
                <c:pt idx="1">
                  <c:v>120</c:v>
                </c:pt>
                <c:pt idx="2">
                  <c:v>175</c:v>
                </c:pt>
                <c:pt idx="3">
                  <c:v>247</c:v>
                </c:pt>
                <c:pt idx="4">
                  <c:v>325</c:v>
                </c:pt>
                <c:pt idx="5">
                  <c:v>385</c:v>
                </c:pt>
                <c:pt idx="6">
                  <c:v>433</c:v>
                </c:pt>
                <c:pt idx="7">
                  <c:v>450</c:v>
                </c:pt>
                <c:pt idx="8">
                  <c:v>438</c:v>
                </c:pt>
                <c:pt idx="9">
                  <c:v>438</c:v>
                </c:pt>
                <c:pt idx="10">
                  <c:v>438</c:v>
                </c:pt>
                <c:pt idx="11">
                  <c:v>452</c:v>
                </c:pt>
                <c:pt idx="12">
                  <c:v>472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'[CMX - SBR Growth datas vf with Biosoft models.xlsx]Feuil1'!$A$12</c:f>
              <c:strCache>
                <c:ptCount val="1"/>
                <c:pt idx="0">
                  <c:v>CU-D37-150607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models.xlsx]Feuil1'!$B$12:$N$12</c:f>
              <c:numCache>
                <c:formatCode>_ * #,##0_ ;_ * \-#,##0_ ;_ * "-"??_ ;_ @_ </c:formatCode>
                <c:ptCount val="13"/>
                <c:pt idx="1">
                  <c:v>41</c:v>
                </c:pt>
                <c:pt idx="2">
                  <c:v>77</c:v>
                </c:pt>
                <c:pt idx="3">
                  <c:v>130</c:v>
                </c:pt>
                <c:pt idx="4">
                  <c:v>195</c:v>
                </c:pt>
                <c:pt idx="5">
                  <c:v>244</c:v>
                </c:pt>
                <c:pt idx="6">
                  <c:v>277</c:v>
                </c:pt>
                <c:pt idx="7">
                  <c:v>278</c:v>
                </c:pt>
                <c:pt idx="8">
                  <c:v>282</c:v>
                </c:pt>
                <c:pt idx="9">
                  <c:v>292</c:v>
                </c:pt>
                <c:pt idx="10">
                  <c:v>302</c:v>
                </c:pt>
                <c:pt idx="11">
                  <c:v>320</c:v>
                </c:pt>
                <c:pt idx="12">
                  <c:v>330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'[CMX - SBR Growth datas vf with Biosoft models.xlsx]Feuil1'!$A$13</c:f>
              <c:strCache>
                <c:ptCount val="1"/>
                <c:pt idx="0">
                  <c:v>CU-D38-060707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models.xlsx]Feuil1'!$B$13:$N$13</c:f>
              <c:numCache>
                <c:formatCode>General</c:formatCode>
                <c:ptCount val="13"/>
                <c:pt idx="2" formatCode="_ * #,##0_ ;_ * \-#,##0_ ;_ * &quot;-&quot;??_ ;_ @_ ">
                  <c:v>63</c:v>
                </c:pt>
                <c:pt idx="3" formatCode="_ * #,##0_ ;_ * \-#,##0_ ;_ * &quot;-&quot;??_ ;_ @_ ">
                  <c:v>115</c:v>
                </c:pt>
                <c:pt idx="4" formatCode="_ * #,##0_ ;_ * \-#,##0_ ;_ * &quot;-&quot;??_ ;_ @_ ">
                  <c:v>178</c:v>
                </c:pt>
                <c:pt idx="5" formatCode="_ * #,##0_ ;_ * \-#,##0_ ;_ * &quot;-&quot;??_ ;_ @_ ">
                  <c:v>230</c:v>
                </c:pt>
                <c:pt idx="6" formatCode="_ * #,##0_ ;_ * \-#,##0_ ;_ * &quot;-&quot;??_ ;_ @_ ">
                  <c:v>265</c:v>
                </c:pt>
                <c:pt idx="7" formatCode="_ * #,##0_ ;_ * \-#,##0_ ;_ * &quot;-&quot;??_ ;_ @_ ">
                  <c:v>286</c:v>
                </c:pt>
                <c:pt idx="8" formatCode="_ * #,##0_ ;_ * \-#,##0_ ;_ * &quot;-&quot;??_ ;_ @_ ">
                  <c:v>301</c:v>
                </c:pt>
                <c:pt idx="9" formatCode="_ * #,##0_ ;_ * \-#,##0_ ;_ * &quot;-&quot;??_ ;_ @_ ">
                  <c:v>311</c:v>
                </c:pt>
                <c:pt idx="10" formatCode="_ * #,##0_ ;_ * \-#,##0_ ;_ * &quot;-&quot;??_ ;_ @_ ">
                  <c:v>320</c:v>
                </c:pt>
                <c:pt idx="11" formatCode="_ * #,##0_ ;_ * \-#,##0_ ;_ * &quot;-&quot;??_ ;_ @_ ">
                  <c:v>332</c:v>
                </c:pt>
                <c:pt idx="12" formatCode="_ * #,##0_ ;_ * \-#,##0_ ;_ * &quot;-&quot;??_ ;_ @_ ">
                  <c:v>340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'[CMX - SBR Growth datas vf with Biosoft models.xlsx]Feuil1'!$A$14</c:f>
              <c:strCache>
                <c:ptCount val="1"/>
                <c:pt idx="0">
                  <c:v>CU-D41-040807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'[CMX - SBR Growth datas vf with Biosoft models.xlsx]Feuil1'!$B$14:$N$14</c:f>
              <c:numCache>
                <c:formatCode>General</c:formatCode>
                <c:ptCount val="13"/>
                <c:pt idx="3" formatCode="_ * #,##0_ ;_ * \-#,##0_ ;_ * &quot;-&quot;??_ ;_ @_ ">
                  <c:v>58</c:v>
                </c:pt>
                <c:pt idx="4" formatCode="_ * #,##0_ ;_ * \-#,##0_ ;_ * &quot;-&quot;??_ ;_ @_ ">
                  <c:v>95</c:v>
                </c:pt>
                <c:pt idx="5" formatCode="_ * #,##0_ ;_ * \-#,##0_ ;_ * &quot;-&quot;??_ ;_ @_ ">
                  <c:v>133</c:v>
                </c:pt>
                <c:pt idx="6" formatCode="_ * #,##0_ ;_ * \-#,##0_ ;_ * &quot;-&quot;??_ ;_ @_ ">
                  <c:v>157</c:v>
                </c:pt>
                <c:pt idx="7" formatCode="_ * #,##0_ ;_ * \-#,##0_ ;_ * &quot;-&quot;??_ ;_ @_ ">
                  <c:v>180</c:v>
                </c:pt>
                <c:pt idx="8" formatCode="_ * #,##0_ ;_ * \-#,##0_ ;_ * &quot;-&quot;??_ ;_ @_ ">
                  <c:v>194</c:v>
                </c:pt>
                <c:pt idx="9" formatCode="_ * #,##0_ ;_ * \-#,##0_ ;_ * &quot;-&quot;??_ ;_ @_ ">
                  <c:v>202</c:v>
                </c:pt>
                <c:pt idx="10" formatCode="_ * #,##0_ ;_ * \-#,##0_ ;_ * &quot;-&quot;??_ ;_ @_ ">
                  <c:v>212</c:v>
                </c:pt>
                <c:pt idx="11" formatCode="_ * #,##0_ ;_ * \-#,##0_ ;_ * &quot;-&quot;??_ ;_ @_ ">
                  <c:v>222</c:v>
                </c:pt>
                <c:pt idx="12" formatCode="_ * #,##0_ ;_ * \-#,##0_ ;_ * &quot;-&quot;??_ ;_ @_ ">
                  <c:v>243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'[CMX - SBR Growth datas vf with Biosoft models.xlsx]Feuil1'!$B$2:$N$2</c:f>
              <c:strCache>
                <c:ptCount val="13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6"/>
          <c:order val="15"/>
          <c:tx>
            <c:strRef>
              <c:f>'[CMX - SBR Growth datas vf with Biosoft models.xlsx]Feuil1'!$A$10</c:f>
              <c:strCache>
                <c:ptCount val="1"/>
                <c:pt idx="0">
                  <c:v>BioMar model @  SGR 1,00</c:v>
                </c:pt>
              </c:strCache>
            </c:strRef>
          </c:tx>
          <c:spPr>
            <a:ln w="50800" cmpd="sng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'[CMX - SBR Growth datas vf with Biosoft models.xlsx]Feuil1'!$B$10:$N$10</c:f>
              <c:numCache>
                <c:formatCode>0.0</c:formatCode>
                <c:ptCount val="13"/>
                <c:pt idx="0">
                  <c:v>80</c:v>
                </c:pt>
                <c:pt idx="1">
                  <c:v>93.833407809282576</c:v>
                </c:pt>
                <c:pt idx="2">
                  <c:v>130.39754473555433</c:v>
                </c:pt>
                <c:pt idx="3">
                  <c:v>177.03416732200793</c:v>
                </c:pt>
                <c:pt idx="4">
                  <c:v>229.6301103274422</c:v>
                </c:pt>
                <c:pt idx="5">
                  <c:v>281.54231309519554</c:v>
                </c:pt>
                <c:pt idx="6">
                  <c:v>329.85081538452175</c:v>
                </c:pt>
                <c:pt idx="7">
                  <c:v>368.52265564763127</c:v>
                </c:pt>
                <c:pt idx="8">
                  <c:v>387.16596502995117</c:v>
                </c:pt>
                <c:pt idx="9">
                  <c:v>401.37487033447098</c:v>
                </c:pt>
                <c:pt idx="10">
                  <c:v>405.8996071864953</c:v>
                </c:pt>
                <c:pt idx="11">
                  <c:v>437.57025567206938</c:v>
                </c:pt>
                <c:pt idx="12">
                  <c:v>476.45452736910659</c:v>
                </c:pt>
              </c:numCache>
            </c:numRef>
          </c:val>
          <c:smooth val="1"/>
        </c:ser>
        <c:ser>
          <c:idx val="17"/>
          <c:order val="16"/>
          <c:tx>
            <c:strRef>
              <c:f>'[CMX - SBR Growth datas vf with Biosoft models.xlsx]Feuil1'!$A$7</c:f>
              <c:strCache>
                <c:ptCount val="1"/>
                <c:pt idx="0">
                  <c:v>BioMar model @ SGR 0,90</c:v>
                </c:pt>
              </c:strCache>
            </c:strRef>
          </c:tx>
          <c:spPr>
            <a:ln w="50800" cmpd="sng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'[CMX - SBR Growth datas vf with Biosoft models.xlsx]Feuil1'!$B$7:$N$7</c:f>
              <c:numCache>
                <c:formatCode>0.0</c:formatCode>
                <c:ptCount val="13"/>
                <c:pt idx="0">
                  <c:v>350</c:v>
                </c:pt>
                <c:pt idx="1">
                  <c:v>373.73378775885817</c:v>
                </c:pt>
                <c:pt idx="2">
                  <c:v>432.56131047769907</c:v>
                </c:pt>
                <c:pt idx="3">
                  <c:v>502.07786559380452</c:v>
                </c:pt>
                <c:pt idx="4">
                  <c:v>575.71005843658884</c:v>
                </c:pt>
                <c:pt idx="5">
                  <c:v>644.99549634848518</c:v>
                </c:pt>
                <c:pt idx="6">
                  <c:v>707.24650926107051</c:v>
                </c:pt>
                <c:pt idx="7">
                  <c:v>755.85710647899612</c:v>
                </c:pt>
                <c:pt idx="8">
                  <c:v>706.52080792694107</c:v>
                </c:pt>
                <c:pt idx="9">
                  <c:v>656.94929853149426</c:v>
                </c:pt>
                <c:pt idx="10">
                  <c:v>615.56454490413842</c:v>
                </c:pt>
                <c:pt idx="11">
                  <c:v>649.79711109823245</c:v>
                </c:pt>
                <c:pt idx="12">
                  <c:v>691.41123289759378</c:v>
                </c:pt>
              </c:numCache>
            </c:numRef>
          </c:val>
          <c:smooth val="1"/>
        </c:ser>
        <c:ser>
          <c:idx val="18"/>
          <c:order val="17"/>
          <c:tx>
            <c:strRef>
              <c:f>'[CMX - SBR Growth datas vf with Biosoft models.xlsx]Feuil1'!$A$4</c:f>
              <c:strCache>
                <c:ptCount val="1"/>
                <c:pt idx="0">
                  <c:v>BioMar model @ SGR 0,90</c:v>
                </c:pt>
              </c:strCache>
            </c:strRef>
          </c:tx>
          <c:spPr>
            <a:ln w="50800" cmpd="sng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'[CMX - SBR Growth datas vf with Biosoft models.xlsx]Feuil1'!$B$4:$N$4</c:f>
              <c:numCache>
                <c:formatCode>0.0</c:formatCode>
                <c:ptCount val="13"/>
                <c:pt idx="0">
                  <c:v>645</c:v>
                </c:pt>
                <c:pt idx="1">
                  <c:v>676.14463861182651</c:v>
                </c:pt>
                <c:pt idx="2">
                  <c:v>752.32538770798453</c:v>
                </c:pt>
                <c:pt idx="3">
                  <c:v>840.79162958816369</c:v>
                </c:pt>
                <c:pt idx="4">
                  <c:v>933.01671014395367</c:v>
                </c:pt>
                <c:pt idx="5">
                  <c:v>1018.6613888602693</c:v>
                </c:pt>
                <c:pt idx="6">
                  <c:v>1094.8197180938173</c:v>
                </c:pt>
                <c:pt idx="7">
                  <c:v>1153.8363587441884</c:v>
                </c:pt>
                <c:pt idx="8">
                  <c:v>1066.0717029201214</c:v>
                </c:pt>
                <c:pt idx="9">
                  <c:v>981.12314687153264</c:v>
                </c:pt>
                <c:pt idx="10">
                  <c:v>910.87872881273393</c:v>
                </c:pt>
                <c:pt idx="11">
                  <c:v>951.63554587076567</c:v>
                </c:pt>
                <c:pt idx="12">
                  <c:v>1000.9366806715453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046480"/>
        <c:axId val="134479832"/>
      </c:lineChart>
      <c:catAx>
        <c:axId val="13004648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4479832"/>
        <c:crosses val="autoZero"/>
        <c:auto val="1"/>
        <c:lblAlgn val="ctr"/>
        <c:lblOffset val="100"/>
        <c:noMultiLvlLbl val="1"/>
      </c:catAx>
      <c:valAx>
        <c:axId val="134479832"/>
        <c:scaling>
          <c:orientation val="minMax"/>
          <c:max val="1200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3004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200"/>
              <a:t>Monthly</a:t>
            </a:r>
            <a:r>
              <a:rPr lang="fr-FR" sz="1200" baseline="0"/>
              <a:t> average sea water temperature</a:t>
            </a:r>
            <a:endParaRPr lang="fr-F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'comparaison SBR'!$C$3</c:f>
              <c:strCache>
                <c:ptCount val="1"/>
                <c:pt idx="0">
                  <c:v>Croatia</c:v>
                </c:pt>
              </c:strCache>
            </c:strRef>
          </c:tx>
          <c:cat>
            <c:strRef>
              <c:f>'comparaison SBR'!$B$4:$B$15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'comparaison SBR'!$C$4:$C$15</c:f>
              <c:numCache>
                <c:formatCode>0.0</c:formatCode>
                <c:ptCount val="12"/>
                <c:pt idx="0">
                  <c:v>12.250000000000002</c:v>
                </c:pt>
                <c:pt idx="1">
                  <c:v>13.074999999999999</c:v>
                </c:pt>
                <c:pt idx="2">
                  <c:v>13.933333333333335</c:v>
                </c:pt>
                <c:pt idx="3">
                  <c:v>15.125</c:v>
                </c:pt>
                <c:pt idx="4">
                  <c:v>17.649999999999999</c:v>
                </c:pt>
                <c:pt idx="5">
                  <c:v>22.45</c:v>
                </c:pt>
                <c:pt idx="6">
                  <c:v>24.5</c:v>
                </c:pt>
                <c:pt idx="7">
                  <c:v>25.266666666666666</c:v>
                </c:pt>
                <c:pt idx="8">
                  <c:v>22.5</c:v>
                </c:pt>
                <c:pt idx="9">
                  <c:v>20.2</c:v>
                </c:pt>
                <c:pt idx="10">
                  <c:v>16.475000000000001</c:v>
                </c:pt>
                <c:pt idx="11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'comparaison SBR'!$D$3</c:f>
              <c:strCache>
                <c:ptCount val="1"/>
                <c:pt idx="0">
                  <c:v>Tunisia</c:v>
                </c:pt>
              </c:strCache>
            </c:strRef>
          </c:tx>
          <c:cat>
            <c:strRef>
              <c:f>'comparaison SBR'!$B$4:$B$15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'comparaison SBR'!$D$4:$D$15</c:f>
              <c:numCache>
                <c:formatCode>General</c:formatCode>
                <c:ptCount val="12"/>
                <c:pt idx="0">
                  <c:v>17</c:v>
                </c:pt>
                <c:pt idx="1">
                  <c:v>14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22</c:v>
                </c:pt>
                <c:pt idx="6">
                  <c:v>26</c:v>
                </c:pt>
                <c:pt idx="7">
                  <c:v>27</c:v>
                </c:pt>
                <c:pt idx="8">
                  <c:v>27</c:v>
                </c:pt>
                <c:pt idx="9">
                  <c:v>25</c:v>
                </c:pt>
                <c:pt idx="10">
                  <c:v>21</c:v>
                </c:pt>
                <c:pt idx="11">
                  <c:v>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'comparaison SBR'!$E$3</c:f>
              <c:strCache>
                <c:ptCount val="1"/>
                <c:pt idx="0">
                  <c:v>Persian Gulf</c:v>
                </c:pt>
              </c:strCache>
            </c:strRef>
          </c:tx>
          <c:cat>
            <c:strRef>
              <c:f>'comparaison SBR'!$B$4:$B$15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'comparaison SBR'!$E$4:$E$15</c:f>
              <c:numCache>
                <c:formatCode>0.0</c:formatCode>
                <c:ptCount val="12"/>
                <c:pt idx="0">
                  <c:v>23.225000000000001</c:v>
                </c:pt>
                <c:pt idx="1">
                  <c:v>21.75</c:v>
                </c:pt>
                <c:pt idx="2">
                  <c:v>22.540000000000003</c:v>
                </c:pt>
                <c:pt idx="3">
                  <c:v>25.424999999999997</c:v>
                </c:pt>
                <c:pt idx="4">
                  <c:v>28.299999999999997</c:v>
                </c:pt>
                <c:pt idx="5">
                  <c:v>31.580000000000002</c:v>
                </c:pt>
                <c:pt idx="6">
                  <c:v>32.25</c:v>
                </c:pt>
                <c:pt idx="7">
                  <c:v>33.200000000000003</c:v>
                </c:pt>
                <c:pt idx="8">
                  <c:v>32.75</c:v>
                </c:pt>
                <c:pt idx="9">
                  <c:v>30.25</c:v>
                </c:pt>
                <c:pt idx="10">
                  <c:v>28.6</c:v>
                </c:pt>
                <c:pt idx="11">
                  <c:v>25.3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'comparaison SBR'!$F$3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'comparaison SBR'!$B$4:$B$15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'comparaison SBR'!$F$4:$F$15</c:f>
              <c:numCache>
                <c:formatCode>0.0</c:formatCode>
                <c:ptCount val="12"/>
                <c:pt idx="0">
                  <c:v>18.837005952380952</c:v>
                </c:pt>
                <c:pt idx="1">
                  <c:v>17.63372023809524</c:v>
                </c:pt>
                <c:pt idx="2">
                  <c:v>18.872380952380954</c:v>
                </c:pt>
                <c:pt idx="3">
                  <c:v>21.691071428571426</c:v>
                </c:pt>
                <c:pt idx="4">
                  <c:v>22.711214285714284</c:v>
                </c:pt>
                <c:pt idx="5">
                  <c:v>22.414714285714286</c:v>
                </c:pt>
                <c:pt idx="6">
                  <c:v>22.055133928571429</c:v>
                </c:pt>
                <c:pt idx="7">
                  <c:v>23.457064285714289</c:v>
                </c:pt>
                <c:pt idx="8">
                  <c:v>23.575729166666669</c:v>
                </c:pt>
                <c:pt idx="9">
                  <c:v>23.332574404761903</c:v>
                </c:pt>
                <c:pt idx="10">
                  <c:v>21.44724047619048</c:v>
                </c:pt>
                <c:pt idx="11">
                  <c:v>19.502083333333335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'comparaison SBR'!$G$3</c:f>
              <c:strCache>
                <c:ptCount val="1"/>
                <c:pt idx="0">
                  <c:v>Corsica</c:v>
                </c:pt>
              </c:strCache>
            </c:strRef>
          </c:tx>
          <c:cat>
            <c:strRef>
              <c:f>'comparaison SBR'!$B$4:$B$15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'comparaison SBR'!$G$4:$G$15</c:f>
              <c:numCache>
                <c:formatCode>0.0</c:formatCode>
                <c:ptCount val="12"/>
                <c:pt idx="0">
                  <c:v>13.2</c:v>
                </c:pt>
                <c:pt idx="1">
                  <c:v>12.6</c:v>
                </c:pt>
                <c:pt idx="2">
                  <c:v>13</c:v>
                </c:pt>
                <c:pt idx="3">
                  <c:v>14.7</c:v>
                </c:pt>
                <c:pt idx="4">
                  <c:v>17.3</c:v>
                </c:pt>
                <c:pt idx="5">
                  <c:v>20.399999999999999</c:v>
                </c:pt>
                <c:pt idx="6">
                  <c:v>23.3</c:v>
                </c:pt>
                <c:pt idx="7">
                  <c:v>23.8</c:v>
                </c:pt>
                <c:pt idx="8">
                  <c:v>22.8</c:v>
                </c:pt>
                <c:pt idx="9">
                  <c:v>20.6</c:v>
                </c:pt>
                <c:pt idx="10">
                  <c:v>17.899999999999999</c:v>
                </c:pt>
                <c:pt idx="11">
                  <c:v>14.9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'comparaison SBR'!$H$3</c:f>
              <c:strCache>
                <c:ptCount val="1"/>
                <c:pt idx="0">
                  <c:v>South Spain</c:v>
                </c:pt>
              </c:strCache>
            </c:strRef>
          </c:tx>
          <c:cat>
            <c:strRef>
              <c:f>'comparaison SBR'!$B$4:$B$15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'comparaison SBR'!$H$4:$H$15</c:f>
              <c:numCache>
                <c:formatCode>_ * #,##0.0_ ;_ * \-#,##0.0_ ;_ * "-"??_ ;_ @_ </c:formatCode>
                <c:ptCount val="12"/>
                <c:pt idx="0">
                  <c:v>15.7</c:v>
                </c:pt>
                <c:pt idx="1">
                  <c:v>15.2</c:v>
                </c:pt>
                <c:pt idx="2">
                  <c:v>15.4</c:v>
                </c:pt>
                <c:pt idx="3">
                  <c:v>15.6</c:v>
                </c:pt>
                <c:pt idx="4" formatCode="General">
                  <c:v>18.399999999999999</c:v>
                </c:pt>
                <c:pt idx="5" formatCode="General">
                  <c:v>22.6</c:v>
                </c:pt>
                <c:pt idx="6" formatCode="General">
                  <c:v>25.1</c:v>
                </c:pt>
                <c:pt idx="7" formatCode="General">
                  <c:v>26.7</c:v>
                </c:pt>
                <c:pt idx="8">
                  <c:v>24.3</c:v>
                </c:pt>
                <c:pt idx="9">
                  <c:v>22.5</c:v>
                </c:pt>
                <c:pt idx="10">
                  <c:v>19</c:v>
                </c:pt>
                <c:pt idx="11">
                  <c:v>17.100000000000001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80616"/>
        <c:axId val="134481008"/>
      </c:lineChart>
      <c:catAx>
        <c:axId val="13448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481008"/>
        <c:crosses val="autoZero"/>
        <c:auto val="1"/>
        <c:lblAlgn val="ctr"/>
        <c:lblOffset val="100"/>
        <c:noMultiLvlLbl val="0"/>
      </c:catAx>
      <c:valAx>
        <c:axId val="134481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34480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image" Target="../media/image160.png"/><Relationship Id="rId4" Type="http://schemas.openxmlformats.org/officeDocument/2006/relationships/image" Target="NUL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B90C8-BEEF-40E8-88FD-4C4266B50233}" type="doc">
      <dgm:prSet loTypeId="urn:microsoft.com/office/officeart/2005/8/layout/pList1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A82CDCE-72E7-4CC7-A246-926947730DF3}">
      <dgm:prSet phldrT="[Text]" custT="1"/>
      <dgm:spPr/>
      <dgm:t>
        <a:bodyPr lIns="0"/>
        <a:lstStyle/>
        <a:p>
          <a:r>
            <a:rPr lang="en-GB" sz="1200" dirty="0" smtClean="0">
              <a:latin typeface="Trebuchet MS" panose="020B0603020202020204" pitchFamily="34" charset="0"/>
            </a:rPr>
            <a:t>Approx. </a:t>
          </a:r>
          <a:r>
            <a:rPr lang="en-GB" sz="1400" b="1" dirty="0" smtClean="0">
              <a:solidFill>
                <a:schemeClr val="tx2"/>
              </a:solidFill>
              <a:latin typeface="Trebuchet MS" panose="020B0603020202020204" pitchFamily="34" charset="0"/>
            </a:rPr>
            <a:t>1400</a:t>
          </a:r>
          <a:r>
            <a:rPr lang="en-GB" sz="1200" dirty="0" smtClean="0">
              <a:latin typeface="Trebuchet MS" panose="020B0603020202020204" pitchFamily="34" charset="0"/>
            </a:rPr>
            <a:t> employees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1A21AA77-7596-4D92-AAD9-FD4BB465D39A}" type="parTrans" cxnId="{298478AB-BCCC-4D87-8719-B73CFECE47FF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D1DA6BF3-1B95-457D-B231-63521C581CCD}" type="sibTrans" cxnId="{298478AB-BCCC-4D87-8719-B73CFECE47FF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766E7522-A3D6-4AB9-AC32-5E6C62EB56F2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  <a:latin typeface="Trebuchet MS" panose="020B0603020202020204" pitchFamily="34" charset="0"/>
            </a:rPr>
            <a:t>100 % </a:t>
          </a:r>
          <a:r>
            <a:rPr lang="en-GB" sz="1200" dirty="0" smtClean="0">
              <a:latin typeface="Trebuchet MS" panose="020B0603020202020204" pitchFamily="34" charset="0"/>
            </a:rPr>
            <a:t>dedicated to high performance aqua feeds 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F4A5D6A0-7E5C-4754-B798-10AE3A938ED7}" type="parTrans" cxnId="{E1765C6C-E8B7-4549-AEFC-F3495D72E440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E88BA079-1570-448A-8647-AC1800E22C80}" type="sibTrans" cxnId="{E1765C6C-E8B7-4549-AEFC-F3495D72E440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79D79008-D0B0-47ED-B5AC-4695F8AA0E40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  <a:latin typeface="Trebuchet MS" panose="020B0603020202020204" pitchFamily="34" charset="0"/>
            </a:rPr>
            <a:t>1 out of 5 </a:t>
          </a:r>
          <a:r>
            <a:rPr lang="en-GB" sz="1200" dirty="0" smtClean="0">
              <a:latin typeface="Trebuchet MS" panose="020B0603020202020204" pitchFamily="34" charset="0"/>
            </a:rPr>
            <a:t>farmed fish produced in Europe and Chile are fed with BioMar feed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4AB9625C-48CD-4962-8535-17130C10514E}" type="parTrans" cxnId="{3847F82A-C932-45A1-93B1-EE34542EF182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11BC499E-C61A-4CD8-901D-6C2CC7E811D1}" type="sibTrans" cxnId="{3847F82A-C932-45A1-93B1-EE34542EF182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C2921F86-3984-4BF2-BEF4-CED318AC1B97}">
      <dgm:prSet phldrT="[Text]" custT="1"/>
      <dgm:spPr/>
      <dgm:t>
        <a:bodyPr/>
        <a:lstStyle/>
        <a:p>
          <a:r>
            <a:rPr lang="en-GB" sz="1200" dirty="0" smtClean="0">
              <a:latin typeface="Trebuchet MS" panose="020B0603020202020204" pitchFamily="34" charset="0"/>
            </a:rPr>
            <a:t>Turnover approx. </a:t>
          </a:r>
          <a:r>
            <a:rPr lang="en-GB" sz="1400" b="1" dirty="0" smtClean="0">
              <a:solidFill>
                <a:schemeClr val="tx2"/>
              </a:solidFill>
              <a:latin typeface="Trebuchet MS" panose="020B0603020202020204" pitchFamily="34" charset="0"/>
            </a:rPr>
            <a:t>1.3</a:t>
          </a:r>
          <a:r>
            <a:rPr lang="en-GB" sz="1200" b="1" dirty="0" smtClean="0">
              <a:latin typeface="Trebuchet MS" panose="020B0603020202020204" pitchFamily="34" charset="0"/>
            </a:rPr>
            <a:t> </a:t>
          </a:r>
          <a:r>
            <a:rPr lang="en-GB" sz="1200" dirty="0" smtClean="0">
              <a:latin typeface="Trebuchet MS" panose="020B0603020202020204" pitchFamily="34" charset="0"/>
            </a:rPr>
            <a:t>b €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C57F2035-7408-4690-A290-36DAE97CBFA1}" type="parTrans" cxnId="{D1990A90-0A43-47AC-9582-A9E97D0CF783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F0F2D148-C0DF-4505-A7E6-FD58FFC4EE59}" type="sibTrans" cxnId="{D1990A90-0A43-47AC-9582-A9E97D0CF783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F1D562D7-1EF6-40A4-B31B-8505E21EC884}">
      <dgm:prSet phldrT="[Text]" custT="1"/>
      <dgm:spPr/>
      <dgm:t>
        <a:bodyPr/>
        <a:lstStyle/>
        <a:p>
          <a:r>
            <a:rPr lang="en-GB" sz="1200" dirty="0" smtClean="0">
              <a:latin typeface="Trebuchet MS" panose="020B0603020202020204" pitchFamily="34" charset="0"/>
            </a:rPr>
            <a:t>EBIT </a:t>
          </a:r>
          <a:r>
            <a:rPr lang="en-GB" sz="1400" b="1" dirty="0" smtClean="0">
              <a:solidFill>
                <a:schemeClr val="tx2"/>
              </a:solidFill>
              <a:latin typeface="Trebuchet MS" panose="020B0603020202020204" pitchFamily="34" charset="0"/>
            </a:rPr>
            <a:t>76</a:t>
          </a:r>
          <a:r>
            <a:rPr lang="en-GB" sz="1400" dirty="0" smtClean="0">
              <a:latin typeface="Trebuchet MS" panose="020B0603020202020204" pitchFamily="34" charset="0"/>
            </a:rPr>
            <a:t> </a:t>
          </a:r>
          <a:r>
            <a:rPr lang="en-GB" sz="1200" dirty="0" smtClean="0">
              <a:latin typeface="Trebuchet MS" panose="020B0603020202020204" pitchFamily="34" charset="0"/>
            </a:rPr>
            <a:t>m€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52D46E7C-AA7E-44D6-9C44-59993CCF280C}" type="parTrans" cxnId="{F8782A89-A0F4-4BA8-BFDB-64D912D2F1D3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C9CCA1A2-7645-4946-A097-346CB2F86404}" type="sibTrans" cxnId="{F8782A89-A0F4-4BA8-BFDB-64D912D2F1D3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08F8E36A-E628-4F98-ADF1-29784DF8FB8A}">
      <dgm:prSet phldrT="[Text]" custT="1"/>
      <dgm:spPr/>
      <dgm:t>
        <a:bodyPr/>
        <a:lstStyle/>
        <a:p>
          <a:r>
            <a:rPr lang="en-GB" sz="1200" dirty="0" smtClean="0">
              <a:latin typeface="Trebuchet MS" panose="020B0603020202020204" pitchFamily="34" charset="0"/>
            </a:rPr>
            <a:t>Production volume approx. </a:t>
          </a:r>
          <a:r>
            <a:rPr lang="en-GB" sz="1400" b="1" dirty="0" smtClean="0">
              <a:solidFill>
                <a:schemeClr val="tx2"/>
              </a:solidFill>
              <a:latin typeface="Trebuchet MS" panose="020B0603020202020204" pitchFamily="34" charset="0"/>
            </a:rPr>
            <a:t>1.2 million </a:t>
          </a:r>
          <a:r>
            <a:rPr lang="en-GB" sz="1200" dirty="0" smtClean="0">
              <a:latin typeface="Trebuchet MS" panose="020B0603020202020204" pitchFamily="34" charset="0"/>
            </a:rPr>
            <a:t>tons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8FDFC808-49B3-49D7-AF2A-A11EEE911640}" type="parTrans" cxnId="{9D4FA8CC-46C5-476B-BCD2-D42CA77C35B9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9668ECE7-43F2-4C09-9DF8-01C792B8BFF0}" type="sibTrans" cxnId="{9D4FA8CC-46C5-476B-BCD2-D42CA77C35B9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E26D65D8-B591-4239-BCF6-6406A6D5B9AE}">
      <dgm:prSet phldrT="[Text]" custT="1"/>
      <dgm:spPr/>
      <dgm:t>
        <a:bodyPr/>
        <a:lstStyle/>
        <a:p>
          <a:r>
            <a:rPr lang="en-GB" sz="1200" dirty="0" smtClean="0">
              <a:latin typeface="Trebuchet MS" panose="020B0603020202020204" pitchFamily="34" charset="0"/>
            </a:rPr>
            <a:t>Providing feed to more than </a:t>
          </a:r>
          <a:r>
            <a:rPr lang="en-GB" sz="1400" b="1" dirty="0" smtClean="0">
              <a:solidFill>
                <a:schemeClr val="tx2"/>
              </a:solidFill>
              <a:latin typeface="Trebuchet MS" panose="020B0603020202020204" pitchFamily="34" charset="0"/>
            </a:rPr>
            <a:t>45</a:t>
          </a:r>
          <a:r>
            <a:rPr lang="en-GB" sz="1200" dirty="0" smtClean="0">
              <a:latin typeface="Trebuchet MS" panose="020B0603020202020204" pitchFamily="34" charset="0"/>
            </a:rPr>
            <a:t> species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56E25BB1-C419-407D-8785-C44900CBE332}" type="parTrans" cxnId="{00035050-0DE1-4CFE-98EE-E823F034DE36}">
      <dgm:prSet/>
      <dgm:spPr/>
      <dgm:t>
        <a:bodyPr/>
        <a:lstStyle/>
        <a:p>
          <a:endParaRPr lang="en-GB"/>
        </a:p>
      </dgm:t>
    </dgm:pt>
    <dgm:pt modelId="{49B415F2-1162-4FFC-8574-34C9B818B124}" type="sibTrans" cxnId="{00035050-0DE1-4CFE-98EE-E823F034DE36}">
      <dgm:prSet/>
      <dgm:spPr/>
      <dgm:t>
        <a:bodyPr/>
        <a:lstStyle/>
        <a:p>
          <a:endParaRPr lang="en-GB"/>
        </a:p>
      </dgm:t>
    </dgm:pt>
    <dgm:pt modelId="{33E6DB74-779A-4109-840C-BE37EE495CD2}">
      <dgm:prSet phldrT="[Text]" custT="1"/>
      <dgm:spPr/>
      <dgm:t>
        <a:bodyPr/>
        <a:lstStyle/>
        <a:p>
          <a:r>
            <a:rPr lang="en-US" sz="1200" b="0" i="0" u="none" dirty="0" smtClean="0">
              <a:latin typeface="Trebuchet MS" panose="020B0603020202020204" pitchFamily="34" charset="0"/>
            </a:rPr>
            <a:t>Supplying feed to around </a:t>
          </a:r>
          <a:r>
            <a:rPr lang="en-US" sz="1400" b="1" i="0" u="none" dirty="0" smtClean="0">
              <a:solidFill>
                <a:schemeClr val="tx2"/>
              </a:solidFill>
              <a:latin typeface="Trebuchet MS" panose="020B0603020202020204" pitchFamily="34" charset="0"/>
            </a:rPr>
            <a:t>80</a:t>
          </a:r>
          <a:r>
            <a:rPr lang="en-US" sz="1200" b="0" i="0" u="none" dirty="0" smtClean="0">
              <a:latin typeface="Trebuchet MS" panose="020B0603020202020204" pitchFamily="34" charset="0"/>
            </a:rPr>
            <a:t> countries</a:t>
          </a:r>
          <a:endParaRPr lang="en-GB" sz="1200" dirty="0">
            <a:latin typeface="Trebuchet MS" panose="020B0603020202020204" pitchFamily="34" charset="0"/>
          </a:endParaRPr>
        </a:p>
      </dgm:t>
    </dgm:pt>
    <dgm:pt modelId="{F0DE7934-6A0D-47AA-878D-75EB2F4BF956}" type="parTrans" cxnId="{74B3F530-C151-4A27-8291-CBE827D23F14}">
      <dgm:prSet/>
      <dgm:spPr/>
      <dgm:t>
        <a:bodyPr/>
        <a:lstStyle/>
        <a:p>
          <a:endParaRPr lang="en-GB"/>
        </a:p>
      </dgm:t>
    </dgm:pt>
    <dgm:pt modelId="{8F9DEE54-CB15-42CA-8A3A-52D511F06324}" type="sibTrans" cxnId="{74B3F530-C151-4A27-8291-CBE827D23F14}">
      <dgm:prSet/>
      <dgm:spPr/>
      <dgm:t>
        <a:bodyPr/>
        <a:lstStyle/>
        <a:p>
          <a:endParaRPr lang="en-GB"/>
        </a:p>
      </dgm:t>
    </dgm:pt>
    <dgm:pt modelId="{F08F3E75-8D31-4414-8DD4-458419B9965C}" type="pres">
      <dgm:prSet presAssocID="{68CB90C8-BEEF-40E8-88FD-4C4266B502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DF383C-D7CB-4F96-B7CE-7FD1822398F6}" type="pres">
      <dgm:prSet presAssocID="{C2921F86-3984-4BF2-BEF4-CED318AC1B97}" presName="compNode" presStyleCnt="0"/>
      <dgm:spPr/>
    </dgm:pt>
    <dgm:pt modelId="{73B2082C-CA36-4ACE-BAEA-E266C91946CB}" type="pres">
      <dgm:prSet presAssocID="{C2921F86-3984-4BF2-BEF4-CED318AC1B97}" presName="pictRect" presStyleLbl="node1" presStyleIdx="0" presStyleCnt="8" custScaleX="69726" custScaleY="10119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35" t="3870" r="2247" b="1504"/>
          </a:stretch>
        </a:blipFill>
      </dgm:spPr>
      <dgm:t>
        <a:bodyPr/>
        <a:lstStyle/>
        <a:p>
          <a:endParaRPr lang="en-GB"/>
        </a:p>
      </dgm:t>
    </dgm:pt>
    <dgm:pt modelId="{1FBC96BE-4793-4F23-8A7D-FCDDF5760A8B}" type="pres">
      <dgm:prSet presAssocID="{C2921F86-3984-4BF2-BEF4-CED318AC1B97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33D101-2870-45B1-B840-652E3C7DD75A}" type="pres">
      <dgm:prSet presAssocID="{F0F2D148-C0DF-4505-A7E6-FD58FFC4EE5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9648C49-E518-438A-99D3-477DF9171C3B}" type="pres">
      <dgm:prSet presAssocID="{F1D562D7-1EF6-40A4-B31B-8505E21EC884}" presName="compNode" presStyleCnt="0"/>
      <dgm:spPr/>
    </dgm:pt>
    <dgm:pt modelId="{4AFD9935-FE78-449F-BF80-573E2DDB1D14}" type="pres">
      <dgm:prSet presAssocID="{F1D562D7-1EF6-40A4-B31B-8505E21EC884}" presName="pictRect" presStyleLbl="node1" presStyleIdx="1" presStyleCnt="8" custScaleX="69726" custScaleY="101199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16" t="1345" r="2529" b="3200"/>
          </a:stretch>
        </a:blipFill>
      </dgm:spPr>
      <dgm:t>
        <a:bodyPr/>
        <a:lstStyle/>
        <a:p>
          <a:endParaRPr lang="en-GB"/>
        </a:p>
      </dgm:t>
    </dgm:pt>
    <dgm:pt modelId="{A04815AB-ADE1-48C3-B7B1-369E26656733}" type="pres">
      <dgm:prSet presAssocID="{F1D562D7-1EF6-40A4-B31B-8505E21EC884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03C79F-A60E-4469-AA30-EF5AD4A549D9}" type="pres">
      <dgm:prSet presAssocID="{C9CCA1A2-7645-4946-A097-346CB2F8640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57E744E-2B71-4AD4-85FE-CF9663C66432}" type="pres">
      <dgm:prSet presAssocID="{08F8E36A-E628-4F98-ADF1-29784DF8FB8A}" presName="compNode" presStyleCnt="0"/>
      <dgm:spPr/>
    </dgm:pt>
    <dgm:pt modelId="{3AD7BE69-B47D-4F27-BFDD-D145AAF1BDEA}" type="pres">
      <dgm:prSet presAssocID="{08F8E36A-E628-4F98-ADF1-29784DF8FB8A}" presName="pictRect" presStyleLbl="node1" presStyleIdx="2" presStyleCnt="8" custScaleX="69726" custScaleY="101199" custLinFactNeighborX="0" custLinFactNeighborY="171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868" t="3758" r="3260" b="4769"/>
          </a:stretch>
        </a:blipFill>
      </dgm:spPr>
      <dgm:t>
        <a:bodyPr/>
        <a:lstStyle/>
        <a:p>
          <a:endParaRPr lang="en-GB"/>
        </a:p>
      </dgm:t>
    </dgm:pt>
    <dgm:pt modelId="{C4C27FF1-D23A-4A8C-A1E4-DFA9973EE860}" type="pres">
      <dgm:prSet presAssocID="{08F8E36A-E628-4F98-ADF1-29784DF8FB8A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E50D47-8BB1-4CE6-AA86-B1D96738F52D}" type="pres">
      <dgm:prSet presAssocID="{9668ECE7-43F2-4C09-9DF8-01C792B8BFF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A03B89B-A042-47AA-A0A0-00225C1AEBB4}" type="pres">
      <dgm:prSet presAssocID="{DA82CDCE-72E7-4CC7-A246-926947730DF3}" presName="compNode" presStyleCnt="0"/>
      <dgm:spPr/>
    </dgm:pt>
    <dgm:pt modelId="{8F974F8B-1A51-4893-A06B-3F032414317B}" type="pres">
      <dgm:prSet presAssocID="{DA82CDCE-72E7-4CC7-A246-926947730DF3}" presName="pictRect" presStyleLbl="node1" presStyleIdx="3" presStyleCnt="8" custScaleX="69726" custScaleY="10119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884" t="6489" r="5812" b="4979"/>
          </a:stretch>
        </a:blipFill>
      </dgm:spPr>
      <dgm:t>
        <a:bodyPr/>
        <a:lstStyle/>
        <a:p>
          <a:endParaRPr lang="en-GB"/>
        </a:p>
      </dgm:t>
    </dgm:pt>
    <dgm:pt modelId="{CA7EBCBF-265B-40F8-AC07-73EEE5D4A7A0}" type="pres">
      <dgm:prSet presAssocID="{DA82CDCE-72E7-4CC7-A246-926947730DF3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6E7E9E-35DA-456E-8FD3-0BC7867826E8}" type="pres">
      <dgm:prSet presAssocID="{D1DA6BF3-1B95-457D-B231-63521C581CC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653FFF4-07B1-4882-AA3E-D0B4162865DD}" type="pres">
      <dgm:prSet presAssocID="{766E7522-A3D6-4AB9-AC32-5E6C62EB56F2}" presName="compNode" presStyleCnt="0"/>
      <dgm:spPr/>
    </dgm:pt>
    <dgm:pt modelId="{0452DD42-5549-41F6-8BFE-DD54274C73C8}" type="pres">
      <dgm:prSet presAssocID="{766E7522-A3D6-4AB9-AC32-5E6C62EB56F2}" presName="pictRect" presStyleLbl="node1" presStyleIdx="4" presStyleCnt="8" custScaleX="69726" custScaleY="10119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93" t="1659" r="3063" b="5065"/>
          </a:stretch>
        </a:blipFill>
      </dgm:spPr>
      <dgm:t>
        <a:bodyPr/>
        <a:lstStyle/>
        <a:p>
          <a:endParaRPr lang="en-GB"/>
        </a:p>
      </dgm:t>
    </dgm:pt>
    <dgm:pt modelId="{EF09B9C0-FB8A-4981-82FE-DCB244AD8187}" type="pres">
      <dgm:prSet presAssocID="{766E7522-A3D6-4AB9-AC32-5E6C62EB56F2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717A35-95E2-445A-A0D3-AB4C292D9630}" type="pres">
      <dgm:prSet presAssocID="{E88BA079-1570-448A-8647-AC1800E22C8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F49544A-64C8-4D82-B79C-A09541FF5043}" type="pres">
      <dgm:prSet presAssocID="{79D79008-D0B0-47ED-B5AC-4695F8AA0E40}" presName="compNode" presStyleCnt="0"/>
      <dgm:spPr/>
    </dgm:pt>
    <dgm:pt modelId="{B68C37F7-CBDE-4A79-9B4C-13D215A55FDE}" type="pres">
      <dgm:prSet presAssocID="{79D79008-D0B0-47ED-B5AC-4695F8AA0E40}" presName="pictRect" presStyleLbl="node1" presStyleIdx="5" presStyleCnt="8" custScaleX="69726" custScaleY="101199" custLinFactNeighborX="417" custLinFactNeighborY="228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7F336FA-C116-460C-B7CA-1A957B467CE1}" type="pres">
      <dgm:prSet presAssocID="{79D79008-D0B0-47ED-B5AC-4695F8AA0E40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040545-E37D-4AAD-A66B-6D1CBCB7BEF0}" type="pres">
      <dgm:prSet presAssocID="{11BC499E-C61A-4CD8-901D-6C2CC7E811D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327FD82-ADBA-4F6E-B856-3A261E919A43}" type="pres">
      <dgm:prSet presAssocID="{E26D65D8-B591-4239-BCF6-6406A6D5B9AE}" presName="compNode" presStyleCnt="0"/>
      <dgm:spPr/>
    </dgm:pt>
    <dgm:pt modelId="{EE08DC19-AF10-4E1E-A254-4E396E3A9EA5}" type="pres">
      <dgm:prSet presAssocID="{E26D65D8-B591-4239-BCF6-6406A6D5B9AE}" presName="pictRect" presStyleLbl="node1" presStyleIdx="6" presStyleCnt="8" custScaleX="69726" custScaleY="1011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B52EEB5-7A0D-47F2-B338-B3603CC22D96}" type="pres">
      <dgm:prSet presAssocID="{E26D65D8-B591-4239-BCF6-6406A6D5B9AE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5278F-C6FC-433A-9992-55A531388248}" type="pres">
      <dgm:prSet presAssocID="{49B415F2-1162-4FFC-8574-34C9B818B12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677FF41-BCFE-4D26-8A04-C061362863C7}" type="pres">
      <dgm:prSet presAssocID="{33E6DB74-779A-4109-840C-BE37EE495CD2}" presName="compNode" presStyleCnt="0"/>
      <dgm:spPr/>
    </dgm:pt>
    <dgm:pt modelId="{4CF96EE9-F932-42B5-AAAA-794006C5403A}" type="pres">
      <dgm:prSet presAssocID="{33E6DB74-779A-4109-840C-BE37EE495CD2}" presName="pictRect" presStyleLbl="node1" presStyleIdx="7" presStyleCnt="8" custScaleX="69726" custScaleY="10119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856606F-4426-40D6-BBE3-204C1BF93A6F}" type="pres">
      <dgm:prSet presAssocID="{33E6DB74-779A-4109-840C-BE37EE495CD2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55F8FA-4DFE-4ABE-80BA-27821D85AF94}" type="presOf" srcId="{766E7522-A3D6-4AB9-AC32-5E6C62EB56F2}" destId="{EF09B9C0-FB8A-4981-82FE-DCB244AD8187}" srcOrd="0" destOrd="0" presId="urn:microsoft.com/office/officeart/2005/8/layout/pList1"/>
    <dgm:cxn modelId="{D8AA460E-174E-42CD-A1EE-11D48243BBF8}" type="presOf" srcId="{DA82CDCE-72E7-4CC7-A246-926947730DF3}" destId="{CA7EBCBF-265B-40F8-AC07-73EEE5D4A7A0}" srcOrd="0" destOrd="0" presId="urn:microsoft.com/office/officeart/2005/8/layout/pList1"/>
    <dgm:cxn modelId="{F8782A89-A0F4-4BA8-BFDB-64D912D2F1D3}" srcId="{68CB90C8-BEEF-40E8-88FD-4C4266B50233}" destId="{F1D562D7-1EF6-40A4-B31B-8505E21EC884}" srcOrd="1" destOrd="0" parTransId="{52D46E7C-AA7E-44D6-9C44-59993CCF280C}" sibTransId="{C9CCA1A2-7645-4946-A097-346CB2F86404}"/>
    <dgm:cxn modelId="{EE09734A-DDA1-4AE0-A71B-9B63FF92F2AD}" type="presOf" srcId="{E88BA079-1570-448A-8647-AC1800E22C80}" destId="{72717A35-95E2-445A-A0D3-AB4C292D9630}" srcOrd="0" destOrd="0" presId="urn:microsoft.com/office/officeart/2005/8/layout/pList1"/>
    <dgm:cxn modelId="{6EA97701-A599-4894-9E0F-ABA59206A6AA}" type="presOf" srcId="{9668ECE7-43F2-4C09-9DF8-01C792B8BFF0}" destId="{77E50D47-8BB1-4CE6-AA86-B1D96738F52D}" srcOrd="0" destOrd="0" presId="urn:microsoft.com/office/officeart/2005/8/layout/pList1"/>
    <dgm:cxn modelId="{AE1D1A88-665D-49BA-8AFA-5F3677DAD775}" type="presOf" srcId="{C9CCA1A2-7645-4946-A097-346CB2F86404}" destId="{6603C79F-A60E-4469-AA30-EF5AD4A549D9}" srcOrd="0" destOrd="0" presId="urn:microsoft.com/office/officeart/2005/8/layout/pList1"/>
    <dgm:cxn modelId="{0FC27AC1-DD33-4B5B-AE0D-DD401E45902B}" type="presOf" srcId="{08F8E36A-E628-4F98-ADF1-29784DF8FB8A}" destId="{C4C27FF1-D23A-4A8C-A1E4-DFA9973EE860}" srcOrd="0" destOrd="0" presId="urn:microsoft.com/office/officeart/2005/8/layout/pList1"/>
    <dgm:cxn modelId="{B5DF10E0-7D8D-4107-8CC2-1019EBBC8B3A}" type="presOf" srcId="{C2921F86-3984-4BF2-BEF4-CED318AC1B97}" destId="{1FBC96BE-4793-4F23-8A7D-FCDDF5760A8B}" srcOrd="0" destOrd="0" presId="urn:microsoft.com/office/officeart/2005/8/layout/pList1"/>
    <dgm:cxn modelId="{8B4F5FFA-A77C-411D-AD62-29511E7756BD}" type="presOf" srcId="{33E6DB74-779A-4109-840C-BE37EE495CD2}" destId="{F856606F-4426-40D6-BBE3-204C1BF93A6F}" srcOrd="0" destOrd="0" presId="urn:microsoft.com/office/officeart/2005/8/layout/pList1"/>
    <dgm:cxn modelId="{3847F82A-C932-45A1-93B1-EE34542EF182}" srcId="{68CB90C8-BEEF-40E8-88FD-4C4266B50233}" destId="{79D79008-D0B0-47ED-B5AC-4695F8AA0E40}" srcOrd="5" destOrd="0" parTransId="{4AB9625C-48CD-4962-8535-17130C10514E}" sibTransId="{11BC499E-C61A-4CD8-901D-6C2CC7E811D1}"/>
    <dgm:cxn modelId="{74B3F530-C151-4A27-8291-CBE827D23F14}" srcId="{68CB90C8-BEEF-40E8-88FD-4C4266B50233}" destId="{33E6DB74-779A-4109-840C-BE37EE495CD2}" srcOrd="7" destOrd="0" parTransId="{F0DE7934-6A0D-47AA-878D-75EB2F4BF956}" sibTransId="{8F9DEE54-CB15-42CA-8A3A-52D511F06324}"/>
    <dgm:cxn modelId="{7196694F-ED41-4313-85D4-D817C853315F}" type="presOf" srcId="{F0F2D148-C0DF-4505-A7E6-FD58FFC4EE59}" destId="{5033D101-2870-45B1-B840-652E3C7DD75A}" srcOrd="0" destOrd="0" presId="urn:microsoft.com/office/officeart/2005/8/layout/pList1"/>
    <dgm:cxn modelId="{E5841842-CB54-45C8-AEF9-A33CE097A9B5}" type="presOf" srcId="{68CB90C8-BEEF-40E8-88FD-4C4266B50233}" destId="{F08F3E75-8D31-4414-8DD4-458419B9965C}" srcOrd="0" destOrd="0" presId="urn:microsoft.com/office/officeart/2005/8/layout/pList1"/>
    <dgm:cxn modelId="{1432E718-C58E-4337-AF47-2A090DA4CA39}" type="presOf" srcId="{F1D562D7-1EF6-40A4-B31B-8505E21EC884}" destId="{A04815AB-ADE1-48C3-B7B1-369E26656733}" srcOrd="0" destOrd="0" presId="urn:microsoft.com/office/officeart/2005/8/layout/pList1"/>
    <dgm:cxn modelId="{4B0B8287-1DB5-404E-8938-5764915C8595}" type="presOf" srcId="{11BC499E-C61A-4CD8-901D-6C2CC7E811D1}" destId="{85040545-E37D-4AAD-A66B-6D1CBCB7BEF0}" srcOrd="0" destOrd="0" presId="urn:microsoft.com/office/officeart/2005/8/layout/pList1"/>
    <dgm:cxn modelId="{F3F1F9B6-2FDC-434B-B9C8-5A8C99377B23}" type="presOf" srcId="{79D79008-D0B0-47ED-B5AC-4695F8AA0E40}" destId="{07F336FA-C116-460C-B7CA-1A957B467CE1}" srcOrd="0" destOrd="0" presId="urn:microsoft.com/office/officeart/2005/8/layout/pList1"/>
    <dgm:cxn modelId="{D1990A90-0A43-47AC-9582-A9E97D0CF783}" srcId="{68CB90C8-BEEF-40E8-88FD-4C4266B50233}" destId="{C2921F86-3984-4BF2-BEF4-CED318AC1B97}" srcOrd="0" destOrd="0" parTransId="{C57F2035-7408-4690-A290-36DAE97CBFA1}" sibTransId="{F0F2D148-C0DF-4505-A7E6-FD58FFC4EE59}"/>
    <dgm:cxn modelId="{00035050-0DE1-4CFE-98EE-E823F034DE36}" srcId="{68CB90C8-BEEF-40E8-88FD-4C4266B50233}" destId="{E26D65D8-B591-4239-BCF6-6406A6D5B9AE}" srcOrd="6" destOrd="0" parTransId="{56E25BB1-C419-407D-8785-C44900CBE332}" sibTransId="{49B415F2-1162-4FFC-8574-34C9B818B124}"/>
    <dgm:cxn modelId="{D0E40B6A-282A-452E-9BCA-1579420F3923}" type="presOf" srcId="{D1DA6BF3-1B95-457D-B231-63521C581CCD}" destId="{B26E7E9E-35DA-456E-8FD3-0BC7867826E8}" srcOrd="0" destOrd="0" presId="urn:microsoft.com/office/officeart/2005/8/layout/pList1"/>
    <dgm:cxn modelId="{298478AB-BCCC-4D87-8719-B73CFECE47FF}" srcId="{68CB90C8-BEEF-40E8-88FD-4C4266B50233}" destId="{DA82CDCE-72E7-4CC7-A246-926947730DF3}" srcOrd="3" destOrd="0" parTransId="{1A21AA77-7596-4D92-AAD9-FD4BB465D39A}" sibTransId="{D1DA6BF3-1B95-457D-B231-63521C581CCD}"/>
    <dgm:cxn modelId="{152DAD8D-6C4D-40DE-A08C-4B7F441DF819}" type="presOf" srcId="{E26D65D8-B591-4239-BCF6-6406A6D5B9AE}" destId="{3B52EEB5-7A0D-47F2-B338-B3603CC22D96}" srcOrd="0" destOrd="0" presId="urn:microsoft.com/office/officeart/2005/8/layout/pList1"/>
    <dgm:cxn modelId="{9D4FA8CC-46C5-476B-BCD2-D42CA77C35B9}" srcId="{68CB90C8-BEEF-40E8-88FD-4C4266B50233}" destId="{08F8E36A-E628-4F98-ADF1-29784DF8FB8A}" srcOrd="2" destOrd="0" parTransId="{8FDFC808-49B3-49D7-AF2A-A11EEE911640}" sibTransId="{9668ECE7-43F2-4C09-9DF8-01C792B8BFF0}"/>
    <dgm:cxn modelId="{8D96AD15-2220-4D92-A1D6-A38175BD43C2}" type="presOf" srcId="{49B415F2-1162-4FFC-8574-34C9B818B124}" destId="{2605278F-C6FC-433A-9992-55A531388248}" srcOrd="0" destOrd="0" presId="urn:microsoft.com/office/officeart/2005/8/layout/pList1"/>
    <dgm:cxn modelId="{E1765C6C-E8B7-4549-AEFC-F3495D72E440}" srcId="{68CB90C8-BEEF-40E8-88FD-4C4266B50233}" destId="{766E7522-A3D6-4AB9-AC32-5E6C62EB56F2}" srcOrd="4" destOrd="0" parTransId="{F4A5D6A0-7E5C-4754-B798-10AE3A938ED7}" sibTransId="{E88BA079-1570-448A-8647-AC1800E22C80}"/>
    <dgm:cxn modelId="{AE689710-A482-4F10-8666-68632C10F868}" type="presParOf" srcId="{F08F3E75-8D31-4414-8DD4-458419B9965C}" destId="{3CDF383C-D7CB-4F96-B7CE-7FD1822398F6}" srcOrd="0" destOrd="0" presId="urn:microsoft.com/office/officeart/2005/8/layout/pList1"/>
    <dgm:cxn modelId="{86BB11D7-28E6-4E17-B3CE-B1B4E4D84A8D}" type="presParOf" srcId="{3CDF383C-D7CB-4F96-B7CE-7FD1822398F6}" destId="{73B2082C-CA36-4ACE-BAEA-E266C91946CB}" srcOrd="0" destOrd="0" presId="urn:microsoft.com/office/officeart/2005/8/layout/pList1"/>
    <dgm:cxn modelId="{FA5F3ECF-D29F-42D7-87E8-6FBB2693FD6B}" type="presParOf" srcId="{3CDF383C-D7CB-4F96-B7CE-7FD1822398F6}" destId="{1FBC96BE-4793-4F23-8A7D-FCDDF5760A8B}" srcOrd="1" destOrd="0" presId="urn:microsoft.com/office/officeart/2005/8/layout/pList1"/>
    <dgm:cxn modelId="{77ECA89E-ADF5-490F-858C-1FD1EC298E5C}" type="presParOf" srcId="{F08F3E75-8D31-4414-8DD4-458419B9965C}" destId="{5033D101-2870-45B1-B840-652E3C7DD75A}" srcOrd="1" destOrd="0" presId="urn:microsoft.com/office/officeart/2005/8/layout/pList1"/>
    <dgm:cxn modelId="{E27AE1F1-E726-4966-9ED0-3A10E9154732}" type="presParOf" srcId="{F08F3E75-8D31-4414-8DD4-458419B9965C}" destId="{49648C49-E518-438A-99D3-477DF9171C3B}" srcOrd="2" destOrd="0" presId="urn:microsoft.com/office/officeart/2005/8/layout/pList1"/>
    <dgm:cxn modelId="{90553F9B-7C3A-4CE9-A0BE-2CC1140DD432}" type="presParOf" srcId="{49648C49-E518-438A-99D3-477DF9171C3B}" destId="{4AFD9935-FE78-449F-BF80-573E2DDB1D14}" srcOrd="0" destOrd="0" presId="urn:microsoft.com/office/officeart/2005/8/layout/pList1"/>
    <dgm:cxn modelId="{D5640F69-6B16-47CB-B25B-3D9017721F5C}" type="presParOf" srcId="{49648C49-E518-438A-99D3-477DF9171C3B}" destId="{A04815AB-ADE1-48C3-B7B1-369E26656733}" srcOrd="1" destOrd="0" presId="urn:microsoft.com/office/officeart/2005/8/layout/pList1"/>
    <dgm:cxn modelId="{ABC29A76-7663-4CF5-A9A5-DEDD3219A27C}" type="presParOf" srcId="{F08F3E75-8D31-4414-8DD4-458419B9965C}" destId="{6603C79F-A60E-4469-AA30-EF5AD4A549D9}" srcOrd="3" destOrd="0" presId="urn:microsoft.com/office/officeart/2005/8/layout/pList1"/>
    <dgm:cxn modelId="{4B2DD5F8-6010-482D-98FC-461C87DE69BF}" type="presParOf" srcId="{F08F3E75-8D31-4414-8DD4-458419B9965C}" destId="{C57E744E-2B71-4AD4-85FE-CF9663C66432}" srcOrd="4" destOrd="0" presId="urn:microsoft.com/office/officeart/2005/8/layout/pList1"/>
    <dgm:cxn modelId="{15778131-9116-4448-9992-432E297C9873}" type="presParOf" srcId="{C57E744E-2B71-4AD4-85FE-CF9663C66432}" destId="{3AD7BE69-B47D-4F27-BFDD-D145AAF1BDEA}" srcOrd="0" destOrd="0" presId="urn:microsoft.com/office/officeart/2005/8/layout/pList1"/>
    <dgm:cxn modelId="{6658F047-6E93-4FB7-A9EF-781C13FF3ABB}" type="presParOf" srcId="{C57E744E-2B71-4AD4-85FE-CF9663C66432}" destId="{C4C27FF1-D23A-4A8C-A1E4-DFA9973EE860}" srcOrd="1" destOrd="0" presId="urn:microsoft.com/office/officeart/2005/8/layout/pList1"/>
    <dgm:cxn modelId="{8F23C385-4081-4938-9C55-C8E522B1103F}" type="presParOf" srcId="{F08F3E75-8D31-4414-8DD4-458419B9965C}" destId="{77E50D47-8BB1-4CE6-AA86-B1D96738F52D}" srcOrd="5" destOrd="0" presId="urn:microsoft.com/office/officeart/2005/8/layout/pList1"/>
    <dgm:cxn modelId="{6F1CC41E-0E9A-401A-B717-3B4437A5B280}" type="presParOf" srcId="{F08F3E75-8D31-4414-8DD4-458419B9965C}" destId="{EA03B89B-A042-47AA-A0A0-00225C1AEBB4}" srcOrd="6" destOrd="0" presId="urn:microsoft.com/office/officeart/2005/8/layout/pList1"/>
    <dgm:cxn modelId="{2E20E9CE-E36E-4BF3-AE09-7AE9D2A90F51}" type="presParOf" srcId="{EA03B89B-A042-47AA-A0A0-00225C1AEBB4}" destId="{8F974F8B-1A51-4893-A06B-3F032414317B}" srcOrd="0" destOrd="0" presId="urn:microsoft.com/office/officeart/2005/8/layout/pList1"/>
    <dgm:cxn modelId="{86BB5471-C527-4BE3-8F4C-E3419E8D282B}" type="presParOf" srcId="{EA03B89B-A042-47AA-A0A0-00225C1AEBB4}" destId="{CA7EBCBF-265B-40F8-AC07-73EEE5D4A7A0}" srcOrd="1" destOrd="0" presId="urn:microsoft.com/office/officeart/2005/8/layout/pList1"/>
    <dgm:cxn modelId="{1073BB3C-FAEA-47D6-AA30-60FF2F2582FB}" type="presParOf" srcId="{F08F3E75-8D31-4414-8DD4-458419B9965C}" destId="{B26E7E9E-35DA-456E-8FD3-0BC7867826E8}" srcOrd="7" destOrd="0" presId="urn:microsoft.com/office/officeart/2005/8/layout/pList1"/>
    <dgm:cxn modelId="{3D44AD41-DD16-404A-A65D-B04F2DADC6B5}" type="presParOf" srcId="{F08F3E75-8D31-4414-8DD4-458419B9965C}" destId="{C653FFF4-07B1-4882-AA3E-D0B4162865DD}" srcOrd="8" destOrd="0" presId="urn:microsoft.com/office/officeart/2005/8/layout/pList1"/>
    <dgm:cxn modelId="{5F7B4CC0-89D4-431F-9C09-92F86C48ED77}" type="presParOf" srcId="{C653FFF4-07B1-4882-AA3E-D0B4162865DD}" destId="{0452DD42-5549-41F6-8BFE-DD54274C73C8}" srcOrd="0" destOrd="0" presId="urn:microsoft.com/office/officeart/2005/8/layout/pList1"/>
    <dgm:cxn modelId="{A193D3B2-1D73-418C-A391-15FD51593F5D}" type="presParOf" srcId="{C653FFF4-07B1-4882-AA3E-D0B4162865DD}" destId="{EF09B9C0-FB8A-4981-82FE-DCB244AD8187}" srcOrd="1" destOrd="0" presId="urn:microsoft.com/office/officeart/2005/8/layout/pList1"/>
    <dgm:cxn modelId="{6028D873-ADB1-4D23-A0E3-6621973D1EFC}" type="presParOf" srcId="{F08F3E75-8D31-4414-8DD4-458419B9965C}" destId="{72717A35-95E2-445A-A0D3-AB4C292D9630}" srcOrd="9" destOrd="0" presId="urn:microsoft.com/office/officeart/2005/8/layout/pList1"/>
    <dgm:cxn modelId="{0A0EA762-C97A-4F6F-BEB0-4CCB22D9E029}" type="presParOf" srcId="{F08F3E75-8D31-4414-8DD4-458419B9965C}" destId="{FF49544A-64C8-4D82-B79C-A09541FF5043}" srcOrd="10" destOrd="0" presId="urn:microsoft.com/office/officeart/2005/8/layout/pList1"/>
    <dgm:cxn modelId="{F071A839-BC7E-4A21-9A19-372DBDBDA2E8}" type="presParOf" srcId="{FF49544A-64C8-4D82-B79C-A09541FF5043}" destId="{B68C37F7-CBDE-4A79-9B4C-13D215A55FDE}" srcOrd="0" destOrd="0" presId="urn:microsoft.com/office/officeart/2005/8/layout/pList1"/>
    <dgm:cxn modelId="{2D10BA29-34BE-4FAD-AF94-F150B600163F}" type="presParOf" srcId="{FF49544A-64C8-4D82-B79C-A09541FF5043}" destId="{07F336FA-C116-460C-B7CA-1A957B467CE1}" srcOrd="1" destOrd="0" presId="urn:microsoft.com/office/officeart/2005/8/layout/pList1"/>
    <dgm:cxn modelId="{1B09E5D1-5E67-44E1-9FF7-BFD35C488C77}" type="presParOf" srcId="{F08F3E75-8D31-4414-8DD4-458419B9965C}" destId="{85040545-E37D-4AAD-A66B-6D1CBCB7BEF0}" srcOrd="11" destOrd="0" presId="urn:microsoft.com/office/officeart/2005/8/layout/pList1"/>
    <dgm:cxn modelId="{2CE743F6-E110-4540-8B9E-81D3CF299EA1}" type="presParOf" srcId="{F08F3E75-8D31-4414-8DD4-458419B9965C}" destId="{1327FD82-ADBA-4F6E-B856-3A261E919A43}" srcOrd="12" destOrd="0" presId="urn:microsoft.com/office/officeart/2005/8/layout/pList1"/>
    <dgm:cxn modelId="{FBB0410D-CA14-4CE5-8767-22B20477F44B}" type="presParOf" srcId="{1327FD82-ADBA-4F6E-B856-3A261E919A43}" destId="{EE08DC19-AF10-4E1E-A254-4E396E3A9EA5}" srcOrd="0" destOrd="0" presId="urn:microsoft.com/office/officeart/2005/8/layout/pList1"/>
    <dgm:cxn modelId="{46F02526-7A89-44B4-9C9C-C49BD92C24F1}" type="presParOf" srcId="{1327FD82-ADBA-4F6E-B856-3A261E919A43}" destId="{3B52EEB5-7A0D-47F2-B338-B3603CC22D96}" srcOrd="1" destOrd="0" presId="urn:microsoft.com/office/officeart/2005/8/layout/pList1"/>
    <dgm:cxn modelId="{4617EEFA-7683-466B-875C-1415EA30B1C7}" type="presParOf" srcId="{F08F3E75-8D31-4414-8DD4-458419B9965C}" destId="{2605278F-C6FC-433A-9992-55A531388248}" srcOrd="13" destOrd="0" presId="urn:microsoft.com/office/officeart/2005/8/layout/pList1"/>
    <dgm:cxn modelId="{3AC2E303-448A-451D-B32C-7A1C4E689361}" type="presParOf" srcId="{F08F3E75-8D31-4414-8DD4-458419B9965C}" destId="{2677FF41-BCFE-4D26-8A04-C061362863C7}" srcOrd="14" destOrd="0" presId="urn:microsoft.com/office/officeart/2005/8/layout/pList1"/>
    <dgm:cxn modelId="{4353907D-0D9B-4EC0-B549-93CA0ED81534}" type="presParOf" srcId="{2677FF41-BCFE-4D26-8A04-C061362863C7}" destId="{4CF96EE9-F932-42B5-AAAA-794006C5403A}" srcOrd="0" destOrd="0" presId="urn:microsoft.com/office/officeart/2005/8/layout/pList1"/>
    <dgm:cxn modelId="{D670622F-C532-4941-84F2-6AB54E183AB2}" type="presParOf" srcId="{2677FF41-BCFE-4D26-8A04-C061362863C7}" destId="{F856606F-4426-40D6-BBE3-204C1BF93A6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37FF3-D7E6-4E24-9DE7-B5ECC2ADCF4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2671CE-BA09-437A-A6DF-E786B1455DEC}">
      <dgm:prSet phldrT="[Texte]"/>
      <dgm:spPr/>
      <dgm:t>
        <a:bodyPr/>
        <a:lstStyle/>
        <a:p>
          <a:r>
            <a:rPr lang="fr-FR" dirty="0" smtClean="0"/>
            <a:t>Commercial manager WM</a:t>
          </a:r>
          <a:endParaRPr lang="fr-FR" dirty="0"/>
        </a:p>
      </dgm:t>
    </dgm:pt>
    <dgm:pt modelId="{C8FE1001-3C27-4563-8E06-26FEEDFFDFB8}" type="parTrans" cxnId="{7C8A4B8A-B483-459D-ACD6-2E6C7B516E38}">
      <dgm:prSet/>
      <dgm:spPr/>
      <dgm:t>
        <a:bodyPr/>
        <a:lstStyle/>
        <a:p>
          <a:endParaRPr lang="fr-FR"/>
        </a:p>
      </dgm:t>
    </dgm:pt>
    <dgm:pt modelId="{74407737-AA66-4BF8-8923-5E1957D35949}" type="sibTrans" cxnId="{7C8A4B8A-B483-459D-ACD6-2E6C7B516E38}">
      <dgm:prSet/>
      <dgm:spPr/>
      <dgm:t>
        <a:bodyPr/>
        <a:lstStyle/>
        <a:p>
          <a:endParaRPr lang="fr-FR"/>
        </a:p>
      </dgm:t>
    </dgm:pt>
    <dgm:pt modelId="{04B00905-6D10-479D-AE99-3D48A964B4D2}">
      <dgm:prSet phldrT="[Texte]"/>
      <dgm:spPr/>
      <dgm:t>
        <a:bodyPr/>
        <a:lstStyle/>
        <a:p>
          <a:r>
            <a:rPr lang="fr-FR" dirty="0" smtClean="0"/>
            <a:t>Sales people WM</a:t>
          </a:r>
          <a:endParaRPr lang="fr-FR" dirty="0"/>
        </a:p>
      </dgm:t>
    </dgm:pt>
    <dgm:pt modelId="{3C1C7DA6-48FD-45C8-95C8-E8970506FC98}" type="parTrans" cxnId="{CC324EDE-3320-4FD6-B8AD-D87890F3AB44}">
      <dgm:prSet/>
      <dgm:spPr/>
      <dgm:t>
        <a:bodyPr/>
        <a:lstStyle/>
        <a:p>
          <a:endParaRPr lang="fr-FR"/>
        </a:p>
      </dgm:t>
    </dgm:pt>
    <dgm:pt modelId="{9C351A6C-2236-4FE4-8135-124ED0CD935C}" type="sibTrans" cxnId="{CC324EDE-3320-4FD6-B8AD-D87890F3AB44}">
      <dgm:prSet/>
      <dgm:spPr/>
      <dgm:t>
        <a:bodyPr/>
        <a:lstStyle/>
        <a:p>
          <a:endParaRPr lang="fr-FR"/>
        </a:p>
      </dgm:t>
    </dgm:pt>
    <dgm:pt modelId="{4447642F-EB80-4996-8EE3-E2F8E455602B}">
      <dgm:prSet phldrT="[Texte]"/>
      <dgm:spPr/>
      <dgm:t>
        <a:bodyPr/>
        <a:lstStyle/>
        <a:p>
          <a:r>
            <a:rPr lang="fr-FR" dirty="0" err="1" smtClean="0"/>
            <a:t>Technical</a:t>
          </a:r>
          <a:r>
            <a:rPr lang="fr-FR" dirty="0" smtClean="0"/>
            <a:t> support</a:t>
          </a:r>
        </a:p>
        <a:p>
          <a:r>
            <a:rPr lang="fr-FR" dirty="0" err="1" smtClean="0"/>
            <a:t>BioFarm</a:t>
          </a:r>
          <a:r>
            <a:rPr lang="fr-FR" dirty="0" smtClean="0"/>
            <a:t> WM</a:t>
          </a:r>
          <a:endParaRPr lang="fr-FR" dirty="0"/>
        </a:p>
      </dgm:t>
    </dgm:pt>
    <dgm:pt modelId="{4417ED1D-7312-4A17-8078-79745A0A5EEA}" type="parTrans" cxnId="{5730B1A3-E683-4A0B-94EF-F39230D99B33}">
      <dgm:prSet/>
      <dgm:spPr/>
      <dgm:t>
        <a:bodyPr/>
        <a:lstStyle/>
        <a:p>
          <a:endParaRPr lang="fr-FR"/>
        </a:p>
      </dgm:t>
    </dgm:pt>
    <dgm:pt modelId="{EF55F824-72C4-4B9A-B21F-7FF7FC8899E5}" type="sibTrans" cxnId="{5730B1A3-E683-4A0B-94EF-F39230D99B33}">
      <dgm:prSet/>
      <dgm:spPr/>
      <dgm:t>
        <a:bodyPr/>
        <a:lstStyle/>
        <a:p>
          <a:endParaRPr lang="fr-FR"/>
        </a:p>
      </dgm:t>
    </dgm:pt>
    <dgm:pt modelId="{0530B9A8-6AC1-4045-AF33-20BC7202ACF3}" type="pres">
      <dgm:prSet presAssocID="{8A237FF3-D7E6-4E24-9DE7-B5ECC2ADCF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039E36-1396-4C00-8FFD-46B8AAEC41D8}" type="pres">
      <dgm:prSet presAssocID="{BD2671CE-BA09-437A-A6DF-E786B1455DEC}" presName="root1" presStyleCnt="0"/>
      <dgm:spPr/>
    </dgm:pt>
    <dgm:pt modelId="{BD1AA53F-D3D3-4301-99C6-26346228FC3F}" type="pres">
      <dgm:prSet presAssocID="{BD2671CE-BA09-437A-A6DF-E786B1455D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3F1879-AEFE-4C07-8E34-5E591E8441CA}" type="pres">
      <dgm:prSet presAssocID="{BD2671CE-BA09-437A-A6DF-E786B1455DEC}" presName="level2hierChild" presStyleCnt="0"/>
      <dgm:spPr/>
    </dgm:pt>
    <dgm:pt modelId="{C9C01D14-3766-4D79-9C66-D7D7B78D3DBA}" type="pres">
      <dgm:prSet presAssocID="{3C1C7DA6-48FD-45C8-95C8-E8970506FC98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B9B9A15-7CFE-485E-B351-9BF4DA494BC3}" type="pres">
      <dgm:prSet presAssocID="{3C1C7DA6-48FD-45C8-95C8-E8970506FC98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F2BA228-80E2-4D03-B145-620DE8C42C2E}" type="pres">
      <dgm:prSet presAssocID="{04B00905-6D10-479D-AE99-3D48A964B4D2}" presName="root2" presStyleCnt="0"/>
      <dgm:spPr/>
    </dgm:pt>
    <dgm:pt modelId="{E44C1987-7ABB-4A61-8A4E-ABA2A06A57A1}" type="pres">
      <dgm:prSet presAssocID="{04B00905-6D10-479D-AE99-3D48A964B4D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A1A8A7-8EDA-49EA-BF07-DE3C4F2DEC6B}" type="pres">
      <dgm:prSet presAssocID="{04B00905-6D10-479D-AE99-3D48A964B4D2}" presName="level3hierChild" presStyleCnt="0"/>
      <dgm:spPr/>
    </dgm:pt>
    <dgm:pt modelId="{27A0AD4B-2E83-47D1-A78F-EEE983AA07C9}" type="pres">
      <dgm:prSet presAssocID="{4417ED1D-7312-4A17-8078-79745A0A5EEA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C2D929FF-5F05-4BD0-A716-A9CFB8567651}" type="pres">
      <dgm:prSet presAssocID="{4417ED1D-7312-4A17-8078-79745A0A5EEA}" presName="connTx" presStyleLbl="parChTrans1D2" presStyleIdx="1" presStyleCnt="2"/>
      <dgm:spPr/>
      <dgm:t>
        <a:bodyPr/>
        <a:lstStyle/>
        <a:p>
          <a:endParaRPr lang="fr-FR"/>
        </a:p>
      </dgm:t>
    </dgm:pt>
    <dgm:pt modelId="{0FACB50F-036B-48D7-AE99-DB59E54F815E}" type="pres">
      <dgm:prSet presAssocID="{4447642F-EB80-4996-8EE3-E2F8E455602B}" presName="root2" presStyleCnt="0"/>
      <dgm:spPr/>
    </dgm:pt>
    <dgm:pt modelId="{F179CA88-8318-4B4B-B278-9385ACEA0C4C}" type="pres">
      <dgm:prSet presAssocID="{4447642F-EB80-4996-8EE3-E2F8E455602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2335BF-39C5-4ABF-9870-9CDCDAF91340}" type="pres">
      <dgm:prSet presAssocID="{4447642F-EB80-4996-8EE3-E2F8E455602B}" presName="level3hierChild" presStyleCnt="0"/>
      <dgm:spPr/>
    </dgm:pt>
  </dgm:ptLst>
  <dgm:cxnLst>
    <dgm:cxn modelId="{CC324EDE-3320-4FD6-B8AD-D87890F3AB44}" srcId="{BD2671CE-BA09-437A-A6DF-E786B1455DEC}" destId="{04B00905-6D10-479D-AE99-3D48A964B4D2}" srcOrd="0" destOrd="0" parTransId="{3C1C7DA6-48FD-45C8-95C8-E8970506FC98}" sibTransId="{9C351A6C-2236-4FE4-8135-124ED0CD935C}"/>
    <dgm:cxn modelId="{209777F8-6562-4396-9AB3-CC332A40AF8E}" type="presOf" srcId="{8A237FF3-D7E6-4E24-9DE7-B5ECC2ADCF45}" destId="{0530B9A8-6AC1-4045-AF33-20BC7202ACF3}" srcOrd="0" destOrd="0" presId="urn:microsoft.com/office/officeart/2005/8/layout/hierarchy2"/>
    <dgm:cxn modelId="{10B51D7B-FEBE-4939-B4A9-6DC5B42EA96F}" type="presOf" srcId="{04B00905-6D10-479D-AE99-3D48A964B4D2}" destId="{E44C1987-7ABB-4A61-8A4E-ABA2A06A57A1}" srcOrd="0" destOrd="0" presId="urn:microsoft.com/office/officeart/2005/8/layout/hierarchy2"/>
    <dgm:cxn modelId="{5D01F936-51E3-4794-B698-C8E6E36C98CA}" type="presOf" srcId="{4447642F-EB80-4996-8EE3-E2F8E455602B}" destId="{F179CA88-8318-4B4B-B278-9385ACEA0C4C}" srcOrd="0" destOrd="0" presId="urn:microsoft.com/office/officeart/2005/8/layout/hierarchy2"/>
    <dgm:cxn modelId="{7C8A4B8A-B483-459D-ACD6-2E6C7B516E38}" srcId="{8A237FF3-D7E6-4E24-9DE7-B5ECC2ADCF45}" destId="{BD2671CE-BA09-437A-A6DF-E786B1455DEC}" srcOrd="0" destOrd="0" parTransId="{C8FE1001-3C27-4563-8E06-26FEEDFFDFB8}" sibTransId="{74407737-AA66-4BF8-8923-5E1957D35949}"/>
    <dgm:cxn modelId="{A05D14CA-6AF0-4AC1-BB1B-865EE4A93C13}" type="presOf" srcId="{3C1C7DA6-48FD-45C8-95C8-E8970506FC98}" destId="{C9C01D14-3766-4D79-9C66-D7D7B78D3DBA}" srcOrd="0" destOrd="0" presId="urn:microsoft.com/office/officeart/2005/8/layout/hierarchy2"/>
    <dgm:cxn modelId="{75F534DC-0F54-4BD5-A1BA-1DED1E3F9452}" type="presOf" srcId="{BD2671CE-BA09-437A-A6DF-E786B1455DEC}" destId="{BD1AA53F-D3D3-4301-99C6-26346228FC3F}" srcOrd="0" destOrd="0" presId="urn:microsoft.com/office/officeart/2005/8/layout/hierarchy2"/>
    <dgm:cxn modelId="{1FF6809B-4311-49FD-A2A7-740D6EB05686}" type="presOf" srcId="{4417ED1D-7312-4A17-8078-79745A0A5EEA}" destId="{C2D929FF-5F05-4BD0-A716-A9CFB8567651}" srcOrd="1" destOrd="0" presId="urn:microsoft.com/office/officeart/2005/8/layout/hierarchy2"/>
    <dgm:cxn modelId="{5730B1A3-E683-4A0B-94EF-F39230D99B33}" srcId="{BD2671CE-BA09-437A-A6DF-E786B1455DEC}" destId="{4447642F-EB80-4996-8EE3-E2F8E455602B}" srcOrd="1" destOrd="0" parTransId="{4417ED1D-7312-4A17-8078-79745A0A5EEA}" sibTransId="{EF55F824-72C4-4B9A-B21F-7FF7FC8899E5}"/>
    <dgm:cxn modelId="{8B2A3B71-FB82-4F85-AC22-AE369762D039}" type="presOf" srcId="{4417ED1D-7312-4A17-8078-79745A0A5EEA}" destId="{27A0AD4B-2E83-47D1-A78F-EEE983AA07C9}" srcOrd="0" destOrd="0" presId="urn:microsoft.com/office/officeart/2005/8/layout/hierarchy2"/>
    <dgm:cxn modelId="{5C5566FF-E4D3-4B83-8AF8-8FCBB2AC28DE}" type="presOf" srcId="{3C1C7DA6-48FD-45C8-95C8-E8970506FC98}" destId="{1B9B9A15-7CFE-485E-B351-9BF4DA494BC3}" srcOrd="1" destOrd="0" presId="urn:microsoft.com/office/officeart/2005/8/layout/hierarchy2"/>
    <dgm:cxn modelId="{3C901A5E-8B11-450E-960B-639FFC79FDBB}" type="presParOf" srcId="{0530B9A8-6AC1-4045-AF33-20BC7202ACF3}" destId="{18039E36-1396-4C00-8FFD-46B8AAEC41D8}" srcOrd="0" destOrd="0" presId="urn:microsoft.com/office/officeart/2005/8/layout/hierarchy2"/>
    <dgm:cxn modelId="{5FFEA982-B74E-437C-844D-BE8BAA530A6D}" type="presParOf" srcId="{18039E36-1396-4C00-8FFD-46B8AAEC41D8}" destId="{BD1AA53F-D3D3-4301-99C6-26346228FC3F}" srcOrd="0" destOrd="0" presId="urn:microsoft.com/office/officeart/2005/8/layout/hierarchy2"/>
    <dgm:cxn modelId="{739860F2-A2E8-4CB6-8192-32D9D7E2FCD8}" type="presParOf" srcId="{18039E36-1396-4C00-8FFD-46B8AAEC41D8}" destId="{3D3F1879-AEFE-4C07-8E34-5E591E8441CA}" srcOrd="1" destOrd="0" presId="urn:microsoft.com/office/officeart/2005/8/layout/hierarchy2"/>
    <dgm:cxn modelId="{2741B4DB-213A-44B9-ABE0-3F8637329CB1}" type="presParOf" srcId="{3D3F1879-AEFE-4C07-8E34-5E591E8441CA}" destId="{C9C01D14-3766-4D79-9C66-D7D7B78D3DBA}" srcOrd="0" destOrd="0" presId="urn:microsoft.com/office/officeart/2005/8/layout/hierarchy2"/>
    <dgm:cxn modelId="{0EE3CD13-15AC-4CD4-B880-016B56EF54B2}" type="presParOf" srcId="{C9C01D14-3766-4D79-9C66-D7D7B78D3DBA}" destId="{1B9B9A15-7CFE-485E-B351-9BF4DA494BC3}" srcOrd="0" destOrd="0" presId="urn:microsoft.com/office/officeart/2005/8/layout/hierarchy2"/>
    <dgm:cxn modelId="{7988CD43-76D6-4017-BCE4-CD805E8042E5}" type="presParOf" srcId="{3D3F1879-AEFE-4C07-8E34-5E591E8441CA}" destId="{8F2BA228-80E2-4D03-B145-620DE8C42C2E}" srcOrd="1" destOrd="0" presId="urn:microsoft.com/office/officeart/2005/8/layout/hierarchy2"/>
    <dgm:cxn modelId="{D1CEE9FB-02EF-459F-B224-9191EDD493F1}" type="presParOf" srcId="{8F2BA228-80E2-4D03-B145-620DE8C42C2E}" destId="{E44C1987-7ABB-4A61-8A4E-ABA2A06A57A1}" srcOrd="0" destOrd="0" presId="urn:microsoft.com/office/officeart/2005/8/layout/hierarchy2"/>
    <dgm:cxn modelId="{E9239AB3-94F5-4D9D-B385-FEF890A94136}" type="presParOf" srcId="{8F2BA228-80E2-4D03-B145-620DE8C42C2E}" destId="{2DA1A8A7-8EDA-49EA-BF07-DE3C4F2DEC6B}" srcOrd="1" destOrd="0" presId="urn:microsoft.com/office/officeart/2005/8/layout/hierarchy2"/>
    <dgm:cxn modelId="{83651FA9-5F83-4F4F-8ED7-BA496D4561EF}" type="presParOf" srcId="{3D3F1879-AEFE-4C07-8E34-5E591E8441CA}" destId="{27A0AD4B-2E83-47D1-A78F-EEE983AA07C9}" srcOrd="2" destOrd="0" presId="urn:microsoft.com/office/officeart/2005/8/layout/hierarchy2"/>
    <dgm:cxn modelId="{865C50D7-9526-491E-9F78-CB143E05DE99}" type="presParOf" srcId="{27A0AD4B-2E83-47D1-A78F-EEE983AA07C9}" destId="{C2D929FF-5F05-4BD0-A716-A9CFB8567651}" srcOrd="0" destOrd="0" presId="urn:microsoft.com/office/officeart/2005/8/layout/hierarchy2"/>
    <dgm:cxn modelId="{8039FD4A-B8C3-498A-A013-36880B74606B}" type="presParOf" srcId="{3D3F1879-AEFE-4C07-8E34-5E591E8441CA}" destId="{0FACB50F-036B-48D7-AE99-DB59E54F815E}" srcOrd="3" destOrd="0" presId="urn:microsoft.com/office/officeart/2005/8/layout/hierarchy2"/>
    <dgm:cxn modelId="{C54E2DC5-1023-4F78-9CF8-F65B40619D36}" type="presParOf" srcId="{0FACB50F-036B-48D7-AE99-DB59E54F815E}" destId="{F179CA88-8318-4B4B-B278-9385ACEA0C4C}" srcOrd="0" destOrd="0" presId="urn:microsoft.com/office/officeart/2005/8/layout/hierarchy2"/>
    <dgm:cxn modelId="{08EC2832-6620-4D81-A74D-AAFB5A028FE6}" type="presParOf" srcId="{0FACB50F-036B-48D7-AE99-DB59E54F815E}" destId="{E42335BF-39C5-4ABF-9870-9CDCDAF913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31D60D2-3148-41FB-829D-7BD2AEEDBB30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F90F58-181C-4BA3-83CB-DB13563FED7C}">
      <dgm:prSet phldrT="[Texto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38FDB11-5B5B-413C-A9E4-55ABA98929B8}" type="parTrans" cxnId="{57C430A1-3CA8-4B60-8FDA-9ED0A69DFAB3}">
      <dgm:prSet/>
      <dgm:spPr/>
      <dgm:t>
        <a:bodyPr/>
        <a:lstStyle/>
        <a:p>
          <a:endParaRPr lang="en-US" sz="1800"/>
        </a:p>
      </dgm:t>
    </dgm:pt>
    <dgm:pt modelId="{BB86F9AE-9D18-4704-AB28-511BC1242907}" type="sibTrans" cxnId="{57C430A1-3CA8-4B60-8FDA-9ED0A69DFAB3}">
      <dgm:prSet/>
      <dgm:spPr/>
      <dgm:t>
        <a:bodyPr/>
        <a:lstStyle/>
        <a:p>
          <a:endParaRPr lang="en-US" sz="1800"/>
        </a:p>
      </dgm:t>
    </dgm:pt>
    <dgm:pt modelId="{8D7AB2A6-B4A3-435D-BC43-AB205E6EDF31}">
      <dgm:prSet phldrT="[Texto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7756CC9-09A2-44A8-A50E-AEED4DAA13FE}" type="parTrans" cxnId="{CDE3E84F-05C1-4816-AC18-F307329669BB}">
      <dgm:prSet/>
      <dgm:spPr/>
      <dgm:t>
        <a:bodyPr/>
        <a:lstStyle/>
        <a:p>
          <a:endParaRPr lang="en-US" sz="1800"/>
        </a:p>
      </dgm:t>
    </dgm:pt>
    <dgm:pt modelId="{7DED05D0-6CDA-48CB-80D3-B0B853F751BC}" type="sibTrans" cxnId="{CDE3E84F-05C1-4816-AC18-F307329669BB}">
      <dgm:prSet/>
      <dgm:spPr/>
      <dgm:t>
        <a:bodyPr/>
        <a:lstStyle/>
        <a:p>
          <a:endParaRPr lang="en-US" sz="1800"/>
        </a:p>
      </dgm:t>
    </dgm:pt>
    <dgm:pt modelId="{18BED0B0-ECFA-40E9-8ED5-D1F41CDB76DC}" type="pres">
      <dgm:prSet presAssocID="{F31D60D2-3148-41FB-829D-7BD2AEEDBB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49A59-6606-45AD-BC78-33CFF169E5C5}" type="pres">
      <dgm:prSet presAssocID="{AEF90F58-181C-4BA3-83CB-DB13563FED7C}" presName="comp" presStyleCnt="0"/>
      <dgm:spPr/>
    </dgm:pt>
    <dgm:pt modelId="{4AD487A1-EB53-4525-8E32-FC198C1F3409}" type="pres">
      <dgm:prSet presAssocID="{AEF90F58-181C-4BA3-83CB-DB13563FED7C}" presName="box" presStyleLbl="node1" presStyleIdx="0" presStyleCnt="2" custLinFactNeighborX="3704" custLinFactNeighborY="4119"/>
      <dgm:spPr/>
      <dgm:t>
        <a:bodyPr/>
        <a:lstStyle/>
        <a:p>
          <a:endParaRPr lang="en-US"/>
        </a:p>
      </dgm:t>
    </dgm:pt>
    <dgm:pt modelId="{4483DF5D-7F63-4AA3-8278-1A9327AAC42B}" type="pres">
      <dgm:prSet presAssocID="{AEF90F58-181C-4BA3-83CB-DB13563FED7C}" presName="img" presStyleLbl="fgImgPlac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6CA28AB7-E4D6-4F1A-9DAB-1F76334F6BCC}" type="pres">
      <dgm:prSet presAssocID="{AEF90F58-181C-4BA3-83CB-DB13563FED7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0DDF0-C450-403B-BBFC-155C0CE7E12D}" type="pres">
      <dgm:prSet presAssocID="{BB86F9AE-9D18-4704-AB28-511BC1242907}" presName="spacer" presStyleCnt="0"/>
      <dgm:spPr/>
    </dgm:pt>
    <dgm:pt modelId="{14CF4F08-8963-4459-8A20-792DB5851445}" type="pres">
      <dgm:prSet presAssocID="{8D7AB2A6-B4A3-435D-BC43-AB205E6EDF31}" presName="comp" presStyleCnt="0"/>
      <dgm:spPr/>
    </dgm:pt>
    <dgm:pt modelId="{930B3BF0-C969-4F10-969A-86639706A086}" type="pres">
      <dgm:prSet presAssocID="{8D7AB2A6-B4A3-435D-BC43-AB205E6EDF31}" presName="box" presStyleLbl="node1" presStyleIdx="1" presStyleCnt="2" custLinFactNeighborX="270" custLinFactNeighborY="-1690"/>
      <dgm:spPr/>
      <dgm:t>
        <a:bodyPr/>
        <a:lstStyle/>
        <a:p>
          <a:endParaRPr lang="en-US"/>
        </a:p>
      </dgm:t>
    </dgm:pt>
    <dgm:pt modelId="{CFA30008-B521-48E7-8340-0799C222BA93}" type="pres">
      <dgm:prSet presAssocID="{8D7AB2A6-B4A3-435D-BC43-AB205E6EDF31}" presName="img" presStyleLbl="fgImgPlac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7E3ABEAB-F6F6-49BA-B11B-3214CA44AA10}" type="pres">
      <dgm:prSet presAssocID="{8D7AB2A6-B4A3-435D-BC43-AB205E6EDF3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AA077-7006-4BC9-B3A5-61263FC5B1C8}" type="presOf" srcId="{AEF90F58-181C-4BA3-83CB-DB13563FED7C}" destId="{4AD487A1-EB53-4525-8E32-FC198C1F3409}" srcOrd="0" destOrd="0" presId="urn:microsoft.com/office/officeart/2005/8/layout/vList4"/>
    <dgm:cxn modelId="{0C0D77ED-CC97-45FC-8020-A89B918C69EF}" type="presOf" srcId="{8D7AB2A6-B4A3-435D-BC43-AB205E6EDF31}" destId="{7E3ABEAB-F6F6-49BA-B11B-3214CA44AA10}" srcOrd="1" destOrd="0" presId="urn:microsoft.com/office/officeart/2005/8/layout/vList4"/>
    <dgm:cxn modelId="{57C430A1-3CA8-4B60-8FDA-9ED0A69DFAB3}" srcId="{F31D60D2-3148-41FB-829D-7BD2AEEDBB30}" destId="{AEF90F58-181C-4BA3-83CB-DB13563FED7C}" srcOrd="0" destOrd="0" parTransId="{738FDB11-5B5B-413C-A9E4-55ABA98929B8}" sibTransId="{BB86F9AE-9D18-4704-AB28-511BC1242907}"/>
    <dgm:cxn modelId="{C41390DA-74BE-41F5-9590-442F47E7935F}" type="presOf" srcId="{F31D60D2-3148-41FB-829D-7BD2AEEDBB30}" destId="{18BED0B0-ECFA-40E9-8ED5-D1F41CDB76DC}" srcOrd="0" destOrd="0" presId="urn:microsoft.com/office/officeart/2005/8/layout/vList4"/>
    <dgm:cxn modelId="{D30688D7-79A6-49B4-9CEC-B1F284A158B9}" type="presOf" srcId="{AEF90F58-181C-4BA3-83CB-DB13563FED7C}" destId="{6CA28AB7-E4D6-4F1A-9DAB-1F76334F6BCC}" srcOrd="1" destOrd="0" presId="urn:microsoft.com/office/officeart/2005/8/layout/vList4"/>
    <dgm:cxn modelId="{CDE3E84F-05C1-4816-AC18-F307329669BB}" srcId="{F31D60D2-3148-41FB-829D-7BD2AEEDBB30}" destId="{8D7AB2A6-B4A3-435D-BC43-AB205E6EDF31}" srcOrd="1" destOrd="0" parTransId="{B7756CC9-09A2-44A8-A50E-AEED4DAA13FE}" sibTransId="{7DED05D0-6CDA-48CB-80D3-B0B853F751BC}"/>
    <dgm:cxn modelId="{69F61B3E-924A-420B-8395-D25374006B45}" type="presOf" srcId="{8D7AB2A6-B4A3-435D-BC43-AB205E6EDF31}" destId="{930B3BF0-C969-4F10-969A-86639706A086}" srcOrd="0" destOrd="0" presId="urn:microsoft.com/office/officeart/2005/8/layout/vList4"/>
    <dgm:cxn modelId="{91EAEC68-D54F-421F-AE81-020D78A48B1C}" type="presParOf" srcId="{18BED0B0-ECFA-40E9-8ED5-D1F41CDB76DC}" destId="{D9D49A59-6606-45AD-BC78-33CFF169E5C5}" srcOrd="0" destOrd="0" presId="urn:microsoft.com/office/officeart/2005/8/layout/vList4"/>
    <dgm:cxn modelId="{6EC7556B-7C8D-4ACF-8CC2-D70274B1DC27}" type="presParOf" srcId="{D9D49A59-6606-45AD-BC78-33CFF169E5C5}" destId="{4AD487A1-EB53-4525-8E32-FC198C1F3409}" srcOrd="0" destOrd="0" presId="urn:microsoft.com/office/officeart/2005/8/layout/vList4"/>
    <dgm:cxn modelId="{09D6F606-5613-42EE-A6F7-7495DB3413CF}" type="presParOf" srcId="{D9D49A59-6606-45AD-BC78-33CFF169E5C5}" destId="{4483DF5D-7F63-4AA3-8278-1A9327AAC42B}" srcOrd="1" destOrd="0" presId="urn:microsoft.com/office/officeart/2005/8/layout/vList4"/>
    <dgm:cxn modelId="{00D2A500-F075-47DD-834A-9C3D35D2709F}" type="presParOf" srcId="{D9D49A59-6606-45AD-BC78-33CFF169E5C5}" destId="{6CA28AB7-E4D6-4F1A-9DAB-1F76334F6BCC}" srcOrd="2" destOrd="0" presId="urn:microsoft.com/office/officeart/2005/8/layout/vList4"/>
    <dgm:cxn modelId="{A6746999-6ADD-4E53-B6E8-98AEA0D9304F}" type="presParOf" srcId="{18BED0B0-ECFA-40E9-8ED5-D1F41CDB76DC}" destId="{4B40DDF0-C450-403B-BBFC-155C0CE7E12D}" srcOrd="1" destOrd="0" presId="urn:microsoft.com/office/officeart/2005/8/layout/vList4"/>
    <dgm:cxn modelId="{AD035A4A-D1AB-463C-9679-789DE79DC0EB}" type="presParOf" srcId="{18BED0B0-ECFA-40E9-8ED5-D1F41CDB76DC}" destId="{14CF4F08-8963-4459-8A20-792DB5851445}" srcOrd="2" destOrd="0" presId="urn:microsoft.com/office/officeart/2005/8/layout/vList4"/>
    <dgm:cxn modelId="{A6DC526D-796B-4C3E-8BF0-235C31868FAB}" type="presParOf" srcId="{14CF4F08-8963-4459-8A20-792DB5851445}" destId="{930B3BF0-C969-4F10-969A-86639706A086}" srcOrd="0" destOrd="0" presId="urn:microsoft.com/office/officeart/2005/8/layout/vList4"/>
    <dgm:cxn modelId="{A269F4C3-D402-46A3-B6FC-426D8DF699BF}" type="presParOf" srcId="{14CF4F08-8963-4459-8A20-792DB5851445}" destId="{CFA30008-B521-48E7-8340-0799C222BA93}" srcOrd="1" destOrd="0" presId="urn:microsoft.com/office/officeart/2005/8/layout/vList4"/>
    <dgm:cxn modelId="{1E6A732E-3832-4A58-858B-9B6A31A76D86}" type="presParOf" srcId="{14CF4F08-8963-4459-8A20-792DB5851445}" destId="{7E3ABEAB-F6F6-49BA-B11B-3214CA44AA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BCCC9-DA09-46A2-8AE7-26FB87804D7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926EB0-F81E-4B6E-854D-DCFCADD8CF66}">
      <dgm:prSet phldrT="[Text]" custT="1"/>
      <dgm:spPr/>
      <dgm:t>
        <a:bodyPr/>
        <a:lstStyle/>
        <a:p>
          <a:r>
            <a:rPr lang="fr-FR" sz="1600" dirty="0" smtClean="0"/>
            <a:t>Elena Planas, DVM marine  WM</a:t>
          </a:r>
          <a:endParaRPr lang="fr-FR" sz="1600" dirty="0"/>
        </a:p>
      </dgm:t>
    </dgm:pt>
    <dgm:pt modelId="{894B9900-216C-4FF4-BD6E-23E47CF72B33}" type="parTrans" cxnId="{724A3469-BFF8-4D7F-8836-2BADF2DABEB9}">
      <dgm:prSet/>
      <dgm:spPr/>
      <dgm:t>
        <a:bodyPr/>
        <a:lstStyle/>
        <a:p>
          <a:endParaRPr lang="fr-FR"/>
        </a:p>
      </dgm:t>
    </dgm:pt>
    <dgm:pt modelId="{78A4B5A1-1B25-445C-ACB0-5C6FF0AFC09E}" type="sibTrans" cxnId="{724A3469-BFF8-4D7F-8836-2BADF2DABEB9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BFA52D6D-C014-4775-B588-864307BC82DE}">
      <dgm:prSet phldrT="[Text]" custT="1"/>
      <dgm:spPr/>
      <dgm:t>
        <a:bodyPr/>
        <a:lstStyle/>
        <a:p>
          <a:r>
            <a:rPr lang="fr-FR" sz="1600" dirty="0" smtClean="0"/>
            <a:t>Juan Zamora, </a:t>
          </a:r>
          <a:r>
            <a:rPr lang="fr-FR" sz="1600" dirty="0" err="1" smtClean="0"/>
            <a:t>Benchmarking</a:t>
          </a:r>
          <a:r>
            <a:rPr lang="fr-FR" sz="1600" dirty="0" smtClean="0"/>
            <a:t> &amp; </a:t>
          </a:r>
          <a:r>
            <a:rPr lang="fr-FR" sz="1600" dirty="0" err="1" smtClean="0"/>
            <a:t>technical</a:t>
          </a:r>
          <a:r>
            <a:rPr lang="fr-FR" sz="1600" dirty="0" smtClean="0"/>
            <a:t> support </a:t>
          </a:r>
          <a:r>
            <a:rPr lang="fr-FR" sz="1600" dirty="0" err="1" smtClean="0"/>
            <a:t>fresh</a:t>
          </a:r>
          <a:r>
            <a:rPr lang="fr-FR" sz="1600" dirty="0" smtClean="0"/>
            <a:t> water WM</a:t>
          </a:r>
          <a:endParaRPr lang="fr-FR" sz="1600" dirty="0"/>
        </a:p>
      </dgm:t>
    </dgm:pt>
    <dgm:pt modelId="{212A14B8-415D-46E3-A73E-9D2936962AFE}" type="parTrans" cxnId="{00D3DC27-FF31-4F2C-9203-ABE5A0CE1633}">
      <dgm:prSet/>
      <dgm:spPr/>
      <dgm:t>
        <a:bodyPr/>
        <a:lstStyle/>
        <a:p>
          <a:endParaRPr lang="fr-FR"/>
        </a:p>
      </dgm:t>
    </dgm:pt>
    <dgm:pt modelId="{BCDCB251-963B-491B-BFFD-2422170D7A76}" type="sibTrans" cxnId="{00D3DC27-FF31-4F2C-9203-ABE5A0CE1633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8874A695-4648-4DD6-BB6D-2EB5D6947E22}">
      <dgm:prSet phldrT="[Text]" custT="1"/>
      <dgm:spPr/>
      <dgm:t>
        <a:bodyPr/>
        <a:lstStyle/>
        <a:p>
          <a:r>
            <a:rPr lang="fr-FR" sz="1600" dirty="0" smtClean="0"/>
            <a:t>Bruno Noguerra, </a:t>
          </a:r>
          <a:r>
            <a:rPr lang="fr-FR" sz="1600" dirty="0" err="1" smtClean="0"/>
            <a:t>BioFarm</a:t>
          </a:r>
          <a:r>
            <a:rPr lang="fr-FR" sz="1600" dirty="0" smtClean="0"/>
            <a:t> manager key </a:t>
          </a:r>
          <a:r>
            <a:rPr lang="fr-FR" sz="1600" dirty="0" err="1" smtClean="0"/>
            <a:t>account</a:t>
          </a:r>
          <a:r>
            <a:rPr lang="fr-FR" sz="1600" dirty="0" smtClean="0"/>
            <a:t> clients WM</a:t>
          </a:r>
          <a:endParaRPr lang="fr-FR" sz="1600" dirty="0"/>
        </a:p>
      </dgm:t>
    </dgm:pt>
    <dgm:pt modelId="{BE4A5A2D-6D12-4CCB-B417-D8CB4B84DA84}" type="parTrans" cxnId="{F5306CFC-CFFA-4308-A58B-BB02108E8A8A}">
      <dgm:prSet/>
      <dgm:spPr/>
      <dgm:t>
        <a:bodyPr/>
        <a:lstStyle/>
        <a:p>
          <a:endParaRPr lang="fr-FR"/>
        </a:p>
      </dgm:t>
    </dgm:pt>
    <dgm:pt modelId="{35CE176A-21AC-406F-8BC4-E9C5FF7E8FF2}" type="sibTrans" cxnId="{F5306CFC-CFFA-4308-A58B-BB02108E8A8A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37FBAF81-F324-4C81-8F98-0E17AB46BAAC}">
      <dgm:prSet phldrT="[Text]" custT="1"/>
      <dgm:spPr/>
      <dgm:t>
        <a:bodyPr/>
        <a:lstStyle/>
        <a:p>
          <a:r>
            <a:rPr lang="fr-FR" sz="1600" dirty="0" smtClean="0"/>
            <a:t>Miguel </a:t>
          </a:r>
          <a:r>
            <a:rPr lang="fr-FR" sz="1600" dirty="0" err="1" smtClean="0"/>
            <a:t>Sotelo</a:t>
          </a:r>
          <a:r>
            <a:rPr lang="fr-FR" sz="1600" dirty="0" smtClean="0"/>
            <a:t>, DVM </a:t>
          </a:r>
          <a:r>
            <a:rPr lang="fr-FR" sz="1600" dirty="0" err="1" smtClean="0"/>
            <a:t>fresh</a:t>
          </a:r>
          <a:r>
            <a:rPr lang="fr-FR" sz="1600" dirty="0" smtClean="0"/>
            <a:t> water &amp; </a:t>
          </a:r>
          <a:r>
            <a:rPr lang="fr-FR" sz="1600" dirty="0" err="1" smtClean="0"/>
            <a:t>technical</a:t>
          </a:r>
          <a:r>
            <a:rPr lang="fr-FR" sz="1600" dirty="0" smtClean="0"/>
            <a:t> support flat </a:t>
          </a:r>
          <a:r>
            <a:rPr lang="fr-FR" sz="1600" dirty="0" err="1" smtClean="0"/>
            <a:t>fish</a:t>
          </a:r>
          <a:r>
            <a:rPr lang="fr-FR" sz="1600" dirty="0" smtClean="0"/>
            <a:t> WM</a:t>
          </a:r>
          <a:endParaRPr lang="fr-FR" sz="1600" dirty="0"/>
        </a:p>
      </dgm:t>
    </dgm:pt>
    <dgm:pt modelId="{1F3E4C3F-5715-40E5-97E7-E76656A0604E}" type="parTrans" cxnId="{F89E1866-6642-40DE-9031-D946C4009B8A}">
      <dgm:prSet/>
      <dgm:spPr/>
      <dgm:t>
        <a:bodyPr/>
        <a:lstStyle/>
        <a:p>
          <a:endParaRPr lang="fr-FR"/>
        </a:p>
      </dgm:t>
    </dgm:pt>
    <dgm:pt modelId="{F7F5C863-9C55-426B-8472-A5FB48DDFCA6}" type="sibTrans" cxnId="{F89E1866-6642-40DE-9031-D946C4009B8A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98AE9FBC-60F9-47B0-B76D-5534B6A42F1B}">
      <dgm:prSet phldrT="[Text]" custT="1"/>
      <dgm:spPr/>
      <dgm:t>
        <a:bodyPr/>
        <a:lstStyle/>
        <a:p>
          <a:r>
            <a:rPr lang="fr-FR" sz="1600" dirty="0" smtClean="0"/>
            <a:t>Paco </a:t>
          </a:r>
          <a:r>
            <a:rPr lang="fr-FR" sz="1600" dirty="0" err="1" smtClean="0"/>
            <a:t>Honrado</a:t>
          </a:r>
          <a:r>
            <a:rPr lang="fr-FR" sz="1600" dirty="0" smtClean="0"/>
            <a:t>, </a:t>
          </a:r>
          <a:r>
            <a:rPr lang="fr-FR" sz="1600" dirty="0" err="1" smtClean="0"/>
            <a:t>technical</a:t>
          </a:r>
          <a:r>
            <a:rPr lang="fr-FR" sz="1600" dirty="0" smtClean="0"/>
            <a:t> support cage </a:t>
          </a:r>
          <a:r>
            <a:rPr lang="fr-FR" sz="1600" dirty="0" err="1" smtClean="0"/>
            <a:t>farming</a:t>
          </a:r>
          <a:r>
            <a:rPr lang="fr-FR" sz="1600" dirty="0" smtClean="0"/>
            <a:t> WM</a:t>
          </a:r>
        </a:p>
        <a:p>
          <a:r>
            <a:rPr lang="fr-FR" sz="1600" dirty="0" smtClean="0"/>
            <a:t>Commercial </a:t>
          </a:r>
          <a:r>
            <a:rPr lang="fr-FR" sz="1600" dirty="0" err="1" smtClean="0"/>
            <a:t>diver</a:t>
          </a:r>
          <a:endParaRPr lang="fr-FR" sz="1600" dirty="0"/>
        </a:p>
      </dgm:t>
    </dgm:pt>
    <dgm:pt modelId="{038D8D7D-8C8E-4564-9195-88921FFB1178}" type="parTrans" cxnId="{447A0752-322E-422B-9E97-C63382FA87E1}">
      <dgm:prSet/>
      <dgm:spPr/>
      <dgm:t>
        <a:bodyPr/>
        <a:lstStyle/>
        <a:p>
          <a:endParaRPr lang="fr-FR"/>
        </a:p>
      </dgm:t>
    </dgm:pt>
    <dgm:pt modelId="{EF164EA4-C4AE-4B77-ACE5-1872F6B65583}" type="sibTrans" cxnId="{447A0752-322E-422B-9E97-C63382FA87E1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86D5E03E-CCDD-4AD4-BF23-3532DCAEE439}">
      <dgm:prSet custT="1"/>
      <dgm:spPr/>
      <dgm:t>
        <a:bodyPr/>
        <a:lstStyle/>
        <a:p>
          <a:r>
            <a:rPr lang="fr-FR" sz="1600" dirty="0" smtClean="0"/>
            <a:t>Fernando Alonso , </a:t>
          </a:r>
          <a:r>
            <a:rPr lang="fr-FR" sz="1600" dirty="0" err="1" smtClean="0"/>
            <a:t>technical</a:t>
          </a:r>
          <a:r>
            <a:rPr lang="fr-FR" sz="1600" dirty="0" smtClean="0"/>
            <a:t> support </a:t>
          </a:r>
          <a:r>
            <a:rPr lang="fr-FR" sz="1600" dirty="0" err="1" smtClean="0"/>
            <a:t>feeding</a:t>
          </a:r>
          <a:r>
            <a:rPr lang="fr-FR" sz="1600" dirty="0" smtClean="0"/>
            <a:t> </a:t>
          </a:r>
          <a:r>
            <a:rPr lang="fr-FR" sz="1600" dirty="0" err="1" smtClean="0"/>
            <a:t>strategy</a:t>
          </a:r>
          <a:r>
            <a:rPr lang="fr-FR" sz="1600" dirty="0" smtClean="0"/>
            <a:t> WM and key </a:t>
          </a:r>
          <a:r>
            <a:rPr lang="fr-FR" sz="1600" dirty="0" err="1" smtClean="0"/>
            <a:t>account</a:t>
          </a:r>
          <a:r>
            <a:rPr lang="fr-FR" sz="1600" dirty="0" smtClean="0"/>
            <a:t> clients SP, TN</a:t>
          </a:r>
          <a:endParaRPr lang="fr-FR" sz="1600" dirty="0"/>
        </a:p>
      </dgm:t>
    </dgm:pt>
    <dgm:pt modelId="{FA6C73DC-F698-498A-BE84-45D5184390A6}" type="parTrans" cxnId="{D2B9B67E-8441-4239-86FE-63E7CCEDD448}">
      <dgm:prSet/>
      <dgm:spPr/>
      <dgm:t>
        <a:bodyPr/>
        <a:lstStyle/>
        <a:p>
          <a:endParaRPr lang="fr-FR"/>
        </a:p>
      </dgm:t>
    </dgm:pt>
    <dgm:pt modelId="{DBF7C972-707D-4782-94C2-1A1FC4B0404F}" type="sibTrans" cxnId="{D2B9B67E-8441-4239-86FE-63E7CCEDD448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137F9E27-96D0-433F-9DD0-7620731E4E58}">
      <dgm:prSet custT="1"/>
      <dgm:spPr/>
      <dgm:t>
        <a:bodyPr/>
        <a:lstStyle/>
        <a:p>
          <a:r>
            <a:rPr lang="fr-FR" sz="1600" dirty="0" smtClean="0"/>
            <a:t>Rocio Alvaro, </a:t>
          </a:r>
          <a:r>
            <a:rPr lang="fr-FR" sz="1600" dirty="0" err="1" smtClean="0"/>
            <a:t>Biosustain</a:t>
          </a:r>
          <a:r>
            <a:rPr lang="fr-FR" sz="1600" dirty="0" smtClean="0"/>
            <a:t> program</a:t>
          </a:r>
          <a:endParaRPr lang="fr-FR" sz="1600" dirty="0"/>
        </a:p>
      </dgm:t>
    </dgm:pt>
    <dgm:pt modelId="{608C4087-2B22-418D-9F8B-5FBD6992F78C}" type="parTrans" cxnId="{FCE48931-5A61-4739-86A2-F211B734B590}">
      <dgm:prSet/>
      <dgm:spPr/>
      <dgm:t>
        <a:bodyPr/>
        <a:lstStyle/>
        <a:p>
          <a:endParaRPr lang="fr-FR"/>
        </a:p>
      </dgm:t>
    </dgm:pt>
    <dgm:pt modelId="{6F196856-785D-4252-903B-5A09664F1FC1}" type="sibTrans" cxnId="{FCE48931-5A61-4739-86A2-F211B734B590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00DA1469-35E2-4666-B672-B45C97EC7E0D}" type="pres">
      <dgm:prSet presAssocID="{224BCCC9-DA09-46A2-8AE7-26FB87804D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B13296-6F4A-4BEC-9752-7174A7E7E6CA}" type="pres">
      <dgm:prSet presAssocID="{A9926EB0-F81E-4B6E-854D-DCFCADD8CF66}" presName="node" presStyleLbl="node1" presStyleIdx="0" presStyleCnt="7" custScaleX="196376" custScaleY="129299" custRadScaleRad="112350" custRadScaleInc="-9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1C5186-ED24-490A-BE31-B23635FF39A0}" type="pres">
      <dgm:prSet presAssocID="{A9926EB0-F81E-4B6E-854D-DCFCADD8CF66}" presName="spNode" presStyleCnt="0"/>
      <dgm:spPr/>
    </dgm:pt>
    <dgm:pt modelId="{FD15A19C-59F4-4F99-9241-41BF69DB757C}" type="pres">
      <dgm:prSet presAssocID="{78A4B5A1-1B25-445C-ACB0-5C6FF0AFC09E}" presName="sibTrans" presStyleLbl="sibTrans1D1" presStyleIdx="0" presStyleCnt="7"/>
      <dgm:spPr/>
      <dgm:t>
        <a:bodyPr/>
        <a:lstStyle/>
        <a:p>
          <a:endParaRPr lang="fr-FR"/>
        </a:p>
      </dgm:t>
    </dgm:pt>
    <dgm:pt modelId="{81667C49-9EA4-45D2-A26C-6B29FBAF06A8}" type="pres">
      <dgm:prSet presAssocID="{86D5E03E-CCDD-4AD4-BF23-3532DCAEE439}" presName="node" presStyleLbl="node1" presStyleIdx="1" presStyleCnt="7" custScaleX="207256" custScaleY="185801" custRadScaleRad="121373" custRadScaleInc="878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A13C9B-F478-4D94-82AA-70885891BF1B}" type="pres">
      <dgm:prSet presAssocID="{86D5E03E-CCDD-4AD4-BF23-3532DCAEE439}" presName="spNode" presStyleCnt="0"/>
      <dgm:spPr/>
    </dgm:pt>
    <dgm:pt modelId="{42E23CA2-7D60-4CB0-B653-4B464D02DA0B}" type="pres">
      <dgm:prSet presAssocID="{DBF7C972-707D-4782-94C2-1A1FC4B0404F}" presName="sibTrans" presStyleLbl="sibTrans1D1" presStyleIdx="1" presStyleCnt="7"/>
      <dgm:spPr/>
      <dgm:t>
        <a:bodyPr/>
        <a:lstStyle/>
        <a:p>
          <a:endParaRPr lang="fr-FR"/>
        </a:p>
      </dgm:t>
    </dgm:pt>
    <dgm:pt modelId="{E0A77D2E-F86B-4244-BD38-7591844D0FA1}" type="pres">
      <dgm:prSet presAssocID="{137F9E27-96D0-433F-9DD0-7620731E4E58}" presName="node" presStyleLbl="node1" presStyleIdx="2" presStyleCnt="7" custScaleX="196376" custScaleY="151353" custRadScaleRad="117917" custRadScaleInc="-28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17A512-A9E8-4751-9706-F04A80A8D053}" type="pres">
      <dgm:prSet presAssocID="{137F9E27-96D0-433F-9DD0-7620731E4E58}" presName="spNode" presStyleCnt="0"/>
      <dgm:spPr/>
    </dgm:pt>
    <dgm:pt modelId="{C69BD3E8-A6B0-4745-8C0A-02E7183D0AE5}" type="pres">
      <dgm:prSet presAssocID="{6F196856-785D-4252-903B-5A09664F1FC1}" presName="sibTrans" presStyleLbl="sibTrans1D1" presStyleIdx="2" presStyleCnt="7"/>
      <dgm:spPr/>
      <dgm:t>
        <a:bodyPr/>
        <a:lstStyle/>
        <a:p>
          <a:endParaRPr lang="fr-FR"/>
        </a:p>
      </dgm:t>
    </dgm:pt>
    <dgm:pt modelId="{36FE9DCD-E447-44EB-86A1-9FCDB994971C}" type="pres">
      <dgm:prSet presAssocID="{BFA52D6D-C014-4775-B588-864307BC82DE}" presName="node" presStyleLbl="node1" presStyleIdx="3" presStyleCnt="7" custScaleX="225381" custScaleY="166504" custRadScaleRad="129097" custRadScaleInc="-512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8C89D-9B1A-4CF5-8D05-72B999D7ED4E}" type="pres">
      <dgm:prSet presAssocID="{BFA52D6D-C014-4775-B588-864307BC82DE}" presName="spNode" presStyleCnt="0"/>
      <dgm:spPr/>
    </dgm:pt>
    <dgm:pt modelId="{32AEB718-D7BC-4EDB-A95C-8F64C582B828}" type="pres">
      <dgm:prSet presAssocID="{BCDCB251-963B-491B-BFFD-2422170D7A76}" presName="sibTrans" presStyleLbl="sibTrans1D1" presStyleIdx="3" presStyleCnt="7"/>
      <dgm:spPr/>
      <dgm:t>
        <a:bodyPr/>
        <a:lstStyle/>
        <a:p>
          <a:endParaRPr lang="fr-FR"/>
        </a:p>
      </dgm:t>
    </dgm:pt>
    <dgm:pt modelId="{D139B2A8-3F80-4ECD-A1BF-EA024775A3E3}" type="pres">
      <dgm:prSet presAssocID="{8874A695-4648-4DD6-BB6D-2EB5D6947E22}" presName="node" presStyleLbl="node1" presStyleIdx="4" presStyleCnt="7" custScaleX="192087" custScaleY="171641" custRadScaleRad="120426" custRadScaleInc="396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70E9E5-A86D-4D7B-8D55-7868F9716392}" type="pres">
      <dgm:prSet presAssocID="{8874A695-4648-4DD6-BB6D-2EB5D6947E22}" presName="spNode" presStyleCnt="0"/>
      <dgm:spPr/>
    </dgm:pt>
    <dgm:pt modelId="{E2F03A1A-5281-44F7-8E28-3306CC697C5E}" type="pres">
      <dgm:prSet presAssocID="{35CE176A-21AC-406F-8BC4-E9C5FF7E8FF2}" presName="sibTrans" presStyleLbl="sibTrans1D1" presStyleIdx="4" presStyleCnt="7"/>
      <dgm:spPr/>
      <dgm:t>
        <a:bodyPr/>
        <a:lstStyle/>
        <a:p>
          <a:endParaRPr lang="fr-FR"/>
        </a:p>
      </dgm:t>
    </dgm:pt>
    <dgm:pt modelId="{F7D8714E-4381-4DD7-9F86-0501B2500A0E}" type="pres">
      <dgm:prSet presAssocID="{37FBAF81-F324-4C81-8F98-0E17AB46BAAC}" presName="node" presStyleLbl="node1" presStyleIdx="5" presStyleCnt="7" custScaleX="198727" custScaleY="162978" custRadScaleRad="112720" custRadScaleInc="-14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B9BA5-3FD9-4AB3-916F-07DDAE2C0B77}" type="pres">
      <dgm:prSet presAssocID="{37FBAF81-F324-4C81-8F98-0E17AB46BAAC}" presName="spNode" presStyleCnt="0"/>
      <dgm:spPr/>
    </dgm:pt>
    <dgm:pt modelId="{11B62C37-3453-46D9-89FD-803A03DEDE38}" type="pres">
      <dgm:prSet presAssocID="{F7F5C863-9C55-426B-8472-A5FB48DDFCA6}" presName="sibTrans" presStyleLbl="sibTrans1D1" presStyleIdx="5" presStyleCnt="7"/>
      <dgm:spPr/>
      <dgm:t>
        <a:bodyPr/>
        <a:lstStyle/>
        <a:p>
          <a:endParaRPr lang="fr-FR"/>
        </a:p>
      </dgm:t>
    </dgm:pt>
    <dgm:pt modelId="{45C19941-F8F8-41E6-B2B5-1AC820A59592}" type="pres">
      <dgm:prSet presAssocID="{98AE9FBC-60F9-47B0-B76D-5534B6A42F1B}" presName="node" presStyleLbl="node1" presStyleIdx="6" presStyleCnt="7" custScaleX="221428" custScaleY="186801" custRadScaleRad="119816" custRadScaleInc="-925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22876C-7808-4652-84E1-0D100EFCE0B6}" type="pres">
      <dgm:prSet presAssocID="{98AE9FBC-60F9-47B0-B76D-5534B6A42F1B}" presName="spNode" presStyleCnt="0"/>
      <dgm:spPr/>
    </dgm:pt>
    <dgm:pt modelId="{13E19387-F2E7-4BB0-9A98-337CFBB71532}" type="pres">
      <dgm:prSet presAssocID="{EF164EA4-C4AE-4B77-ACE5-1872F6B65583}" presName="sibTrans" presStyleLbl="sibTrans1D1" presStyleIdx="6" presStyleCnt="7"/>
      <dgm:spPr/>
      <dgm:t>
        <a:bodyPr/>
        <a:lstStyle/>
        <a:p>
          <a:endParaRPr lang="fr-FR"/>
        </a:p>
      </dgm:t>
    </dgm:pt>
  </dgm:ptLst>
  <dgm:cxnLst>
    <dgm:cxn modelId="{7731D4EE-B9CB-4466-92C7-6521EF93BC8E}" type="presOf" srcId="{A9926EB0-F81E-4B6E-854D-DCFCADD8CF66}" destId="{26B13296-6F4A-4BEC-9752-7174A7E7E6CA}" srcOrd="0" destOrd="0" presId="urn:microsoft.com/office/officeart/2005/8/layout/cycle6"/>
    <dgm:cxn modelId="{447A0752-322E-422B-9E97-C63382FA87E1}" srcId="{224BCCC9-DA09-46A2-8AE7-26FB87804D76}" destId="{98AE9FBC-60F9-47B0-B76D-5534B6A42F1B}" srcOrd="6" destOrd="0" parTransId="{038D8D7D-8C8E-4564-9195-88921FFB1178}" sibTransId="{EF164EA4-C4AE-4B77-ACE5-1872F6B65583}"/>
    <dgm:cxn modelId="{F5306CFC-CFFA-4308-A58B-BB02108E8A8A}" srcId="{224BCCC9-DA09-46A2-8AE7-26FB87804D76}" destId="{8874A695-4648-4DD6-BB6D-2EB5D6947E22}" srcOrd="4" destOrd="0" parTransId="{BE4A5A2D-6D12-4CCB-B417-D8CB4B84DA84}" sibTransId="{35CE176A-21AC-406F-8BC4-E9C5FF7E8FF2}"/>
    <dgm:cxn modelId="{1C22022C-E74D-4621-8812-86400BEB15DC}" type="presOf" srcId="{6F196856-785D-4252-903B-5A09664F1FC1}" destId="{C69BD3E8-A6B0-4745-8C0A-02E7183D0AE5}" srcOrd="0" destOrd="0" presId="urn:microsoft.com/office/officeart/2005/8/layout/cycle6"/>
    <dgm:cxn modelId="{FCE48931-5A61-4739-86A2-F211B734B590}" srcId="{224BCCC9-DA09-46A2-8AE7-26FB87804D76}" destId="{137F9E27-96D0-433F-9DD0-7620731E4E58}" srcOrd="2" destOrd="0" parTransId="{608C4087-2B22-418D-9F8B-5FBD6992F78C}" sibTransId="{6F196856-785D-4252-903B-5A09664F1FC1}"/>
    <dgm:cxn modelId="{724A3469-BFF8-4D7F-8836-2BADF2DABEB9}" srcId="{224BCCC9-DA09-46A2-8AE7-26FB87804D76}" destId="{A9926EB0-F81E-4B6E-854D-DCFCADD8CF66}" srcOrd="0" destOrd="0" parTransId="{894B9900-216C-4FF4-BD6E-23E47CF72B33}" sibTransId="{78A4B5A1-1B25-445C-ACB0-5C6FF0AFC09E}"/>
    <dgm:cxn modelId="{F89E1866-6642-40DE-9031-D946C4009B8A}" srcId="{224BCCC9-DA09-46A2-8AE7-26FB87804D76}" destId="{37FBAF81-F324-4C81-8F98-0E17AB46BAAC}" srcOrd="5" destOrd="0" parTransId="{1F3E4C3F-5715-40E5-97E7-E76656A0604E}" sibTransId="{F7F5C863-9C55-426B-8472-A5FB48DDFCA6}"/>
    <dgm:cxn modelId="{6FFA2B93-79A6-48E8-8F91-B3CC8E476487}" type="presOf" srcId="{DBF7C972-707D-4782-94C2-1A1FC4B0404F}" destId="{42E23CA2-7D60-4CB0-B653-4B464D02DA0B}" srcOrd="0" destOrd="0" presId="urn:microsoft.com/office/officeart/2005/8/layout/cycle6"/>
    <dgm:cxn modelId="{078BBC41-5450-41B8-A1EE-7D8D0890292E}" type="presOf" srcId="{86D5E03E-CCDD-4AD4-BF23-3532DCAEE439}" destId="{81667C49-9EA4-45D2-A26C-6B29FBAF06A8}" srcOrd="0" destOrd="0" presId="urn:microsoft.com/office/officeart/2005/8/layout/cycle6"/>
    <dgm:cxn modelId="{D2B9B67E-8441-4239-86FE-63E7CCEDD448}" srcId="{224BCCC9-DA09-46A2-8AE7-26FB87804D76}" destId="{86D5E03E-CCDD-4AD4-BF23-3532DCAEE439}" srcOrd="1" destOrd="0" parTransId="{FA6C73DC-F698-498A-BE84-45D5184390A6}" sibTransId="{DBF7C972-707D-4782-94C2-1A1FC4B0404F}"/>
    <dgm:cxn modelId="{06533A3C-2AC8-44CE-BBFD-4AE428DC404F}" type="presOf" srcId="{F7F5C863-9C55-426B-8472-A5FB48DDFCA6}" destId="{11B62C37-3453-46D9-89FD-803A03DEDE38}" srcOrd="0" destOrd="0" presId="urn:microsoft.com/office/officeart/2005/8/layout/cycle6"/>
    <dgm:cxn modelId="{316942D1-F127-47FF-AE17-E85ADF3975E8}" type="presOf" srcId="{224BCCC9-DA09-46A2-8AE7-26FB87804D76}" destId="{00DA1469-35E2-4666-B672-B45C97EC7E0D}" srcOrd="0" destOrd="0" presId="urn:microsoft.com/office/officeart/2005/8/layout/cycle6"/>
    <dgm:cxn modelId="{2A137E8C-50E3-4B44-A110-598498D197B4}" type="presOf" srcId="{BFA52D6D-C014-4775-B588-864307BC82DE}" destId="{36FE9DCD-E447-44EB-86A1-9FCDB994971C}" srcOrd="0" destOrd="0" presId="urn:microsoft.com/office/officeart/2005/8/layout/cycle6"/>
    <dgm:cxn modelId="{7439118A-EF58-44BC-8CBC-244E83E3A8A4}" type="presOf" srcId="{EF164EA4-C4AE-4B77-ACE5-1872F6B65583}" destId="{13E19387-F2E7-4BB0-9A98-337CFBB71532}" srcOrd="0" destOrd="0" presId="urn:microsoft.com/office/officeart/2005/8/layout/cycle6"/>
    <dgm:cxn modelId="{77D8B712-A97A-4714-850D-E93B1A6721F0}" type="presOf" srcId="{8874A695-4648-4DD6-BB6D-2EB5D6947E22}" destId="{D139B2A8-3F80-4ECD-A1BF-EA024775A3E3}" srcOrd="0" destOrd="0" presId="urn:microsoft.com/office/officeart/2005/8/layout/cycle6"/>
    <dgm:cxn modelId="{16D25FDB-11A6-414F-A6C8-8EC05AD562E9}" type="presOf" srcId="{98AE9FBC-60F9-47B0-B76D-5534B6A42F1B}" destId="{45C19941-F8F8-41E6-B2B5-1AC820A59592}" srcOrd="0" destOrd="0" presId="urn:microsoft.com/office/officeart/2005/8/layout/cycle6"/>
    <dgm:cxn modelId="{0C5AB6C1-AC43-426D-A560-ECEB881A5EBC}" type="presOf" srcId="{BCDCB251-963B-491B-BFFD-2422170D7A76}" destId="{32AEB718-D7BC-4EDB-A95C-8F64C582B828}" srcOrd="0" destOrd="0" presId="urn:microsoft.com/office/officeart/2005/8/layout/cycle6"/>
    <dgm:cxn modelId="{57EC84B7-7765-4AD9-B153-D97A0318688A}" type="presOf" srcId="{35CE176A-21AC-406F-8BC4-E9C5FF7E8FF2}" destId="{E2F03A1A-5281-44F7-8E28-3306CC697C5E}" srcOrd="0" destOrd="0" presId="urn:microsoft.com/office/officeart/2005/8/layout/cycle6"/>
    <dgm:cxn modelId="{F98F5DCA-94F5-485E-9329-A62E4D1F1DF8}" type="presOf" srcId="{137F9E27-96D0-433F-9DD0-7620731E4E58}" destId="{E0A77D2E-F86B-4244-BD38-7591844D0FA1}" srcOrd="0" destOrd="0" presId="urn:microsoft.com/office/officeart/2005/8/layout/cycle6"/>
    <dgm:cxn modelId="{00D3DC27-FF31-4F2C-9203-ABE5A0CE1633}" srcId="{224BCCC9-DA09-46A2-8AE7-26FB87804D76}" destId="{BFA52D6D-C014-4775-B588-864307BC82DE}" srcOrd="3" destOrd="0" parTransId="{212A14B8-415D-46E3-A73E-9D2936962AFE}" sibTransId="{BCDCB251-963B-491B-BFFD-2422170D7A76}"/>
    <dgm:cxn modelId="{A37BB152-C02D-4D8B-8FF5-9B2A23C4AC3C}" type="presOf" srcId="{37FBAF81-F324-4C81-8F98-0E17AB46BAAC}" destId="{F7D8714E-4381-4DD7-9F86-0501B2500A0E}" srcOrd="0" destOrd="0" presId="urn:microsoft.com/office/officeart/2005/8/layout/cycle6"/>
    <dgm:cxn modelId="{8CDD4A5F-CE01-4BFE-B795-70223014BA67}" type="presOf" srcId="{78A4B5A1-1B25-445C-ACB0-5C6FF0AFC09E}" destId="{FD15A19C-59F4-4F99-9241-41BF69DB757C}" srcOrd="0" destOrd="0" presId="urn:microsoft.com/office/officeart/2005/8/layout/cycle6"/>
    <dgm:cxn modelId="{E4AC5295-2D00-44B5-96F8-47ADA8D47E6B}" type="presParOf" srcId="{00DA1469-35E2-4666-B672-B45C97EC7E0D}" destId="{26B13296-6F4A-4BEC-9752-7174A7E7E6CA}" srcOrd="0" destOrd="0" presId="urn:microsoft.com/office/officeart/2005/8/layout/cycle6"/>
    <dgm:cxn modelId="{3DC511B8-3534-4D12-9052-23913005E2B4}" type="presParOf" srcId="{00DA1469-35E2-4666-B672-B45C97EC7E0D}" destId="{AF1C5186-ED24-490A-BE31-B23635FF39A0}" srcOrd="1" destOrd="0" presId="urn:microsoft.com/office/officeart/2005/8/layout/cycle6"/>
    <dgm:cxn modelId="{CCC699AB-5729-41F9-8BDC-943B117FE537}" type="presParOf" srcId="{00DA1469-35E2-4666-B672-B45C97EC7E0D}" destId="{FD15A19C-59F4-4F99-9241-41BF69DB757C}" srcOrd="2" destOrd="0" presId="urn:microsoft.com/office/officeart/2005/8/layout/cycle6"/>
    <dgm:cxn modelId="{1DB8E862-4EF3-4EF9-B66F-B1CBEB8A09CC}" type="presParOf" srcId="{00DA1469-35E2-4666-B672-B45C97EC7E0D}" destId="{81667C49-9EA4-45D2-A26C-6B29FBAF06A8}" srcOrd="3" destOrd="0" presId="urn:microsoft.com/office/officeart/2005/8/layout/cycle6"/>
    <dgm:cxn modelId="{BFA73F3D-7CAB-4D68-B17B-061F3A72E5EB}" type="presParOf" srcId="{00DA1469-35E2-4666-B672-B45C97EC7E0D}" destId="{C8A13C9B-F478-4D94-82AA-70885891BF1B}" srcOrd="4" destOrd="0" presId="urn:microsoft.com/office/officeart/2005/8/layout/cycle6"/>
    <dgm:cxn modelId="{F21DFBC7-75E7-44A4-AD5A-1691F926CF80}" type="presParOf" srcId="{00DA1469-35E2-4666-B672-B45C97EC7E0D}" destId="{42E23CA2-7D60-4CB0-B653-4B464D02DA0B}" srcOrd="5" destOrd="0" presId="urn:microsoft.com/office/officeart/2005/8/layout/cycle6"/>
    <dgm:cxn modelId="{B68F0236-21B5-4416-A7C9-3EE312D78CD1}" type="presParOf" srcId="{00DA1469-35E2-4666-B672-B45C97EC7E0D}" destId="{E0A77D2E-F86B-4244-BD38-7591844D0FA1}" srcOrd="6" destOrd="0" presId="urn:microsoft.com/office/officeart/2005/8/layout/cycle6"/>
    <dgm:cxn modelId="{8CF12D32-C8E9-4D5E-90AB-483B45C3559C}" type="presParOf" srcId="{00DA1469-35E2-4666-B672-B45C97EC7E0D}" destId="{7717A512-A9E8-4751-9706-F04A80A8D053}" srcOrd="7" destOrd="0" presId="urn:microsoft.com/office/officeart/2005/8/layout/cycle6"/>
    <dgm:cxn modelId="{9A0A734E-60A8-44CB-BEBD-4D0FFA522684}" type="presParOf" srcId="{00DA1469-35E2-4666-B672-B45C97EC7E0D}" destId="{C69BD3E8-A6B0-4745-8C0A-02E7183D0AE5}" srcOrd="8" destOrd="0" presId="urn:microsoft.com/office/officeart/2005/8/layout/cycle6"/>
    <dgm:cxn modelId="{34DC36DC-D5A3-4285-BD34-91561AA655F5}" type="presParOf" srcId="{00DA1469-35E2-4666-B672-B45C97EC7E0D}" destId="{36FE9DCD-E447-44EB-86A1-9FCDB994971C}" srcOrd="9" destOrd="0" presId="urn:microsoft.com/office/officeart/2005/8/layout/cycle6"/>
    <dgm:cxn modelId="{0D21D0C7-EEBD-4448-8A54-9748275C2C42}" type="presParOf" srcId="{00DA1469-35E2-4666-B672-B45C97EC7E0D}" destId="{EF58C89D-9B1A-4CF5-8D05-72B999D7ED4E}" srcOrd="10" destOrd="0" presId="urn:microsoft.com/office/officeart/2005/8/layout/cycle6"/>
    <dgm:cxn modelId="{04F19E84-02D3-46D7-BD7F-E1328DB74F25}" type="presParOf" srcId="{00DA1469-35E2-4666-B672-B45C97EC7E0D}" destId="{32AEB718-D7BC-4EDB-A95C-8F64C582B828}" srcOrd="11" destOrd="0" presId="urn:microsoft.com/office/officeart/2005/8/layout/cycle6"/>
    <dgm:cxn modelId="{23EA1C77-CCDC-44C1-8AA6-B87D3203E3D5}" type="presParOf" srcId="{00DA1469-35E2-4666-B672-B45C97EC7E0D}" destId="{D139B2A8-3F80-4ECD-A1BF-EA024775A3E3}" srcOrd="12" destOrd="0" presId="urn:microsoft.com/office/officeart/2005/8/layout/cycle6"/>
    <dgm:cxn modelId="{C5A8864A-0605-4B83-8788-607E71F06D16}" type="presParOf" srcId="{00DA1469-35E2-4666-B672-B45C97EC7E0D}" destId="{9670E9E5-A86D-4D7B-8D55-7868F9716392}" srcOrd="13" destOrd="0" presId="urn:microsoft.com/office/officeart/2005/8/layout/cycle6"/>
    <dgm:cxn modelId="{BF753603-514F-456F-87DE-5AD46ED6AFB6}" type="presParOf" srcId="{00DA1469-35E2-4666-B672-B45C97EC7E0D}" destId="{E2F03A1A-5281-44F7-8E28-3306CC697C5E}" srcOrd="14" destOrd="0" presId="urn:microsoft.com/office/officeart/2005/8/layout/cycle6"/>
    <dgm:cxn modelId="{5C683A04-B5C3-45AE-A3AE-CEC064467DC3}" type="presParOf" srcId="{00DA1469-35E2-4666-B672-B45C97EC7E0D}" destId="{F7D8714E-4381-4DD7-9F86-0501B2500A0E}" srcOrd="15" destOrd="0" presId="urn:microsoft.com/office/officeart/2005/8/layout/cycle6"/>
    <dgm:cxn modelId="{4FA5382F-9F97-4E16-8689-B3A8E77B0E09}" type="presParOf" srcId="{00DA1469-35E2-4666-B672-B45C97EC7E0D}" destId="{374B9BA5-3FD9-4AB3-916F-07DDAE2C0B77}" srcOrd="16" destOrd="0" presId="urn:microsoft.com/office/officeart/2005/8/layout/cycle6"/>
    <dgm:cxn modelId="{C82211B7-DB23-4CF5-8C81-5210AC20AE46}" type="presParOf" srcId="{00DA1469-35E2-4666-B672-B45C97EC7E0D}" destId="{11B62C37-3453-46D9-89FD-803A03DEDE38}" srcOrd="17" destOrd="0" presId="urn:microsoft.com/office/officeart/2005/8/layout/cycle6"/>
    <dgm:cxn modelId="{9DBEB130-D827-490E-822F-A63ABF605CEB}" type="presParOf" srcId="{00DA1469-35E2-4666-B672-B45C97EC7E0D}" destId="{45C19941-F8F8-41E6-B2B5-1AC820A59592}" srcOrd="18" destOrd="0" presId="urn:microsoft.com/office/officeart/2005/8/layout/cycle6"/>
    <dgm:cxn modelId="{E9CFA0F3-0F9C-4D1D-81D5-6892F480956F}" type="presParOf" srcId="{00DA1469-35E2-4666-B672-B45C97EC7E0D}" destId="{7E22876C-7808-4652-84E1-0D100EFCE0B6}" srcOrd="19" destOrd="0" presId="urn:microsoft.com/office/officeart/2005/8/layout/cycle6"/>
    <dgm:cxn modelId="{8126CBDC-A4C9-4461-8D11-4EC464F747A3}" type="presParOf" srcId="{00DA1469-35E2-4666-B672-B45C97EC7E0D}" destId="{13E19387-F2E7-4BB0-9A98-337CFBB7153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D60D2-3148-41FB-829D-7BD2AEEDBB30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EF90F58-181C-4BA3-83CB-DB13563FED7C}">
          <dgm:prSet phldrT="[Texto]" custT="1"/>
          <dgm:spPr/>
          <dgm:t>
            <a:bodyPr/>
            <a:lstStyle/>
            <a:p>
              <a:r>
                <a:rPr lang="es-ES" sz="1800" dirty="0" smtClean="0"/>
                <a:t>  </a:t>
              </a:r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</a:rPr>
                <a:t>FFDRm</a:t>
              </a:r>
              <a:r>
                <a:rPr lang="es-ES" sz="1800" b="1" dirty="0" smtClean="0">
                  <a:solidFill>
                    <a:schemeClr val="bg2">
                      <a:lumMod val="10000"/>
                    </a:schemeClr>
                  </a:solidFill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%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𝒇𝒊𝒔𝒉𝒎𝒆𝒂𝒍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𝒊𝒏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𝒇𝒆𝒆𝒅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𝒇𝒓𝒐𝒎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𝒇𝒐𝒓𝒂𝒈𝒆𝒇𝒊𝒔𝒉𝒆𝒓𝒊𝒆𝒔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𝒆𝑭𝑪𝑹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 </m:t>
                      </m:r>
                    </m:num>
                    <m:den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𝟐𝟒</m:t>
                      </m:r>
                    </m:den>
                  </m:f>
                </m:oMath>
              </a14:m>
              <a:endParaRPr lang="en-US" sz="2000" b="1" dirty="0"/>
            </a:p>
          </dgm:t>
        </dgm:pt>
      </mc:Choice>
      <mc:Fallback xmlns="">
        <dgm:pt modelId="{AEF90F58-181C-4BA3-83CB-DB13563FED7C}">
          <dgm:prSet phldrT="[Texto]" custT="1"/>
          <dgm:spPr/>
          <dgm:t>
            <a:bodyPr/>
            <a:lstStyle/>
            <a:p>
              <a:r>
                <a:rPr lang="es-ES" sz="1800" dirty="0" smtClean="0"/>
                <a:t>  </a:t>
              </a:r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</a:rPr>
                <a:t>FFDRm</a:t>
              </a:r>
              <a:r>
                <a:rPr lang="es-ES" sz="1800" b="1" dirty="0" smtClean="0">
                  <a:solidFill>
                    <a:schemeClr val="bg2">
                      <a:lumMod val="10000"/>
                    </a:schemeClr>
                  </a:solidFill>
                </a:rPr>
                <a:t>=</a:t>
              </a:r>
              <a:r>
                <a:rPr lang="es-ES" sz="2400" b="1" i="0" smtClean="0">
                  <a:solidFill>
                    <a:schemeClr val="bg2">
                      <a:lumMod val="10000"/>
                    </a:schemeClr>
                  </a:solidFill>
                  <a:latin typeface="Cambria Math"/>
                </a:rPr>
                <a:t>( % 𝒇𝒊𝒔𝒉𝒎𝒆𝒂𝒍 𝒊𝒏 𝒇𝒆𝒆𝒅 𝒇𝒓𝒐𝒎 𝒇𝒐𝒓𝒂𝒈𝒆𝒇𝒊𝒔𝒉𝒆𝒓𝒊𝒆𝒔 𝒙 𝒆𝑭𝑪𝑹  )/𝟐𝟒</a:t>
              </a:r>
              <a:endParaRPr lang="en-US" sz="2000" b="1" dirty="0"/>
            </a:p>
          </dgm:t>
        </dgm:pt>
      </mc:Fallback>
    </mc:AlternateContent>
    <dgm:pt modelId="{738FDB11-5B5B-413C-A9E4-55ABA98929B8}" type="parTrans" cxnId="{57C430A1-3CA8-4B60-8FDA-9ED0A69DFAB3}">
      <dgm:prSet/>
      <dgm:spPr/>
      <dgm:t>
        <a:bodyPr/>
        <a:lstStyle/>
        <a:p>
          <a:endParaRPr lang="en-US" sz="1800"/>
        </a:p>
      </dgm:t>
    </dgm:pt>
    <dgm:pt modelId="{BB86F9AE-9D18-4704-AB28-511BC1242907}" type="sibTrans" cxnId="{57C430A1-3CA8-4B60-8FDA-9ED0A69DFAB3}">
      <dgm:prSet/>
      <dgm:spPr/>
      <dgm:t>
        <a:bodyPr/>
        <a:lstStyle/>
        <a:p>
          <a:endParaRPr lang="en-US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8D7AB2A6-B4A3-435D-BC43-AB205E6EDF31}">
          <dgm:prSet phldrT="[Texto]" custT="1"/>
          <dgm:spPr/>
          <dgm:t>
            <a:bodyPr/>
            <a:lstStyle/>
            <a:p>
              <a:r>
                <a:rPr lang="en-US" sz="2000" dirty="0" smtClean="0"/>
                <a:t> </a:t>
              </a:r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FFDRo=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%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𝒇𝒊𝒔𝒉𝒐𝒊𝒍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𝒊𝒏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𝒇𝒆𝒆𝒅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𝒇𝒓𝒐𝒎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𝒇𝒐𝒓𝒂𝒈𝒆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𝒇𝒊𝒔𝒉𝒆𝒓𝒊𝒆𝒔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𝒆𝑭𝑪𝑹</m:t>
                      </m:r>
                    </m:num>
                    <m:den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𝒐𝒓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𝟕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(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𝒅𝒆𝒑𝒆𝒏𝒅𝒊𝒏𝒈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𝒐𝒏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𝒔𝒐𝒖𝒓𝒄𝒊𝒏𝒈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𝒐𝒇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𝒇𝒊𝒔𝒉</m:t>
                      </m:r>
                      <m:r>
                        <a:rPr lang="es-ES" sz="2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)</m:t>
                      </m:r>
                    </m:den>
                  </m:f>
                </m:oMath>
              </a14:m>
              <a:endParaRPr lang="en-US" sz="2000" b="1" dirty="0"/>
            </a:p>
          </dgm:t>
        </dgm:pt>
      </mc:Choice>
      <mc:Fallback xmlns="">
        <dgm:pt modelId="{8D7AB2A6-B4A3-435D-BC43-AB205E6EDF31}">
          <dgm:prSet phldrT="[Texto]" custT="1"/>
          <dgm:spPr/>
          <dgm:t>
            <a:bodyPr/>
            <a:lstStyle/>
            <a:p>
              <a:r>
                <a:rPr lang="en-US" sz="2000" dirty="0" smtClean="0"/>
                <a:t> </a:t>
              </a:r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FFDRo</a:t>
              </a:r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= </a:t>
              </a:r>
              <a:r>
                <a:rPr lang="en-US" sz="2400" b="1" i="0" smtClean="0">
                  <a:solidFill>
                    <a:schemeClr val="bg2">
                      <a:lumMod val="10000"/>
                    </a:schemeClr>
                  </a:solidFill>
                  <a:latin typeface="Cambria Math"/>
                </a:rPr>
                <a:t>(</a:t>
              </a:r>
              <a:r>
                <a:rPr lang="es-ES" sz="2400" b="1" i="0" smtClean="0">
                  <a:solidFill>
                    <a:schemeClr val="bg2">
                      <a:lumMod val="10000"/>
                    </a:schemeClr>
                  </a:solidFill>
                  <a:latin typeface="Cambria Math"/>
                </a:rPr>
                <a:t>% 𝒇𝒊𝒔𝒉𝒐𝒊𝒍 𝒊𝒏 𝒇𝒆𝒆𝒅 𝒇𝒓𝒐𝒎 𝒇𝒐𝒓𝒂𝒈𝒆 𝒇𝒊𝒔𝒉𝒆𝒓𝒊𝒆𝒔 𝒙 𝒆𝑭𝑪𝑹</a:t>
              </a:r>
              <a:r>
                <a:rPr lang="en-US" sz="2400" b="1" i="0" smtClean="0">
                  <a:solidFill>
                    <a:schemeClr val="bg2">
                      <a:lumMod val="10000"/>
                    </a:schemeClr>
                  </a:solidFill>
                  <a:latin typeface="Cambria Math"/>
                </a:rPr>
                <a:t>)/(</a:t>
              </a:r>
              <a:r>
                <a:rPr lang="es-ES" sz="2400" b="1" i="0" smtClean="0">
                  <a:solidFill>
                    <a:schemeClr val="bg2">
                      <a:lumMod val="10000"/>
                    </a:schemeClr>
                  </a:solidFill>
                  <a:latin typeface="Cambria Math"/>
                </a:rPr>
                <a:t>𝟓 𝒐𝒓 𝟕 (𝒅𝒆𝒑𝒆𝒏𝒅𝒊𝒏𝒈 𝒐𝒏 𝒔𝒐𝒖𝒓𝒄𝒊𝒏𝒈 𝒐𝒇 𝒇𝒊𝒔𝒉)</a:t>
              </a:r>
              <a:r>
                <a:rPr lang="en-US" sz="2400" b="1" i="0" smtClean="0">
                  <a:solidFill>
                    <a:schemeClr val="bg2">
                      <a:lumMod val="10000"/>
                    </a:schemeClr>
                  </a:solidFill>
                  <a:latin typeface="Cambria Math"/>
                </a:rPr>
                <a:t>)</a:t>
              </a:r>
              <a:endParaRPr lang="en-US" sz="2000" b="1" dirty="0"/>
            </a:p>
          </dgm:t>
        </dgm:pt>
      </mc:Fallback>
    </mc:AlternateContent>
    <dgm:pt modelId="{B7756CC9-09A2-44A8-A50E-AEED4DAA13FE}" type="parTrans" cxnId="{CDE3E84F-05C1-4816-AC18-F307329669BB}">
      <dgm:prSet/>
      <dgm:spPr/>
      <dgm:t>
        <a:bodyPr/>
        <a:lstStyle/>
        <a:p>
          <a:endParaRPr lang="en-US" sz="1800"/>
        </a:p>
      </dgm:t>
    </dgm:pt>
    <dgm:pt modelId="{7DED05D0-6CDA-48CB-80D3-B0B853F751BC}" type="sibTrans" cxnId="{CDE3E84F-05C1-4816-AC18-F307329669BB}">
      <dgm:prSet/>
      <dgm:spPr/>
      <dgm:t>
        <a:bodyPr/>
        <a:lstStyle/>
        <a:p>
          <a:endParaRPr lang="en-US" sz="1800"/>
        </a:p>
      </dgm:t>
    </dgm:pt>
    <dgm:pt modelId="{18BED0B0-ECFA-40E9-8ED5-D1F41CDB76DC}" type="pres">
      <dgm:prSet presAssocID="{F31D60D2-3148-41FB-829D-7BD2AEEDBB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49A59-6606-45AD-BC78-33CFF169E5C5}" type="pres">
      <dgm:prSet presAssocID="{AEF90F58-181C-4BA3-83CB-DB13563FED7C}" presName="comp" presStyleCnt="0"/>
      <dgm:spPr/>
    </dgm:pt>
    <dgm:pt modelId="{4AD487A1-EB53-4525-8E32-FC198C1F3409}" type="pres">
      <dgm:prSet presAssocID="{AEF90F58-181C-4BA3-83CB-DB13563FED7C}" presName="box" presStyleLbl="node1" presStyleIdx="0" presStyleCnt="2" custLinFactNeighborX="3704" custLinFactNeighborY="4119"/>
      <dgm:spPr/>
      <dgm:t>
        <a:bodyPr/>
        <a:lstStyle/>
        <a:p>
          <a:endParaRPr lang="en-US"/>
        </a:p>
      </dgm:t>
    </dgm:pt>
    <dgm:pt modelId="{4483DF5D-7F63-4AA3-8278-1A9327AAC42B}" type="pres">
      <dgm:prSet presAssocID="{AEF90F58-181C-4BA3-83CB-DB13563FED7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6CA28AB7-E4D6-4F1A-9DAB-1F76334F6BCC}" type="pres">
      <dgm:prSet presAssocID="{AEF90F58-181C-4BA3-83CB-DB13563FED7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0DDF0-C450-403B-BBFC-155C0CE7E12D}" type="pres">
      <dgm:prSet presAssocID="{BB86F9AE-9D18-4704-AB28-511BC1242907}" presName="spacer" presStyleCnt="0"/>
      <dgm:spPr/>
    </dgm:pt>
    <dgm:pt modelId="{14CF4F08-8963-4459-8A20-792DB5851445}" type="pres">
      <dgm:prSet presAssocID="{8D7AB2A6-B4A3-435D-BC43-AB205E6EDF31}" presName="comp" presStyleCnt="0"/>
      <dgm:spPr/>
    </dgm:pt>
    <dgm:pt modelId="{930B3BF0-C969-4F10-969A-86639706A086}" type="pres">
      <dgm:prSet presAssocID="{8D7AB2A6-B4A3-435D-BC43-AB205E6EDF31}" presName="box" presStyleLbl="node1" presStyleIdx="1" presStyleCnt="2" custLinFactNeighborX="270" custLinFactNeighborY="-1690"/>
      <dgm:spPr/>
      <dgm:t>
        <a:bodyPr/>
        <a:lstStyle/>
        <a:p>
          <a:endParaRPr lang="en-US"/>
        </a:p>
      </dgm:t>
    </dgm:pt>
    <dgm:pt modelId="{CFA30008-B521-48E7-8340-0799C222BA93}" type="pres">
      <dgm:prSet presAssocID="{8D7AB2A6-B4A3-435D-BC43-AB205E6EDF31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7E3ABEAB-F6F6-49BA-B11B-3214CA44AA10}" type="pres">
      <dgm:prSet presAssocID="{8D7AB2A6-B4A3-435D-BC43-AB205E6EDF3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62FE4-4360-404C-807B-F5B3EC034D86}" type="presOf" srcId="{8D7AB2A6-B4A3-435D-BC43-AB205E6EDF31}" destId="{7E3ABEAB-F6F6-49BA-B11B-3214CA44AA10}" srcOrd="1" destOrd="0" presId="urn:microsoft.com/office/officeart/2005/8/layout/vList4"/>
    <dgm:cxn modelId="{7DC83B4B-3D78-4584-9EB0-6D3E675D4617}" type="presOf" srcId="{AEF90F58-181C-4BA3-83CB-DB13563FED7C}" destId="{6CA28AB7-E4D6-4F1A-9DAB-1F76334F6BCC}" srcOrd="1" destOrd="0" presId="urn:microsoft.com/office/officeart/2005/8/layout/vList4"/>
    <dgm:cxn modelId="{12FF6560-C40D-4C8B-96BE-A15924CC4191}" type="presOf" srcId="{8D7AB2A6-B4A3-435D-BC43-AB205E6EDF31}" destId="{930B3BF0-C969-4F10-969A-86639706A086}" srcOrd="0" destOrd="0" presId="urn:microsoft.com/office/officeart/2005/8/layout/vList4"/>
    <dgm:cxn modelId="{57C430A1-3CA8-4B60-8FDA-9ED0A69DFAB3}" srcId="{F31D60D2-3148-41FB-829D-7BD2AEEDBB30}" destId="{AEF90F58-181C-4BA3-83CB-DB13563FED7C}" srcOrd="0" destOrd="0" parTransId="{738FDB11-5B5B-413C-A9E4-55ABA98929B8}" sibTransId="{BB86F9AE-9D18-4704-AB28-511BC1242907}"/>
    <dgm:cxn modelId="{D6BBA34E-0FF4-4442-976D-631381E05A03}" type="presOf" srcId="{AEF90F58-181C-4BA3-83CB-DB13563FED7C}" destId="{4AD487A1-EB53-4525-8E32-FC198C1F3409}" srcOrd="0" destOrd="0" presId="urn:microsoft.com/office/officeart/2005/8/layout/vList4"/>
    <dgm:cxn modelId="{060B987D-A4B8-4B51-9422-FC1E4864922C}" type="presOf" srcId="{F31D60D2-3148-41FB-829D-7BD2AEEDBB30}" destId="{18BED0B0-ECFA-40E9-8ED5-D1F41CDB76DC}" srcOrd="0" destOrd="0" presId="urn:microsoft.com/office/officeart/2005/8/layout/vList4"/>
    <dgm:cxn modelId="{CDE3E84F-05C1-4816-AC18-F307329669BB}" srcId="{F31D60D2-3148-41FB-829D-7BD2AEEDBB30}" destId="{8D7AB2A6-B4A3-435D-BC43-AB205E6EDF31}" srcOrd="1" destOrd="0" parTransId="{B7756CC9-09A2-44A8-A50E-AEED4DAA13FE}" sibTransId="{7DED05D0-6CDA-48CB-80D3-B0B853F751BC}"/>
    <dgm:cxn modelId="{5680B2E5-7136-4478-AC82-7395BA173FE2}" type="presParOf" srcId="{18BED0B0-ECFA-40E9-8ED5-D1F41CDB76DC}" destId="{D9D49A59-6606-45AD-BC78-33CFF169E5C5}" srcOrd="0" destOrd="0" presId="urn:microsoft.com/office/officeart/2005/8/layout/vList4"/>
    <dgm:cxn modelId="{EA1F84CD-4348-4FA7-8CD7-B475D9F8512D}" type="presParOf" srcId="{D9D49A59-6606-45AD-BC78-33CFF169E5C5}" destId="{4AD487A1-EB53-4525-8E32-FC198C1F3409}" srcOrd="0" destOrd="0" presId="urn:microsoft.com/office/officeart/2005/8/layout/vList4"/>
    <dgm:cxn modelId="{7A4D04A6-1543-4FF3-A582-CD5438500D4B}" type="presParOf" srcId="{D9D49A59-6606-45AD-BC78-33CFF169E5C5}" destId="{4483DF5D-7F63-4AA3-8278-1A9327AAC42B}" srcOrd="1" destOrd="0" presId="urn:microsoft.com/office/officeart/2005/8/layout/vList4"/>
    <dgm:cxn modelId="{0D9BD67E-70F5-4019-B68D-4D12C2C3E2F3}" type="presParOf" srcId="{D9D49A59-6606-45AD-BC78-33CFF169E5C5}" destId="{6CA28AB7-E4D6-4F1A-9DAB-1F76334F6BCC}" srcOrd="2" destOrd="0" presId="urn:microsoft.com/office/officeart/2005/8/layout/vList4"/>
    <dgm:cxn modelId="{29F8B10F-7062-4ED7-8D12-FBA27DD22D3A}" type="presParOf" srcId="{18BED0B0-ECFA-40E9-8ED5-D1F41CDB76DC}" destId="{4B40DDF0-C450-403B-BBFC-155C0CE7E12D}" srcOrd="1" destOrd="0" presId="urn:microsoft.com/office/officeart/2005/8/layout/vList4"/>
    <dgm:cxn modelId="{6B1DCC90-5E15-4A71-A684-B75F9A1C0E99}" type="presParOf" srcId="{18BED0B0-ECFA-40E9-8ED5-D1F41CDB76DC}" destId="{14CF4F08-8963-4459-8A20-792DB5851445}" srcOrd="2" destOrd="0" presId="urn:microsoft.com/office/officeart/2005/8/layout/vList4"/>
    <dgm:cxn modelId="{139E4F7A-D547-4AF5-94FA-F69CE76ADCDB}" type="presParOf" srcId="{14CF4F08-8963-4459-8A20-792DB5851445}" destId="{930B3BF0-C969-4F10-969A-86639706A086}" srcOrd="0" destOrd="0" presId="urn:microsoft.com/office/officeart/2005/8/layout/vList4"/>
    <dgm:cxn modelId="{56C6BACC-C67E-43AC-98C3-A776717F5AFC}" type="presParOf" srcId="{14CF4F08-8963-4459-8A20-792DB5851445}" destId="{CFA30008-B521-48E7-8340-0799C222BA93}" srcOrd="1" destOrd="0" presId="urn:microsoft.com/office/officeart/2005/8/layout/vList4"/>
    <dgm:cxn modelId="{73B14063-EFD8-4441-BCAD-4F6225769E55}" type="presParOf" srcId="{14CF4F08-8963-4459-8A20-792DB5851445}" destId="{7E3ABEAB-F6F6-49BA-B11B-3214CA44AA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99A99A-0E4E-4CFE-8F88-FD82EA93C68F}" type="doc">
      <dgm:prSet loTypeId="urn:microsoft.com/office/officeart/2008/layout/PictureStrip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9B9F5B-8A87-47B8-82E8-E39FFA8E68BB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FCR: 2,3</a:t>
          </a:r>
          <a:endParaRPr lang="en-US" sz="1600" dirty="0"/>
        </a:p>
      </dgm:t>
    </dgm:pt>
    <dgm:pt modelId="{0578FA5C-C4B9-4F5F-AE4D-1698826849D6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Feed</a:t>
          </a:r>
          <a:r>
            <a:rPr lang="es-ES" sz="1600" dirty="0" smtClean="0"/>
            <a:t>: EFICO YM 854</a:t>
          </a:r>
          <a:endParaRPr lang="en-US" sz="1600" dirty="0"/>
        </a:p>
      </dgm:t>
    </dgm:pt>
    <dgm:pt modelId="{DC5054E6-F415-458A-9A0D-E3A607F00CEE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dirty="0" smtClean="0"/>
            <a:t>YYYYYYYYYY</a:t>
          </a:r>
          <a:endParaRPr lang="en-US" sz="1400" b="1" dirty="0"/>
        </a:p>
      </dgm:t>
    </dgm:pt>
    <dgm:pt modelId="{C9328DE4-A1A3-4FB4-8140-78B6ED129BAE}" type="sibTrans" cxnId="{8C2C632E-435C-4A10-8C9C-B26899EE2572}">
      <dgm:prSet/>
      <dgm:spPr/>
      <dgm:t>
        <a:bodyPr/>
        <a:lstStyle/>
        <a:p>
          <a:endParaRPr lang="en-US"/>
        </a:p>
      </dgm:t>
    </dgm:pt>
    <dgm:pt modelId="{3E9EBED8-90F7-4845-B750-92A0FA0F8218}" type="parTrans" cxnId="{8C2C632E-435C-4A10-8C9C-B26899EE2572}">
      <dgm:prSet/>
      <dgm:spPr/>
      <dgm:t>
        <a:bodyPr/>
        <a:lstStyle/>
        <a:p>
          <a:endParaRPr lang="en-US"/>
        </a:p>
      </dgm:t>
    </dgm:pt>
    <dgm:pt modelId="{E603C28A-4088-4A06-B178-7971F6045178}" type="sibTrans" cxnId="{453A8E50-7858-42C1-9AF6-243FA143D94E}">
      <dgm:prSet/>
      <dgm:spPr/>
      <dgm:t>
        <a:bodyPr/>
        <a:lstStyle/>
        <a:p>
          <a:endParaRPr lang="en-US"/>
        </a:p>
      </dgm:t>
    </dgm:pt>
    <dgm:pt modelId="{6BA0E45A-DEDB-4A95-A385-10617E94027F}" type="parTrans" cxnId="{453A8E50-7858-42C1-9AF6-243FA143D94E}">
      <dgm:prSet/>
      <dgm:spPr/>
      <dgm:t>
        <a:bodyPr/>
        <a:lstStyle/>
        <a:p>
          <a:endParaRPr lang="en-US"/>
        </a:p>
      </dgm:t>
    </dgm:pt>
    <dgm:pt modelId="{E7ABA18C-3CAD-4A40-860E-9C1BEEBB3C50}" type="sibTrans" cxnId="{FFA29EEA-9CF3-4DB7-B92F-059286B0AF78}">
      <dgm:prSet/>
      <dgm:spPr/>
      <dgm:t>
        <a:bodyPr/>
        <a:lstStyle/>
        <a:p>
          <a:endParaRPr lang="en-US"/>
        </a:p>
      </dgm:t>
    </dgm:pt>
    <dgm:pt modelId="{AFA279D2-19B8-4DC3-A048-B04B506849FE}" type="parTrans" cxnId="{FFA29EEA-9CF3-4DB7-B92F-059286B0AF78}">
      <dgm:prSet/>
      <dgm:spPr/>
      <dgm:t>
        <a:bodyPr/>
        <a:lstStyle/>
        <a:p>
          <a:endParaRPr lang="en-US"/>
        </a:p>
      </dgm:t>
    </dgm:pt>
    <dgm:pt modelId="{D1352DBD-DF39-480F-B8A8-97A72136AADA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FCR:1,89</a:t>
          </a:r>
          <a:endParaRPr lang="en-US" sz="1600" dirty="0"/>
        </a:p>
      </dgm:t>
    </dgm:pt>
    <dgm:pt modelId="{C8FE924A-CCDB-4BBC-AD4C-18A2DE6DAC8D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Feed</a:t>
          </a:r>
          <a:r>
            <a:rPr lang="es-ES" sz="1600" dirty="0" smtClean="0"/>
            <a:t>: EFICO KAPPA 856F</a:t>
          </a:r>
          <a:endParaRPr lang="en-US" sz="1600" dirty="0"/>
        </a:p>
      </dgm:t>
    </dgm:pt>
    <dgm:pt modelId="{1F4534B8-E45A-446E-B7A6-5EB854BDC097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dirty="0" smtClean="0"/>
            <a:t>XXXXXXXX</a:t>
          </a:r>
          <a:endParaRPr lang="en-US" sz="1400" b="1" dirty="0"/>
        </a:p>
      </dgm:t>
    </dgm:pt>
    <dgm:pt modelId="{5E924E3B-3D72-408B-8CF0-1478D15AF99F}" type="sibTrans" cxnId="{098A896E-BABE-4C21-80FD-1D32FAE48616}">
      <dgm:prSet/>
      <dgm:spPr/>
      <dgm:t>
        <a:bodyPr/>
        <a:lstStyle/>
        <a:p>
          <a:endParaRPr lang="en-US"/>
        </a:p>
      </dgm:t>
    </dgm:pt>
    <dgm:pt modelId="{8FCAD498-856D-471D-B4CF-E7D79095FE48}" type="parTrans" cxnId="{098A896E-BABE-4C21-80FD-1D32FAE48616}">
      <dgm:prSet/>
      <dgm:spPr/>
      <dgm:t>
        <a:bodyPr/>
        <a:lstStyle/>
        <a:p>
          <a:endParaRPr lang="en-US"/>
        </a:p>
      </dgm:t>
    </dgm:pt>
    <dgm:pt modelId="{418D8212-582E-4F57-ABD9-B318F556BE98}" type="sibTrans" cxnId="{F094184D-4FDC-434D-93B8-2EBE786D0BF2}">
      <dgm:prSet/>
      <dgm:spPr/>
      <dgm:t>
        <a:bodyPr/>
        <a:lstStyle/>
        <a:p>
          <a:endParaRPr lang="en-US"/>
        </a:p>
      </dgm:t>
    </dgm:pt>
    <dgm:pt modelId="{29BBD37D-0F0D-4C96-BDA3-1384D311C196}" type="parTrans" cxnId="{F094184D-4FDC-434D-93B8-2EBE786D0BF2}">
      <dgm:prSet/>
      <dgm:spPr/>
      <dgm:t>
        <a:bodyPr/>
        <a:lstStyle/>
        <a:p>
          <a:endParaRPr lang="en-US"/>
        </a:p>
      </dgm:t>
    </dgm:pt>
    <dgm:pt modelId="{A38F3B40-09B2-4592-8A72-D83B1BD04DB8}" type="sibTrans" cxnId="{CB88148D-273F-4734-9427-94CC2C0D34B6}">
      <dgm:prSet/>
      <dgm:spPr/>
      <dgm:t>
        <a:bodyPr/>
        <a:lstStyle/>
        <a:p>
          <a:endParaRPr lang="en-US"/>
        </a:p>
      </dgm:t>
    </dgm:pt>
    <dgm:pt modelId="{F0CDC56F-70CD-4AF9-8904-AA47A43F2DF7}" type="parTrans" cxnId="{CB88148D-273F-4734-9427-94CC2C0D34B6}">
      <dgm:prSet/>
      <dgm:spPr/>
      <dgm:t>
        <a:bodyPr/>
        <a:lstStyle/>
        <a:p>
          <a:endParaRPr lang="en-US"/>
        </a:p>
      </dgm:t>
    </dgm:pt>
    <dgm:pt modelId="{B2D2A78E-2D35-4ACB-8468-2F54A124DC04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25-500 gr</a:t>
          </a:r>
          <a:endParaRPr lang="en-US" sz="1600" dirty="0"/>
        </a:p>
      </dgm:t>
    </dgm:pt>
    <dgm:pt modelId="{14676E32-4187-4CF7-99E8-9492172E9F5F}" type="parTrans" cxnId="{B08E2592-E98D-4811-817E-A0F5B126A5EF}">
      <dgm:prSet/>
      <dgm:spPr/>
      <dgm:t>
        <a:bodyPr/>
        <a:lstStyle/>
        <a:p>
          <a:endParaRPr lang="en-US"/>
        </a:p>
      </dgm:t>
    </dgm:pt>
    <dgm:pt modelId="{4445B006-9C65-4554-88D6-8C4EB93AC120}" type="sibTrans" cxnId="{B08E2592-E98D-4811-817E-A0F5B126A5EF}">
      <dgm:prSet/>
      <dgm:spPr/>
      <dgm:t>
        <a:bodyPr/>
        <a:lstStyle/>
        <a:p>
          <a:endParaRPr lang="en-US"/>
        </a:p>
      </dgm:t>
    </dgm:pt>
    <dgm:pt modelId="{CF0C6E73-55AA-41CC-82BC-9DCCF9C59422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FFDRm</a:t>
          </a:r>
          <a:r>
            <a:rPr lang="es-ES" sz="1600" dirty="0" smtClean="0"/>
            <a:t>:  0,98</a:t>
          </a:r>
          <a:endParaRPr lang="en-US" sz="1600" dirty="0"/>
        </a:p>
      </dgm:t>
    </dgm:pt>
    <dgm:pt modelId="{A39E91BC-8ECA-4431-9AE0-73E4DEF1D977}" type="parTrans" cxnId="{3D2B3ACB-0FF2-4A31-B5C8-8B605D685DFC}">
      <dgm:prSet/>
      <dgm:spPr/>
      <dgm:t>
        <a:bodyPr/>
        <a:lstStyle/>
        <a:p>
          <a:endParaRPr lang="en-US"/>
        </a:p>
      </dgm:t>
    </dgm:pt>
    <dgm:pt modelId="{CD961BE3-768D-468F-A405-6F5093860D41}" type="sibTrans" cxnId="{3D2B3ACB-0FF2-4A31-B5C8-8B605D685DFC}">
      <dgm:prSet/>
      <dgm:spPr/>
      <dgm:t>
        <a:bodyPr/>
        <a:lstStyle/>
        <a:p>
          <a:endParaRPr lang="en-US"/>
        </a:p>
      </dgm:t>
    </dgm:pt>
    <dgm:pt modelId="{3FA848C3-F8CB-4A99-AF4F-59F0D753F805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FFDRo</a:t>
          </a:r>
          <a:r>
            <a:rPr lang="es-ES" sz="1600" dirty="0" smtClean="0"/>
            <a:t>:  0</a:t>
          </a:r>
          <a:endParaRPr lang="en-US" sz="1600" dirty="0"/>
        </a:p>
      </dgm:t>
    </dgm:pt>
    <dgm:pt modelId="{44532C54-1232-4D1C-A2CE-C783AFB46F6F}" type="parTrans" cxnId="{D6EC03EF-DC6A-4E3A-9A5C-B22F4D0E7D9A}">
      <dgm:prSet/>
      <dgm:spPr/>
      <dgm:t>
        <a:bodyPr/>
        <a:lstStyle/>
        <a:p>
          <a:endParaRPr lang="en-US"/>
        </a:p>
      </dgm:t>
    </dgm:pt>
    <dgm:pt modelId="{13CB0418-F384-4389-A3BD-54FE5413131B}" type="sibTrans" cxnId="{D6EC03EF-DC6A-4E3A-9A5C-B22F4D0E7D9A}">
      <dgm:prSet/>
      <dgm:spPr/>
      <dgm:t>
        <a:bodyPr/>
        <a:lstStyle/>
        <a:p>
          <a:endParaRPr lang="en-US"/>
        </a:p>
      </dgm:t>
    </dgm:pt>
    <dgm:pt modelId="{33F2A838-2F54-4E7A-9D4A-52823A7B7346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b="1" dirty="0" smtClean="0"/>
            <a:t>FIFO Ratio</a:t>
          </a:r>
          <a:r>
            <a:rPr lang="es-ES" sz="1600" dirty="0" smtClean="0"/>
            <a:t>: </a:t>
          </a:r>
          <a:r>
            <a:rPr lang="es-ES" sz="1600" dirty="0" smtClean="0">
              <a:solidFill>
                <a:schemeClr val="accent6"/>
              </a:solidFill>
            </a:rPr>
            <a:t>0,98</a:t>
          </a:r>
          <a:endParaRPr lang="en-US" sz="1600" dirty="0">
            <a:solidFill>
              <a:schemeClr val="accent6"/>
            </a:solidFill>
          </a:endParaRPr>
        </a:p>
      </dgm:t>
    </dgm:pt>
    <dgm:pt modelId="{BA787FB6-97C5-4E4F-BDAE-ED7C45501958}" type="parTrans" cxnId="{993C7627-203D-4494-9279-DB146B2F9B3E}">
      <dgm:prSet/>
      <dgm:spPr/>
      <dgm:t>
        <a:bodyPr/>
        <a:lstStyle/>
        <a:p>
          <a:endParaRPr lang="en-US"/>
        </a:p>
      </dgm:t>
    </dgm:pt>
    <dgm:pt modelId="{C608EE2D-36B6-4786-8421-8BC7DFE97B47}" type="sibTrans" cxnId="{993C7627-203D-4494-9279-DB146B2F9B3E}">
      <dgm:prSet/>
      <dgm:spPr/>
      <dgm:t>
        <a:bodyPr/>
        <a:lstStyle/>
        <a:p>
          <a:endParaRPr lang="en-US"/>
        </a:p>
      </dgm:t>
    </dgm:pt>
    <dgm:pt modelId="{3FC9B1F1-C051-4FBF-87B8-5AD8AF3B67EC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25-500 gr</a:t>
          </a:r>
          <a:endParaRPr lang="en-US" sz="1600" dirty="0"/>
        </a:p>
      </dgm:t>
    </dgm:pt>
    <dgm:pt modelId="{A53F4BEC-021F-4AC5-B8C1-251DB815CC8F}" type="parTrans" cxnId="{11D7E012-32B8-44D8-9CDF-945F2EE24A0C}">
      <dgm:prSet/>
      <dgm:spPr/>
      <dgm:t>
        <a:bodyPr/>
        <a:lstStyle/>
        <a:p>
          <a:endParaRPr lang="en-US"/>
        </a:p>
      </dgm:t>
    </dgm:pt>
    <dgm:pt modelId="{00109E5A-C580-4DAF-8887-C3AA8D68FA73}" type="sibTrans" cxnId="{11D7E012-32B8-44D8-9CDF-945F2EE24A0C}">
      <dgm:prSet/>
      <dgm:spPr/>
      <dgm:t>
        <a:bodyPr/>
        <a:lstStyle/>
        <a:p>
          <a:endParaRPr lang="en-US"/>
        </a:p>
      </dgm:t>
    </dgm:pt>
    <dgm:pt modelId="{F83B6EAD-D7C2-4C11-8880-D71F9237BC95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FFDRm</a:t>
          </a:r>
          <a:r>
            <a:rPr lang="es-ES" sz="1600" dirty="0" smtClean="0"/>
            <a:t>: 0,44</a:t>
          </a:r>
          <a:endParaRPr lang="en-US" sz="1600" dirty="0"/>
        </a:p>
      </dgm:t>
    </dgm:pt>
    <dgm:pt modelId="{1064FD63-1CD4-418E-8D63-776DED9963AD}" type="parTrans" cxnId="{42E0FFFE-29E8-449F-A0F3-E32692C17140}">
      <dgm:prSet/>
      <dgm:spPr/>
      <dgm:t>
        <a:bodyPr/>
        <a:lstStyle/>
        <a:p>
          <a:endParaRPr lang="en-US"/>
        </a:p>
      </dgm:t>
    </dgm:pt>
    <dgm:pt modelId="{EE70C5EC-8E4C-4D1F-B295-D87CD045B58C}" type="sibTrans" cxnId="{42E0FFFE-29E8-449F-A0F3-E32692C17140}">
      <dgm:prSet/>
      <dgm:spPr/>
      <dgm:t>
        <a:bodyPr/>
        <a:lstStyle/>
        <a:p>
          <a:endParaRPr lang="en-US"/>
        </a:p>
      </dgm:t>
    </dgm:pt>
    <dgm:pt modelId="{42B6A4A3-CC01-4C2B-99C8-2661B3BF4732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FFDRo</a:t>
          </a:r>
          <a:r>
            <a:rPr lang="es-ES" sz="1600" dirty="0" smtClean="0"/>
            <a:t>: 0,59</a:t>
          </a:r>
          <a:endParaRPr lang="en-US" sz="1600" dirty="0"/>
        </a:p>
      </dgm:t>
    </dgm:pt>
    <dgm:pt modelId="{585FBB77-6E25-46C4-B29E-2696F25F8BFB}" type="parTrans" cxnId="{E4D62698-9FD9-4605-B202-AD142E5A182D}">
      <dgm:prSet/>
      <dgm:spPr/>
      <dgm:t>
        <a:bodyPr/>
        <a:lstStyle/>
        <a:p>
          <a:endParaRPr lang="en-US"/>
        </a:p>
      </dgm:t>
    </dgm:pt>
    <dgm:pt modelId="{C16A9BD4-701B-4EB2-9F41-35E0F13521E8}" type="sibTrans" cxnId="{E4D62698-9FD9-4605-B202-AD142E5A182D}">
      <dgm:prSet/>
      <dgm:spPr/>
      <dgm:t>
        <a:bodyPr/>
        <a:lstStyle/>
        <a:p>
          <a:endParaRPr lang="en-US"/>
        </a:p>
      </dgm:t>
    </dgm:pt>
    <dgm:pt modelId="{7EF9330E-2DF0-495B-BB2F-0A3A58A5A092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b="1" dirty="0" smtClean="0"/>
            <a:t>FIFO Ratio</a:t>
          </a:r>
          <a:r>
            <a:rPr lang="es-ES" sz="1600" dirty="0" smtClean="0"/>
            <a:t>: </a:t>
          </a:r>
          <a:r>
            <a:rPr lang="es-ES" sz="1600" dirty="0" smtClean="0">
              <a:solidFill>
                <a:schemeClr val="accent6"/>
              </a:solidFill>
            </a:rPr>
            <a:t>0,59</a:t>
          </a:r>
          <a:endParaRPr lang="en-US" sz="1600" dirty="0">
            <a:solidFill>
              <a:schemeClr val="accent6"/>
            </a:solidFill>
          </a:endParaRPr>
        </a:p>
      </dgm:t>
    </dgm:pt>
    <dgm:pt modelId="{5FF2CA2D-4561-40D6-B1B9-45E829A167D7}" type="parTrans" cxnId="{529E3068-1206-41B5-8D66-B9D39BB8925A}">
      <dgm:prSet/>
      <dgm:spPr/>
      <dgm:t>
        <a:bodyPr/>
        <a:lstStyle/>
        <a:p>
          <a:endParaRPr lang="en-US"/>
        </a:p>
      </dgm:t>
    </dgm:pt>
    <dgm:pt modelId="{66649B85-2BEC-46B1-A261-C740C8614041}" type="sibTrans" cxnId="{529E3068-1206-41B5-8D66-B9D39BB8925A}">
      <dgm:prSet/>
      <dgm:spPr/>
      <dgm:t>
        <a:bodyPr/>
        <a:lstStyle/>
        <a:p>
          <a:endParaRPr lang="en-US"/>
        </a:p>
      </dgm:t>
    </dgm:pt>
    <dgm:pt modelId="{F29CC1AE-48A2-4F8E-8A41-BC558A72119E}" type="pres">
      <dgm:prSet presAssocID="{8D99A99A-0E4E-4CFE-8F88-FD82EA93C6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7748E-71D9-4771-8643-F786BDB6ED93}" type="pres">
      <dgm:prSet presAssocID="{1F4534B8-E45A-446E-B7A6-5EB854BDC097}" presName="composite" presStyleCnt="0"/>
      <dgm:spPr/>
    </dgm:pt>
    <dgm:pt modelId="{5F6786A1-BDD0-4EB9-B973-C0BF16B0675B}" type="pres">
      <dgm:prSet presAssocID="{1F4534B8-E45A-446E-B7A6-5EB854BDC097}" presName="rect1" presStyleLbl="trAlignAcc1" presStyleIdx="0" presStyleCnt="2" custLinFactNeighborX="1286" custLinFactNeighborY="1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494C3-4447-4719-8E0F-CBD04548A96A}" type="pres">
      <dgm:prSet presAssocID="{1F4534B8-E45A-446E-B7A6-5EB854BDC097}" presName="rect2" presStyleLbl="fgImgPlace1" presStyleIdx="0" presStyleCnt="2" custScaleX="135640" custLinFactNeighborX="-10674" custLinFactNeighborY="-156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9050"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45B3ADD1-BF1F-45C7-B270-4D329E14EBF5}" type="pres">
      <dgm:prSet presAssocID="{5E924E3B-3D72-408B-8CF0-1478D15AF99F}" presName="sibTrans" presStyleCnt="0"/>
      <dgm:spPr/>
    </dgm:pt>
    <dgm:pt modelId="{01E054DA-EACE-4EAA-9E98-A5A1394982B6}" type="pres">
      <dgm:prSet presAssocID="{DC5054E6-F415-458A-9A0D-E3A607F00CEE}" presName="composite" presStyleCnt="0"/>
      <dgm:spPr/>
    </dgm:pt>
    <dgm:pt modelId="{3ECA7D43-4F50-4AD8-891E-569DFC6C560E}" type="pres">
      <dgm:prSet presAssocID="{DC5054E6-F415-458A-9A0D-E3A607F00CEE}" presName="rect1" presStyleLbl="trAlignAcc1" presStyleIdx="1" presStyleCnt="2" custLinFactNeighborX="579" custLinFactNeighborY="-1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70C13-8BF2-481F-9FFE-DA963BAAE6D1}" type="pres">
      <dgm:prSet presAssocID="{DC5054E6-F415-458A-9A0D-E3A607F00CEE}" presName="rect2" presStyleLbl="fgImgPlace1" presStyleIdx="1" presStyleCnt="2" custScaleX="135640" custLinFactNeighborX="-10674" custLinFactNeighborY="-54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</dgm:ptLst>
  <dgm:cxnLst>
    <dgm:cxn modelId="{B08E2592-E98D-4811-817E-A0F5B126A5EF}" srcId="{1F4534B8-E45A-446E-B7A6-5EB854BDC097}" destId="{B2D2A78E-2D35-4ACB-8468-2F54A124DC04}" srcOrd="2" destOrd="0" parTransId="{14676E32-4187-4CF7-99E8-9492172E9F5F}" sibTransId="{4445B006-9C65-4554-88D6-8C4EB93AC120}"/>
    <dgm:cxn modelId="{CB88148D-273F-4734-9427-94CC2C0D34B6}" srcId="{1F4534B8-E45A-446E-B7A6-5EB854BDC097}" destId="{C8FE924A-CCDB-4BBC-AD4C-18A2DE6DAC8D}" srcOrd="0" destOrd="0" parTransId="{F0CDC56F-70CD-4AF9-8904-AA47A43F2DF7}" sibTransId="{A38F3B40-09B2-4592-8A72-D83B1BD04DB8}"/>
    <dgm:cxn modelId="{E4D62698-9FD9-4605-B202-AD142E5A182D}" srcId="{DC5054E6-F415-458A-9A0D-E3A607F00CEE}" destId="{42B6A4A3-CC01-4C2B-99C8-2661B3BF4732}" srcOrd="4" destOrd="0" parTransId="{585FBB77-6E25-46C4-B29E-2696F25F8BFB}" sibTransId="{C16A9BD4-701B-4EB2-9F41-35E0F13521E8}"/>
    <dgm:cxn modelId="{27902B05-A256-4521-A24E-090E4FA4AA17}" type="presOf" srcId="{CF0C6E73-55AA-41CC-82BC-9DCCF9C59422}" destId="{5F6786A1-BDD0-4EB9-B973-C0BF16B0675B}" srcOrd="0" destOrd="4" presId="urn:microsoft.com/office/officeart/2008/layout/PictureStrips"/>
    <dgm:cxn modelId="{7D4A8D0C-ADCA-458E-86C1-87C0A337C432}" type="presOf" srcId="{33F2A838-2F54-4E7A-9D4A-52823A7B7346}" destId="{5F6786A1-BDD0-4EB9-B973-C0BF16B0675B}" srcOrd="0" destOrd="6" presId="urn:microsoft.com/office/officeart/2008/layout/PictureStrips"/>
    <dgm:cxn modelId="{098A896E-BABE-4C21-80FD-1D32FAE48616}" srcId="{8D99A99A-0E4E-4CFE-8F88-FD82EA93C68F}" destId="{1F4534B8-E45A-446E-B7A6-5EB854BDC097}" srcOrd="0" destOrd="0" parTransId="{8FCAD498-856D-471D-B4CF-E7D79095FE48}" sibTransId="{5E924E3B-3D72-408B-8CF0-1478D15AF99F}"/>
    <dgm:cxn modelId="{B7670E6C-767D-4CE8-8355-D68608DE8896}" type="presOf" srcId="{F83B6EAD-D7C2-4C11-8880-D71F9237BC95}" destId="{3ECA7D43-4F50-4AD8-891E-569DFC6C560E}" srcOrd="0" destOrd="4" presId="urn:microsoft.com/office/officeart/2008/layout/PictureStrips"/>
    <dgm:cxn modelId="{CDCE049A-2ABA-4D55-B6B2-AAC32BAB4478}" type="presOf" srcId="{C8FE924A-CCDB-4BBC-AD4C-18A2DE6DAC8D}" destId="{5F6786A1-BDD0-4EB9-B973-C0BF16B0675B}" srcOrd="0" destOrd="1" presId="urn:microsoft.com/office/officeart/2008/layout/PictureStrips"/>
    <dgm:cxn modelId="{8C2C632E-435C-4A10-8C9C-B26899EE2572}" srcId="{8D99A99A-0E4E-4CFE-8F88-FD82EA93C68F}" destId="{DC5054E6-F415-458A-9A0D-E3A607F00CEE}" srcOrd="1" destOrd="0" parTransId="{3E9EBED8-90F7-4845-B750-92A0FA0F8218}" sibTransId="{C9328DE4-A1A3-4FB4-8140-78B6ED129BAE}"/>
    <dgm:cxn modelId="{39D5F6A1-D05E-432E-9719-4ACB0BEB5F08}" type="presOf" srcId="{3FC9B1F1-C051-4FBF-87B8-5AD8AF3B67EC}" destId="{3ECA7D43-4F50-4AD8-891E-569DFC6C560E}" srcOrd="0" destOrd="3" presId="urn:microsoft.com/office/officeart/2008/layout/PictureStrips"/>
    <dgm:cxn modelId="{993C7627-203D-4494-9279-DB146B2F9B3E}" srcId="{1F4534B8-E45A-446E-B7A6-5EB854BDC097}" destId="{33F2A838-2F54-4E7A-9D4A-52823A7B7346}" srcOrd="5" destOrd="0" parTransId="{BA787FB6-97C5-4E4F-BDAE-ED7C45501958}" sibTransId="{C608EE2D-36B6-4786-8421-8BC7DFE97B47}"/>
    <dgm:cxn modelId="{D6EC03EF-DC6A-4E3A-9A5C-B22F4D0E7D9A}" srcId="{1F4534B8-E45A-446E-B7A6-5EB854BDC097}" destId="{3FA848C3-F8CB-4A99-AF4F-59F0D753F805}" srcOrd="4" destOrd="0" parTransId="{44532C54-1232-4D1C-A2CE-C783AFB46F6F}" sibTransId="{13CB0418-F384-4389-A3BD-54FE5413131B}"/>
    <dgm:cxn modelId="{972AA695-2272-47B3-93AD-DA7369EE45E4}" type="presOf" srcId="{0578FA5C-C4B9-4F5F-AE4D-1698826849D6}" destId="{3ECA7D43-4F50-4AD8-891E-569DFC6C560E}" srcOrd="0" destOrd="1" presId="urn:microsoft.com/office/officeart/2008/layout/PictureStrips"/>
    <dgm:cxn modelId="{8D9994C1-8B31-4568-8C34-D353D12A49F4}" type="presOf" srcId="{42B6A4A3-CC01-4C2B-99C8-2661B3BF4732}" destId="{3ECA7D43-4F50-4AD8-891E-569DFC6C560E}" srcOrd="0" destOrd="5" presId="urn:microsoft.com/office/officeart/2008/layout/PictureStrips"/>
    <dgm:cxn modelId="{6D0159A9-0CF7-4DE3-BFEC-750626E84D32}" type="presOf" srcId="{7EF9330E-2DF0-495B-BB2F-0A3A58A5A092}" destId="{3ECA7D43-4F50-4AD8-891E-569DFC6C560E}" srcOrd="0" destOrd="6" presId="urn:microsoft.com/office/officeart/2008/layout/PictureStrips"/>
    <dgm:cxn modelId="{42E0FFFE-29E8-449F-A0F3-E32692C17140}" srcId="{DC5054E6-F415-458A-9A0D-E3A607F00CEE}" destId="{F83B6EAD-D7C2-4C11-8880-D71F9237BC95}" srcOrd="3" destOrd="0" parTransId="{1064FD63-1CD4-418E-8D63-776DED9963AD}" sibTransId="{EE70C5EC-8E4C-4D1F-B295-D87CD045B58C}"/>
    <dgm:cxn modelId="{529E3068-1206-41B5-8D66-B9D39BB8925A}" srcId="{DC5054E6-F415-458A-9A0D-E3A607F00CEE}" destId="{7EF9330E-2DF0-495B-BB2F-0A3A58A5A092}" srcOrd="5" destOrd="0" parTransId="{5FF2CA2D-4561-40D6-B1B9-45E829A167D7}" sibTransId="{66649B85-2BEC-46B1-A261-C740C8614041}"/>
    <dgm:cxn modelId="{54398B12-286D-4401-9AB9-658DE6E75FBA}" type="presOf" srcId="{8D99A99A-0E4E-4CFE-8F88-FD82EA93C68F}" destId="{F29CC1AE-48A2-4F8E-8A41-BC558A72119E}" srcOrd="0" destOrd="0" presId="urn:microsoft.com/office/officeart/2008/layout/PictureStrips"/>
    <dgm:cxn modelId="{AF7C1093-E397-4BB0-8DC8-0987CDCFE2CB}" type="presOf" srcId="{1F4534B8-E45A-446E-B7A6-5EB854BDC097}" destId="{5F6786A1-BDD0-4EB9-B973-C0BF16B0675B}" srcOrd="0" destOrd="0" presId="urn:microsoft.com/office/officeart/2008/layout/PictureStrips"/>
    <dgm:cxn modelId="{3D2B3ACB-0FF2-4A31-B5C8-8B605D685DFC}" srcId="{1F4534B8-E45A-446E-B7A6-5EB854BDC097}" destId="{CF0C6E73-55AA-41CC-82BC-9DCCF9C59422}" srcOrd="3" destOrd="0" parTransId="{A39E91BC-8ECA-4431-9AE0-73E4DEF1D977}" sibTransId="{CD961BE3-768D-468F-A405-6F5093860D41}"/>
    <dgm:cxn modelId="{8C497FFB-B2CD-4AE7-8458-95B58649F927}" type="presOf" srcId="{B2D2A78E-2D35-4ACB-8468-2F54A124DC04}" destId="{5F6786A1-BDD0-4EB9-B973-C0BF16B0675B}" srcOrd="0" destOrd="3" presId="urn:microsoft.com/office/officeart/2008/layout/PictureStrips"/>
    <dgm:cxn modelId="{0819C3D4-89AE-4622-B0DD-54A71151FEF4}" type="presOf" srcId="{D1352DBD-DF39-480F-B8A8-97A72136AADA}" destId="{5F6786A1-BDD0-4EB9-B973-C0BF16B0675B}" srcOrd="0" destOrd="2" presId="urn:microsoft.com/office/officeart/2008/layout/PictureStrips"/>
    <dgm:cxn modelId="{FFA29EEA-9CF3-4DB7-B92F-059286B0AF78}" srcId="{DC5054E6-F415-458A-9A0D-E3A607F00CEE}" destId="{0578FA5C-C4B9-4F5F-AE4D-1698826849D6}" srcOrd="0" destOrd="0" parTransId="{AFA279D2-19B8-4DC3-A048-B04B506849FE}" sibTransId="{E7ABA18C-3CAD-4A40-860E-9C1BEEBB3C50}"/>
    <dgm:cxn modelId="{F094184D-4FDC-434D-93B8-2EBE786D0BF2}" srcId="{1F4534B8-E45A-446E-B7A6-5EB854BDC097}" destId="{D1352DBD-DF39-480F-B8A8-97A72136AADA}" srcOrd="1" destOrd="0" parTransId="{29BBD37D-0F0D-4C96-BDA3-1384D311C196}" sibTransId="{418D8212-582E-4F57-ABD9-B318F556BE98}"/>
    <dgm:cxn modelId="{01484E52-DBAB-4084-A5C3-E63EDCB5A9C8}" type="presOf" srcId="{D29B9F5B-8A87-47B8-82E8-E39FFA8E68BB}" destId="{3ECA7D43-4F50-4AD8-891E-569DFC6C560E}" srcOrd="0" destOrd="2" presId="urn:microsoft.com/office/officeart/2008/layout/PictureStrips"/>
    <dgm:cxn modelId="{453A8E50-7858-42C1-9AF6-243FA143D94E}" srcId="{DC5054E6-F415-458A-9A0D-E3A607F00CEE}" destId="{D29B9F5B-8A87-47B8-82E8-E39FFA8E68BB}" srcOrd="1" destOrd="0" parTransId="{6BA0E45A-DEDB-4A95-A385-10617E94027F}" sibTransId="{E603C28A-4088-4A06-B178-7971F6045178}"/>
    <dgm:cxn modelId="{11D7E012-32B8-44D8-9CDF-945F2EE24A0C}" srcId="{DC5054E6-F415-458A-9A0D-E3A607F00CEE}" destId="{3FC9B1F1-C051-4FBF-87B8-5AD8AF3B67EC}" srcOrd="2" destOrd="0" parTransId="{A53F4BEC-021F-4AC5-B8C1-251DB815CC8F}" sibTransId="{00109E5A-C580-4DAF-8887-C3AA8D68FA73}"/>
    <dgm:cxn modelId="{1F0A8857-E514-47DF-A2FB-0E371A17EC5D}" type="presOf" srcId="{3FA848C3-F8CB-4A99-AF4F-59F0D753F805}" destId="{5F6786A1-BDD0-4EB9-B973-C0BF16B0675B}" srcOrd="0" destOrd="5" presId="urn:microsoft.com/office/officeart/2008/layout/PictureStrips"/>
    <dgm:cxn modelId="{B7F53A28-FA05-47A7-87A4-0CE68F921674}" type="presOf" srcId="{DC5054E6-F415-458A-9A0D-E3A607F00CEE}" destId="{3ECA7D43-4F50-4AD8-891E-569DFC6C560E}" srcOrd="0" destOrd="0" presId="urn:microsoft.com/office/officeart/2008/layout/PictureStrips"/>
    <dgm:cxn modelId="{D2A92A9D-B1A3-4898-818F-AD6F3177E801}" type="presParOf" srcId="{F29CC1AE-48A2-4F8E-8A41-BC558A72119E}" destId="{BDE7748E-71D9-4771-8643-F786BDB6ED93}" srcOrd="0" destOrd="0" presId="urn:microsoft.com/office/officeart/2008/layout/PictureStrips"/>
    <dgm:cxn modelId="{1B1B84E3-4A9B-4255-9CEB-207CEEA527DD}" type="presParOf" srcId="{BDE7748E-71D9-4771-8643-F786BDB6ED93}" destId="{5F6786A1-BDD0-4EB9-B973-C0BF16B0675B}" srcOrd="0" destOrd="0" presId="urn:microsoft.com/office/officeart/2008/layout/PictureStrips"/>
    <dgm:cxn modelId="{81F0EA96-E04E-44EF-8E45-2B1B8643A1AA}" type="presParOf" srcId="{BDE7748E-71D9-4771-8643-F786BDB6ED93}" destId="{EB5494C3-4447-4719-8E0F-CBD04548A96A}" srcOrd="1" destOrd="0" presId="urn:microsoft.com/office/officeart/2008/layout/PictureStrips"/>
    <dgm:cxn modelId="{90E45D5F-B46C-4ACD-8C6A-2CFD0F58C67A}" type="presParOf" srcId="{F29CC1AE-48A2-4F8E-8A41-BC558A72119E}" destId="{45B3ADD1-BF1F-45C7-B270-4D329E14EBF5}" srcOrd="1" destOrd="0" presId="urn:microsoft.com/office/officeart/2008/layout/PictureStrips"/>
    <dgm:cxn modelId="{A7DABCE2-15D0-480D-8DE6-2D9F93A6B1FD}" type="presParOf" srcId="{F29CC1AE-48A2-4F8E-8A41-BC558A72119E}" destId="{01E054DA-EACE-4EAA-9E98-A5A1394982B6}" srcOrd="2" destOrd="0" presId="urn:microsoft.com/office/officeart/2008/layout/PictureStrips"/>
    <dgm:cxn modelId="{4E185762-9B23-4FF2-BE4F-C04B0F73FD67}" type="presParOf" srcId="{01E054DA-EACE-4EAA-9E98-A5A1394982B6}" destId="{3ECA7D43-4F50-4AD8-891E-569DFC6C560E}" srcOrd="0" destOrd="0" presId="urn:microsoft.com/office/officeart/2008/layout/PictureStrips"/>
    <dgm:cxn modelId="{6BE25128-03A8-4D7E-AAC6-76F5B08F9207}" type="presParOf" srcId="{01E054DA-EACE-4EAA-9E98-A5A1394982B6}" destId="{85F70C13-8BF2-481F-9FFE-DA963BAAE6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99A99A-0E4E-4CFE-8F88-FD82EA93C68F}" type="doc">
      <dgm:prSet loTypeId="urn:microsoft.com/office/officeart/2008/layout/PictureStrip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9B9F5B-8A87-47B8-82E8-E39FFA8E68BB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FCR: 2,1</a:t>
          </a:r>
          <a:endParaRPr lang="en-US" sz="1600" dirty="0"/>
        </a:p>
      </dgm:t>
    </dgm:pt>
    <dgm:pt modelId="{0578FA5C-C4B9-4F5F-AE4D-1698826849D6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Feed</a:t>
          </a:r>
          <a:r>
            <a:rPr lang="es-ES" sz="1600" dirty="0" smtClean="0"/>
            <a:t>: EFICO YM 858</a:t>
          </a:r>
          <a:endParaRPr lang="en-US" sz="1600" dirty="0"/>
        </a:p>
      </dgm:t>
    </dgm:pt>
    <dgm:pt modelId="{DC5054E6-F415-458A-9A0D-E3A607F00CEE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dirty="0" smtClean="0"/>
            <a:t>YYYYYYYYYYY</a:t>
          </a:r>
          <a:endParaRPr lang="en-US" sz="1400" b="1" dirty="0"/>
        </a:p>
      </dgm:t>
    </dgm:pt>
    <dgm:pt modelId="{C9328DE4-A1A3-4FB4-8140-78B6ED129BAE}" type="sibTrans" cxnId="{8C2C632E-435C-4A10-8C9C-B26899EE2572}">
      <dgm:prSet/>
      <dgm:spPr/>
      <dgm:t>
        <a:bodyPr/>
        <a:lstStyle/>
        <a:p>
          <a:endParaRPr lang="en-US"/>
        </a:p>
      </dgm:t>
    </dgm:pt>
    <dgm:pt modelId="{3E9EBED8-90F7-4845-B750-92A0FA0F8218}" type="parTrans" cxnId="{8C2C632E-435C-4A10-8C9C-B26899EE2572}">
      <dgm:prSet/>
      <dgm:spPr/>
      <dgm:t>
        <a:bodyPr/>
        <a:lstStyle/>
        <a:p>
          <a:endParaRPr lang="en-US"/>
        </a:p>
      </dgm:t>
    </dgm:pt>
    <dgm:pt modelId="{E603C28A-4088-4A06-B178-7971F6045178}" type="sibTrans" cxnId="{453A8E50-7858-42C1-9AF6-243FA143D94E}">
      <dgm:prSet/>
      <dgm:spPr/>
      <dgm:t>
        <a:bodyPr/>
        <a:lstStyle/>
        <a:p>
          <a:endParaRPr lang="en-US"/>
        </a:p>
      </dgm:t>
    </dgm:pt>
    <dgm:pt modelId="{6BA0E45A-DEDB-4A95-A385-10617E94027F}" type="parTrans" cxnId="{453A8E50-7858-42C1-9AF6-243FA143D94E}">
      <dgm:prSet/>
      <dgm:spPr/>
      <dgm:t>
        <a:bodyPr/>
        <a:lstStyle/>
        <a:p>
          <a:endParaRPr lang="en-US"/>
        </a:p>
      </dgm:t>
    </dgm:pt>
    <dgm:pt modelId="{E7ABA18C-3CAD-4A40-860E-9C1BEEBB3C50}" type="sibTrans" cxnId="{FFA29EEA-9CF3-4DB7-B92F-059286B0AF78}">
      <dgm:prSet/>
      <dgm:spPr/>
      <dgm:t>
        <a:bodyPr/>
        <a:lstStyle/>
        <a:p>
          <a:endParaRPr lang="en-US"/>
        </a:p>
      </dgm:t>
    </dgm:pt>
    <dgm:pt modelId="{AFA279D2-19B8-4DC3-A048-B04B506849FE}" type="parTrans" cxnId="{FFA29EEA-9CF3-4DB7-B92F-059286B0AF78}">
      <dgm:prSet/>
      <dgm:spPr/>
      <dgm:t>
        <a:bodyPr/>
        <a:lstStyle/>
        <a:p>
          <a:endParaRPr lang="en-US"/>
        </a:p>
      </dgm:t>
    </dgm:pt>
    <dgm:pt modelId="{D1352DBD-DF39-480F-B8A8-97A72136AADA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 FCR: 2,12</a:t>
          </a:r>
          <a:endParaRPr lang="en-US" sz="1600" dirty="0"/>
        </a:p>
      </dgm:t>
    </dgm:pt>
    <dgm:pt modelId="{1F4534B8-E45A-446E-B7A6-5EB854BDC097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dirty="0" smtClean="0"/>
            <a:t>XXXXXXXXX</a:t>
          </a:r>
          <a:endParaRPr lang="en-US" sz="1400" b="1" dirty="0"/>
        </a:p>
      </dgm:t>
    </dgm:pt>
    <dgm:pt modelId="{5E924E3B-3D72-408B-8CF0-1478D15AF99F}" type="sibTrans" cxnId="{098A896E-BABE-4C21-80FD-1D32FAE48616}">
      <dgm:prSet/>
      <dgm:spPr/>
      <dgm:t>
        <a:bodyPr/>
        <a:lstStyle/>
        <a:p>
          <a:endParaRPr lang="en-US"/>
        </a:p>
      </dgm:t>
    </dgm:pt>
    <dgm:pt modelId="{8FCAD498-856D-471D-B4CF-E7D79095FE48}" type="parTrans" cxnId="{098A896E-BABE-4C21-80FD-1D32FAE48616}">
      <dgm:prSet/>
      <dgm:spPr/>
      <dgm:t>
        <a:bodyPr/>
        <a:lstStyle/>
        <a:p>
          <a:endParaRPr lang="en-US"/>
        </a:p>
      </dgm:t>
    </dgm:pt>
    <dgm:pt modelId="{418D8212-582E-4F57-ABD9-B318F556BE98}" type="sibTrans" cxnId="{F094184D-4FDC-434D-93B8-2EBE786D0BF2}">
      <dgm:prSet/>
      <dgm:spPr/>
      <dgm:t>
        <a:bodyPr/>
        <a:lstStyle/>
        <a:p>
          <a:endParaRPr lang="en-US"/>
        </a:p>
      </dgm:t>
    </dgm:pt>
    <dgm:pt modelId="{29BBD37D-0F0D-4C96-BDA3-1384D311C196}" type="parTrans" cxnId="{F094184D-4FDC-434D-93B8-2EBE786D0BF2}">
      <dgm:prSet/>
      <dgm:spPr/>
      <dgm:t>
        <a:bodyPr/>
        <a:lstStyle/>
        <a:p>
          <a:endParaRPr lang="en-US"/>
        </a:p>
      </dgm:t>
    </dgm:pt>
    <dgm:pt modelId="{B2D2A78E-2D35-4ACB-8468-2F54A124DC04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 25-500 gr</a:t>
          </a:r>
          <a:endParaRPr lang="en-US" sz="1600" dirty="0"/>
        </a:p>
      </dgm:t>
    </dgm:pt>
    <dgm:pt modelId="{14676E32-4187-4CF7-99E8-9492172E9F5F}" type="parTrans" cxnId="{B08E2592-E98D-4811-817E-A0F5B126A5EF}">
      <dgm:prSet/>
      <dgm:spPr/>
      <dgm:t>
        <a:bodyPr/>
        <a:lstStyle/>
        <a:p>
          <a:endParaRPr lang="en-US"/>
        </a:p>
      </dgm:t>
    </dgm:pt>
    <dgm:pt modelId="{4445B006-9C65-4554-88D6-8C4EB93AC120}" type="sibTrans" cxnId="{B08E2592-E98D-4811-817E-A0F5B126A5EF}">
      <dgm:prSet/>
      <dgm:spPr/>
      <dgm:t>
        <a:bodyPr/>
        <a:lstStyle/>
        <a:p>
          <a:endParaRPr lang="en-US"/>
        </a:p>
      </dgm:t>
    </dgm:pt>
    <dgm:pt modelId="{CF0C6E73-55AA-41CC-82BC-9DCCF9C59422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 </a:t>
          </a:r>
          <a:r>
            <a:rPr lang="es-ES" sz="1600" dirty="0" err="1" smtClean="0"/>
            <a:t>FFDRm</a:t>
          </a:r>
          <a:r>
            <a:rPr lang="es-ES" sz="1600" dirty="0" smtClean="0"/>
            <a:t>:  0,95</a:t>
          </a:r>
          <a:endParaRPr lang="en-US" sz="1600" dirty="0"/>
        </a:p>
      </dgm:t>
    </dgm:pt>
    <dgm:pt modelId="{A39E91BC-8ECA-4431-9AE0-73E4DEF1D977}" type="parTrans" cxnId="{3D2B3ACB-0FF2-4A31-B5C8-8B605D685DFC}">
      <dgm:prSet/>
      <dgm:spPr/>
      <dgm:t>
        <a:bodyPr/>
        <a:lstStyle/>
        <a:p>
          <a:endParaRPr lang="en-US"/>
        </a:p>
      </dgm:t>
    </dgm:pt>
    <dgm:pt modelId="{CD961BE3-768D-468F-A405-6F5093860D41}" type="sibTrans" cxnId="{3D2B3ACB-0FF2-4A31-B5C8-8B605D685DFC}">
      <dgm:prSet/>
      <dgm:spPr/>
      <dgm:t>
        <a:bodyPr/>
        <a:lstStyle/>
        <a:p>
          <a:endParaRPr lang="en-US"/>
        </a:p>
      </dgm:t>
    </dgm:pt>
    <dgm:pt modelId="{33F2A838-2F54-4E7A-9D4A-52823A7B7346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b="1" dirty="0" smtClean="0"/>
            <a:t> FIFO Ratio</a:t>
          </a:r>
          <a:r>
            <a:rPr lang="es-ES" sz="1600" dirty="0" smtClean="0"/>
            <a:t>: </a:t>
          </a:r>
          <a:r>
            <a:rPr lang="es-ES" sz="1600" dirty="0" smtClean="0">
              <a:solidFill>
                <a:schemeClr val="accent6"/>
              </a:solidFill>
            </a:rPr>
            <a:t>0,95 </a:t>
          </a:r>
          <a:r>
            <a:rPr lang="es-ES" sz="1600" dirty="0" smtClean="0"/>
            <a:t> </a:t>
          </a:r>
          <a:endParaRPr lang="en-US" sz="1600" dirty="0"/>
        </a:p>
      </dgm:t>
    </dgm:pt>
    <dgm:pt modelId="{BA787FB6-97C5-4E4F-BDAE-ED7C45501958}" type="parTrans" cxnId="{993C7627-203D-4494-9279-DB146B2F9B3E}">
      <dgm:prSet/>
      <dgm:spPr/>
      <dgm:t>
        <a:bodyPr/>
        <a:lstStyle/>
        <a:p>
          <a:endParaRPr lang="en-US"/>
        </a:p>
      </dgm:t>
    </dgm:pt>
    <dgm:pt modelId="{C608EE2D-36B6-4786-8421-8BC7DFE97B47}" type="sibTrans" cxnId="{993C7627-203D-4494-9279-DB146B2F9B3E}">
      <dgm:prSet/>
      <dgm:spPr/>
      <dgm:t>
        <a:bodyPr/>
        <a:lstStyle/>
        <a:p>
          <a:endParaRPr lang="en-US"/>
        </a:p>
      </dgm:t>
    </dgm:pt>
    <dgm:pt modelId="{3FC9B1F1-C051-4FBF-87B8-5AD8AF3B67EC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25-500 gr</a:t>
          </a:r>
          <a:endParaRPr lang="en-US" sz="1600" dirty="0"/>
        </a:p>
      </dgm:t>
    </dgm:pt>
    <dgm:pt modelId="{A53F4BEC-021F-4AC5-B8C1-251DB815CC8F}" type="parTrans" cxnId="{11D7E012-32B8-44D8-9CDF-945F2EE24A0C}">
      <dgm:prSet/>
      <dgm:spPr/>
      <dgm:t>
        <a:bodyPr/>
        <a:lstStyle/>
        <a:p>
          <a:endParaRPr lang="en-US"/>
        </a:p>
      </dgm:t>
    </dgm:pt>
    <dgm:pt modelId="{00109E5A-C580-4DAF-8887-C3AA8D68FA73}" type="sibTrans" cxnId="{11D7E012-32B8-44D8-9CDF-945F2EE24A0C}">
      <dgm:prSet/>
      <dgm:spPr/>
      <dgm:t>
        <a:bodyPr/>
        <a:lstStyle/>
        <a:p>
          <a:endParaRPr lang="en-US"/>
        </a:p>
      </dgm:t>
    </dgm:pt>
    <dgm:pt modelId="{F83B6EAD-D7C2-4C11-8880-D71F9237BC95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FFDRm</a:t>
          </a:r>
          <a:r>
            <a:rPr lang="es-ES" sz="1600" dirty="0" smtClean="0"/>
            <a:t>: 0,59</a:t>
          </a:r>
          <a:endParaRPr lang="en-US" sz="1600" dirty="0"/>
        </a:p>
      </dgm:t>
    </dgm:pt>
    <dgm:pt modelId="{1064FD63-1CD4-418E-8D63-776DED9963AD}" type="parTrans" cxnId="{42E0FFFE-29E8-449F-A0F3-E32692C17140}">
      <dgm:prSet/>
      <dgm:spPr/>
      <dgm:t>
        <a:bodyPr/>
        <a:lstStyle/>
        <a:p>
          <a:endParaRPr lang="en-US"/>
        </a:p>
      </dgm:t>
    </dgm:pt>
    <dgm:pt modelId="{EE70C5EC-8E4C-4D1F-B295-D87CD045B58C}" type="sibTrans" cxnId="{42E0FFFE-29E8-449F-A0F3-E32692C17140}">
      <dgm:prSet/>
      <dgm:spPr/>
      <dgm:t>
        <a:bodyPr/>
        <a:lstStyle/>
        <a:p>
          <a:endParaRPr lang="en-US"/>
        </a:p>
      </dgm:t>
    </dgm:pt>
    <dgm:pt modelId="{42B6A4A3-CC01-4C2B-99C8-2661B3BF4732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err="1" smtClean="0"/>
            <a:t>FFDRo</a:t>
          </a:r>
          <a:r>
            <a:rPr lang="es-ES" sz="1600" dirty="0" smtClean="0"/>
            <a:t>: 0,50</a:t>
          </a:r>
          <a:endParaRPr lang="en-US" sz="1600" dirty="0"/>
        </a:p>
      </dgm:t>
    </dgm:pt>
    <dgm:pt modelId="{585FBB77-6E25-46C4-B29E-2696F25F8BFB}" type="parTrans" cxnId="{E4D62698-9FD9-4605-B202-AD142E5A182D}">
      <dgm:prSet/>
      <dgm:spPr/>
      <dgm:t>
        <a:bodyPr/>
        <a:lstStyle/>
        <a:p>
          <a:endParaRPr lang="en-US"/>
        </a:p>
      </dgm:t>
    </dgm:pt>
    <dgm:pt modelId="{C16A9BD4-701B-4EB2-9F41-35E0F13521E8}" type="sibTrans" cxnId="{E4D62698-9FD9-4605-B202-AD142E5A182D}">
      <dgm:prSet/>
      <dgm:spPr/>
      <dgm:t>
        <a:bodyPr/>
        <a:lstStyle/>
        <a:p>
          <a:endParaRPr lang="en-US"/>
        </a:p>
      </dgm:t>
    </dgm:pt>
    <dgm:pt modelId="{7EF9330E-2DF0-495B-BB2F-0A3A58A5A092}">
      <dgm:prSet phldrT="[Texto]" custT="1"/>
      <dgm:spPr>
        <a:ln w="317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b="1" dirty="0" smtClean="0"/>
            <a:t>FIFO Ratio</a:t>
          </a:r>
          <a:r>
            <a:rPr lang="es-ES" sz="1600" dirty="0" smtClean="0"/>
            <a:t>: </a:t>
          </a:r>
          <a:r>
            <a:rPr lang="es-ES" sz="1600" dirty="0" smtClean="0">
              <a:solidFill>
                <a:schemeClr val="accent6"/>
              </a:solidFill>
            </a:rPr>
            <a:t>0,59</a:t>
          </a:r>
          <a:endParaRPr lang="en-US" sz="1600" dirty="0">
            <a:solidFill>
              <a:schemeClr val="accent6"/>
            </a:solidFill>
          </a:endParaRPr>
        </a:p>
      </dgm:t>
    </dgm:pt>
    <dgm:pt modelId="{5FF2CA2D-4561-40D6-B1B9-45E829A167D7}" type="parTrans" cxnId="{529E3068-1206-41B5-8D66-B9D39BB8925A}">
      <dgm:prSet/>
      <dgm:spPr/>
      <dgm:t>
        <a:bodyPr/>
        <a:lstStyle/>
        <a:p>
          <a:endParaRPr lang="en-US"/>
        </a:p>
      </dgm:t>
    </dgm:pt>
    <dgm:pt modelId="{66649B85-2BEC-46B1-A261-C740C8614041}" type="sibTrans" cxnId="{529E3068-1206-41B5-8D66-B9D39BB8925A}">
      <dgm:prSet/>
      <dgm:spPr/>
      <dgm:t>
        <a:bodyPr/>
        <a:lstStyle/>
        <a:p>
          <a:endParaRPr lang="en-US"/>
        </a:p>
      </dgm:t>
    </dgm:pt>
    <dgm:pt modelId="{3FA848C3-F8CB-4A99-AF4F-59F0D753F805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 </a:t>
          </a:r>
          <a:r>
            <a:rPr lang="es-ES" sz="1600" dirty="0" err="1" smtClean="0"/>
            <a:t>FFDRo</a:t>
          </a:r>
          <a:r>
            <a:rPr lang="es-ES" sz="1600" dirty="0" smtClean="0"/>
            <a:t>: 0</a:t>
          </a:r>
          <a:endParaRPr lang="en-US" sz="1600" dirty="0"/>
        </a:p>
      </dgm:t>
    </dgm:pt>
    <dgm:pt modelId="{13CB0418-F384-4389-A3BD-54FE5413131B}" type="sibTrans" cxnId="{D6EC03EF-DC6A-4E3A-9A5C-B22F4D0E7D9A}">
      <dgm:prSet/>
      <dgm:spPr/>
      <dgm:t>
        <a:bodyPr/>
        <a:lstStyle/>
        <a:p>
          <a:endParaRPr lang="en-US"/>
        </a:p>
      </dgm:t>
    </dgm:pt>
    <dgm:pt modelId="{44532C54-1232-4D1C-A2CE-C783AFB46F6F}" type="parTrans" cxnId="{D6EC03EF-DC6A-4E3A-9A5C-B22F4D0E7D9A}">
      <dgm:prSet/>
      <dgm:spPr/>
      <dgm:t>
        <a:bodyPr/>
        <a:lstStyle/>
        <a:p>
          <a:endParaRPr lang="en-US"/>
        </a:p>
      </dgm:t>
    </dgm:pt>
    <dgm:pt modelId="{C8FE924A-CCDB-4BBC-AD4C-18A2DE6DAC8D}">
      <dgm:prSet phldrT="[Texto]" custT="1"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dirty="0" smtClean="0"/>
            <a:t> </a:t>
          </a:r>
          <a:r>
            <a:rPr lang="es-ES" sz="1600" dirty="0" err="1" smtClean="0"/>
            <a:t>Feed</a:t>
          </a:r>
          <a:r>
            <a:rPr lang="es-ES" sz="1600" dirty="0" smtClean="0"/>
            <a:t>: EFICO KAPPA 866F</a:t>
          </a:r>
          <a:endParaRPr lang="en-US" sz="1600" dirty="0"/>
        </a:p>
      </dgm:t>
    </dgm:pt>
    <dgm:pt modelId="{A38F3B40-09B2-4592-8A72-D83B1BD04DB8}" type="sibTrans" cxnId="{CB88148D-273F-4734-9427-94CC2C0D34B6}">
      <dgm:prSet/>
      <dgm:spPr/>
      <dgm:t>
        <a:bodyPr/>
        <a:lstStyle/>
        <a:p>
          <a:endParaRPr lang="en-US"/>
        </a:p>
      </dgm:t>
    </dgm:pt>
    <dgm:pt modelId="{F0CDC56F-70CD-4AF9-8904-AA47A43F2DF7}" type="parTrans" cxnId="{CB88148D-273F-4734-9427-94CC2C0D34B6}">
      <dgm:prSet/>
      <dgm:spPr/>
      <dgm:t>
        <a:bodyPr/>
        <a:lstStyle/>
        <a:p>
          <a:endParaRPr lang="en-US"/>
        </a:p>
      </dgm:t>
    </dgm:pt>
    <dgm:pt modelId="{F29CC1AE-48A2-4F8E-8A41-BC558A72119E}" type="pres">
      <dgm:prSet presAssocID="{8D99A99A-0E4E-4CFE-8F88-FD82EA93C6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7748E-71D9-4771-8643-F786BDB6ED93}" type="pres">
      <dgm:prSet presAssocID="{1F4534B8-E45A-446E-B7A6-5EB854BDC097}" presName="composite" presStyleCnt="0"/>
      <dgm:spPr/>
    </dgm:pt>
    <dgm:pt modelId="{5F6786A1-BDD0-4EB9-B973-C0BF16B0675B}" type="pres">
      <dgm:prSet presAssocID="{1F4534B8-E45A-446E-B7A6-5EB854BDC097}" presName="rect1" presStyleLbl="trAlignAcc1" presStyleIdx="0" presStyleCnt="2" custScaleX="95443" custScaleY="99317" custLinFactNeighborX="2964" custLinFactNeighborY="4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494C3-4447-4719-8E0F-CBD04548A96A}" type="pres">
      <dgm:prSet presAssocID="{1F4534B8-E45A-446E-B7A6-5EB854BDC097}" presName="rect2" presStyleLbl="fgImgPlace1" presStyleIdx="0" presStyleCnt="2" custScaleX="133836" custScaleY="96937" custLinFactNeighborX="4243" custLinFactNeighborY="-1470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45B3ADD1-BF1F-45C7-B270-4D329E14EBF5}" type="pres">
      <dgm:prSet presAssocID="{5E924E3B-3D72-408B-8CF0-1478D15AF99F}" presName="sibTrans" presStyleCnt="0"/>
      <dgm:spPr/>
    </dgm:pt>
    <dgm:pt modelId="{01E054DA-EACE-4EAA-9E98-A5A1394982B6}" type="pres">
      <dgm:prSet presAssocID="{DC5054E6-F415-458A-9A0D-E3A607F00CEE}" presName="composite" presStyleCnt="0"/>
      <dgm:spPr/>
    </dgm:pt>
    <dgm:pt modelId="{3ECA7D43-4F50-4AD8-891E-569DFC6C560E}" type="pres">
      <dgm:prSet presAssocID="{DC5054E6-F415-458A-9A0D-E3A607F00CEE}" presName="rect1" presStyleLbl="trAlignAcc1" presStyleIdx="1" presStyleCnt="2" custScaleX="95328" custScaleY="99286" custLinFactNeighborX="222" custLinFactNeighborY="-3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70C13-8BF2-481F-9FFE-DA963BAAE6D1}" type="pres">
      <dgm:prSet presAssocID="{DC5054E6-F415-458A-9A0D-E3A607F00CEE}" presName="rect2" presStyleLbl="fgImgPlace1" presStyleIdx="1" presStyleCnt="2" custScaleX="133085" custScaleY="96150" custLinFactNeighborX="-1150" custLinFactNeighborY="878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</dgm:ptLst>
  <dgm:cxnLst>
    <dgm:cxn modelId="{2E4696DC-0B16-42CB-9FD0-19FC2CB5E54C}" type="presOf" srcId="{B2D2A78E-2D35-4ACB-8468-2F54A124DC04}" destId="{5F6786A1-BDD0-4EB9-B973-C0BF16B0675B}" srcOrd="0" destOrd="3" presId="urn:microsoft.com/office/officeart/2008/layout/PictureStrips"/>
    <dgm:cxn modelId="{B08E2592-E98D-4811-817E-A0F5B126A5EF}" srcId="{1F4534B8-E45A-446E-B7A6-5EB854BDC097}" destId="{B2D2A78E-2D35-4ACB-8468-2F54A124DC04}" srcOrd="2" destOrd="0" parTransId="{14676E32-4187-4CF7-99E8-9492172E9F5F}" sibTransId="{4445B006-9C65-4554-88D6-8C4EB93AC120}"/>
    <dgm:cxn modelId="{98E844AF-D39A-4093-9510-B51F1F78E0FA}" type="presOf" srcId="{CF0C6E73-55AA-41CC-82BC-9DCCF9C59422}" destId="{5F6786A1-BDD0-4EB9-B973-C0BF16B0675B}" srcOrd="0" destOrd="4" presId="urn:microsoft.com/office/officeart/2008/layout/PictureStrips"/>
    <dgm:cxn modelId="{CB88148D-273F-4734-9427-94CC2C0D34B6}" srcId="{1F4534B8-E45A-446E-B7A6-5EB854BDC097}" destId="{C8FE924A-CCDB-4BBC-AD4C-18A2DE6DAC8D}" srcOrd="0" destOrd="0" parTransId="{F0CDC56F-70CD-4AF9-8904-AA47A43F2DF7}" sibTransId="{A38F3B40-09B2-4592-8A72-D83B1BD04DB8}"/>
    <dgm:cxn modelId="{E4D62698-9FD9-4605-B202-AD142E5A182D}" srcId="{DC5054E6-F415-458A-9A0D-E3A607F00CEE}" destId="{42B6A4A3-CC01-4C2B-99C8-2661B3BF4732}" srcOrd="4" destOrd="0" parTransId="{585FBB77-6E25-46C4-B29E-2696F25F8BFB}" sibTransId="{C16A9BD4-701B-4EB2-9F41-35E0F13521E8}"/>
    <dgm:cxn modelId="{7F680061-5A62-43C7-BA33-0C3CCB39DBE9}" type="presOf" srcId="{DC5054E6-F415-458A-9A0D-E3A607F00CEE}" destId="{3ECA7D43-4F50-4AD8-891E-569DFC6C560E}" srcOrd="0" destOrd="0" presId="urn:microsoft.com/office/officeart/2008/layout/PictureStrips"/>
    <dgm:cxn modelId="{567A4C41-826D-4FAA-8315-572B6CA002F8}" type="presOf" srcId="{F83B6EAD-D7C2-4C11-8880-D71F9237BC95}" destId="{3ECA7D43-4F50-4AD8-891E-569DFC6C560E}" srcOrd="0" destOrd="4" presId="urn:microsoft.com/office/officeart/2008/layout/PictureStrips"/>
    <dgm:cxn modelId="{098A896E-BABE-4C21-80FD-1D32FAE48616}" srcId="{8D99A99A-0E4E-4CFE-8F88-FD82EA93C68F}" destId="{1F4534B8-E45A-446E-B7A6-5EB854BDC097}" srcOrd="0" destOrd="0" parTransId="{8FCAD498-856D-471D-B4CF-E7D79095FE48}" sibTransId="{5E924E3B-3D72-408B-8CF0-1478D15AF99F}"/>
    <dgm:cxn modelId="{4EEF5BA8-B090-4B65-88E3-8E1836A1A28E}" type="presOf" srcId="{8D99A99A-0E4E-4CFE-8F88-FD82EA93C68F}" destId="{F29CC1AE-48A2-4F8E-8A41-BC558A72119E}" srcOrd="0" destOrd="0" presId="urn:microsoft.com/office/officeart/2008/layout/PictureStrips"/>
    <dgm:cxn modelId="{993DA931-F723-4836-8AB3-FB2F0D628FFF}" type="presOf" srcId="{0578FA5C-C4B9-4F5F-AE4D-1698826849D6}" destId="{3ECA7D43-4F50-4AD8-891E-569DFC6C560E}" srcOrd="0" destOrd="1" presId="urn:microsoft.com/office/officeart/2008/layout/PictureStrips"/>
    <dgm:cxn modelId="{8C2C632E-435C-4A10-8C9C-B26899EE2572}" srcId="{8D99A99A-0E4E-4CFE-8F88-FD82EA93C68F}" destId="{DC5054E6-F415-458A-9A0D-E3A607F00CEE}" srcOrd="1" destOrd="0" parTransId="{3E9EBED8-90F7-4845-B750-92A0FA0F8218}" sibTransId="{C9328DE4-A1A3-4FB4-8140-78B6ED129BAE}"/>
    <dgm:cxn modelId="{993C7627-203D-4494-9279-DB146B2F9B3E}" srcId="{1F4534B8-E45A-446E-B7A6-5EB854BDC097}" destId="{33F2A838-2F54-4E7A-9D4A-52823A7B7346}" srcOrd="5" destOrd="0" parTransId="{BA787FB6-97C5-4E4F-BDAE-ED7C45501958}" sibTransId="{C608EE2D-36B6-4786-8421-8BC7DFE97B47}"/>
    <dgm:cxn modelId="{D6EC03EF-DC6A-4E3A-9A5C-B22F4D0E7D9A}" srcId="{1F4534B8-E45A-446E-B7A6-5EB854BDC097}" destId="{3FA848C3-F8CB-4A99-AF4F-59F0D753F805}" srcOrd="4" destOrd="0" parTransId="{44532C54-1232-4D1C-A2CE-C783AFB46F6F}" sibTransId="{13CB0418-F384-4389-A3BD-54FE5413131B}"/>
    <dgm:cxn modelId="{42E0FFFE-29E8-449F-A0F3-E32692C17140}" srcId="{DC5054E6-F415-458A-9A0D-E3A607F00CEE}" destId="{F83B6EAD-D7C2-4C11-8880-D71F9237BC95}" srcOrd="3" destOrd="0" parTransId="{1064FD63-1CD4-418E-8D63-776DED9963AD}" sibTransId="{EE70C5EC-8E4C-4D1F-B295-D87CD045B58C}"/>
    <dgm:cxn modelId="{529E3068-1206-41B5-8D66-B9D39BB8925A}" srcId="{DC5054E6-F415-458A-9A0D-E3A607F00CEE}" destId="{7EF9330E-2DF0-495B-BB2F-0A3A58A5A092}" srcOrd="5" destOrd="0" parTransId="{5FF2CA2D-4561-40D6-B1B9-45E829A167D7}" sibTransId="{66649B85-2BEC-46B1-A261-C740C8614041}"/>
    <dgm:cxn modelId="{5C11F874-75D3-4C19-AE3B-D3B49D1F2D7B}" type="presOf" srcId="{C8FE924A-CCDB-4BBC-AD4C-18A2DE6DAC8D}" destId="{5F6786A1-BDD0-4EB9-B973-C0BF16B0675B}" srcOrd="0" destOrd="1" presId="urn:microsoft.com/office/officeart/2008/layout/PictureStrips"/>
    <dgm:cxn modelId="{3D2B3ACB-0FF2-4A31-B5C8-8B605D685DFC}" srcId="{1F4534B8-E45A-446E-B7A6-5EB854BDC097}" destId="{CF0C6E73-55AA-41CC-82BC-9DCCF9C59422}" srcOrd="3" destOrd="0" parTransId="{A39E91BC-8ECA-4431-9AE0-73E4DEF1D977}" sibTransId="{CD961BE3-768D-468F-A405-6F5093860D41}"/>
    <dgm:cxn modelId="{B1389DCA-34F2-47A9-9550-0A534D6D407C}" type="presOf" srcId="{1F4534B8-E45A-446E-B7A6-5EB854BDC097}" destId="{5F6786A1-BDD0-4EB9-B973-C0BF16B0675B}" srcOrd="0" destOrd="0" presId="urn:microsoft.com/office/officeart/2008/layout/PictureStrips"/>
    <dgm:cxn modelId="{54FBC8E2-A454-4243-A9BC-FD7775859FA5}" type="presOf" srcId="{3FC9B1F1-C051-4FBF-87B8-5AD8AF3B67EC}" destId="{3ECA7D43-4F50-4AD8-891E-569DFC6C560E}" srcOrd="0" destOrd="3" presId="urn:microsoft.com/office/officeart/2008/layout/PictureStrips"/>
    <dgm:cxn modelId="{FFA29EEA-9CF3-4DB7-B92F-059286B0AF78}" srcId="{DC5054E6-F415-458A-9A0D-E3A607F00CEE}" destId="{0578FA5C-C4B9-4F5F-AE4D-1698826849D6}" srcOrd="0" destOrd="0" parTransId="{AFA279D2-19B8-4DC3-A048-B04B506849FE}" sibTransId="{E7ABA18C-3CAD-4A40-860E-9C1BEEBB3C50}"/>
    <dgm:cxn modelId="{D770B29B-5E60-4595-919A-0BC03C5214A5}" type="presOf" srcId="{42B6A4A3-CC01-4C2B-99C8-2661B3BF4732}" destId="{3ECA7D43-4F50-4AD8-891E-569DFC6C560E}" srcOrd="0" destOrd="5" presId="urn:microsoft.com/office/officeart/2008/layout/PictureStrips"/>
    <dgm:cxn modelId="{8E0F31AF-204F-49E4-85CC-26DA1A44B193}" type="presOf" srcId="{D29B9F5B-8A87-47B8-82E8-E39FFA8E68BB}" destId="{3ECA7D43-4F50-4AD8-891E-569DFC6C560E}" srcOrd="0" destOrd="2" presId="urn:microsoft.com/office/officeart/2008/layout/PictureStrips"/>
    <dgm:cxn modelId="{F094184D-4FDC-434D-93B8-2EBE786D0BF2}" srcId="{1F4534B8-E45A-446E-B7A6-5EB854BDC097}" destId="{D1352DBD-DF39-480F-B8A8-97A72136AADA}" srcOrd="1" destOrd="0" parTransId="{29BBD37D-0F0D-4C96-BDA3-1384D311C196}" sibTransId="{418D8212-582E-4F57-ABD9-B318F556BE98}"/>
    <dgm:cxn modelId="{453A8E50-7858-42C1-9AF6-243FA143D94E}" srcId="{DC5054E6-F415-458A-9A0D-E3A607F00CEE}" destId="{D29B9F5B-8A87-47B8-82E8-E39FFA8E68BB}" srcOrd="1" destOrd="0" parTransId="{6BA0E45A-DEDB-4A95-A385-10617E94027F}" sibTransId="{E603C28A-4088-4A06-B178-7971F6045178}"/>
    <dgm:cxn modelId="{5B321834-FEDD-4DE2-A97E-7B209068DC38}" type="presOf" srcId="{D1352DBD-DF39-480F-B8A8-97A72136AADA}" destId="{5F6786A1-BDD0-4EB9-B973-C0BF16B0675B}" srcOrd="0" destOrd="2" presId="urn:microsoft.com/office/officeart/2008/layout/PictureStrips"/>
    <dgm:cxn modelId="{11D7E012-32B8-44D8-9CDF-945F2EE24A0C}" srcId="{DC5054E6-F415-458A-9A0D-E3A607F00CEE}" destId="{3FC9B1F1-C051-4FBF-87B8-5AD8AF3B67EC}" srcOrd="2" destOrd="0" parTransId="{A53F4BEC-021F-4AC5-B8C1-251DB815CC8F}" sibTransId="{00109E5A-C580-4DAF-8887-C3AA8D68FA73}"/>
    <dgm:cxn modelId="{D85E97E5-73FF-4BE5-BE9D-F268C3C5C01A}" type="presOf" srcId="{33F2A838-2F54-4E7A-9D4A-52823A7B7346}" destId="{5F6786A1-BDD0-4EB9-B973-C0BF16B0675B}" srcOrd="0" destOrd="6" presId="urn:microsoft.com/office/officeart/2008/layout/PictureStrips"/>
    <dgm:cxn modelId="{151C8A9B-1E12-4199-A6E5-F4ACF4B95B99}" type="presOf" srcId="{7EF9330E-2DF0-495B-BB2F-0A3A58A5A092}" destId="{3ECA7D43-4F50-4AD8-891E-569DFC6C560E}" srcOrd="0" destOrd="6" presId="urn:microsoft.com/office/officeart/2008/layout/PictureStrips"/>
    <dgm:cxn modelId="{5FEFCBA4-1315-4594-A952-D689BF3C1DF3}" type="presOf" srcId="{3FA848C3-F8CB-4A99-AF4F-59F0D753F805}" destId="{5F6786A1-BDD0-4EB9-B973-C0BF16B0675B}" srcOrd="0" destOrd="5" presId="urn:microsoft.com/office/officeart/2008/layout/PictureStrips"/>
    <dgm:cxn modelId="{B4FD592B-3613-49D2-83DD-7A2D861F4A6D}" type="presParOf" srcId="{F29CC1AE-48A2-4F8E-8A41-BC558A72119E}" destId="{BDE7748E-71D9-4771-8643-F786BDB6ED93}" srcOrd="0" destOrd="0" presId="urn:microsoft.com/office/officeart/2008/layout/PictureStrips"/>
    <dgm:cxn modelId="{D71DAF23-D562-41BF-ADE2-5BA04DD86E43}" type="presParOf" srcId="{BDE7748E-71D9-4771-8643-F786BDB6ED93}" destId="{5F6786A1-BDD0-4EB9-B973-C0BF16B0675B}" srcOrd="0" destOrd="0" presId="urn:microsoft.com/office/officeart/2008/layout/PictureStrips"/>
    <dgm:cxn modelId="{A222A3C9-0519-4FD9-9A0A-6541901796A3}" type="presParOf" srcId="{BDE7748E-71D9-4771-8643-F786BDB6ED93}" destId="{EB5494C3-4447-4719-8E0F-CBD04548A96A}" srcOrd="1" destOrd="0" presId="urn:microsoft.com/office/officeart/2008/layout/PictureStrips"/>
    <dgm:cxn modelId="{6B73C842-9BBC-4E70-80FA-C32676B30278}" type="presParOf" srcId="{F29CC1AE-48A2-4F8E-8A41-BC558A72119E}" destId="{45B3ADD1-BF1F-45C7-B270-4D329E14EBF5}" srcOrd="1" destOrd="0" presId="urn:microsoft.com/office/officeart/2008/layout/PictureStrips"/>
    <dgm:cxn modelId="{6DFFD777-E432-4880-8755-0221D30224B7}" type="presParOf" srcId="{F29CC1AE-48A2-4F8E-8A41-BC558A72119E}" destId="{01E054DA-EACE-4EAA-9E98-A5A1394982B6}" srcOrd="2" destOrd="0" presId="urn:microsoft.com/office/officeart/2008/layout/PictureStrips"/>
    <dgm:cxn modelId="{8BD2237F-CDA7-4187-BDAA-84F03A66B7AE}" type="presParOf" srcId="{01E054DA-EACE-4EAA-9E98-A5A1394982B6}" destId="{3ECA7D43-4F50-4AD8-891E-569DFC6C560E}" srcOrd="0" destOrd="0" presId="urn:microsoft.com/office/officeart/2008/layout/PictureStrips"/>
    <dgm:cxn modelId="{A6C53659-2943-4ABF-A542-828606D54D8C}" type="presParOf" srcId="{01E054DA-EACE-4EAA-9E98-A5A1394982B6}" destId="{85F70C13-8BF2-481F-9FFE-DA963BAAE6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87A1-EB53-4525-8E32-FC198C1F3409}">
      <dsp:nvSpPr>
        <dsp:cNvPr id="0" name=""/>
        <dsp:cNvSpPr/>
      </dsp:nvSpPr>
      <dsp:spPr>
        <a:xfrm>
          <a:off x="0" y="68461"/>
          <a:ext cx="8856984" cy="1662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</a:t>
          </a:r>
          <a:r>
            <a:rPr lang="es-ES" sz="2000" b="1" kern="1200" dirty="0" smtClean="0">
              <a:solidFill>
                <a:schemeClr val="bg2">
                  <a:lumMod val="10000"/>
                </a:schemeClr>
              </a:solidFill>
            </a:rPr>
            <a:t>FFDRm</a:t>
          </a:r>
          <a:r>
            <a:rPr lang="es-ES" sz="1800" b="1" kern="1200" dirty="0" smtClean="0">
              <a:solidFill>
                <a:schemeClr val="bg2">
                  <a:lumMod val="10000"/>
                </a:schemeClr>
              </a:solidFill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%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𝒇𝒊𝒔𝒉𝒎𝒆𝒂𝒍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𝒊𝒏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𝒇𝒆𝒆𝒅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𝒇𝒓𝒐𝒎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𝒇𝒐𝒓𝒂𝒈𝒆𝒇𝒊𝒔𝒉𝒆𝒓𝒊𝒆𝒔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𝒙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𝒆𝑭𝑪𝑹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 </m:t>
                  </m:r>
                </m:num>
                <m:den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𝟐𝟒</m:t>
                  </m:r>
                </m:den>
              </m:f>
            </m:oMath>
          </a14:m>
          <a:endParaRPr lang="en-US" sz="2000" b="1" kern="1200" dirty="0"/>
        </a:p>
      </dsp:txBody>
      <dsp:txXfrm>
        <a:off x="1937604" y="68461"/>
        <a:ext cx="6919379" cy="1662081"/>
      </dsp:txXfrm>
    </dsp:sp>
    <dsp:sp modelId="{4483DF5D-7F63-4AA3-8278-1A9327AAC42B}">
      <dsp:nvSpPr>
        <dsp:cNvPr id="0" name=""/>
        <dsp:cNvSpPr/>
      </dsp:nvSpPr>
      <dsp:spPr>
        <a:xfrm>
          <a:off x="166208" y="166208"/>
          <a:ext cx="1771396" cy="13296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0B3BF0-C969-4F10-969A-86639706A086}">
      <dsp:nvSpPr>
        <dsp:cNvPr id="0" name=""/>
        <dsp:cNvSpPr/>
      </dsp:nvSpPr>
      <dsp:spPr>
        <a:xfrm>
          <a:off x="0" y="1800200"/>
          <a:ext cx="8856984" cy="1662081"/>
        </a:xfrm>
        <a:prstGeom prst="roundRect">
          <a:avLst>
            <a:gd name="adj" fmla="val 10000"/>
          </a:avLst>
        </a:prstGeom>
        <a:solidFill>
          <a:schemeClr val="accent2">
            <a:hueOff val="6758192"/>
            <a:satOff val="0"/>
            <a:lumOff val="31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b="1" kern="1200" dirty="0" smtClean="0">
              <a:solidFill>
                <a:schemeClr val="bg2">
                  <a:lumMod val="10000"/>
                </a:schemeClr>
              </a:solidFill>
            </a:rPr>
            <a:t>FFDRo=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%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𝒇𝒊𝒔𝒉𝒐𝒊𝒍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𝒊𝒏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𝒇𝒆𝒆𝒅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𝒇𝒓𝒐𝒎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𝒇𝒐𝒓𝒂𝒈𝒆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𝒇𝒊𝒔𝒉𝒆𝒓𝒊𝒆𝒔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𝒙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𝒆𝑭𝑪𝑹</m:t>
                  </m:r>
                </m:num>
                <m:den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𝟓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𝒐𝒓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𝟕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(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𝒅𝒆𝒑𝒆𝒏𝒅𝒊𝒏𝒈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𝒐𝒏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𝒔𝒐𝒖𝒓𝒄𝒊𝒏𝒈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𝒐𝒇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 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𝒇𝒊𝒔𝒉</m:t>
                  </m:r>
                  <m:r>
                    <a:rPr lang="es-ES" sz="2400" b="1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/>
                    </a:rPr>
                    <m:t>)</m:t>
                  </m:r>
                </m:den>
              </m:f>
            </m:oMath>
          </a14:m>
          <a:endParaRPr lang="en-US" sz="2000" b="1" kern="1200" dirty="0"/>
        </a:p>
      </dsp:txBody>
      <dsp:txXfrm>
        <a:off x="1937604" y="1800200"/>
        <a:ext cx="6919379" cy="1662081"/>
      </dsp:txXfrm>
    </dsp:sp>
    <dsp:sp modelId="{CFA30008-B521-48E7-8340-0799C222BA93}">
      <dsp:nvSpPr>
        <dsp:cNvPr id="0" name=""/>
        <dsp:cNvSpPr/>
      </dsp:nvSpPr>
      <dsp:spPr>
        <a:xfrm>
          <a:off x="166208" y="1994498"/>
          <a:ext cx="1771396" cy="13296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32C9D-D98D-4BA3-94CF-483C8179AC11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B986-E919-40C5-A77B-2F3AF73872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9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7513" y="9224736"/>
            <a:ext cx="2970490" cy="4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5" tIns="43692" rIns="87385" bIns="43692" anchor="b"/>
          <a:lstStyle>
            <a:lvl1pPr defTabSz="904875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AE710697-53ED-4678-B16F-2A1200517DF7}" type="slidenum">
              <a:rPr lang="en-GB" altLang="en-US" sz="1200" b="0">
                <a:solidFill>
                  <a:schemeClr val="tx1"/>
                </a:solidFill>
                <a:latin typeface="Times" pitchFamily="18" charset="0"/>
                <a:cs typeface="Arial" charset="0"/>
              </a:rPr>
              <a:pPr algn="r"/>
              <a:t>3</a:t>
            </a:fld>
            <a:endParaRPr lang="en-GB" altLang="en-US" sz="1200" b="0" dirty="0">
              <a:solidFill>
                <a:schemeClr val="tx1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 altLang="en-US" sz="1400" b="1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BNO </a:t>
            </a:r>
            <a:r>
              <a:rPr lang="fr-FR" dirty="0" err="1" smtClean="0"/>
              <a:t>speaking</a:t>
            </a:r>
            <a:r>
              <a:rPr lang="fr-FR" dirty="0" smtClean="0"/>
              <a:t>, MSO &amp; YMO </a:t>
            </a:r>
            <a:r>
              <a:rPr lang="fr-FR" dirty="0" err="1" smtClean="0"/>
              <a:t>also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fresh</a:t>
            </a:r>
            <a:r>
              <a:rPr lang="fr-FR" baseline="0" dirty="0" smtClean="0"/>
              <a:t> water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44C2-7D2F-4001-A123-9A0818C466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37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9144"/>
            <a:ext cx="9168384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835200"/>
            <a:ext cx="7200000" cy="93600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1954800"/>
            <a:ext cx="7200000" cy="50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1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835200"/>
            <a:ext cx="7200000" cy="93600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1954800"/>
            <a:ext cx="7200000" cy="50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Conector recto 4"/>
          <p:cNvCxnSpPr/>
          <p:nvPr userDrawn="1"/>
        </p:nvCxnSpPr>
        <p:spPr>
          <a:xfrm>
            <a:off x="467544" y="928800"/>
            <a:ext cx="7560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90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000"/>
            <a:ext cx="4038600" cy="5112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2000"/>
            <a:ext cx="4038600" cy="5112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Conector recto 4"/>
          <p:cNvCxnSpPr/>
          <p:nvPr userDrawn="1"/>
        </p:nvCxnSpPr>
        <p:spPr>
          <a:xfrm>
            <a:off x="467544" y="928800"/>
            <a:ext cx="7560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6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000"/>
            <a:ext cx="4040188" cy="434716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4041775" cy="4348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Conector recto 4"/>
          <p:cNvCxnSpPr/>
          <p:nvPr userDrawn="1"/>
        </p:nvCxnSpPr>
        <p:spPr>
          <a:xfrm>
            <a:off x="467544" y="928800"/>
            <a:ext cx="7560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7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000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2000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01600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647600" y="3799798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cxnSp>
        <p:nvCxnSpPr>
          <p:cNvPr id="11" name="Conector recto 4"/>
          <p:cNvCxnSpPr/>
          <p:nvPr userDrawn="1"/>
        </p:nvCxnSpPr>
        <p:spPr>
          <a:xfrm>
            <a:off x="467544" y="928800"/>
            <a:ext cx="7560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0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0000" cy="6458400"/>
          </a:xfrm>
        </p:spPr>
        <p:txBody>
          <a:bodyPr tIns="1800000" anchor="t" anchorCtr="1"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108000"/>
            <a:ext cx="6228000" cy="792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00000" y="1152000"/>
            <a:ext cx="6876000" cy="511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0" y="108000"/>
            <a:ext cx="1620000" cy="792000"/>
          </a:xfrm>
          <a:solidFill>
            <a:srgbClr val="002A92">
              <a:alpha val="54902"/>
            </a:srgb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cxnSp>
        <p:nvCxnSpPr>
          <p:cNvPr id="11" name="Conector recto 4"/>
          <p:cNvCxnSpPr/>
          <p:nvPr userDrawn="1"/>
        </p:nvCxnSpPr>
        <p:spPr>
          <a:xfrm>
            <a:off x="1800000" y="928800"/>
            <a:ext cx="6228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94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54000" cy="6458400"/>
          </a:xfrm>
        </p:spPr>
        <p:txBody>
          <a:bodyPr tIns="1800000" anchor="t" anchorCtr="1"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9600" y="1152000"/>
            <a:ext cx="3970800" cy="511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000"/>
            <a:ext cx="4554000" cy="792000"/>
          </a:xfrm>
          <a:solidFill>
            <a:srgbClr val="002A92">
              <a:alpha val="54902"/>
            </a:srgbClr>
          </a:solidFill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6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Conector recto 4"/>
          <p:cNvCxnSpPr/>
          <p:nvPr userDrawn="1"/>
        </p:nvCxnSpPr>
        <p:spPr>
          <a:xfrm>
            <a:off x="467544" y="928800"/>
            <a:ext cx="7560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6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CEB1-4055-4863-BA9B-F9DBC3A39165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ector recto 6"/>
          <p:cNvCxnSpPr/>
          <p:nvPr/>
        </p:nvCxnSpPr>
        <p:spPr>
          <a:xfrm>
            <a:off x="467544" y="930236"/>
            <a:ext cx="7560000" cy="0"/>
          </a:xfrm>
          <a:prstGeom prst="line">
            <a:avLst/>
          </a:prstGeom>
          <a:ln w="6350" cmpd="sng">
            <a:solidFill>
              <a:srgbClr val="0023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4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0629"/>
            <a:ext cx="9144000" cy="39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4000" y="2034000"/>
            <a:ext cx="5940000" cy="1216800"/>
          </a:xfrm>
        </p:spPr>
        <p:txBody>
          <a:bodyPr anchor="ctr">
            <a:normAutofit/>
          </a:bodyPr>
          <a:lstStyle>
            <a:lvl1pPr algn="ctr">
              <a:defRPr sz="2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n 13" descr="logo-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5116"/>
            <a:ext cx="6020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000"/>
            <a:ext cx="4038600" cy="5112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2000"/>
            <a:ext cx="4038600" cy="5112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ector recto 6"/>
          <p:cNvCxnSpPr/>
          <p:nvPr/>
        </p:nvCxnSpPr>
        <p:spPr>
          <a:xfrm>
            <a:off x="467544" y="930236"/>
            <a:ext cx="7560000" cy="0"/>
          </a:xfrm>
          <a:prstGeom prst="line">
            <a:avLst/>
          </a:prstGeom>
          <a:ln w="6350" cmpd="sng">
            <a:solidFill>
              <a:srgbClr val="0023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31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000"/>
            <a:ext cx="4040188" cy="434716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4041775" cy="4348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ector recto 6"/>
          <p:cNvCxnSpPr/>
          <p:nvPr/>
        </p:nvCxnSpPr>
        <p:spPr>
          <a:xfrm>
            <a:off x="467544" y="930236"/>
            <a:ext cx="7560000" cy="0"/>
          </a:xfrm>
          <a:prstGeom prst="line">
            <a:avLst/>
          </a:prstGeom>
          <a:ln w="6350" cmpd="sng">
            <a:solidFill>
              <a:srgbClr val="0023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0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000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2000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ector recto 6"/>
          <p:cNvCxnSpPr/>
          <p:nvPr/>
        </p:nvCxnSpPr>
        <p:spPr>
          <a:xfrm>
            <a:off x="467544" y="930236"/>
            <a:ext cx="7560000" cy="0"/>
          </a:xfrm>
          <a:prstGeom prst="line">
            <a:avLst/>
          </a:prstGeom>
          <a:ln w="6350" cmpd="sng">
            <a:solidFill>
              <a:srgbClr val="0023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01600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647600" y="3799798"/>
            <a:ext cx="4038600" cy="252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368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0000" cy="6458400"/>
          </a:xfrm>
        </p:spPr>
        <p:txBody>
          <a:bodyPr tIns="1800000" anchor="t" anchorCtr="1"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108000"/>
            <a:ext cx="6228000" cy="792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ector recto 6"/>
          <p:cNvCxnSpPr/>
          <p:nvPr/>
        </p:nvCxnSpPr>
        <p:spPr>
          <a:xfrm>
            <a:off x="1800000" y="930236"/>
            <a:ext cx="6228000" cy="0"/>
          </a:xfrm>
          <a:prstGeom prst="line">
            <a:avLst/>
          </a:prstGeom>
          <a:ln w="6350" cmpd="sng">
            <a:solidFill>
              <a:srgbClr val="0023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00000" y="1152000"/>
            <a:ext cx="6876000" cy="511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0" y="108000"/>
            <a:ext cx="1620000" cy="792000"/>
          </a:xfrm>
          <a:solidFill>
            <a:srgbClr val="002A92">
              <a:alpha val="54902"/>
            </a:srgb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54000" cy="6458400"/>
          </a:xfrm>
        </p:spPr>
        <p:txBody>
          <a:bodyPr tIns="1800000" anchor="t" anchorCtr="1"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9600" y="1152000"/>
            <a:ext cx="3970800" cy="511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000"/>
            <a:ext cx="4554000" cy="792000"/>
          </a:xfrm>
          <a:solidFill>
            <a:srgbClr val="002A92">
              <a:alpha val="54902"/>
            </a:srgb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ector recto 6"/>
          <p:cNvCxnSpPr/>
          <p:nvPr/>
        </p:nvCxnSpPr>
        <p:spPr>
          <a:xfrm>
            <a:off x="467544" y="930236"/>
            <a:ext cx="7560000" cy="0"/>
          </a:xfrm>
          <a:prstGeom prst="line">
            <a:avLst/>
          </a:prstGeom>
          <a:ln w="6350" cmpd="sng">
            <a:solidFill>
              <a:srgbClr val="0023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0629"/>
            <a:ext cx="9144000" cy="39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000"/>
            <a:ext cx="756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8229600" cy="51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0000" y="6516000"/>
            <a:ext cx="79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D6E03BB-15A4-4FA0-81BB-7DDC5F7C3B76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0" y="6516000"/>
            <a:ext cx="270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" y="6516000"/>
            <a:ext cx="36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23A246-DE9C-441E-A479-A3B4FA377E5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n 13" descr="logo-0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5116"/>
            <a:ext cx="6020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720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720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720000" rtl="0" eaLnBrk="1" latinLnBrk="0" hangingPunct="1">
        <a:spcBef>
          <a:spcPct val="20000"/>
        </a:spcBef>
        <a:buFont typeface="Gill Sans MT" panose="020B05020201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720000" rtl="0" eaLnBrk="1" latinLnBrk="0" hangingPunct="1">
        <a:spcBef>
          <a:spcPct val="20000"/>
        </a:spcBef>
        <a:buFont typeface="Gill Sans MT" panose="020B0502020104020203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0629"/>
            <a:ext cx="9144000" cy="39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000"/>
            <a:ext cx="756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8229600" cy="51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0000" y="6516000"/>
            <a:ext cx="79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59BCEB1-4055-4863-BA9B-F9DBC3A39165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0" y="6516000"/>
            <a:ext cx="270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" y="6516000"/>
            <a:ext cx="36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B283E2-440F-4AE7-A636-9A8D44187D6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n 13" descr="logo-0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5116"/>
            <a:ext cx="6020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2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720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720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720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720000" rtl="0" eaLnBrk="1" latinLnBrk="0" hangingPunct="1">
        <a:spcBef>
          <a:spcPct val="20000"/>
        </a:spcBef>
        <a:buFont typeface="Gill Sans MT" panose="020B05020201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720000" rtl="0" eaLnBrk="1" latinLnBrk="0" hangingPunct="1">
        <a:spcBef>
          <a:spcPct val="20000"/>
        </a:spcBef>
        <a:buFont typeface="Gill Sans MT" panose="020B0502020104020203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file:///\\NERFSP01\Homedirs$\brn\BioSoft%20TEST%20Packs64\TRIAL%20VERSION%20-%20Batch%20Growth%20and%20Feed%20Plan%20-64bit.ex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25.png"/><Relationship Id="rId15" Type="http://schemas.openxmlformats.org/officeDocument/2006/relationships/image" Target="../media/image30.jpeg"/><Relationship Id="rId10" Type="http://schemas.openxmlformats.org/officeDocument/2006/relationships/diagramLayout" Target="../diagrams/layout3.xml"/><Relationship Id="rId4" Type="http://schemas.openxmlformats.org/officeDocument/2006/relationships/image" Target="../media/image24.jpeg"/><Relationship Id="rId9" Type="http://schemas.openxmlformats.org/officeDocument/2006/relationships/diagramData" Target="../diagrams/data3.xml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Analyse%20KPI%20XXXX%20mai%202018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BioMar</a:t>
            </a:r>
            <a:r>
              <a:rPr lang="fr-FR" dirty="0" smtClean="0"/>
              <a:t> &amp;</a:t>
            </a:r>
            <a:br>
              <a:rPr lang="fr-FR" dirty="0" smtClean="0"/>
            </a:br>
            <a:r>
              <a:rPr lang="fr-FR" dirty="0" err="1" smtClean="0"/>
              <a:t>BioFarm</a:t>
            </a:r>
            <a:r>
              <a:rPr lang="fr-FR" dirty="0" smtClean="0"/>
              <a:t> </a:t>
            </a:r>
            <a:r>
              <a:rPr lang="fr-FR" dirty="0" err="1" smtClean="0"/>
              <a:t>Technical</a:t>
            </a:r>
            <a:r>
              <a:rPr lang="fr-FR" dirty="0" smtClean="0"/>
              <a:t> support service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1916832"/>
            <a:ext cx="7200000" cy="5419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Iran Cage Culture – July 2018</a:t>
            </a:r>
          </a:p>
          <a:p>
            <a:r>
              <a:rPr lang="fr-FR" dirty="0" smtClean="0"/>
              <a:t>Bruno Noguerra – </a:t>
            </a:r>
            <a:r>
              <a:rPr lang="fr-FR" dirty="0" err="1" smtClean="0"/>
              <a:t>BioFarm</a:t>
            </a:r>
            <a:r>
              <a:rPr lang="fr-FR" dirty="0" smtClean="0"/>
              <a:t> manager West Med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0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Forage</a:t>
            </a:r>
            <a:r>
              <a:rPr lang="es-ES" dirty="0" smtClean="0"/>
              <a:t> </a:t>
            </a:r>
            <a:r>
              <a:rPr lang="es-ES" dirty="0" err="1"/>
              <a:t>F</a:t>
            </a:r>
            <a:r>
              <a:rPr lang="es-ES" dirty="0" err="1" smtClean="0"/>
              <a:t>ish</a:t>
            </a:r>
            <a:r>
              <a:rPr lang="es-ES" dirty="0" smtClean="0"/>
              <a:t> </a:t>
            </a:r>
            <a:r>
              <a:rPr lang="es-ES" dirty="0" err="1" smtClean="0"/>
              <a:t>Dependency</a:t>
            </a:r>
            <a:r>
              <a:rPr lang="es-ES" dirty="0" smtClean="0"/>
              <a:t> Ratio (FFDR)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37519" y="1066089"/>
            <a:ext cx="8438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FFDR is the quantity of wild fish used per quantity of cultured fish produced.  This measure can be calculated based on fishmeal (FM) and/or fish oil (FO). </a:t>
            </a:r>
            <a:r>
              <a:rPr lang="en-US" b="1" dirty="0" smtClean="0"/>
              <a:t>Trimmings FM&amp;O is weighted with a score of zero in the FFDR calculation</a:t>
            </a:r>
            <a:r>
              <a:rPr lang="en-US" dirty="0" smtClean="0"/>
              <a:t>.  This </a:t>
            </a:r>
            <a:r>
              <a:rPr lang="en-US" dirty="0"/>
              <a:t>formula calculates the dependency of a single site on wild forage fish resources, independent of any other farm. </a:t>
            </a:r>
            <a:endParaRPr lang="en-US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13 Diagrama"/>
              <p:cNvGraphicFramePr/>
              <p:nvPr>
                <p:extLst>
                  <p:ext uri="{D42A27DB-BD31-4B8C-83A1-F6EECF244321}">
                    <p14:modId xmlns:p14="http://schemas.microsoft.com/office/powerpoint/2010/main" val="373633060"/>
                  </p:ext>
                </p:extLst>
              </p:nvPr>
            </p:nvGraphicFramePr>
            <p:xfrm>
              <a:off x="179512" y="2708920"/>
              <a:ext cx="8856984" cy="34912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13 Diagrama"/>
              <p:cNvGraphicFramePr/>
              <p:nvPr>
                <p:extLst>
                  <p:ext uri="{D42A27DB-BD31-4B8C-83A1-F6EECF244321}">
                    <p14:modId xmlns:p14="http://schemas.microsoft.com/office/powerpoint/2010/main" val="3578858009"/>
                  </p:ext>
                </p:extLst>
              </p:nvPr>
            </p:nvGraphicFramePr>
            <p:xfrm>
              <a:off x="179512" y="2708920"/>
              <a:ext cx="8856984" cy="34912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1 CuadroTexto"/>
          <p:cNvSpPr txBox="1"/>
          <p:nvPr/>
        </p:nvSpPr>
        <p:spPr>
          <a:xfrm>
            <a:off x="224069" y="6247715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Calculation</a:t>
            </a:r>
            <a:r>
              <a:rPr lang="es-ES" sz="1200" dirty="0" smtClean="0"/>
              <a:t> </a:t>
            </a:r>
            <a:r>
              <a:rPr lang="es-ES" sz="1200" dirty="0" err="1" smtClean="0"/>
              <a:t>based</a:t>
            </a:r>
            <a:r>
              <a:rPr lang="es-ES" sz="1200" dirty="0" smtClean="0"/>
              <a:t> </a:t>
            </a:r>
            <a:r>
              <a:rPr lang="es-ES" sz="1200" dirty="0" err="1" smtClean="0"/>
              <a:t>on</a:t>
            </a:r>
            <a:r>
              <a:rPr lang="es-ES" sz="1200" dirty="0" smtClean="0"/>
              <a:t> ASC Salmon standard</a:t>
            </a:r>
            <a:endParaRPr lang="en-US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7313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66"/>
          <a:stretch>
            <a:fillRect/>
          </a:stretch>
        </p:blipFill>
        <p:spPr/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228000" cy="792000"/>
          </a:xfrm>
        </p:spPr>
        <p:txBody>
          <a:bodyPr/>
          <a:lstStyle/>
          <a:p>
            <a:r>
              <a:rPr lang="es-ES" dirty="0" smtClean="0"/>
              <a:t>FIFO RATIO:  SEA BREAM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79789"/>
              </p:ext>
            </p:extLst>
          </p:nvPr>
        </p:nvGraphicFramePr>
        <p:xfrm>
          <a:off x="1475656" y="1124744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7236293" y="1410409"/>
            <a:ext cx="1785297" cy="105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b="1" dirty="0" smtClean="0"/>
              <a:t>24 %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fishmeal</a:t>
            </a:r>
            <a:r>
              <a:rPr lang="es-ES" dirty="0" smtClean="0"/>
              <a:t> are  </a:t>
            </a:r>
            <a:r>
              <a:rPr lang="es-ES" dirty="0" err="1" smtClean="0"/>
              <a:t>trimmings</a:t>
            </a:r>
            <a:endParaRPr lang="en-U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236294" y="2564904"/>
            <a:ext cx="1785297" cy="10503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fish</a:t>
            </a:r>
            <a:r>
              <a:rPr lang="es-ES" dirty="0" smtClean="0"/>
              <a:t> </a:t>
            </a:r>
            <a:r>
              <a:rPr lang="es-ES" dirty="0" err="1" smtClean="0"/>
              <a:t>oil</a:t>
            </a:r>
            <a:r>
              <a:rPr lang="es-ES" dirty="0" smtClean="0"/>
              <a:t> are </a:t>
            </a:r>
            <a:r>
              <a:rPr lang="es-ES" dirty="0" err="1" smtClean="0"/>
              <a:t>trimmings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7" name="6 Rectángulo redondeado"/>
          <p:cNvSpPr/>
          <p:nvPr/>
        </p:nvSpPr>
        <p:spPr>
          <a:xfrm>
            <a:off x="7236296" y="3897052"/>
            <a:ext cx="1785600" cy="105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70 %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fishmeal</a:t>
            </a:r>
            <a:r>
              <a:rPr lang="es-ES" dirty="0" smtClean="0"/>
              <a:t>  are </a:t>
            </a:r>
            <a:r>
              <a:rPr lang="es-ES" dirty="0" err="1" smtClean="0"/>
              <a:t>trimmings</a:t>
            </a:r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7236296" y="5085184"/>
            <a:ext cx="1785600" cy="105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80 % </a:t>
            </a:r>
            <a:r>
              <a:rPr lang="es-ES" dirty="0" smtClean="0"/>
              <a:t>of </a:t>
            </a:r>
            <a:r>
              <a:rPr lang="es-ES" dirty="0" err="1" smtClean="0"/>
              <a:t>fishoil</a:t>
            </a:r>
            <a:r>
              <a:rPr lang="es-ES" dirty="0" smtClean="0"/>
              <a:t> are </a:t>
            </a:r>
            <a:r>
              <a:rPr lang="es-ES" dirty="0" err="1" smtClean="0"/>
              <a:t>trimmings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197"/>
          <a:stretch>
            <a:fillRect/>
          </a:stretch>
        </p:blipFill>
        <p:spPr/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FIFO RATIO : SEA BASS</a:t>
            </a:r>
            <a:endParaRPr lang="en-US" dirty="0"/>
          </a:p>
        </p:txBody>
      </p:sp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715460"/>
              </p:ext>
            </p:extLst>
          </p:nvPr>
        </p:nvGraphicFramePr>
        <p:xfrm>
          <a:off x="1680191" y="1052736"/>
          <a:ext cx="7344816" cy="528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7274333" y="1412776"/>
            <a:ext cx="1785600" cy="105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42% </a:t>
            </a:r>
            <a:r>
              <a:rPr lang="es-ES" dirty="0" smtClean="0"/>
              <a:t>of </a:t>
            </a:r>
            <a:r>
              <a:rPr lang="es-ES" dirty="0" err="1" smtClean="0"/>
              <a:t>fishmeal</a:t>
            </a:r>
            <a:r>
              <a:rPr lang="es-ES" dirty="0" smtClean="0"/>
              <a:t> are </a:t>
            </a:r>
            <a:r>
              <a:rPr lang="es-ES" dirty="0" err="1" smtClean="0"/>
              <a:t>trimmings</a:t>
            </a:r>
            <a:endParaRPr lang="en-U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256144" y="2602632"/>
            <a:ext cx="1785600" cy="105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fishoil</a:t>
            </a:r>
            <a:r>
              <a:rPr lang="es-ES" dirty="0" smtClean="0"/>
              <a:t> are </a:t>
            </a:r>
            <a:r>
              <a:rPr lang="es-ES" dirty="0" err="1" smtClean="0"/>
              <a:t>trimmings</a:t>
            </a:r>
            <a:endParaRPr lang="en-U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256144" y="3861048"/>
            <a:ext cx="1785600" cy="105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61%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fishmeal</a:t>
            </a:r>
            <a:r>
              <a:rPr lang="es-ES" dirty="0" smtClean="0"/>
              <a:t> are </a:t>
            </a:r>
            <a:r>
              <a:rPr lang="es-ES" dirty="0" err="1" smtClean="0"/>
              <a:t>trimmings</a:t>
            </a:r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7256144" y="5085184"/>
            <a:ext cx="1785600" cy="105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80%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fishoil</a:t>
            </a:r>
            <a:r>
              <a:rPr lang="es-ES" dirty="0" smtClean="0"/>
              <a:t> are </a:t>
            </a:r>
            <a:r>
              <a:rPr lang="es-ES" dirty="0" err="1" smtClean="0"/>
              <a:t>trimmings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66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SBR </a:t>
            </a:r>
            <a:r>
              <a:rPr lang="fr-FR" dirty="0" err="1" smtClean="0"/>
              <a:t>growth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southern</a:t>
            </a:r>
            <a:r>
              <a:rPr lang="fr-FR" dirty="0" smtClean="0"/>
              <a:t> </a:t>
            </a:r>
            <a:r>
              <a:rPr lang="fr-FR" dirty="0" err="1" smtClean="0"/>
              <a:t>med</a:t>
            </a:r>
            <a:r>
              <a:rPr lang="fr-FR" dirty="0" smtClean="0"/>
              <a:t> </a:t>
            </a:r>
            <a:r>
              <a:rPr lang="fr-FR" smtClean="0"/>
              <a:t>farm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(</a:t>
            </a:r>
            <a:r>
              <a:rPr lang="fr-FR" sz="2700" dirty="0" err="1" smtClean="0"/>
              <a:t>from</a:t>
            </a:r>
            <a:r>
              <a:rPr lang="fr-FR" sz="2700" dirty="0" smtClean="0"/>
              <a:t> </a:t>
            </a:r>
            <a:r>
              <a:rPr lang="fr-FR" sz="2700" dirty="0" err="1" smtClean="0"/>
              <a:t>may</a:t>
            </a:r>
            <a:r>
              <a:rPr lang="fr-FR" sz="2700" dirty="0" smtClean="0"/>
              <a:t> to </a:t>
            </a:r>
            <a:r>
              <a:rPr lang="fr-FR" sz="2700" dirty="0" err="1" smtClean="0"/>
              <a:t>may</a:t>
            </a:r>
            <a:r>
              <a:rPr lang="fr-FR" sz="2700" dirty="0" smtClean="0"/>
              <a:t> – 3 </a:t>
            </a:r>
            <a:r>
              <a:rPr lang="fr-FR" sz="2700" dirty="0" err="1" smtClean="0"/>
              <a:t>year</a:t>
            </a:r>
            <a:r>
              <a:rPr lang="fr-FR" sz="2700" dirty="0" smtClean="0"/>
              <a:t> class)</a:t>
            </a:r>
            <a:endParaRPr lang="fr-FR" sz="27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332716"/>
              </p:ext>
            </p:extLst>
          </p:nvPr>
        </p:nvGraphicFramePr>
        <p:xfrm>
          <a:off x="1800225" y="1152525"/>
          <a:ext cx="6875463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Biosoft</a:t>
            </a:r>
            <a:r>
              <a:rPr lang="fr-FR" dirty="0" smtClean="0"/>
              <a:t> version 2017 </a:t>
            </a:r>
            <a:r>
              <a:rPr lang="en-US" sz="1800" dirty="0" smtClean="0">
                <a:hlinkClick r:id="rId2" action="ppaction://hlinkfile"/>
              </a:rPr>
              <a:t>P:\BioSoft TEST Packs64\TRIAL VERSION - Batch Growth and Feed Plan -64bit.exe</a:t>
            </a:r>
            <a:endParaRPr lang="fr-FR" sz="1800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</p:nvPr>
        </p:nvGraphicFramePr>
        <p:xfrm>
          <a:off x="457200" y="1152525"/>
          <a:ext cx="822960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8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200" i="1" dirty="0" smtClean="0"/>
              <a:t>Model vs. </a:t>
            </a:r>
            <a:r>
              <a:rPr lang="fr-FR" sz="3200" i="1" dirty="0"/>
              <a:t>r</a:t>
            </a:r>
            <a:r>
              <a:rPr lang="fr-FR" sz="3200" i="1" dirty="0" smtClean="0"/>
              <a:t>eal data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1400" dirty="0" smtClean="0"/>
              <a:t> (SGR correction </a:t>
            </a:r>
            <a:r>
              <a:rPr lang="fr-FR" sz="1400" dirty="0" err="1" smtClean="0"/>
              <a:t>ranging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0,95 to 1,00 – Maturation </a:t>
            </a:r>
            <a:r>
              <a:rPr lang="fr-FR" sz="1400" dirty="0" err="1" smtClean="0"/>
              <a:t>intensity</a:t>
            </a:r>
            <a:r>
              <a:rPr lang="fr-FR" sz="1400" dirty="0" smtClean="0"/>
              <a:t> 1 and 2)</a:t>
            </a:r>
            <a:endParaRPr lang="fr-FR" sz="1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621377"/>
              </p:ext>
            </p:extLst>
          </p:nvPr>
        </p:nvGraphicFramePr>
        <p:xfrm>
          <a:off x="457200" y="1152525"/>
          <a:ext cx="822960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lèche droite 7"/>
          <p:cNvSpPr/>
          <p:nvPr/>
        </p:nvSpPr>
        <p:spPr>
          <a:xfrm>
            <a:off x="115743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07504" y="43651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07504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6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Size of the 1</a:t>
            </a:r>
            <a:r>
              <a:rPr lang="fr-FR" sz="2000" baseline="30000" dirty="0"/>
              <a:t>st</a:t>
            </a:r>
            <a:r>
              <a:rPr lang="fr-FR" sz="2000" dirty="0"/>
              <a:t> </a:t>
            </a:r>
            <a:r>
              <a:rPr lang="fr-FR" sz="2000" dirty="0" err="1"/>
              <a:t>step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smtClean="0"/>
              <a:t>key (not to </a:t>
            </a:r>
            <a:r>
              <a:rPr lang="fr-FR" sz="2000" dirty="0" err="1" smtClean="0"/>
              <a:t>much</a:t>
            </a:r>
            <a:r>
              <a:rPr lang="fr-FR" sz="2000" dirty="0" smtClean="0"/>
              <a:t> cages, not </a:t>
            </a:r>
            <a:r>
              <a:rPr lang="fr-FR" sz="2000" dirty="0" err="1" smtClean="0"/>
              <a:t>too</a:t>
            </a:r>
            <a:r>
              <a:rPr lang="fr-FR" sz="2000" dirty="0" smtClean="0"/>
              <a:t> </a:t>
            </a:r>
            <a:r>
              <a:rPr lang="fr-FR" sz="2000" dirty="0" err="1" smtClean="0"/>
              <a:t>big</a:t>
            </a:r>
            <a:r>
              <a:rPr lang="fr-FR" sz="2000" dirty="0" smtClean="0"/>
              <a:t>….)</a:t>
            </a:r>
          </a:p>
          <a:p>
            <a:endParaRPr lang="fr-FR" sz="2000" dirty="0"/>
          </a:p>
          <a:p>
            <a:r>
              <a:rPr lang="fr-FR" sz="2000" dirty="0" err="1" smtClean="0"/>
              <a:t>Make</a:t>
            </a:r>
            <a:r>
              <a:rPr lang="fr-FR" sz="2000" dirty="0" smtClean="0"/>
              <a:t> the right location,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 and cage </a:t>
            </a:r>
            <a:r>
              <a:rPr lang="fr-FR" sz="2000" dirty="0" err="1" smtClean="0"/>
              <a:t>technology</a:t>
            </a:r>
            <a:r>
              <a:rPr lang="fr-FR" sz="2000" dirty="0" smtClean="0"/>
              <a:t> </a:t>
            </a:r>
            <a:r>
              <a:rPr lang="fr-FR" sz="2000" dirty="0" err="1" smtClean="0"/>
              <a:t>choice</a:t>
            </a:r>
            <a:r>
              <a:rPr lang="fr-FR" sz="2000" dirty="0" smtClean="0"/>
              <a:t>. </a:t>
            </a:r>
            <a:r>
              <a:rPr lang="fr-FR" sz="2000" dirty="0" err="1" smtClean="0"/>
              <a:t>Take</a:t>
            </a:r>
            <a:r>
              <a:rPr lang="fr-FR" sz="2000" dirty="0" smtClean="0"/>
              <a:t> </a:t>
            </a:r>
            <a:r>
              <a:rPr lang="fr-FR" sz="2000" dirty="0" err="1" smtClean="0"/>
              <a:t>your</a:t>
            </a:r>
            <a:r>
              <a:rPr lang="fr-FR" sz="2000" dirty="0" smtClean="0"/>
              <a:t> time, use assistance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err="1" smtClean="0"/>
              <a:t>Qualified</a:t>
            </a:r>
            <a:r>
              <a:rPr lang="fr-FR" sz="2000" dirty="0" smtClean="0"/>
              <a:t> </a:t>
            </a:r>
            <a:r>
              <a:rPr lang="fr-FR" sz="2000" dirty="0" err="1" smtClean="0"/>
              <a:t>human</a:t>
            </a:r>
            <a:r>
              <a:rPr lang="fr-FR" sz="2000" dirty="0" smtClean="0"/>
              <a:t> </a:t>
            </a:r>
            <a:r>
              <a:rPr lang="fr-FR" sz="2000" dirty="0" err="1" smtClean="0"/>
              <a:t>resources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always</a:t>
            </a:r>
            <a:r>
              <a:rPr lang="fr-FR" sz="2000" dirty="0" smtClean="0"/>
              <a:t> </a:t>
            </a:r>
            <a:r>
              <a:rPr lang="fr-FR" sz="2000" dirty="0" err="1" smtClean="0"/>
              <a:t>make</a:t>
            </a:r>
            <a:r>
              <a:rPr lang="fr-FR" sz="2000" dirty="0" smtClean="0"/>
              <a:t> </a:t>
            </a:r>
            <a:r>
              <a:rPr lang="fr-FR" sz="2000" dirty="0" err="1" smtClean="0"/>
              <a:t>your</a:t>
            </a:r>
            <a:r>
              <a:rPr lang="fr-FR" sz="2000" dirty="0" smtClean="0"/>
              <a:t> </a:t>
            </a:r>
            <a:r>
              <a:rPr lang="fr-FR" sz="2000" dirty="0" err="1" smtClean="0"/>
              <a:t>better</a:t>
            </a:r>
            <a:r>
              <a:rPr lang="fr-FR" sz="2000" dirty="0" smtClean="0"/>
              <a:t> </a:t>
            </a:r>
            <a:r>
              <a:rPr lang="fr-FR" sz="2000" dirty="0" err="1" smtClean="0"/>
              <a:t>investment</a:t>
            </a:r>
            <a:r>
              <a:rPr lang="fr-FR" sz="2000" dirty="0" smtClean="0"/>
              <a:t> and </a:t>
            </a:r>
            <a:r>
              <a:rPr lang="fr-FR" sz="2000" dirty="0" err="1" smtClean="0"/>
              <a:t>assets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The more </a:t>
            </a:r>
            <a:r>
              <a:rPr lang="fr-FR" sz="2000" dirty="0" err="1" smtClean="0"/>
              <a:t>qualified</a:t>
            </a:r>
            <a:r>
              <a:rPr lang="fr-FR" sz="2000" dirty="0" smtClean="0"/>
              <a:t> and </a:t>
            </a:r>
            <a:r>
              <a:rPr lang="fr-FR" sz="2000" dirty="0" err="1" smtClean="0"/>
              <a:t>trained</a:t>
            </a:r>
            <a:r>
              <a:rPr lang="fr-FR" sz="2000" dirty="0" smtClean="0"/>
              <a:t> people the </a:t>
            </a:r>
            <a:r>
              <a:rPr lang="fr-FR" sz="2000" dirty="0" err="1" smtClean="0"/>
              <a:t>most</a:t>
            </a:r>
            <a:r>
              <a:rPr lang="fr-FR" sz="2000" dirty="0" smtClean="0"/>
              <a:t> effective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our</a:t>
            </a:r>
            <a:r>
              <a:rPr lang="fr-FR" sz="2000" dirty="0" smtClean="0"/>
              <a:t> </a:t>
            </a:r>
            <a:r>
              <a:rPr lang="fr-FR" sz="2000" dirty="0" err="1" smtClean="0"/>
              <a:t>technical</a:t>
            </a:r>
            <a:r>
              <a:rPr lang="fr-FR" sz="2000" dirty="0" smtClean="0"/>
              <a:t> support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Perspectives for new </a:t>
            </a:r>
            <a:r>
              <a:rPr lang="fr-FR" dirty="0" err="1" smtClean="0"/>
              <a:t>projects</a:t>
            </a:r>
            <a:r>
              <a:rPr lang="fr-FR" smtClean="0"/>
              <a:t> in Iran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416565"/>
              </p:ext>
            </p:extLst>
          </p:nvPr>
        </p:nvGraphicFramePr>
        <p:xfrm>
          <a:off x="179512" y="1484784"/>
          <a:ext cx="4283968" cy="285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3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164288" cy="53732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357301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Thank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you</a:t>
            </a:r>
            <a:r>
              <a:rPr lang="fr-FR" sz="1600" dirty="0" smtClean="0">
                <a:solidFill>
                  <a:schemeClr val="bg1"/>
                </a:solidFill>
              </a:rPr>
              <a:t> for </a:t>
            </a:r>
            <a:r>
              <a:rPr lang="fr-FR" sz="1600" dirty="0" err="1" smtClean="0">
                <a:solidFill>
                  <a:schemeClr val="bg1"/>
                </a:solidFill>
              </a:rPr>
              <a:t>your</a:t>
            </a:r>
            <a:r>
              <a:rPr lang="fr-FR" sz="1600" dirty="0" smtClean="0">
                <a:solidFill>
                  <a:schemeClr val="bg1"/>
                </a:solidFill>
              </a:rPr>
              <a:t> attention </a:t>
            </a:r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BioMar</a:t>
            </a:r>
            <a:r>
              <a:rPr lang="en-GB" noProof="0" dirty="0" smtClean="0"/>
              <a:t> key figures 2017</a:t>
            </a:r>
            <a:endParaRPr lang="en-GB" noProof="0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074585"/>
              </p:ext>
            </p:extLst>
          </p:nvPr>
        </p:nvGraphicFramePr>
        <p:xfrm>
          <a:off x="457200" y="1152525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BioMar</a:t>
            </a:r>
            <a:r>
              <a:rPr lang="en-GB" dirty="0" smtClean="0"/>
              <a:t> Global Operations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t>3</a:t>
            </a:fld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5220493" y="2428098"/>
            <a:ext cx="2472322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EMEA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Europe Middle East Africa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8" name="Tekstboks 11263"/>
          <p:cNvSpPr txBox="1"/>
          <p:nvPr/>
        </p:nvSpPr>
        <p:spPr>
          <a:xfrm>
            <a:off x="6358179" y="3119050"/>
            <a:ext cx="1296799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Emerging Markets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1" name="Rectangle 220" hidden="1"/>
          <p:cNvSpPr/>
          <p:nvPr/>
        </p:nvSpPr>
        <p:spPr>
          <a:xfrm>
            <a:off x="7084559" y="5767388"/>
            <a:ext cx="1637343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BioMar Americas</a:t>
            </a:r>
          </a:p>
        </p:txBody>
      </p:sp>
      <p:sp>
        <p:nvSpPr>
          <p:cNvPr id="225" name="Tekstboks 11263"/>
          <p:cNvSpPr txBox="1"/>
          <p:nvPr/>
        </p:nvSpPr>
        <p:spPr>
          <a:xfrm>
            <a:off x="2337989" y="4425806"/>
            <a:ext cx="1091407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Emerging Markets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5496" y="1093453"/>
            <a:ext cx="9112732" cy="5215867"/>
            <a:chOff x="35496" y="1093453"/>
            <a:chExt cx="9112732" cy="5215867"/>
          </a:xfrm>
        </p:grpSpPr>
        <p:pic>
          <p:nvPicPr>
            <p:cNvPr id="5122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093453"/>
              <a:ext cx="9112732" cy="521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llipse 2"/>
            <p:cNvSpPr/>
            <p:nvPr/>
          </p:nvSpPr>
          <p:spPr>
            <a:xfrm>
              <a:off x="4379822" y="3125284"/>
              <a:ext cx="133155" cy="13650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P:\Data MA Pro\Photos-Voyages\Photos et images\Photos et images Pro\RD\Hirtshals\P10601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16960"/>
            <a:ext cx="1302104" cy="97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16" r="26116"/>
          <a:stretch/>
        </p:blipFill>
        <p:spPr>
          <a:xfrm>
            <a:off x="3616029" y="1340768"/>
            <a:ext cx="830370" cy="117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>
            <a:fillRect/>
          </a:stretch>
        </p:blipFill>
        <p:spPr>
          <a:xfrm>
            <a:off x="4626681" y="692696"/>
            <a:ext cx="1094968" cy="155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3.amazonaws.com/divcomplatform/seafoodsource.com/images/91956433073747224c8dae32b629949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05" y="5373216"/>
            <a:ext cx="1057980" cy="675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iles.undercurrentnews.com/wp-content/uploads/2017/11/BioMar-ATC-in-Eucador-mod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9136"/>
            <a:ext cx="1241158" cy="69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Global Research Organisation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3E2-440F-4AE7-A636-9A8D44187D6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achieve that, </a:t>
            </a:r>
            <a:r>
              <a:rPr lang="en-GB" dirty="0" err="1" smtClean="0"/>
              <a:t>BioMar</a:t>
            </a:r>
            <a:r>
              <a:rPr lang="en-GB" dirty="0" smtClean="0"/>
              <a:t> has set up a truly global research organisation with highly skilled researchers and experts in their field. </a:t>
            </a:r>
          </a:p>
          <a:p>
            <a:r>
              <a:rPr lang="en-GB" dirty="0" smtClean="0"/>
              <a:t>We make our contribution by utilising cutting edge technology at state-of-the-art research facilities around the world.</a:t>
            </a:r>
          </a:p>
          <a:p>
            <a:r>
              <a:rPr lang="en-GB" dirty="0" smtClean="0"/>
              <a:t>BioMar’s R&amp;D organisation is structured in three units which have different focus areas. </a:t>
            </a:r>
          </a:p>
          <a:p>
            <a:r>
              <a:rPr lang="en-GB" dirty="0" smtClean="0"/>
              <a:t>The units have a close cooperation in order to ensure that BioMar’s overall R&amp;D goals and objectives are achieved. 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096725" y="3933056"/>
            <a:ext cx="1935214" cy="192916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36000" rIns="36000" bIns="72000" anchor="t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NUTRITION UNIT</a:t>
            </a: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Nutrition </a:t>
            </a:r>
            <a:r>
              <a:rPr lang="en-US" sz="1200" dirty="0">
                <a:solidFill>
                  <a:schemeClr val="bg1"/>
                </a:solidFill>
              </a:rPr>
              <a:t>Unit works on identifying nutritional requirements and raw material knowledge by building biological models to support customers performance targets.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391978" y="3952746"/>
            <a:ext cx="1935215" cy="190947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</a:gradFill>
          <a:ln>
            <a:headEnd/>
            <a:tailEnd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t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HEALTH UNIT</a:t>
            </a:r>
          </a:p>
          <a:p>
            <a:pPr algn="ctr"/>
            <a:endParaRPr lang="en-GB" sz="1200" b="1" dirty="0" smtClean="0">
              <a:solidFill>
                <a:schemeClr val="bg1"/>
              </a:solidFill>
            </a:endParaRPr>
          </a:p>
          <a:p>
            <a:pPr algn="ctr"/>
            <a:endParaRPr lang="en-GB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/>
              <a:t>Health Unit focuses on active components and nutrition to increase fish and shrimp health.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552220" y="3974686"/>
            <a:ext cx="1935215" cy="188753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rIns="36000" bIns="72000" anchor="t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PROCESS UNIT</a:t>
            </a:r>
          </a:p>
          <a:p>
            <a:pPr algn="ctr"/>
            <a:endParaRPr lang="en-GB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Process Unit concentrates on opening new doors and possibilities by developing knowledge on process and process effects on different raw materials.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82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0480" y="108000"/>
            <a:ext cx="6228000" cy="792000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Commercial </a:t>
            </a:r>
            <a:r>
              <a:rPr lang="fr-FR" sz="2000" b="1" dirty="0" err="1" smtClean="0"/>
              <a:t>organization</a:t>
            </a:r>
            <a:r>
              <a:rPr lang="fr-FR" sz="2000" b="1" dirty="0" smtClean="0"/>
              <a:t>: </a:t>
            </a:r>
            <a:r>
              <a:rPr lang="fr-FR" sz="2000" dirty="0" err="1" smtClean="0"/>
              <a:t>BioFarm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local </a:t>
            </a:r>
            <a:r>
              <a:rPr lang="fr-FR" sz="2000" dirty="0" err="1" smtClean="0"/>
              <a:t>customer</a:t>
            </a:r>
            <a:r>
              <a:rPr lang="fr-FR" sz="2000" dirty="0" smtClean="0"/>
              <a:t> service - WM unit </a:t>
            </a:r>
            <a:r>
              <a:rPr lang="fr-FR" sz="2000" dirty="0" err="1" smtClean="0"/>
              <a:t>inside</a:t>
            </a:r>
            <a:r>
              <a:rPr lang="fr-FR" sz="2000" dirty="0" smtClean="0"/>
              <a:t> EMEA division</a:t>
            </a:r>
            <a:endParaRPr lang="fr-FR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96783"/>
              </p:ext>
            </p:extLst>
          </p:nvPr>
        </p:nvGraphicFramePr>
        <p:xfrm>
          <a:off x="1800225" y="1152525"/>
          <a:ext cx="6875463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6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</a:t>
            </a:r>
            <a:r>
              <a:rPr lang="en-US" sz="2800" b="1" dirty="0" smtClean="0"/>
              <a:t>WM </a:t>
            </a:r>
            <a:r>
              <a:rPr lang="en-US" sz="2800" b="1" dirty="0" err="1" smtClean="0"/>
              <a:t>BioFarm</a:t>
            </a:r>
            <a:r>
              <a:rPr lang="en-US" sz="2800" b="1" dirty="0" smtClean="0"/>
              <a:t> people</a:t>
            </a:r>
            <a:endParaRPr lang="fr-FR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1FA6-13C9-4DAC-AA2E-9B55B346A680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93612"/>
            <a:ext cx="792087" cy="86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www.biomar.com/Countries/Spain/Portraits/Roc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97" y="3677476"/>
            <a:ext cx="762339" cy="83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0" y="3645024"/>
            <a:ext cx="792088" cy="86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792088" cy="86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rn\Desktop\Bruno-Noguerr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84" y="5445224"/>
            <a:ext cx="783721" cy="854968"/>
          </a:xfrm>
          <a:prstGeom prst="rect">
            <a:avLst/>
          </a:prstGeom>
          <a:noFill/>
          <a:effectLst>
            <a:outerShdw blurRad="482600" dist="38100" dir="2700000" sx="104000" sy="104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n\Desktop\Pa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4" y="2111151"/>
            <a:ext cx="819264" cy="893743"/>
          </a:xfrm>
          <a:prstGeom prst="rect">
            <a:avLst/>
          </a:prstGeom>
          <a:noFill/>
          <a:effectLst>
            <a:outerShdw blurRad="330200" dist="50800" dir="2880000" sx="116000" sy="116000" algn="ctr" rotWithShape="0">
              <a:schemeClr val="tx1">
                <a:alpha val="6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0864162"/>
              </p:ext>
            </p:extLst>
          </p:nvPr>
        </p:nvGraphicFramePr>
        <p:xfrm>
          <a:off x="1317020" y="1340768"/>
          <a:ext cx="6495339" cy="417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71" y="5388640"/>
            <a:ext cx="766532" cy="911552"/>
          </a:xfrm>
          <a:prstGeom prst="rect">
            <a:avLst/>
          </a:prstGeom>
          <a:noFill/>
          <a:ln>
            <a:noFill/>
          </a:ln>
          <a:effectLst>
            <a:outerShdw blurRad="279400" dist="38100" dir="2700000" sx="109000" sy="109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rn\Desktop\SPA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31403"/>
            <a:ext cx="360040" cy="3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rn\Desktop\SPA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36" y="2378802"/>
            <a:ext cx="360040" cy="3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rn\Desktop\SPA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3743153"/>
            <a:ext cx="360040" cy="3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rn\Desktop\SPA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19" y="5445224"/>
            <a:ext cx="360040" cy="3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rn\Desktop\SPA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5" y="3677476"/>
            <a:ext cx="360040" cy="3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rn\Desktop\SPA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99582"/>
            <a:ext cx="360040" cy="3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rn\Desktop\FRANCEbi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8" y="5517232"/>
            <a:ext cx="42349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66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Possible </a:t>
            </a:r>
            <a:r>
              <a:rPr lang="fr-FR" dirty="0" err="1" smtClean="0"/>
              <a:t>matters</a:t>
            </a:r>
            <a:r>
              <a:rPr lang="fr-FR" dirty="0" smtClean="0"/>
              <a:t> for </a:t>
            </a:r>
            <a:r>
              <a:rPr lang="fr-FR" dirty="0" err="1" smtClean="0"/>
              <a:t>technical</a:t>
            </a:r>
            <a:r>
              <a:rPr lang="fr-FR" dirty="0" smtClean="0"/>
              <a:t> support…..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Classical</a:t>
            </a:r>
            <a:r>
              <a:rPr lang="fr-FR" sz="2400" dirty="0" smtClean="0"/>
              <a:t> </a:t>
            </a:r>
            <a:r>
              <a:rPr lang="fr-FR" sz="2400" dirty="0" err="1" smtClean="0"/>
              <a:t>pathology</a:t>
            </a:r>
            <a:r>
              <a:rPr lang="fr-FR" sz="2400" dirty="0" smtClean="0"/>
              <a:t> &amp; </a:t>
            </a:r>
            <a:r>
              <a:rPr lang="fr-FR" sz="2400" dirty="0" err="1" smtClean="0"/>
              <a:t>sanitary</a:t>
            </a:r>
            <a:r>
              <a:rPr lang="fr-FR" sz="2400" dirty="0" smtClean="0"/>
              <a:t> support.</a:t>
            </a:r>
          </a:p>
          <a:p>
            <a:pPr lvl="1"/>
            <a:r>
              <a:rPr lang="fr-FR" sz="2400" dirty="0" err="1" smtClean="0"/>
              <a:t>Feeding</a:t>
            </a:r>
            <a:r>
              <a:rPr lang="fr-FR" sz="2400" dirty="0" smtClean="0"/>
              <a:t> </a:t>
            </a:r>
            <a:r>
              <a:rPr lang="fr-FR" sz="2400" dirty="0" err="1" smtClean="0"/>
              <a:t>prevention</a:t>
            </a:r>
            <a:r>
              <a:rPr lang="fr-FR" sz="2400" dirty="0" smtClean="0"/>
              <a:t> </a:t>
            </a:r>
            <a:r>
              <a:rPr lang="fr-FR" sz="2400" dirty="0" err="1" smtClean="0"/>
              <a:t>strategy</a:t>
            </a:r>
            <a:r>
              <a:rPr lang="fr-FR" sz="2400" dirty="0" smtClean="0"/>
              <a:t> </a:t>
            </a:r>
          </a:p>
          <a:p>
            <a:pPr lvl="1"/>
            <a:r>
              <a:rPr lang="fr-FR" sz="2400" dirty="0" err="1" smtClean="0"/>
              <a:t>Combination</a:t>
            </a:r>
            <a:r>
              <a:rPr lang="fr-FR" sz="2400" dirty="0" smtClean="0"/>
              <a:t> of vaccination and </a:t>
            </a:r>
            <a:r>
              <a:rPr lang="fr-FR" sz="2400" dirty="0" err="1" smtClean="0"/>
              <a:t>feeding</a:t>
            </a:r>
            <a:r>
              <a:rPr lang="fr-FR" sz="2400" dirty="0" smtClean="0"/>
              <a:t> </a:t>
            </a:r>
            <a:r>
              <a:rPr lang="fr-FR" sz="2400" dirty="0" err="1" smtClean="0"/>
              <a:t>strategy</a:t>
            </a:r>
            <a:endParaRPr lang="fr-FR" sz="2400" dirty="0" smtClean="0"/>
          </a:p>
          <a:p>
            <a:pPr lvl="1"/>
            <a:endParaRPr lang="fr-FR" sz="2400" dirty="0"/>
          </a:p>
          <a:p>
            <a:r>
              <a:rPr lang="fr-FR" sz="2400" dirty="0" err="1" smtClean="0"/>
              <a:t>Technical</a:t>
            </a:r>
            <a:r>
              <a:rPr lang="fr-FR" sz="2400" dirty="0" smtClean="0"/>
              <a:t> support </a:t>
            </a:r>
            <a:r>
              <a:rPr lang="fr-FR" sz="2400" dirty="0" err="1" smtClean="0"/>
              <a:t>mooring</a:t>
            </a:r>
            <a:r>
              <a:rPr lang="fr-FR" sz="2400" dirty="0" smtClean="0"/>
              <a:t>, cages &amp; nets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P:\Clients\Medora\préparation réunion Medora Q1 - 17\GOPR0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598033"/>
            <a:ext cx="2160240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Clients\Niksa\Niksa FHO\Niksa buoy ch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80084"/>
            <a:ext cx="2885510" cy="16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Clients\Niksa\Niksa FHO\Niksa thimb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91018"/>
            <a:ext cx="2169593" cy="16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matters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Production support</a:t>
            </a:r>
          </a:p>
          <a:p>
            <a:pPr lvl="1"/>
            <a:r>
              <a:rPr lang="fr-FR" sz="2400" dirty="0" smtClean="0"/>
              <a:t>SFR table, </a:t>
            </a:r>
            <a:r>
              <a:rPr lang="fr-FR" dirty="0" smtClean="0"/>
              <a:t>pellet </a:t>
            </a:r>
            <a:r>
              <a:rPr lang="fr-FR" dirty="0" err="1" smtClean="0"/>
              <a:t>number</a:t>
            </a:r>
            <a:r>
              <a:rPr lang="fr-FR" dirty="0" smtClean="0"/>
              <a:t>/</a:t>
            </a:r>
            <a:r>
              <a:rPr lang="fr-FR" dirty="0" err="1" smtClean="0"/>
              <a:t>fish</a:t>
            </a:r>
            <a:r>
              <a:rPr lang="fr-FR" dirty="0" smtClean="0"/>
              <a:t>/</a:t>
            </a:r>
            <a:r>
              <a:rPr lang="fr-FR" dirty="0" err="1" smtClean="0"/>
              <a:t>meal</a:t>
            </a:r>
            <a:endParaRPr lang="fr-FR" sz="2400" dirty="0" smtClean="0"/>
          </a:p>
          <a:p>
            <a:pPr lvl="1"/>
            <a:r>
              <a:rPr lang="fr-FR" sz="2400" dirty="0" err="1" smtClean="0"/>
              <a:t>Growth</a:t>
            </a:r>
            <a:r>
              <a:rPr lang="fr-FR" sz="2400" dirty="0" smtClean="0"/>
              <a:t> </a:t>
            </a:r>
            <a:r>
              <a:rPr lang="fr-FR" sz="2400" dirty="0" err="1" smtClean="0"/>
              <a:t>forecast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Key </a:t>
            </a:r>
            <a:r>
              <a:rPr lang="fr-FR" sz="2400" dirty="0"/>
              <a:t>Performances Index </a:t>
            </a:r>
            <a:r>
              <a:rPr lang="fr-FR" sz="2400" dirty="0" err="1"/>
              <a:t>analysis</a:t>
            </a:r>
            <a:r>
              <a:rPr lang="fr-FR" sz="2400" dirty="0"/>
              <a:t> (KPI)</a:t>
            </a:r>
          </a:p>
          <a:p>
            <a:pPr lvl="1"/>
            <a:endParaRPr lang="fr-FR" dirty="0" smtClean="0"/>
          </a:p>
          <a:p>
            <a:pPr marL="360000" lvl="1" indent="0">
              <a:buNone/>
            </a:pPr>
            <a:endParaRPr lang="fr-FR" dirty="0"/>
          </a:p>
          <a:p>
            <a:pPr marL="360000" lvl="1" indent="0">
              <a:buNone/>
            </a:pPr>
            <a:r>
              <a:rPr lang="fr-FR" smtClean="0">
                <a:hlinkClick r:id="rId2" action="ppaction://hlinkpres?slideindex=1&amp;slidetitle="/>
              </a:rPr>
              <a:t>Analyse KPI XXXX mai 2018.pptx</a:t>
            </a:r>
            <a:endParaRPr lang="fr-FR" dirty="0"/>
          </a:p>
          <a:p>
            <a:pPr marL="0" indent="0">
              <a:buNone/>
            </a:pPr>
            <a:endParaRPr lang="fr-FR" sz="2600" dirty="0" smtClean="0"/>
          </a:p>
          <a:p>
            <a:pPr marL="457200" lvl="1" indent="0">
              <a:buNone/>
            </a:pPr>
            <a:endParaRPr lang="fr-FR" sz="2400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467611" cy="28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4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6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FTU </a:t>
            </a:r>
            <a:r>
              <a:rPr lang="en-US" dirty="0" err="1" smtClean="0"/>
              <a:t>Aquanord</a:t>
            </a:r>
            <a:r>
              <a:rPr lang="en-US" dirty="0" smtClean="0"/>
              <a:t> + FTU </a:t>
            </a:r>
            <a:r>
              <a:rPr lang="en-US" dirty="0" err="1" smtClean="0"/>
              <a:t>Selonda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1FA6-13C9-4DAC-AA2E-9B55B346A680}" type="slidenum">
              <a:rPr lang="nb-NO" smtClean="0"/>
              <a:t>9</a:t>
            </a:fld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endParaRPr lang="en-GB" sz="14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 err="1" smtClean="0"/>
              <a:t>FTU’s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10" y="1196752"/>
            <a:ext cx="3191339" cy="239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17" y="1212668"/>
            <a:ext cx="3590255" cy="239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2051720" y="364502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34 tanks x 25m3</a:t>
            </a:r>
          </a:p>
          <a:p>
            <a:pPr algn="ctr"/>
            <a:r>
              <a:rPr lang="fr-FR" dirty="0" smtClean="0"/>
              <a:t>15 tanks x 4 m3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From</a:t>
            </a:r>
            <a:r>
              <a:rPr lang="fr-FR" dirty="0" smtClean="0"/>
              <a:t> 2014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5588875" y="364502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18 cages x 200 m3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Originally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Dias in 2010-2013,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Selonda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2017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1793740" y="5312241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The size of cages or tanks in </a:t>
            </a:r>
            <a:r>
              <a:rPr lang="fr-FR" b="1" dirty="0" err="1" smtClean="0">
                <a:solidFill>
                  <a:schemeClr val="accent6"/>
                </a:solidFill>
              </a:rPr>
              <a:t>FTU’s</a:t>
            </a:r>
            <a:r>
              <a:rPr lang="fr-FR" b="1" dirty="0" smtClean="0">
                <a:solidFill>
                  <a:schemeClr val="accent6"/>
                </a:solidFill>
              </a:rPr>
              <a:t> are </a:t>
            </a:r>
            <a:r>
              <a:rPr lang="fr-FR" b="1" dirty="0" err="1" smtClean="0">
                <a:solidFill>
                  <a:schemeClr val="accent6"/>
                </a:solidFill>
              </a:rPr>
              <a:t>closer</a:t>
            </a:r>
            <a:r>
              <a:rPr lang="fr-FR" b="1" dirty="0" smtClean="0">
                <a:solidFill>
                  <a:schemeClr val="accent6"/>
                </a:solidFill>
              </a:rPr>
              <a:t> to the commercial </a:t>
            </a:r>
            <a:r>
              <a:rPr lang="fr-FR" b="1" dirty="0" err="1" smtClean="0">
                <a:solidFill>
                  <a:schemeClr val="accent6"/>
                </a:solidFill>
              </a:rPr>
              <a:t>scale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b="1" dirty="0" err="1" smtClean="0">
                <a:solidFill>
                  <a:schemeClr val="accent6"/>
                </a:solidFill>
              </a:rPr>
              <a:t>found</a:t>
            </a:r>
            <a:r>
              <a:rPr lang="fr-FR" b="1" dirty="0" smtClean="0">
                <a:solidFill>
                  <a:schemeClr val="accent6"/>
                </a:solidFill>
              </a:rPr>
              <a:t> in </a:t>
            </a:r>
            <a:r>
              <a:rPr lang="fr-FR" b="1" dirty="0" err="1" smtClean="0">
                <a:solidFill>
                  <a:schemeClr val="accent6"/>
                </a:solidFill>
              </a:rPr>
              <a:t>farms</a:t>
            </a:r>
            <a:r>
              <a:rPr lang="fr-FR" b="1" dirty="0" smtClean="0">
                <a:solidFill>
                  <a:schemeClr val="accent6"/>
                </a:solidFill>
              </a:rPr>
              <a:t>. It </a:t>
            </a:r>
            <a:r>
              <a:rPr lang="fr-FR" b="1" dirty="0" err="1" smtClean="0">
                <a:solidFill>
                  <a:schemeClr val="accent6"/>
                </a:solidFill>
              </a:rPr>
              <a:t>is</a:t>
            </a:r>
            <a:r>
              <a:rPr lang="fr-FR" b="1" dirty="0" smtClean="0">
                <a:solidFill>
                  <a:schemeClr val="accent6"/>
                </a:solidFill>
              </a:rPr>
              <a:t> a super good </a:t>
            </a:r>
            <a:r>
              <a:rPr lang="fr-FR" b="1" dirty="0" err="1" smtClean="0">
                <a:solidFill>
                  <a:schemeClr val="accent6"/>
                </a:solidFill>
              </a:rPr>
              <a:t>tool</a:t>
            </a:r>
            <a:r>
              <a:rPr lang="fr-FR" b="1" dirty="0" smtClean="0">
                <a:solidFill>
                  <a:schemeClr val="accent6"/>
                </a:solidFill>
              </a:rPr>
              <a:t> to </a:t>
            </a:r>
            <a:r>
              <a:rPr lang="fr-FR" b="1" dirty="0" err="1" smtClean="0">
                <a:solidFill>
                  <a:schemeClr val="accent6"/>
                </a:solidFill>
              </a:rPr>
              <a:t>confirm</a:t>
            </a:r>
            <a:r>
              <a:rPr lang="fr-FR" b="1" dirty="0" smtClean="0">
                <a:solidFill>
                  <a:schemeClr val="accent6"/>
                </a:solidFill>
              </a:rPr>
              <a:t> RD </a:t>
            </a:r>
            <a:r>
              <a:rPr lang="fr-FR" b="1" dirty="0" err="1" smtClean="0">
                <a:solidFill>
                  <a:schemeClr val="accent6"/>
                </a:solidFill>
              </a:rPr>
              <a:t>results</a:t>
            </a:r>
            <a:r>
              <a:rPr lang="fr-FR" b="1" dirty="0" smtClean="0">
                <a:solidFill>
                  <a:schemeClr val="accent6"/>
                </a:solidFill>
              </a:rPr>
              <a:t> (proof of concept)  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mar">
  <a:themeElements>
    <a:clrScheme name="'BioMar">
      <a:dk1>
        <a:srgbClr val="4D4D4D"/>
      </a:dk1>
      <a:lt1>
        <a:srgbClr val="FFFFFF"/>
      </a:lt1>
      <a:dk2>
        <a:srgbClr val="002A92"/>
      </a:dk2>
      <a:lt2>
        <a:srgbClr val="F0F0F0"/>
      </a:lt2>
      <a:accent1>
        <a:srgbClr val="4F81BD"/>
      </a:accent1>
      <a:accent2>
        <a:srgbClr val="92D400"/>
      </a:accent2>
      <a:accent3>
        <a:srgbClr val="00B9E4"/>
      </a:accent3>
      <a:accent4>
        <a:srgbClr val="123C88"/>
      </a:accent4>
      <a:accent5>
        <a:srgbClr val="FF5800"/>
      </a:accent5>
      <a:accent6>
        <a:srgbClr val="E00034"/>
      </a:accent6>
      <a:hlink>
        <a:srgbClr val="0000FF"/>
      </a:hlink>
      <a:folHlink>
        <a:srgbClr val="800080"/>
      </a:folHlink>
    </a:clrScheme>
    <a:fontScheme name="BioMa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Mar New Blue">
  <a:themeElements>
    <a:clrScheme name="BioMar">
      <a:dk1>
        <a:srgbClr val="4D4D4D"/>
      </a:dk1>
      <a:lt1>
        <a:srgbClr val="FFFFFF"/>
      </a:lt1>
      <a:dk2>
        <a:srgbClr val="002A92"/>
      </a:dk2>
      <a:lt2>
        <a:srgbClr val="F0F0F0"/>
      </a:lt2>
      <a:accent1>
        <a:srgbClr val="00B9E4"/>
      </a:accent1>
      <a:accent2>
        <a:srgbClr val="92D400"/>
      </a:accent2>
      <a:accent3>
        <a:srgbClr val="FF5800"/>
      </a:accent3>
      <a:accent4>
        <a:srgbClr val="4F81BD"/>
      </a:accent4>
      <a:accent5>
        <a:srgbClr val="E00034"/>
      </a:accent5>
      <a:accent6>
        <a:srgbClr val="123C88"/>
      </a:accent6>
      <a:hlink>
        <a:srgbClr val="FFFFFF"/>
      </a:hlink>
      <a:folHlink>
        <a:srgbClr val="8EE9FF"/>
      </a:folHlink>
    </a:clrScheme>
    <a:fontScheme name="BioMa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Biomar</Template>
  <TotalTime>2348</TotalTime>
  <Words>818</Words>
  <Application>Microsoft Office PowerPoint</Application>
  <PresentationFormat>Affichage à l'écran (4:3)</PresentationFormat>
  <Paragraphs>150</Paragraphs>
  <Slides>17</Slides>
  <Notes>2</Notes>
  <HiddenSlides>3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Bauhaus 93</vt:lpstr>
      <vt:lpstr>Calibri</vt:lpstr>
      <vt:lpstr>Cambria Math</vt:lpstr>
      <vt:lpstr>Gill Sans MT</vt:lpstr>
      <vt:lpstr>Tahoma</vt:lpstr>
      <vt:lpstr>Times</vt:lpstr>
      <vt:lpstr>Trebuchet MS</vt:lpstr>
      <vt:lpstr>Wingdings</vt:lpstr>
      <vt:lpstr>Biomar</vt:lpstr>
      <vt:lpstr>BioMar New Blue</vt:lpstr>
      <vt:lpstr>BioMar &amp; BioFarm Technical support service</vt:lpstr>
      <vt:lpstr>BioMar key figures 2017</vt:lpstr>
      <vt:lpstr>BioMar Global Operations</vt:lpstr>
      <vt:lpstr>A Global Research Organisation</vt:lpstr>
      <vt:lpstr>Commercial organization: BioFarm is a local customer service - WM unit inside EMEA division</vt:lpstr>
      <vt:lpstr> WM BioFarm people</vt:lpstr>
      <vt:lpstr>Possible matters for technical support…..</vt:lpstr>
      <vt:lpstr>Other matters</vt:lpstr>
      <vt:lpstr>FTU Aquanord + FTU Selonda</vt:lpstr>
      <vt:lpstr>Forage Fish Dependency Ratio (FFDR)</vt:lpstr>
      <vt:lpstr>FIFO RATIO:  SEA BREAM</vt:lpstr>
      <vt:lpstr>FIFO RATIO : SEA BASS</vt:lpstr>
      <vt:lpstr>SBR growth data from southern med farm (from may to may – 3 year class)</vt:lpstr>
      <vt:lpstr>Biosoft version 2017 P:\BioSoft TEST Packs64\TRIAL VERSION - Batch Growth and Feed Plan -64bit.exe</vt:lpstr>
      <vt:lpstr>Model vs. real data  (SGR correction ranging from 0,95 to 1,00 – Maturation intensity 1 and 2)</vt:lpstr>
      <vt:lpstr>Perspectives for new projects in Iran</vt:lpstr>
      <vt:lpstr>Présentation PowerPoint</vt:lpstr>
    </vt:vector>
  </TitlesOfParts>
  <Company>Biomar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BioFarm Trials in WM</dc:title>
  <dc:creator>Bruno Noguerra</dc:creator>
  <cp:lastModifiedBy>Jérémie VIEVILLE</cp:lastModifiedBy>
  <cp:revision>116</cp:revision>
  <cp:lastPrinted>2018-02-23T11:57:22Z</cp:lastPrinted>
  <dcterms:created xsi:type="dcterms:W3CDTF">2017-09-13T08:40:58Z</dcterms:created>
  <dcterms:modified xsi:type="dcterms:W3CDTF">2018-07-04T04:05:11Z</dcterms:modified>
</cp:coreProperties>
</file>