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8ACE-34D1-40D9-8953-1FB8C8DDEDC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6E94-1B18-4521-9FAA-C4901F816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79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8ACE-34D1-40D9-8953-1FB8C8DDEDC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6E94-1B18-4521-9FAA-C4901F816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0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8ACE-34D1-40D9-8953-1FB8C8DDEDC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6E94-1B18-4521-9FAA-C4901F816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37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8ACE-34D1-40D9-8953-1FB8C8DDEDC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6E94-1B18-4521-9FAA-C4901F816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62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8ACE-34D1-40D9-8953-1FB8C8DDEDC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6E94-1B18-4521-9FAA-C4901F816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9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8ACE-34D1-40D9-8953-1FB8C8DDEDC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6E94-1B18-4521-9FAA-C4901F816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98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8ACE-34D1-40D9-8953-1FB8C8DDEDC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6E94-1B18-4521-9FAA-C4901F816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9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8ACE-34D1-40D9-8953-1FB8C8DDEDC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6E94-1B18-4521-9FAA-C4901F816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72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8ACE-34D1-40D9-8953-1FB8C8DDEDC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6E94-1B18-4521-9FAA-C4901F816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00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8ACE-34D1-40D9-8953-1FB8C8DDEDC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6E94-1B18-4521-9FAA-C4901F816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65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8ACE-34D1-40D9-8953-1FB8C8DDEDC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6E94-1B18-4521-9FAA-C4901F816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18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88ACE-34D1-40D9-8953-1FB8C8DDEDC2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06E94-1B18-4521-9FAA-C4901F816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859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ین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2637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ین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0541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ین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7249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ین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3306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ین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1692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ین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2590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ین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6168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ین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214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ین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5032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ین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1005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ین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0073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2016-07-10T17:48:04Z</dcterms:created>
  <dcterms:modified xsi:type="dcterms:W3CDTF">2016-07-10T17:48:30Z</dcterms:modified>
</cp:coreProperties>
</file>