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4" r:id="rId4"/>
    <p:sldId id="290" r:id="rId5"/>
    <p:sldId id="272" r:id="rId6"/>
    <p:sldId id="278" r:id="rId7"/>
    <p:sldId id="276" r:id="rId8"/>
    <p:sldId id="267" r:id="rId9"/>
    <p:sldId id="277" r:id="rId10"/>
    <p:sldId id="268" r:id="rId11"/>
    <p:sldId id="264" r:id="rId12"/>
    <p:sldId id="265" r:id="rId13"/>
    <p:sldId id="292" r:id="rId14"/>
    <p:sldId id="269" r:id="rId15"/>
    <p:sldId id="293" r:id="rId16"/>
    <p:sldId id="271" r:id="rId17"/>
    <p:sldId id="275" r:id="rId18"/>
    <p:sldId id="262" r:id="rId19"/>
    <p:sldId id="280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4B0"/>
    <a:srgbClr val="27594D"/>
    <a:srgbClr val="409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EC0F2-4ADC-4957-A3A3-89221A339F4C}" type="doc">
      <dgm:prSet loTypeId="urn:microsoft.com/office/officeart/2005/8/layout/hProcess9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D77DA07C-DE29-4920-808A-FA9485165CCB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توالت</a:t>
          </a:r>
          <a:r>
            <a:rPr lang="fa-IR" dirty="0" smtClean="0"/>
            <a:t> </a:t>
          </a:r>
          <a:r>
            <a:rPr lang="fa-IR" dirty="0" smtClean="0">
              <a:cs typeface="B Arshia" panose="00000400000000000000" pitchFamily="2" charset="-78"/>
            </a:rPr>
            <a:t>معلولین</a:t>
          </a:r>
          <a:endParaRPr lang="fa-IR" dirty="0">
            <a:cs typeface="B Arshia" panose="00000400000000000000" pitchFamily="2" charset="-78"/>
          </a:endParaRPr>
        </a:p>
      </dgm:t>
    </dgm:pt>
    <dgm:pt modelId="{7C5ED4EC-03AA-4061-BD85-39174092C951}" type="parTrans" cxnId="{F8B39A06-BAB0-4D25-AC6C-7EAB1E30A161}">
      <dgm:prSet/>
      <dgm:spPr/>
      <dgm:t>
        <a:bodyPr/>
        <a:lstStyle/>
        <a:p>
          <a:pPr rtl="1"/>
          <a:endParaRPr lang="fa-IR"/>
        </a:p>
      </dgm:t>
    </dgm:pt>
    <dgm:pt modelId="{B73A5714-B531-40D5-9848-54E5E2E705A1}" type="sibTrans" cxnId="{F8B39A06-BAB0-4D25-AC6C-7EAB1E30A161}">
      <dgm:prSet/>
      <dgm:spPr/>
      <dgm:t>
        <a:bodyPr/>
        <a:lstStyle/>
        <a:p>
          <a:pPr rtl="1"/>
          <a:endParaRPr lang="fa-IR"/>
        </a:p>
      </dgm:t>
    </dgm:pt>
    <dgm:pt modelId="{1C840C65-8369-4F48-BBA5-47E75AA607C8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توالت بیماران</a:t>
          </a:r>
          <a:endParaRPr lang="fa-IR" dirty="0">
            <a:cs typeface="B Arshia" panose="00000400000000000000" pitchFamily="2" charset="-78"/>
          </a:endParaRPr>
        </a:p>
      </dgm:t>
    </dgm:pt>
    <dgm:pt modelId="{55240C81-C286-46A6-8D69-6CC56B1424E5}" type="parTrans" cxnId="{8FE3AC01-2DD9-4B4A-B789-5F1D9719DFDA}">
      <dgm:prSet/>
      <dgm:spPr/>
      <dgm:t>
        <a:bodyPr/>
        <a:lstStyle/>
        <a:p>
          <a:pPr rtl="1"/>
          <a:endParaRPr lang="fa-IR"/>
        </a:p>
      </dgm:t>
    </dgm:pt>
    <dgm:pt modelId="{E29D6473-B1A0-442E-AAA2-F982EA7A78FA}" type="sibTrans" cxnId="{8FE3AC01-2DD9-4B4A-B789-5F1D9719DFDA}">
      <dgm:prSet/>
      <dgm:spPr/>
      <dgm:t>
        <a:bodyPr/>
        <a:lstStyle/>
        <a:p>
          <a:pPr rtl="1"/>
          <a:endParaRPr lang="fa-IR"/>
        </a:p>
      </dgm:t>
    </dgm:pt>
    <dgm:pt modelId="{09A44759-11D7-4FCB-A156-070AE547E3CE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اتاق نظافت بخش</a:t>
          </a:r>
          <a:endParaRPr lang="fa-IR" dirty="0">
            <a:cs typeface="B Arshia" panose="00000400000000000000" pitchFamily="2" charset="-78"/>
          </a:endParaRPr>
        </a:p>
      </dgm:t>
    </dgm:pt>
    <dgm:pt modelId="{35D60528-81AD-471A-A128-F3239C03D933}" type="parTrans" cxnId="{60A0D05C-DEBD-476A-8A6B-9EA884246DBF}">
      <dgm:prSet/>
      <dgm:spPr/>
      <dgm:t>
        <a:bodyPr/>
        <a:lstStyle/>
        <a:p>
          <a:pPr rtl="1"/>
          <a:endParaRPr lang="fa-IR"/>
        </a:p>
      </dgm:t>
    </dgm:pt>
    <dgm:pt modelId="{9CDC6F8A-9CE1-47A9-89B7-B97A305C3EC1}" type="sibTrans" cxnId="{60A0D05C-DEBD-476A-8A6B-9EA884246DBF}">
      <dgm:prSet/>
      <dgm:spPr/>
      <dgm:t>
        <a:bodyPr/>
        <a:lstStyle/>
        <a:p>
          <a:pPr rtl="1"/>
          <a:endParaRPr lang="fa-IR"/>
        </a:p>
      </dgm:t>
    </dgm:pt>
    <dgm:pt modelId="{12EBA7C8-3C8F-4268-8410-43A8DE47E1C9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نگهداری وسایل کثیف</a:t>
          </a:r>
          <a:endParaRPr lang="fa-IR" dirty="0">
            <a:cs typeface="B Arshia" panose="00000400000000000000" pitchFamily="2" charset="-78"/>
          </a:endParaRPr>
        </a:p>
      </dgm:t>
    </dgm:pt>
    <dgm:pt modelId="{6DEEB83C-0AAB-4BFA-9CDF-695ABD5731D8}" type="parTrans" cxnId="{A7B8E899-6283-400C-BB0B-5F3654F49454}">
      <dgm:prSet/>
      <dgm:spPr/>
      <dgm:t>
        <a:bodyPr/>
        <a:lstStyle/>
        <a:p>
          <a:pPr rtl="1"/>
          <a:endParaRPr lang="fa-IR"/>
        </a:p>
      </dgm:t>
    </dgm:pt>
    <dgm:pt modelId="{9FA4ED25-A15F-4ACE-979A-756CF667FE10}" type="sibTrans" cxnId="{A7B8E899-6283-400C-BB0B-5F3654F49454}">
      <dgm:prSet/>
      <dgm:spPr/>
      <dgm:t>
        <a:bodyPr/>
        <a:lstStyle/>
        <a:p>
          <a:pPr rtl="1"/>
          <a:endParaRPr lang="fa-IR"/>
        </a:p>
      </dgm:t>
    </dgm:pt>
    <dgm:pt modelId="{143D039B-0617-474F-9686-B309154F4D57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انبار وسایل تمیز</a:t>
          </a:r>
          <a:endParaRPr lang="fa-IR" dirty="0">
            <a:cs typeface="B Arshia" panose="00000400000000000000" pitchFamily="2" charset="-78"/>
          </a:endParaRPr>
        </a:p>
      </dgm:t>
    </dgm:pt>
    <dgm:pt modelId="{F1A732E8-5602-4264-9822-D68630473CD2}" type="parTrans" cxnId="{1B354CFB-CC57-41CA-AC26-6A5462012F59}">
      <dgm:prSet/>
      <dgm:spPr/>
      <dgm:t>
        <a:bodyPr/>
        <a:lstStyle/>
        <a:p>
          <a:pPr rtl="1"/>
          <a:endParaRPr lang="fa-IR"/>
        </a:p>
      </dgm:t>
    </dgm:pt>
    <dgm:pt modelId="{DA7C2586-0DEA-4C47-9B4E-700A0AD66597}" type="sibTrans" cxnId="{1B354CFB-CC57-41CA-AC26-6A5462012F59}">
      <dgm:prSet/>
      <dgm:spPr/>
      <dgm:t>
        <a:bodyPr/>
        <a:lstStyle/>
        <a:p>
          <a:pPr rtl="1"/>
          <a:endParaRPr lang="fa-IR"/>
        </a:p>
      </dgm:t>
    </dgm:pt>
    <dgm:pt modelId="{7EE84FEE-559C-49A3-BF7D-A12696B99E28}">
      <dgm:prSet phldrT="[Text]"/>
      <dgm:spPr/>
      <dgm:t>
        <a:bodyPr/>
        <a:lstStyle/>
        <a:p>
          <a:pPr rtl="1"/>
          <a:r>
            <a:rPr lang="fa-IR" smtClean="0">
              <a:cs typeface="B Arshia" panose="00000400000000000000" pitchFamily="2" charset="-78"/>
            </a:rPr>
            <a:t>رختکن بیماران</a:t>
          </a:r>
          <a:endParaRPr lang="fa-IR" dirty="0">
            <a:cs typeface="B Arshia" panose="00000400000000000000" pitchFamily="2" charset="-78"/>
          </a:endParaRPr>
        </a:p>
      </dgm:t>
    </dgm:pt>
    <dgm:pt modelId="{379B5896-6C02-475F-8261-58DC09E7697B}" type="parTrans" cxnId="{67E16B2E-E3EF-4EBF-A597-420916B9DFCB}">
      <dgm:prSet/>
      <dgm:spPr/>
      <dgm:t>
        <a:bodyPr/>
        <a:lstStyle/>
        <a:p>
          <a:pPr rtl="1"/>
          <a:endParaRPr lang="fa-IR"/>
        </a:p>
      </dgm:t>
    </dgm:pt>
    <dgm:pt modelId="{DE54020E-D37F-4D27-ABAC-08A173B944E3}" type="sibTrans" cxnId="{67E16B2E-E3EF-4EBF-A597-420916B9DFCB}">
      <dgm:prSet/>
      <dgm:spPr/>
      <dgm:t>
        <a:bodyPr/>
        <a:lstStyle/>
        <a:p>
          <a:pPr rtl="1"/>
          <a:endParaRPr lang="fa-IR"/>
        </a:p>
      </dgm:t>
    </dgm:pt>
    <dgm:pt modelId="{93E8C140-8CC4-4F12-9CA7-68D39AC6D221}">
      <dgm:prSet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نگهداری وسایل کثیف</a:t>
          </a:r>
          <a:endParaRPr lang="fa-IR" dirty="0">
            <a:cs typeface="B Arshia" panose="00000400000000000000" pitchFamily="2" charset="-78"/>
          </a:endParaRPr>
        </a:p>
      </dgm:t>
    </dgm:pt>
    <dgm:pt modelId="{4988DFCA-8742-46FA-A7E8-94CBD4318848}" type="parTrans" cxnId="{C45D7203-128D-4316-802A-25E738466C92}">
      <dgm:prSet/>
      <dgm:spPr/>
      <dgm:t>
        <a:bodyPr/>
        <a:lstStyle/>
        <a:p>
          <a:pPr rtl="1"/>
          <a:endParaRPr lang="fa-IR"/>
        </a:p>
      </dgm:t>
    </dgm:pt>
    <dgm:pt modelId="{D2257D9D-D0C9-43D9-86F7-118EE9CCFC18}" type="sibTrans" cxnId="{C45D7203-128D-4316-802A-25E738466C92}">
      <dgm:prSet/>
      <dgm:spPr/>
      <dgm:t>
        <a:bodyPr/>
        <a:lstStyle/>
        <a:p>
          <a:pPr rtl="1"/>
          <a:endParaRPr lang="fa-IR"/>
        </a:p>
      </dgm:t>
    </dgm:pt>
    <dgm:pt modelId="{C01D55AB-1A90-41A2-A40D-6D9820984B20}">
      <dgm:prSet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انبار تجهیزات</a:t>
          </a:r>
          <a:endParaRPr lang="fa-IR" dirty="0">
            <a:cs typeface="B Arshia" panose="00000400000000000000" pitchFamily="2" charset="-78"/>
          </a:endParaRPr>
        </a:p>
      </dgm:t>
    </dgm:pt>
    <dgm:pt modelId="{F85182C3-1182-40B5-A6E0-92EEFCD3261F}" type="parTrans" cxnId="{9162C271-5B44-4A2A-853A-148EA267F5B9}">
      <dgm:prSet/>
      <dgm:spPr/>
      <dgm:t>
        <a:bodyPr/>
        <a:lstStyle/>
        <a:p>
          <a:pPr rtl="1"/>
          <a:endParaRPr lang="fa-IR"/>
        </a:p>
      </dgm:t>
    </dgm:pt>
    <dgm:pt modelId="{BDB2C2C5-4F68-46E8-96D1-C567C48EBA24}" type="sibTrans" cxnId="{9162C271-5B44-4A2A-853A-148EA267F5B9}">
      <dgm:prSet/>
      <dgm:spPr/>
      <dgm:t>
        <a:bodyPr/>
        <a:lstStyle/>
        <a:p>
          <a:pPr rtl="1"/>
          <a:endParaRPr lang="fa-IR"/>
        </a:p>
      </dgm:t>
    </dgm:pt>
    <dgm:pt modelId="{8F0C208A-DB8A-4699-ADAC-71D46B1DA847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توالت کارکنان</a:t>
          </a:r>
          <a:endParaRPr lang="fa-IR" dirty="0">
            <a:cs typeface="B Arshia" panose="00000400000000000000" pitchFamily="2" charset="-78"/>
          </a:endParaRPr>
        </a:p>
      </dgm:t>
    </dgm:pt>
    <dgm:pt modelId="{6C4BC1D8-2F22-45CF-8613-6D0032BC7FE8}" type="parTrans" cxnId="{736FFFE4-B83B-42C0-8E85-D3838930480C}">
      <dgm:prSet/>
      <dgm:spPr/>
      <dgm:t>
        <a:bodyPr/>
        <a:lstStyle/>
        <a:p>
          <a:pPr rtl="1"/>
          <a:endParaRPr lang="fa-IR"/>
        </a:p>
      </dgm:t>
    </dgm:pt>
    <dgm:pt modelId="{BE1DD27D-9420-4927-8811-A980F2B560B4}" type="sibTrans" cxnId="{736FFFE4-B83B-42C0-8E85-D3838930480C}">
      <dgm:prSet/>
      <dgm:spPr/>
      <dgm:t>
        <a:bodyPr/>
        <a:lstStyle/>
        <a:p>
          <a:pPr rtl="1"/>
          <a:endParaRPr lang="fa-IR"/>
        </a:p>
      </dgm:t>
    </dgm:pt>
    <dgm:pt modelId="{13843FC3-C7B0-46A4-976C-8F3A08426AEB}">
      <dgm:prSet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توالت کارکنان</a:t>
          </a:r>
          <a:endParaRPr lang="fa-IR" dirty="0">
            <a:cs typeface="B Arshia" panose="00000400000000000000" pitchFamily="2" charset="-78"/>
          </a:endParaRPr>
        </a:p>
      </dgm:t>
    </dgm:pt>
    <dgm:pt modelId="{A11CF687-DC96-4295-83A4-57AE3B891FD1}" type="parTrans" cxnId="{9550BC24-F1AB-4177-B65A-A7EF8F0A8F60}">
      <dgm:prSet/>
      <dgm:spPr/>
      <dgm:t>
        <a:bodyPr/>
        <a:lstStyle/>
        <a:p>
          <a:pPr rtl="1"/>
          <a:endParaRPr lang="fa-IR"/>
        </a:p>
      </dgm:t>
    </dgm:pt>
    <dgm:pt modelId="{DF62929D-EAD2-47C6-BCE0-79A5F7C4DBD1}" type="sibTrans" cxnId="{9550BC24-F1AB-4177-B65A-A7EF8F0A8F60}">
      <dgm:prSet/>
      <dgm:spPr/>
      <dgm:t>
        <a:bodyPr/>
        <a:lstStyle/>
        <a:p>
          <a:pPr rtl="1"/>
          <a:endParaRPr lang="fa-IR"/>
        </a:p>
      </dgm:t>
    </dgm:pt>
    <dgm:pt modelId="{7A77B324-365A-470F-A2D1-D260645B197D}" type="pres">
      <dgm:prSet presAssocID="{67DEC0F2-4ADC-4957-A3A3-89221A339F4C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509385F-8F96-402A-91A7-29D4B58E1193}" type="pres">
      <dgm:prSet presAssocID="{67DEC0F2-4ADC-4957-A3A3-89221A339F4C}" presName="arrow" presStyleLbl="bgShp" presStyleIdx="0" presStyleCnt="1"/>
      <dgm:spPr/>
    </dgm:pt>
    <dgm:pt modelId="{9803DA79-787D-4090-8DC1-57F81CA829FB}" type="pres">
      <dgm:prSet presAssocID="{67DEC0F2-4ADC-4957-A3A3-89221A339F4C}" presName="linearProcess" presStyleCnt="0"/>
      <dgm:spPr/>
    </dgm:pt>
    <dgm:pt modelId="{46F95728-02FA-4893-970E-0406765D9F81}" type="pres">
      <dgm:prSet presAssocID="{D77DA07C-DE29-4920-808A-FA9485165CCB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C5CCBB2-F5AD-46CF-8090-0C09404AC7AC}" type="pres">
      <dgm:prSet presAssocID="{B73A5714-B531-40D5-9848-54E5E2E705A1}" presName="sibTrans" presStyleCnt="0"/>
      <dgm:spPr/>
    </dgm:pt>
    <dgm:pt modelId="{042A3CA3-A9BB-4B26-BAE1-6656667DBE36}" type="pres">
      <dgm:prSet presAssocID="{13843FC3-C7B0-46A4-976C-8F3A08426AEB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9C0FFD-6DB6-4B6A-9DFB-5F6B818E204F}" type="pres">
      <dgm:prSet presAssocID="{DF62929D-EAD2-47C6-BCE0-79A5F7C4DBD1}" presName="sibTrans" presStyleCnt="0"/>
      <dgm:spPr/>
    </dgm:pt>
    <dgm:pt modelId="{85F32149-4384-4A76-975E-F5F83411860F}" type="pres">
      <dgm:prSet presAssocID="{1C840C65-8369-4F48-BBA5-47E75AA607C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DC0A4A-FA47-4AD6-B18E-8EFF8BFD5FBE}" type="pres">
      <dgm:prSet presAssocID="{E29D6473-B1A0-442E-AAA2-F982EA7A78FA}" presName="sibTrans" presStyleCnt="0"/>
      <dgm:spPr/>
    </dgm:pt>
    <dgm:pt modelId="{55755D6F-C263-4A22-BB52-5FB434F7E970}" type="pres">
      <dgm:prSet presAssocID="{09A44759-11D7-4FCB-A156-070AE547E3CE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4C3686-FDCC-4D70-8385-A1F11B02AA72}" type="pres">
      <dgm:prSet presAssocID="{9CDC6F8A-9CE1-47A9-89B7-B97A305C3EC1}" presName="sibTrans" presStyleCnt="0"/>
      <dgm:spPr/>
    </dgm:pt>
    <dgm:pt modelId="{B100E441-8B2A-4C2A-8CA7-517594D43628}" type="pres">
      <dgm:prSet presAssocID="{93E8C140-8CC4-4F12-9CA7-68D39AC6D221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0A19D3-02E8-4866-AF3C-1A7383581BFD}" type="pres">
      <dgm:prSet presAssocID="{D2257D9D-D0C9-43D9-86F7-118EE9CCFC18}" presName="sibTrans" presStyleCnt="0"/>
      <dgm:spPr/>
    </dgm:pt>
    <dgm:pt modelId="{5C634EEA-DDAA-49B1-AFEF-034698D5607E}" type="pres">
      <dgm:prSet presAssocID="{12EBA7C8-3C8F-4268-8410-43A8DE47E1C9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B0DCC8-6D4A-43B3-A2D2-297B1133D0EB}" type="pres">
      <dgm:prSet presAssocID="{9FA4ED25-A15F-4ACE-979A-756CF667FE10}" presName="sibTrans" presStyleCnt="0"/>
      <dgm:spPr/>
    </dgm:pt>
    <dgm:pt modelId="{BB8CE5AC-4939-4F77-A8C0-1FD291DB4CA2}" type="pres">
      <dgm:prSet presAssocID="{143D039B-0617-474F-9686-B309154F4D57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7059EFE-4DAD-4432-8A5D-FC4320BC0370}" type="pres">
      <dgm:prSet presAssocID="{DA7C2586-0DEA-4C47-9B4E-700A0AD66597}" presName="sibTrans" presStyleCnt="0"/>
      <dgm:spPr/>
    </dgm:pt>
    <dgm:pt modelId="{BCBDD462-2127-4353-8914-DAF259FAB6B8}" type="pres">
      <dgm:prSet presAssocID="{7EE84FEE-559C-49A3-BF7D-A12696B99E28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413AA2-5CF9-4135-83A9-53E010BFEA0C}" type="pres">
      <dgm:prSet presAssocID="{DE54020E-D37F-4D27-ABAC-08A173B944E3}" presName="sibTrans" presStyleCnt="0"/>
      <dgm:spPr/>
    </dgm:pt>
    <dgm:pt modelId="{72099E10-7E4F-41C6-88A0-A70C0EBBCBEC}" type="pres">
      <dgm:prSet presAssocID="{C01D55AB-1A90-41A2-A40D-6D9820984B20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E4A665-2046-43D8-9839-DB63C5FE03D6}" type="pres">
      <dgm:prSet presAssocID="{BDB2C2C5-4F68-46E8-96D1-C567C48EBA24}" presName="sibTrans" presStyleCnt="0"/>
      <dgm:spPr/>
    </dgm:pt>
    <dgm:pt modelId="{F930B19C-4A0D-46F2-A8E0-C23C9A6E3C5F}" type="pres">
      <dgm:prSet presAssocID="{8F0C208A-DB8A-4699-ADAC-71D46B1DA84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C67607E-B955-4A7A-9E9D-2CB907C85C5D}" type="presOf" srcId="{8F0C208A-DB8A-4699-ADAC-71D46B1DA847}" destId="{F930B19C-4A0D-46F2-A8E0-C23C9A6E3C5F}" srcOrd="0" destOrd="0" presId="urn:microsoft.com/office/officeart/2005/8/layout/hProcess9"/>
    <dgm:cxn modelId="{494E0AAB-597F-4DCB-84DA-738B1DF0C09D}" type="presOf" srcId="{93E8C140-8CC4-4F12-9CA7-68D39AC6D221}" destId="{B100E441-8B2A-4C2A-8CA7-517594D43628}" srcOrd="0" destOrd="0" presId="urn:microsoft.com/office/officeart/2005/8/layout/hProcess9"/>
    <dgm:cxn modelId="{1B354CFB-CC57-41CA-AC26-6A5462012F59}" srcId="{67DEC0F2-4ADC-4957-A3A3-89221A339F4C}" destId="{143D039B-0617-474F-9686-B309154F4D57}" srcOrd="6" destOrd="0" parTransId="{F1A732E8-5602-4264-9822-D68630473CD2}" sibTransId="{DA7C2586-0DEA-4C47-9B4E-700A0AD66597}"/>
    <dgm:cxn modelId="{2AD1AA1A-FE15-4319-BB4A-DB065FAEC74E}" type="presOf" srcId="{12EBA7C8-3C8F-4268-8410-43A8DE47E1C9}" destId="{5C634EEA-DDAA-49B1-AFEF-034698D5607E}" srcOrd="0" destOrd="0" presId="urn:microsoft.com/office/officeart/2005/8/layout/hProcess9"/>
    <dgm:cxn modelId="{736FFFE4-B83B-42C0-8E85-D3838930480C}" srcId="{67DEC0F2-4ADC-4957-A3A3-89221A339F4C}" destId="{8F0C208A-DB8A-4699-ADAC-71D46B1DA847}" srcOrd="9" destOrd="0" parTransId="{6C4BC1D8-2F22-45CF-8613-6D0032BC7FE8}" sibTransId="{BE1DD27D-9420-4927-8811-A980F2B560B4}"/>
    <dgm:cxn modelId="{F8B39A06-BAB0-4D25-AC6C-7EAB1E30A161}" srcId="{67DEC0F2-4ADC-4957-A3A3-89221A339F4C}" destId="{D77DA07C-DE29-4920-808A-FA9485165CCB}" srcOrd="0" destOrd="0" parTransId="{7C5ED4EC-03AA-4061-BD85-39174092C951}" sibTransId="{B73A5714-B531-40D5-9848-54E5E2E705A1}"/>
    <dgm:cxn modelId="{60A0D05C-DEBD-476A-8A6B-9EA884246DBF}" srcId="{67DEC0F2-4ADC-4957-A3A3-89221A339F4C}" destId="{09A44759-11D7-4FCB-A156-070AE547E3CE}" srcOrd="3" destOrd="0" parTransId="{35D60528-81AD-471A-A128-F3239C03D933}" sibTransId="{9CDC6F8A-9CE1-47A9-89B7-B97A305C3EC1}"/>
    <dgm:cxn modelId="{8FE3AC01-2DD9-4B4A-B789-5F1D9719DFDA}" srcId="{67DEC0F2-4ADC-4957-A3A3-89221A339F4C}" destId="{1C840C65-8369-4F48-BBA5-47E75AA607C8}" srcOrd="2" destOrd="0" parTransId="{55240C81-C286-46A6-8D69-6CC56B1424E5}" sibTransId="{E29D6473-B1A0-442E-AAA2-F982EA7A78FA}"/>
    <dgm:cxn modelId="{71C69504-8444-413F-8616-D39745BD1EF7}" type="presOf" srcId="{09A44759-11D7-4FCB-A156-070AE547E3CE}" destId="{55755D6F-C263-4A22-BB52-5FB434F7E970}" srcOrd="0" destOrd="0" presId="urn:microsoft.com/office/officeart/2005/8/layout/hProcess9"/>
    <dgm:cxn modelId="{A8AB1EBC-CDFE-4617-9887-6B0F1449D61B}" type="presOf" srcId="{1C840C65-8369-4F48-BBA5-47E75AA607C8}" destId="{85F32149-4384-4A76-975E-F5F83411860F}" srcOrd="0" destOrd="0" presId="urn:microsoft.com/office/officeart/2005/8/layout/hProcess9"/>
    <dgm:cxn modelId="{4A111E09-AA1E-4775-9A73-BF8A2D02BC3B}" type="presOf" srcId="{7EE84FEE-559C-49A3-BF7D-A12696B99E28}" destId="{BCBDD462-2127-4353-8914-DAF259FAB6B8}" srcOrd="0" destOrd="0" presId="urn:microsoft.com/office/officeart/2005/8/layout/hProcess9"/>
    <dgm:cxn modelId="{B28B69CF-8176-4B66-8F51-75DD326D4ED0}" type="presOf" srcId="{D77DA07C-DE29-4920-808A-FA9485165CCB}" destId="{46F95728-02FA-4893-970E-0406765D9F81}" srcOrd="0" destOrd="0" presId="urn:microsoft.com/office/officeart/2005/8/layout/hProcess9"/>
    <dgm:cxn modelId="{9162C271-5B44-4A2A-853A-148EA267F5B9}" srcId="{67DEC0F2-4ADC-4957-A3A3-89221A339F4C}" destId="{C01D55AB-1A90-41A2-A40D-6D9820984B20}" srcOrd="8" destOrd="0" parTransId="{F85182C3-1182-40B5-A6E0-92EEFCD3261F}" sibTransId="{BDB2C2C5-4F68-46E8-96D1-C567C48EBA24}"/>
    <dgm:cxn modelId="{E3F30215-3494-4523-919A-932AD78613BE}" type="presOf" srcId="{C01D55AB-1A90-41A2-A40D-6D9820984B20}" destId="{72099E10-7E4F-41C6-88A0-A70C0EBBCBEC}" srcOrd="0" destOrd="0" presId="urn:microsoft.com/office/officeart/2005/8/layout/hProcess9"/>
    <dgm:cxn modelId="{8BE9FA6F-7FEB-48FD-ACEF-4F2820BC53DA}" type="presOf" srcId="{143D039B-0617-474F-9686-B309154F4D57}" destId="{BB8CE5AC-4939-4F77-A8C0-1FD291DB4CA2}" srcOrd="0" destOrd="0" presId="urn:microsoft.com/office/officeart/2005/8/layout/hProcess9"/>
    <dgm:cxn modelId="{A7B8E899-6283-400C-BB0B-5F3654F49454}" srcId="{67DEC0F2-4ADC-4957-A3A3-89221A339F4C}" destId="{12EBA7C8-3C8F-4268-8410-43A8DE47E1C9}" srcOrd="5" destOrd="0" parTransId="{6DEEB83C-0AAB-4BFA-9CDF-695ABD5731D8}" sibTransId="{9FA4ED25-A15F-4ACE-979A-756CF667FE10}"/>
    <dgm:cxn modelId="{9550BC24-F1AB-4177-B65A-A7EF8F0A8F60}" srcId="{67DEC0F2-4ADC-4957-A3A3-89221A339F4C}" destId="{13843FC3-C7B0-46A4-976C-8F3A08426AEB}" srcOrd="1" destOrd="0" parTransId="{A11CF687-DC96-4295-83A4-57AE3B891FD1}" sibTransId="{DF62929D-EAD2-47C6-BCE0-79A5F7C4DBD1}"/>
    <dgm:cxn modelId="{67E16B2E-E3EF-4EBF-A597-420916B9DFCB}" srcId="{67DEC0F2-4ADC-4957-A3A3-89221A339F4C}" destId="{7EE84FEE-559C-49A3-BF7D-A12696B99E28}" srcOrd="7" destOrd="0" parTransId="{379B5896-6C02-475F-8261-58DC09E7697B}" sibTransId="{DE54020E-D37F-4D27-ABAC-08A173B944E3}"/>
    <dgm:cxn modelId="{93089C77-829C-49C0-B22F-86047C32D70F}" type="presOf" srcId="{13843FC3-C7B0-46A4-976C-8F3A08426AEB}" destId="{042A3CA3-A9BB-4B26-BAE1-6656667DBE36}" srcOrd="0" destOrd="0" presId="urn:microsoft.com/office/officeart/2005/8/layout/hProcess9"/>
    <dgm:cxn modelId="{AC831A80-BE8C-4296-9ACD-29F93848EDC4}" type="presOf" srcId="{67DEC0F2-4ADC-4957-A3A3-89221A339F4C}" destId="{7A77B324-365A-470F-A2D1-D260645B197D}" srcOrd="0" destOrd="0" presId="urn:microsoft.com/office/officeart/2005/8/layout/hProcess9"/>
    <dgm:cxn modelId="{C45D7203-128D-4316-802A-25E738466C92}" srcId="{67DEC0F2-4ADC-4957-A3A3-89221A339F4C}" destId="{93E8C140-8CC4-4F12-9CA7-68D39AC6D221}" srcOrd="4" destOrd="0" parTransId="{4988DFCA-8742-46FA-A7E8-94CBD4318848}" sibTransId="{D2257D9D-D0C9-43D9-86F7-118EE9CCFC18}"/>
    <dgm:cxn modelId="{D38E330B-C0B3-4ADB-B46A-FCCE6CA2FB32}" type="presParOf" srcId="{7A77B324-365A-470F-A2D1-D260645B197D}" destId="{8509385F-8F96-402A-91A7-29D4B58E1193}" srcOrd="0" destOrd="0" presId="urn:microsoft.com/office/officeart/2005/8/layout/hProcess9"/>
    <dgm:cxn modelId="{3AB97660-1FC2-4C30-B89B-65C7C823079C}" type="presParOf" srcId="{7A77B324-365A-470F-A2D1-D260645B197D}" destId="{9803DA79-787D-4090-8DC1-57F81CA829FB}" srcOrd="1" destOrd="0" presId="urn:microsoft.com/office/officeart/2005/8/layout/hProcess9"/>
    <dgm:cxn modelId="{29754EBA-1F03-42DB-8B18-175D3CD122EF}" type="presParOf" srcId="{9803DA79-787D-4090-8DC1-57F81CA829FB}" destId="{46F95728-02FA-4893-970E-0406765D9F81}" srcOrd="0" destOrd="0" presId="urn:microsoft.com/office/officeart/2005/8/layout/hProcess9"/>
    <dgm:cxn modelId="{5C79A71C-DF70-4E74-A92B-531261670D5F}" type="presParOf" srcId="{9803DA79-787D-4090-8DC1-57F81CA829FB}" destId="{CC5CCBB2-F5AD-46CF-8090-0C09404AC7AC}" srcOrd="1" destOrd="0" presId="urn:microsoft.com/office/officeart/2005/8/layout/hProcess9"/>
    <dgm:cxn modelId="{EA9A7B2B-FBED-402C-8938-85F4492B1A55}" type="presParOf" srcId="{9803DA79-787D-4090-8DC1-57F81CA829FB}" destId="{042A3CA3-A9BB-4B26-BAE1-6656667DBE36}" srcOrd="2" destOrd="0" presId="urn:microsoft.com/office/officeart/2005/8/layout/hProcess9"/>
    <dgm:cxn modelId="{5B3FD625-4FF3-4F13-87CA-FC244FE6BEE7}" type="presParOf" srcId="{9803DA79-787D-4090-8DC1-57F81CA829FB}" destId="{2E9C0FFD-6DB6-4B6A-9DFB-5F6B818E204F}" srcOrd="3" destOrd="0" presId="urn:microsoft.com/office/officeart/2005/8/layout/hProcess9"/>
    <dgm:cxn modelId="{45A2D14C-052D-4613-ACEE-72275ABAB5D1}" type="presParOf" srcId="{9803DA79-787D-4090-8DC1-57F81CA829FB}" destId="{85F32149-4384-4A76-975E-F5F83411860F}" srcOrd="4" destOrd="0" presId="urn:microsoft.com/office/officeart/2005/8/layout/hProcess9"/>
    <dgm:cxn modelId="{CE9EBCE4-289F-4297-8C24-D2E59DCEDE56}" type="presParOf" srcId="{9803DA79-787D-4090-8DC1-57F81CA829FB}" destId="{88DC0A4A-FA47-4AD6-B18E-8EFF8BFD5FBE}" srcOrd="5" destOrd="0" presId="urn:microsoft.com/office/officeart/2005/8/layout/hProcess9"/>
    <dgm:cxn modelId="{5BF9D406-0D3E-4979-B77C-519C09858599}" type="presParOf" srcId="{9803DA79-787D-4090-8DC1-57F81CA829FB}" destId="{55755D6F-C263-4A22-BB52-5FB434F7E970}" srcOrd="6" destOrd="0" presId="urn:microsoft.com/office/officeart/2005/8/layout/hProcess9"/>
    <dgm:cxn modelId="{BA5B8A8B-A1D8-4859-8302-EE066BA94A7E}" type="presParOf" srcId="{9803DA79-787D-4090-8DC1-57F81CA829FB}" destId="{964C3686-FDCC-4D70-8385-A1F11B02AA72}" srcOrd="7" destOrd="0" presId="urn:microsoft.com/office/officeart/2005/8/layout/hProcess9"/>
    <dgm:cxn modelId="{2F475347-D99D-4B88-8304-3E3487D2ACB2}" type="presParOf" srcId="{9803DA79-787D-4090-8DC1-57F81CA829FB}" destId="{B100E441-8B2A-4C2A-8CA7-517594D43628}" srcOrd="8" destOrd="0" presId="urn:microsoft.com/office/officeart/2005/8/layout/hProcess9"/>
    <dgm:cxn modelId="{3B58B00A-70C4-4956-BEF4-B67E50290D5D}" type="presParOf" srcId="{9803DA79-787D-4090-8DC1-57F81CA829FB}" destId="{B50A19D3-02E8-4866-AF3C-1A7383581BFD}" srcOrd="9" destOrd="0" presId="urn:microsoft.com/office/officeart/2005/8/layout/hProcess9"/>
    <dgm:cxn modelId="{116AF6FA-E5A2-4362-B403-7BAFA65A3599}" type="presParOf" srcId="{9803DA79-787D-4090-8DC1-57F81CA829FB}" destId="{5C634EEA-DDAA-49B1-AFEF-034698D5607E}" srcOrd="10" destOrd="0" presId="urn:microsoft.com/office/officeart/2005/8/layout/hProcess9"/>
    <dgm:cxn modelId="{96CB8E42-C7A6-4F77-9B9E-D3D1A03C82DD}" type="presParOf" srcId="{9803DA79-787D-4090-8DC1-57F81CA829FB}" destId="{31B0DCC8-6D4A-43B3-A2D2-297B1133D0EB}" srcOrd="11" destOrd="0" presId="urn:microsoft.com/office/officeart/2005/8/layout/hProcess9"/>
    <dgm:cxn modelId="{D307057B-19A5-4A14-B819-9D296919EF85}" type="presParOf" srcId="{9803DA79-787D-4090-8DC1-57F81CA829FB}" destId="{BB8CE5AC-4939-4F77-A8C0-1FD291DB4CA2}" srcOrd="12" destOrd="0" presId="urn:microsoft.com/office/officeart/2005/8/layout/hProcess9"/>
    <dgm:cxn modelId="{46A3430A-D5AE-4ED5-9569-66C6CF72D6C8}" type="presParOf" srcId="{9803DA79-787D-4090-8DC1-57F81CA829FB}" destId="{B7059EFE-4DAD-4432-8A5D-FC4320BC0370}" srcOrd="13" destOrd="0" presId="urn:microsoft.com/office/officeart/2005/8/layout/hProcess9"/>
    <dgm:cxn modelId="{D4E934A4-9207-4607-8AF1-C31B75180932}" type="presParOf" srcId="{9803DA79-787D-4090-8DC1-57F81CA829FB}" destId="{BCBDD462-2127-4353-8914-DAF259FAB6B8}" srcOrd="14" destOrd="0" presId="urn:microsoft.com/office/officeart/2005/8/layout/hProcess9"/>
    <dgm:cxn modelId="{598B4F27-80A2-4AB8-9408-CA2F1CC273D3}" type="presParOf" srcId="{9803DA79-787D-4090-8DC1-57F81CA829FB}" destId="{F2413AA2-5CF9-4135-83A9-53E010BFEA0C}" srcOrd="15" destOrd="0" presId="urn:microsoft.com/office/officeart/2005/8/layout/hProcess9"/>
    <dgm:cxn modelId="{AABD1022-B2A0-488C-979C-C882923A2E77}" type="presParOf" srcId="{9803DA79-787D-4090-8DC1-57F81CA829FB}" destId="{72099E10-7E4F-41C6-88A0-A70C0EBBCBEC}" srcOrd="16" destOrd="0" presId="urn:microsoft.com/office/officeart/2005/8/layout/hProcess9"/>
    <dgm:cxn modelId="{6734C16E-6F1F-4873-979D-4E92907050CF}" type="presParOf" srcId="{9803DA79-787D-4090-8DC1-57F81CA829FB}" destId="{21E4A665-2046-43D8-9839-DB63C5FE03D6}" srcOrd="17" destOrd="0" presId="urn:microsoft.com/office/officeart/2005/8/layout/hProcess9"/>
    <dgm:cxn modelId="{AB441447-7625-49F3-AC11-1118F1EA2F70}" type="presParOf" srcId="{9803DA79-787D-4090-8DC1-57F81CA829FB}" destId="{F930B19C-4A0D-46F2-A8E0-C23C9A6E3C5F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EC0F2-4ADC-4957-A3A3-89221A339F4C}" type="doc">
      <dgm:prSet loTypeId="urn:microsoft.com/office/officeart/2005/8/layout/hProcess9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09A44759-11D7-4FCB-A156-070AE547E3CE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سالن مکانوتراپی</a:t>
          </a:r>
          <a:endParaRPr lang="fa-IR" dirty="0">
            <a:cs typeface="B Arshia" panose="00000400000000000000" pitchFamily="2" charset="-78"/>
          </a:endParaRPr>
        </a:p>
      </dgm:t>
    </dgm:pt>
    <dgm:pt modelId="{35D60528-81AD-471A-A128-F3239C03D933}" type="parTrans" cxnId="{60A0D05C-DEBD-476A-8A6B-9EA884246DBF}">
      <dgm:prSet/>
      <dgm:spPr/>
      <dgm:t>
        <a:bodyPr/>
        <a:lstStyle/>
        <a:p>
          <a:pPr rtl="1"/>
          <a:endParaRPr lang="fa-IR"/>
        </a:p>
      </dgm:t>
    </dgm:pt>
    <dgm:pt modelId="{9CDC6F8A-9CE1-47A9-89B7-B97A305C3EC1}" type="sibTrans" cxnId="{60A0D05C-DEBD-476A-8A6B-9EA884246DBF}">
      <dgm:prSet/>
      <dgm:spPr/>
      <dgm:t>
        <a:bodyPr/>
        <a:lstStyle/>
        <a:p>
          <a:pPr rtl="1"/>
          <a:endParaRPr lang="fa-IR"/>
        </a:p>
      </dgm:t>
    </dgm:pt>
    <dgm:pt modelId="{12EBA7C8-3C8F-4268-8410-43A8DE47E1C9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کابین دیاترمی</a:t>
          </a:r>
          <a:endParaRPr lang="fa-IR" dirty="0">
            <a:cs typeface="B Arshia" panose="00000400000000000000" pitchFamily="2" charset="-78"/>
          </a:endParaRPr>
        </a:p>
      </dgm:t>
    </dgm:pt>
    <dgm:pt modelId="{6DEEB83C-0AAB-4BFA-9CDF-695ABD5731D8}" type="parTrans" cxnId="{A7B8E899-6283-400C-BB0B-5F3654F49454}">
      <dgm:prSet/>
      <dgm:spPr/>
      <dgm:t>
        <a:bodyPr/>
        <a:lstStyle/>
        <a:p>
          <a:pPr rtl="1"/>
          <a:endParaRPr lang="fa-IR"/>
        </a:p>
      </dgm:t>
    </dgm:pt>
    <dgm:pt modelId="{9FA4ED25-A15F-4ACE-979A-756CF667FE10}" type="sibTrans" cxnId="{A7B8E899-6283-400C-BB0B-5F3654F49454}">
      <dgm:prSet/>
      <dgm:spPr/>
      <dgm:t>
        <a:bodyPr/>
        <a:lstStyle/>
        <a:p>
          <a:pPr rtl="1"/>
          <a:endParaRPr lang="fa-IR"/>
        </a:p>
      </dgm:t>
    </dgm:pt>
    <dgm:pt modelId="{143D039B-0617-474F-9686-B309154F4D57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کابین تنس</a:t>
          </a:r>
          <a:endParaRPr lang="fa-IR" dirty="0">
            <a:cs typeface="B Arshia" panose="00000400000000000000" pitchFamily="2" charset="-78"/>
          </a:endParaRPr>
        </a:p>
      </dgm:t>
    </dgm:pt>
    <dgm:pt modelId="{F1A732E8-5602-4264-9822-D68630473CD2}" type="parTrans" cxnId="{1B354CFB-CC57-41CA-AC26-6A5462012F59}">
      <dgm:prSet/>
      <dgm:spPr/>
      <dgm:t>
        <a:bodyPr/>
        <a:lstStyle/>
        <a:p>
          <a:pPr rtl="1"/>
          <a:endParaRPr lang="fa-IR"/>
        </a:p>
      </dgm:t>
    </dgm:pt>
    <dgm:pt modelId="{DA7C2586-0DEA-4C47-9B4E-700A0AD66597}" type="sibTrans" cxnId="{1B354CFB-CC57-41CA-AC26-6A5462012F59}">
      <dgm:prSet/>
      <dgm:spPr/>
      <dgm:t>
        <a:bodyPr/>
        <a:lstStyle/>
        <a:p>
          <a:pPr rtl="1"/>
          <a:endParaRPr lang="fa-IR"/>
        </a:p>
      </dgm:t>
    </dgm:pt>
    <dgm:pt modelId="{93E8C140-8CC4-4F12-9CA7-68D39AC6D221}">
      <dgm:prSet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کابین الکتروتراپی</a:t>
          </a:r>
          <a:endParaRPr lang="fa-IR" dirty="0">
            <a:cs typeface="B Arshia" panose="00000400000000000000" pitchFamily="2" charset="-78"/>
          </a:endParaRPr>
        </a:p>
      </dgm:t>
    </dgm:pt>
    <dgm:pt modelId="{4988DFCA-8742-46FA-A7E8-94CBD4318848}" type="parTrans" cxnId="{C45D7203-128D-4316-802A-25E738466C92}">
      <dgm:prSet/>
      <dgm:spPr/>
      <dgm:t>
        <a:bodyPr/>
        <a:lstStyle/>
        <a:p>
          <a:pPr rtl="1"/>
          <a:endParaRPr lang="fa-IR"/>
        </a:p>
      </dgm:t>
    </dgm:pt>
    <dgm:pt modelId="{D2257D9D-D0C9-43D9-86F7-118EE9CCFC18}" type="sibTrans" cxnId="{C45D7203-128D-4316-802A-25E738466C92}">
      <dgm:prSet/>
      <dgm:spPr/>
      <dgm:t>
        <a:bodyPr/>
        <a:lstStyle/>
        <a:p>
          <a:pPr rtl="1"/>
          <a:endParaRPr lang="fa-IR"/>
        </a:p>
      </dgm:t>
    </dgm:pt>
    <dgm:pt modelId="{3436A767-4156-4CD8-A0CA-94A09DB4782D}">
      <dgm:prSet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کابین مادون قرمز و ماورا بنفش</a:t>
          </a:r>
          <a:endParaRPr lang="fa-IR" dirty="0">
            <a:cs typeface="B Arshia" panose="00000400000000000000" pitchFamily="2" charset="-78"/>
          </a:endParaRPr>
        </a:p>
      </dgm:t>
    </dgm:pt>
    <dgm:pt modelId="{F70B920C-6EC3-463E-85AA-E8806EAF13C0}" type="parTrans" cxnId="{659A3B9B-C5A0-4D98-90BA-4B69650F576D}">
      <dgm:prSet/>
      <dgm:spPr/>
      <dgm:t>
        <a:bodyPr/>
        <a:lstStyle/>
        <a:p>
          <a:pPr rtl="1"/>
          <a:endParaRPr lang="fa-IR"/>
        </a:p>
      </dgm:t>
    </dgm:pt>
    <dgm:pt modelId="{F29B2EC0-48E7-48E1-9736-A18216F1A984}" type="sibTrans" cxnId="{659A3B9B-C5A0-4D98-90BA-4B69650F576D}">
      <dgm:prSet/>
      <dgm:spPr/>
      <dgm:t>
        <a:bodyPr/>
        <a:lstStyle/>
        <a:p>
          <a:pPr rtl="1"/>
          <a:endParaRPr lang="fa-IR"/>
        </a:p>
      </dgm:t>
    </dgm:pt>
    <dgm:pt modelId="{2232DD75-E469-413A-B8D9-427FB17F19B7}">
      <dgm:prSet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اتاق گچ گیری و پارافین</a:t>
          </a:r>
          <a:endParaRPr lang="fa-IR" dirty="0">
            <a:cs typeface="B Arshia" panose="00000400000000000000" pitchFamily="2" charset="-78"/>
          </a:endParaRPr>
        </a:p>
      </dgm:t>
    </dgm:pt>
    <dgm:pt modelId="{A1DC7DFF-AAA4-4477-B03C-7A6F011A9EDD}" type="parTrans" cxnId="{820A8BCC-B31B-4837-9779-C16C9B726448}">
      <dgm:prSet/>
      <dgm:spPr/>
      <dgm:t>
        <a:bodyPr/>
        <a:lstStyle/>
        <a:p>
          <a:pPr rtl="1"/>
          <a:endParaRPr lang="fa-IR"/>
        </a:p>
      </dgm:t>
    </dgm:pt>
    <dgm:pt modelId="{D2015A4A-0A20-4680-9E78-357606BFE6D6}" type="sibTrans" cxnId="{820A8BCC-B31B-4837-9779-C16C9B726448}">
      <dgm:prSet/>
      <dgm:spPr/>
      <dgm:t>
        <a:bodyPr/>
        <a:lstStyle/>
        <a:p>
          <a:pPr rtl="1"/>
          <a:endParaRPr lang="fa-IR"/>
        </a:p>
      </dgm:t>
    </dgm:pt>
    <dgm:pt modelId="{8C66266D-4F5E-47AB-9E5D-D3E6E5F9EF64}">
      <dgm:prSet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کابین</a:t>
          </a:r>
          <a:r>
            <a:rPr lang="fa-IR" dirty="0" smtClean="0"/>
            <a:t> </a:t>
          </a:r>
          <a:r>
            <a:rPr lang="fa-IR" dirty="0" smtClean="0">
              <a:cs typeface="B Arshia" panose="00000400000000000000" pitchFamily="2" charset="-78"/>
            </a:rPr>
            <a:t>فرنشال</a:t>
          </a:r>
          <a:endParaRPr lang="fa-IR" dirty="0">
            <a:cs typeface="B Arshia" panose="00000400000000000000" pitchFamily="2" charset="-78"/>
          </a:endParaRPr>
        </a:p>
      </dgm:t>
    </dgm:pt>
    <dgm:pt modelId="{AB2BEEF8-9A4B-4725-A499-03D5E16F074C}" type="parTrans" cxnId="{ACF8DA9D-DE1D-4481-9A5D-7282E319190B}">
      <dgm:prSet/>
      <dgm:spPr/>
      <dgm:t>
        <a:bodyPr/>
        <a:lstStyle/>
        <a:p>
          <a:pPr rtl="1"/>
          <a:endParaRPr lang="fa-IR"/>
        </a:p>
      </dgm:t>
    </dgm:pt>
    <dgm:pt modelId="{8527CEE1-80B4-4B37-8FF1-B0FBC05184A7}" type="sibTrans" cxnId="{ACF8DA9D-DE1D-4481-9A5D-7282E319190B}">
      <dgm:prSet/>
      <dgm:spPr/>
      <dgm:t>
        <a:bodyPr/>
        <a:lstStyle/>
        <a:p>
          <a:pPr rtl="1"/>
          <a:endParaRPr lang="fa-IR"/>
        </a:p>
      </dgm:t>
    </dgm:pt>
    <dgm:pt modelId="{0EFB492A-3B6A-4B35-8D2C-8BD62C405383}" type="pres">
      <dgm:prSet presAssocID="{67DEC0F2-4ADC-4957-A3A3-89221A339F4C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47F5C94-652C-4CD4-94D7-26A777DFF66A}" type="pres">
      <dgm:prSet presAssocID="{67DEC0F2-4ADC-4957-A3A3-89221A339F4C}" presName="arrow" presStyleLbl="bgShp" presStyleIdx="0" presStyleCnt="1"/>
      <dgm:spPr/>
    </dgm:pt>
    <dgm:pt modelId="{6E70A225-9E82-4936-8834-B3AF7063BD7B}" type="pres">
      <dgm:prSet presAssocID="{67DEC0F2-4ADC-4957-A3A3-89221A339F4C}" presName="linearProcess" presStyleCnt="0"/>
      <dgm:spPr/>
    </dgm:pt>
    <dgm:pt modelId="{F7119584-3EEA-46EE-B6A9-4FB9779DAFE7}" type="pres">
      <dgm:prSet presAssocID="{09A44759-11D7-4FCB-A156-070AE547E3CE}" presName="textNode" presStyleLbl="node1" presStyleIdx="0" presStyleCnt="7" custLinFactX="-5" custLinFactNeighborX="-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3E4F73-B02C-49C4-A56E-89D7466516E2}" type="pres">
      <dgm:prSet presAssocID="{9CDC6F8A-9CE1-47A9-89B7-B97A305C3EC1}" presName="sibTrans" presStyleCnt="0"/>
      <dgm:spPr/>
    </dgm:pt>
    <dgm:pt modelId="{1634C195-437E-4FFF-8630-579C6FB5B5FB}" type="pres">
      <dgm:prSet presAssocID="{3436A767-4156-4CD8-A0CA-94A09DB4782D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5CDA79-DC1A-4D4C-80AE-41457EBD703E}" type="pres">
      <dgm:prSet presAssocID="{F29B2EC0-48E7-48E1-9736-A18216F1A984}" presName="sibTrans" presStyleCnt="0"/>
      <dgm:spPr/>
    </dgm:pt>
    <dgm:pt modelId="{016634B5-B2B3-4A22-A055-C94306C6B6A9}" type="pres">
      <dgm:prSet presAssocID="{2232DD75-E469-413A-B8D9-427FB17F19B7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7061927-DA08-4124-BC14-68ED8D829977}" type="pres">
      <dgm:prSet presAssocID="{D2015A4A-0A20-4680-9E78-357606BFE6D6}" presName="sibTrans" presStyleCnt="0"/>
      <dgm:spPr/>
    </dgm:pt>
    <dgm:pt modelId="{5021AB76-05BB-4513-ACB5-A8B6AD4D2181}" type="pres">
      <dgm:prSet presAssocID="{93E8C140-8CC4-4F12-9CA7-68D39AC6D221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4ADFBA-1A4B-47FC-A5D7-1B8356EEAA0F}" type="pres">
      <dgm:prSet presAssocID="{D2257D9D-D0C9-43D9-86F7-118EE9CCFC18}" presName="sibTrans" presStyleCnt="0"/>
      <dgm:spPr/>
    </dgm:pt>
    <dgm:pt modelId="{15EB6A36-5FEB-4106-9BD3-1BD1F3C89B09}" type="pres">
      <dgm:prSet presAssocID="{12EBA7C8-3C8F-4268-8410-43A8DE47E1C9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EB0AF49-0B5A-4F23-8775-91C4FC4EABB1}" type="pres">
      <dgm:prSet presAssocID="{9FA4ED25-A15F-4ACE-979A-756CF667FE10}" presName="sibTrans" presStyleCnt="0"/>
      <dgm:spPr/>
    </dgm:pt>
    <dgm:pt modelId="{7D982F51-E0DD-4F6B-A8ED-9A1E0D20F3FB}" type="pres">
      <dgm:prSet presAssocID="{8C66266D-4F5E-47AB-9E5D-D3E6E5F9EF64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FACA13-2159-4784-B17E-F53BEC6A29B2}" type="pres">
      <dgm:prSet presAssocID="{8527CEE1-80B4-4B37-8FF1-B0FBC05184A7}" presName="sibTrans" presStyleCnt="0"/>
      <dgm:spPr/>
    </dgm:pt>
    <dgm:pt modelId="{CABA7C43-7B8E-42EC-B3AF-08B43D7DBA46}" type="pres">
      <dgm:prSet presAssocID="{143D039B-0617-474F-9686-B309154F4D57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2BC8EE0-4BEE-4FAA-A17D-B6D4C72541DD}" type="presOf" srcId="{12EBA7C8-3C8F-4268-8410-43A8DE47E1C9}" destId="{15EB6A36-5FEB-4106-9BD3-1BD1F3C89B09}" srcOrd="0" destOrd="0" presId="urn:microsoft.com/office/officeart/2005/8/layout/hProcess9"/>
    <dgm:cxn modelId="{659A3B9B-C5A0-4D98-90BA-4B69650F576D}" srcId="{67DEC0F2-4ADC-4957-A3A3-89221A339F4C}" destId="{3436A767-4156-4CD8-A0CA-94A09DB4782D}" srcOrd="1" destOrd="0" parTransId="{F70B920C-6EC3-463E-85AA-E8806EAF13C0}" sibTransId="{F29B2EC0-48E7-48E1-9736-A18216F1A984}"/>
    <dgm:cxn modelId="{ACF8DA9D-DE1D-4481-9A5D-7282E319190B}" srcId="{67DEC0F2-4ADC-4957-A3A3-89221A339F4C}" destId="{8C66266D-4F5E-47AB-9E5D-D3E6E5F9EF64}" srcOrd="5" destOrd="0" parTransId="{AB2BEEF8-9A4B-4725-A499-03D5E16F074C}" sibTransId="{8527CEE1-80B4-4B37-8FF1-B0FBC05184A7}"/>
    <dgm:cxn modelId="{DA691598-1775-4E59-BF27-44D95E63B78C}" type="presOf" srcId="{143D039B-0617-474F-9686-B309154F4D57}" destId="{CABA7C43-7B8E-42EC-B3AF-08B43D7DBA46}" srcOrd="0" destOrd="0" presId="urn:microsoft.com/office/officeart/2005/8/layout/hProcess9"/>
    <dgm:cxn modelId="{223D1B47-D799-4083-9A55-A4815B829D04}" type="presOf" srcId="{3436A767-4156-4CD8-A0CA-94A09DB4782D}" destId="{1634C195-437E-4FFF-8630-579C6FB5B5FB}" srcOrd="0" destOrd="0" presId="urn:microsoft.com/office/officeart/2005/8/layout/hProcess9"/>
    <dgm:cxn modelId="{820A8BCC-B31B-4837-9779-C16C9B726448}" srcId="{67DEC0F2-4ADC-4957-A3A3-89221A339F4C}" destId="{2232DD75-E469-413A-B8D9-427FB17F19B7}" srcOrd="2" destOrd="0" parTransId="{A1DC7DFF-AAA4-4477-B03C-7A6F011A9EDD}" sibTransId="{D2015A4A-0A20-4680-9E78-357606BFE6D6}"/>
    <dgm:cxn modelId="{E1574A61-6D2F-4743-B85F-6D5598B91777}" type="presOf" srcId="{09A44759-11D7-4FCB-A156-070AE547E3CE}" destId="{F7119584-3EEA-46EE-B6A9-4FB9779DAFE7}" srcOrd="0" destOrd="0" presId="urn:microsoft.com/office/officeart/2005/8/layout/hProcess9"/>
    <dgm:cxn modelId="{1B354CFB-CC57-41CA-AC26-6A5462012F59}" srcId="{67DEC0F2-4ADC-4957-A3A3-89221A339F4C}" destId="{143D039B-0617-474F-9686-B309154F4D57}" srcOrd="6" destOrd="0" parTransId="{F1A732E8-5602-4264-9822-D68630473CD2}" sibTransId="{DA7C2586-0DEA-4C47-9B4E-700A0AD66597}"/>
    <dgm:cxn modelId="{60A0D05C-DEBD-476A-8A6B-9EA884246DBF}" srcId="{67DEC0F2-4ADC-4957-A3A3-89221A339F4C}" destId="{09A44759-11D7-4FCB-A156-070AE547E3CE}" srcOrd="0" destOrd="0" parTransId="{35D60528-81AD-471A-A128-F3239C03D933}" sibTransId="{9CDC6F8A-9CE1-47A9-89B7-B97A305C3EC1}"/>
    <dgm:cxn modelId="{A7B8E899-6283-400C-BB0B-5F3654F49454}" srcId="{67DEC0F2-4ADC-4957-A3A3-89221A339F4C}" destId="{12EBA7C8-3C8F-4268-8410-43A8DE47E1C9}" srcOrd="4" destOrd="0" parTransId="{6DEEB83C-0AAB-4BFA-9CDF-695ABD5731D8}" sibTransId="{9FA4ED25-A15F-4ACE-979A-756CF667FE10}"/>
    <dgm:cxn modelId="{5DB80E6D-0C23-481A-9B33-E05503F6F36F}" type="presOf" srcId="{67DEC0F2-4ADC-4957-A3A3-89221A339F4C}" destId="{0EFB492A-3B6A-4B35-8D2C-8BD62C405383}" srcOrd="0" destOrd="0" presId="urn:microsoft.com/office/officeart/2005/8/layout/hProcess9"/>
    <dgm:cxn modelId="{46A1F9C8-B04D-4FB6-BBAA-502B2D5053DE}" type="presOf" srcId="{8C66266D-4F5E-47AB-9E5D-D3E6E5F9EF64}" destId="{7D982F51-E0DD-4F6B-A8ED-9A1E0D20F3FB}" srcOrd="0" destOrd="0" presId="urn:microsoft.com/office/officeart/2005/8/layout/hProcess9"/>
    <dgm:cxn modelId="{8E40F58E-1A7F-44D8-BFF8-6BCA189F0686}" type="presOf" srcId="{2232DD75-E469-413A-B8D9-427FB17F19B7}" destId="{016634B5-B2B3-4A22-A055-C94306C6B6A9}" srcOrd="0" destOrd="0" presId="urn:microsoft.com/office/officeart/2005/8/layout/hProcess9"/>
    <dgm:cxn modelId="{9B3A5135-D414-4BC8-B8FF-FEB3EE964CF2}" type="presOf" srcId="{93E8C140-8CC4-4F12-9CA7-68D39AC6D221}" destId="{5021AB76-05BB-4513-ACB5-A8B6AD4D2181}" srcOrd="0" destOrd="0" presId="urn:microsoft.com/office/officeart/2005/8/layout/hProcess9"/>
    <dgm:cxn modelId="{C45D7203-128D-4316-802A-25E738466C92}" srcId="{67DEC0F2-4ADC-4957-A3A3-89221A339F4C}" destId="{93E8C140-8CC4-4F12-9CA7-68D39AC6D221}" srcOrd="3" destOrd="0" parTransId="{4988DFCA-8742-46FA-A7E8-94CBD4318848}" sibTransId="{D2257D9D-D0C9-43D9-86F7-118EE9CCFC18}"/>
    <dgm:cxn modelId="{58A7EF80-AF97-425E-B6C9-AC03949224CD}" type="presParOf" srcId="{0EFB492A-3B6A-4B35-8D2C-8BD62C405383}" destId="{E47F5C94-652C-4CD4-94D7-26A777DFF66A}" srcOrd="0" destOrd="0" presId="urn:microsoft.com/office/officeart/2005/8/layout/hProcess9"/>
    <dgm:cxn modelId="{554FAD39-7DC5-403D-9709-603F4CE691E8}" type="presParOf" srcId="{0EFB492A-3B6A-4B35-8D2C-8BD62C405383}" destId="{6E70A225-9E82-4936-8834-B3AF7063BD7B}" srcOrd="1" destOrd="0" presId="urn:microsoft.com/office/officeart/2005/8/layout/hProcess9"/>
    <dgm:cxn modelId="{D673E459-BE76-4D8F-826A-65F263DFD877}" type="presParOf" srcId="{6E70A225-9E82-4936-8834-B3AF7063BD7B}" destId="{F7119584-3EEA-46EE-B6A9-4FB9779DAFE7}" srcOrd="0" destOrd="0" presId="urn:microsoft.com/office/officeart/2005/8/layout/hProcess9"/>
    <dgm:cxn modelId="{0E1F0161-C2B0-4DA7-9109-5D62177F3FA3}" type="presParOf" srcId="{6E70A225-9E82-4936-8834-B3AF7063BD7B}" destId="{803E4F73-B02C-49C4-A56E-89D7466516E2}" srcOrd="1" destOrd="0" presId="urn:microsoft.com/office/officeart/2005/8/layout/hProcess9"/>
    <dgm:cxn modelId="{83F25EC0-AA30-4460-A441-E5A848267346}" type="presParOf" srcId="{6E70A225-9E82-4936-8834-B3AF7063BD7B}" destId="{1634C195-437E-4FFF-8630-579C6FB5B5FB}" srcOrd="2" destOrd="0" presId="urn:microsoft.com/office/officeart/2005/8/layout/hProcess9"/>
    <dgm:cxn modelId="{45326E86-7F45-47A6-B8A0-44CF2EAF802C}" type="presParOf" srcId="{6E70A225-9E82-4936-8834-B3AF7063BD7B}" destId="{BA5CDA79-DC1A-4D4C-80AE-41457EBD703E}" srcOrd="3" destOrd="0" presId="urn:microsoft.com/office/officeart/2005/8/layout/hProcess9"/>
    <dgm:cxn modelId="{1EAACF5F-D684-43A1-9C7A-6B0E7CDAD621}" type="presParOf" srcId="{6E70A225-9E82-4936-8834-B3AF7063BD7B}" destId="{016634B5-B2B3-4A22-A055-C94306C6B6A9}" srcOrd="4" destOrd="0" presId="urn:microsoft.com/office/officeart/2005/8/layout/hProcess9"/>
    <dgm:cxn modelId="{DFBB1FF0-5531-489C-8367-4F2828DA8C1C}" type="presParOf" srcId="{6E70A225-9E82-4936-8834-B3AF7063BD7B}" destId="{37061927-DA08-4124-BC14-68ED8D829977}" srcOrd="5" destOrd="0" presId="urn:microsoft.com/office/officeart/2005/8/layout/hProcess9"/>
    <dgm:cxn modelId="{94B1E4A4-B12D-43C0-BEFB-A0E593AE5F8C}" type="presParOf" srcId="{6E70A225-9E82-4936-8834-B3AF7063BD7B}" destId="{5021AB76-05BB-4513-ACB5-A8B6AD4D2181}" srcOrd="6" destOrd="0" presId="urn:microsoft.com/office/officeart/2005/8/layout/hProcess9"/>
    <dgm:cxn modelId="{B0C70AF5-4FB5-4E8E-94E1-C40449683C74}" type="presParOf" srcId="{6E70A225-9E82-4936-8834-B3AF7063BD7B}" destId="{E74ADFBA-1A4B-47FC-A5D7-1B8356EEAA0F}" srcOrd="7" destOrd="0" presId="urn:microsoft.com/office/officeart/2005/8/layout/hProcess9"/>
    <dgm:cxn modelId="{2592E416-5F91-460E-A4D4-FB488F5A889B}" type="presParOf" srcId="{6E70A225-9E82-4936-8834-B3AF7063BD7B}" destId="{15EB6A36-5FEB-4106-9BD3-1BD1F3C89B09}" srcOrd="8" destOrd="0" presId="urn:microsoft.com/office/officeart/2005/8/layout/hProcess9"/>
    <dgm:cxn modelId="{D3F92FEA-F309-4280-B0ED-4386BB25037E}" type="presParOf" srcId="{6E70A225-9E82-4936-8834-B3AF7063BD7B}" destId="{DEB0AF49-0B5A-4F23-8775-91C4FC4EABB1}" srcOrd="9" destOrd="0" presId="urn:microsoft.com/office/officeart/2005/8/layout/hProcess9"/>
    <dgm:cxn modelId="{E24240A2-E94B-4120-BCEB-77B47B0A452B}" type="presParOf" srcId="{6E70A225-9E82-4936-8834-B3AF7063BD7B}" destId="{7D982F51-E0DD-4F6B-A8ED-9A1E0D20F3FB}" srcOrd="10" destOrd="0" presId="urn:microsoft.com/office/officeart/2005/8/layout/hProcess9"/>
    <dgm:cxn modelId="{BA634D59-32CA-4809-9C45-AD2C7CE9AC98}" type="presParOf" srcId="{6E70A225-9E82-4936-8834-B3AF7063BD7B}" destId="{56FACA13-2159-4784-B17E-F53BEC6A29B2}" srcOrd="11" destOrd="0" presId="urn:microsoft.com/office/officeart/2005/8/layout/hProcess9"/>
    <dgm:cxn modelId="{1B4E7D5B-CB58-442B-80B0-1C6DF2D40DFE}" type="presParOf" srcId="{6E70A225-9E82-4936-8834-B3AF7063BD7B}" destId="{CABA7C43-7B8E-42EC-B3AF-08B43D7DBA4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EC0F2-4ADC-4957-A3A3-89221A339F4C}" type="doc">
      <dgm:prSet loTypeId="urn:microsoft.com/office/officeart/2005/8/layout/hProcess9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D77DA07C-DE29-4920-808A-FA9485165CCB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اتاق معاینه تراپیست</a:t>
          </a:r>
          <a:endParaRPr lang="fa-IR" dirty="0">
            <a:cs typeface="B Arshia" panose="00000400000000000000" pitchFamily="2" charset="-78"/>
          </a:endParaRPr>
        </a:p>
      </dgm:t>
    </dgm:pt>
    <dgm:pt modelId="{7C5ED4EC-03AA-4061-BD85-39174092C951}" type="parTrans" cxnId="{F8B39A06-BAB0-4D25-AC6C-7EAB1E30A161}">
      <dgm:prSet/>
      <dgm:spPr/>
      <dgm:t>
        <a:bodyPr/>
        <a:lstStyle/>
        <a:p>
          <a:pPr rtl="1"/>
          <a:endParaRPr lang="fa-IR"/>
        </a:p>
      </dgm:t>
    </dgm:pt>
    <dgm:pt modelId="{B73A5714-B531-40D5-9848-54E5E2E705A1}" type="sibTrans" cxnId="{F8B39A06-BAB0-4D25-AC6C-7EAB1E30A161}">
      <dgm:prSet/>
      <dgm:spPr/>
      <dgm:t>
        <a:bodyPr/>
        <a:lstStyle/>
        <a:p>
          <a:pPr rtl="1"/>
          <a:endParaRPr lang="fa-IR"/>
        </a:p>
      </dgm:t>
    </dgm:pt>
    <dgm:pt modelId="{1C840C65-8369-4F48-BBA5-47E75AA607C8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اتاق معاینه پزشک متخصص</a:t>
          </a:r>
          <a:endParaRPr lang="fa-IR" dirty="0">
            <a:cs typeface="B Arshia" panose="00000400000000000000" pitchFamily="2" charset="-78"/>
          </a:endParaRPr>
        </a:p>
      </dgm:t>
    </dgm:pt>
    <dgm:pt modelId="{55240C81-C286-46A6-8D69-6CC56B1424E5}" type="parTrans" cxnId="{8FE3AC01-2DD9-4B4A-B789-5F1D9719DFDA}">
      <dgm:prSet/>
      <dgm:spPr/>
      <dgm:t>
        <a:bodyPr/>
        <a:lstStyle/>
        <a:p>
          <a:pPr rtl="1"/>
          <a:endParaRPr lang="fa-IR"/>
        </a:p>
      </dgm:t>
    </dgm:pt>
    <dgm:pt modelId="{E29D6473-B1A0-442E-AAA2-F982EA7A78FA}" type="sibTrans" cxnId="{8FE3AC01-2DD9-4B4A-B789-5F1D9719DFDA}">
      <dgm:prSet/>
      <dgm:spPr/>
      <dgm:t>
        <a:bodyPr/>
        <a:lstStyle/>
        <a:p>
          <a:pPr rtl="1"/>
          <a:endParaRPr lang="fa-IR"/>
        </a:p>
      </dgm:t>
    </dgm:pt>
    <dgm:pt modelId="{09A44759-11D7-4FCB-A156-070AE547E3CE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رییس</a:t>
          </a:r>
          <a:endParaRPr lang="fa-IR" dirty="0">
            <a:cs typeface="B Arshia" panose="00000400000000000000" pitchFamily="2" charset="-78"/>
          </a:endParaRPr>
        </a:p>
      </dgm:t>
    </dgm:pt>
    <dgm:pt modelId="{35D60528-81AD-471A-A128-F3239C03D933}" type="parTrans" cxnId="{60A0D05C-DEBD-476A-8A6B-9EA884246DBF}">
      <dgm:prSet/>
      <dgm:spPr/>
      <dgm:t>
        <a:bodyPr/>
        <a:lstStyle/>
        <a:p>
          <a:pPr rtl="1"/>
          <a:endParaRPr lang="fa-IR"/>
        </a:p>
      </dgm:t>
    </dgm:pt>
    <dgm:pt modelId="{9CDC6F8A-9CE1-47A9-89B7-B97A305C3EC1}" type="sibTrans" cxnId="{60A0D05C-DEBD-476A-8A6B-9EA884246DBF}">
      <dgm:prSet/>
      <dgm:spPr/>
      <dgm:t>
        <a:bodyPr/>
        <a:lstStyle/>
        <a:p>
          <a:pPr rtl="1"/>
          <a:endParaRPr lang="fa-IR"/>
        </a:p>
      </dgm:t>
    </dgm:pt>
    <dgm:pt modelId="{12EBA7C8-3C8F-4268-8410-43A8DE47E1C9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انتظار بیماران</a:t>
          </a:r>
          <a:endParaRPr lang="fa-IR" dirty="0">
            <a:cs typeface="B Arshia" panose="00000400000000000000" pitchFamily="2" charset="-78"/>
          </a:endParaRPr>
        </a:p>
      </dgm:t>
    </dgm:pt>
    <dgm:pt modelId="{6DEEB83C-0AAB-4BFA-9CDF-695ABD5731D8}" type="parTrans" cxnId="{A7B8E899-6283-400C-BB0B-5F3654F49454}">
      <dgm:prSet/>
      <dgm:spPr/>
      <dgm:t>
        <a:bodyPr/>
        <a:lstStyle/>
        <a:p>
          <a:pPr rtl="1"/>
          <a:endParaRPr lang="fa-IR"/>
        </a:p>
      </dgm:t>
    </dgm:pt>
    <dgm:pt modelId="{9FA4ED25-A15F-4ACE-979A-756CF667FE10}" type="sibTrans" cxnId="{A7B8E899-6283-400C-BB0B-5F3654F49454}">
      <dgm:prSet/>
      <dgm:spPr/>
      <dgm:t>
        <a:bodyPr/>
        <a:lstStyle/>
        <a:p>
          <a:pPr rtl="1"/>
          <a:endParaRPr lang="fa-IR"/>
        </a:p>
      </dgm:t>
    </dgm:pt>
    <dgm:pt modelId="{143D039B-0617-474F-9686-B309154F4D57}">
      <dgm:prSet phldrT="[Text]"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پذیرش</a:t>
          </a:r>
          <a:endParaRPr lang="fa-IR" dirty="0">
            <a:cs typeface="B Arshia" panose="00000400000000000000" pitchFamily="2" charset="-78"/>
          </a:endParaRPr>
        </a:p>
      </dgm:t>
    </dgm:pt>
    <dgm:pt modelId="{F1A732E8-5602-4264-9822-D68630473CD2}" type="parTrans" cxnId="{1B354CFB-CC57-41CA-AC26-6A5462012F59}">
      <dgm:prSet/>
      <dgm:spPr/>
      <dgm:t>
        <a:bodyPr/>
        <a:lstStyle/>
        <a:p>
          <a:pPr rtl="1"/>
          <a:endParaRPr lang="fa-IR"/>
        </a:p>
      </dgm:t>
    </dgm:pt>
    <dgm:pt modelId="{DA7C2586-0DEA-4C47-9B4E-700A0AD66597}" type="sibTrans" cxnId="{1B354CFB-CC57-41CA-AC26-6A5462012F59}">
      <dgm:prSet/>
      <dgm:spPr/>
      <dgm:t>
        <a:bodyPr/>
        <a:lstStyle/>
        <a:p>
          <a:pPr rtl="1"/>
          <a:endParaRPr lang="fa-IR"/>
        </a:p>
      </dgm:t>
    </dgm:pt>
    <dgm:pt modelId="{93E8C140-8CC4-4F12-9CA7-68D39AC6D221}">
      <dgm:prSet/>
      <dgm:spPr/>
      <dgm:t>
        <a:bodyPr/>
        <a:lstStyle/>
        <a:p>
          <a:pPr rtl="1"/>
          <a:r>
            <a:rPr lang="fa-IR" dirty="0" smtClean="0">
              <a:cs typeface="B Arshia" panose="00000400000000000000" pitchFamily="2" charset="-78"/>
            </a:rPr>
            <a:t>دفتر تراپیست</a:t>
          </a:r>
          <a:endParaRPr lang="fa-IR" dirty="0">
            <a:cs typeface="B Arshia" panose="00000400000000000000" pitchFamily="2" charset="-78"/>
          </a:endParaRPr>
        </a:p>
      </dgm:t>
    </dgm:pt>
    <dgm:pt modelId="{4988DFCA-8742-46FA-A7E8-94CBD4318848}" type="parTrans" cxnId="{C45D7203-128D-4316-802A-25E738466C92}">
      <dgm:prSet/>
      <dgm:spPr/>
      <dgm:t>
        <a:bodyPr/>
        <a:lstStyle/>
        <a:p>
          <a:pPr rtl="1"/>
          <a:endParaRPr lang="fa-IR"/>
        </a:p>
      </dgm:t>
    </dgm:pt>
    <dgm:pt modelId="{D2257D9D-D0C9-43D9-86F7-118EE9CCFC18}" type="sibTrans" cxnId="{C45D7203-128D-4316-802A-25E738466C92}">
      <dgm:prSet/>
      <dgm:spPr/>
      <dgm:t>
        <a:bodyPr/>
        <a:lstStyle/>
        <a:p>
          <a:pPr rtl="1"/>
          <a:endParaRPr lang="fa-IR"/>
        </a:p>
      </dgm:t>
    </dgm:pt>
    <dgm:pt modelId="{FE1829C0-25FC-4A98-B4FC-FCCC55892E23}" type="pres">
      <dgm:prSet presAssocID="{67DEC0F2-4ADC-4957-A3A3-89221A339F4C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2EBBC3C-4255-405F-9B2C-05CD81B455EC}" type="pres">
      <dgm:prSet presAssocID="{67DEC0F2-4ADC-4957-A3A3-89221A339F4C}" presName="arrow" presStyleLbl="bgShp" presStyleIdx="0" presStyleCnt="1"/>
      <dgm:spPr/>
    </dgm:pt>
    <dgm:pt modelId="{2EC9CED4-612E-4C13-B3E6-8108BC1889C3}" type="pres">
      <dgm:prSet presAssocID="{67DEC0F2-4ADC-4957-A3A3-89221A339F4C}" presName="linearProcess" presStyleCnt="0"/>
      <dgm:spPr/>
    </dgm:pt>
    <dgm:pt modelId="{2D0ED0BE-6015-4B17-8E12-5F02E9255E5B}" type="pres">
      <dgm:prSet presAssocID="{D77DA07C-DE29-4920-808A-FA9485165CC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85828E-9AC4-44AF-914A-FF8480F69692}" type="pres">
      <dgm:prSet presAssocID="{B73A5714-B531-40D5-9848-54E5E2E705A1}" presName="sibTrans" presStyleCnt="0"/>
      <dgm:spPr/>
    </dgm:pt>
    <dgm:pt modelId="{BCD86670-F78A-46B6-BE52-C45ADE07D6CB}" type="pres">
      <dgm:prSet presAssocID="{1C840C65-8369-4F48-BBA5-47E75AA607C8}" presName="textNode" presStyleLbl="node1" presStyleIdx="1" presStyleCnt="6" custLinFactX="2064" custLinFactNeighborX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4FD2A4-542E-489B-AE54-CF45F32F9CB1}" type="pres">
      <dgm:prSet presAssocID="{E29D6473-B1A0-442E-AAA2-F982EA7A78FA}" presName="sibTrans" presStyleCnt="0"/>
      <dgm:spPr/>
    </dgm:pt>
    <dgm:pt modelId="{D285A994-CDDD-4D71-86E6-7125E3961AC8}" type="pres">
      <dgm:prSet presAssocID="{09A44759-11D7-4FCB-A156-070AE547E3C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820AF81-11AC-45E5-A588-377D7C310655}" type="pres">
      <dgm:prSet presAssocID="{9CDC6F8A-9CE1-47A9-89B7-B97A305C3EC1}" presName="sibTrans" presStyleCnt="0"/>
      <dgm:spPr/>
    </dgm:pt>
    <dgm:pt modelId="{DDF81D5E-32B5-4ADD-AA06-F4B537A5FF56}" type="pres">
      <dgm:prSet presAssocID="{93E8C140-8CC4-4F12-9CA7-68D39AC6D22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EB7A24-5F79-439C-9BAD-B16352C06B39}" type="pres">
      <dgm:prSet presAssocID="{D2257D9D-D0C9-43D9-86F7-118EE9CCFC18}" presName="sibTrans" presStyleCnt="0"/>
      <dgm:spPr/>
    </dgm:pt>
    <dgm:pt modelId="{896EFE05-9F97-48DF-A615-00DC8EDEA6C1}" type="pres">
      <dgm:prSet presAssocID="{12EBA7C8-3C8F-4268-8410-43A8DE47E1C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6490E3D-0906-4A07-98D4-F088D6740531}" type="pres">
      <dgm:prSet presAssocID="{9FA4ED25-A15F-4ACE-979A-756CF667FE10}" presName="sibTrans" presStyleCnt="0"/>
      <dgm:spPr/>
    </dgm:pt>
    <dgm:pt modelId="{42CB599C-7F59-496D-B8A6-C461C0134C04}" type="pres">
      <dgm:prSet presAssocID="{143D039B-0617-474F-9686-B309154F4D5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CCAFBB0-C663-43D2-BF11-B1CF514FFA53}" type="presOf" srcId="{143D039B-0617-474F-9686-B309154F4D57}" destId="{42CB599C-7F59-496D-B8A6-C461C0134C04}" srcOrd="0" destOrd="0" presId="urn:microsoft.com/office/officeart/2005/8/layout/hProcess9"/>
    <dgm:cxn modelId="{1B354CFB-CC57-41CA-AC26-6A5462012F59}" srcId="{67DEC0F2-4ADC-4957-A3A3-89221A339F4C}" destId="{143D039B-0617-474F-9686-B309154F4D57}" srcOrd="5" destOrd="0" parTransId="{F1A732E8-5602-4264-9822-D68630473CD2}" sibTransId="{DA7C2586-0DEA-4C47-9B4E-700A0AD66597}"/>
    <dgm:cxn modelId="{FBA8BEB1-3E41-411E-8CA4-7773EBDA080B}" type="presOf" srcId="{93E8C140-8CC4-4F12-9CA7-68D39AC6D221}" destId="{DDF81D5E-32B5-4ADD-AA06-F4B537A5FF56}" srcOrd="0" destOrd="0" presId="urn:microsoft.com/office/officeart/2005/8/layout/hProcess9"/>
    <dgm:cxn modelId="{ED8E5F1B-2DA4-4A45-BC57-F171D46FEED9}" type="presOf" srcId="{67DEC0F2-4ADC-4957-A3A3-89221A339F4C}" destId="{FE1829C0-25FC-4A98-B4FC-FCCC55892E23}" srcOrd="0" destOrd="0" presId="urn:microsoft.com/office/officeart/2005/8/layout/hProcess9"/>
    <dgm:cxn modelId="{F8B39A06-BAB0-4D25-AC6C-7EAB1E30A161}" srcId="{67DEC0F2-4ADC-4957-A3A3-89221A339F4C}" destId="{D77DA07C-DE29-4920-808A-FA9485165CCB}" srcOrd="0" destOrd="0" parTransId="{7C5ED4EC-03AA-4061-BD85-39174092C951}" sibTransId="{B73A5714-B531-40D5-9848-54E5E2E705A1}"/>
    <dgm:cxn modelId="{60A0D05C-DEBD-476A-8A6B-9EA884246DBF}" srcId="{67DEC0F2-4ADC-4957-A3A3-89221A339F4C}" destId="{09A44759-11D7-4FCB-A156-070AE547E3CE}" srcOrd="2" destOrd="0" parTransId="{35D60528-81AD-471A-A128-F3239C03D933}" sibTransId="{9CDC6F8A-9CE1-47A9-89B7-B97A305C3EC1}"/>
    <dgm:cxn modelId="{8FE3AC01-2DD9-4B4A-B789-5F1D9719DFDA}" srcId="{67DEC0F2-4ADC-4957-A3A3-89221A339F4C}" destId="{1C840C65-8369-4F48-BBA5-47E75AA607C8}" srcOrd="1" destOrd="0" parTransId="{55240C81-C286-46A6-8D69-6CC56B1424E5}" sibTransId="{E29D6473-B1A0-442E-AAA2-F982EA7A78FA}"/>
    <dgm:cxn modelId="{A8B11410-32DC-49C4-A6DC-AE2351970F22}" type="presOf" srcId="{09A44759-11D7-4FCB-A156-070AE547E3CE}" destId="{D285A994-CDDD-4D71-86E6-7125E3961AC8}" srcOrd="0" destOrd="0" presId="urn:microsoft.com/office/officeart/2005/8/layout/hProcess9"/>
    <dgm:cxn modelId="{31A38248-A207-48EB-8346-6FA1DB7AB25F}" type="presOf" srcId="{1C840C65-8369-4F48-BBA5-47E75AA607C8}" destId="{BCD86670-F78A-46B6-BE52-C45ADE07D6CB}" srcOrd="0" destOrd="0" presId="urn:microsoft.com/office/officeart/2005/8/layout/hProcess9"/>
    <dgm:cxn modelId="{A7B8E899-6283-400C-BB0B-5F3654F49454}" srcId="{67DEC0F2-4ADC-4957-A3A3-89221A339F4C}" destId="{12EBA7C8-3C8F-4268-8410-43A8DE47E1C9}" srcOrd="4" destOrd="0" parTransId="{6DEEB83C-0AAB-4BFA-9CDF-695ABD5731D8}" sibTransId="{9FA4ED25-A15F-4ACE-979A-756CF667FE10}"/>
    <dgm:cxn modelId="{CE07108C-AE75-4B02-A594-9A6608ED857D}" type="presOf" srcId="{12EBA7C8-3C8F-4268-8410-43A8DE47E1C9}" destId="{896EFE05-9F97-48DF-A615-00DC8EDEA6C1}" srcOrd="0" destOrd="0" presId="urn:microsoft.com/office/officeart/2005/8/layout/hProcess9"/>
    <dgm:cxn modelId="{6311E05C-0EC6-45B8-AD6A-1DD132A4B7DB}" type="presOf" srcId="{D77DA07C-DE29-4920-808A-FA9485165CCB}" destId="{2D0ED0BE-6015-4B17-8E12-5F02E9255E5B}" srcOrd="0" destOrd="0" presId="urn:microsoft.com/office/officeart/2005/8/layout/hProcess9"/>
    <dgm:cxn modelId="{C45D7203-128D-4316-802A-25E738466C92}" srcId="{67DEC0F2-4ADC-4957-A3A3-89221A339F4C}" destId="{93E8C140-8CC4-4F12-9CA7-68D39AC6D221}" srcOrd="3" destOrd="0" parTransId="{4988DFCA-8742-46FA-A7E8-94CBD4318848}" sibTransId="{D2257D9D-D0C9-43D9-86F7-118EE9CCFC18}"/>
    <dgm:cxn modelId="{9869F0B4-CDCA-4A23-9C7A-F3ACECB25915}" type="presParOf" srcId="{FE1829C0-25FC-4A98-B4FC-FCCC55892E23}" destId="{D2EBBC3C-4255-405F-9B2C-05CD81B455EC}" srcOrd="0" destOrd="0" presId="urn:microsoft.com/office/officeart/2005/8/layout/hProcess9"/>
    <dgm:cxn modelId="{0453F752-8860-433E-A685-B9DF51759183}" type="presParOf" srcId="{FE1829C0-25FC-4A98-B4FC-FCCC55892E23}" destId="{2EC9CED4-612E-4C13-B3E6-8108BC1889C3}" srcOrd="1" destOrd="0" presId="urn:microsoft.com/office/officeart/2005/8/layout/hProcess9"/>
    <dgm:cxn modelId="{3E99755C-8593-47CE-BFDA-8BE8D3CC65BD}" type="presParOf" srcId="{2EC9CED4-612E-4C13-B3E6-8108BC1889C3}" destId="{2D0ED0BE-6015-4B17-8E12-5F02E9255E5B}" srcOrd="0" destOrd="0" presId="urn:microsoft.com/office/officeart/2005/8/layout/hProcess9"/>
    <dgm:cxn modelId="{8C8CA58B-96B7-4B80-B916-FA3474F084B5}" type="presParOf" srcId="{2EC9CED4-612E-4C13-B3E6-8108BC1889C3}" destId="{1585828E-9AC4-44AF-914A-FF8480F69692}" srcOrd="1" destOrd="0" presId="urn:microsoft.com/office/officeart/2005/8/layout/hProcess9"/>
    <dgm:cxn modelId="{BA8A97AC-799A-4D35-BE56-5B90E872E1AA}" type="presParOf" srcId="{2EC9CED4-612E-4C13-B3E6-8108BC1889C3}" destId="{BCD86670-F78A-46B6-BE52-C45ADE07D6CB}" srcOrd="2" destOrd="0" presId="urn:microsoft.com/office/officeart/2005/8/layout/hProcess9"/>
    <dgm:cxn modelId="{5C20C93F-7185-4F3A-A3EC-77D55E825C30}" type="presParOf" srcId="{2EC9CED4-612E-4C13-B3E6-8108BC1889C3}" destId="{9A4FD2A4-542E-489B-AE54-CF45F32F9CB1}" srcOrd="3" destOrd="0" presId="urn:microsoft.com/office/officeart/2005/8/layout/hProcess9"/>
    <dgm:cxn modelId="{F323FEFF-EF6D-4772-ACCF-8CEB73B9037A}" type="presParOf" srcId="{2EC9CED4-612E-4C13-B3E6-8108BC1889C3}" destId="{D285A994-CDDD-4D71-86E6-7125E3961AC8}" srcOrd="4" destOrd="0" presId="urn:microsoft.com/office/officeart/2005/8/layout/hProcess9"/>
    <dgm:cxn modelId="{1B521D9D-A90C-4F2F-B04C-D74C5A7A5168}" type="presParOf" srcId="{2EC9CED4-612E-4C13-B3E6-8108BC1889C3}" destId="{0820AF81-11AC-45E5-A588-377D7C310655}" srcOrd="5" destOrd="0" presId="urn:microsoft.com/office/officeart/2005/8/layout/hProcess9"/>
    <dgm:cxn modelId="{E7CA0DB1-64EB-4E1E-99AD-D36AE006EE61}" type="presParOf" srcId="{2EC9CED4-612E-4C13-B3E6-8108BC1889C3}" destId="{DDF81D5E-32B5-4ADD-AA06-F4B537A5FF56}" srcOrd="6" destOrd="0" presId="urn:microsoft.com/office/officeart/2005/8/layout/hProcess9"/>
    <dgm:cxn modelId="{2083C598-CF51-4720-90CD-3CECF4C1B6AB}" type="presParOf" srcId="{2EC9CED4-612E-4C13-B3E6-8108BC1889C3}" destId="{3BEB7A24-5F79-439C-9BAD-B16352C06B39}" srcOrd="7" destOrd="0" presId="urn:microsoft.com/office/officeart/2005/8/layout/hProcess9"/>
    <dgm:cxn modelId="{3CCE99D3-09B2-4E48-945C-227D3C5FE7D0}" type="presParOf" srcId="{2EC9CED4-612E-4C13-B3E6-8108BC1889C3}" destId="{896EFE05-9F97-48DF-A615-00DC8EDEA6C1}" srcOrd="8" destOrd="0" presId="urn:microsoft.com/office/officeart/2005/8/layout/hProcess9"/>
    <dgm:cxn modelId="{366114B8-93B6-4359-ACF7-60AD17CED600}" type="presParOf" srcId="{2EC9CED4-612E-4C13-B3E6-8108BC1889C3}" destId="{26490E3D-0906-4A07-98D4-F088D6740531}" srcOrd="9" destOrd="0" presId="urn:microsoft.com/office/officeart/2005/8/layout/hProcess9"/>
    <dgm:cxn modelId="{9E61E710-26F7-4580-8A92-9E53C585D978}" type="presParOf" srcId="{2EC9CED4-612E-4C13-B3E6-8108BC1889C3}" destId="{42CB599C-7F59-496D-B8A6-C461C0134C0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DEC0F2-4ADC-4957-A3A3-89221A339F4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09A44759-11D7-4FCB-A156-070AE547E3CE}">
      <dgm:prSet phldrT="[Text]" custT="1"/>
      <dgm:spPr/>
      <dgm:t>
        <a:bodyPr/>
        <a:lstStyle/>
        <a:p>
          <a:pPr rtl="1"/>
          <a:r>
            <a:rPr lang="fa-IR" sz="1600" dirty="0" smtClean="0">
              <a:cs typeface="B Arshia" panose="00000400000000000000" pitchFamily="2" charset="-78"/>
            </a:rPr>
            <a:t>سالن</a:t>
          </a:r>
          <a:r>
            <a:rPr lang="fa-IR" sz="2000" dirty="0" smtClean="0">
              <a:cs typeface="B Arshia" panose="00000400000000000000" pitchFamily="2" charset="-78"/>
            </a:rPr>
            <a:t> </a:t>
          </a:r>
          <a:r>
            <a:rPr lang="fa-IR" sz="2400" dirty="0" smtClean="0">
              <a:cs typeface="B Arshia" panose="00000400000000000000" pitchFamily="2" charset="-78"/>
            </a:rPr>
            <a:t>مکانوتراپی</a:t>
          </a:r>
          <a:endParaRPr lang="fa-IR" sz="2000" dirty="0">
            <a:cs typeface="B Arshia" panose="00000400000000000000" pitchFamily="2" charset="-78"/>
          </a:endParaRPr>
        </a:p>
      </dgm:t>
    </dgm:pt>
    <dgm:pt modelId="{35D60528-81AD-471A-A128-F3239C03D933}" type="parTrans" cxnId="{60A0D05C-DEBD-476A-8A6B-9EA884246DBF}">
      <dgm:prSet/>
      <dgm:spPr/>
      <dgm:t>
        <a:bodyPr/>
        <a:lstStyle/>
        <a:p>
          <a:pPr rtl="1"/>
          <a:endParaRPr lang="fa-IR"/>
        </a:p>
      </dgm:t>
    </dgm:pt>
    <dgm:pt modelId="{9CDC6F8A-9CE1-47A9-89B7-B97A305C3EC1}" type="sibTrans" cxnId="{60A0D05C-DEBD-476A-8A6B-9EA884246DBF}">
      <dgm:prSet/>
      <dgm:spPr/>
      <dgm:t>
        <a:bodyPr/>
        <a:lstStyle/>
        <a:p>
          <a:pPr rtl="1"/>
          <a:endParaRPr lang="fa-IR"/>
        </a:p>
      </dgm:t>
    </dgm:pt>
    <dgm:pt modelId="{12EBA7C8-3C8F-4268-8410-43A8DE47E1C9}">
      <dgm:prSet phldrT="[Text]" custT="1"/>
      <dgm:spPr/>
      <dgm:t>
        <a:bodyPr/>
        <a:lstStyle/>
        <a:p>
          <a:pPr rtl="1"/>
          <a:r>
            <a:rPr lang="fa-IR" sz="1600" dirty="0" smtClean="0">
              <a:cs typeface="B Arshia" panose="00000400000000000000" pitchFamily="2" charset="-78"/>
            </a:rPr>
            <a:t>کابین</a:t>
          </a:r>
          <a:r>
            <a:rPr lang="fa-IR" sz="2100" dirty="0" smtClean="0">
              <a:cs typeface="B Arshia" panose="00000400000000000000" pitchFamily="2" charset="-78"/>
            </a:rPr>
            <a:t> </a:t>
          </a:r>
          <a:r>
            <a:rPr lang="fa-IR" sz="2400" dirty="0" smtClean="0">
              <a:cs typeface="B Arshia" panose="00000400000000000000" pitchFamily="2" charset="-78"/>
            </a:rPr>
            <a:t>دیاترمی</a:t>
          </a:r>
          <a:endParaRPr lang="fa-IR" sz="2100" dirty="0">
            <a:cs typeface="B Arshia" panose="00000400000000000000" pitchFamily="2" charset="-78"/>
          </a:endParaRPr>
        </a:p>
      </dgm:t>
    </dgm:pt>
    <dgm:pt modelId="{6DEEB83C-0AAB-4BFA-9CDF-695ABD5731D8}" type="parTrans" cxnId="{A7B8E899-6283-400C-BB0B-5F3654F49454}">
      <dgm:prSet/>
      <dgm:spPr/>
      <dgm:t>
        <a:bodyPr/>
        <a:lstStyle/>
        <a:p>
          <a:pPr rtl="1"/>
          <a:endParaRPr lang="fa-IR"/>
        </a:p>
      </dgm:t>
    </dgm:pt>
    <dgm:pt modelId="{9FA4ED25-A15F-4ACE-979A-756CF667FE10}" type="sibTrans" cxnId="{A7B8E899-6283-400C-BB0B-5F3654F49454}">
      <dgm:prSet/>
      <dgm:spPr/>
      <dgm:t>
        <a:bodyPr/>
        <a:lstStyle/>
        <a:p>
          <a:pPr rtl="1"/>
          <a:endParaRPr lang="fa-IR"/>
        </a:p>
      </dgm:t>
    </dgm:pt>
    <dgm:pt modelId="{143D039B-0617-474F-9686-B309154F4D57}">
      <dgm:prSet phldrT="[Text]" custT="1"/>
      <dgm:spPr/>
      <dgm:t>
        <a:bodyPr/>
        <a:lstStyle/>
        <a:p>
          <a:pPr rtl="1"/>
          <a:r>
            <a:rPr lang="fa-IR" sz="1600" dirty="0" smtClean="0">
              <a:cs typeface="B Arshia" panose="00000400000000000000" pitchFamily="2" charset="-78"/>
            </a:rPr>
            <a:t>کابین</a:t>
          </a:r>
          <a:r>
            <a:rPr lang="fa-IR" sz="2100" dirty="0" smtClean="0">
              <a:cs typeface="B Arshia" panose="00000400000000000000" pitchFamily="2" charset="-78"/>
            </a:rPr>
            <a:t> تنس</a:t>
          </a:r>
          <a:endParaRPr lang="fa-IR" sz="2100" dirty="0">
            <a:cs typeface="B Arshia" panose="00000400000000000000" pitchFamily="2" charset="-78"/>
          </a:endParaRPr>
        </a:p>
      </dgm:t>
    </dgm:pt>
    <dgm:pt modelId="{F1A732E8-5602-4264-9822-D68630473CD2}" type="parTrans" cxnId="{1B354CFB-CC57-41CA-AC26-6A5462012F59}">
      <dgm:prSet/>
      <dgm:spPr/>
      <dgm:t>
        <a:bodyPr/>
        <a:lstStyle/>
        <a:p>
          <a:pPr rtl="1"/>
          <a:endParaRPr lang="fa-IR"/>
        </a:p>
      </dgm:t>
    </dgm:pt>
    <dgm:pt modelId="{DA7C2586-0DEA-4C47-9B4E-700A0AD66597}" type="sibTrans" cxnId="{1B354CFB-CC57-41CA-AC26-6A5462012F59}">
      <dgm:prSet/>
      <dgm:spPr/>
      <dgm:t>
        <a:bodyPr/>
        <a:lstStyle/>
        <a:p>
          <a:pPr rtl="1"/>
          <a:endParaRPr lang="fa-IR"/>
        </a:p>
      </dgm:t>
    </dgm:pt>
    <dgm:pt modelId="{93E8C140-8CC4-4F12-9CA7-68D39AC6D221}">
      <dgm:prSet custT="1"/>
      <dgm:spPr/>
      <dgm:t>
        <a:bodyPr/>
        <a:lstStyle/>
        <a:p>
          <a:pPr rtl="1"/>
          <a:r>
            <a:rPr lang="fa-IR" sz="1600" dirty="0" smtClean="0">
              <a:cs typeface="B Arshia" panose="00000400000000000000" pitchFamily="2" charset="-78"/>
            </a:rPr>
            <a:t>کابین</a:t>
          </a:r>
          <a:r>
            <a:rPr lang="fa-IR" sz="2400" dirty="0" smtClean="0">
              <a:cs typeface="B Arshia" panose="00000400000000000000" pitchFamily="2" charset="-78"/>
            </a:rPr>
            <a:t> الکتروتراپی</a:t>
          </a:r>
          <a:endParaRPr lang="fa-IR" sz="2400" dirty="0">
            <a:cs typeface="B Arshia" panose="00000400000000000000" pitchFamily="2" charset="-78"/>
          </a:endParaRPr>
        </a:p>
      </dgm:t>
    </dgm:pt>
    <dgm:pt modelId="{4988DFCA-8742-46FA-A7E8-94CBD4318848}" type="parTrans" cxnId="{C45D7203-128D-4316-802A-25E738466C92}">
      <dgm:prSet/>
      <dgm:spPr/>
      <dgm:t>
        <a:bodyPr/>
        <a:lstStyle/>
        <a:p>
          <a:pPr rtl="1"/>
          <a:endParaRPr lang="fa-IR"/>
        </a:p>
      </dgm:t>
    </dgm:pt>
    <dgm:pt modelId="{D2257D9D-D0C9-43D9-86F7-118EE9CCFC18}" type="sibTrans" cxnId="{C45D7203-128D-4316-802A-25E738466C92}">
      <dgm:prSet/>
      <dgm:spPr/>
      <dgm:t>
        <a:bodyPr/>
        <a:lstStyle/>
        <a:p>
          <a:pPr rtl="1"/>
          <a:endParaRPr lang="fa-IR"/>
        </a:p>
      </dgm:t>
    </dgm:pt>
    <dgm:pt modelId="{3436A767-4156-4CD8-A0CA-94A09DB4782D}">
      <dgm:prSet custT="1"/>
      <dgm:spPr/>
      <dgm:t>
        <a:bodyPr/>
        <a:lstStyle/>
        <a:p>
          <a:pPr rtl="1"/>
          <a:r>
            <a:rPr lang="fa-IR" sz="1800" dirty="0" smtClean="0">
              <a:cs typeface="B Arshia" panose="00000400000000000000" pitchFamily="2" charset="-78"/>
            </a:rPr>
            <a:t>کابین </a:t>
          </a:r>
          <a:r>
            <a:rPr lang="fa-IR" sz="2800" dirty="0" smtClean="0">
              <a:cs typeface="B Arshia" panose="00000400000000000000" pitchFamily="2" charset="-78"/>
            </a:rPr>
            <a:t>اشعه</a:t>
          </a:r>
          <a:endParaRPr lang="fa-IR" sz="2400" dirty="0">
            <a:cs typeface="B Arshia" panose="00000400000000000000" pitchFamily="2" charset="-78"/>
          </a:endParaRPr>
        </a:p>
      </dgm:t>
    </dgm:pt>
    <dgm:pt modelId="{F70B920C-6EC3-463E-85AA-E8806EAF13C0}" type="parTrans" cxnId="{659A3B9B-C5A0-4D98-90BA-4B69650F576D}">
      <dgm:prSet/>
      <dgm:spPr/>
      <dgm:t>
        <a:bodyPr/>
        <a:lstStyle/>
        <a:p>
          <a:pPr rtl="1"/>
          <a:endParaRPr lang="fa-IR"/>
        </a:p>
      </dgm:t>
    </dgm:pt>
    <dgm:pt modelId="{F29B2EC0-48E7-48E1-9736-A18216F1A984}" type="sibTrans" cxnId="{659A3B9B-C5A0-4D98-90BA-4B69650F576D}">
      <dgm:prSet/>
      <dgm:spPr/>
      <dgm:t>
        <a:bodyPr/>
        <a:lstStyle/>
        <a:p>
          <a:pPr rtl="1"/>
          <a:endParaRPr lang="fa-IR"/>
        </a:p>
      </dgm:t>
    </dgm:pt>
    <dgm:pt modelId="{2232DD75-E469-413A-B8D9-427FB17F19B7}">
      <dgm:prSet custT="1"/>
      <dgm:spPr/>
      <dgm:t>
        <a:bodyPr/>
        <a:lstStyle/>
        <a:p>
          <a:pPr rtl="1"/>
          <a:r>
            <a:rPr lang="fa-IR" sz="1600" dirty="0" smtClean="0">
              <a:cs typeface="B Arshia" panose="00000400000000000000" pitchFamily="2" charset="-78"/>
            </a:rPr>
            <a:t>اتاق </a:t>
          </a:r>
          <a:r>
            <a:rPr lang="fa-IR" sz="2000" dirty="0" smtClean="0">
              <a:cs typeface="B Arshia" panose="00000400000000000000" pitchFamily="2" charset="-78"/>
            </a:rPr>
            <a:t> </a:t>
          </a:r>
          <a:r>
            <a:rPr lang="fa-IR" sz="2400" dirty="0" smtClean="0">
              <a:cs typeface="B Arshia" panose="00000400000000000000" pitchFamily="2" charset="-78"/>
            </a:rPr>
            <a:t>پارافین</a:t>
          </a:r>
          <a:endParaRPr lang="fa-IR" sz="2400" dirty="0">
            <a:cs typeface="B Arshia" panose="00000400000000000000" pitchFamily="2" charset="-78"/>
          </a:endParaRPr>
        </a:p>
      </dgm:t>
    </dgm:pt>
    <dgm:pt modelId="{A1DC7DFF-AAA4-4477-B03C-7A6F011A9EDD}" type="parTrans" cxnId="{820A8BCC-B31B-4837-9779-C16C9B726448}">
      <dgm:prSet/>
      <dgm:spPr/>
      <dgm:t>
        <a:bodyPr/>
        <a:lstStyle/>
        <a:p>
          <a:pPr rtl="1"/>
          <a:endParaRPr lang="fa-IR"/>
        </a:p>
      </dgm:t>
    </dgm:pt>
    <dgm:pt modelId="{D2015A4A-0A20-4680-9E78-357606BFE6D6}" type="sibTrans" cxnId="{820A8BCC-B31B-4837-9779-C16C9B726448}">
      <dgm:prSet/>
      <dgm:spPr/>
      <dgm:t>
        <a:bodyPr/>
        <a:lstStyle/>
        <a:p>
          <a:pPr rtl="1"/>
          <a:endParaRPr lang="fa-IR"/>
        </a:p>
      </dgm:t>
    </dgm:pt>
    <dgm:pt modelId="{F597A845-BE3C-44C2-8D0F-CBAB25C1B2E0}" type="pres">
      <dgm:prSet presAssocID="{67DEC0F2-4ADC-4957-A3A3-89221A339F4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26EA5D27-CB86-460D-AF50-E8343C171770}" type="pres">
      <dgm:prSet presAssocID="{09A44759-11D7-4FCB-A156-070AE547E3CE}" presName="Accent1" presStyleCnt="0"/>
      <dgm:spPr/>
    </dgm:pt>
    <dgm:pt modelId="{F97E9391-CD2A-492C-8AC2-846073F02BFA}" type="pres">
      <dgm:prSet presAssocID="{09A44759-11D7-4FCB-A156-070AE547E3CE}" presName="Accent" presStyleLbl="node1" presStyleIdx="0" presStyleCnt="6"/>
      <dgm:spPr>
        <a:ln>
          <a:solidFill>
            <a:schemeClr val="bg2">
              <a:lumMod val="25000"/>
            </a:schemeClr>
          </a:solidFill>
        </a:ln>
      </dgm:spPr>
    </dgm:pt>
    <dgm:pt modelId="{360E1DE8-4928-4A26-8ACC-2250D043FD21}" type="pres">
      <dgm:prSet presAssocID="{09A44759-11D7-4FCB-A156-070AE547E3CE}" presName="Parent1" presStyleLbl="revTx" presStyleIdx="0" presStyleCnt="6" custLinFactNeighborY="-315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6ABED62-D143-4643-9C6F-D3E12935E871}" type="pres">
      <dgm:prSet presAssocID="{3436A767-4156-4CD8-A0CA-94A09DB4782D}" presName="Accent2" presStyleCnt="0"/>
      <dgm:spPr/>
    </dgm:pt>
    <dgm:pt modelId="{B3843BED-957B-471B-98CA-B3AED18C1388}" type="pres">
      <dgm:prSet presAssocID="{3436A767-4156-4CD8-A0CA-94A09DB4782D}" presName="Accent" presStyleLbl="node1" presStyleIdx="1" presStyleCnt="6"/>
      <dgm:spPr>
        <a:ln>
          <a:solidFill>
            <a:schemeClr val="bg2">
              <a:lumMod val="25000"/>
            </a:schemeClr>
          </a:solidFill>
        </a:ln>
      </dgm:spPr>
    </dgm:pt>
    <dgm:pt modelId="{D5185C18-2F0D-4B15-B5A7-580EA0DD3930}" type="pres">
      <dgm:prSet presAssocID="{3436A767-4156-4CD8-A0CA-94A09DB4782D}" presName="Parent2" presStyleLbl="revTx" presStyleIdx="1" presStyleCnt="6" custLinFactNeighborX="-2795" custLinFactNeighborY="-171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4226851-420A-41E0-81AF-97A51E75466A}" type="pres">
      <dgm:prSet presAssocID="{2232DD75-E469-413A-B8D9-427FB17F19B7}" presName="Accent3" presStyleCnt="0"/>
      <dgm:spPr/>
    </dgm:pt>
    <dgm:pt modelId="{89702A97-8E56-41EE-BD4C-8DCE255805DE}" type="pres">
      <dgm:prSet presAssocID="{2232DD75-E469-413A-B8D9-427FB17F19B7}" presName="Accent" presStyleLbl="node1" presStyleIdx="2" presStyleCnt="6"/>
      <dgm:spPr>
        <a:ln>
          <a:solidFill>
            <a:schemeClr val="bg2">
              <a:lumMod val="25000"/>
            </a:schemeClr>
          </a:solidFill>
        </a:ln>
      </dgm:spPr>
    </dgm:pt>
    <dgm:pt modelId="{2B4E332C-F81A-40F7-B175-771371B2A976}" type="pres">
      <dgm:prSet presAssocID="{2232DD75-E469-413A-B8D9-427FB17F19B7}" presName="Parent3" presStyleLbl="revTx" presStyleIdx="2" presStyleCnt="6" custLinFactNeighborY="-165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477030-7616-4952-A8AB-966C08D724AE}" type="pres">
      <dgm:prSet presAssocID="{93E8C140-8CC4-4F12-9CA7-68D39AC6D221}" presName="Accent4" presStyleCnt="0"/>
      <dgm:spPr/>
    </dgm:pt>
    <dgm:pt modelId="{A8930199-C49A-46BA-BFF7-D3B172A18D4D}" type="pres">
      <dgm:prSet presAssocID="{93E8C140-8CC4-4F12-9CA7-68D39AC6D221}" presName="Accent" presStyleLbl="node1" presStyleIdx="3" presStyleCnt="6"/>
      <dgm:spPr>
        <a:ln>
          <a:solidFill>
            <a:schemeClr val="bg2">
              <a:lumMod val="25000"/>
            </a:schemeClr>
          </a:solidFill>
        </a:ln>
      </dgm:spPr>
    </dgm:pt>
    <dgm:pt modelId="{1FE5EF50-9330-4E89-B69E-91B61A2D783D}" type="pres">
      <dgm:prSet presAssocID="{93E8C140-8CC4-4F12-9CA7-68D39AC6D221}" presName="Parent4" presStyleLbl="revTx" presStyleIdx="3" presStyleCnt="6" custLinFactNeighborY="-269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4A48C1D-E7B6-4F67-BC19-5116A4748832}" type="pres">
      <dgm:prSet presAssocID="{12EBA7C8-3C8F-4268-8410-43A8DE47E1C9}" presName="Accent5" presStyleCnt="0"/>
      <dgm:spPr/>
    </dgm:pt>
    <dgm:pt modelId="{93F61B2D-7DC5-4CA1-9E5C-3B7AF432955A}" type="pres">
      <dgm:prSet presAssocID="{12EBA7C8-3C8F-4268-8410-43A8DE47E1C9}" presName="Accent" presStyleLbl="node1" presStyleIdx="4" presStyleCnt="6"/>
      <dgm:spPr>
        <a:ln>
          <a:solidFill>
            <a:schemeClr val="bg2">
              <a:lumMod val="25000"/>
            </a:schemeClr>
          </a:solidFill>
        </a:ln>
      </dgm:spPr>
    </dgm:pt>
    <dgm:pt modelId="{0BD8EA4D-D95A-4AE2-AF49-61F4F73A5E46}" type="pres">
      <dgm:prSet presAssocID="{12EBA7C8-3C8F-4268-8410-43A8DE47E1C9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E4EC138-C4EF-4C75-9EF3-15A9FF7EA60F}" type="pres">
      <dgm:prSet presAssocID="{143D039B-0617-474F-9686-B309154F4D57}" presName="Accent6" presStyleCnt="0"/>
      <dgm:spPr/>
    </dgm:pt>
    <dgm:pt modelId="{8B4E7C64-A3AD-4797-9054-1F380BDE298B}" type="pres">
      <dgm:prSet presAssocID="{143D039B-0617-474F-9686-B309154F4D57}" presName="Accent" presStyleLbl="node1" presStyleIdx="5" presStyleCnt="6"/>
      <dgm:spPr>
        <a:ln>
          <a:solidFill>
            <a:schemeClr val="bg2">
              <a:lumMod val="25000"/>
            </a:schemeClr>
          </a:solidFill>
        </a:ln>
      </dgm:spPr>
    </dgm:pt>
    <dgm:pt modelId="{814C8067-4EE6-45C5-A02D-3519EDFFFF98}" type="pres">
      <dgm:prSet presAssocID="{143D039B-0617-474F-9686-B309154F4D57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20A8BCC-B31B-4837-9779-C16C9B726448}" srcId="{67DEC0F2-4ADC-4957-A3A3-89221A339F4C}" destId="{2232DD75-E469-413A-B8D9-427FB17F19B7}" srcOrd="2" destOrd="0" parTransId="{A1DC7DFF-AAA4-4477-B03C-7A6F011A9EDD}" sibTransId="{D2015A4A-0A20-4680-9E78-357606BFE6D6}"/>
    <dgm:cxn modelId="{1B354CFB-CC57-41CA-AC26-6A5462012F59}" srcId="{67DEC0F2-4ADC-4957-A3A3-89221A339F4C}" destId="{143D039B-0617-474F-9686-B309154F4D57}" srcOrd="5" destOrd="0" parTransId="{F1A732E8-5602-4264-9822-D68630473CD2}" sibTransId="{DA7C2586-0DEA-4C47-9B4E-700A0AD66597}"/>
    <dgm:cxn modelId="{21C3A350-9409-4BC0-BDEF-5AA0CC79F6CC}" type="presOf" srcId="{2232DD75-E469-413A-B8D9-427FB17F19B7}" destId="{2B4E332C-F81A-40F7-B175-771371B2A976}" srcOrd="0" destOrd="0" presId="urn:microsoft.com/office/officeart/2009/layout/CircleArrowProcess"/>
    <dgm:cxn modelId="{A07204C8-E848-4DCA-A2D3-92415D729B78}" type="presOf" srcId="{3436A767-4156-4CD8-A0CA-94A09DB4782D}" destId="{D5185C18-2F0D-4B15-B5A7-580EA0DD3930}" srcOrd="0" destOrd="0" presId="urn:microsoft.com/office/officeart/2009/layout/CircleArrowProcess"/>
    <dgm:cxn modelId="{659A3B9B-C5A0-4D98-90BA-4B69650F576D}" srcId="{67DEC0F2-4ADC-4957-A3A3-89221A339F4C}" destId="{3436A767-4156-4CD8-A0CA-94A09DB4782D}" srcOrd="1" destOrd="0" parTransId="{F70B920C-6EC3-463E-85AA-E8806EAF13C0}" sibTransId="{F29B2EC0-48E7-48E1-9736-A18216F1A984}"/>
    <dgm:cxn modelId="{1000747A-46B1-47FB-9FAF-6D7503E273E3}" type="presOf" srcId="{09A44759-11D7-4FCB-A156-070AE547E3CE}" destId="{360E1DE8-4928-4A26-8ACC-2250D043FD21}" srcOrd="0" destOrd="0" presId="urn:microsoft.com/office/officeart/2009/layout/CircleArrowProcess"/>
    <dgm:cxn modelId="{60A0D05C-DEBD-476A-8A6B-9EA884246DBF}" srcId="{67DEC0F2-4ADC-4957-A3A3-89221A339F4C}" destId="{09A44759-11D7-4FCB-A156-070AE547E3CE}" srcOrd="0" destOrd="0" parTransId="{35D60528-81AD-471A-A128-F3239C03D933}" sibTransId="{9CDC6F8A-9CE1-47A9-89B7-B97A305C3EC1}"/>
    <dgm:cxn modelId="{04841554-7539-4990-AB48-5F0D459DF48D}" type="presOf" srcId="{12EBA7C8-3C8F-4268-8410-43A8DE47E1C9}" destId="{0BD8EA4D-D95A-4AE2-AF49-61F4F73A5E46}" srcOrd="0" destOrd="0" presId="urn:microsoft.com/office/officeart/2009/layout/CircleArrowProcess"/>
    <dgm:cxn modelId="{E84E7E99-C9D2-4D94-A440-7882540208E5}" type="presOf" srcId="{67DEC0F2-4ADC-4957-A3A3-89221A339F4C}" destId="{F597A845-BE3C-44C2-8D0F-CBAB25C1B2E0}" srcOrd="0" destOrd="0" presId="urn:microsoft.com/office/officeart/2009/layout/CircleArrowProcess"/>
    <dgm:cxn modelId="{A7B8E899-6283-400C-BB0B-5F3654F49454}" srcId="{67DEC0F2-4ADC-4957-A3A3-89221A339F4C}" destId="{12EBA7C8-3C8F-4268-8410-43A8DE47E1C9}" srcOrd="4" destOrd="0" parTransId="{6DEEB83C-0AAB-4BFA-9CDF-695ABD5731D8}" sibTransId="{9FA4ED25-A15F-4ACE-979A-756CF667FE10}"/>
    <dgm:cxn modelId="{4C1B602B-5174-41D0-8297-D2BC962CFD60}" type="presOf" srcId="{143D039B-0617-474F-9686-B309154F4D57}" destId="{814C8067-4EE6-45C5-A02D-3519EDFFFF98}" srcOrd="0" destOrd="0" presId="urn:microsoft.com/office/officeart/2009/layout/CircleArrowProcess"/>
    <dgm:cxn modelId="{C45D7203-128D-4316-802A-25E738466C92}" srcId="{67DEC0F2-4ADC-4957-A3A3-89221A339F4C}" destId="{93E8C140-8CC4-4F12-9CA7-68D39AC6D221}" srcOrd="3" destOrd="0" parTransId="{4988DFCA-8742-46FA-A7E8-94CBD4318848}" sibTransId="{D2257D9D-D0C9-43D9-86F7-118EE9CCFC18}"/>
    <dgm:cxn modelId="{98DA3491-D12C-4314-A23B-A0CBD2B61B37}" type="presOf" srcId="{93E8C140-8CC4-4F12-9CA7-68D39AC6D221}" destId="{1FE5EF50-9330-4E89-B69E-91B61A2D783D}" srcOrd="0" destOrd="0" presId="urn:microsoft.com/office/officeart/2009/layout/CircleArrowProcess"/>
    <dgm:cxn modelId="{E7D69FE2-9E4B-4873-8E7C-76260E2006E5}" type="presParOf" srcId="{F597A845-BE3C-44C2-8D0F-CBAB25C1B2E0}" destId="{26EA5D27-CB86-460D-AF50-E8343C171770}" srcOrd="0" destOrd="0" presId="urn:microsoft.com/office/officeart/2009/layout/CircleArrowProcess"/>
    <dgm:cxn modelId="{7A6B1CBF-BD6D-4F1E-9446-798878F9B69B}" type="presParOf" srcId="{26EA5D27-CB86-460D-AF50-E8343C171770}" destId="{F97E9391-CD2A-492C-8AC2-846073F02BFA}" srcOrd="0" destOrd="0" presId="urn:microsoft.com/office/officeart/2009/layout/CircleArrowProcess"/>
    <dgm:cxn modelId="{FB1F076C-908E-4E69-A206-32B1A11E1AD4}" type="presParOf" srcId="{F597A845-BE3C-44C2-8D0F-CBAB25C1B2E0}" destId="{360E1DE8-4928-4A26-8ACC-2250D043FD21}" srcOrd="1" destOrd="0" presId="urn:microsoft.com/office/officeart/2009/layout/CircleArrowProcess"/>
    <dgm:cxn modelId="{DD7EBDB2-3A9D-4F33-B4D7-3F0633036CBD}" type="presParOf" srcId="{F597A845-BE3C-44C2-8D0F-CBAB25C1B2E0}" destId="{26ABED62-D143-4643-9C6F-D3E12935E871}" srcOrd="2" destOrd="0" presId="urn:microsoft.com/office/officeart/2009/layout/CircleArrowProcess"/>
    <dgm:cxn modelId="{6CEB323C-104E-4BF9-BC96-D41C1B9A9437}" type="presParOf" srcId="{26ABED62-D143-4643-9C6F-D3E12935E871}" destId="{B3843BED-957B-471B-98CA-B3AED18C1388}" srcOrd="0" destOrd="0" presId="urn:microsoft.com/office/officeart/2009/layout/CircleArrowProcess"/>
    <dgm:cxn modelId="{5AA39C40-A801-47A9-B167-7418354DFFE6}" type="presParOf" srcId="{F597A845-BE3C-44C2-8D0F-CBAB25C1B2E0}" destId="{D5185C18-2F0D-4B15-B5A7-580EA0DD3930}" srcOrd="3" destOrd="0" presId="urn:microsoft.com/office/officeart/2009/layout/CircleArrowProcess"/>
    <dgm:cxn modelId="{60795206-6E86-4995-8F94-706AC4670DCC}" type="presParOf" srcId="{F597A845-BE3C-44C2-8D0F-CBAB25C1B2E0}" destId="{A4226851-420A-41E0-81AF-97A51E75466A}" srcOrd="4" destOrd="0" presId="urn:microsoft.com/office/officeart/2009/layout/CircleArrowProcess"/>
    <dgm:cxn modelId="{17CEB484-1470-48D8-AC8B-E4CC182B9A9E}" type="presParOf" srcId="{A4226851-420A-41E0-81AF-97A51E75466A}" destId="{89702A97-8E56-41EE-BD4C-8DCE255805DE}" srcOrd="0" destOrd="0" presId="urn:microsoft.com/office/officeart/2009/layout/CircleArrowProcess"/>
    <dgm:cxn modelId="{BF1BF915-18D1-4302-86F0-1F378A1BE1FB}" type="presParOf" srcId="{F597A845-BE3C-44C2-8D0F-CBAB25C1B2E0}" destId="{2B4E332C-F81A-40F7-B175-771371B2A976}" srcOrd="5" destOrd="0" presId="urn:microsoft.com/office/officeart/2009/layout/CircleArrowProcess"/>
    <dgm:cxn modelId="{2306D656-A802-42EB-A9AF-336813DC121C}" type="presParOf" srcId="{F597A845-BE3C-44C2-8D0F-CBAB25C1B2E0}" destId="{56477030-7616-4952-A8AB-966C08D724AE}" srcOrd="6" destOrd="0" presId="urn:microsoft.com/office/officeart/2009/layout/CircleArrowProcess"/>
    <dgm:cxn modelId="{B98FA77E-887C-4E10-94B6-6D353C5C42B9}" type="presParOf" srcId="{56477030-7616-4952-A8AB-966C08D724AE}" destId="{A8930199-C49A-46BA-BFF7-D3B172A18D4D}" srcOrd="0" destOrd="0" presId="urn:microsoft.com/office/officeart/2009/layout/CircleArrowProcess"/>
    <dgm:cxn modelId="{93222C24-C931-48A3-85E0-FB1511274023}" type="presParOf" srcId="{F597A845-BE3C-44C2-8D0F-CBAB25C1B2E0}" destId="{1FE5EF50-9330-4E89-B69E-91B61A2D783D}" srcOrd="7" destOrd="0" presId="urn:microsoft.com/office/officeart/2009/layout/CircleArrowProcess"/>
    <dgm:cxn modelId="{AA7D5352-60FE-4FED-8E67-955D9BF3DCA0}" type="presParOf" srcId="{F597A845-BE3C-44C2-8D0F-CBAB25C1B2E0}" destId="{14A48C1D-E7B6-4F67-BC19-5116A4748832}" srcOrd="8" destOrd="0" presId="urn:microsoft.com/office/officeart/2009/layout/CircleArrowProcess"/>
    <dgm:cxn modelId="{7FFECFE0-9472-4AA2-AF83-CEA4625A6DA3}" type="presParOf" srcId="{14A48C1D-E7B6-4F67-BC19-5116A4748832}" destId="{93F61B2D-7DC5-4CA1-9E5C-3B7AF432955A}" srcOrd="0" destOrd="0" presId="urn:microsoft.com/office/officeart/2009/layout/CircleArrowProcess"/>
    <dgm:cxn modelId="{E59462E6-8347-4EA7-A540-B3C007F81157}" type="presParOf" srcId="{F597A845-BE3C-44C2-8D0F-CBAB25C1B2E0}" destId="{0BD8EA4D-D95A-4AE2-AF49-61F4F73A5E46}" srcOrd="9" destOrd="0" presId="urn:microsoft.com/office/officeart/2009/layout/CircleArrowProcess"/>
    <dgm:cxn modelId="{D5F2F4E0-5CCD-4862-85B7-84FF1AF30EE2}" type="presParOf" srcId="{F597A845-BE3C-44C2-8D0F-CBAB25C1B2E0}" destId="{4E4EC138-C4EF-4C75-9EF3-15A9FF7EA60F}" srcOrd="10" destOrd="0" presId="urn:microsoft.com/office/officeart/2009/layout/CircleArrowProcess"/>
    <dgm:cxn modelId="{785E08D8-7F9D-4504-A94E-404BF726B6C2}" type="presParOf" srcId="{4E4EC138-C4EF-4C75-9EF3-15A9FF7EA60F}" destId="{8B4E7C64-A3AD-4797-9054-1F380BDE298B}" srcOrd="0" destOrd="0" presId="urn:microsoft.com/office/officeart/2009/layout/CircleArrowProcess"/>
    <dgm:cxn modelId="{096DD84F-1867-447D-ACBD-368CE0BDCBCD}" type="presParOf" srcId="{F597A845-BE3C-44C2-8D0F-CBAB25C1B2E0}" destId="{814C8067-4EE6-45C5-A02D-3519EDFFFF98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F41053-06C8-4904-9CFD-F8C98D35F2B3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AFF1EF40-A69F-467C-ABF1-C520E10CC926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پذیرش</a:t>
          </a:r>
          <a:endParaRPr lang="fa-IR" dirty="0">
            <a:cs typeface="Arshia" panose="00000400000000000000" pitchFamily="2" charset="-78"/>
          </a:endParaRPr>
        </a:p>
      </dgm:t>
    </dgm:pt>
    <dgm:pt modelId="{A28D37F1-2B02-4617-A84E-7C07F7408C96}" type="parTrans" cxnId="{E84F8C27-98AF-40C9-8276-DA9AE044CB1F}">
      <dgm:prSet/>
      <dgm:spPr/>
      <dgm:t>
        <a:bodyPr/>
        <a:lstStyle/>
        <a:p>
          <a:pPr rtl="1"/>
          <a:endParaRPr lang="fa-IR"/>
        </a:p>
      </dgm:t>
    </dgm:pt>
    <dgm:pt modelId="{BC1A9F7F-BF85-4270-B7FC-5D74CB5CEBB4}" type="sibTrans" cxnId="{E84F8C27-98AF-40C9-8276-DA9AE044CB1F}">
      <dgm:prSet/>
      <dgm:spPr/>
      <dgm:t>
        <a:bodyPr/>
        <a:lstStyle/>
        <a:p>
          <a:pPr rtl="1"/>
          <a:endParaRPr lang="fa-IR"/>
        </a:p>
      </dgm:t>
    </dgm:pt>
    <dgm:pt modelId="{14403883-912E-41B0-AF79-478C4FB7627E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انتظار</a:t>
          </a:r>
          <a:endParaRPr lang="fa-IR" dirty="0">
            <a:cs typeface="Arshia" panose="00000400000000000000" pitchFamily="2" charset="-78"/>
          </a:endParaRPr>
        </a:p>
      </dgm:t>
    </dgm:pt>
    <dgm:pt modelId="{50D2A343-58A4-4A0E-87DC-3F6B176654E5}" type="parTrans" cxnId="{97A68DD9-89A1-4FEA-9BF7-F3504A8DF5A5}">
      <dgm:prSet/>
      <dgm:spPr/>
      <dgm:t>
        <a:bodyPr/>
        <a:lstStyle/>
        <a:p>
          <a:pPr rtl="1"/>
          <a:endParaRPr lang="fa-IR"/>
        </a:p>
      </dgm:t>
    </dgm:pt>
    <dgm:pt modelId="{15211F0C-31CE-454A-8867-D2D9F8E22377}" type="sibTrans" cxnId="{97A68DD9-89A1-4FEA-9BF7-F3504A8DF5A5}">
      <dgm:prSet/>
      <dgm:spPr/>
      <dgm:t>
        <a:bodyPr/>
        <a:lstStyle/>
        <a:p>
          <a:pPr rtl="1"/>
          <a:endParaRPr lang="fa-IR"/>
        </a:p>
      </dgm:t>
    </dgm:pt>
    <dgm:pt modelId="{FB53C2A6-7E45-496F-A27F-39D5AD096BAB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تراپیست</a:t>
          </a:r>
          <a:endParaRPr lang="fa-IR" dirty="0">
            <a:cs typeface="Arshia" panose="00000400000000000000" pitchFamily="2" charset="-78"/>
          </a:endParaRPr>
        </a:p>
      </dgm:t>
    </dgm:pt>
    <dgm:pt modelId="{A0EFE949-B285-49BC-A0DF-9CF2A72EB8D4}" type="parTrans" cxnId="{AB9FEB04-0E29-40BA-B281-DC6871719C1D}">
      <dgm:prSet/>
      <dgm:spPr/>
      <dgm:t>
        <a:bodyPr/>
        <a:lstStyle/>
        <a:p>
          <a:pPr rtl="1"/>
          <a:endParaRPr lang="fa-IR"/>
        </a:p>
      </dgm:t>
    </dgm:pt>
    <dgm:pt modelId="{8D3E56DA-1FC2-42D1-B864-D25C9682A66E}" type="sibTrans" cxnId="{AB9FEB04-0E29-40BA-B281-DC6871719C1D}">
      <dgm:prSet/>
      <dgm:spPr/>
      <dgm:t>
        <a:bodyPr/>
        <a:lstStyle/>
        <a:p>
          <a:pPr rtl="1"/>
          <a:endParaRPr lang="fa-IR"/>
        </a:p>
      </dgm:t>
    </dgm:pt>
    <dgm:pt modelId="{AFE7782F-0E72-41D8-AC42-06E1AD6B37DA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رختکن</a:t>
          </a:r>
          <a:endParaRPr lang="fa-IR" dirty="0">
            <a:cs typeface="Arshia" panose="00000400000000000000" pitchFamily="2" charset="-78"/>
          </a:endParaRPr>
        </a:p>
      </dgm:t>
    </dgm:pt>
    <dgm:pt modelId="{D545305D-9BA8-4E69-9736-6AF89230E142}" type="parTrans" cxnId="{A65E25A4-199D-4749-923B-DCFE986E5E94}">
      <dgm:prSet/>
      <dgm:spPr/>
      <dgm:t>
        <a:bodyPr/>
        <a:lstStyle/>
        <a:p>
          <a:pPr rtl="1"/>
          <a:endParaRPr lang="fa-IR"/>
        </a:p>
      </dgm:t>
    </dgm:pt>
    <dgm:pt modelId="{8725FE73-B28D-4B01-B03C-BD388D48AA2F}" type="sibTrans" cxnId="{A65E25A4-199D-4749-923B-DCFE986E5E94}">
      <dgm:prSet/>
      <dgm:spPr/>
      <dgm:t>
        <a:bodyPr/>
        <a:lstStyle/>
        <a:p>
          <a:pPr rtl="1"/>
          <a:endParaRPr lang="fa-IR"/>
        </a:p>
      </dgm:t>
    </dgm:pt>
    <dgm:pt modelId="{65F8DDED-20A4-4524-A989-33CABB29B253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سالن های درمانی</a:t>
          </a:r>
          <a:endParaRPr lang="fa-IR" dirty="0">
            <a:cs typeface="Arshia" panose="00000400000000000000" pitchFamily="2" charset="-78"/>
          </a:endParaRPr>
        </a:p>
      </dgm:t>
    </dgm:pt>
    <dgm:pt modelId="{65C7E1CB-9B02-47F5-B6FB-E798814E5733}" type="parTrans" cxnId="{3A5AC191-E435-4C16-AE4D-113E71E11129}">
      <dgm:prSet/>
      <dgm:spPr/>
      <dgm:t>
        <a:bodyPr/>
        <a:lstStyle/>
        <a:p>
          <a:pPr rtl="1"/>
          <a:endParaRPr lang="fa-IR"/>
        </a:p>
      </dgm:t>
    </dgm:pt>
    <dgm:pt modelId="{62BDF664-F59D-4E8E-8DAE-85C2280FD4B9}" type="sibTrans" cxnId="{3A5AC191-E435-4C16-AE4D-113E71E11129}">
      <dgm:prSet/>
      <dgm:spPr/>
      <dgm:t>
        <a:bodyPr/>
        <a:lstStyle/>
        <a:p>
          <a:pPr rtl="1"/>
          <a:endParaRPr lang="fa-IR"/>
        </a:p>
      </dgm:t>
    </dgm:pt>
    <dgm:pt modelId="{7F298404-C606-4037-8900-15C5FBABB59A}" type="pres">
      <dgm:prSet presAssocID="{52F41053-06C8-4904-9CFD-F8C98D35F2B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880543A-4023-4985-9225-D224D116C644}" type="pres">
      <dgm:prSet presAssocID="{AFF1EF40-A69F-467C-ABF1-C520E10CC926}" presName="compNode" presStyleCnt="0"/>
      <dgm:spPr/>
    </dgm:pt>
    <dgm:pt modelId="{01149AA8-FB14-46B9-8B15-76C76E414342}" type="pres">
      <dgm:prSet presAssocID="{AFF1EF40-A69F-467C-ABF1-C520E10CC926}" presName="dummyConnPt" presStyleCnt="0"/>
      <dgm:spPr/>
    </dgm:pt>
    <dgm:pt modelId="{F1EE9640-F49A-4D41-91C1-335ADAAECEF5}" type="pres">
      <dgm:prSet presAssocID="{AFF1EF40-A69F-467C-ABF1-C520E10CC9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45455B-7C78-4F88-9B3A-2BA7106C2C5A}" type="pres">
      <dgm:prSet presAssocID="{BC1A9F7F-BF85-4270-B7FC-5D74CB5CEBB4}" presName="sibTrans" presStyleLbl="bgSibTrans2D1" presStyleIdx="0" presStyleCnt="4"/>
      <dgm:spPr/>
      <dgm:t>
        <a:bodyPr/>
        <a:lstStyle/>
        <a:p>
          <a:pPr rtl="1"/>
          <a:endParaRPr lang="fa-IR"/>
        </a:p>
      </dgm:t>
    </dgm:pt>
    <dgm:pt modelId="{269854AF-568D-420C-8641-775D0188EFD2}" type="pres">
      <dgm:prSet presAssocID="{14403883-912E-41B0-AF79-478C4FB7627E}" presName="compNode" presStyleCnt="0"/>
      <dgm:spPr/>
    </dgm:pt>
    <dgm:pt modelId="{759B5865-440B-49D8-9D21-CD94F6BB772A}" type="pres">
      <dgm:prSet presAssocID="{14403883-912E-41B0-AF79-478C4FB7627E}" presName="dummyConnPt" presStyleCnt="0"/>
      <dgm:spPr/>
    </dgm:pt>
    <dgm:pt modelId="{3227B04C-DC12-48EE-9C63-C04D27CB827B}" type="pres">
      <dgm:prSet presAssocID="{14403883-912E-41B0-AF79-478C4FB762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D30D74-D0FF-4453-A910-DDC1E2DE30C6}" type="pres">
      <dgm:prSet presAssocID="{15211F0C-31CE-454A-8867-D2D9F8E22377}" presName="sibTrans" presStyleLbl="bgSibTrans2D1" presStyleIdx="1" presStyleCnt="4"/>
      <dgm:spPr/>
      <dgm:t>
        <a:bodyPr/>
        <a:lstStyle/>
        <a:p>
          <a:pPr rtl="1"/>
          <a:endParaRPr lang="fa-IR"/>
        </a:p>
      </dgm:t>
    </dgm:pt>
    <dgm:pt modelId="{29BF7578-5F1F-46AE-9F07-A810354CEAAE}" type="pres">
      <dgm:prSet presAssocID="{FB53C2A6-7E45-496F-A27F-39D5AD096BAB}" presName="compNode" presStyleCnt="0"/>
      <dgm:spPr/>
    </dgm:pt>
    <dgm:pt modelId="{7717441E-DEE6-4E13-9325-8CF43596C13B}" type="pres">
      <dgm:prSet presAssocID="{FB53C2A6-7E45-496F-A27F-39D5AD096BAB}" presName="dummyConnPt" presStyleCnt="0"/>
      <dgm:spPr/>
    </dgm:pt>
    <dgm:pt modelId="{C86592D5-0034-4577-BA88-C810E915CD25}" type="pres">
      <dgm:prSet presAssocID="{FB53C2A6-7E45-496F-A27F-39D5AD096B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BF1C1EF-0518-4A98-98A0-EDC6E7949B50}" type="pres">
      <dgm:prSet presAssocID="{8D3E56DA-1FC2-42D1-B864-D25C9682A66E}" presName="sibTrans" presStyleLbl="bgSibTrans2D1" presStyleIdx="2" presStyleCnt="4"/>
      <dgm:spPr/>
      <dgm:t>
        <a:bodyPr/>
        <a:lstStyle/>
        <a:p>
          <a:pPr rtl="1"/>
          <a:endParaRPr lang="fa-IR"/>
        </a:p>
      </dgm:t>
    </dgm:pt>
    <dgm:pt modelId="{1B9C0951-BF6C-4A8C-B51E-804DA4532DB9}" type="pres">
      <dgm:prSet presAssocID="{AFE7782F-0E72-41D8-AC42-06E1AD6B37DA}" presName="compNode" presStyleCnt="0"/>
      <dgm:spPr/>
    </dgm:pt>
    <dgm:pt modelId="{F78DB012-2CB3-4067-AE3B-EC60024B248E}" type="pres">
      <dgm:prSet presAssocID="{AFE7782F-0E72-41D8-AC42-06E1AD6B37DA}" presName="dummyConnPt" presStyleCnt="0"/>
      <dgm:spPr/>
    </dgm:pt>
    <dgm:pt modelId="{5212882C-3152-4F25-B8A8-76D5FA4010BE}" type="pres">
      <dgm:prSet presAssocID="{AFE7782F-0E72-41D8-AC42-06E1AD6B37DA}" presName="node" presStyleLbl="node1" presStyleIdx="3" presStyleCnt="5" custLinFactNeighborY="-193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EA8A15-A561-4959-BE76-F6AEFED27BE5}" type="pres">
      <dgm:prSet presAssocID="{8725FE73-B28D-4B01-B03C-BD388D48AA2F}" presName="sibTrans" presStyleLbl="bgSibTrans2D1" presStyleIdx="3" presStyleCnt="4"/>
      <dgm:spPr/>
      <dgm:t>
        <a:bodyPr/>
        <a:lstStyle/>
        <a:p>
          <a:pPr rtl="1"/>
          <a:endParaRPr lang="fa-IR"/>
        </a:p>
      </dgm:t>
    </dgm:pt>
    <dgm:pt modelId="{AACEEEC0-657D-40C8-AF85-65FAB83345A1}" type="pres">
      <dgm:prSet presAssocID="{65F8DDED-20A4-4524-A989-33CABB29B253}" presName="compNode" presStyleCnt="0"/>
      <dgm:spPr/>
    </dgm:pt>
    <dgm:pt modelId="{D8463285-9857-4E01-B0C0-81ABA765B368}" type="pres">
      <dgm:prSet presAssocID="{65F8DDED-20A4-4524-A989-33CABB29B253}" presName="dummyConnPt" presStyleCnt="0"/>
      <dgm:spPr/>
    </dgm:pt>
    <dgm:pt modelId="{F8B9A196-06BB-4095-818C-270B874A4350}" type="pres">
      <dgm:prSet presAssocID="{65F8DDED-20A4-4524-A989-33CABB29B2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B9FEB04-0E29-40BA-B281-DC6871719C1D}" srcId="{52F41053-06C8-4904-9CFD-F8C98D35F2B3}" destId="{FB53C2A6-7E45-496F-A27F-39D5AD096BAB}" srcOrd="2" destOrd="0" parTransId="{A0EFE949-B285-49BC-A0DF-9CF2A72EB8D4}" sibTransId="{8D3E56DA-1FC2-42D1-B864-D25C9682A66E}"/>
    <dgm:cxn modelId="{56D4821D-AC7A-46CB-B8A4-BE2EBEE94833}" type="presOf" srcId="{65F8DDED-20A4-4524-A989-33CABB29B253}" destId="{F8B9A196-06BB-4095-818C-270B874A4350}" srcOrd="0" destOrd="0" presId="urn:microsoft.com/office/officeart/2005/8/layout/bProcess4"/>
    <dgm:cxn modelId="{B38EDD22-D337-4F6B-8E69-B8647BC8529D}" type="presOf" srcId="{BC1A9F7F-BF85-4270-B7FC-5D74CB5CEBB4}" destId="{9D45455B-7C78-4F88-9B3A-2BA7106C2C5A}" srcOrd="0" destOrd="0" presId="urn:microsoft.com/office/officeart/2005/8/layout/bProcess4"/>
    <dgm:cxn modelId="{115B1F73-21CB-4337-99B2-21F15D9B6DA3}" type="presOf" srcId="{15211F0C-31CE-454A-8867-D2D9F8E22377}" destId="{FED30D74-D0FF-4453-A910-DDC1E2DE30C6}" srcOrd="0" destOrd="0" presId="urn:microsoft.com/office/officeart/2005/8/layout/bProcess4"/>
    <dgm:cxn modelId="{E84F8C27-98AF-40C9-8276-DA9AE044CB1F}" srcId="{52F41053-06C8-4904-9CFD-F8C98D35F2B3}" destId="{AFF1EF40-A69F-467C-ABF1-C520E10CC926}" srcOrd="0" destOrd="0" parTransId="{A28D37F1-2B02-4617-A84E-7C07F7408C96}" sibTransId="{BC1A9F7F-BF85-4270-B7FC-5D74CB5CEBB4}"/>
    <dgm:cxn modelId="{FC7E19D3-8A3D-490A-AC87-752F31895E95}" type="presOf" srcId="{AFE7782F-0E72-41D8-AC42-06E1AD6B37DA}" destId="{5212882C-3152-4F25-B8A8-76D5FA4010BE}" srcOrd="0" destOrd="0" presId="urn:microsoft.com/office/officeart/2005/8/layout/bProcess4"/>
    <dgm:cxn modelId="{5A74C29F-42A0-4A7F-8F06-CAB9FD8519BD}" type="presOf" srcId="{8725FE73-B28D-4B01-B03C-BD388D48AA2F}" destId="{B8EA8A15-A561-4959-BE76-F6AEFED27BE5}" srcOrd="0" destOrd="0" presId="urn:microsoft.com/office/officeart/2005/8/layout/bProcess4"/>
    <dgm:cxn modelId="{8AFCB63D-A5F6-40B1-BEF3-0A78C9EA288B}" type="presOf" srcId="{14403883-912E-41B0-AF79-478C4FB7627E}" destId="{3227B04C-DC12-48EE-9C63-C04D27CB827B}" srcOrd="0" destOrd="0" presId="urn:microsoft.com/office/officeart/2005/8/layout/bProcess4"/>
    <dgm:cxn modelId="{4734C895-DEC9-4E3F-882D-150FF9299A07}" type="presOf" srcId="{52F41053-06C8-4904-9CFD-F8C98D35F2B3}" destId="{7F298404-C606-4037-8900-15C5FBABB59A}" srcOrd="0" destOrd="0" presId="urn:microsoft.com/office/officeart/2005/8/layout/bProcess4"/>
    <dgm:cxn modelId="{E8FEB852-ECF3-4387-B89B-2F43C5817472}" type="presOf" srcId="{AFF1EF40-A69F-467C-ABF1-C520E10CC926}" destId="{F1EE9640-F49A-4D41-91C1-335ADAAECEF5}" srcOrd="0" destOrd="0" presId="urn:microsoft.com/office/officeart/2005/8/layout/bProcess4"/>
    <dgm:cxn modelId="{19602969-9C72-4501-B729-0903F77CFB50}" type="presOf" srcId="{8D3E56DA-1FC2-42D1-B864-D25C9682A66E}" destId="{1BF1C1EF-0518-4A98-98A0-EDC6E7949B50}" srcOrd="0" destOrd="0" presId="urn:microsoft.com/office/officeart/2005/8/layout/bProcess4"/>
    <dgm:cxn modelId="{97A68DD9-89A1-4FEA-9BF7-F3504A8DF5A5}" srcId="{52F41053-06C8-4904-9CFD-F8C98D35F2B3}" destId="{14403883-912E-41B0-AF79-478C4FB7627E}" srcOrd="1" destOrd="0" parTransId="{50D2A343-58A4-4A0E-87DC-3F6B176654E5}" sibTransId="{15211F0C-31CE-454A-8867-D2D9F8E22377}"/>
    <dgm:cxn modelId="{6A2D0AFF-C217-437F-9973-0645A50E1680}" type="presOf" srcId="{FB53C2A6-7E45-496F-A27F-39D5AD096BAB}" destId="{C86592D5-0034-4577-BA88-C810E915CD25}" srcOrd="0" destOrd="0" presId="urn:microsoft.com/office/officeart/2005/8/layout/bProcess4"/>
    <dgm:cxn modelId="{A65E25A4-199D-4749-923B-DCFE986E5E94}" srcId="{52F41053-06C8-4904-9CFD-F8C98D35F2B3}" destId="{AFE7782F-0E72-41D8-AC42-06E1AD6B37DA}" srcOrd="3" destOrd="0" parTransId="{D545305D-9BA8-4E69-9736-6AF89230E142}" sibTransId="{8725FE73-B28D-4B01-B03C-BD388D48AA2F}"/>
    <dgm:cxn modelId="{3A5AC191-E435-4C16-AE4D-113E71E11129}" srcId="{52F41053-06C8-4904-9CFD-F8C98D35F2B3}" destId="{65F8DDED-20A4-4524-A989-33CABB29B253}" srcOrd="4" destOrd="0" parTransId="{65C7E1CB-9B02-47F5-B6FB-E798814E5733}" sibTransId="{62BDF664-F59D-4E8E-8DAE-85C2280FD4B9}"/>
    <dgm:cxn modelId="{571D20A0-BF5E-4B77-9E7D-6F42921129FB}" type="presParOf" srcId="{7F298404-C606-4037-8900-15C5FBABB59A}" destId="{2880543A-4023-4985-9225-D224D116C644}" srcOrd="0" destOrd="0" presId="urn:microsoft.com/office/officeart/2005/8/layout/bProcess4"/>
    <dgm:cxn modelId="{3D735D48-AB18-44D3-906A-E9192DA45554}" type="presParOf" srcId="{2880543A-4023-4985-9225-D224D116C644}" destId="{01149AA8-FB14-46B9-8B15-76C76E414342}" srcOrd="0" destOrd="0" presId="urn:microsoft.com/office/officeart/2005/8/layout/bProcess4"/>
    <dgm:cxn modelId="{1D9D4A7C-59D5-4819-8614-3BF9FF454EA0}" type="presParOf" srcId="{2880543A-4023-4985-9225-D224D116C644}" destId="{F1EE9640-F49A-4D41-91C1-335ADAAECEF5}" srcOrd="1" destOrd="0" presId="urn:microsoft.com/office/officeart/2005/8/layout/bProcess4"/>
    <dgm:cxn modelId="{ADAB1295-69C6-465C-AD60-A7DA8DF02F31}" type="presParOf" srcId="{7F298404-C606-4037-8900-15C5FBABB59A}" destId="{9D45455B-7C78-4F88-9B3A-2BA7106C2C5A}" srcOrd="1" destOrd="0" presId="urn:microsoft.com/office/officeart/2005/8/layout/bProcess4"/>
    <dgm:cxn modelId="{FAF88983-F2C9-42A1-A101-6E25D259B317}" type="presParOf" srcId="{7F298404-C606-4037-8900-15C5FBABB59A}" destId="{269854AF-568D-420C-8641-775D0188EFD2}" srcOrd="2" destOrd="0" presId="urn:microsoft.com/office/officeart/2005/8/layout/bProcess4"/>
    <dgm:cxn modelId="{2733D0FF-EA01-4237-AFB8-06BD1B6EF11F}" type="presParOf" srcId="{269854AF-568D-420C-8641-775D0188EFD2}" destId="{759B5865-440B-49D8-9D21-CD94F6BB772A}" srcOrd="0" destOrd="0" presId="urn:microsoft.com/office/officeart/2005/8/layout/bProcess4"/>
    <dgm:cxn modelId="{0DABFE3C-B30A-42D7-A835-1C8C9814FDD2}" type="presParOf" srcId="{269854AF-568D-420C-8641-775D0188EFD2}" destId="{3227B04C-DC12-48EE-9C63-C04D27CB827B}" srcOrd="1" destOrd="0" presId="urn:microsoft.com/office/officeart/2005/8/layout/bProcess4"/>
    <dgm:cxn modelId="{FCCDF001-F5DD-4985-8FD6-A854546BAD47}" type="presParOf" srcId="{7F298404-C606-4037-8900-15C5FBABB59A}" destId="{FED30D74-D0FF-4453-A910-DDC1E2DE30C6}" srcOrd="3" destOrd="0" presId="urn:microsoft.com/office/officeart/2005/8/layout/bProcess4"/>
    <dgm:cxn modelId="{D83F5C50-13ED-4690-B96D-8421E6026D97}" type="presParOf" srcId="{7F298404-C606-4037-8900-15C5FBABB59A}" destId="{29BF7578-5F1F-46AE-9F07-A810354CEAAE}" srcOrd="4" destOrd="0" presId="urn:microsoft.com/office/officeart/2005/8/layout/bProcess4"/>
    <dgm:cxn modelId="{1ABF2C31-6F8A-4103-8EFF-949377F108FB}" type="presParOf" srcId="{29BF7578-5F1F-46AE-9F07-A810354CEAAE}" destId="{7717441E-DEE6-4E13-9325-8CF43596C13B}" srcOrd="0" destOrd="0" presId="urn:microsoft.com/office/officeart/2005/8/layout/bProcess4"/>
    <dgm:cxn modelId="{8D0D28BA-1E67-4BA2-A258-851877D221DE}" type="presParOf" srcId="{29BF7578-5F1F-46AE-9F07-A810354CEAAE}" destId="{C86592D5-0034-4577-BA88-C810E915CD25}" srcOrd="1" destOrd="0" presId="urn:microsoft.com/office/officeart/2005/8/layout/bProcess4"/>
    <dgm:cxn modelId="{D2F5FAA9-DC82-4BE3-BE2A-53EFDF5E1EF2}" type="presParOf" srcId="{7F298404-C606-4037-8900-15C5FBABB59A}" destId="{1BF1C1EF-0518-4A98-98A0-EDC6E7949B50}" srcOrd="5" destOrd="0" presId="urn:microsoft.com/office/officeart/2005/8/layout/bProcess4"/>
    <dgm:cxn modelId="{0F8AD0EE-3E20-40F8-9880-11A37E8737DC}" type="presParOf" srcId="{7F298404-C606-4037-8900-15C5FBABB59A}" destId="{1B9C0951-BF6C-4A8C-B51E-804DA4532DB9}" srcOrd="6" destOrd="0" presId="urn:microsoft.com/office/officeart/2005/8/layout/bProcess4"/>
    <dgm:cxn modelId="{08969F50-5101-4F4A-A949-51D135C926BD}" type="presParOf" srcId="{1B9C0951-BF6C-4A8C-B51E-804DA4532DB9}" destId="{F78DB012-2CB3-4067-AE3B-EC60024B248E}" srcOrd="0" destOrd="0" presId="urn:microsoft.com/office/officeart/2005/8/layout/bProcess4"/>
    <dgm:cxn modelId="{1FAD4A50-9F24-4FA2-A17A-E047BC0E5D13}" type="presParOf" srcId="{1B9C0951-BF6C-4A8C-B51E-804DA4532DB9}" destId="{5212882C-3152-4F25-B8A8-76D5FA4010BE}" srcOrd="1" destOrd="0" presId="urn:microsoft.com/office/officeart/2005/8/layout/bProcess4"/>
    <dgm:cxn modelId="{E790DE3C-7854-4190-BE75-137BC1AB5CCA}" type="presParOf" srcId="{7F298404-C606-4037-8900-15C5FBABB59A}" destId="{B8EA8A15-A561-4959-BE76-F6AEFED27BE5}" srcOrd="7" destOrd="0" presId="urn:microsoft.com/office/officeart/2005/8/layout/bProcess4"/>
    <dgm:cxn modelId="{0A8B4A0D-EFEE-4D05-90CC-91DE688F266F}" type="presParOf" srcId="{7F298404-C606-4037-8900-15C5FBABB59A}" destId="{AACEEEC0-657D-40C8-AF85-65FAB83345A1}" srcOrd="8" destOrd="0" presId="urn:microsoft.com/office/officeart/2005/8/layout/bProcess4"/>
    <dgm:cxn modelId="{BFB76D0A-BF20-41AE-996E-CAD323AE41D3}" type="presParOf" srcId="{AACEEEC0-657D-40C8-AF85-65FAB83345A1}" destId="{D8463285-9857-4E01-B0C0-81ABA765B368}" srcOrd="0" destOrd="0" presId="urn:microsoft.com/office/officeart/2005/8/layout/bProcess4"/>
    <dgm:cxn modelId="{F3AB394A-2FA5-4B44-B375-6E1F88617BF2}" type="presParOf" srcId="{AACEEEC0-657D-40C8-AF85-65FAB83345A1}" destId="{F8B9A196-06BB-4095-818C-270B874A435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F41053-06C8-4904-9CFD-F8C98D35F2B3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AFF1EF40-A69F-467C-ABF1-C520E10CC926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اتاق وسایل تمیز</a:t>
          </a:r>
          <a:endParaRPr lang="fa-IR" dirty="0">
            <a:cs typeface="Arshia" panose="00000400000000000000" pitchFamily="2" charset="-78"/>
          </a:endParaRPr>
        </a:p>
      </dgm:t>
    </dgm:pt>
    <dgm:pt modelId="{A28D37F1-2B02-4617-A84E-7C07F7408C96}" type="parTrans" cxnId="{E84F8C27-98AF-40C9-8276-DA9AE044CB1F}">
      <dgm:prSet/>
      <dgm:spPr/>
      <dgm:t>
        <a:bodyPr/>
        <a:lstStyle/>
        <a:p>
          <a:pPr rtl="1"/>
          <a:endParaRPr lang="fa-IR"/>
        </a:p>
      </dgm:t>
    </dgm:pt>
    <dgm:pt modelId="{BC1A9F7F-BF85-4270-B7FC-5D74CB5CEBB4}" type="sibTrans" cxnId="{E84F8C27-98AF-40C9-8276-DA9AE044CB1F}">
      <dgm:prSet/>
      <dgm:spPr/>
      <dgm:t>
        <a:bodyPr/>
        <a:lstStyle/>
        <a:p>
          <a:pPr rtl="1"/>
          <a:endParaRPr lang="fa-IR"/>
        </a:p>
      </dgm:t>
    </dgm:pt>
    <dgm:pt modelId="{14403883-912E-41B0-AF79-478C4FB7627E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سالن های درمانی و رختکن</a:t>
          </a:r>
          <a:endParaRPr lang="fa-IR" dirty="0">
            <a:cs typeface="Arshia" panose="00000400000000000000" pitchFamily="2" charset="-78"/>
          </a:endParaRPr>
        </a:p>
      </dgm:t>
    </dgm:pt>
    <dgm:pt modelId="{50D2A343-58A4-4A0E-87DC-3F6B176654E5}" type="parTrans" cxnId="{97A68DD9-89A1-4FEA-9BF7-F3504A8DF5A5}">
      <dgm:prSet/>
      <dgm:spPr/>
      <dgm:t>
        <a:bodyPr/>
        <a:lstStyle/>
        <a:p>
          <a:pPr rtl="1"/>
          <a:endParaRPr lang="fa-IR"/>
        </a:p>
      </dgm:t>
    </dgm:pt>
    <dgm:pt modelId="{15211F0C-31CE-454A-8867-D2D9F8E22377}" type="sibTrans" cxnId="{97A68DD9-89A1-4FEA-9BF7-F3504A8DF5A5}">
      <dgm:prSet/>
      <dgm:spPr/>
      <dgm:t>
        <a:bodyPr/>
        <a:lstStyle/>
        <a:p>
          <a:pPr rtl="1"/>
          <a:endParaRPr lang="fa-IR"/>
        </a:p>
      </dgm:t>
    </dgm:pt>
    <dgm:pt modelId="{FB53C2A6-7E45-496F-A27F-39D5AD096BAB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اتاق وسایل کثیف</a:t>
          </a:r>
          <a:endParaRPr lang="fa-IR" dirty="0">
            <a:cs typeface="Arshia" panose="00000400000000000000" pitchFamily="2" charset="-78"/>
          </a:endParaRPr>
        </a:p>
      </dgm:t>
    </dgm:pt>
    <dgm:pt modelId="{A0EFE949-B285-49BC-A0DF-9CF2A72EB8D4}" type="parTrans" cxnId="{AB9FEB04-0E29-40BA-B281-DC6871719C1D}">
      <dgm:prSet/>
      <dgm:spPr/>
      <dgm:t>
        <a:bodyPr/>
        <a:lstStyle/>
        <a:p>
          <a:pPr rtl="1"/>
          <a:endParaRPr lang="fa-IR"/>
        </a:p>
      </dgm:t>
    </dgm:pt>
    <dgm:pt modelId="{8D3E56DA-1FC2-42D1-B864-D25C9682A66E}" type="sibTrans" cxnId="{AB9FEB04-0E29-40BA-B281-DC6871719C1D}">
      <dgm:prSet/>
      <dgm:spPr/>
      <dgm:t>
        <a:bodyPr/>
        <a:lstStyle/>
        <a:p>
          <a:pPr rtl="1"/>
          <a:endParaRPr lang="fa-IR"/>
        </a:p>
      </dgm:t>
    </dgm:pt>
    <dgm:pt modelId="{AFE7782F-0E72-41D8-AC42-06E1AD6B37DA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رختشوخانه</a:t>
          </a:r>
          <a:endParaRPr lang="fa-IR" dirty="0">
            <a:cs typeface="Arshia" panose="00000400000000000000" pitchFamily="2" charset="-78"/>
          </a:endParaRPr>
        </a:p>
      </dgm:t>
    </dgm:pt>
    <dgm:pt modelId="{D545305D-9BA8-4E69-9736-6AF89230E142}" type="parTrans" cxnId="{A65E25A4-199D-4749-923B-DCFE986E5E94}">
      <dgm:prSet/>
      <dgm:spPr/>
      <dgm:t>
        <a:bodyPr/>
        <a:lstStyle/>
        <a:p>
          <a:pPr rtl="1"/>
          <a:endParaRPr lang="fa-IR"/>
        </a:p>
      </dgm:t>
    </dgm:pt>
    <dgm:pt modelId="{8725FE73-B28D-4B01-B03C-BD388D48AA2F}" type="sibTrans" cxnId="{A65E25A4-199D-4749-923B-DCFE986E5E94}">
      <dgm:prSet/>
      <dgm:spPr/>
      <dgm:t>
        <a:bodyPr/>
        <a:lstStyle/>
        <a:p>
          <a:pPr rtl="1"/>
          <a:endParaRPr lang="fa-IR"/>
        </a:p>
      </dgm:t>
    </dgm:pt>
    <dgm:pt modelId="{7F298404-C606-4037-8900-15C5FBABB59A}" type="pres">
      <dgm:prSet presAssocID="{52F41053-06C8-4904-9CFD-F8C98D35F2B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880543A-4023-4985-9225-D224D116C644}" type="pres">
      <dgm:prSet presAssocID="{AFF1EF40-A69F-467C-ABF1-C520E10CC926}" presName="compNode" presStyleCnt="0"/>
      <dgm:spPr/>
    </dgm:pt>
    <dgm:pt modelId="{01149AA8-FB14-46B9-8B15-76C76E414342}" type="pres">
      <dgm:prSet presAssocID="{AFF1EF40-A69F-467C-ABF1-C520E10CC926}" presName="dummyConnPt" presStyleCnt="0"/>
      <dgm:spPr/>
    </dgm:pt>
    <dgm:pt modelId="{F1EE9640-F49A-4D41-91C1-335ADAAECEF5}" type="pres">
      <dgm:prSet presAssocID="{AFF1EF40-A69F-467C-ABF1-C520E10CC9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45455B-7C78-4F88-9B3A-2BA7106C2C5A}" type="pres">
      <dgm:prSet presAssocID="{BC1A9F7F-BF85-4270-B7FC-5D74CB5CEBB4}" presName="sibTrans" presStyleLbl="bgSibTrans2D1" presStyleIdx="0" presStyleCnt="3"/>
      <dgm:spPr/>
      <dgm:t>
        <a:bodyPr/>
        <a:lstStyle/>
        <a:p>
          <a:pPr rtl="1"/>
          <a:endParaRPr lang="fa-IR"/>
        </a:p>
      </dgm:t>
    </dgm:pt>
    <dgm:pt modelId="{269854AF-568D-420C-8641-775D0188EFD2}" type="pres">
      <dgm:prSet presAssocID="{14403883-912E-41B0-AF79-478C4FB7627E}" presName="compNode" presStyleCnt="0"/>
      <dgm:spPr/>
    </dgm:pt>
    <dgm:pt modelId="{759B5865-440B-49D8-9D21-CD94F6BB772A}" type="pres">
      <dgm:prSet presAssocID="{14403883-912E-41B0-AF79-478C4FB7627E}" presName="dummyConnPt" presStyleCnt="0"/>
      <dgm:spPr/>
    </dgm:pt>
    <dgm:pt modelId="{3227B04C-DC12-48EE-9C63-C04D27CB827B}" type="pres">
      <dgm:prSet presAssocID="{14403883-912E-41B0-AF79-478C4FB762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D30D74-D0FF-4453-A910-DDC1E2DE30C6}" type="pres">
      <dgm:prSet presAssocID="{15211F0C-31CE-454A-8867-D2D9F8E22377}" presName="sibTrans" presStyleLbl="bgSibTrans2D1" presStyleIdx="1" presStyleCnt="3"/>
      <dgm:spPr/>
      <dgm:t>
        <a:bodyPr/>
        <a:lstStyle/>
        <a:p>
          <a:pPr rtl="1"/>
          <a:endParaRPr lang="fa-IR"/>
        </a:p>
      </dgm:t>
    </dgm:pt>
    <dgm:pt modelId="{29BF7578-5F1F-46AE-9F07-A810354CEAAE}" type="pres">
      <dgm:prSet presAssocID="{FB53C2A6-7E45-496F-A27F-39D5AD096BAB}" presName="compNode" presStyleCnt="0"/>
      <dgm:spPr/>
    </dgm:pt>
    <dgm:pt modelId="{7717441E-DEE6-4E13-9325-8CF43596C13B}" type="pres">
      <dgm:prSet presAssocID="{FB53C2A6-7E45-496F-A27F-39D5AD096BAB}" presName="dummyConnPt" presStyleCnt="0"/>
      <dgm:spPr/>
    </dgm:pt>
    <dgm:pt modelId="{C86592D5-0034-4577-BA88-C810E915CD25}" type="pres">
      <dgm:prSet presAssocID="{FB53C2A6-7E45-496F-A27F-39D5AD096BAB}" presName="node" presStyleLbl="node1" presStyleIdx="2" presStyleCnt="4" custLinFactNeighborX="12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BF1C1EF-0518-4A98-98A0-EDC6E7949B50}" type="pres">
      <dgm:prSet presAssocID="{8D3E56DA-1FC2-42D1-B864-D25C9682A66E}" presName="sibTrans" presStyleLbl="bgSibTrans2D1" presStyleIdx="2" presStyleCnt="3"/>
      <dgm:spPr/>
      <dgm:t>
        <a:bodyPr/>
        <a:lstStyle/>
        <a:p>
          <a:pPr rtl="1"/>
          <a:endParaRPr lang="fa-IR"/>
        </a:p>
      </dgm:t>
    </dgm:pt>
    <dgm:pt modelId="{1B9C0951-BF6C-4A8C-B51E-804DA4532DB9}" type="pres">
      <dgm:prSet presAssocID="{AFE7782F-0E72-41D8-AC42-06E1AD6B37DA}" presName="compNode" presStyleCnt="0"/>
      <dgm:spPr/>
    </dgm:pt>
    <dgm:pt modelId="{F78DB012-2CB3-4067-AE3B-EC60024B248E}" type="pres">
      <dgm:prSet presAssocID="{AFE7782F-0E72-41D8-AC42-06E1AD6B37DA}" presName="dummyConnPt" presStyleCnt="0"/>
      <dgm:spPr/>
    </dgm:pt>
    <dgm:pt modelId="{5212882C-3152-4F25-B8A8-76D5FA4010BE}" type="pres">
      <dgm:prSet presAssocID="{AFE7782F-0E72-41D8-AC42-06E1AD6B37DA}" presName="node" presStyleLbl="node1" presStyleIdx="3" presStyleCnt="4" custLinFactNeighborX="2938" custLinFactNeighborY="-1788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9079C34-B05C-4AEB-9E71-EF61CC674B47}" type="presOf" srcId="{AFE7782F-0E72-41D8-AC42-06E1AD6B37DA}" destId="{5212882C-3152-4F25-B8A8-76D5FA4010BE}" srcOrd="0" destOrd="0" presId="urn:microsoft.com/office/officeart/2005/8/layout/bProcess4"/>
    <dgm:cxn modelId="{07D23538-7C03-4BC6-841E-798D6494122A}" type="presOf" srcId="{52F41053-06C8-4904-9CFD-F8C98D35F2B3}" destId="{7F298404-C606-4037-8900-15C5FBABB59A}" srcOrd="0" destOrd="0" presId="urn:microsoft.com/office/officeart/2005/8/layout/bProcess4"/>
    <dgm:cxn modelId="{AB9FEB04-0E29-40BA-B281-DC6871719C1D}" srcId="{52F41053-06C8-4904-9CFD-F8C98D35F2B3}" destId="{FB53C2A6-7E45-496F-A27F-39D5AD096BAB}" srcOrd="2" destOrd="0" parTransId="{A0EFE949-B285-49BC-A0DF-9CF2A72EB8D4}" sibTransId="{8D3E56DA-1FC2-42D1-B864-D25C9682A66E}"/>
    <dgm:cxn modelId="{9AA07CF8-F366-4647-9B3F-C8342FB98548}" type="presOf" srcId="{8D3E56DA-1FC2-42D1-B864-D25C9682A66E}" destId="{1BF1C1EF-0518-4A98-98A0-EDC6E7949B50}" srcOrd="0" destOrd="0" presId="urn:microsoft.com/office/officeart/2005/8/layout/bProcess4"/>
    <dgm:cxn modelId="{9EB0DCCB-4633-4DE2-BBAA-A1F121DF9E75}" type="presOf" srcId="{AFF1EF40-A69F-467C-ABF1-C520E10CC926}" destId="{F1EE9640-F49A-4D41-91C1-335ADAAECEF5}" srcOrd="0" destOrd="0" presId="urn:microsoft.com/office/officeart/2005/8/layout/bProcess4"/>
    <dgm:cxn modelId="{FC08D79D-D610-4E3F-B9AB-21BBF055FBFE}" type="presOf" srcId="{15211F0C-31CE-454A-8867-D2D9F8E22377}" destId="{FED30D74-D0FF-4453-A910-DDC1E2DE30C6}" srcOrd="0" destOrd="0" presId="urn:microsoft.com/office/officeart/2005/8/layout/bProcess4"/>
    <dgm:cxn modelId="{E84F8C27-98AF-40C9-8276-DA9AE044CB1F}" srcId="{52F41053-06C8-4904-9CFD-F8C98D35F2B3}" destId="{AFF1EF40-A69F-467C-ABF1-C520E10CC926}" srcOrd="0" destOrd="0" parTransId="{A28D37F1-2B02-4617-A84E-7C07F7408C96}" sibTransId="{BC1A9F7F-BF85-4270-B7FC-5D74CB5CEBB4}"/>
    <dgm:cxn modelId="{BB803906-1879-437F-B5DA-B70CEBF2A563}" type="presOf" srcId="{FB53C2A6-7E45-496F-A27F-39D5AD096BAB}" destId="{C86592D5-0034-4577-BA88-C810E915CD25}" srcOrd="0" destOrd="0" presId="urn:microsoft.com/office/officeart/2005/8/layout/bProcess4"/>
    <dgm:cxn modelId="{BF9CDAD3-DC8C-41AF-9E4B-64DF902BCE0C}" type="presOf" srcId="{14403883-912E-41B0-AF79-478C4FB7627E}" destId="{3227B04C-DC12-48EE-9C63-C04D27CB827B}" srcOrd="0" destOrd="0" presId="urn:microsoft.com/office/officeart/2005/8/layout/bProcess4"/>
    <dgm:cxn modelId="{97A68DD9-89A1-4FEA-9BF7-F3504A8DF5A5}" srcId="{52F41053-06C8-4904-9CFD-F8C98D35F2B3}" destId="{14403883-912E-41B0-AF79-478C4FB7627E}" srcOrd="1" destOrd="0" parTransId="{50D2A343-58A4-4A0E-87DC-3F6B176654E5}" sibTransId="{15211F0C-31CE-454A-8867-D2D9F8E22377}"/>
    <dgm:cxn modelId="{5A28A396-B612-4C5D-B0AA-C964635EEACC}" type="presOf" srcId="{BC1A9F7F-BF85-4270-B7FC-5D74CB5CEBB4}" destId="{9D45455B-7C78-4F88-9B3A-2BA7106C2C5A}" srcOrd="0" destOrd="0" presId="urn:microsoft.com/office/officeart/2005/8/layout/bProcess4"/>
    <dgm:cxn modelId="{A65E25A4-199D-4749-923B-DCFE986E5E94}" srcId="{52F41053-06C8-4904-9CFD-F8C98D35F2B3}" destId="{AFE7782F-0E72-41D8-AC42-06E1AD6B37DA}" srcOrd="3" destOrd="0" parTransId="{D545305D-9BA8-4E69-9736-6AF89230E142}" sibTransId="{8725FE73-B28D-4B01-B03C-BD388D48AA2F}"/>
    <dgm:cxn modelId="{0E851374-E10C-443B-8986-52C42A49D70C}" type="presParOf" srcId="{7F298404-C606-4037-8900-15C5FBABB59A}" destId="{2880543A-4023-4985-9225-D224D116C644}" srcOrd="0" destOrd="0" presId="urn:microsoft.com/office/officeart/2005/8/layout/bProcess4"/>
    <dgm:cxn modelId="{B6518CAB-A256-41DC-9502-15B0CBF98C0E}" type="presParOf" srcId="{2880543A-4023-4985-9225-D224D116C644}" destId="{01149AA8-FB14-46B9-8B15-76C76E414342}" srcOrd="0" destOrd="0" presId="urn:microsoft.com/office/officeart/2005/8/layout/bProcess4"/>
    <dgm:cxn modelId="{45C07D0F-0EB2-4328-9D94-AFE9EDB71DFB}" type="presParOf" srcId="{2880543A-4023-4985-9225-D224D116C644}" destId="{F1EE9640-F49A-4D41-91C1-335ADAAECEF5}" srcOrd="1" destOrd="0" presId="urn:microsoft.com/office/officeart/2005/8/layout/bProcess4"/>
    <dgm:cxn modelId="{75D99233-EA08-4575-9EFA-D6AB1F39162E}" type="presParOf" srcId="{7F298404-C606-4037-8900-15C5FBABB59A}" destId="{9D45455B-7C78-4F88-9B3A-2BA7106C2C5A}" srcOrd="1" destOrd="0" presId="urn:microsoft.com/office/officeart/2005/8/layout/bProcess4"/>
    <dgm:cxn modelId="{9AE2CA7D-48A1-4346-82E6-CBE32156E5B1}" type="presParOf" srcId="{7F298404-C606-4037-8900-15C5FBABB59A}" destId="{269854AF-568D-420C-8641-775D0188EFD2}" srcOrd="2" destOrd="0" presId="urn:microsoft.com/office/officeart/2005/8/layout/bProcess4"/>
    <dgm:cxn modelId="{C745DA3D-5527-4AB0-9FBD-D173A7E5351C}" type="presParOf" srcId="{269854AF-568D-420C-8641-775D0188EFD2}" destId="{759B5865-440B-49D8-9D21-CD94F6BB772A}" srcOrd="0" destOrd="0" presId="urn:microsoft.com/office/officeart/2005/8/layout/bProcess4"/>
    <dgm:cxn modelId="{90441E37-989D-440F-A3AF-49FEC5CDE940}" type="presParOf" srcId="{269854AF-568D-420C-8641-775D0188EFD2}" destId="{3227B04C-DC12-48EE-9C63-C04D27CB827B}" srcOrd="1" destOrd="0" presId="urn:microsoft.com/office/officeart/2005/8/layout/bProcess4"/>
    <dgm:cxn modelId="{28765BB0-DB75-4B3D-9B97-90B073622EEE}" type="presParOf" srcId="{7F298404-C606-4037-8900-15C5FBABB59A}" destId="{FED30D74-D0FF-4453-A910-DDC1E2DE30C6}" srcOrd="3" destOrd="0" presId="urn:microsoft.com/office/officeart/2005/8/layout/bProcess4"/>
    <dgm:cxn modelId="{B8F85554-ED2B-4E80-823A-DA990B20ADC0}" type="presParOf" srcId="{7F298404-C606-4037-8900-15C5FBABB59A}" destId="{29BF7578-5F1F-46AE-9F07-A810354CEAAE}" srcOrd="4" destOrd="0" presId="urn:microsoft.com/office/officeart/2005/8/layout/bProcess4"/>
    <dgm:cxn modelId="{C4B06DD7-2DDD-482F-A583-90555E1A7DF0}" type="presParOf" srcId="{29BF7578-5F1F-46AE-9F07-A810354CEAAE}" destId="{7717441E-DEE6-4E13-9325-8CF43596C13B}" srcOrd="0" destOrd="0" presId="urn:microsoft.com/office/officeart/2005/8/layout/bProcess4"/>
    <dgm:cxn modelId="{03F4209A-4EEE-44EC-B050-6960F442893B}" type="presParOf" srcId="{29BF7578-5F1F-46AE-9F07-A810354CEAAE}" destId="{C86592D5-0034-4577-BA88-C810E915CD25}" srcOrd="1" destOrd="0" presId="urn:microsoft.com/office/officeart/2005/8/layout/bProcess4"/>
    <dgm:cxn modelId="{8D7015B7-8820-42C3-BFB4-E00B0E36E0D9}" type="presParOf" srcId="{7F298404-C606-4037-8900-15C5FBABB59A}" destId="{1BF1C1EF-0518-4A98-98A0-EDC6E7949B50}" srcOrd="5" destOrd="0" presId="urn:microsoft.com/office/officeart/2005/8/layout/bProcess4"/>
    <dgm:cxn modelId="{372E3828-A4F5-4CDE-A42A-B8412349F1DE}" type="presParOf" srcId="{7F298404-C606-4037-8900-15C5FBABB59A}" destId="{1B9C0951-BF6C-4A8C-B51E-804DA4532DB9}" srcOrd="6" destOrd="0" presId="urn:microsoft.com/office/officeart/2005/8/layout/bProcess4"/>
    <dgm:cxn modelId="{97922661-751A-43C7-998D-20FC5E699AA4}" type="presParOf" srcId="{1B9C0951-BF6C-4A8C-B51E-804DA4532DB9}" destId="{F78DB012-2CB3-4067-AE3B-EC60024B248E}" srcOrd="0" destOrd="0" presId="urn:microsoft.com/office/officeart/2005/8/layout/bProcess4"/>
    <dgm:cxn modelId="{5FE942FA-1977-4110-B1C2-882EF467CE31}" type="presParOf" srcId="{1B9C0951-BF6C-4A8C-B51E-804DA4532DB9}" destId="{5212882C-3152-4F25-B8A8-76D5FA4010B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F41053-06C8-4904-9CFD-F8C98D35F2B3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AFF1EF40-A69F-467C-ABF1-C520E10CC926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دفتر</a:t>
          </a:r>
          <a:endParaRPr lang="fa-IR" dirty="0">
            <a:cs typeface="Arshia" panose="00000400000000000000" pitchFamily="2" charset="-78"/>
          </a:endParaRPr>
        </a:p>
      </dgm:t>
    </dgm:pt>
    <dgm:pt modelId="{A28D37F1-2B02-4617-A84E-7C07F7408C96}" type="parTrans" cxnId="{E84F8C27-98AF-40C9-8276-DA9AE044CB1F}">
      <dgm:prSet/>
      <dgm:spPr/>
      <dgm:t>
        <a:bodyPr/>
        <a:lstStyle/>
        <a:p>
          <a:pPr rtl="1"/>
          <a:endParaRPr lang="fa-IR"/>
        </a:p>
      </dgm:t>
    </dgm:pt>
    <dgm:pt modelId="{BC1A9F7F-BF85-4270-B7FC-5D74CB5CEBB4}" type="sibTrans" cxnId="{E84F8C27-98AF-40C9-8276-DA9AE044CB1F}">
      <dgm:prSet/>
      <dgm:spPr/>
      <dgm:t>
        <a:bodyPr/>
        <a:lstStyle/>
        <a:p>
          <a:pPr rtl="1"/>
          <a:endParaRPr lang="fa-IR"/>
        </a:p>
      </dgm:t>
    </dgm:pt>
    <dgm:pt modelId="{14403883-912E-41B0-AF79-478C4FB7627E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رختکن</a:t>
          </a:r>
          <a:endParaRPr lang="fa-IR" dirty="0">
            <a:cs typeface="Arshia" panose="00000400000000000000" pitchFamily="2" charset="-78"/>
          </a:endParaRPr>
        </a:p>
      </dgm:t>
    </dgm:pt>
    <dgm:pt modelId="{50D2A343-58A4-4A0E-87DC-3F6B176654E5}" type="parTrans" cxnId="{97A68DD9-89A1-4FEA-9BF7-F3504A8DF5A5}">
      <dgm:prSet/>
      <dgm:spPr/>
      <dgm:t>
        <a:bodyPr/>
        <a:lstStyle/>
        <a:p>
          <a:pPr rtl="1"/>
          <a:endParaRPr lang="fa-IR"/>
        </a:p>
      </dgm:t>
    </dgm:pt>
    <dgm:pt modelId="{15211F0C-31CE-454A-8867-D2D9F8E22377}" type="sibTrans" cxnId="{97A68DD9-89A1-4FEA-9BF7-F3504A8DF5A5}">
      <dgm:prSet/>
      <dgm:spPr/>
      <dgm:t>
        <a:bodyPr/>
        <a:lstStyle/>
        <a:p>
          <a:pPr rtl="1"/>
          <a:endParaRPr lang="fa-IR"/>
        </a:p>
      </dgm:t>
    </dgm:pt>
    <dgm:pt modelId="{FB53C2A6-7E45-496F-A27F-39D5AD096BAB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سالن درمانی</a:t>
          </a:r>
          <a:endParaRPr lang="fa-IR" dirty="0">
            <a:cs typeface="Arshia" panose="00000400000000000000" pitchFamily="2" charset="-78"/>
          </a:endParaRPr>
        </a:p>
      </dgm:t>
    </dgm:pt>
    <dgm:pt modelId="{A0EFE949-B285-49BC-A0DF-9CF2A72EB8D4}" type="parTrans" cxnId="{AB9FEB04-0E29-40BA-B281-DC6871719C1D}">
      <dgm:prSet/>
      <dgm:spPr/>
      <dgm:t>
        <a:bodyPr/>
        <a:lstStyle/>
        <a:p>
          <a:pPr rtl="1"/>
          <a:endParaRPr lang="fa-IR"/>
        </a:p>
      </dgm:t>
    </dgm:pt>
    <dgm:pt modelId="{8D3E56DA-1FC2-42D1-B864-D25C9682A66E}" type="sibTrans" cxnId="{AB9FEB04-0E29-40BA-B281-DC6871719C1D}">
      <dgm:prSet/>
      <dgm:spPr/>
      <dgm:t>
        <a:bodyPr/>
        <a:lstStyle/>
        <a:p>
          <a:pPr rtl="1"/>
          <a:endParaRPr lang="fa-IR"/>
        </a:p>
      </dgm:t>
    </dgm:pt>
    <dgm:pt modelId="{7F298404-C606-4037-8900-15C5FBABB59A}" type="pres">
      <dgm:prSet presAssocID="{52F41053-06C8-4904-9CFD-F8C98D35F2B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880543A-4023-4985-9225-D224D116C644}" type="pres">
      <dgm:prSet presAssocID="{AFF1EF40-A69F-467C-ABF1-C520E10CC926}" presName="compNode" presStyleCnt="0"/>
      <dgm:spPr/>
    </dgm:pt>
    <dgm:pt modelId="{01149AA8-FB14-46B9-8B15-76C76E414342}" type="pres">
      <dgm:prSet presAssocID="{AFF1EF40-A69F-467C-ABF1-C520E10CC926}" presName="dummyConnPt" presStyleCnt="0"/>
      <dgm:spPr/>
    </dgm:pt>
    <dgm:pt modelId="{F1EE9640-F49A-4D41-91C1-335ADAAECEF5}" type="pres">
      <dgm:prSet presAssocID="{AFF1EF40-A69F-467C-ABF1-C520E10CC9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45455B-7C78-4F88-9B3A-2BA7106C2C5A}" type="pres">
      <dgm:prSet presAssocID="{BC1A9F7F-BF85-4270-B7FC-5D74CB5CEBB4}" presName="sibTrans" presStyleLbl="bgSibTrans2D1" presStyleIdx="0" presStyleCnt="2"/>
      <dgm:spPr/>
      <dgm:t>
        <a:bodyPr/>
        <a:lstStyle/>
        <a:p>
          <a:pPr rtl="1"/>
          <a:endParaRPr lang="fa-IR"/>
        </a:p>
      </dgm:t>
    </dgm:pt>
    <dgm:pt modelId="{269854AF-568D-420C-8641-775D0188EFD2}" type="pres">
      <dgm:prSet presAssocID="{14403883-912E-41B0-AF79-478C4FB7627E}" presName="compNode" presStyleCnt="0"/>
      <dgm:spPr/>
    </dgm:pt>
    <dgm:pt modelId="{759B5865-440B-49D8-9D21-CD94F6BB772A}" type="pres">
      <dgm:prSet presAssocID="{14403883-912E-41B0-AF79-478C4FB7627E}" presName="dummyConnPt" presStyleCnt="0"/>
      <dgm:spPr/>
    </dgm:pt>
    <dgm:pt modelId="{3227B04C-DC12-48EE-9C63-C04D27CB827B}" type="pres">
      <dgm:prSet presAssocID="{14403883-912E-41B0-AF79-478C4FB762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D30D74-D0FF-4453-A910-DDC1E2DE30C6}" type="pres">
      <dgm:prSet presAssocID="{15211F0C-31CE-454A-8867-D2D9F8E22377}" presName="sibTrans" presStyleLbl="bgSibTrans2D1" presStyleIdx="1" presStyleCnt="2"/>
      <dgm:spPr/>
      <dgm:t>
        <a:bodyPr/>
        <a:lstStyle/>
        <a:p>
          <a:pPr rtl="1"/>
          <a:endParaRPr lang="fa-IR"/>
        </a:p>
      </dgm:t>
    </dgm:pt>
    <dgm:pt modelId="{29BF7578-5F1F-46AE-9F07-A810354CEAAE}" type="pres">
      <dgm:prSet presAssocID="{FB53C2A6-7E45-496F-A27F-39D5AD096BAB}" presName="compNode" presStyleCnt="0"/>
      <dgm:spPr/>
    </dgm:pt>
    <dgm:pt modelId="{7717441E-DEE6-4E13-9325-8CF43596C13B}" type="pres">
      <dgm:prSet presAssocID="{FB53C2A6-7E45-496F-A27F-39D5AD096BAB}" presName="dummyConnPt" presStyleCnt="0"/>
      <dgm:spPr/>
    </dgm:pt>
    <dgm:pt modelId="{C86592D5-0034-4577-BA88-C810E915CD25}" type="pres">
      <dgm:prSet presAssocID="{FB53C2A6-7E45-496F-A27F-39D5AD096B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B9FEB04-0E29-40BA-B281-DC6871719C1D}" srcId="{52F41053-06C8-4904-9CFD-F8C98D35F2B3}" destId="{FB53C2A6-7E45-496F-A27F-39D5AD096BAB}" srcOrd="2" destOrd="0" parTransId="{A0EFE949-B285-49BC-A0DF-9CF2A72EB8D4}" sibTransId="{8D3E56DA-1FC2-42D1-B864-D25C9682A66E}"/>
    <dgm:cxn modelId="{045AF488-06FD-4B65-A834-5A8BFB82AD70}" type="presOf" srcId="{52F41053-06C8-4904-9CFD-F8C98D35F2B3}" destId="{7F298404-C606-4037-8900-15C5FBABB59A}" srcOrd="0" destOrd="0" presId="urn:microsoft.com/office/officeart/2005/8/layout/bProcess4"/>
    <dgm:cxn modelId="{5C319F17-D783-4D75-BCDC-E53467CFD5E2}" type="presOf" srcId="{AFF1EF40-A69F-467C-ABF1-C520E10CC926}" destId="{F1EE9640-F49A-4D41-91C1-335ADAAECEF5}" srcOrd="0" destOrd="0" presId="urn:microsoft.com/office/officeart/2005/8/layout/bProcess4"/>
    <dgm:cxn modelId="{E84F8C27-98AF-40C9-8276-DA9AE044CB1F}" srcId="{52F41053-06C8-4904-9CFD-F8C98D35F2B3}" destId="{AFF1EF40-A69F-467C-ABF1-C520E10CC926}" srcOrd="0" destOrd="0" parTransId="{A28D37F1-2B02-4617-A84E-7C07F7408C96}" sibTransId="{BC1A9F7F-BF85-4270-B7FC-5D74CB5CEBB4}"/>
    <dgm:cxn modelId="{FD645796-D37B-400F-BD07-E82BE2B4AF91}" type="presOf" srcId="{FB53C2A6-7E45-496F-A27F-39D5AD096BAB}" destId="{C86592D5-0034-4577-BA88-C810E915CD25}" srcOrd="0" destOrd="0" presId="urn:microsoft.com/office/officeart/2005/8/layout/bProcess4"/>
    <dgm:cxn modelId="{97A68DD9-89A1-4FEA-9BF7-F3504A8DF5A5}" srcId="{52F41053-06C8-4904-9CFD-F8C98D35F2B3}" destId="{14403883-912E-41B0-AF79-478C4FB7627E}" srcOrd="1" destOrd="0" parTransId="{50D2A343-58A4-4A0E-87DC-3F6B176654E5}" sibTransId="{15211F0C-31CE-454A-8867-D2D9F8E22377}"/>
    <dgm:cxn modelId="{1B46B475-8021-49F5-B936-CF2C3F45A839}" type="presOf" srcId="{14403883-912E-41B0-AF79-478C4FB7627E}" destId="{3227B04C-DC12-48EE-9C63-C04D27CB827B}" srcOrd="0" destOrd="0" presId="urn:microsoft.com/office/officeart/2005/8/layout/bProcess4"/>
    <dgm:cxn modelId="{F481FE04-E308-48BF-925D-B90864836758}" type="presOf" srcId="{15211F0C-31CE-454A-8867-D2D9F8E22377}" destId="{FED30D74-D0FF-4453-A910-DDC1E2DE30C6}" srcOrd="0" destOrd="0" presId="urn:microsoft.com/office/officeart/2005/8/layout/bProcess4"/>
    <dgm:cxn modelId="{168E69CC-3533-4B7A-9704-3B87567E541F}" type="presOf" srcId="{BC1A9F7F-BF85-4270-B7FC-5D74CB5CEBB4}" destId="{9D45455B-7C78-4F88-9B3A-2BA7106C2C5A}" srcOrd="0" destOrd="0" presId="urn:microsoft.com/office/officeart/2005/8/layout/bProcess4"/>
    <dgm:cxn modelId="{DB5FB375-266F-4C23-8057-5CA0315B4412}" type="presParOf" srcId="{7F298404-C606-4037-8900-15C5FBABB59A}" destId="{2880543A-4023-4985-9225-D224D116C644}" srcOrd="0" destOrd="0" presId="urn:microsoft.com/office/officeart/2005/8/layout/bProcess4"/>
    <dgm:cxn modelId="{D789FA51-6850-4391-A42E-AEE19DBBE2BC}" type="presParOf" srcId="{2880543A-4023-4985-9225-D224D116C644}" destId="{01149AA8-FB14-46B9-8B15-76C76E414342}" srcOrd="0" destOrd="0" presId="urn:microsoft.com/office/officeart/2005/8/layout/bProcess4"/>
    <dgm:cxn modelId="{E5B6BA3F-4A6A-4C6A-A0E0-E056BA728C23}" type="presParOf" srcId="{2880543A-4023-4985-9225-D224D116C644}" destId="{F1EE9640-F49A-4D41-91C1-335ADAAECEF5}" srcOrd="1" destOrd="0" presId="urn:microsoft.com/office/officeart/2005/8/layout/bProcess4"/>
    <dgm:cxn modelId="{C53A574B-2F58-4C1F-8ECE-63E189645B82}" type="presParOf" srcId="{7F298404-C606-4037-8900-15C5FBABB59A}" destId="{9D45455B-7C78-4F88-9B3A-2BA7106C2C5A}" srcOrd="1" destOrd="0" presId="urn:microsoft.com/office/officeart/2005/8/layout/bProcess4"/>
    <dgm:cxn modelId="{F9282378-8E68-4E5A-A0D4-2BA77F7CDF2E}" type="presParOf" srcId="{7F298404-C606-4037-8900-15C5FBABB59A}" destId="{269854AF-568D-420C-8641-775D0188EFD2}" srcOrd="2" destOrd="0" presId="urn:microsoft.com/office/officeart/2005/8/layout/bProcess4"/>
    <dgm:cxn modelId="{B74C9B49-FAD5-4E8B-8218-AC5D4B17EA79}" type="presParOf" srcId="{269854AF-568D-420C-8641-775D0188EFD2}" destId="{759B5865-440B-49D8-9D21-CD94F6BB772A}" srcOrd="0" destOrd="0" presId="urn:microsoft.com/office/officeart/2005/8/layout/bProcess4"/>
    <dgm:cxn modelId="{4AB62800-C01A-417F-9A07-97EAC8BE42F7}" type="presParOf" srcId="{269854AF-568D-420C-8641-775D0188EFD2}" destId="{3227B04C-DC12-48EE-9C63-C04D27CB827B}" srcOrd="1" destOrd="0" presId="urn:microsoft.com/office/officeart/2005/8/layout/bProcess4"/>
    <dgm:cxn modelId="{2C3A5562-7D76-4C34-AE1F-B9B751689A71}" type="presParOf" srcId="{7F298404-C606-4037-8900-15C5FBABB59A}" destId="{FED30D74-D0FF-4453-A910-DDC1E2DE30C6}" srcOrd="3" destOrd="0" presId="urn:microsoft.com/office/officeart/2005/8/layout/bProcess4"/>
    <dgm:cxn modelId="{5663E4FE-6E3B-4340-B95B-9E1EDE0D7D15}" type="presParOf" srcId="{7F298404-C606-4037-8900-15C5FBABB59A}" destId="{29BF7578-5F1F-46AE-9F07-A810354CEAAE}" srcOrd="4" destOrd="0" presId="urn:microsoft.com/office/officeart/2005/8/layout/bProcess4"/>
    <dgm:cxn modelId="{BB0F0D33-50ED-4BA6-ADF9-2CC36EBE4783}" type="presParOf" srcId="{29BF7578-5F1F-46AE-9F07-A810354CEAAE}" destId="{7717441E-DEE6-4E13-9325-8CF43596C13B}" srcOrd="0" destOrd="0" presId="urn:microsoft.com/office/officeart/2005/8/layout/bProcess4"/>
    <dgm:cxn modelId="{CB38AD9E-37EA-4E38-B677-83AEB8FB7980}" type="presParOf" srcId="{29BF7578-5F1F-46AE-9F07-A810354CEAAE}" destId="{C86592D5-0034-4577-BA88-C810E915CD2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F41053-06C8-4904-9CFD-F8C98D35F2B3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FB53C2A6-7E45-496F-A27F-39D5AD096BAB}">
      <dgm:prSet phldrT="[Text]"/>
      <dgm:spPr/>
      <dgm:t>
        <a:bodyPr/>
        <a:lstStyle/>
        <a:p>
          <a:pPr rtl="1"/>
          <a:r>
            <a:rPr lang="fa-IR" dirty="0" smtClean="0">
              <a:cs typeface="Arshia" panose="00000400000000000000" pitchFamily="2" charset="-78"/>
            </a:rPr>
            <a:t>بخش مراقبت های ویژه</a:t>
          </a:r>
          <a:endParaRPr lang="fa-IR" dirty="0">
            <a:cs typeface="Arshia" panose="00000400000000000000" pitchFamily="2" charset="-78"/>
          </a:endParaRPr>
        </a:p>
      </dgm:t>
    </dgm:pt>
    <dgm:pt modelId="{A0EFE949-B285-49BC-A0DF-9CF2A72EB8D4}" type="parTrans" cxnId="{AB9FEB04-0E29-40BA-B281-DC6871719C1D}">
      <dgm:prSet/>
      <dgm:spPr/>
      <dgm:t>
        <a:bodyPr/>
        <a:lstStyle/>
        <a:p>
          <a:pPr rtl="1"/>
          <a:endParaRPr lang="fa-IR"/>
        </a:p>
      </dgm:t>
    </dgm:pt>
    <dgm:pt modelId="{8D3E56DA-1FC2-42D1-B864-D25C9682A66E}" type="sibTrans" cxnId="{AB9FEB04-0E29-40BA-B281-DC6871719C1D}">
      <dgm:prSet/>
      <dgm:spPr/>
      <dgm:t>
        <a:bodyPr/>
        <a:lstStyle/>
        <a:p>
          <a:pPr rtl="1"/>
          <a:endParaRPr lang="fa-IR"/>
        </a:p>
      </dgm:t>
    </dgm:pt>
    <dgm:pt modelId="{7F298404-C606-4037-8900-15C5FBABB59A}" type="pres">
      <dgm:prSet presAssocID="{52F41053-06C8-4904-9CFD-F8C98D35F2B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9BF7578-5F1F-46AE-9F07-A810354CEAAE}" type="pres">
      <dgm:prSet presAssocID="{FB53C2A6-7E45-496F-A27F-39D5AD096BAB}" presName="compNode" presStyleCnt="0"/>
      <dgm:spPr/>
    </dgm:pt>
    <dgm:pt modelId="{7717441E-DEE6-4E13-9325-8CF43596C13B}" type="pres">
      <dgm:prSet presAssocID="{FB53C2A6-7E45-496F-A27F-39D5AD096BAB}" presName="dummyConnPt" presStyleCnt="0"/>
      <dgm:spPr/>
    </dgm:pt>
    <dgm:pt modelId="{C86592D5-0034-4577-BA88-C810E915CD25}" type="pres">
      <dgm:prSet presAssocID="{FB53C2A6-7E45-496F-A27F-39D5AD096BA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3A43CC7-E0D0-44F6-834B-68C813BD9DC8}" type="presOf" srcId="{FB53C2A6-7E45-496F-A27F-39D5AD096BAB}" destId="{C86592D5-0034-4577-BA88-C810E915CD25}" srcOrd="0" destOrd="0" presId="urn:microsoft.com/office/officeart/2005/8/layout/bProcess4"/>
    <dgm:cxn modelId="{B3773139-442C-499B-8976-3DB9B5D666C9}" type="presOf" srcId="{52F41053-06C8-4904-9CFD-F8C98D35F2B3}" destId="{7F298404-C606-4037-8900-15C5FBABB59A}" srcOrd="0" destOrd="0" presId="urn:microsoft.com/office/officeart/2005/8/layout/bProcess4"/>
    <dgm:cxn modelId="{AB9FEB04-0E29-40BA-B281-DC6871719C1D}" srcId="{52F41053-06C8-4904-9CFD-F8C98D35F2B3}" destId="{FB53C2A6-7E45-496F-A27F-39D5AD096BAB}" srcOrd="0" destOrd="0" parTransId="{A0EFE949-B285-49BC-A0DF-9CF2A72EB8D4}" sibTransId="{8D3E56DA-1FC2-42D1-B864-D25C9682A66E}"/>
    <dgm:cxn modelId="{10953E73-B156-4CE4-83EA-1F9599BF35A0}" type="presParOf" srcId="{7F298404-C606-4037-8900-15C5FBABB59A}" destId="{29BF7578-5F1F-46AE-9F07-A810354CEAAE}" srcOrd="0" destOrd="0" presId="urn:microsoft.com/office/officeart/2005/8/layout/bProcess4"/>
    <dgm:cxn modelId="{FFEDEF95-AD95-424E-9B00-E4CDF757AB9C}" type="presParOf" srcId="{29BF7578-5F1F-46AE-9F07-A810354CEAAE}" destId="{7717441E-DEE6-4E13-9325-8CF43596C13B}" srcOrd="0" destOrd="0" presId="urn:microsoft.com/office/officeart/2005/8/layout/bProcess4"/>
    <dgm:cxn modelId="{EA726A83-D559-4B32-BA78-5284A634122C}" type="presParOf" srcId="{29BF7578-5F1F-46AE-9F07-A810354CEAAE}" destId="{C86592D5-0034-4577-BA88-C810E915CD2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25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49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558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565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795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92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7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98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2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49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331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3CC4-6311-4293-BD86-C98683003DB8}" type="datetimeFigureOut">
              <a:rPr lang="fa-IR" smtClean="0"/>
              <a:t>12/01/1437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9E6A2-D1FD-4D11-9A56-50ACBD7C45C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02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7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8.wdp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0.wdp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5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erf\Documents\mass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5576" y="5180782"/>
            <a:ext cx="2520280" cy="13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20280" y="3501008"/>
            <a:ext cx="3955976" cy="1470025"/>
          </a:xfrm>
        </p:spPr>
        <p:txBody>
          <a:bodyPr>
            <a:noAutofit/>
          </a:bodyPr>
          <a:lstStyle/>
          <a:p>
            <a:pPr algn="r"/>
            <a:r>
              <a:rPr lang="fa-IR" sz="3200" b="1" dirty="0" smtClean="0">
                <a:solidFill>
                  <a:schemeClr val="bg2">
                    <a:lumMod val="75000"/>
                  </a:schemeClr>
                </a:solidFill>
                <a:cs typeface="Arshia" panose="00000400000000000000" pitchFamily="2" charset="-78"/>
              </a:rPr>
              <a:t>یزیــــــوتراپی</a:t>
            </a:r>
            <a:endParaRPr lang="fa-IR" sz="3200" b="1" dirty="0">
              <a:solidFill>
                <a:schemeClr val="bg2">
                  <a:lumMod val="7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76256" y="3501008"/>
            <a:ext cx="129168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8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shia" panose="00000400000000000000" pitchFamily="2" charset="-78"/>
              </a:rPr>
              <a:t>ف</a:t>
            </a:r>
            <a:endParaRPr lang="fa-IR" sz="8800" dirty="0">
              <a:solidFill>
                <a:schemeClr val="tx1">
                  <a:lumMod val="85000"/>
                  <a:lumOff val="1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90" y="6496259"/>
            <a:ext cx="9144000" cy="2665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nut 4"/>
          <p:cNvSpPr/>
          <p:nvPr/>
        </p:nvSpPr>
        <p:spPr>
          <a:xfrm>
            <a:off x="6876256" y="3501008"/>
            <a:ext cx="1584176" cy="1584176"/>
          </a:xfrm>
          <a:prstGeom prst="donut">
            <a:avLst>
              <a:gd name="adj" fmla="val 895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1032" name="Picture 8" descr="C:\Users\erf\Documents\Liza-Lambert-Physiotherapy-Hyde-Par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2520280" cy="15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rf\Documents\Phys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520279" cy="15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rf\Documents\Redcar-Hospital-rehab-425x2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57006"/>
            <a:ext cx="2520279" cy="15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rf\Documents\Liza-Lambert-Physiotherapy-Hyde-Park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658"/>
            <a:ext cx="9144000" cy="49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3742093" y="4797152"/>
            <a:ext cx="1838019" cy="166670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/>
          <p:nvPr/>
        </p:nvSpPr>
        <p:spPr>
          <a:xfrm>
            <a:off x="4135366" y="2706357"/>
            <a:ext cx="1186319" cy="1094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Oval 32"/>
          <p:cNvSpPr/>
          <p:nvPr/>
        </p:nvSpPr>
        <p:spPr>
          <a:xfrm>
            <a:off x="2662614" y="2688404"/>
            <a:ext cx="1224503" cy="116083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Oval 33"/>
          <p:cNvSpPr/>
          <p:nvPr/>
        </p:nvSpPr>
        <p:spPr>
          <a:xfrm>
            <a:off x="5609717" y="2706357"/>
            <a:ext cx="1199118" cy="1136774"/>
          </a:xfrm>
          <a:prstGeom prst="ellipse">
            <a:avLst/>
          </a:prstGeom>
          <a:gradFill flip="none" rotWithShape="1">
            <a:gsLst>
              <a:gs pos="1000">
                <a:schemeClr val="bg2">
                  <a:lumMod val="75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86000">
                <a:schemeClr val="bg2"/>
              </a:gs>
              <a:gs pos="39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912768" cy="1080119"/>
          </a:xfrm>
        </p:spPr>
        <p:txBody>
          <a:bodyPr>
            <a:noAutofit/>
          </a:bodyPr>
          <a:lstStyle/>
          <a:p>
            <a:pPr algn="r"/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روابط برون بخشی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26271" y="2961026"/>
            <a:ext cx="17660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لابی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9357" y="2904428"/>
            <a:ext cx="17660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درمانگاه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3" name="Chevron 2"/>
          <p:cNvSpPr/>
          <p:nvPr/>
        </p:nvSpPr>
        <p:spPr>
          <a:xfrm rot="5400000">
            <a:off x="4522831" y="4084634"/>
            <a:ext cx="272909" cy="1008111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76282" y="5301208"/>
            <a:ext cx="17660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فیزیوتراپی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6024" y="4365104"/>
            <a:ext cx="8676456" cy="47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3807444" y="2982356"/>
            <a:ext cx="17660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بستری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35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4" grpId="0" animBg="1"/>
      <p:bldP spid="23" grpId="0"/>
      <p:bldP spid="25" grpId="0"/>
      <p:bldP spid="3" grpId="0" animBg="1"/>
      <p:bldP spid="2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rf\Documents\physiotherapy-ottaw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8" y="1700808"/>
            <a:ext cx="8893624" cy="43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9912" y="548680"/>
            <a:ext cx="4680520" cy="1080119"/>
          </a:xfrm>
        </p:spPr>
        <p:txBody>
          <a:bodyPr>
            <a:noAutofit/>
          </a:bodyPr>
          <a:lstStyle/>
          <a:p>
            <a:pPr algn="r"/>
            <a:r>
              <a:rPr lang="fa-IR" sz="40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تفکیک فضاها</a:t>
            </a:r>
            <a:endParaRPr lang="fa-IR" sz="40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2576" y="2525194"/>
            <a:ext cx="2833920" cy="864096"/>
          </a:xfrm>
          <a:prstGeom prst="rect">
            <a:avLst/>
          </a:prstGeom>
          <a:gradFill flip="none" rotWithShape="1">
            <a:gsLst>
              <a:gs pos="1000">
                <a:schemeClr val="bg2">
                  <a:lumMod val="5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60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6176" y="3577637"/>
            <a:ext cx="2880320" cy="864096"/>
          </a:xfrm>
          <a:prstGeom prst="rect">
            <a:avLst/>
          </a:prstGeom>
          <a:gradFill flip="none" rotWithShape="1">
            <a:gsLst>
              <a:gs pos="1000">
                <a:schemeClr val="bg2">
                  <a:lumMod val="5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60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6176" y="4585749"/>
            <a:ext cx="2880320" cy="864096"/>
          </a:xfrm>
          <a:prstGeom prst="rect">
            <a:avLst/>
          </a:prstGeom>
          <a:gradFill flip="none" rotWithShape="1">
            <a:gsLst>
              <a:gs pos="1000">
                <a:schemeClr val="bg2">
                  <a:lumMod val="5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60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0212" y="2670011"/>
            <a:ext cx="21962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فضاهای درمانی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9016" y="3779748"/>
            <a:ext cx="1995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پشتیــــبانی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4208" y="4797152"/>
            <a:ext cx="2376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فضاهای عمومی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82682296"/>
              </p:ext>
            </p:extLst>
          </p:nvPr>
        </p:nvGraphicFramePr>
        <p:xfrm>
          <a:off x="107504" y="2682997"/>
          <a:ext cx="5904656" cy="283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514181363"/>
              </p:ext>
            </p:extLst>
          </p:nvPr>
        </p:nvGraphicFramePr>
        <p:xfrm>
          <a:off x="323528" y="1700808"/>
          <a:ext cx="5791256" cy="170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499526621"/>
              </p:ext>
            </p:extLst>
          </p:nvPr>
        </p:nvGraphicFramePr>
        <p:xfrm>
          <a:off x="505940" y="4754217"/>
          <a:ext cx="5434212" cy="191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990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f\Documents\Phys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328592" cy="40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5616624" cy="3433936"/>
          </a:xfrm>
        </p:spPr>
        <p:txBody>
          <a:bodyPr>
            <a:normAutofit/>
          </a:bodyPr>
          <a:lstStyle/>
          <a:p>
            <a:pPr algn="r"/>
            <a:r>
              <a:rPr lang="fa-IR" sz="2000" dirty="0" smtClean="0"/>
              <a:t>•</a:t>
            </a:r>
            <a:r>
              <a:rPr lang="fa-IR" sz="2000" dirty="0" smtClean="0">
                <a:cs typeface="B Arshia" panose="00000400000000000000" pitchFamily="2" charset="-78"/>
              </a:rPr>
              <a:t>بسته به نوع تخـــــــصص های موجود در بیمارستان کابین های دیگری ماننـــد:  ریلکسیشــن،قلب و عروق،لیزر درمانی،فراصوت،شک و .... اضافه گردد.</a:t>
            </a:r>
            <a:endParaRPr lang="fa-IR" sz="2000" dirty="0">
              <a:cs typeface="B Arshi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92080" y="332656"/>
            <a:ext cx="3456384" cy="1080119"/>
          </a:xfrm>
        </p:spPr>
        <p:txBody>
          <a:bodyPr>
            <a:noAutofit/>
          </a:bodyPr>
          <a:lstStyle/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فضاهای درمانی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4437410"/>
              </p:ext>
            </p:extLst>
          </p:nvPr>
        </p:nvGraphicFramePr>
        <p:xfrm>
          <a:off x="6300192" y="1231550"/>
          <a:ext cx="2843808" cy="550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251520" y="859067"/>
            <a:ext cx="5616624" cy="34339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000" dirty="0" smtClean="0"/>
              <a:t>•</a:t>
            </a:r>
            <a:r>
              <a:rPr lang="fa-IR" sz="2000" dirty="0" smtClean="0">
                <a:cs typeface="B Arshia" panose="00000400000000000000" pitchFamily="2" charset="-78"/>
              </a:rPr>
              <a:t>فضای هیدروتراپی باید مستقل از دیگر بخش ها طراحی گردد.</a:t>
            </a:r>
            <a:endParaRPr lang="fa-IR" sz="2000" dirty="0">
              <a:cs typeface="B 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5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f\Documents\3220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7"/>
          <a:stretch/>
        </p:blipFill>
        <p:spPr bwMode="auto">
          <a:xfrm>
            <a:off x="855662" y="332656"/>
            <a:ext cx="2636217" cy="20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987823" y="1886265"/>
            <a:ext cx="1008112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2" name="Picture 4" descr="C:\Users\erf\Documents\دستگاه-تنس-120-هرتز-بیورر-em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23" b="6278"/>
          <a:stretch/>
        </p:blipFill>
        <p:spPr bwMode="auto">
          <a:xfrm>
            <a:off x="855663" y="2502586"/>
            <a:ext cx="2636216" cy="20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987824" y="3885714"/>
            <a:ext cx="1008112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1" name="Picture 3" descr="C:\Users\erf\Documents\parafin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4692352"/>
            <a:ext cx="2727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987824" y="5949280"/>
            <a:ext cx="1008112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4" name="Picture 6" descr="C:\Users\erf\Documents\Interferential-Therapy-1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75" b="4976"/>
          <a:stretch/>
        </p:blipFill>
        <p:spPr bwMode="auto">
          <a:xfrm>
            <a:off x="4932040" y="3212976"/>
            <a:ext cx="3728165" cy="33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932040" y="5904890"/>
            <a:ext cx="1008112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5" name="Picture 7" descr="C:\Users\erf\Documents\11d1e225-a31f-4335-aacc-b87739c25c27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728164" cy="17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2040" y="1556791"/>
            <a:ext cx="1008112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92080" y="332656"/>
            <a:ext cx="3456384" cy="1080119"/>
          </a:xfrm>
        </p:spPr>
        <p:txBody>
          <a:bodyPr>
            <a:noAutofit/>
          </a:bodyPr>
          <a:lstStyle/>
          <a:p>
            <a:pPr algn="r"/>
            <a:r>
              <a:rPr lang="fa-IR" sz="40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فضاهای درمانی</a:t>
            </a:r>
            <a:endParaRPr lang="fa-IR" sz="40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55776" y="5445224"/>
            <a:ext cx="3456384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اینترفرشیال</a:t>
            </a:r>
            <a:endParaRPr lang="fa-IR" sz="28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528" y="1412776"/>
            <a:ext cx="3456384" cy="108011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دیاترمی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1520" y="3429000"/>
            <a:ext cx="3456384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تنــــس</a:t>
            </a:r>
            <a:endParaRPr lang="fa-IR" sz="28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3528" y="5508848"/>
            <a:ext cx="3456384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پارافین</a:t>
            </a:r>
            <a:endParaRPr lang="fa-IR" sz="28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83768" y="1099419"/>
            <a:ext cx="3456384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بیو فیدبک</a:t>
            </a:r>
            <a:endParaRPr lang="fa-IR" sz="28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83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Untitled-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9151"/>
            <a:ext cx="7346279" cy="52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11729" y="548680"/>
            <a:ext cx="6912768" cy="1080119"/>
          </a:xfrm>
        </p:spPr>
        <p:txBody>
          <a:bodyPr>
            <a:noAutofit/>
          </a:bodyPr>
          <a:lstStyle/>
          <a:p>
            <a:pPr algn="r"/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cs typeface="B Arshia"/>
              </a:rPr>
              <a:t>دیاگرام روابط درون بخشی </a:t>
            </a:r>
            <a:r>
              <a:rPr lang="fa-IR" sz="3600" b="1" dirty="0">
                <a:solidFill>
                  <a:schemeClr val="bg2">
                    <a:lumMod val="25000"/>
                  </a:schemeClr>
                </a:solidFill>
                <a:cs typeface="B Arshia"/>
              </a:rPr>
              <a:t>ف</a:t>
            </a:r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cs typeface="B Arshia"/>
              </a:rPr>
              <a:t>یزیوتراپی </a:t>
            </a:r>
            <a:endParaRPr lang="fa-IR" sz="3600" b="1" dirty="0">
              <a:solidFill>
                <a:schemeClr val="bg2">
                  <a:lumMod val="25000"/>
                </a:schemeClr>
              </a:solidFill>
              <a:cs typeface="B Arshia"/>
            </a:endParaRPr>
          </a:p>
        </p:txBody>
      </p:sp>
    </p:spTree>
    <p:extLst>
      <p:ext uri="{BB962C8B-B14F-4D97-AF65-F5344CB8AC3E}">
        <p14:creationId xmlns:p14="http://schemas.microsoft.com/office/powerpoint/2010/main" val="19389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857074">
            <a:off x="1878043" y="5815710"/>
            <a:ext cx="648072" cy="45719"/>
          </a:xfrm>
          <a:prstGeom prst="rect">
            <a:avLst/>
          </a:prstGeom>
          <a:solidFill>
            <a:srgbClr val="C4D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11729" y="548680"/>
            <a:ext cx="6912768" cy="1080119"/>
          </a:xfrm>
        </p:spPr>
        <p:txBody>
          <a:bodyPr>
            <a:noAutofit/>
          </a:bodyPr>
          <a:lstStyle/>
          <a:p>
            <a:pPr algn="r"/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cs typeface="B Arshia"/>
              </a:rPr>
              <a:t>روند حرکتی کاربران</a:t>
            </a:r>
            <a:endParaRPr lang="fa-IR" sz="3600" b="1" dirty="0">
              <a:solidFill>
                <a:schemeClr val="bg2">
                  <a:lumMod val="25000"/>
                </a:schemeClr>
              </a:solidFill>
              <a:cs typeface="B Arshi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5167144"/>
              </p:ext>
            </p:extLst>
          </p:nvPr>
        </p:nvGraphicFramePr>
        <p:xfrm>
          <a:off x="539552" y="764704"/>
          <a:ext cx="3768080" cy="239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15616" y="2348880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Arshia"/>
              </a:rPr>
              <a:t>بیماران:بستری،مراجعین بیرونی،درمانکاه</a:t>
            </a:r>
            <a:endParaRPr lang="fa-IR" sz="2800" b="1" dirty="0">
              <a:solidFill>
                <a:schemeClr val="tx1">
                  <a:lumMod val="65000"/>
                  <a:lumOff val="35000"/>
                </a:schemeClr>
              </a:solidFill>
              <a:cs typeface="B Arshi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5616" y="4005064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Arshia"/>
              </a:rPr>
              <a:t>کارکنـان:بخش سالن</a:t>
            </a:r>
            <a:endParaRPr lang="fa-IR" sz="2800" b="1" dirty="0">
              <a:solidFill>
                <a:schemeClr val="tx1">
                  <a:lumMod val="65000"/>
                  <a:lumOff val="35000"/>
                </a:schemeClr>
              </a:solidFill>
              <a:cs typeface="B Arshi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5616" y="5445224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Arshia"/>
              </a:rPr>
              <a:t>تراپیست:</a:t>
            </a:r>
            <a:endParaRPr lang="fa-IR" sz="2800" b="1" dirty="0">
              <a:solidFill>
                <a:schemeClr val="tx1">
                  <a:lumMod val="65000"/>
                  <a:lumOff val="35000"/>
                </a:schemeClr>
              </a:solidFill>
              <a:cs typeface="B Arshia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43038361"/>
              </p:ext>
            </p:extLst>
          </p:nvPr>
        </p:nvGraphicFramePr>
        <p:xfrm>
          <a:off x="1115616" y="3503819"/>
          <a:ext cx="2592288" cy="150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17260106"/>
              </p:ext>
            </p:extLst>
          </p:nvPr>
        </p:nvGraphicFramePr>
        <p:xfrm>
          <a:off x="1115616" y="5301208"/>
          <a:ext cx="2520280" cy="121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25595803"/>
              </p:ext>
            </p:extLst>
          </p:nvPr>
        </p:nvGraphicFramePr>
        <p:xfrm>
          <a:off x="2299065" y="5308536"/>
          <a:ext cx="976791" cy="56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73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rf\Documents\sickkids400x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844824"/>
            <a:ext cx="3776960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rf\Documents\set34do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3"/>
            <a:ext cx="5282737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11960" y="548680"/>
            <a:ext cx="4464496" cy="1080119"/>
          </a:xfrm>
        </p:spPr>
        <p:txBody>
          <a:bodyPr>
            <a:noAutofit/>
          </a:bodyPr>
          <a:lstStyle/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پیشنهاد های طراحی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700808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1- ادغام فضای  سالن  برق درمانی و حرکت درمانی  به علت تعامل بیماران </a:t>
            </a:r>
          </a:p>
          <a:p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2- سیستـــــم خـــــــروج بوی بد ( تعریق و ... )</a:t>
            </a:r>
            <a:endParaRPr lang="fa-IR" sz="24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3- جابجــــــــایی هوا زیاد ( 6 تا 10 بار در ساعت )</a:t>
            </a:r>
            <a:endParaRPr lang="fa-IR" sz="24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4-دقت در رنگ کف و دیوارها و وسایل جهت جلوگیری از الودگی رنگ </a:t>
            </a:r>
          </a:p>
          <a:p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و ایجاد خظا در تشخیـــــــض دقیق رنگ پوست و نور طبیعی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5</a:t>
            </a:r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-مسیر دسترسی به فیزیوتراپی: حداقل چرخش و کمترین مسافـــت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6</a:t>
            </a:r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-حداقل عرض موثر راهرو 2.25 متر و ارتفاع سقف کاذب 2.4 متر</a:t>
            </a:r>
          </a:p>
          <a:p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میتواند باشد.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7</a:t>
            </a:r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-در نظر گرفتن تخت برای بیمارانی که درمان انها به زمان بیشتری نیاز </a:t>
            </a:r>
          </a:p>
          <a:p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دارد.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07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521960"/>
            <a:ext cx="381642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طراحی بخش آب درمانی :</a:t>
            </a:r>
          </a:p>
          <a:p>
            <a:endParaRPr lang="fa-IR" sz="20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pPr algn="justLow"/>
            <a:r>
              <a:rPr lang="fa-I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از آنجا که آب درمانی نیاز به استخر است و استخر دهانه</a:t>
            </a:r>
          </a:p>
          <a:p>
            <a:pPr algn="justLow"/>
            <a:r>
              <a:rPr lang="fa-I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 بزرگ شامل میشــــود پس تیر و ستون کار آمد نیست.</a:t>
            </a:r>
          </a:p>
          <a:p>
            <a:endParaRPr lang="fa-IR" sz="20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endParaRPr lang="fa-I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endParaRPr lang="fa-I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سازه های فضا کار : </a:t>
            </a:r>
            <a:endParaRPr lang="fa-IR" sz="2400" b="1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ویژگی : </a:t>
            </a:r>
            <a:endParaRPr lang="fa-IR" sz="2400" b="1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بصـورت 3 بعدی بوده و مزیـت های بسیــــــــــــاری داراست:</a:t>
            </a:r>
            <a:endParaRPr lang="fa-IR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1-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دهانه بزرگ</a:t>
            </a:r>
          </a:p>
          <a:p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2-استفاده از قضعات پیش ساخته</a:t>
            </a:r>
          </a:p>
          <a:p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3- صرفه جویی در زمان</a:t>
            </a:r>
          </a:p>
          <a:p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4-انعطاف در شکل</a:t>
            </a:r>
          </a:p>
          <a:p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5-مقاوم در برابر زلزله</a:t>
            </a:r>
          </a:p>
          <a:p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6-راحتی در نصب تاسیسات</a:t>
            </a:r>
          </a:p>
          <a:p>
            <a:r>
              <a:rPr lang="fa-I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7-همزمانی ساخت سازه فضا کار با سایر عملیات ساختمانی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5123" name="Picture 3" descr="C:\Users\pcshop\Desktop\Kish-Twin-Towers-Lobby-Roof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/>
          <a:stretch/>
        </p:blipFill>
        <p:spPr bwMode="auto">
          <a:xfrm>
            <a:off x="45310" y="3657600"/>
            <a:ext cx="4814722" cy="2867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146" name="Picture 2" descr="C:\Users\erf\Documents\25-06288de82b6528ef897e6874c8f24f3f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7" y="593968"/>
            <a:ext cx="4878429" cy="297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1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rf\Documents\3001603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842493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8064" y="548680"/>
            <a:ext cx="3456384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بیمارستان میلاد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924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82344" y="277536"/>
            <a:ext cx="3456384" cy="1080119"/>
          </a:xfrm>
        </p:spPr>
        <p:txBody>
          <a:bodyPr>
            <a:noAutofit/>
          </a:bodyPr>
          <a:lstStyle/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حجم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8673"/>
            <a:ext cx="7163939" cy="5708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1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erf\Documents\bigstock_physiotherapy_102745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911983" cy="22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rf\Documents\physiotherapy_hero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19" y="2636912"/>
            <a:ext cx="3020503" cy="220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rf\Documents\physiotherapy-ottawa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6"/>
          <a:stretch/>
        </p:blipFill>
        <p:spPr bwMode="auto">
          <a:xfrm>
            <a:off x="6128703" y="2636912"/>
            <a:ext cx="3020503" cy="22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56834"/>
            <a:ext cx="7920880" cy="2314872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.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B Arshia" panose="00000400000000000000" pitchFamily="2" charset="-78"/>
              </a:rPr>
              <a:t>تعریــــــف                                                       .پیــشینـــــه                                                     .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B Arshia" panose="00000400000000000000" pitchFamily="2" charset="-78"/>
              </a:rPr>
              <a:t>روش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B Arshia" panose="00000400000000000000" pitchFamily="2" charset="-78"/>
              </a:rPr>
              <a:t>درمان و انواع</a:t>
            </a:r>
            <a:endParaRPr lang="fa-IR" sz="2800" b="1" dirty="0">
              <a:solidFill>
                <a:schemeClr val="accent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endParaRPr lang="fa-IR" sz="2800" dirty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endParaRPr lang="fa-IR" sz="2800" dirty="0" smtClean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endParaRPr lang="fa-IR" sz="2800" dirty="0" smtClean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endParaRPr lang="fa-IR" sz="2800" dirty="0" smtClean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52120" y="548680"/>
            <a:ext cx="2808312" cy="1080119"/>
          </a:xfrm>
        </p:spPr>
        <p:txBody>
          <a:bodyPr>
            <a:noAutofit/>
          </a:bodyPr>
          <a:lstStyle/>
          <a:p>
            <a:pPr algn="r"/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فیزیوتراپی</a:t>
            </a:r>
            <a:endParaRPr lang="fa-IR" sz="36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0" y="6496259"/>
            <a:ext cx="9144000" cy="2665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Oval 1"/>
          <p:cNvSpPr/>
          <p:nvPr/>
        </p:nvSpPr>
        <p:spPr>
          <a:xfrm>
            <a:off x="2339752" y="3468130"/>
            <a:ext cx="227421" cy="2035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5292080" y="3471100"/>
            <a:ext cx="227420" cy="2195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8257856" y="3501008"/>
            <a:ext cx="272904" cy="2387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01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colorTemperature colorTemp="11500"/>
                    </a14:imgEffect>
                    <a14:imgEffect>
                      <a14:saturation sat="66000"/>
                    </a14:imgEffect>
                    <a14:imgEffect>
                      <a14:brightnessContrast bright="3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4483"/>
            <a:ext cx="8018491" cy="4302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48064" y="548680"/>
            <a:ext cx="3456384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لکه همکف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95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47864" y="116633"/>
            <a:ext cx="5616624" cy="1080119"/>
          </a:xfrm>
        </p:spPr>
        <p:txBody>
          <a:bodyPr>
            <a:noAutofit/>
          </a:bodyPr>
          <a:lstStyle/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موقعیت بخش فیزیوتراپی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-4" r="2920" b="4"/>
          <a:stretch/>
        </p:blipFill>
        <p:spPr>
          <a:xfrm>
            <a:off x="116114" y="1096910"/>
            <a:ext cx="8911771" cy="556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5364088" y="3861048"/>
            <a:ext cx="3384376" cy="262501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blipFill dpi="0" rotWithShape="1">
                <a:blip r:embed="rId3">
                  <a:alphaModFix amt="53000"/>
                </a:blip>
                <a:srcRect/>
                <a:tile tx="0" ty="0" sx="100000" sy="100000" flip="none" algn="tl"/>
              </a:blipFill>
              <a:effectLst>
                <a:outerShdw blurRad="50800" dist="50800" dir="5400000" algn="ctr" rotWithShape="0">
                  <a:srgbClr val="000000">
                    <a:alpha val="32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1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3814103" y="4786633"/>
            <a:ext cx="1910025" cy="181071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3814103" y="2341392"/>
            <a:ext cx="1910025" cy="17615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904817" y="2276872"/>
            <a:ext cx="1938991" cy="183817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6664490" y="2341392"/>
            <a:ext cx="1795942" cy="1702568"/>
          </a:xfrm>
          <a:prstGeom prst="ellipse">
            <a:avLst/>
          </a:prstGeom>
          <a:gradFill flip="none" rotWithShape="1">
            <a:gsLst>
              <a:gs pos="1000">
                <a:schemeClr val="bg2">
                  <a:lumMod val="75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86000">
                <a:schemeClr val="bg2"/>
              </a:gs>
              <a:gs pos="39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35696" y="548680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همجواری ها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20383" y="2775208"/>
            <a:ext cx="17660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MRI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2839144"/>
            <a:ext cx="17660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رادیولوژی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691" y="2622012"/>
            <a:ext cx="17660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پزشکی هسته ای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4632660" y="4141519"/>
            <a:ext cx="272909" cy="1008111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1920" y="5282754"/>
            <a:ext cx="17660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فیزیوتراپی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Arshi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024" y="4365104"/>
            <a:ext cx="8676456" cy="47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2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7704" y="548680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پلان بخش فیزیو تراپی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5" y="1844824"/>
            <a:ext cx="8496944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6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5508104" cy="380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r="8766"/>
          <a:stretch/>
        </p:blipFill>
        <p:spPr>
          <a:xfrm rot="5400000">
            <a:off x="5477512" y="2019432"/>
            <a:ext cx="3809115" cy="3459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7704" y="332656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تصاویر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72200" y="5653939"/>
            <a:ext cx="2772308" cy="5973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خروجی اظطراری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07061" y="5653939"/>
            <a:ext cx="2772308" cy="5973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راهرو اصلی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2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548680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تصاویر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2"/>
          <a:stretch/>
        </p:blipFill>
        <p:spPr>
          <a:xfrm rot="5400000">
            <a:off x="5541184" y="2297924"/>
            <a:ext cx="3804396" cy="3330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5616115" cy="377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72200" y="5784002"/>
            <a:ext cx="2772308" cy="5973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کابین پارافین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07061" y="5784002"/>
            <a:ext cx="2772308" cy="5973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کابین الکتروتراپی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17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548680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تصاویر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9703"/>
          <a:stretch/>
        </p:blipFill>
        <p:spPr>
          <a:xfrm rot="5400000">
            <a:off x="5346466" y="2249872"/>
            <a:ext cx="4023067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5487922" cy="4023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372200" y="5928018"/>
            <a:ext cx="2772308" cy="5973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اتاق وسایل کثیف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07061" y="5928018"/>
            <a:ext cx="2772308" cy="5973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b="1" dirty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اینتر فرنشیال و تنس</a:t>
            </a:r>
            <a:endParaRPr lang="en-US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07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548680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تصاویر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5226" y="2296672"/>
            <a:ext cx="4400878" cy="3465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1600" y="6156593"/>
            <a:ext cx="262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مکاتراپی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28904"/>
            <a:ext cx="5431216" cy="4373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92280" y="607737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فضای بین کابین ها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27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5373" y="2334623"/>
            <a:ext cx="4126064" cy="3261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548680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تصاویر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464" y="6012577"/>
            <a:ext cx="262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تنس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02235"/>
            <a:ext cx="5724128" cy="412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40152" y="5975114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کابین </a:t>
            </a:r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های ماساژ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9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548680"/>
            <a:ext cx="6912768" cy="108011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منابع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91683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Bimarestandari.ir-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70892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-استاندارد برنامه ریزی و طراحی بیمارستان ایمن جلد دهم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71703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-راهنمای طراحی معماری بناهای درمانی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3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4048" y="4766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انواع</a:t>
            </a:r>
            <a:r>
              <a:rPr lang="fa-IR" sz="3600" b="1" dirty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روش</a:t>
            </a:r>
            <a:r>
              <a:rPr lang="fa-IR" sz="3200" dirty="0" smtClean="0">
                <a:cs typeface="Arshia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درمان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498139"/>
            <a:ext cx="374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تمرین درمانی </a:t>
            </a:r>
          </a:p>
          <a:p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انجام و آموزش ورزشـــــــهای درمانی خاص؛ ماســـــاژ؛ ورزش در آب (آب‌درمانی)؛ اقدام به درمان بیمار یا افزایش سطح سلامت می‌کند.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318684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برق درمــــانی (الکتروتراپی)</a:t>
            </a:r>
            <a:endParaRPr lang="fa-IR" sz="2800" b="1" dirty="0">
              <a:solidFill>
                <a:schemeClr val="tx1">
                  <a:lumMod val="75000"/>
                  <a:lumOff val="2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درمان به وسیله دستگاههای ویژه انجام می‌شود این 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دستــــــگاهها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معمولاً امواج خاصی را (امواج مایکرو ویو؛ امواج کوتاه رایویی؛ 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امـواج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مافوق صوت؛ امواج الکتریکی) که همگی توسط دستگاه به شکل خاصی تولیدشده و تغییر می‌یابند </a:t>
            </a:r>
            <a:r>
              <a:rPr lang="fa-I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 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19958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درمان با دست</a:t>
            </a:r>
          </a:p>
        </p:txBody>
      </p:sp>
      <p:pic>
        <p:nvPicPr>
          <p:cNvPr id="9" name="Picture 2" descr="C:\Users\pcshop\Desktop\electrothera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8" y="2559525"/>
            <a:ext cx="3303308" cy="2018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cshop\Desktop\Hydrothera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516" y="404664"/>
            <a:ext cx="3303309" cy="207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shop\Desktop\physical_therap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632230"/>
            <a:ext cx="3317306" cy="2109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7956376" y="3356992"/>
            <a:ext cx="227421" cy="2035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7956376" y="5320633"/>
            <a:ext cx="227420" cy="2195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7956376" y="1628800"/>
            <a:ext cx="272904" cy="2387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01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f\Documents\w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64488" cy="36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4766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انواع</a:t>
            </a:r>
            <a:r>
              <a:rPr lang="fa-IR" sz="3600" b="1" dirty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روش</a:t>
            </a:r>
            <a:r>
              <a:rPr lang="fa-IR" sz="3200" dirty="0" smtClean="0">
                <a:cs typeface="Arshia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درمان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Arshi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1012492" y="2996952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.  ۱-بیماریهای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دستگاه حرکتی (ارتوپدی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)</a:t>
            </a:r>
          </a:p>
          <a:p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. ۲-بیماریهای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دستگاه قلبی و 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تنفـــسی</a:t>
            </a:r>
          </a:p>
          <a:p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.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۳-بیماریهای 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دستــــــــگاه اعصـــــاب </a:t>
            </a:r>
            <a:endParaRPr lang="fa-IR" sz="2000" dirty="0">
              <a:solidFill>
                <a:schemeClr val="tx1">
                  <a:lumMod val="75000"/>
                  <a:lumOff val="2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. ۴-بیماریـهای پوســـــتـی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و 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سوختگیها</a:t>
            </a:r>
          </a:p>
          <a:p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.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shia" panose="00000400000000000000" pitchFamily="2" charset="-78"/>
              </a:rPr>
              <a:t>۵-درد و کنترل درد. </a:t>
            </a:r>
          </a:p>
        </p:txBody>
      </p:sp>
      <p:sp>
        <p:nvSpPr>
          <p:cNvPr id="12" name="Oval 11"/>
          <p:cNvSpPr/>
          <p:nvPr/>
        </p:nvSpPr>
        <p:spPr>
          <a:xfrm>
            <a:off x="7728956" y="2348880"/>
            <a:ext cx="227420" cy="2195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043608" y="227687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rshia" panose="00000400000000000000" pitchFamily="2" charset="-78"/>
              </a:rPr>
              <a:t>مهمترین حیطه‌های فعالیت فیزیوتراپی در پزشکی شامل درمان موارد زیر </a:t>
            </a:r>
            <a:r>
              <a:rPr lang="fa-IR" sz="2000" dirty="0" smtClean="0">
                <a:cs typeface="Arshia" panose="00000400000000000000" pitchFamily="2" charset="-78"/>
              </a:rPr>
              <a:t>است:</a:t>
            </a:r>
            <a:endParaRPr lang="fa-IR" sz="2000" dirty="0">
              <a:solidFill>
                <a:schemeClr val="tx1">
                  <a:lumMod val="75000"/>
                  <a:lumOff val="25000"/>
                </a:schemeClr>
              </a:solidFill>
              <a:cs typeface="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32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f\Documents\Redcar-Hospital-rehab-425x2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"/>
          <a:stretch/>
        </p:blipFill>
        <p:spPr bwMode="auto">
          <a:xfrm>
            <a:off x="3178629" y="1430716"/>
            <a:ext cx="5930572" cy="45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893" y="599426"/>
            <a:ext cx="2772308" cy="597326"/>
          </a:xfrm>
        </p:spPr>
        <p:txBody>
          <a:bodyPr>
            <a:noAutofit/>
          </a:bodyPr>
          <a:lstStyle/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کابین های الکتروتراپی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7170" name="Picture 2" descr="C:\Users\erf\Documents\bigstock_physiotherapy_1027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0716"/>
            <a:ext cx="3059832" cy="23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rf\Documents\electrotherapy-burnaby-710x36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1"/>
          <a:stretch/>
        </p:blipFill>
        <p:spPr bwMode="auto">
          <a:xfrm>
            <a:off x="0" y="3861048"/>
            <a:ext cx="3059833" cy="20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893" y="599426"/>
            <a:ext cx="2772308" cy="597326"/>
          </a:xfrm>
        </p:spPr>
        <p:txBody>
          <a:bodyPr>
            <a:noAutofit/>
          </a:bodyPr>
          <a:lstStyle/>
          <a:p>
            <a:pPr algn="r"/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کابین های مکانوتراپی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8194" name="Picture 2" descr="C:\Users\erf\Documents\w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"/>
          <a:stretch/>
        </p:blipFill>
        <p:spPr bwMode="auto">
          <a:xfrm>
            <a:off x="3323771" y="1412776"/>
            <a:ext cx="5773543" cy="24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rf\Documents\don-mills-physiotherapy-clini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25"/>
          <a:stretch/>
        </p:blipFill>
        <p:spPr bwMode="auto">
          <a:xfrm>
            <a:off x="3323770" y="3933056"/>
            <a:ext cx="5784733" cy="24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rf\Documents\physiotherapy-ottaw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/>
          <a:stretch/>
        </p:blipFill>
        <p:spPr bwMode="auto">
          <a:xfrm>
            <a:off x="-1" y="1412776"/>
            <a:ext cx="3177343" cy="24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rf\Documents\physio-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t="5078" r="5146" b="13652"/>
          <a:stretch/>
        </p:blipFill>
        <p:spPr bwMode="auto">
          <a:xfrm>
            <a:off x="-34884" y="3933057"/>
            <a:ext cx="3217416" cy="24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f\Desktop\262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005064"/>
            <a:ext cx="628214" cy="6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848872" cy="3600400"/>
          </a:xfrm>
        </p:spPr>
        <p:txBody>
          <a:bodyPr>
            <a:normAutofit/>
          </a:bodyPr>
          <a:lstStyle/>
          <a:p>
            <a:pPr algn="r"/>
            <a:r>
              <a:rPr lang="fa-IR" sz="2600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-اکثر مراجعین با واکر </a:t>
            </a:r>
            <a:r>
              <a:rPr lang="fa-IR" sz="2600" dirty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یا صندلی چرخدار و </a:t>
            </a:r>
            <a:r>
              <a:rPr lang="fa-IR" sz="2600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برانکارد و تردد مینـمایند                                   طبقه همکف ،نزدیک آسانســور</a:t>
            </a:r>
          </a:p>
          <a:p>
            <a:pPr algn="r"/>
            <a:endParaRPr lang="fa-IR" sz="2600" dirty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r>
              <a:rPr lang="fa-IR" sz="2600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- ارجاع بیماران از بیمارستان های دیگر و آسایشگاه معلولین و ...                                 سهولت دسترسی،بعد مسافت کم </a:t>
            </a:r>
            <a:endParaRPr lang="fa-IR" sz="2600" dirty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endParaRPr lang="fa-IR" sz="2600" dirty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r>
              <a:rPr lang="fa-IR" sz="2600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-وجود آلودگی در </a:t>
            </a:r>
            <a:r>
              <a:rPr lang="fa-IR" sz="2600" dirty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این بخش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)</a:t>
            </a:r>
            <a:r>
              <a:rPr lang="fa-IR" sz="2600" dirty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نظیر امواج و پرتوها</a:t>
            </a:r>
            <a:r>
              <a:rPr lang="fa-IR" sz="2600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)                                                    ایجادفاصله با </a:t>
            </a:r>
            <a:r>
              <a:rPr lang="fa-IR" sz="2600" dirty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ب</a:t>
            </a:r>
            <a:r>
              <a:rPr lang="fa-IR" sz="2600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خشهای ویژه و ..... </a:t>
            </a:r>
            <a:endParaRPr lang="fa-IR" sz="2600" dirty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endParaRPr lang="fa-IR" sz="2600" dirty="0" smtClean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r>
              <a:rPr lang="fa-IR" sz="2600" dirty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-بحث آرامش و سکوت و نیز مناظر </a:t>
            </a:r>
            <a:r>
              <a:rPr lang="fa-IR" sz="2600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بصــــری </a:t>
            </a:r>
            <a:r>
              <a:rPr lang="fa-IR" sz="2600" dirty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مناسب </a:t>
            </a:r>
            <a:r>
              <a:rPr lang="fa-IR" sz="2600" dirty="0" smtClean="0">
                <a:solidFill>
                  <a:schemeClr val="bg2">
                    <a:lumMod val="50000"/>
                  </a:schemeClr>
                </a:solidFill>
                <a:cs typeface="B Arshia" panose="00000400000000000000" pitchFamily="2" charset="-78"/>
              </a:rPr>
              <a:t>                                                    ایجادفاصلـــه با  موتورخانه و ....</a:t>
            </a:r>
            <a:endParaRPr lang="fa-IR" sz="2600" dirty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  <a:p>
            <a:pPr algn="r"/>
            <a:endParaRPr lang="fa-IR" sz="2600" dirty="0">
              <a:solidFill>
                <a:schemeClr val="bg2">
                  <a:lumMod val="50000"/>
                </a:schemeClr>
              </a:solidFill>
              <a:cs typeface="B Arshi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52120" y="548680"/>
            <a:ext cx="2808312" cy="1080119"/>
          </a:xfrm>
        </p:spPr>
        <p:txBody>
          <a:bodyPr>
            <a:noAutofit/>
          </a:bodyPr>
          <a:lstStyle/>
          <a:p>
            <a:pPr algn="r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موقعیت</a:t>
            </a:r>
            <a:endParaRPr lang="fa-IR" sz="6000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2" name="Chevron 1"/>
          <p:cNvSpPr/>
          <p:nvPr/>
        </p:nvSpPr>
        <p:spPr>
          <a:xfrm rot="10800000">
            <a:off x="3347864" y="2204864"/>
            <a:ext cx="378042" cy="432048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1002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3313897" y="3212976"/>
            <a:ext cx="378042" cy="432048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1002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>
            <a:off x="3313896" y="4077072"/>
            <a:ext cx="378042" cy="432048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1002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>
            <a:off x="3313895" y="5013176"/>
            <a:ext cx="378042" cy="432048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1002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11" name="Picture 2" descr="C:\Users\pcshop\Desktop\11954321481710250442Wice_Wheelchair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36" y="2276872"/>
            <a:ext cx="379316" cy="39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pcshop\Desktop\Elderly-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140968"/>
            <a:ext cx="3200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f\Documents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085184"/>
            <a:ext cx="402950" cy="40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rf\Documents\sanfordclinic-03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67"/>
            <a:ext cx="9144000" cy="46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082869" y="2488690"/>
            <a:ext cx="1729211" cy="16923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63688" y="264714"/>
            <a:ext cx="6912768" cy="1080119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عوامل موثر در برنامه ریزی </a:t>
            </a:r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cs typeface="Arshia" panose="00000400000000000000" pitchFamily="2" charset="-78"/>
              </a:rPr>
              <a:t>فــــــــــــیزیکی</a:t>
            </a:r>
            <a:endParaRPr lang="fa-IR" sz="3200" b="1" dirty="0">
              <a:solidFill>
                <a:schemeClr val="bg2">
                  <a:lumMod val="25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1680" y="3104144"/>
            <a:ext cx="24794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مبنای تخــــت بیمارســــتانی </a:t>
            </a:r>
          </a:p>
        </p:txBody>
      </p:sp>
      <p:sp>
        <p:nvSpPr>
          <p:cNvPr id="20" name="Oval 19"/>
          <p:cNvSpPr/>
          <p:nvPr/>
        </p:nvSpPr>
        <p:spPr>
          <a:xfrm>
            <a:off x="5480093" y="2456072"/>
            <a:ext cx="1695872" cy="174263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3104144"/>
            <a:ext cx="21565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Arshia" panose="00000400000000000000" pitchFamily="2" charset="-78"/>
              </a:rPr>
              <a:t>مبنای جمعیت تحت پوشش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340768"/>
            <a:ext cx="38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Arshia" panose="00000400000000000000" pitchFamily="2" charset="-78"/>
              </a:rPr>
              <a:t>وسعت بخش فیزیوتراپی معمولا 1% مساحت کل( حد اقل 55 متر )میباشد.</a:t>
            </a:r>
            <a:endParaRPr lang="en-US" dirty="0">
              <a:solidFill>
                <a:schemeClr val="bg2">
                  <a:lumMod val="50000"/>
                </a:schemeClr>
              </a:solidFill>
              <a:cs typeface="Arshi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0860" y="4181018"/>
            <a:ext cx="4937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Arshia" panose="00000400000000000000" pitchFamily="2" charset="-78"/>
              </a:rPr>
              <a:t>30 هزار نفر یک واحد                                                                         بیشتر از  100 تخت حداقل یک واحد </a:t>
            </a:r>
            <a:endParaRPr lang="en-US" sz="2000" dirty="0">
              <a:cs typeface="Arshia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60432" y="1415652"/>
            <a:ext cx="227420" cy="2195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77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20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erf\Documents\img_21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4989"/>
            <a:ext cx="6300191" cy="43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5004048" y="611316"/>
            <a:ext cx="3600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علل </a:t>
            </a:r>
            <a:r>
              <a:rPr lang="fa-IR" sz="32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Arshia" panose="00000400000000000000" pitchFamily="2" charset="-78"/>
              </a:rPr>
              <a:t>وجود ریز بخش ها </a:t>
            </a:r>
            <a:endParaRPr lang="fa-IR" dirty="0" smtClean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endParaRPr lang="fa-IR" dirty="0" smtClean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endParaRPr lang="fa-IR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1- </a:t>
            </a:r>
            <a:r>
              <a:rPr lang="fa-I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پذیرش و انتظار : </a:t>
            </a:r>
            <a:endParaRPr lang="fa-IR" sz="2400" b="1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مراجعه به بخش  اکثرا مربوط به افراد بیرون </a:t>
            </a:r>
            <a:r>
              <a:rPr lang="fa-I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بیمـــــارستان </a:t>
            </a:r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است پس این بیماران کاری با لابی و </a:t>
            </a:r>
            <a:r>
              <a:rPr lang="fa-I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پذیـــــــــرش </a:t>
            </a:r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بیرون اصلی ندارند و میتوانند مستقیم  از  بیرون بیایند </a:t>
            </a:r>
            <a:endParaRPr lang="fa-I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endParaRPr lang="fa-IR" sz="20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2-  </a:t>
            </a:r>
            <a:r>
              <a:rPr lang="fa-I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بایگانی :  </a:t>
            </a:r>
          </a:p>
          <a:p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بهتر است اطلاعات بیماران فیزیوتراپی برای سهولت بیشتر دسترسی جدا طبقه بندی شود . </a:t>
            </a:r>
            <a:endParaRPr lang="fa-I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endParaRPr lang="fa-IR" sz="20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  <a:p>
            <a:r>
              <a:rPr lang="fa-I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3-  دفتر معاینه و دکتر تراپیست :</a:t>
            </a:r>
          </a:p>
          <a:p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جهت کمتر شدن حجم تردد دکتر تراپیست بهتر است بجای درمانگاه  در خود </a:t>
            </a:r>
            <a:r>
              <a:rPr lang="fa-I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shia" panose="00000400000000000000" pitchFamily="2" charset="-78"/>
              </a:rPr>
              <a:t>بخـــــــــش باشد.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Arshia" panose="00000400000000000000" pitchFamily="2" charset="-78"/>
            </a:endParaRPr>
          </a:p>
        </p:txBody>
      </p:sp>
      <p:pic>
        <p:nvPicPr>
          <p:cNvPr id="2050" name="Picture 2" descr="C:\Users\erf\Documents\F_20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 bwMode="auto">
          <a:xfrm>
            <a:off x="337984" y="260648"/>
            <a:ext cx="40222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rf\Documents\stock-footage-beautiful-young-doctor-smiling-in-a-hospital-ro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/>
        </p:blipFill>
        <p:spPr bwMode="auto">
          <a:xfrm>
            <a:off x="337984" y="2696575"/>
            <a:ext cx="4022299" cy="19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rf\Documents\Doctor-speaking-to-patient-in-hospital-room-5510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6476" r="-1691" b="-6476"/>
          <a:stretch/>
        </p:blipFill>
        <p:spPr bwMode="auto">
          <a:xfrm>
            <a:off x="337984" y="4725144"/>
            <a:ext cx="4090000" cy="22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1247</TotalTime>
  <Words>746</Words>
  <Application>Microsoft Office PowerPoint</Application>
  <PresentationFormat>On-screen Show (4:3)</PresentationFormat>
  <Paragraphs>167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Arshia</vt:lpstr>
      <vt:lpstr>B Arshia</vt:lpstr>
      <vt:lpstr>Calibri</vt:lpstr>
      <vt:lpstr>Times New Roman</vt:lpstr>
      <vt:lpstr>Office Theme</vt:lpstr>
      <vt:lpstr>یزیــــــوتراپی</vt:lpstr>
      <vt:lpstr>فیزیوتراپی</vt:lpstr>
      <vt:lpstr>PowerPoint Presentation</vt:lpstr>
      <vt:lpstr>PowerPoint Presentation</vt:lpstr>
      <vt:lpstr>کابین های الکتروتراپی</vt:lpstr>
      <vt:lpstr>کابین های مکانوتراپی</vt:lpstr>
      <vt:lpstr>موقعیت</vt:lpstr>
      <vt:lpstr>عوامل موثر در برنامه ریزی فــــــــــــیزیکی</vt:lpstr>
      <vt:lpstr>PowerPoint Presentation</vt:lpstr>
      <vt:lpstr>روابط برون بخشی</vt:lpstr>
      <vt:lpstr>تفکیک فضاها</vt:lpstr>
      <vt:lpstr>فضاهای درمانی</vt:lpstr>
      <vt:lpstr>فضاهای درمانی</vt:lpstr>
      <vt:lpstr>دیاگرام روابط درون بخشی فیزیوتراپی </vt:lpstr>
      <vt:lpstr>روند حرکتی کاربران</vt:lpstr>
      <vt:lpstr>پیشنهاد های طراحی</vt:lpstr>
      <vt:lpstr>PowerPoint Presentation</vt:lpstr>
      <vt:lpstr>PowerPoint Presentation</vt:lpstr>
      <vt:lpstr>حجم</vt:lpstr>
      <vt:lpstr>PowerPoint Presentation</vt:lpstr>
      <vt:lpstr>موقعیت بخش فیزیوتراپی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یزیــــوتراپی</dc:title>
  <dc:creator>erf</dc:creator>
  <cp:lastModifiedBy>oxygen_pc</cp:lastModifiedBy>
  <cp:revision>146</cp:revision>
  <dcterms:created xsi:type="dcterms:W3CDTF">2015-10-06T05:08:26Z</dcterms:created>
  <dcterms:modified xsi:type="dcterms:W3CDTF">2015-10-25T09:25:28Z</dcterms:modified>
</cp:coreProperties>
</file>