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59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16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9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6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2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49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6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5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5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5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72F5F05-A460-498A-B7E6-3B25C8DDBA95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91E10F-29AB-42A3-B851-9AD43525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8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2" y="204717"/>
            <a:ext cx="11778018" cy="6332562"/>
          </a:xfrm>
        </p:spPr>
      </p:pic>
      <p:sp>
        <p:nvSpPr>
          <p:cNvPr id="5" name="Rectangle 4"/>
          <p:cNvSpPr/>
          <p:nvPr/>
        </p:nvSpPr>
        <p:spPr>
          <a:xfrm>
            <a:off x="1143000" y="769165"/>
            <a:ext cx="46265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in the name of God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641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2384" y="828061"/>
            <a:ext cx="4080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Dear professor: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5800299" y="1474392"/>
            <a:ext cx="28971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Doctor 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3234520" y="3564143"/>
            <a:ext cx="302051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Producers:</a:t>
            </a:r>
          </a:p>
          <a:p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7248867" y="1474392"/>
            <a:ext cx="2723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/>
              <a:t>mortazanejad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368954" y="4272029"/>
            <a:ext cx="13829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/>
              <a:t>عیدی</a:t>
            </a:r>
          </a:p>
          <a:p>
            <a:pPr algn="r"/>
            <a:r>
              <a:rPr lang="fa-IR" b="1" dirty="0"/>
              <a:t>کحگلو</a:t>
            </a:r>
          </a:p>
          <a:p>
            <a:pPr algn="r"/>
            <a:r>
              <a:rPr lang="fa-IR" b="1" dirty="0"/>
              <a:t>کامرانی</a:t>
            </a:r>
          </a:p>
          <a:p>
            <a:pPr algn="r"/>
            <a:r>
              <a:rPr lang="fa-IR" b="1" dirty="0"/>
              <a:t>قلندری</a:t>
            </a:r>
          </a:p>
          <a:p>
            <a:pPr algn="r"/>
            <a:r>
              <a:rPr lang="fa-IR" b="1" dirty="0"/>
              <a:t>ارومیه </a:t>
            </a:r>
            <a:r>
              <a:rPr lang="fa-IR" b="1" dirty="0" smtClean="0"/>
              <a:t>پاک</a:t>
            </a:r>
            <a:endParaRPr lang="en-US" b="1" dirty="0" smtClean="0"/>
          </a:p>
          <a:p>
            <a:pPr algn="r"/>
            <a:r>
              <a:rPr lang="fa-IR" b="1" smtClean="0"/>
              <a:t>صدیقی راد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2459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257282" y="520176"/>
            <a:ext cx="3357348" cy="982639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altLang="en-US" sz="4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SBCD</a:t>
            </a:r>
            <a:endParaRPr lang="en-US" sz="4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7280" y="1712941"/>
            <a:ext cx="3916907" cy="1586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AU" sz="2400" dirty="0"/>
              <a:t>alive and </a:t>
            </a:r>
            <a:r>
              <a:rPr lang="en-AU" sz="2400" dirty="0" smtClean="0"/>
              <a:t>well</a:t>
            </a:r>
          </a:p>
          <a:p>
            <a:r>
              <a:rPr lang="en-AU" sz="2400" dirty="0" smtClean="0"/>
              <a:t>Any  </a:t>
            </a:r>
            <a:r>
              <a:rPr lang="en-AU" sz="2400" dirty="0"/>
              <a:t>perfect type </a:t>
            </a:r>
            <a:r>
              <a:rPr lang="en-AU" sz="2400" dirty="0" smtClean="0"/>
              <a:t>of SBCD</a:t>
            </a:r>
          </a:p>
          <a:p>
            <a:r>
              <a:rPr lang="en-AU" sz="2400" dirty="0" smtClean="0"/>
              <a:t>change </a:t>
            </a:r>
            <a:r>
              <a:rPr lang="en-AU" sz="2400" dirty="0"/>
              <a:t>over </a:t>
            </a:r>
            <a:r>
              <a:rPr lang="en-AU" sz="2400" dirty="0" smtClean="0"/>
              <a:t>for </a:t>
            </a:r>
            <a:r>
              <a:rPr lang="en-AU" sz="2400" dirty="0"/>
              <a:t>better</a:t>
            </a:r>
            <a:endParaRPr lang="en-US" sz="3600" dirty="0"/>
          </a:p>
        </p:txBody>
      </p:sp>
      <p:sp>
        <p:nvSpPr>
          <p:cNvPr id="10" name="Rounded Rectangle 9"/>
          <p:cNvSpPr/>
          <p:nvPr/>
        </p:nvSpPr>
        <p:spPr>
          <a:xfrm>
            <a:off x="530624" y="3011593"/>
            <a:ext cx="2964419" cy="22002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Intensive workshops on </a:t>
            </a:r>
            <a:r>
              <a:rPr lang="en-AU" b="1" dirty="0" smtClean="0"/>
              <a:t>SBCD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Research activists </a:t>
            </a:r>
            <a:r>
              <a:rPr lang="en-AU" b="1" dirty="0" smtClean="0"/>
              <a:t>appointed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Learning </a:t>
            </a:r>
            <a:r>
              <a:rPr lang="en-AU" b="1" dirty="0" smtClean="0"/>
              <a:t>journeys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Celebration of successes</a:t>
            </a:r>
            <a:endParaRPr lang="en-US" sz="28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3748903" y="5211883"/>
            <a:ext cx="4374107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000" b="1" dirty="0"/>
              <a:t>Teaching </a:t>
            </a:r>
            <a:r>
              <a:rPr lang="en-AU" sz="2000" b="1" dirty="0" smtClean="0"/>
              <a:t>complicated</a:t>
            </a:r>
          </a:p>
          <a:p>
            <a:pPr algn="ctr"/>
            <a:r>
              <a:rPr lang="en-AU" sz="2000" b="1" dirty="0"/>
              <a:t>to be able to do </a:t>
            </a:r>
            <a:r>
              <a:rPr lang="en-AU" sz="2000" b="1" dirty="0" smtClean="0"/>
              <a:t>simultaneously</a:t>
            </a:r>
            <a:endParaRPr lang="en-US" sz="2000" b="1" dirty="0"/>
          </a:p>
        </p:txBody>
      </p:sp>
      <p:sp>
        <p:nvSpPr>
          <p:cNvPr id="17" name="Right Arrow 16"/>
          <p:cNvSpPr/>
          <p:nvPr/>
        </p:nvSpPr>
        <p:spPr>
          <a:xfrm>
            <a:off x="7915459" y="2308565"/>
            <a:ext cx="1401092" cy="62476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35769" y="2506344"/>
            <a:ext cx="14807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sz="1600" b="1" dirty="0" smtClean="0"/>
              <a:t>Hong Kong</a:t>
            </a:r>
            <a:endParaRPr lang="en-US" sz="16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9316551" y="1460310"/>
            <a:ext cx="2275523" cy="466597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316551" y="1569492"/>
            <a:ext cx="227552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Innovative teachers are selected to be seed teachers </a:t>
            </a:r>
            <a:endParaRPr lang="en-A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Creation of new promotional positions </a:t>
            </a:r>
            <a:r>
              <a:rPr lang="en-AU" b="1" dirty="0" smtClean="0"/>
              <a:t>in </a:t>
            </a:r>
            <a:r>
              <a:rPr lang="en-AU" b="1" dirty="0"/>
              <a:t>each primary </a:t>
            </a:r>
            <a:r>
              <a:rPr lang="en-AU" b="1" dirty="0" smtClean="0"/>
              <a:t>school</a:t>
            </a:r>
          </a:p>
          <a:p>
            <a:endParaRPr lang="en-A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Setting up of school-based support team in each education district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Celebration of exemplary efforts</a:t>
            </a:r>
          </a:p>
          <a:p>
            <a:endParaRPr lang="en-US" dirty="0"/>
          </a:p>
        </p:txBody>
      </p:sp>
      <p:sp>
        <p:nvSpPr>
          <p:cNvPr id="32" name="Left Arrow 31"/>
          <p:cNvSpPr/>
          <p:nvPr/>
        </p:nvSpPr>
        <p:spPr>
          <a:xfrm>
            <a:off x="2484915" y="2223912"/>
            <a:ext cx="1409722" cy="605270"/>
          </a:xfrm>
          <a:prstGeom prst="leftArrow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86891" y="2308565"/>
            <a:ext cx="1316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altLang="en-US" sz="2000" b="1" dirty="0" smtClean="0"/>
              <a:t>Singapore</a:t>
            </a:r>
            <a:endParaRPr lang="en-US" sz="2000" b="1" dirty="0"/>
          </a:p>
        </p:txBody>
      </p:sp>
      <p:sp>
        <p:nvSpPr>
          <p:cNvPr id="34" name="Down Arrow Callout 33"/>
          <p:cNvSpPr/>
          <p:nvPr/>
        </p:nvSpPr>
        <p:spPr>
          <a:xfrm rot="10800000" flipV="1">
            <a:off x="4896135" y="3792378"/>
            <a:ext cx="2059184" cy="883939"/>
          </a:xfrm>
          <a:prstGeom prst="downArrowCallout">
            <a:avLst>
              <a:gd name="adj1" fmla="val 25000"/>
              <a:gd name="adj2" fmla="val 25000"/>
              <a:gd name="adj3" fmla="val 36601"/>
              <a:gd name="adj4" fmla="val 649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357913" y="3873662"/>
            <a:ext cx="1322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altLang="en-US" sz="2000" b="1" dirty="0" smtClean="0"/>
              <a:t>Australian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7054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hanks inclu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3" y="191069"/>
            <a:ext cx="11723427" cy="641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160</TotalTime>
  <Words>89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Tahoma</vt:lpstr>
      <vt:lpstr>Basis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</dc:creator>
  <cp:lastModifiedBy>Life</cp:lastModifiedBy>
  <cp:revision>17</cp:revision>
  <dcterms:created xsi:type="dcterms:W3CDTF">2015-12-21T17:49:00Z</dcterms:created>
  <dcterms:modified xsi:type="dcterms:W3CDTF">2015-12-23T12:38:34Z</dcterms:modified>
</cp:coreProperties>
</file>