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20"/>
  </p:notesMasterIdLst>
  <p:sldIdLst>
    <p:sldId id="256" r:id="rId2"/>
    <p:sldId id="337" r:id="rId3"/>
    <p:sldId id="335" r:id="rId4"/>
    <p:sldId id="373" r:id="rId5"/>
    <p:sldId id="374" r:id="rId6"/>
    <p:sldId id="375" r:id="rId7"/>
    <p:sldId id="376" r:id="rId8"/>
    <p:sldId id="377" r:id="rId9"/>
    <p:sldId id="362" r:id="rId10"/>
    <p:sldId id="363" r:id="rId11"/>
    <p:sldId id="378" r:id="rId12"/>
    <p:sldId id="382" r:id="rId13"/>
    <p:sldId id="364" r:id="rId14"/>
    <p:sldId id="384" r:id="rId15"/>
    <p:sldId id="383" r:id="rId16"/>
    <p:sldId id="385" r:id="rId17"/>
    <p:sldId id="380" r:id="rId18"/>
    <p:sldId id="381" r:id="rId19"/>
  </p:sldIdLst>
  <p:sldSz cx="9144000" cy="6858000" type="screen4x3"/>
  <p:notesSz cx="6858000" cy="9144000"/>
  <p:embeddedFontLst>
    <p:embeddedFont>
      <p:font typeface="Nazanin" charset="-78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itr" pitchFamily="2" charset="-78"/>
      <p:bold r:id="rId27"/>
    </p:embeddedFont>
    <p:embeddedFont>
      <p:font typeface="Lotus" charset="-78"/>
      <p:regular r:id="rId28"/>
      <p:bold r:id="rId29"/>
    </p:embeddedFont>
    <p:embeddedFont>
      <p:font typeface="Gill Sans MT" pitchFamily="34" charset="0"/>
      <p:regular r:id="rId30"/>
      <p:bold r:id="rId31"/>
      <p:italic r:id="rId32"/>
      <p:boldItalic r:id="rId33"/>
    </p:embeddedFont>
    <p:embeddedFont>
      <p:font typeface="B Nazanin" pitchFamily="2" charset="-78"/>
      <p:regular r:id="rId34"/>
      <p:bold r:id="rId35"/>
    </p:embeddedFont>
    <p:embeddedFont>
      <p:font typeface="Wingdings 2" pitchFamily="18" charset="2"/>
      <p:regular r:id="rId36"/>
    </p:embeddedFont>
    <p:embeddedFont>
      <p:font typeface="B Zar" pitchFamily="2" charset="-78"/>
      <p:regular r:id="rId37"/>
      <p:bold r:id="rId38"/>
    </p:embeddedFont>
    <p:embeddedFont>
      <p:font typeface="B Roya" pitchFamily="2" charset="-78"/>
      <p:regular r:id="rId39"/>
      <p:bold r:id="rId40"/>
    </p:embeddedFont>
    <p:embeddedFont>
      <p:font typeface="Verdana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HI+6o2PKQj/dSSH9nhd1rQ" hashData="NypEfPrvFeZAdEybTIQ4CY4d5X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56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0B735-B598-43BB-B316-EB5BBD2A35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5B0613B-5027-4189-8B86-68319013C6D6}">
      <dgm:prSet phldrT="[Text]" custT="1"/>
      <dgm:spPr/>
      <dgm:t>
        <a:bodyPr/>
        <a:lstStyle/>
        <a:p>
          <a:pPr rtl="1"/>
          <a:r>
            <a:rPr lang="en-US" sz="2000" b="1" dirty="0" smtClean="0">
              <a:latin typeface="Calibri" panose="020F0502020204030204" pitchFamily="34" charset="0"/>
              <a:cs typeface="B Nazanin" panose="00000400000000000000" pitchFamily="2" charset="-78"/>
            </a:rPr>
            <a:t>HDLC</a:t>
          </a:r>
          <a:endParaRPr lang="fa-IR" sz="2000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7E6651F6-9359-4757-9A09-07F015E52D15}" type="parTrans" cxnId="{C8C94170-85D4-435B-A4C5-0547BF855AD3}">
      <dgm:prSet/>
      <dgm:spPr/>
      <dgm:t>
        <a:bodyPr/>
        <a:lstStyle/>
        <a:p>
          <a:pPr rtl="1"/>
          <a:endParaRPr lang="fa-IR" sz="2000" b="1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4A7B0E63-B930-470C-992F-1494F07B06E2}" type="sibTrans" cxnId="{C8C94170-85D4-435B-A4C5-0547BF855AD3}">
      <dgm:prSet/>
      <dgm:spPr/>
      <dgm:t>
        <a:bodyPr/>
        <a:lstStyle/>
        <a:p>
          <a:pPr rtl="1"/>
          <a:endParaRPr lang="fa-IR" sz="2000" b="1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FF61CA95-4F10-4961-ACF9-E3FC132E4D23}">
      <dgm:prSet phldrT="[Text]" custT="1"/>
      <dgm:spPr/>
      <dgm:t>
        <a:bodyPr/>
        <a:lstStyle/>
        <a:p>
          <a:pPr rtl="1"/>
          <a:r>
            <a:rPr lang="fa-IR" sz="2000" b="1" dirty="0" smtClean="0">
              <a:latin typeface="Calibri" panose="020F0502020204030204" pitchFamily="34" charset="0"/>
              <a:cs typeface="B Nazanin" panose="00000400000000000000" pitchFamily="2" charset="-78"/>
            </a:rPr>
            <a:t>پروتکل سنکرون لایه ای </a:t>
          </a:r>
          <a:endParaRPr lang="fa-IR" sz="2000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FA1B9F1A-F16D-424F-A77C-1FEB4986E922}" type="parTrans" cxnId="{3603F502-8A72-44F0-A316-34C65DAA89CA}">
      <dgm:prSet custT="1"/>
      <dgm:spPr/>
      <dgm:t>
        <a:bodyPr/>
        <a:lstStyle/>
        <a:p>
          <a:pPr rtl="1"/>
          <a:endParaRPr lang="fa-IR" sz="2000" b="1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A96F5C5D-8D59-4088-8303-12CC8F83B345}" type="sibTrans" cxnId="{3603F502-8A72-44F0-A316-34C65DAA89CA}">
      <dgm:prSet/>
      <dgm:spPr/>
      <dgm:t>
        <a:bodyPr/>
        <a:lstStyle/>
        <a:p>
          <a:pPr rtl="1"/>
          <a:endParaRPr lang="fa-IR" sz="2000" b="1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D4CA8640-5515-4078-B1F0-C92D3FB23529}">
      <dgm:prSet phldrT="[Text]" custT="1"/>
      <dgm:spPr/>
      <dgm:t>
        <a:bodyPr/>
        <a:lstStyle/>
        <a:p>
          <a:pPr rtl="1"/>
          <a:r>
            <a:rPr lang="fa-IR" sz="2000" b="1" dirty="0" smtClean="0">
              <a:latin typeface="Calibri" panose="020F0502020204030204" pitchFamily="34" charset="0"/>
              <a:cs typeface="B Nazanin" panose="00000400000000000000" pitchFamily="2" charset="-78"/>
            </a:rPr>
            <a:t>وظیفه تبدیل بسته ها به قاب و ارسال از طریق خطوط سری سنکرون</a:t>
          </a:r>
          <a:endParaRPr lang="fa-IR" sz="2000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96761953-A00A-4BD5-A876-92AE2C8ABF02}" type="parTrans" cxnId="{7FE8CD3E-E35F-4D99-8926-218F99B2DDEA}">
      <dgm:prSet custT="1"/>
      <dgm:spPr/>
      <dgm:t>
        <a:bodyPr/>
        <a:lstStyle/>
        <a:p>
          <a:pPr rtl="1"/>
          <a:endParaRPr lang="fa-IR" sz="2000" b="1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B51B52D1-F06A-45A6-A3A6-5CE22D40F025}" type="sibTrans" cxnId="{7FE8CD3E-E35F-4D99-8926-218F99B2DDEA}">
      <dgm:prSet/>
      <dgm:spPr/>
      <dgm:t>
        <a:bodyPr/>
        <a:lstStyle/>
        <a:p>
          <a:pPr rtl="1"/>
          <a:endParaRPr lang="fa-IR" sz="2000" b="1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B179EC08-6361-47D0-A9EE-7C1EE71E9639}" type="pres">
      <dgm:prSet presAssocID="{F3B0B735-B598-43BB-B316-EB5BBD2A353D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7353FCA-E409-454E-B5D0-435BB6F96881}" type="pres">
      <dgm:prSet presAssocID="{95B0613B-5027-4189-8B86-68319013C6D6}" presName="root1" presStyleCnt="0"/>
      <dgm:spPr/>
    </dgm:pt>
    <dgm:pt modelId="{50D2811D-F8B2-4C73-AC04-19310222608F}" type="pres">
      <dgm:prSet presAssocID="{95B0613B-5027-4189-8B86-68319013C6D6}" presName="LevelOneTextNode" presStyleLbl="node0" presStyleIdx="0" presStyleCnt="1" custScaleY="4134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0CB029-B3E9-4DD1-A6F9-BE1140148F5E}" type="pres">
      <dgm:prSet presAssocID="{95B0613B-5027-4189-8B86-68319013C6D6}" presName="level2hierChild" presStyleCnt="0"/>
      <dgm:spPr/>
    </dgm:pt>
    <dgm:pt modelId="{35AF5A7A-4434-47F0-8E4D-C53304E84816}" type="pres">
      <dgm:prSet presAssocID="{FA1B9F1A-F16D-424F-A77C-1FEB4986E922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082A678-4288-4C89-8B62-88591D04E165}" type="pres">
      <dgm:prSet presAssocID="{FA1B9F1A-F16D-424F-A77C-1FEB4986E922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0D5FD94-EF7D-40E4-A05B-B5EFB3D2A80D}" type="pres">
      <dgm:prSet presAssocID="{FF61CA95-4F10-4961-ACF9-E3FC132E4D23}" presName="root2" presStyleCnt="0"/>
      <dgm:spPr/>
    </dgm:pt>
    <dgm:pt modelId="{0BF3911C-9062-41BD-8827-5D18477668FB}" type="pres">
      <dgm:prSet presAssocID="{FF61CA95-4F10-4961-ACF9-E3FC132E4D23}" presName="LevelTwoTextNode" presStyleLbl="node2" presStyleIdx="0" presStyleCnt="2" custScaleX="414548" custLinFactNeighborX="697" custLinFactNeighborY="118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AE5D0A-1951-4EBD-B5F5-5AB8EA28C061}" type="pres">
      <dgm:prSet presAssocID="{FF61CA95-4F10-4961-ACF9-E3FC132E4D23}" presName="level3hierChild" presStyleCnt="0"/>
      <dgm:spPr/>
    </dgm:pt>
    <dgm:pt modelId="{E595FB0C-F825-409C-8186-EA45A7404A92}" type="pres">
      <dgm:prSet presAssocID="{96761953-A00A-4BD5-A876-92AE2C8ABF02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73D3F26-0F66-4310-8FBC-CABBC7B9F083}" type="pres">
      <dgm:prSet presAssocID="{96761953-A00A-4BD5-A876-92AE2C8ABF02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F2EE22C-1A71-4105-AE94-421EA29C084E}" type="pres">
      <dgm:prSet presAssocID="{D4CA8640-5515-4078-B1F0-C92D3FB23529}" presName="root2" presStyleCnt="0"/>
      <dgm:spPr/>
    </dgm:pt>
    <dgm:pt modelId="{3DAF13FD-16F5-4A27-A766-A884C13FACAF}" type="pres">
      <dgm:prSet presAssocID="{D4CA8640-5515-4078-B1F0-C92D3FB23529}" presName="LevelTwoTextNode" presStyleLbl="node2" presStyleIdx="1" presStyleCnt="2" custScaleX="414548" custLinFactNeighborX="697" custLinFactNeighborY="118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D83721E-B979-472A-BC90-7A6C9DC3456F}" type="pres">
      <dgm:prSet presAssocID="{D4CA8640-5515-4078-B1F0-C92D3FB23529}" presName="level3hierChild" presStyleCnt="0"/>
      <dgm:spPr/>
    </dgm:pt>
  </dgm:ptLst>
  <dgm:cxnLst>
    <dgm:cxn modelId="{C89E4A43-B6A3-45FD-A9BD-77D25881822F}" type="presOf" srcId="{FA1B9F1A-F16D-424F-A77C-1FEB4986E922}" destId="{35AF5A7A-4434-47F0-8E4D-C53304E84816}" srcOrd="0" destOrd="0" presId="urn:microsoft.com/office/officeart/2008/layout/HorizontalMultiLevelHierarchy"/>
    <dgm:cxn modelId="{7FE8CD3E-E35F-4D99-8926-218F99B2DDEA}" srcId="{95B0613B-5027-4189-8B86-68319013C6D6}" destId="{D4CA8640-5515-4078-B1F0-C92D3FB23529}" srcOrd="1" destOrd="0" parTransId="{96761953-A00A-4BD5-A876-92AE2C8ABF02}" sibTransId="{B51B52D1-F06A-45A6-A3A6-5CE22D40F025}"/>
    <dgm:cxn modelId="{BCDA58E2-3E3E-4197-A2EE-76C63F4BAEB7}" type="presOf" srcId="{96761953-A00A-4BD5-A876-92AE2C8ABF02}" destId="{E595FB0C-F825-409C-8186-EA45A7404A92}" srcOrd="0" destOrd="0" presId="urn:microsoft.com/office/officeart/2008/layout/HorizontalMultiLevelHierarchy"/>
    <dgm:cxn modelId="{95E404DF-7F2D-46E7-BECA-DC70203C7C61}" type="presOf" srcId="{F3B0B735-B598-43BB-B316-EB5BBD2A353D}" destId="{B179EC08-6361-47D0-A9EE-7C1EE71E9639}" srcOrd="0" destOrd="0" presId="urn:microsoft.com/office/officeart/2008/layout/HorizontalMultiLevelHierarchy"/>
    <dgm:cxn modelId="{B2A7766B-7BE3-4ECC-901E-485DE530B62D}" type="presOf" srcId="{FA1B9F1A-F16D-424F-A77C-1FEB4986E922}" destId="{A082A678-4288-4C89-8B62-88591D04E165}" srcOrd="1" destOrd="0" presId="urn:microsoft.com/office/officeart/2008/layout/HorizontalMultiLevelHierarchy"/>
    <dgm:cxn modelId="{457B969A-89D0-4130-8E03-5AE786C7431A}" type="presOf" srcId="{D4CA8640-5515-4078-B1F0-C92D3FB23529}" destId="{3DAF13FD-16F5-4A27-A766-A884C13FACAF}" srcOrd="0" destOrd="0" presId="urn:microsoft.com/office/officeart/2008/layout/HorizontalMultiLevelHierarchy"/>
    <dgm:cxn modelId="{FC5225DE-4C7F-44AD-AF09-337CE478F05F}" type="presOf" srcId="{95B0613B-5027-4189-8B86-68319013C6D6}" destId="{50D2811D-F8B2-4C73-AC04-19310222608F}" srcOrd="0" destOrd="0" presId="urn:microsoft.com/office/officeart/2008/layout/HorizontalMultiLevelHierarchy"/>
    <dgm:cxn modelId="{3AC0A248-ADA9-426B-9DA1-AF1D64DBCB9F}" type="presOf" srcId="{FF61CA95-4F10-4961-ACF9-E3FC132E4D23}" destId="{0BF3911C-9062-41BD-8827-5D18477668FB}" srcOrd="0" destOrd="0" presId="urn:microsoft.com/office/officeart/2008/layout/HorizontalMultiLevelHierarchy"/>
    <dgm:cxn modelId="{3603F502-8A72-44F0-A316-34C65DAA89CA}" srcId="{95B0613B-5027-4189-8B86-68319013C6D6}" destId="{FF61CA95-4F10-4961-ACF9-E3FC132E4D23}" srcOrd="0" destOrd="0" parTransId="{FA1B9F1A-F16D-424F-A77C-1FEB4986E922}" sibTransId="{A96F5C5D-8D59-4088-8303-12CC8F83B345}"/>
    <dgm:cxn modelId="{BDD6C451-A3F3-498B-AAF4-AEF39B4DBE2B}" type="presOf" srcId="{96761953-A00A-4BD5-A876-92AE2C8ABF02}" destId="{973D3F26-0F66-4310-8FBC-CABBC7B9F083}" srcOrd="1" destOrd="0" presId="urn:microsoft.com/office/officeart/2008/layout/HorizontalMultiLevelHierarchy"/>
    <dgm:cxn modelId="{C8C94170-85D4-435B-A4C5-0547BF855AD3}" srcId="{F3B0B735-B598-43BB-B316-EB5BBD2A353D}" destId="{95B0613B-5027-4189-8B86-68319013C6D6}" srcOrd="0" destOrd="0" parTransId="{7E6651F6-9359-4757-9A09-07F015E52D15}" sibTransId="{4A7B0E63-B930-470C-992F-1494F07B06E2}"/>
    <dgm:cxn modelId="{75F569DA-22A7-4453-903C-0ED5CECB0E4E}" type="presParOf" srcId="{B179EC08-6361-47D0-A9EE-7C1EE71E9639}" destId="{47353FCA-E409-454E-B5D0-435BB6F96881}" srcOrd="0" destOrd="0" presId="urn:microsoft.com/office/officeart/2008/layout/HorizontalMultiLevelHierarchy"/>
    <dgm:cxn modelId="{048DA513-7B83-4917-B725-5E5C4892F891}" type="presParOf" srcId="{47353FCA-E409-454E-B5D0-435BB6F96881}" destId="{50D2811D-F8B2-4C73-AC04-19310222608F}" srcOrd="0" destOrd="0" presId="urn:microsoft.com/office/officeart/2008/layout/HorizontalMultiLevelHierarchy"/>
    <dgm:cxn modelId="{88B4E1D6-3F78-421E-96E3-57D15AD0A97F}" type="presParOf" srcId="{47353FCA-E409-454E-B5D0-435BB6F96881}" destId="{D70CB029-B3E9-4DD1-A6F9-BE1140148F5E}" srcOrd="1" destOrd="0" presId="urn:microsoft.com/office/officeart/2008/layout/HorizontalMultiLevelHierarchy"/>
    <dgm:cxn modelId="{C8BE03AD-FA86-4318-A29F-8B85A645E64E}" type="presParOf" srcId="{D70CB029-B3E9-4DD1-A6F9-BE1140148F5E}" destId="{35AF5A7A-4434-47F0-8E4D-C53304E84816}" srcOrd="0" destOrd="0" presId="urn:microsoft.com/office/officeart/2008/layout/HorizontalMultiLevelHierarchy"/>
    <dgm:cxn modelId="{0D0DA251-5BBD-40C9-AC41-F5463D12A132}" type="presParOf" srcId="{35AF5A7A-4434-47F0-8E4D-C53304E84816}" destId="{A082A678-4288-4C89-8B62-88591D04E165}" srcOrd="0" destOrd="0" presId="urn:microsoft.com/office/officeart/2008/layout/HorizontalMultiLevelHierarchy"/>
    <dgm:cxn modelId="{7C763D16-12B4-47CA-BA4D-FAA43C769DAA}" type="presParOf" srcId="{D70CB029-B3E9-4DD1-A6F9-BE1140148F5E}" destId="{70D5FD94-EF7D-40E4-A05B-B5EFB3D2A80D}" srcOrd="1" destOrd="0" presId="urn:microsoft.com/office/officeart/2008/layout/HorizontalMultiLevelHierarchy"/>
    <dgm:cxn modelId="{A6000D95-0A19-4375-BF80-E91160B8E456}" type="presParOf" srcId="{70D5FD94-EF7D-40E4-A05B-B5EFB3D2A80D}" destId="{0BF3911C-9062-41BD-8827-5D18477668FB}" srcOrd="0" destOrd="0" presId="urn:microsoft.com/office/officeart/2008/layout/HorizontalMultiLevelHierarchy"/>
    <dgm:cxn modelId="{4F5A989F-1180-457F-A1A3-F8DBFE317792}" type="presParOf" srcId="{70D5FD94-EF7D-40E4-A05B-B5EFB3D2A80D}" destId="{23AE5D0A-1951-4EBD-B5F5-5AB8EA28C061}" srcOrd="1" destOrd="0" presId="urn:microsoft.com/office/officeart/2008/layout/HorizontalMultiLevelHierarchy"/>
    <dgm:cxn modelId="{4A9EB966-AC84-4778-B39F-92029815B3FA}" type="presParOf" srcId="{D70CB029-B3E9-4DD1-A6F9-BE1140148F5E}" destId="{E595FB0C-F825-409C-8186-EA45A7404A92}" srcOrd="2" destOrd="0" presId="urn:microsoft.com/office/officeart/2008/layout/HorizontalMultiLevelHierarchy"/>
    <dgm:cxn modelId="{5009098D-3B98-4362-9AA0-BF95F267D1AE}" type="presParOf" srcId="{E595FB0C-F825-409C-8186-EA45A7404A92}" destId="{973D3F26-0F66-4310-8FBC-CABBC7B9F083}" srcOrd="0" destOrd="0" presId="urn:microsoft.com/office/officeart/2008/layout/HorizontalMultiLevelHierarchy"/>
    <dgm:cxn modelId="{79E0658A-C95F-492D-A2F0-26B009D81C1F}" type="presParOf" srcId="{D70CB029-B3E9-4DD1-A6F9-BE1140148F5E}" destId="{9F2EE22C-1A71-4105-AE94-421EA29C084E}" srcOrd="3" destOrd="0" presId="urn:microsoft.com/office/officeart/2008/layout/HorizontalMultiLevelHierarchy"/>
    <dgm:cxn modelId="{4381FD97-5A2C-47BC-901E-F94353DF6AA7}" type="presParOf" srcId="{9F2EE22C-1A71-4105-AE94-421EA29C084E}" destId="{3DAF13FD-16F5-4A27-A766-A884C13FACAF}" srcOrd="0" destOrd="0" presId="urn:microsoft.com/office/officeart/2008/layout/HorizontalMultiLevelHierarchy"/>
    <dgm:cxn modelId="{9FF618A2-7492-4B07-AD4F-4424EFCACDAD}" type="presParOf" srcId="{9F2EE22C-1A71-4105-AE94-421EA29C084E}" destId="{CD83721E-B979-472A-BC90-7A6C9DC345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F81A2-29C4-42B3-8325-BB669CFC054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568CEC2-9510-4A0A-9F12-25D4BA293528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انواع ایستگاه </a:t>
          </a:r>
        </a:p>
        <a:p>
          <a:pPr rtl="1"/>
          <a:r>
            <a:rPr lang="en-US" sz="1800" dirty="0" smtClean="0">
              <a:cs typeface="B Nazanin" panose="00000400000000000000" pitchFamily="2" charset="-78"/>
            </a:rPr>
            <a:t>Station</a:t>
          </a:r>
          <a:endParaRPr lang="fa-IR" sz="1800" dirty="0">
            <a:cs typeface="B Nazanin" panose="00000400000000000000" pitchFamily="2" charset="-78"/>
          </a:endParaRPr>
        </a:p>
      </dgm:t>
    </dgm:pt>
    <dgm:pt modelId="{CD2B5C32-68ED-41C3-A33B-B4ADCEA6559E}" type="parTrans" cxnId="{9AAE41AE-617E-42F2-8928-9CFCCE2786AE}">
      <dgm:prSet/>
      <dgm:spPr/>
      <dgm:t>
        <a:bodyPr/>
        <a:lstStyle/>
        <a:p>
          <a:pPr rtl="1"/>
          <a:endParaRPr lang="fa-IR"/>
        </a:p>
      </dgm:t>
    </dgm:pt>
    <dgm:pt modelId="{9D1E8136-A741-4006-B5BC-422970D3A40F}" type="sibTrans" cxnId="{9AAE41AE-617E-42F2-8928-9CFCCE2786AE}">
      <dgm:prSet/>
      <dgm:spPr/>
      <dgm:t>
        <a:bodyPr/>
        <a:lstStyle/>
        <a:p>
          <a:pPr rtl="1"/>
          <a:endParaRPr lang="fa-IR"/>
        </a:p>
      </dgm:t>
    </dgm:pt>
    <dgm:pt modelId="{4E13414A-1A17-4199-9125-E5A822099088}">
      <dgm:prSet phldrT="[Text]"/>
      <dgm:spPr/>
      <dgm:t>
        <a:bodyPr/>
        <a:lstStyle/>
        <a:p>
          <a:pPr rtl="1"/>
          <a:r>
            <a:rPr lang="en-US" dirty="0" smtClean="0"/>
            <a:t>Primary Station</a:t>
          </a:r>
          <a:endParaRPr lang="fa-IR" dirty="0"/>
        </a:p>
      </dgm:t>
    </dgm:pt>
    <dgm:pt modelId="{33805E2A-1F34-4585-AD85-592E2DC37105}" type="parTrans" cxnId="{DAB9340C-19AD-49C9-BC4B-F22D003E0C33}">
      <dgm:prSet/>
      <dgm:spPr/>
      <dgm:t>
        <a:bodyPr/>
        <a:lstStyle/>
        <a:p>
          <a:pPr rtl="1"/>
          <a:endParaRPr lang="fa-IR"/>
        </a:p>
      </dgm:t>
    </dgm:pt>
    <dgm:pt modelId="{2B31F253-2E09-42FE-B9A9-8BE6CF72AB04}" type="sibTrans" cxnId="{DAB9340C-19AD-49C9-BC4B-F22D003E0C33}">
      <dgm:prSet/>
      <dgm:spPr/>
      <dgm:t>
        <a:bodyPr/>
        <a:lstStyle/>
        <a:p>
          <a:pPr rtl="1"/>
          <a:endParaRPr lang="fa-IR"/>
        </a:p>
      </dgm:t>
    </dgm:pt>
    <dgm:pt modelId="{DBA8CCD8-A8EC-48FA-AE75-CDD21CE8C286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با ارسال فرمان شروع، یک ارتباط را آغاز کرده که آن را با </a:t>
          </a:r>
          <a:r>
            <a:rPr lang="en-US" sz="1800" dirty="0" smtClean="0">
              <a:cs typeface="B Nazanin" panose="00000400000000000000" pitchFamily="2" charset="-78"/>
            </a:rPr>
            <a:t>P</a:t>
          </a:r>
          <a:r>
            <a:rPr lang="fa-IR" sz="1800" dirty="0" smtClean="0">
              <a:cs typeface="B Nazanin" panose="00000400000000000000" pitchFamily="2" charset="-78"/>
            </a:rPr>
            <a:t> نشان می</a:t>
          </a:r>
          <a:r>
            <a:rPr lang="fa-IR" sz="1800" dirty="0" smtClean="0">
              <a:cs typeface="B Zar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دهیم</a:t>
          </a:r>
          <a:endParaRPr lang="fa-IR" sz="1800" dirty="0">
            <a:cs typeface="B Nazanin" panose="00000400000000000000" pitchFamily="2" charset="-78"/>
          </a:endParaRPr>
        </a:p>
      </dgm:t>
    </dgm:pt>
    <dgm:pt modelId="{6EDD8899-454C-4A82-A0FA-C5928C59C2DE}" type="parTrans" cxnId="{0E1ECA5F-139A-41FF-A942-00733743F5FC}">
      <dgm:prSet/>
      <dgm:spPr/>
      <dgm:t>
        <a:bodyPr/>
        <a:lstStyle/>
        <a:p>
          <a:pPr rtl="1"/>
          <a:endParaRPr lang="fa-IR"/>
        </a:p>
      </dgm:t>
    </dgm:pt>
    <dgm:pt modelId="{BC843AA4-E424-4209-BBEA-CFBB521B5CD5}" type="sibTrans" cxnId="{0E1ECA5F-139A-41FF-A942-00733743F5FC}">
      <dgm:prSet/>
      <dgm:spPr/>
      <dgm:t>
        <a:bodyPr/>
        <a:lstStyle/>
        <a:p>
          <a:pPr rtl="1"/>
          <a:endParaRPr lang="fa-IR"/>
        </a:p>
      </dgm:t>
    </dgm:pt>
    <dgm:pt modelId="{E015E7C5-BAFA-4845-9B1A-A1CDC9319662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فریم های این ایستگاه </a:t>
          </a:r>
          <a:r>
            <a:rPr lang="en-US" sz="1800" dirty="0" smtClean="0">
              <a:cs typeface="B Nazanin" panose="00000400000000000000" pitchFamily="2" charset="-78"/>
            </a:rPr>
            <a:t>Command </a:t>
          </a:r>
          <a:r>
            <a:rPr lang="fa-IR" sz="1800" dirty="0" smtClean="0">
              <a:cs typeface="B Nazanin" panose="00000400000000000000" pitchFamily="2" charset="-78"/>
            </a:rPr>
            <a:t> نام دارد</a:t>
          </a:r>
          <a:endParaRPr lang="fa-IR" sz="1800" dirty="0">
            <a:cs typeface="B Nazanin" panose="00000400000000000000" pitchFamily="2" charset="-78"/>
          </a:endParaRPr>
        </a:p>
      </dgm:t>
    </dgm:pt>
    <dgm:pt modelId="{6E4E9417-7365-4D6E-B0EB-C3A376189856}" type="parTrans" cxnId="{21A67CC0-2258-44D5-97D2-AE3F4B01C094}">
      <dgm:prSet/>
      <dgm:spPr/>
      <dgm:t>
        <a:bodyPr/>
        <a:lstStyle/>
        <a:p>
          <a:pPr rtl="1"/>
          <a:endParaRPr lang="fa-IR"/>
        </a:p>
      </dgm:t>
    </dgm:pt>
    <dgm:pt modelId="{C6BB80BD-C03E-4181-88DB-B3F5E4865B8D}" type="sibTrans" cxnId="{21A67CC0-2258-44D5-97D2-AE3F4B01C094}">
      <dgm:prSet/>
      <dgm:spPr/>
      <dgm:t>
        <a:bodyPr/>
        <a:lstStyle/>
        <a:p>
          <a:pPr rtl="1"/>
          <a:endParaRPr lang="fa-IR"/>
        </a:p>
      </dgm:t>
    </dgm:pt>
    <dgm:pt modelId="{6238C409-F6B3-41A8-A17B-5328DB5CAD99}">
      <dgm:prSet phldrT="[Text]"/>
      <dgm:spPr/>
      <dgm:t>
        <a:bodyPr/>
        <a:lstStyle/>
        <a:p>
          <a:pPr rtl="1"/>
          <a:r>
            <a:rPr lang="en-US" dirty="0" smtClean="0"/>
            <a:t>Secondary Station</a:t>
          </a:r>
          <a:endParaRPr lang="fa-IR" dirty="0"/>
        </a:p>
      </dgm:t>
    </dgm:pt>
    <dgm:pt modelId="{96AF99C1-19E0-4C19-A2EF-A901E502A009}" type="parTrans" cxnId="{79A4CF01-BA60-4015-BF2F-073371633A1F}">
      <dgm:prSet/>
      <dgm:spPr/>
      <dgm:t>
        <a:bodyPr/>
        <a:lstStyle/>
        <a:p>
          <a:pPr rtl="1"/>
          <a:endParaRPr lang="fa-IR"/>
        </a:p>
      </dgm:t>
    </dgm:pt>
    <dgm:pt modelId="{873C2284-DCE5-41ED-8DA6-581488372482}" type="sibTrans" cxnId="{79A4CF01-BA60-4015-BF2F-073371633A1F}">
      <dgm:prSet/>
      <dgm:spPr/>
      <dgm:t>
        <a:bodyPr/>
        <a:lstStyle/>
        <a:p>
          <a:pPr rtl="1"/>
          <a:endParaRPr lang="fa-IR"/>
        </a:p>
      </dgm:t>
    </dgm:pt>
    <dgm:pt modelId="{CF2B4D4C-D106-47E1-961B-E651EDE61D12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تنها به فرمان ارسالی جواب می</a:t>
          </a:r>
          <a:r>
            <a:rPr lang="fa-IR" sz="1800" dirty="0" smtClean="0">
              <a:cs typeface="B Zar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دهد و نمیتواند به تنهایی یک فرمان را آغاز کند. و آن را با </a:t>
          </a:r>
          <a:r>
            <a:rPr lang="en-US" sz="1800" dirty="0" smtClean="0">
              <a:cs typeface="B Nazanin" panose="00000400000000000000" pitchFamily="2" charset="-78"/>
            </a:rPr>
            <a:t>S</a:t>
          </a:r>
          <a:r>
            <a:rPr lang="fa-IR" sz="1800" dirty="0" smtClean="0">
              <a:cs typeface="B Nazanin" panose="00000400000000000000" pitchFamily="2" charset="-78"/>
            </a:rPr>
            <a:t> نشان می</a:t>
          </a:r>
          <a:r>
            <a:rPr lang="fa-IR" sz="1800" dirty="0" smtClean="0">
              <a:cs typeface="B Zar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دهیم.</a:t>
          </a:r>
          <a:endParaRPr lang="fa-IR" sz="1800" dirty="0">
            <a:cs typeface="B Nazanin" panose="00000400000000000000" pitchFamily="2" charset="-78"/>
          </a:endParaRPr>
        </a:p>
      </dgm:t>
    </dgm:pt>
    <dgm:pt modelId="{464C63C8-C25F-4F28-A972-75448592011D}" type="parTrans" cxnId="{37FD1045-55D9-4B9C-89B4-8D9651411F2F}">
      <dgm:prSet/>
      <dgm:spPr/>
      <dgm:t>
        <a:bodyPr/>
        <a:lstStyle/>
        <a:p>
          <a:pPr rtl="1"/>
          <a:endParaRPr lang="fa-IR"/>
        </a:p>
      </dgm:t>
    </dgm:pt>
    <dgm:pt modelId="{6D1360E3-40A8-4D88-BAB2-AB7AE225F291}" type="sibTrans" cxnId="{37FD1045-55D9-4B9C-89B4-8D9651411F2F}">
      <dgm:prSet/>
      <dgm:spPr/>
      <dgm:t>
        <a:bodyPr/>
        <a:lstStyle/>
        <a:p>
          <a:pPr rtl="1"/>
          <a:endParaRPr lang="fa-IR"/>
        </a:p>
      </dgm:t>
    </dgm:pt>
    <dgm:pt modelId="{B3400C10-F1D5-452F-B2AE-98625739D62E}">
      <dgm:prSet phldrT="[Text]"/>
      <dgm:spPr/>
      <dgm:t>
        <a:bodyPr/>
        <a:lstStyle/>
        <a:p>
          <a:pPr rtl="1"/>
          <a:r>
            <a:rPr lang="en-US" dirty="0" smtClean="0"/>
            <a:t>Combined Station</a:t>
          </a:r>
          <a:endParaRPr lang="fa-IR" dirty="0"/>
        </a:p>
      </dgm:t>
    </dgm:pt>
    <dgm:pt modelId="{5B33ED24-7BF0-4F9E-A3CA-35218531EDFE}" type="parTrans" cxnId="{90FF7EFC-8301-4B4C-8963-F2492148C571}">
      <dgm:prSet/>
      <dgm:spPr/>
      <dgm:t>
        <a:bodyPr/>
        <a:lstStyle/>
        <a:p>
          <a:pPr rtl="1"/>
          <a:endParaRPr lang="fa-IR"/>
        </a:p>
      </dgm:t>
    </dgm:pt>
    <dgm:pt modelId="{28A95C53-21B0-4606-B096-2753318E7B5E}" type="sibTrans" cxnId="{90FF7EFC-8301-4B4C-8963-F2492148C571}">
      <dgm:prSet/>
      <dgm:spPr/>
      <dgm:t>
        <a:bodyPr/>
        <a:lstStyle/>
        <a:p>
          <a:pPr rtl="1"/>
          <a:endParaRPr lang="fa-IR"/>
        </a:p>
      </dgm:t>
    </dgm:pt>
    <dgm:pt modelId="{1E9D3D08-0A7E-43F3-AD3F-7B56A1C0BDDD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فریم های این ایستگاه </a:t>
          </a:r>
          <a:r>
            <a:rPr lang="en-US" sz="1800" dirty="0" err="1" smtClean="0">
              <a:cs typeface="B Nazanin" panose="00000400000000000000" pitchFamily="2" charset="-78"/>
            </a:rPr>
            <a:t>Respone</a:t>
          </a:r>
          <a:r>
            <a:rPr lang="fa-IR" sz="1800" dirty="0" smtClean="0">
              <a:cs typeface="B Nazanin" panose="00000400000000000000" pitchFamily="2" charset="-78"/>
            </a:rPr>
            <a:t> نام دارد.</a:t>
          </a:r>
          <a:endParaRPr lang="fa-IR" sz="1800" dirty="0">
            <a:cs typeface="B Nazanin" panose="00000400000000000000" pitchFamily="2" charset="-78"/>
          </a:endParaRPr>
        </a:p>
      </dgm:t>
    </dgm:pt>
    <dgm:pt modelId="{62B121C9-A82D-49A8-A80F-C78F4B4510AB}" type="parTrans" cxnId="{6BE13885-3328-4AD2-81E2-218DC74B184F}">
      <dgm:prSet/>
      <dgm:spPr/>
      <dgm:t>
        <a:bodyPr/>
        <a:lstStyle/>
        <a:p>
          <a:pPr rtl="1"/>
          <a:endParaRPr lang="fa-IR"/>
        </a:p>
      </dgm:t>
    </dgm:pt>
    <dgm:pt modelId="{3E9C456A-67C2-47F1-8AE2-B3E28CA9556B}" type="sibTrans" cxnId="{6BE13885-3328-4AD2-81E2-218DC74B184F}">
      <dgm:prSet/>
      <dgm:spPr/>
      <dgm:t>
        <a:bodyPr/>
        <a:lstStyle/>
        <a:p>
          <a:pPr rtl="1"/>
          <a:endParaRPr lang="fa-IR"/>
        </a:p>
      </dgm:t>
    </dgm:pt>
    <dgm:pt modelId="{F82F150B-EF8C-452A-B4FD-36EEF79F7FC8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بین هر ایستگاه </a:t>
          </a:r>
          <a:r>
            <a:rPr lang="en-US" sz="1800" dirty="0" err="1" smtClean="0">
              <a:cs typeface="B Nazanin" panose="00000400000000000000" pitchFamily="2" charset="-78"/>
            </a:rPr>
            <a:t>Primaray</a:t>
          </a:r>
          <a:r>
            <a:rPr lang="fa-IR" sz="1800" dirty="0" smtClean="0">
              <a:cs typeface="B Nazanin" panose="00000400000000000000" pitchFamily="2" charset="-78"/>
            </a:rPr>
            <a:t> و </a:t>
          </a:r>
          <a:r>
            <a:rPr lang="en-US" sz="1800" dirty="0" err="1" smtClean="0">
              <a:cs typeface="B Nazanin" panose="00000400000000000000" pitchFamily="2" charset="-78"/>
            </a:rPr>
            <a:t>Secondray</a:t>
          </a:r>
          <a:r>
            <a:rPr lang="fa-IR" sz="1800" dirty="0" smtClean="0">
              <a:cs typeface="B Nazanin" panose="00000400000000000000" pitchFamily="2" charset="-78"/>
            </a:rPr>
            <a:t> یک </a:t>
          </a:r>
          <a:r>
            <a:rPr lang="en-US" sz="1800" dirty="0" smtClean="0">
              <a:cs typeface="B Nazanin" panose="00000400000000000000" pitchFamily="2" charset="-78"/>
            </a:rPr>
            <a:t>Logical Link</a:t>
          </a:r>
          <a:r>
            <a:rPr lang="fa-IR" sz="1800" dirty="0" smtClean="0">
              <a:cs typeface="B Nazanin" panose="00000400000000000000" pitchFamily="2" charset="-78"/>
            </a:rPr>
            <a:t> وجود دارد</a:t>
          </a:r>
          <a:endParaRPr lang="fa-IR" sz="1800" dirty="0">
            <a:cs typeface="B Nazanin" panose="00000400000000000000" pitchFamily="2" charset="-78"/>
          </a:endParaRPr>
        </a:p>
      </dgm:t>
    </dgm:pt>
    <dgm:pt modelId="{E23064BE-B88A-4E30-A306-BCCAB1FF3EF5}" type="parTrans" cxnId="{36F2B76C-BA1D-4B74-9416-1574FD1EBFE3}">
      <dgm:prSet/>
      <dgm:spPr/>
      <dgm:t>
        <a:bodyPr/>
        <a:lstStyle/>
        <a:p>
          <a:pPr rtl="1"/>
          <a:endParaRPr lang="fa-IR"/>
        </a:p>
      </dgm:t>
    </dgm:pt>
    <dgm:pt modelId="{B351F729-BC55-4793-9EBB-7C7D69E33E05}" type="sibTrans" cxnId="{36F2B76C-BA1D-4B74-9416-1574FD1EBFE3}">
      <dgm:prSet/>
      <dgm:spPr/>
      <dgm:t>
        <a:bodyPr/>
        <a:lstStyle/>
        <a:p>
          <a:pPr rtl="1"/>
          <a:endParaRPr lang="fa-IR"/>
        </a:p>
      </dgm:t>
    </dgm:pt>
    <dgm:pt modelId="{86E04782-4823-4B7A-B71B-3076D147CABA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دارای ویژگیهای هر دو ایستگاه فوق یعنی ایستگاه هم می</a:t>
          </a:r>
          <a:r>
            <a:rPr lang="fa-IR" sz="1800" dirty="0" smtClean="0">
              <a:cs typeface="B Zar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تواند اولیه و هم ثانویه باشد که آن را با </a:t>
          </a:r>
          <a:r>
            <a:rPr lang="en-US" sz="1800" dirty="0" smtClean="0">
              <a:cs typeface="B Nazanin" panose="00000400000000000000" pitchFamily="2" charset="-78"/>
            </a:rPr>
            <a:t>PS</a:t>
          </a:r>
          <a:r>
            <a:rPr lang="fa-IR" sz="1800" dirty="0" smtClean="0">
              <a:cs typeface="B Nazanin" panose="00000400000000000000" pitchFamily="2" charset="-78"/>
            </a:rPr>
            <a:t> نشان می</a:t>
          </a:r>
          <a:r>
            <a:rPr lang="fa-IR" sz="1800" dirty="0" smtClean="0">
              <a:cs typeface="B Zar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دهیم.</a:t>
          </a:r>
          <a:endParaRPr lang="fa-IR" sz="1800" dirty="0">
            <a:cs typeface="B Nazanin" panose="00000400000000000000" pitchFamily="2" charset="-78"/>
          </a:endParaRPr>
        </a:p>
      </dgm:t>
    </dgm:pt>
    <dgm:pt modelId="{947AA44E-DD36-46B1-91F8-6EBBD972C37B}" type="parTrans" cxnId="{88587739-856A-4221-A60D-B15638D04E1C}">
      <dgm:prSet/>
      <dgm:spPr/>
      <dgm:t>
        <a:bodyPr/>
        <a:lstStyle/>
        <a:p>
          <a:pPr rtl="1"/>
          <a:endParaRPr lang="fa-IR"/>
        </a:p>
      </dgm:t>
    </dgm:pt>
    <dgm:pt modelId="{E0D2B912-0219-4756-AAAB-446D5EEA2993}" type="sibTrans" cxnId="{88587739-856A-4221-A60D-B15638D04E1C}">
      <dgm:prSet/>
      <dgm:spPr/>
      <dgm:t>
        <a:bodyPr/>
        <a:lstStyle/>
        <a:p>
          <a:pPr rtl="1"/>
          <a:endParaRPr lang="fa-IR"/>
        </a:p>
      </dgm:t>
    </dgm:pt>
    <dgm:pt modelId="{68610801-63F3-458E-8A22-EDC3010CCBF2}" type="pres">
      <dgm:prSet presAssocID="{7AEF81A2-29C4-42B3-8325-BB669CFC054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2C1737E-745F-4E98-AB4B-A92F20818EA5}" type="pres">
      <dgm:prSet presAssocID="{E568CEC2-9510-4A0A-9F12-25D4BA293528}" presName="root1" presStyleCnt="0"/>
      <dgm:spPr/>
    </dgm:pt>
    <dgm:pt modelId="{CB8A1E2E-ACD3-4A86-A92A-B5FDE93EDBD7}" type="pres">
      <dgm:prSet presAssocID="{E568CEC2-9510-4A0A-9F12-25D4BA293528}" presName="LevelOneTextNode" presStyleLbl="node0" presStyleIdx="0" presStyleCnt="1" custScaleY="2200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187222-49EF-46A8-81AA-F98B80DBA766}" type="pres">
      <dgm:prSet presAssocID="{E568CEC2-9510-4A0A-9F12-25D4BA293528}" presName="level2hierChild" presStyleCnt="0"/>
      <dgm:spPr/>
    </dgm:pt>
    <dgm:pt modelId="{0E012C14-680A-4F5D-8F1C-E2578D921877}" type="pres">
      <dgm:prSet presAssocID="{33805E2A-1F34-4585-AD85-592E2DC37105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A140C226-05A9-4397-9EDE-F7BC3A01B097}" type="pres">
      <dgm:prSet presAssocID="{33805E2A-1F34-4585-AD85-592E2DC37105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9B3DAAFD-0AAE-4202-897E-A2718E2BC9EA}" type="pres">
      <dgm:prSet presAssocID="{4E13414A-1A17-4199-9125-E5A822099088}" presName="root2" presStyleCnt="0"/>
      <dgm:spPr/>
    </dgm:pt>
    <dgm:pt modelId="{2155F3BF-160F-4D24-A7C7-CD11DF5BE0F3}" type="pres">
      <dgm:prSet presAssocID="{4E13414A-1A17-4199-9125-E5A822099088}" presName="LevelTwoTextNode" presStyleLbl="node2" presStyleIdx="0" presStyleCnt="3" custScaleX="1348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D9081FE-23D4-49F8-BB36-496D08480F11}" type="pres">
      <dgm:prSet presAssocID="{4E13414A-1A17-4199-9125-E5A822099088}" presName="level3hierChild" presStyleCnt="0"/>
      <dgm:spPr/>
    </dgm:pt>
    <dgm:pt modelId="{2FAB3B4B-8995-4824-AEAE-510BCB11A323}" type="pres">
      <dgm:prSet presAssocID="{6EDD8899-454C-4A82-A0FA-C5928C59C2DE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4B3E32AA-5686-4F7E-AF09-9B39D9B58760}" type="pres">
      <dgm:prSet presAssocID="{6EDD8899-454C-4A82-A0FA-C5928C59C2DE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5E9ED0CB-E383-4F7B-8FDA-EA369C0196C8}" type="pres">
      <dgm:prSet presAssocID="{DBA8CCD8-A8EC-48FA-AE75-CDD21CE8C286}" presName="root2" presStyleCnt="0"/>
      <dgm:spPr/>
    </dgm:pt>
    <dgm:pt modelId="{F2CDF55A-1CAF-4C83-AE4B-5942EC54A1DE}" type="pres">
      <dgm:prSet presAssocID="{DBA8CCD8-A8EC-48FA-AE75-CDD21CE8C286}" presName="LevelTwoTextNode" presStyleLbl="node3" presStyleIdx="0" presStyleCnt="6" custScaleX="408577" custScaleY="1405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03DC08-7829-449B-BB57-D7A845EF966A}" type="pres">
      <dgm:prSet presAssocID="{DBA8CCD8-A8EC-48FA-AE75-CDD21CE8C286}" presName="level3hierChild" presStyleCnt="0"/>
      <dgm:spPr/>
    </dgm:pt>
    <dgm:pt modelId="{E3BCF93E-B1EB-48CC-9245-FD047743B88A}" type="pres">
      <dgm:prSet presAssocID="{6E4E9417-7365-4D6E-B0EB-C3A376189856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5E0CBABB-C84B-49FC-9333-C8D03A57ED36}" type="pres">
      <dgm:prSet presAssocID="{6E4E9417-7365-4D6E-B0EB-C3A376189856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8D790A04-6853-4BE9-AAAE-CF8A0EF7C987}" type="pres">
      <dgm:prSet presAssocID="{E015E7C5-BAFA-4845-9B1A-A1CDC9319662}" presName="root2" presStyleCnt="0"/>
      <dgm:spPr/>
    </dgm:pt>
    <dgm:pt modelId="{62AC7B5E-FDF5-4C96-817F-F6BADAC9717A}" type="pres">
      <dgm:prSet presAssocID="{E015E7C5-BAFA-4845-9B1A-A1CDC9319662}" presName="LevelTwoTextNode" presStyleLbl="node3" presStyleIdx="1" presStyleCnt="6" custScaleX="408577" custLinFactNeighborX="-1109" custLinFactNeighborY="-12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9484E0-6FC7-4175-8EFB-08450C19D816}" type="pres">
      <dgm:prSet presAssocID="{E015E7C5-BAFA-4845-9B1A-A1CDC9319662}" presName="level3hierChild" presStyleCnt="0"/>
      <dgm:spPr/>
    </dgm:pt>
    <dgm:pt modelId="{A102857A-2FFE-4C4A-B997-A748A587AE11}" type="pres">
      <dgm:prSet presAssocID="{96AF99C1-19E0-4C19-A2EF-A901E502A009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C8B6D13-84DC-4B18-B53B-34AD6627DCFD}" type="pres">
      <dgm:prSet presAssocID="{96AF99C1-19E0-4C19-A2EF-A901E502A009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8C376055-4CD8-4BD5-9AE5-502EB39F9A3B}" type="pres">
      <dgm:prSet presAssocID="{6238C409-F6B3-41A8-A17B-5328DB5CAD99}" presName="root2" presStyleCnt="0"/>
      <dgm:spPr/>
    </dgm:pt>
    <dgm:pt modelId="{31583D4C-4BDD-4382-AF86-9B9D5F975DE0}" type="pres">
      <dgm:prSet presAssocID="{6238C409-F6B3-41A8-A17B-5328DB5CAD99}" presName="LevelTwoTextNode" presStyleLbl="node2" presStyleIdx="1" presStyleCnt="3" custScaleX="1348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196766-9BB0-4B5B-BE26-1AE1ADE01FCF}" type="pres">
      <dgm:prSet presAssocID="{6238C409-F6B3-41A8-A17B-5328DB5CAD99}" presName="level3hierChild" presStyleCnt="0"/>
      <dgm:spPr/>
    </dgm:pt>
    <dgm:pt modelId="{BE57CE71-EA57-4358-A80A-8DFCADD363A0}" type="pres">
      <dgm:prSet presAssocID="{464C63C8-C25F-4F28-A972-75448592011D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D7560391-A449-4220-94AF-325336E22776}" type="pres">
      <dgm:prSet presAssocID="{464C63C8-C25F-4F28-A972-75448592011D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F13B840C-0366-4585-9D97-853EDD5DFB78}" type="pres">
      <dgm:prSet presAssocID="{CF2B4D4C-D106-47E1-961B-E651EDE61D12}" presName="root2" presStyleCnt="0"/>
      <dgm:spPr/>
    </dgm:pt>
    <dgm:pt modelId="{B4006680-3F14-44FC-A00B-8CC9B913444F}" type="pres">
      <dgm:prSet presAssocID="{CF2B4D4C-D106-47E1-961B-E651EDE61D12}" presName="LevelTwoTextNode" presStyleLbl="node3" presStyleIdx="2" presStyleCnt="6" custScaleX="408577" custScaleY="1366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1B8B3C-2A03-4294-9114-5713CA646F2D}" type="pres">
      <dgm:prSet presAssocID="{CF2B4D4C-D106-47E1-961B-E651EDE61D12}" presName="level3hierChild" presStyleCnt="0"/>
      <dgm:spPr/>
    </dgm:pt>
    <dgm:pt modelId="{2B351955-9CBC-4D48-9F00-FBD4DE0D2AC5}" type="pres">
      <dgm:prSet presAssocID="{62B121C9-A82D-49A8-A80F-C78F4B4510AB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D75D021A-B295-4022-8030-D1436A394612}" type="pres">
      <dgm:prSet presAssocID="{62B121C9-A82D-49A8-A80F-C78F4B4510AB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D9C90DB4-DD1F-4801-AC53-9C19CD8959CF}" type="pres">
      <dgm:prSet presAssocID="{1E9D3D08-0A7E-43F3-AD3F-7B56A1C0BDDD}" presName="root2" presStyleCnt="0"/>
      <dgm:spPr/>
    </dgm:pt>
    <dgm:pt modelId="{F190B3F3-6D9E-4071-96BD-126A5C6A9319}" type="pres">
      <dgm:prSet presAssocID="{1E9D3D08-0A7E-43F3-AD3F-7B56A1C0BDDD}" presName="LevelTwoTextNode" presStyleLbl="node3" presStyleIdx="3" presStyleCnt="6" custScaleX="4085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C54D65-EAA2-4512-877A-B3E712E7A9E3}" type="pres">
      <dgm:prSet presAssocID="{1E9D3D08-0A7E-43F3-AD3F-7B56A1C0BDDD}" presName="level3hierChild" presStyleCnt="0"/>
      <dgm:spPr/>
    </dgm:pt>
    <dgm:pt modelId="{1EA38539-5DE8-403E-8F67-A3E14DB4D575}" type="pres">
      <dgm:prSet presAssocID="{E23064BE-B88A-4E30-A306-BCCAB1FF3EF5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AC7CC90C-C825-4D52-B45A-9A154C58B0DE}" type="pres">
      <dgm:prSet presAssocID="{E23064BE-B88A-4E30-A306-BCCAB1FF3EF5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7435AEC9-1104-4C5A-944C-F4FF6A1A4A1E}" type="pres">
      <dgm:prSet presAssocID="{F82F150B-EF8C-452A-B4FD-36EEF79F7FC8}" presName="root2" presStyleCnt="0"/>
      <dgm:spPr/>
    </dgm:pt>
    <dgm:pt modelId="{FE1DF35F-27F7-460C-8693-639E5435C853}" type="pres">
      <dgm:prSet presAssocID="{F82F150B-EF8C-452A-B4FD-36EEF79F7FC8}" presName="LevelTwoTextNode" presStyleLbl="node3" presStyleIdx="4" presStyleCnt="6" custScaleX="408577" custScaleY="1446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DD95DA-9C20-4126-9629-E286BBB35AAF}" type="pres">
      <dgm:prSet presAssocID="{F82F150B-EF8C-452A-B4FD-36EEF79F7FC8}" presName="level3hierChild" presStyleCnt="0"/>
      <dgm:spPr/>
    </dgm:pt>
    <dgm:pt modelId="{7211DE02-B7FC-4AA2-8037-2B37952595F2}" type="pres">
      <dgm:prSet presAssocID="{5B33ED24-7BF0-4F9E-A3CA-35218531EDF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7CCC99FF-461E-41A5-9355-2D527E364D21}" type="pres">
      <dgm:prSet presAssocID="{5B33ED24-7BF0-4F9E-A3CA-35218531EDF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FDD24387-4DAF-441D-8C06-CB99E2B4F4BF}" type="pres">
      <dgm:prSet presAssocID="{B3400C10-F1D5-452F-B2AE-98625739D62E}" presName="root2" presStyleCnt="0"/>
      <dgm:spPr/>
    </dgm:pt>
    <dgm:pt modelId="{D4F3DC9C-9815-4FAF-B46A-95A7153C65BC}" type="pres">
      <dgm:prSet presAssocID="{B3400C10-F1D5-452F-B2AE-98625739D62E}" presName="LevelTwoTextNode" presStyleLbl="node2" presStyleIdx="2" presStyleCnt="3" custScaleX="1348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D3FB78-40CB-4811-86F3-88BC1DEF3B3E}" type="pres">
      <dgm:prSet presAssocID="{B3400C10-F1D5-452F-B2AE-98625739D62E}" presName="level3hierChild" presStyleCnt="0"/>
      <dgm:spPr/>
    </dgm:pt>
    <dgm:pt modelId="{031241BD-41D6-4B96-9537-74FAB1217F36}" type="pres">
      <dgm:prSet presAssocID="{947AA44E-DD36-46B1-91F8-6EBBD972C37B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8725B45E-414B-4B3A-93DB-C8809DABD3DC}" type="pres">
      <dgm:prSet presAssocID="{947AA44E-DD36-46B1-91F8-6EBBD972C37B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31C6E06E-EBC5-4E2B-BB45-066006BC2648}" type="pres">
      <dgm:prSet presAssocID="{86E04782-4823-4B7A-B71B-3076D147CABA}" presName="root2" presStyleCnt="0"/>
      <dgm:spPr/>
    </dgm:pt>
    <dgm:pt modelId="{878AADE2-1DE9-46FC-805E-8FB8F23C6EA0}" type="pres">
      <dgm:prSet presAssocID="{86E04782-4823-4B7A-B71B-3076D147CABA}" presName="LevelTwoTextNode" presStyleLbl="node3" presStyleIdx="5" presStyleCnt="6" custScaleX="408577" custScaleY="1652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6356D5-FC24-403F-829A-8E6DA219E452}" type="pres">
      <dgm:prSet presAssocID="{86E04782-4823-4B7A-B71B-3076D147CABA}" presName="level3hierChild" presStyleCnt="0"/>
      <dgm:spPr/>
    </dgm:pt>
  </dgm:ptLst>
  <dgm:cxnLst>
    <dgm:cxn modelId="{1B38BE8B-C495-434B-9FC7-47546433F920}" type="presOf" srcId="{4E13414A-1A17-4199-9125-E5A822099088}" destId="{2155F3BF-160F-4D24-A7C7-CD11DF5BE0F3}" srcOrd="0" destOrd="0" presId="urn:microsoft.com/office/officeart/2005/8/layout/hierarchy2"/>
    <dgm:cxn modelId="{0153CBDE-6C3C-4BB3-AF5A-08621E27C9A7}" type="presOf" srcId="{B3400C10-F1D5-452F-B2AE-98625739D62E}" destId="{D4F3DC9C-9815-4FAF-B46A-95A7153C65BC}" srcOrd="0" destOrd="0" presId="urn:microsoft.com/office/officeart/2005/8/layout/hierarchy2"/>
    <dgm:cxn modelId="{717AED39-1D6D-4C62-A42E-3839A1AA5241}" type="presOf" srcId="{62B121C9-A82D-49A8-A80F-C78F4B4510AB}" destId="{D75D021A-B295-4022-8030-D1436A394612}" srcOrd="1" destOrd="0" presId="urn:microsoft.com/office/officeart/2005/8/layout/hierarchy2"/>
    <dgm:cxn modelId="{90FF7EFC-8301-4B4C-8963-F2492148C571}" srcId="{E568CEC2-9510-4A0A-9F12-25D4BA293528}" destId="{B3400C10-F1D5-452F-B2AE-98625739D62E}" srcOrd="2" destOrd="0" parTransId="{5B33ED24-7BF0-4F9E-A3CA-35218531EDFE}" sibTransId="{28A95C53-21B0-4606-B096-2753318E7B5E}"/>
    <dgm:cxn modelId="{785F3E22-55C9-4C3C-A9BF-8B61791EC864}" type="presOf" srcId="{947AA44E-DD36-46B1-91F8-6EBBD972C37B}" destId="{031241BD-41D6-4B96-9537-74FAB1217F36}" srcOrd="0" destOrd="0" presId="urn:microsoft.com/office/officeart/2005/8/layout/hierarchy2"/>
    <dgm:cxn modelId="{5A2F68DF-3AFA-452C-B915-C0FD6D9B7432}" type="presOf" srcId="{6238C409-F6B3-41A8-A17B-5328DB5CAD99}" destId="{31583D4C-4BDD-4382-AF86-9B9D5F975DE0}" srcOrd="0" destOrd="0" presId="urn:microsoft.com/office/officeart/2005/8/layout/hierarchy2"/>
    <dgm:cxn modelId="{234A0066-9BE6-490F-BAFF-600FCEA150C0}" type="presOf" srcId="{96AF99C1-19E0-4C19-A2EF-A901E502A009}" destId="{A102857A-2FFE-4C4A-B997-A748A587AE11}" srcOrd="0" destOrd="0" presId="urn:microsoft.com/office/officeart/2005/8/layout/hierarchy2"/>
    <dgm:cxn modelId="{5E7EF290-F640-4327-87F1-F5507E4E21AF}" type="presOf" srcId="{E015E7C5-BAFA-4845-9B1A-A1CDC9319662}" destId="{62AC7B5E-FDF5-4C96-817F-F6BADAC9717A}" srcOrd="0" destOrd="0" presId="urn:microsoft.com/office/officeart/2005/8/layout/hierarchy2"/>
    <dgm:cxn modelId="{2A68D4E2-BB41-4E6D-8E1D-DC9B8F9256AB}" type="presOf" srcId="{DBA8CCD8-A8EC-48FA-AE75-CDD21CE8C286}" destId="{F2CDF55A-1CAF-4C83-AE4B-5942EC54A1DE}" srcOrd="0" destOrd="0" presId="urn:microsoft.com/office/officeart/2005/8/layout/hierarchy2"/>
    <dgm:cxn modelId="{F353719A-F659-441A-899D-B735120CDDF0}" type="presOf" srcId="{33805E2A-1F34-4585-AD85-592E2DC37105}" destId="{0E012C14-680A-4F5D-8F1C-E2578D921877}" srcOrd="0" destOrd="0" presId="urn:microsoft.com/office/officeart/2005/8/layout/hierarchy2"/>
    <dgm:cxn modelId="{18ED6800-5A13-4D01-8066-9E9642F6A9B9}" type="presOf" srcId="{CF2B4D4C-D106-47E1-961B-E651EDE61D12}" destId="{B4006680-3F14-44FC-A00B-8CC9B913444F}" srcOrd="0" destOrd="0" presId="urn:microsoft.com/office/officeart/2005/8/layout/hierarchy2"/>
    <dgm:cxn modelId="{B2F82F83-83F2-4921-9DA4-72DFC39F4DB0}" type="presOf" srcId="{62B121C9-A82D-49A8-A80F-C78F4B4510AB}" destId="{2B351955-9CBC-4D48-9F00-FBD4DE0D2AC5}" srcOrd="0" destOrd="0" presId="urn:microsoft.com/office/officeart/2005/8/layout/hierarchy2"/>
    <dgm:cxn modelId="{773E9815-52AA-4C25-B9F9-014E0252C2D2}" type="presOf" srcId="{6EDD8899-454C-4A82-A0FA-C5928C59C2DE}" destId="{4B3E32AA-5686-4F7E-AF09-9B39D9B58760}" srcOrd="1" destOrd="0" presId="urn:microsoft.com/office/officeart/2005/8/layout/hierarchy2"/>
    <dgm:cxn modelId="{37FD1045-55D9-4B9C-89B4-8D9651411F2F}" srcId="{6238C409-F6B3-41A8-A17B-5328DB5CAD99}" destId="{CF2B4D4C-D106-47E1-961B-E651EDE61D12}" srcOrd="0" destOrd="0" parTransId="{464C63C8-C25F-4F28-A972-75448592011D}" sibTransId="{6D1360E3-40A8-4D88-BAB2-AB7AE225F291}"/>
    <dgm:cxn modelId="{AE34A452-4A57-4263-B4A4-EA949EACBA98}" type="presOf" srcId="{33805E2A-1F34-4585-AD85-592E2DC37105}" destId="{A140C226-05A9-4397-9EDE-F7BC3A01B097}" srcOrd="1" destOrd="0" presId="urn:microsoft.com/office/officeart/2005/8/layout/hierarchy2"/>
    <dgm:cxn modelId="{36F2B76C-BA1D-4B74-9416-1574FD1EBFE3}" srcId="{6238C409-F6B3-41A8-A17B-5328DB5CAD99}" destId="{F82F150B-EF8C-452A-B4FD-36EEF79F7FC8}" srcOrd="2" destOrd="0" parTransId="{E23064BE-B88A-4E30-A306-BCCAB1FF3EF5}" sibTransId="{B351F729-BC55-4793-9EBB-7C7D69E33E05}"/>
    <dgm:cxn modelId="{7FD2A172-9543-4EBC-825E-9631036C9A04}" type="presOf" srcId="{6E4E9417-7365-4D6E-B0EB-C3A376189856}" destId="{E3BCF93E-B1EB-48CC-9245-FD047743B88A}" srcOrd="0" destOrd="0" presId="urn:microsoft.com/office/officeart/2005/8/layout/hierarchy2"/>
    <dgm:cxn modelId="{21A67CC0-2258-44D5-97D2-AE3F4B01C094}" srcId="{4E13414A-1A17-4199-9125-E5A822099088}" destId="{E015E7C5-BAFA-4845-9B1A-A1CDC9319662}" srcOrd="1" destOrd="0" parTransId="{6E4E9417-7365-4D6E-B0EB-C3A376189856}" sibTransId="{C6BB80BD-C03E-4181-88DB-B3F5E4865B8D}"/>
    <dgm:cxn modelId="{0855D96A-2F54-4DB6-9F51-D4BB0CFF5276}" type="presOf" srcId="{E23064BE-B88A-4E30-A306-BCCAB1FF3EF5}" destId="{1EA38539-5DE8-403E-8F67-A3E14DB4D575}" srcOrd="0" destOrd="0" presId="urn:microsoft.com/office/officeart/2005/8/layout/hierarchy2"/>
    <dgm:cxn modelId="{49F906B3-66FD-4FB9-9D51-8936B98A3E83}" type="presOf" srcId="{6E4E9417-7365-4D6E-B0EB-C3A376189856}" destId="{5E0CBABB-C84B-49FC-9333-C8D03A57ED36}" srcOrd="1" destOrd="0" presId="urn:microsoft.com/office/officeart/2005/8/layout/hierarchy2"/>
    <dgm:cxn modelId="{B1F29324-E990-40E7-A5E7-835AC6BE39AF}" type="presOf" srcId="{7AEF81A2-29C4-42B3-8325-BB669CFC0542}" destId="{68610801-63F3-458E-8A22-EDC3010CCBF2}" srcOrd="0" destOrd="0" presId="urn:microsoft.com/office/officeart/2005/8/layout/hierarchy2"/>
    <dgm:cxn modelId="{79A4CF01-BA60-4015-BF2F-073371633A1F}" srcId="{E568CEC2-9510-4A0A-9F12-25D4BA293528}" destId="{6238C409-F6B3-41A8-A17B-5328DB5CAD99}" srcOrd="1" destOrd="0" parTransId="{96AF99C1-19E0-4C19-A2EF-A901E502A009}" sibTransId="{873C2284-DCE5-41ED-8DA6-581488372482}"/>
    <dgm:cxn modelId="{6BE13885-3328-4AD2-81E2-218DC74B184F}" srcId="{6238C409-F6B3-41A8-A17B-5328DB5CAD99}" destId="{1E9D3D08-0A7E-43F3-AD3F-7B56A1C0BDDD}" srcOrd="1" destOrd="0" parTransId="{62B121C9-A82D-49A8-A80F-C78F4B4510AB}" sibTransId="{3E9C456A-67C2-47F1-8AE2-B3E28CA9556B}"/>
    <dgm:cxn modelId="{88587739-856A-4221-A60D-B15638D04E1C}" srcId="{B3400C10-F1D5-452F-B2AE-98625739D62E}" destId="{86E04782-4823-4B7A-B71B-3076D147CABA}" srcOrd="0" destOrd="0" parTransId="{947AA44E-DD36-46B1-91F8-6EBBD972C37B}" sibTransId="{E0D2B912-0219-4756-AAAB-446D5EEA2993}"/>
    <dgm:cxn modelId="{DEBDF432-548E-4788-9B5E-85B12CB49F68}" type="presOf" srcId="{5B33ED24-7BF0-4F9E-A3CA-35218531EDFE}" destId="{7CCC99FF-461E-41A5-9355-2D527E364D21}" srcOrd="1" destOrd="0" presId="urn:microsoft.com/office/officeart/2005/8/layout/hierarchy2"/>
    <dgm:cxn modelId="{92567A7F-BA9E-4299-BAB3-0EF5495B8071}" type="presOf" srcId="{E23064BE-B88A-4E30-A306-BCCAB1FF3EF5}" destId="{AC7CC90C-C825-4D52-B45A-9A154C58B0DE}" srcOrd="1" destOrd="0" presId="urn:microsoft.com/office/officeart/2005/8/layout/hierarchy2"/>
    <dgm:cxn modelId="{1A5FE643-B134-47FD-840E-693D04B48BC8}" type="presOf" srcId="{6EDD8899-454C-4A82-A0FA-C5928C59C2DE}" destId="{2FAB3B4B-8995-4824-AEAE-510BCB11A323}" srcOrd="0" destOrd="0" presId="urn:microsoft.com/office/officeart/2005/8/layout/hierarchy2"/>
    <dgm:cxn modelId="{9AAE41AE-617E-42F2-8928-9CFCCE2786AE}" srcId="{7AEF81A2-29C4-42B3-8325-BB669CFC0542}" destId="{E568CEC2-9510-4A0A-9F12-25D4BA293528}" srcOrd="0" destOrd="0" parTransId="{CD2B5C32-68ED-41C3-A33B-B4ADCEA6559E}" sibTransId="{9D1E8136-A741-4006-B5BC-422970D3A40F}"/>
    <dgm:cxn modelId="{BC95BE66-BB5B-42B1-BE52-AB5EDCCB4530}" type="presOf" srcId="{464C63C8-C25F-4F28-A972-75448592011D}" destId="{D7560391-A449-4220-94AF-325336E22776}" srcOrd="1" destOrd="0" presId="urn:microsoft.com/office/officeart/2005/8/layout/hierarchy2"/>
    <dgm:cxn modelId="{0E1ECA5F-139A-41FF-A942-00733743F5FC}" srcId="{4E13414A-1A17-4199-9125-E5A822099088}" destId="{DBA8CCD8-A8EC-48FA-AE75-CDD21CE8C286}" srcOrd="0" destOrd="0" parTransId="{6EDD8899-454C-4A82-A0FA-C5928C59C2DE}" sibTransId="{BC843AA4-E424-4209-BBEA-CFBB521B5CD5}"/>
    <dgm:cxn modelId="{6F6DDDDA-9B1E-4972-99F3-5810629F28F6}" type="presOf" srcId="{F82F150B-EF8C-452A-B4FD-36EEF79F7FC8}" destId="{FE1DF35F-27F7-460C-8693-639E5435C853}" srcOrd="0" destOrd="0" presId="urn:microsoft.com/office/officeart/2005/8/layout/hierarchy2"/>
    <dgm:cxn modelId="{6CECB4A4-2503-49A9-825F-193CEFAAF20E}" type="presOf" srcId="{96AF99C1-19E0-4C19-A2EF-A901E502A009}" destId="{3C8B6D13-84DC-4B18-B53B-34AD6627DCFD}" srcOrd="1" destOrd="0" presId="urn:microsoft.com/office/officeart/2005/8/layout/hierarchy2"/>
    <dgm:cxn modelId="{1BCA78ED-3698-45CB-855C-7719D5EE1746}" type="presOf" srcId="{947AA44E-DD36-46B1-91F8-6EBBD972C37B}" destId="{8725B45E-414B-4B3A-93DB-C8809DABD3DC}" srcOrd="1" destOrd="0" presId="urn:microsoft.com/office/officeart/2005/8/layout/hierarchy2"/>
    <dgm:cxn modelId="{6EBE9C93-B480-4543-A7FA-484E1108C879}" type="presOf" srcId="{464C63C8-C25F-4F28-A972-75448592011D}" destId="{BE57CE71-EA57-4358-A80A-8DFCADD363A0}" srcOrd="0" destOrd="0" presId="urn:microsoft.com/office/officeart/2005/8/layout/hierarchy2"/>
    <dgm:cxn modelId="{DAB9340C-19AD-49C9-BC4B-F22D003E0C33}" srcId="{E568CEC2-9510-4A0A-9F12-25D4BA293528}" destId="{4E13414A-1A17-4199-9125-E5A822099088}" srcOrd="0" destOrd="0" parTransId="{33805E2A-1F34-4585-AD85-592E2DC37105}" sibTransId="{2B31F253-2E09-42FE-B9A9-8BE6CF72AB04}"/>
    <dgm:cxn modelId="{56439A5F-931A-4726-9D86-7E1B205A5A2E}" type="presOf" srcId="{5B33ED24-7BF0-4F9E-A3CA-35218531EDFE}" destId="{7211DE02-B7FC-4AA2-8037-2B37952595F2}" srcOrd="0" destOrd="0" presId="urn:microsoft.com/office/officeart/2005/8/layout/hierarchy2"/>
    <dgm:cxn modelId="{19FCCC6A-5CB5-498F-8CDA-CA6F3BB00B57}" type="presOf" srcId="{1E9D3D08-0A7E-43F3-AD3F-7B56A1C0BDDD}" destId="{F190B3F3-6D9E-4071-96BD-126A5C6A9319}" srcOrd="0" destOrd="0" presId="urn:microsoft.com/office/officeart/2005/8/layout/hierarchy2"/>
    <dgm:cxn modelId="{B1F831BF-5EF9-4363-B468-1B9F5991C924}" type="presOf" srcId="{86E04782-4823-4B7A-B71B-3076D147CABA}" destId="{878AADE2-1DE9-46FC-805E-8FB8F23C6EA0}" srcOrd="0" destOrd="0" presId="urn:microsoft.com/office/officeart/2005/8/layout/hierarchy2"/>
    <dgm:cxn modelId="{A82959E9-8B3D-4BF1-91BA-FBD3A418622C}" type="presOf" srcId="{E568CEC2-9510-4A0A-9F12-25D4BA293528}" destId="{CB8A1E2E-ACD3-4A86-A92A-B5FDE93EDBD7}" srcOrd="0" destOrd="0" presId="urn:microsoft.com/office/officeart/2005/8/layout/hierarchy2"/>
    <dgm:cxn modelId="{74B467F4-D22C-4042-973A-D53CEB5B0BCB}" type="presParOf" srcId="{68610801-63F3-458E-8A22-EDC3010CCBF2}" destId="{62C1737E-745F-4E98-AB4B-A92F20818EA5}" srcOrd="0" destOrd="0" presId="urn:microsoft.com/office/officeart/2005/8/layout/hierarchy2"/>
    <dgm:cxn modelId="{C597EE1D-9917-4BAE-B1AF-C3169AF94119}" type="presParOf" srcId="{62C1737E-745F-4E98-AB4B-A92F20818EA5}" destId="{CB8A1E2E-ACD3-4A86-A92A-B5FDE93EDBD7}" srcOrd="0" destOrd="0" presId="urn:microsoft.com/office/officeart/2005/8/layout/hierarchy2"/>
    <dgm:cxn modelId="{DCC594F1-0101-46DF-8CAD-EFC7927DC679}" type="presParOf" srcId="{62C1737E-745F-4E98-AB4B-A92F20818EA5}" destId="{63187222-49EF-46A8-81AA-F98B80DBA766}" srcOrd="1" destOrd="0" presId="urn:microsoft.com/office/officeart/2005/8/layout/hierarchy2"/>
    <dgm:cxn modelId="{C71DC9F7-4C6C-4991-82EF-06B0B2C7355A}" type="presParOf" srcId="{63187222-49EF-46A8-81AA-F98B80DBA766}" destId="{0E012C14-680A-4F5D-8F1C-E2578D921877}" srcOrd="0" destOrd="0" presId="urn:microsoft.com/office/officeart/2005/8/layout/hierarchy2"/>
    <dgm:cxn modelId="{0F0B7652-DB5C-4852-8851-93BA249A54D6}" type="presParOf" srcId="{0E012C14-680A-4F5D-8F1C-E2578D921877}" destId="{A140C226-05A9-4397-9EDE-F7BC3A01B097}" srcOrd="0" destOrd="0" presId="urn:microsoft.com/office/officeart/2005/8/layout/hierarchy2"/>
    <dgm:cxn modelId="{8FE35400-A76F-4186-AEE4-704FE1A709C9}" type="presParOf" srcId="{63187222-49EF-46A8-81AA-F98B80DBA766}" destId="{9B3DAAFD-0AAE-4202-897E-A2718E2BC9EA}" srcOrd="1" destOrd="0" presId="urn:microsoft.com/office/officeart/2005/8/layout/hierarchy2"/>
    <dgm:cxn modelId="{DB7F6B2E-B4FA-4EF7-AF1D-49E70B676D4F}" type="presParOf" srcId="{9B3DAAFD-0AAE-4202-897E-A2718E2BC9EA}" destId="{2155F3BF-160F-4D24-A7C7-CD11DF5BE0F3}" srcOrd="0" destOrd="0" presId="urn:microsoft.com/office/officeart/2005/8/layout/hierarchy2"/>
    <dgm:cxn modelId="{8FDA413E-F872-44F7-8C3C-1E9F09711A50}" type="presParOf" srcId="{9B3DAAFD-0AAE-4202-897E-A2718E2BC9EA}" destId="{CD9081FE-23D4-49F8-BB36-496D08480F11}" srcOrd="1" destOrd="0" presId="urn:microsoft.com/office/officeart/2005/8/layout/hierarchy2"/>
    <dgm:cxn modelId="{88F7E9CE-C8B5-4CE7-95BA-271A0E0346F6}" type="presParOf" srcId="{CD9081FE-23D4-49F8-BB36-496D08480F11}" destId="{2FAB3B4B-8995-4824-AEAE-510BCB11A323}" srcOrd="0" destOrd="0" presId="urn:microsoft.com/office/officeart/2005/8/layout/hierarchy2"/>
    <dgm:cxn modelId="{D179C34F-E2A6-462B-AA3C-26157196A56A}" type="presParOf" srcId="{2FAB3B4B-8995-4824-AEAE-510BCB11A323}" destId="{4B3E32AA-5686-4F7E-AF09-9B39D9B58760}" srcOrd="0" destOrd="0" presId="urn:microsoft.com/office/officeart/2005/8/layout/hierarchy2"/>
    <dgm:cxn modelId="{57B8D8D1-2630-47D4-9121-CF973D8E784D}" type="presParOf" srcId="{CD9081FE-23D4-49F8-BB36-496D08480F11}" destId="{5E9ED0CB-E383-4F7B-8FDA-EA369C0196C8}" srcOrd="1" destOrd="0" presId="urn:microsoft.com/office/officeart/2005/8/layout/hierarchy2"/>
    <dgm:cxn modelId="{B094C48D-EA2C-4670-BA60-66DCEBBD8ECF}" type="presParOf" srcId="{5E9ED0CB-E383-4F7B-8FDA-EA369C0196C8}" destId="{F2CDF55A-1CAF-4C83-AE4B-5942EC54A1DE}" srcOrd="0" destOrd="0" presId="urn:microsoft.com/office/officeart/2005/8/layout/hierarchy2"/>
    <dgm:cxn modelId="{9F2634C6-8191-4B3E-977F-92904C269CB0}" type="presParOf" srcId="{5E9ED0CB-E383-4F7B-8FDA-EA369C0196C8}" destId="{C303DC08-7829-449B-BB57-D7A845EF966A}" srcOrd="1" destOrd="0" presId="urn:microsoft.com/office/officeart/2005/8/layout/hierarchy2"/>
    <dgm:cxn modelId="{383C4AED-1C79-4D54-A7C4-E0DC880E3AFD}" type="presParOf" srcId="{CD9081FE-23D4-49F8-BB36-496D08480F11}" destId="{E3BCF93E-B1EB-48CC-9245-FD047743B88A}" srcOrd="2" destOrd="0" presId="urn:microsoft.com/office/officeart/2005/8/layout/hierarchy2"/>
    <dgm:cxn modelId="{2927CBC8-6953-46F0-A604-DC1B6AD714E0}" type="presParOf" srcId="{E3BCF93E-B1EB-48CC-9245-FD047743B88A}" destId="{5E0CBABB-C84B-49FC-9333-C8D03A57ED36}" srcOrd="0" destOrd="0" presId="urn:microsoft.com/office/officeart/2005/8/layout/hierarchy2"/>
    <dgm:cxn modelId="{3B4C8C71-569F-48CD-B5D9-F87D140317C8}" type="presParOf" srcId="{CD9081FE-23D4-49F8-BB36-496D08480F11}" destId="{8D790A04-6853-4BE9-AAAE-CF8A0EF7C987}" srcOrd="3" destOrd="0" presId="urn:microsoft.com/office/officeart/2005/8/layout/hierarchy2"/>
    <dgm:cxn modelId="{D1665C04-9128-4C2C-8049-F9A4FDD69CB6}" type="presParOf" srcId="{8D790A04-6853-4BE9-AAAE-CF8A0EF7C987}" destId="{62AC7B5E-FDF5-4C96-817F-F6BADAC9717A}" srcOrd="0" destOrd="0" presId="urn:microsoft.com/office/officeart/2005/8/layout/hierarchy2"/>
    <dgm:cxn modelId="{E63F3AB6-F86C-4DDD-A2BC-57895B5D93F3}" type="presParOf" srcId="{8D790A04-6853-4BE9-AAAE-CF8A0EF7C987}" destId="{1D9484E0-6FC7-4175-8EFB-08450C19D816}" srcOrd="1" destOrd="0" presId="urn:microsoft.com/office/officeart/2005/8/layout/hierarchy2"/>
    <dgm:cxn modelId="{650A7964-4C15-408E-A1E3-DE83220FB8D1}" type="presParOf" srcId="{63187222-49EF-46A8-81AA-F98B80DBA766}" destId="{A102857A-2FFE-4C4A-B997-A748A587AE11}" srcOrd="2" destOrd="0" presId="urn:microsoft.com/office/officeart/2005/8/layout/hierarchy2"/>
    <dgm:cxn modelId="{AFE2E6A1-1CBF-4E04-9448-E295487E92FB}" type="presParOf" srcId="{A102857A-2FFE-4C4A-B997-A748A587AE11}" destId="{3C8B6D13-84DC-4B18-B53B-34AD6627DCFD}" srcOrd="0" destOrd="0" presId="urn:microsoft.com/office/officeart/2005/8/layout/hierarchy2"/>
    <dgm:cxn modelId="{31E57D66-54B6-4A37-A926-27FE457C6F98}" type="presParOf" srcId="{63187222-49EF-46A8-81AA-F98B80DBA766}" destId="{8C376055-4CD8-4BD5-9AE5-502EB39F9A3B}" srcOrd="3" destOrd="0" presId="urn:microsoft.com/office/officeart/2005/8/layout/hierarchy2"/>
    <dgm:cxn modelId="{9C2BE332-6A24-41B5-9405-7AAE46F1ECC1}" type="presParOf" srcId="{8C376055-4CD8-4BD5-9AE5-502EB39F9A3B}" destId="{31583D4C-4BDD-4382-AF86-9B9D5F975DE0}" srcOrd="0" destOrd="0" presId="urn:microsoft.com/office/officeart/2005/8/layout/hierarchy2"/>
    <dgm:cxn modelId="{AC90FCBE-18AA-4544-8053-291D08F86244}" type="presParOf" srcId="{8C376055-4CD8-4BD5-9AE5-502EB39F9A3B}" destId="{79196766-9BB0-4B5B-BE26-1AE1ADE01FCF}" srcOrd="1" destOrd="0" presId="urn:microsoft.com/office/officeart/2005/8/layout/hierarchy2"/>
    <dgm:cxn modelId="{BEFA8C7D-3166-45DC-AC56-7A8CB4450A86}" type="presParOf" srcId="{79196766-9BB0-4B5B-BE26-1AE1ADE01FCF}" destId="{BE57CE71-EA57-4358-A80A-8DFCADD363A0}" srcOrd="0" destOrd="0" presId="urn:microsoft.com/office/officeart/2005/8/layout/hierarchy2"/>
    <dgm:cxn modelId="{B9075027-A65F-45E4-BB61-A96129EDBD94}" type="presParOf" srcId="{BE57CE71-EA57-4358-A80A-8DFCADD363A0}" destId="{D7560391-A449-4220-94AF-325336E22776}" srcOrd="0" destOrd="0" presId="urn:microsoft.com/office/officeart/2005/8/layout/hierarchy2"/>
    <dgm:cxn modelId="{756A4770-BF58-4FE9-BB5E-8DB9C1AB61CC}" type="presParOf" srcId="{79196766-9BB0-4B5B-BE26-1AE1ADE01FCF}" destId="{F13B840C-0366-4585-9D97-853EDD5DFB78}" srcOrd="1" destOrd="0" presId="urn:microsoft.com/office/officeart/2005/8/layout/hierarchy2"/>
    <dgm:cxn modelId="{B927E776-428E-4BE8-B91D-AAE57AAB7A45}" type="presParOf" srcId="{F13B840C-0366-4585-9D97-853EDD5DFB78}" destId="{B4006680-3F14-44FC-A00B-8CC9B913444F}" srcOrd="0" destOrd="0" presId="urn:microsoft.com/office/officeart/2005/8/layout/hierarchy2"/>
    <dgm:cxn modelId="{9CEFAEB7-B0E0-4D58-B875-182816EC81BD}" type="presParOf" srcId="{F13B840C-0366-4585-9D97-853EDD5DFB78}" destId="{0E1B8B3C-2A03-4294-9114-5713CA646F2D}" srcOrd="1" destOrd="0" presId="urn:microsoft.com/office/officeart/2005/8/layout/hierarchy2"/>
    <dgm:cxn modelId="{9B19CBF1-1E2D-4779-846A-AF1A595C04B2}" type="presParOf" srcId="{79196766-9BB0-4B5B-BE26-1AE1ADE01FCF}" destId="{2B351955-9CBC-4D48-9F00-FBD4DE0D2AC5}" srcOrd="2" destOrd="0" presId="urn:microsoft.com/office/officeart/2005/8/layout/hierarchy2"/>
    <dgm:cxn modelId="{DEA2B41C-9938-4842-B71B-A3DE9408760C}" type="presParOf" srcId="{2B351955-9CBC-4D48-9F00-FBD4DE0D2AC5}" destId="{D75D021A-B295-4022-8030-D1436A394612}" srcOrd="0" destOrd="0" presId="urn:microsoft.com/office/officeart/2005/8/layout/hierarchy2"/>
    <dgm:cxn modelId="{93936C35-E5F4-4600-8BF4-F88E1CFEE4A5}" type="presParOf" srcId="{79196766-9BB0-4B5B-BE26-1AE1ADE01FCF}" destId="{D9C90DB4-DD1F-4801-AC53-9C19CD8959CF}" srcOrd="3" destOrd="0" presId="urn:microsoft.com/office/officeart/2005/8/layout/hierarchy2"/>
    <dgm:cxn modelId="{79AE14DB-3CC8-42B6-AD01-64218A793592}" type="presParOf" srcId="{D9C90DB4-DD1F-4801-AC53-9C19CD8959CF}" destId="{F190B3F3-6D9E-4071-96BD-126A5C6A9319}" srcOrd="0" destOrd="0" presId="urn:microsoft.com/office/officeart/2005/8/layout/hierarchy2"/>
    <dgm:cxn modelId="{5756DBB9-7C53-4422-BFEB-F67576136C1F}" type="presParOf" srcId="{D9C90DB4-DD1F-4801-AC53-9C19CD8959CF}" destId="{1CC54D65-EAA2-4512-877A-B3E712E7A9E3}" srcOrd="1" destOrd="0" presId="urn:microsoft.com/office/officeart/2005/8/layout/hierarchy2"/>
    <dgm:cxn modelId="{46C1D7B7-9EDE-4724-8DB5-094804A2E547}" type="presParOf" srcId="{79196766-9BB0-4B5B-BE26-1AE1ADE01FCF}" destId="{1EA38539-5DE8-403E-8F67-A3E14DB4D575}" srcOrd="4" destOrd="0" presId="urn:microsoft.com/office/officeart/2005/8/layout/hierarchy2"/>
    <dgm:cxn modelId="{F7CCD4EA-1DA8-4CE5-98B2-C40E13902D67}" type="presParOf" srcId="{1EA38539-5DE8-403E-8F67-A3E14DB4D575}" destId="{AC7CC90C-C825-4D52-B45A-9A154C58B0DE}" srcOrd="0" destOrd="0" presId="urn:microsoft.com/office/officeart/2005/8/layout/hierarchy2"/>
    <dgm:cxn modelId="{7FE5BCA1-5457-4C44-A029-7DC2A87A830A}" type="presParOf" srcId="{79196766-9BB0-4B5B-BE26-1AE1ADE01FCF}" destId="{7435AEC9-1104-4C5A-944C-F4FF6A1A4A1E}" srcOrd="5" destOrd="0" presId="urn:microsoft.com/office/officeart/2005/8/layout/hierarchy2"/>
    <dgm:cxn modelId="{C60AF111-F169-4A55-8B0F-3B794FB0EAF9}" type="presParOf" srcId="{7435AEC9-1104-4C5A-944C-F4FF6A1A4A1E}" destId="{FE1DF35F-27F7-460C-8693-639E5435C853}" srcOrd="0" destOrd="0" presId="urn:microsoft.com/office/officeart/2005/8/layout/hierarchy2"/>
    <dgm:cxn modelId="{F734480A-EEA0-4A11-9402-3A5CBB738494}" type="presParOf" srcId="{7435AEC9-1104-4C5A-944C-F4FF6A1A4A1E}" destId="{AADD95DA-9C20-4126-9629-E286BBB35AAF}" srcOrd="1" destOrd="0" presId="urn:microsoft.com/office/officeart/2005/8/layout/hierarchy2"/>
    <dgm:cxn modelId="{DBADAA36-07FE-4242-AED7-3E3633DEC440}" type="presParOf" srcId="{63187222-49EF-46A8-81AA-F98B80DBA766}" destId="{7211DE02-B7FC-4AA2-8037-2B37952595F2}" srcOrd="4" destOrd="0" presId="urn:microsoft.com/office/officeart/2005/8/layout/hierarchy2"/>
    <dgm:cxn modelId="{61A31683-11CF-4D47-8119-5075CFE0CDE2}" type="presParOf" srcId="{7211DE02-B7FC-4AA2-8037-2B37952595F2}" destId="{7CCC99FF-461E-41A5-9355-2D527E364D21}" srcOrd="0" destOrd="0" presId="urn:microsoft.com/office/officeart/2005/8/layout/hierarchy2"/>
    <dgm:cxn modelId="{39931E88-91F9-4144-A6BE-1D000F7F92CE}" type="presParOf" srcId="{63187222-49EF-46A8-81AA-F98B80DBA766}" destId="{FDD24387-4DAF-441D-8C06-CB99E2B4F4BF}" srcOrd="5" destOrd="0" presId="urn:microsoft.com/office/officeart/2005/8/layout/hierarchy2"/>
    <dgm:cxn modelId="{F3D35B8B-845E-4CA8-81D0-91721B36DB65}" type="presParOf" srcId="{FDD24387-4DAF-441D-8C06-CB99E2B4F4BF}" destId="{D4F3DC9C-9815-4FAF-B46A-95A7153C65BC}" srcOrd="0" destOrd="0" presId="urn:microsoft.com/office/officeart/2005/8/layout/hierarchy2"/>
    <dgm:cxn modelId="{F98A3616-863C-4A27-B53A-CAE2B1EF772C}" type="presParOf" srcId="{FDD24387-4DAF-441D-8C06-CB99E2B4F4BF}" destId="{E3D3FB78-40CB-4811-86F3-88BC1DEF3B3E}" srcOrd="1" destOrd="0" presId="urn:microsoft.com/office/officeart/2005/8/layout/hierarchy2"/>
    <dgm:cxn modelId="{DBC0D0FF-4B8D-4357-9DC2-E3161DE6C67F}" type="presParOf" srcId="{E3D3FB78-40CB-4811-86F3-88BC1DEF3B3E}" destId="{031241BD-41D6-4B96-9537-74FAB1217F36}" srcOrd="0" destOrd="0" presId="urn:microsoft.com/office/officeart/2005/8/layout/hierarchy2"/>
    <dgm:cxn modelId="{B3604A49-3775-4665-907A-285BBB55054E}" type="presParOf" srcId="{031241BD-41D6-4B96-9537-74FAB1217F36}" destId="{8725B45E-414B-4B3A-93DB-C8809DABD3DC}" srcOrd="0" destOrd="0" presId="urn:microsoft.com/office/officeart/2005/8/layout/hierarchy2"/>
    <dgm:cxn modelId="{477F29C9-2AB0-4780-9C38-75B3A4B0C8CE}" type="presParOf" srcId="{E3D3FB78-40CB-4811-86F3-88BC1DEF3B3E}" destId="{31C6E06E-EBC5-4E2B-BB45-066006BC2648}" srcOrd="1" destOrd="0" presId="urn:microsoft.com/office/officeart/2005/8/layout/hierarchy2"/>
    <dgm:cxn modelId="{5F74BC3A-FB34-455D-9E5D-6C57E7639DDE}" type="presParOf" srcId="{31C6E06E-EBC5-4E2B-BB45-066006BC2648}" destId="{878AADE2-1DE9-46FC-805E-8FB8F23C6EA0}" srcOrd="0" destOrd="0" presId="urn:microsoft.com/office/officeart/2005/8/layout/hierarchy2"/>
    <dgm:cxn modelId="{854867A6-4B6D-4BAC-97B1-504650C5AEBF}" type="presParOf" srcId="{31C6E06E-EBC5-4E2B-BB45-066006BC2648}" destId="{306356D5-FC24-403F-829A-8E6DA219E4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8EEBA-CDC8-4188-8B3F-25CD587DCE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B21C569-C4AB-4D69-A0B3-09B7E3B0A088}">
      <dgm:prSet phldrT="[Text]" custT="1"/>
      <dgm:spPr/>
      <dgm:t>
        <a:bodyPr/>
        <a:lstStyle/>
        <a:p>
          <a:pPr rtl="1"/>
          <a:r>
            <a:rPr lang="fa-IR" sz="1800" b="1" i="0" dirty="0" smtClean="0">
              <a:cs typeface="B Nazanin" panose="00000400000000000000" pitchFamily="2" charset="-78"/>
            </a:rPr>
            <a:t>فریم های اطلاعاتی</a:t>
          </a:r>
        </a:p>
        <a:p>
          <a:pPr rtl="1"/>
          <a:r>
            <a:rPr lang="en-US" sz="1800" b="1" i="0" dirty="0" smtClean="0">
              <a:cs typeface="B Nazanin" panose="00000400000000000000" pitchFamily="2" charset="-78"/>
            </a:rPr>
            <a:t>Information Frame : I-Frame</a:t>
          </a:r>
          <a:endParaRPr lang="fa-IR" sz="1800" dirty="0">
            <a:cs typeface="B Nazanin" panose="00000400000000000000" pitchFamily="2" charset="-78"/>
          </a:endParaRPr>
        </a:p>
      </dgm:t>
    </dgm:pt>
    <dgm:pt modelId="{7FDFC037-C7A7-4C2D-9146-3FD4261CF77B}" type="parTrans" cxnId="{B4F9693E-52B8-4F8C-ABCC-9DA12DCD1309}">
      <dgm:prSet/>
      <dgm:spPr/>
      <dgm:t>
        <a:bodyPr/>
        <a:lstStyle/>
        <a:p>
          <a:pPr rtl="1"/>
          <a:endParaRPr lang="fa-IR"/>
        </a:p>
      </dgm:t>
    </dgm:pt>
    <dgm:pt modelId="{CEB3094D-B009-4EF7-A2B2-1661768C2357}" type="sibTrans" cxnId="{B4F9693E-52B8-4F8C-ABCC-9DA12DCD1309}">
      <dgm:prSet/>
      <dgm:spPr/>
      <dgm:t>
        <a:bodyPr/>
        <a:lstStyle/>
        <a:p>
          <a:pPr rtl="1"/>
          <a:endParaRPr lang="fa-IR"/>
        </a:p>
      </dgm:t>
    </dgm:pt>
    <dgm:pt modelId="{BE09E8E2-0D09-45BC-826D-6A0EF8A3D754}">
      <dgm:prSet phldrT="[Text]" custT="1"/>
      <dgm:spPr/>
      <dgm:t>
        <a:bodyPr/>
        <a:lstStyle/>
        <a:p>
          <a:pPr rtl="1"/>
          <a:r>
            <a:rPr lang="fa-IR" sz="1800" b="1" i="0" dirty="0" smtClean="0">
              <a:cs typeface="B Nazanin" panose="00000400000000000000" pitchFamily="2" charset="-78"/>
            </a:rPr>
            <a:t>فریم های نظارتی</a:t>
          </a:r>
        </a:p>
        <a:p>
          <a:pPr rtl="1"/>
          <a:r>
            <a:rPr lang="en-US" sz="1800" b="1" i="0" dirty="0" smtClean="0">
              <a:cs typeface="B Nazanin" panose="00000400000000000000" pitchFamily="2" charset="-78"/>
            </a:rPr>
            <a:t>Supervisor Frame : S-Frame</a:t>
          </a:r>
          <a:endParaRPr lang="fa-IR" sz="1800" dirty="0">
            <a:cs typeface="B Nazanin" panose="00000400000000000000" pitchFamily="2" charset="-78"/>
          </a:endParaRPr>
        </a:p>
      </dgm:t>
    </dgm:pt>
    <dgm:pt modelId="{0C588EA1-9727-4FB3-BA46-539FA3BE3BA8}" type="parTrans" cxnId="{B82D45F7-EA69-4F4A-85B8-F5416BD3FBA5}">
      <dgm:prSet/>
      <dgm:spPr/>
      <dgm:t>
        <a:bodyPr/>
        <a:lstStyle/>
        <a:p>
          <a:pPr rtl="1"/>
          <a:endParaRPr lang="fa-IR"/>
        </a:p>
      </dgm:t>
    </dgm:pt>
    <dgm:pt modelId="{07CC7136-337E-46D6-A399-0D36965F66D7}" type="sibTrans" cxnId="{B82D45F7-EA69-4F4A-85B8-F5416BD3FBA5}">
      <dgm:prSet/>
      <dgm:spPr/>
      <dgm:t>
        <a:bodyPr/>
        <a:lstStyle/>
        <a:p>
          <a:pPr rtl="1"/>
          <a:endParaRPr lang="fa-IR"/>
        </a:p>
      </dgm:t>
    </dgm:pt>
    <dgm:pt modelId="{E23E21A9-43EA-4580-997F-5B1CA5F69914}">
      <dgm:prSet phldrT="[Text]" custT="1"/>
      <dgm:spPr/>
      <dgm:t>
        <a:bodyPr/>
        <a:lstStyle/>
        <a:p>
          <a:pPr rtl="1"/>
          <a:r>
            <a:rPr lang="fa-IR" sz="1800" b="1" i="0" dirty="0" smtClean="0">
              <a:cs typeface="B Nazanin" panose="00000400000000000000" pitchFamily="2" charset="-78"/>
            </a:rPr>
            <a:t>فریم های بدون شماره</a:t>
          </a:r>
        </a:p>
        <a:p>
          <a:pPr rtl="1"/>
          <a:r>
            <a:rPr lang="en-US" sz="1800" b="1" i="0" dirty="0" smtClean="0">
              <a:cs typeface="B Nazanin" panose="00000400000000000000" pitchFamily="2" charset="-78"/>
            </a:rPr>
            <a:t>Unnumbered Frame : U-Frame</a:t>
          </a:r>
          <a:endParaRPr lang="fa-IR" sz="1800" dirty="0">
            <a:cs typeface="B Nazanin" panose="00000400000000000000" pitchFamily="2" charset="-78"/>
          </a:endParaRPr>
        </a:p>
      </dgm:t>
    </dgm:pt>
    <dgm:pt modelId="{3D5DBB06-15D2-4AB9-8AA9-8A37E99CFD3F}" type="parTrans" cxnId="{DC976C02-CC9D-478F-B5E1-647C36D8A270}">
      <dgm:prSet/>
      <dgm:spPr/>
      <dgm:t>
        <a:bodyPr/>
        <a:lstStyle/>
        <a:p>
          <a:pPr rtl="1"/>
          <a:endParaRPr lang="fa-IR"/>
        </a:p>
      </dgm:t>
    </dgm:pt>
    <dgm:pt modelId="{FE478163-B903-4A1D-B081-C59F2075AA70}" type="sibTrans" cxnId="{DC976C02-CC9D-478F-B5E1-647C36D8A270}">
      <dgm:prSet/>
      <dgm:spPr/>
      <dgm:t>
        <a:bodyPr/>
        <a:lstStyle/>
        <a:p>
          <a:pPr rtl="1"/>
          <a:endParaRPr lang="fa-IR"/>
        </a:p>
      </dgm:t>
    </dgm:pt>
    <dgm:pt modelId="{857C2DAA-2DD3-4AA4-B207-5E6B3CADEA35}">
      <dgm:prSet phldrT="[Text]" custT="1"/>
      <dgm:spPr/>
      <dgm:t>
        <a:bodyPr/>
        <a:lstStyle/>
        <a:p>
          <a:pPr rtl="1"/>
          <a:r>
            <a:rPr lang="fa-IR" sz="1800" b="0" i="0" dirty="0" smtClean="0">
              <a:cs typeface="B Nazanin" panose="00000400000000000000" pitchFamily="2" charset="-78"/>
            </a:rPr>
            <a:t>فریم هایی هستند که برای انتقال اطلاعات مدیریت پیوند از جمله برای ارسال فریم‌های کنترلی و برپاسازی ارتباط یا قطع آن، ارسال می‌شوند.</a:t>
          </a:r>
          <a:endParaRPr lang="fa-IR" sz="1800" dirty="0">
            <a:cs typeface="B Nazanin" panose="00000400000000000000" pitchFamily="2" charset="-78"/>
          </a:endParaRPr>
        </a:p>
      </dgm:t>
    </dgm:pt>
    <dgm:pt modelId="{737BBAE5-2DA5-481B-BD7D-ED8D4D8B5D14}" type="parTrans" cxnId="{CFD419D8-2703-4184-9C45-AFAF8BF5805D}">
      <dgm:prSet/>
      <dgm:spPr/>
      <dgm:t>
        <a:bodyPr/>
        <a:lstStyle/>
        <a:p>
          <a:pPr rtl="1"/>
          <a:endParaRPr lang="fa-IR"/>
        </a:p>
      </dgm:t>
    </dgm:pt>
    <dgm:pt modelId="{89E49B74-6ED2-4D89-A2C9-DD91FA1D2D9E}" type="sibTrans" cxnId="{CFD419D8-2703-4184-9C45-AFAF8BF5805D}">
      <dgm:prSet/>
      <dgm:spPr/>
      <dgm:t>
        <a:bodyPr/>
        <a:lstStyle/>
        <a:p>
          <a:pPr rtl="1"/>
          <a:endParaRPr lang="fa-IR"/>
        </a:p>
      </dgm:t>
    </dgm:pt>
    <dgm:pt modelId="{D35862B2-711A-4931-997C-1FDFCB01B5BD}">
      <dgm:prSet phldrT="[Text]" custT="1"/>
      <dgm:spPr/>
      <dgm:t>
        <a:bodyPr/>
        <a:lstStyle/>
        <a:p>
          <a:pPr rtl="1"/>
          <a:r>
            <a:rPr lang="fa-IR" sz="1800" b="0" i="0" dirty="0" smtClean="0">
              <a:cs typeface="B Nazanin" panose="00000400000000000000" pitchFamily="2" charset="-78"/>
            </a:rPr>
            <a:t>فریم هایی هستند که برای ارسال اطلاعات به کار می روند و اطلاعات مربوط به کنترل جریان و خطا از جمله شماره ترتیب فریم را در یک بایت کنترلی به همراه دارند.</a:t>
          </a:r>
          <a:endParaRPr lang="fa-IR" sz="1800" dirty="0">
            <a:cs typeface="B Nazanin" panose="00000400000000000000" pitchFamily="2" charset="-78"/>
          </a:endParaRPr>
        </a:p>
      </dgm:t>
    </dgm:pt>
    <dgm:pt modelId="{2D69B805-B526-47C9-983A-A983E61FA39B}" type="parTrans" cxnId="{85394FD9-D69C-41E5-9BCB-35B13EC21C2C}">
      <dgm:prSet/>
      <dgm:spPr/>
      <dgm:t>
        <a:bodyPr/>
        <a:lstStyle/>
        <a:p>
          <a:pPr rtl="1"/>
          <a:endParaRPr lang="fa-IR"/>
        </a:p>
      </dgm:t>
    </dgm:pt>
    <dgm:pt modelId="{4FCBAE7B-6AE0-4B7F-81D8-763EAB556A2E}" type="sibTrans" cxnId="{85394FD9-D69C-41E5-9BCB-35B13EC21C2C}">
      <dgm:prSet/>
      <dgm:spPr/>
      <dgm:t>
        <a:bodyPr/>
        <a:lstStyle/>
        <a:p>
          <a:pPr rtl="1"/>
          <a:endParaRPr lang="fa-IR"/>
        </a:p>
      </dgm:t>
    </dgm:pt>
    <dgm:pt modelId="{7D013F54-BE7B-400E-920B-64CE5B0ABFF1}">
      <dgm:prSet phldrT="[Text]" custT="1"/>
      <dgm:spPr/>
      <dgm:t>
        <a:bodyPr/>
        <a:lstStyle/>
        <a:p>
          <a:pPr rtl="1"/>
          <a:r>
            <a:rPr lang="fa-IR" sz="1800" b="0" i="0" dirty="0" smtClean="0">
              <a:cs typeface="B Nazanin" panose="00000400000000000000" pitchFamily="2" charset="-78"/>
            </a:rPr>
            <a:t>فریم هایی هستند که حاوی داده نبوده و وقتی به کار می‌روند که مکانیزم ارسال پیام متوقف شده و پیام می‌بایستی برای از سرگیری ارسال و دریافت پیام ها آغاز گردد.</a:t>
          </a:r>
          <a:endParaRPr lang="fa-IR" sz="1800" dirty="0">
            <a:cs typeface="B Nazanin" panose="00000400000000000000" pitchFamily="2" charset="-78"/>
          </a:endParaRPr>
        </a:p>
      </dgm:t>
    </dgm:pt>
    <dgm:pt modelId="{B55A76E6-F159-4F5A-A5B5-4FE158B3ACB4}" type="parTrans" cxnId="{23155E4D-5F41-4534-B207-E115D3E7310A}">
      <dgm:prSet/>
      <dgm:spPr/>
      <dgm:t>
        <a:bodyPr/>
        <a:lstStyle/>
        <a:p>
          <a:pPr rtl="1"/>
          <a:endParaRPr lang="fa-IR"/>
        </a:p>
      </dgm:t>
    </dgm:pt>
    <dgm:pt modelId="{9A4481FB-D31C-4778-9D6D-1F339045B65B}" type="sibTrans" cxnId="{23155E4D-5F41-4534-B207-E115D3E7310A}">
      <dgm:prSet/>
      <dgm:spPr/>
      <dgm:t>
        <a:bodyPr/>
        <a:lstStyle/>
        <a:p>
          <a:pPr rtl="1"/>
          <a:endParaRPr lang="fa-IR"/>
        </a:p>
      </dgm:t>
    </dgm:pt>
    <dgm:pt modelId="{B06E9AB9-70A7-486E-83DE-E298AA6BD72E}" type="pres">
      <dgm:prSet presAssocID="{0F88EEBA-CDC8-4188-8B3F-25CD587DCEC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1A21D96-01AE-4D68-838C-E8107AF1103B}" type="pres">
      <dgm:prSet presAssocID="{1B21C569-C4AB-4D69-A0B3-09B7E3B0A088}" presName="root1" presStyleCnt="0"/>
      <dgm:spPr/>
    </dgm:pt>
    <dgm:pt modelId="{597C7E54-6A79-4CFB-8326-9967BC4D658B}" type="pres">
      <dgm:prSet presAssocID="{1B21C569-C4AB-4D69-A0B3-09B7E3B0A088}" presName="LevelOneTextNode" presStyleLbl="node0" presStyleIdx="0" presStyleCnt="3" custScaleX="1508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EBADF1-43B2-44E5-B549-CA1C9672BAC6}" type="pres">
      <dgm:prSet presAssocID="{1B21C569-C4AB-4D69-A0B3-09B7E3B0A088}" presName="level2hierChild" presStyleCnt="0"/>
      <dgm:spPr/>
    </dgm:pt>
    <dgm:pt modelId="{0697F550-2EB6-45B8-A5E0-356547D1358E}" type="pres">
      <dgm:prSet presAssocID="{2D69B805-B526-47C9-983A-A983E61FA39B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B3F38B95-0441-4A3E-9A29-618B38D0710F}" type="pres">
      <dgm:prSet presAssocID="{2D69B805-B526-47C9-983A-A983E61FA39B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2C598AF6-96E0-40B3-9DDE-3135F49295D6}" type="pres">
      <dgm:prSet presAssocID="{D35862B2-711A-4931-997C-1FDFCB01B5BD}" presName="root2" presStyleCnt="0"/>
      <dgm:spPr/>
    </dgm:pt>
    <dgm:pt modelId="{53D9E2C2-0DE0-4F7F-B235-CF87CBC401B4}" type="pres">
      <dgm:prSet presAssocID="{D35862B2-711A-4931-997C-1FDFCB01B5BD}" presName="LevelTwoTextNode" presStyleLbl="node2" presStyleIdx="0" presStyleCnt="3" custScaleX="2038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ABF40F-19EB-45B7-BA8A-19F85C3B97BC}" type="pres">
      <dgm:prSet presAssocID="{D35862B2-711A-4931-997C-1FDFCB01B5BD}" presName="level3hierChild" presStyleCnt="0"/>
      <dgm:spPr/>
    </dgm:pt>
    <dgm:pt modelId="{822F5EBC-6EC6-4075-A151-FC8DBECFA705}" type="pres">
      <dgm:prSet presAssocID="{BE09E8E2-0D09-45BC-826D-6A0EF8A3D754}" presName="root1" presStyleCnt="0"/>
      <dgm:spPr/>
    </dgm:pt>
    <dgm:pt modelId="{5F087E0A-EBAF-4DAE-8845-0B9907DFB85A}" type="pres">
      <dgm:prSet presAssocID="{BE09E8E2-0D09-45BC-826D-6A0EF8A3D754}" presName="LevelOneTextNode" presStyleLbl="node0" presStyleIdx="1" presStyleCnt="3" custScaleX="1508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2C88D5-B9F8-4F76-94C0-D5ABA36BA408}" type="pres">
      <dgm:prSet presAssocID="{BE09E8E2-0D09-45BC-826D-6A0EF8A3D754}" presName="level2hierChild" presStyleCnt="0"/>
      <dgm:spPr/>
    </dgm:pt>
    <dgm:pt modelId="{3069E8E6-B073-46AC-88E7-040497FAAA43}" type="pres">
      <dgm:prSet presAssocID="{B55A76E6-F159-4F5A-A5B5-4FE158B3ACB4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BF4994A-7C3C-4070-A2D9-41C475038353}" type="pres">
      <dgm:prSet presAssocID="{B55A76E6-F159-4F5A-A5B5-4FE158B3ACB4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C5A2FF5-B239-4361-BBDD-B346E035F421}" type="pres">
      <dgm:prSet presAssocID="{7D013F54-BE7B-400E-920B-64CE5B0ABFF1}" presName="root2" presStyleCnt="0"/>
      <dgm:spPr/>
    </dgm:pt>
    <dgm:pt modelId="{245A5B09-2DB1-4B8D-8D1A-D2D9142F2B42}" type="pres">
      <dgm:prSet presAssocID="{7D013F54-BE7B-400E-920B-64CE5B0ABFF1}" presName="LevelTwoTextNode" presStyleLbl="node2" presStyleIdx="1" presStyleCnt="3" custScaleX="2038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82BD61-1E53-4A83-8376-76E7DF0A7BED}" type="pres">
      <dgm:prSet presAssocID="{7D013F54-BE7B-400E-920B-64CE5B0ABFF1}" presName="level3hierChild" presStyleCnt="0"/>
      <dgm:spPr/>
    </dgm:pt>
    <dgm:pt modelId="{3A0EFE7F-B6C4-438D-AD80-16ACB4451219}" type="pres">
      <dgm:prSet presAssocID="{E23E21A9-43EA-4580-997F-5B1CA5F69914}" presName="root1" presStyleCnt="0"/>
      <dgm:spPr/>
    </dgm:pt>
    <dgm:pt modelId="{0B4EBBC6-70D7-4C92-B4F5-48FBB76A689E}" type="pres">
      <dgm:prSet presAssocID="{E23E21A9-43EA-4580-997F-5B1CA5F69914}" presName="LevelOneTextNode" presStyleLbl="node0" presStyleIdx="2" presStyleCnt="3" custScaleX="1508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65D720-D1DB-44A7-93D4-6D5E81AFD0A6}" type="pres">
      <dgm:prSet presAssocID="{E23E21A9-43EA-4580-997F-5B1CA5F69914}" presName="level2hierChild" presStyleCnt="0"/>
      <dgm:spPr/>
    </dgm:pt>
    <dgm:pt modelId="{054F3D1A-E287-4BB9-8B08-6F2D89FB10AA}" type="pres">
      <dgm:prSet presAssocID="{737BBAE5-2DA5-481B-BD7D-ED8D4D8B5D14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A0885C3-D642-4592-A583-75311EB96EB7}" type="pres">
      <dgm:prSet presAssocID="{737BBAE5-2DA5-481B-BD7D-ED8D4D8B5D14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E1EACE48-4141-40D1-86FF-A522ACAED4B9}" type="pres">
      <dgm:prSet presAssocID="{857C2DAA-2DD3-4AA4-B207-5E6B3CADEA35}" presName="root2" presStyleCnt="0"/>
      <dgm:spPr/>
    </dgm:pt>
    <dgm:pt modelId="{951AEDA3-C0F7-46C2-A01D-2880C548C6DD}" type="pres">
      <dgm:prSet presAssocID="{857C2DAA-2DD3-4AA4-B207-5E6B3CADEA35}" presName="LevelTwoTextNode" presStyleLbl="node2" presStyleIdx="2" presStyleCnt="3" custScaleX="2038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28868B-0506-45C8-8D49-7FC2BE84C99E}" type="pres">
      <dgm:prSet presAssocID="{857C2DAA-2DD3-4AA4-B207-5E6B3CADEA35}" presName="level3hierChild" presStyleCnt="0"/>
      <dgm:spPr/>
    </dgm:pt>
  </dgm:ptLst>
  <dgm:cxnLst>
    <dgm:cxn modelId="{F89FF84F-B7D6-4D83-8655-DD98A6CF8095}" type="presOf" srcId="{E23E21A9-43EA-4580-997F-5B1CA5F69914}" destId="{0B4EBBC6-70D7-4C92-B4F5-48FBB76A689E}" srcOrd="0" destOrd="0" presId="urn:microsoft.com/office/officeart/2005/8/layout/hierarchy2"/>
    <dgm:cxn modelId="{A52030A0-D03A-444F-BEB1-F5DE5FE8F51B}" type="presOf" srcId="{857C2DAA-2DD3-4AA4-B207-5E6B3CADEA35}" destId="{951AEDA3-C0F7-46C2-A01D-2880C548C6DD}" srcOrd="0" destOrd="0" presId="urn:microsoft.com/office/officeart/2005/8/layout/hierarchy2"/>
    <dgm:cxn modelId="{FAA92F77-DDEC-47E9-BD22-1150FAD18951}" type="presOf" srcId="{D35862B2-711A-4931-997C-1FDFCB01B5BD}" destId="{53D9E2C2-0DE0-4F7F-B235-CF87CBC401B4}" srcOrd="0" destOrd="0" presId="urn:microsoft.com/office/officeart/2005/8/layout/hierarchy2"/>
    <dgm:cxn modelId="{13E4D330-257D-426B-868C-752C7FF47C19}" type="presOf" srcId="{B55A76E6-F159-4F5A-A5B5-4FE158B3ACB4}" destId="{ABF4994A-7C3C-4070-A2D9-41C475038353}" srcOrd="1" destOrd="0" presId="urn:microsoft.com/office/officeart/2005/8/layout/hierarchy2"/>
    <dgm:cxn modelId="{CFD419D8-2703-4184-9C45-AFAF8BF5805D}" srcId="{E23E21A9-43EA-4580-997F-5B1CA5F69914}" destId="{857C2DAA-2DD3-4AA4-B207-5E6B3CADEA35}" srcOrd="0" destOrd="0" parTransId="{737BBAE5-2DA5-481B-BD7D-ED8D4D8B5D14}" sibTransId="{89E49B74-6ED2-4D89-A2C9-DD91FA1D2D9E}"/>
    <dgm:cxn modelId="{CDC99B08-9846-4240-A404-0B422BF2A126}" type="presOf" srcId="{737BBAE5-2DA5-481B-BD7D-ED8D4D8B5D14}" destId="{054F3D1A-E287-4BB9-8B08-6F2D89FB10AA}" srcOrd="0" destOrd="0" presId="urn:microsoft.com/office/officeart/2005/8/layout/hierarchy2"/>
    <dgm:cxn modelId="{97FA4D4F-57C1-4D03-9507-0DD8F48E3F95}" type="presOf" srcId="{7D013F54-BE7B-400E-920B-64CE5B0ABFF1}" destId="{245A5B09-2DB1-4B8D-8D1A-D2D9142F2B42}" srcOrd="0" destOrd="0" presId="urn:microsoft.com/office/officeart/2005/8/layout/hierarchy2"/>
    <dgm:cxn modelId="{B82D45F7-EA69-4F4A-85B8-F5416BD3FBA5}" srcId="{0F88EEBA-CDC8-4188-8B3F-25CD587DCEC0}" destId="{BE09E8E2-0D09-45BC-826D-6A0EF8A3D754}" srcOrd="1" destOrd="0" parTransId="{0C588EA1-9727-4FB3-BA46-539FA3BE3BA8}" sibTransId="{07CC7136-337E-46D6-A399-0D36965F66D7}"/>
    <dgm:cxn modelId="{69AD0F4C-4362-4F80-894C-32E3CD760AB7}" type="presOf" srcId="{BE09E8E2-0D09-45BC-826D-6A0EF8A3D754}" destId="{5F087E0A-EBAF-4DAE-8845-0B9907DFB85A}" srcOrd="0" destOrd="0" presId="urn:microsoft.com/office/officeart/2005/8/layout/hierarchy2"/>
    <dgm:cxn modelId="{84653F85-90A1-46E8-BE40-AF741741EB98}" type="presOf" srcId="{737BBAE5-2DA5-481B-BD7D-ED8D4D8B5D14}" destId="{1A0885C3-D642-4592-A583-75311EB96EB7}" srcOrd="1" destOrd="0" presId="urn:microsoft.com/office/officeart/2005/8/layout/hierarchy2"/>
    <dgm:cxn modelId="{1C848BC1-DA1F-4AE3-83DB-33D6BD44BD33}" type="presOf" srcId="{2D69B805-B526-47C9-983A-A983E61FA39B}" destId="{0697F550-2EB6-45B8-A5E0-356547D1358E}" srcOrd="0" destOrd="0" presId="urn:microsoft.com/office/officeart/2005/8/layout/hierarchy2"/>
    <dgm:cxn modelId="{85394FD9-D69C-41E5-9BCB-35B13EC21C2C}" srcId="{1B21C569-C4AB-4D69-A0B3-09B7E3B0A088}" destId="{D35862B2-711A-4931-997C-1FDFCB01B5BD}" srcOrd="0" destOrd="0" parTransId="{2D69B805-B526-47C9-983A-A983E61FA39B}" sibTransId="{4FCBAE7B-6AE0-4B7F-81D8-763EAB556A2E}"/>
    <dgm:cxn modelId="{DC976C02-CC9D-478F-B5E1-647C36D8A270}" srcId="{0F88EEBA-CDC8-4188-8B3F-25CD587DCEC0}" destId="{E23E21A9-43EA-4580-997F-5B1CA5F69914}" srcOrd="2" destOrd="0" parTransId="{3D5DBB06-15D2-4AB9-8AA9-8A37E99CFD3F}" sibTransId="{FE478163-B903-4A1D-B081-C59F2075AA70}"/>
    <dgm:cxn modelId="{8C363ED0-EA6D-4133-8C24-065A89578F75}" type="presOf" srcId="{2D69B805-B526-47C9-983A-A983E61FA39B}" destId="{B3F38B95-0441-4A3E-9A29-618B38D0710F}" srcOrd="1" destOrd="0" presId="urn:microsoft.com/office/officeart/2005/8/layout/hierarchy2"/>
    <dgm:cxn modelId="{59D1C5A8-29EC-446E-B552-E80AE54BAC40}" type="presOf" srcId="{B55A76E6-F159-4F5A-A5B5-4FE158B3ACB4}" destId="{3069E8E6-B073-46AC-88E7-040497FAAA43}" srcOrd="0" destOrd="0" presId="urn:microsoft.com/office/officeart/2005/8/layout/hierarchy2"/>
    <dgm:cxn modelId="{B4F9693E-52B8-4F8C-ABCC-9DA12DCD1309}" srcId="{0F88EEBA-CDC8-4188-8B3F-25CD587DCEC0}" destId="{1B21C569-C4AB-4D69-A0B3-09B7E3B0A088}" srcOrd="0" destOrd="0" parTransId="{7FDFC037-C7A7-4C2D-9146-3FD4261CF77B}" sibTransId="{CEB3094D-B009-4EF7-A2B2-1661768C2357}"/>
    <dgm:cxn modelId="{23155E4D-5F41-4534-B207-E115D3E7310A}" srcId="{BE09E8E2-0D09-45BC-826D-6A0EF8A3D754}" destId="{7D013F54-BE7B-400E-920B-64CE5B0ABFF1}" srcOrd="0" destOrd="0" parTransId="{B55A76E6-F159-4F5A-A5B5-4FE158B3ACB4}" sibTransId="{9A4481FB-D31C-4778-9D6D-1F339045B65B}"/>
    <dgm:cxn modelId="{FAAC8B6F-637E-47C7-9467-9083109F3E31}" type="presOf" srcId="{1B21C569-C4AB-4D69-A0B3-09B7E3B0A088}" destId="{597C7E54-6A79-4CFB-8326-9967BC4D658B}" srcOrd="0" destOrd="0" presId="urn:microsoft.com/office/officeart/2005/8/layout/hierarchy2"/>
    <dgm:cxn modelId="{B074ED5E-5384-4147-9783-29D87D350877}" type="presOf" srcId="{0F88EEBA-CDC8-4188-8B3F-25CD587DCEC0}" destId="{B06E9AB9-70A7-486E-83DE-E298AA6BD72E}" srcOrd="0" destOrd="0" presId="urn:microsoft.com/office/officeart/2005/8/layout/hierarchy2"/>
    <dgm:cxn modelId="{ED4D2C13-A5B0-4DE1-AAE8-4FB54A4107FF}" type="presParOf" srcId="{B06E9AB9-70A7-486E-83DE-E298AA6BD72E}" destId="{F1A21D96-01AE-4D68-838C-E8107AF1103B}" srcOrd="0" destOrd="0" presId="urn:microsoft.com/office/officeart/2005/8/layout/hierarchy2"/>
    <dgm:cxn modelId="{C5195F86-80BD-4712-9CB8-E453A745D34B}" type="presParOf" srcId="{F1A21D96-01AE-4D68-838C-E8107AF1103B}" destId="{597C7E54-6A79-4CFB-8326-9967BC4D658B}" srcOrd="0" destOrd="0" presId="urn:microsoft.com/office/officeart/2005/8/layout/hierarchy2"/>
    <dgm:cxn modelId="{EAC38322-51CF-48A1-B654-C45293F60C53}" type="presParOf" srcId="{F1A21D96-01AE-4D68-838C-E8107AF1103B}" destId="{00EBADF1-43B2-44E5-B549-CA1C9672BAC6}" srcOrd="1" destOrd="0" presId="urn:microsoft.com/office/officeart/2005/8/layout/hierarchy2"/>
    <dgm:cxn modelId="{5ED8A7E0-E763-4748-9C60-276E4B650446}" type="presParOf" srcId="{00EBADF1-43B2-44E5-B549-CA1C9672BAC6}" destId="{0697F550-2EB6-45B8-A5E0-356547D1358E}" srcOrd="0" destOrd="0" presId="urn:microsoft.com/office/officeart/2005/8/layout/hierarchy2"/>
    <dgm:cxn modelId="{AC402911-51E9-4CD1-B90C-6485E2A37926}" type="presParOf" srcId="{0697F550-2EB6-45B8-A5E0-356547D1358E}" destId="{B3F38B95-0441-4A3E-9A29-618B38D0710F}" srcOrd="0" destOrd="0" presId="urn:microsoft.com/office/officeart/2005/8/layout/hierarchy2"/>
    <dgm:cxn modelId="{76A3359B-0C40-46FF-A54E-9CBD75A70909}" type="presParOf" srcId="{00EBADF1-43B2-44E5-B549-CA1C9672BAC6}" destId="{2C598AF6-96E0-40B3-9DDE-3135F49295D6}" srcOrd="1" destOrd="0" presId="urn:microsoft.com/office/officeart/2005/8/layout/hierarchy2"/>
    <dgm:cxn modelId="{4298A267-A7CF-4A0C-AD2D-60F2391D7EFF}" type="presParOf" srcId="{2C598AF6-96E0-40B3-9DDE-3135F49295D6}" destId="{53D9E2C2-0DE0-4F7F-B235-CF87CBC401B4}" srcOrd="0" destOrd="0" presId="urn:microsoft.com/office/officeart/2005/8/layout/hierarchy2"/>
    <dgm:cxn modelId="{22E07D71-F2C8-4579-AD3D-CE02A475C59C}" type="presParOf" srcId="{2C598AF6-96E0-40B3-9DDE-3135F49295D6}" destId="{B8ABF40F-19EB-45B7-BA8A-19F85C3B97BC}" srcOrd="1" destOrd="0" presId="urn:microsoft.com/office/officeart/2005/8/layout/hierarchy2"/>
    <dgm:cxn modelId="{C6600861-828A-47A2-8FF9-3152D793FFDD}" type="presParOf" srcId="{B06E9AB9-70A7-486E-83DE-E298AA6BD72E}" destId="{822F5EBC-6EC6-4075-A151-FC8DBECFA705}" srcOrd="1" destOrd="0" presId="urn:microsoft.com/office/officeart/2005/8/layout/hierarchy2"/>
    <dgm:cxn modelId="{F287AA45-B019-4F68-83B2-0EA7A6BBDDB0}" type="presParOf" srcId="{822F5EBC-6EC6-4075-A151-FC8DBECFA705}" destId="{5F087E0A-EBAF-4DAE-8845-0B9907DFB85A}" srcOrd="0" destOrd="0" presId="urn:microsoft.com/office/officeart/2005/8/layout/hierarchy2"/>
    <dgm:cxn modelId="{84107543-B559-4EC6-AF93-A8E3FEC96866}" type="presParOf" srcId="{822F5EBC-6EC6-4075-A151-FC8DBECFA705}" destId="{2A2C88D5-B9F8-4F76-94C0-D5ABA36BA408}" srcOrd="1" destOrd="0" presId="urn:microsoft.com/office/officeart/2005/8/layout/hierarchy2"/>
    <dgm:cxn modelId="{B56070DA-076D-42AD-97E1-6877539FD0A8}" type="presParOf" srcId="{2A2C88D5-B9F8-4F76-94C0-D5ABA36BA408}" destId="{3069E8E6-B073-46AC-88E7-040497FAAA43}" srcOrd="0" destOrd="0" presId="urn:microsoft.com/office/officeart/2005/8/layout/hierarchy2"/>
    <dgm:cxn modelId="{22FBB909-FB23-4B48-BA7C-E6A4DDC643F4}" type="presParOf" srcId="{3069E8E6-B073-46AC-88E7-040497FAAA43}" destId="{ABF4994A-7C3C-4070-A2D9-41C475038353}" srcOrd="0" destOrd="0" presId="urn:microsoft.com/office/officeart/2005/8/layout/hierarchy2"/>
    <dgm:cxn modelId="{A5DF9E99-FC78-487F-B0B1-40F0E9E024A6}" type="presParOf" srcId="{2A2C88D5-B9F8-4F76-94C0-D5ABA36BA408}" destId="{2C5A2FF5-B239-4361-BBDD-B346E035F421}" srcOrd="1" destOrd="0" presId="urn:microsoft.com/office/officeart/2005/8/layout/hierarchy2"/>
    <dgm:cxn modelId="{5A547F5F-0C62-4FDC-B204-0B6C8E90DA84}" type="presParOf" srcId="{2C5A2FF5-B239-4361-BBDD-B346E035F421}" destId="{245A5B09-2DB1-4B8D-8D1A-D2D9142F2B42}" srcOrd="0" destOrd="0" presId="urn:microsoft.com/office/officeart/2005/8/layout/hierarchy2"/>
    <dgm:cxn modelId="{E77B3C35-C33F-4EF1-A22E-990774FAD9F1}" type="presParOf" srcId="{2C5A2FF5-B239-4361-BBDD-B346E035F421}" destId="{A882BD61-1E53-4A83-8376-76E7DF0A7BED}" srcOrd="1" destOrd="0" presId="urn:microsoft.com/office/officeart/2005/8/layout/hierarchy2"/>
    <dgm:cxn modelId="{5A35E7F5-B55B-4C1B-8B02-A0B1B3DB36B3}" type="presParOf" srcId="{B06E9AB9-70A7-486E-83DE-E298AA6BD72E}" destId="{3A0EFE7F-B6C4-438D-AD80-16ACB4451219}" srcOrd="2" destOrd="0" presId="urn:microsoft.com/office/officeart/2005/8/layout/hierarchy2"/>
    <dgm:cxn modelId="{D6D7E564-9C9D-44DE-B85B-658098C2159D}" type="presParOf" srcId="{3A0EFE7F-B6C4-438D-AD80-16ACB4451219}" destId="{0B4EBBC6-70D7-4C92-B4F5-48FBB76A689E}" srcOrd="0" destOrd="0" presId="urn:microsoft.com/office/officeart/2005/8/layout/hierarchy2"/>
    <dgm:cxn modelId="{1694D58F-C3EB-4054-9770-AC6473115113}" type="presParOf" srcId="{3A0EFE7F-B6C4-438D-AD80-16ACB4451219}" destId="{DD65D720-D1DB-44A7-93D4-6D5E81AFD0A6}" srcOrd="1" destOrd="0" presId="urn:microsoft.com/office/officeart/2005/8/layout/hierarchy2"/>
    <dgm:cxn modelId="{E50FF44E-DFC2-433A-B3C0-85B8D54D15D2}" type="presParOf" srcId="{DD65D720-D1DB-44A7-93D4-6D5E81AFD0A6}" destId="{054F3D1A-E287-4BB9-8B08-6F2D89FB10AA}" srcOrd="0" destOrd="0" presId="urn:microsoft.com/office/officeart/2005/8/layout/hierarchy2"/>
    <dgm:cxn modelId="{55F5C0AA-DFBC-4FC9-BF3E-4449BF9E1704}" type="presParOf" srcId="{054F3D1A-E287-4BB9-8B08-6F2D89FB10AA}" destId="{1A0885C3-D642-4592-A583-75311EB96EB7}" srcOrd="0" destOrd="0" presId="urn:microsoft.com/office/officeart/2005/8/layout/hierarchy2"/>
    <dgm:cxn modelId="{C74F0C36-7E4B-4BB1-AF96-F9803B158B16}" type="presParOf" srcId="{DD65D720-D1DB-44A7-93D4-6D5E81AFD0A6}" destId="{E1EACE48-4141-40D1-86FF-A522ACAED4B9}" srcOrd="1" destOrd="0" presId="urn:microsoft.com/office/officeart/2005/8/layout/hierarchy2"/>
    <dgm:cxn modelId="{B7319D13-B82A-4DFF-BAF9-25911A7E81F3}" type="presParOf" srcId="{E1EACE48-4141-40D1-86FF-A522ACAED4B9}" destId="{951AEDA3-C0F7-46C2-A01D-2880C548C6DD}" srcOrd="0" destOrd="0" presId="urn:microsoft.com/office/officeart/2005/8/layout/hierarchy2"/>
    <dgm:cxn modelId="{8B97FAC4-7BEA-49A3-9ECE-DE56CFA8E93F}" type="presParOf" srcId="{E1EACE48-4141-40D1-86FF-A522ACAED4B9}" destId="{0F28868B-0506-45C8-8D49-7FC2BE84C9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D1B71-C5A8-45FE-A6B6-39B430BA7A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EE818D3-64AE-4A3F-AC47-293BAC2D8935}">
      <dgm:prSet phldrT="[Text]" custT="1"/>
      <dgm:spPr/>
      <dgm:t>
        <a:bodyPr/>
        <a:lstStyle/>
        <a:p>
          <a:pPr rtl="1"/>
          <a:r>
            <a:rPr lang="fa-IR" sz="3000" dirty="0" smtClean="0">
              <a:cs typeface="B Nazanin" panose="00000400000000000000" pitchFamily="2" charset="-78"/>
            </a:rPr>
            <a:t>بررسی فریم </a:t>
          </a:r>
          <a:r>
            <a:rPr lang="en-US" sz="3000" dirty="0" smtClean="0">
              <a:cs typeface="B Nazanin" panose="00000400000000000000" pitchFamily="2" charset="-78"/>
            </a:rPr>
            <a:t>HDLC</a:t>
          </a:r>
          <a:endParaRPr lang="fa-IR" sz="3000" dirty="0">
            <a:cs typeface="B Nazanin" panose="00000400000000000000" pitchFamily="2" charset="-78"/>
          </a:endParaRPr>
        </a:p>
      </dgm:t>
    </dgm:pt>
    <dgm:pt modelId="{AB08DDE7-165E-417C-916B-352FA6CEE2DF}" type="parTrans" cxnId="{A159E662-A1BD-4483-9107-6473B67752B1}">
      <dgm:prSet/>
      <dgm:spPr/>
      <dgm:t>
        <a:bodyPr/>
        <a:lstStyle/>
        <a:p>
          <a:pPr rtl="1"/>
          <a:endParaRPr lang="fa-IR"/>
        </a:p>
      </dgm:t>
    </dgm:pt>
    <dgm:pt modelId="{34AA4374-B4C4-49A3-9B69-CBE2EBFCE024}" type="sibTrans" cxnId="{A159E662-A1BD-4483-9107-6473B67752B1}">
      <dgm:prSet/>
      <dgm:spPr/>
      <dgm:t>
        <a:bodyPr/>
        <a:lstStyle/>
        <a:p>
          <a:pPr rtl="1"/>
          <a:endParaRPr lang="fa-IR"/>
        </a:p>
      </dgm:t>
    </dgm:pt>
    <dgm:pt modelId="{55E8193C-8D53-4443-87F8-C0A0CC5D6A93}">
      <dgm:prSet phldrT="[Text]" custT="1"/>
      <dgm:spPr/>
      <dgm:t>
        <a:bodyPr/>
        <a:lstStyle/>
        <a:p>
          <a:pPr rtl="1"/>
          <a:r>
            <a:rPr lang="en-US" sz="2500" dirty="0" smtClean="0"/>
            <a:t>Flag</a:t>
          </a:r>
          <a:endParaRPr lang="fa-IR" sz="2500" dirty="0"/>
        </a:p>
      </dgm:t>
    </dgm:pt>
    <dgm:pt modelId="{11A341E6-299C-434E-A857-BE280498CB7D}" type="parTrans" cxnId="{953EDCC8-E186-4222-B31E-15095CD3DD36}">
      <dgm:prSet/>
      <dgm:spPr/>
      <dgm:t>
        <a:bodyPr/>
        <a:lstStyle/>
        <a:p>
          <a:pPr rtl="1"/>
          <a:endParaRPr lang="fa-IR"/>
        </a:p>
      </dgm:t>
    </dgm:pt>
    <dgm:pt modelId="{63E15D78-1B2C-43DA-9DDD-B0D0B3A1C819}" type="sibTrans" cxnId="{953EDCC8-E186-4222-B31E-15095CD3DD36}">
      <dgm:prSet/>
      <dgm:spPr/>
      <dgm:t>
        <a:bodyPr/>
        <a:lstStyle/>
        <a:p>
          <a:pPr rtl="1"/>
          <a:endParaRPr lang="fa-IR"/>
        </a:p>
      </dgm:t>
    </dgm:pt>
    <dgm:pt modelId="{0E6405A1-D058-4B52-88BC-0A405828F8C9}">
      <dgm:prSet phldrT="[Text]" custT="1"/>
      <dgm:spPr/>
      <dgm:t>
        <a:bodyPr/>
        <a:lstStyle/>
        <a:p>
          <a:pPr rtl="1"/>
          <a:r>
            <a:rPr lang="en-US" sz="2500" dirty="0" smtClean="0"/>
            <a:t>Address</a:t>
          </a:r>
          <a:endParaRPr lang="fa-IR" sz="2500" dirty="0"/>
        </a:p>
      </dgm:t>
    </dgm:pt>
    <dgm:pt modelId="{783BBE3C-E5DD-40C7-B86F-9DB6691144B3}" type="parTrans" cxnId="{EF93BE67-08FD-41C3-BCB4-25D3B239CFAD}">
      <dgm:prSet/>
      <dgm:spPr/>
      <dgm:t>
        <a:bodyPr/>
        <a:lstStyle/>
        <a:p>
          <a:pPr rtl="1"/>
          <a:endParaRPr lang="fa-IR"/>
        </a:p>
      </dgm:t>
    </dgm:pt>
    <dgm:pt modelId="{13280241-BE92-4448-A57E-3FD24AF52299}" type="sibTrans" cxnId="{EF93BE67-08FD-41C3-BCB4-25D3B239CFAD}">
      <dgm:prSet/>
      <dgm:spPr/>
      <dgm:t>
        <a:bodyPr/>
        <a:lstStyle/>
        <a:p>
          <a:pPr rtl="1"/>
          <a:endParaRPr lang="fa-IR"/>
        </a:p>
      </dgm:t>
    </dgm:pt>
    <dgm:pt modelId="{AC4AF10C-C9E2-4790-AC2C-2A0F5C6EF5C1}">
      <dgm:prSet phldrT="[Text]" custT="1"/>
      <dgm:spPr/>
      <dgm:t>
        <a:bodyPr/>
        <a:lstStyle/>
        <a:p>
          <a:pPr rtl="1"/>
          <a:r>
            <a:rPr lang="en-US" sz="2500" dirty="0" smtClean="0"/>
            <a:t>Control</a:t>
          </a:r>
          <a:endParaRPr lang="fa-IR" sz="2500" dirty="0"/>
        </a:p>
      </dgm:t>
    </dgm:pt>
    <dgm:pt modelId="{C96B916C-A9D6-41FF-B14F-4F428A5D15BC}" type="parTrans" cxnId="{8758BDA5-13D5-4C14-9C94-BA99A9331188}">
      <dgm:prSet/>
      <dgm:spPr/>
      <dgm:t>
        <a:bodyPr/>
        <a:lstStyle/>
        <a:p>
          <a:pPr rtl="1"/>
          <a:endParaRPr lang="fa-IR"/>
        </a:p>
      </dgm:t>
    </dgm:pt>
    <dgm:pt modelId="{2CA18958-7C44-4DB4-B54D-6B17F91D3D90}" type="sibTrans" cxnId="{8758BDA5-13D5-4C14-9C94-BA99A9331188}">
      <dgm:prSet/>
      <dgm:spPr/>
      <dgm:t>
        <a:bodyPr/>
        <a:lstStyle/>
        <a:p>
          <a:pPr rtl="1"/>
          <a:endParaRPr lang="fa-IR"/>
        </a:p>
      </dgm:t>
    </dgm:pt>
    <dgm:pt modelId="{95EDCA83-75A0-48B3-B07D-A2BAB356F00B}">
      <dgm:prSet phldrT="[Text]" custT="1"/>
      <dgm:spPr/>
      <dgm:t>
        <a:bodyPr/>
        <a:lstStyle/>
        <a:p>
          <a:pPr rtl="1"/>
          <a:r>
            <a:rPr lang="en-US" sz="2500" dirty="0" smtClean="0"/>
            <a:t>Data</a:t>
          </a:r>
          <a:endParaRPr lang="fa-IR" sz="2500" dirty="0"/>
        </a:p>
      </dgm:t>
    </dgm:pt>
    <dgm:pt modelId="{FB78C54A-3675-43A4-B6D4-5D48B80A1B67}" type="parTrans" cxnId="{04C2A127-76F9-4DE6-8A12-F619BC57DC16}">
      <dgm:prSet/>
      <dgm:spPr/>
      <dgm:t>
        <a:bodyPr/>
        <a:lstStyle/>
        <a:p>
          <a:pPr rtl="1"/>
          <a:endParaRPr lang="fa-IR"/>
        </a:p>
      </dgm:t>
    </dgm:pt>
    <dgm:pt modelId="{781F2CB4-8569-48B0-BE38-19EC946AAA7D}" type="sibTrans" cxnId="{04C2A127-76F9-4DE6-8A12-F619BC57DC16}">
      <dgm:prSet/>
      <dgm:spPr/>
      <dgm:t>
        <a:bodyPr/>
        <a:lstStyle/>
        <a:p>
          <a:pPr rtl="1"/>
          <a:endParaRPr lang="fa-IR"/>
        </a:p>
      </dgm:t>
    </dgm:pt>
    <dgm:pt modelId="{9EFC0721-99BB-4826-9189-F3FDD025DB2C}">
      <dgm:prSet phldrT="[Text]" custT="1"/>
      <dgm:spPr/>
      <dgm:t>
        <a:bodyPr/>
        <a:lstStyle/>
        <a:p>
          <a:pPr rtl="1"/>
          <a:r>
            <a:rPr lang="en-US" sz="2500" dirty="0" smtClean="0"/>
            <a:t>FCS</a:t>
          </a:r>
          <a:endParaRPr lang="fa-IR" sz="2500" dirty="0"/>
        </a:p>
      </dgm:t>
    </dgm:pt>
    <dgm:pt modelId="{29E612B9-620F-4D69-8616-E71A9C737130}" type="parTrans" cxnId="{701ACF64-7E0E-48C2-9CFD-C4658165D956}">
      <dgm:prSet/>
      <dgm:spPr/>
      <dgm:t>
        <a:bodyPr/>
        <a:lstStyle/>
        <a:p>
          <a:pPr rtl="1"/>
          <a:endParaRPr lang="fa-IR"/>
        </a:p>
      </dgm:t>
    </dgm:pt>
    <dgm:pt modelId="{F52C6932-BBDC-4309-94C4-E7EE9279F2CE}" type="sibTrans" cxnId="{701ACF64-7E0E-48C2-9CFD-C4658165D956}">
      <dgm:prSet/>
      <dgm:spPr/>
      <dgm:t>
        <a:bodyPr/>
        <a:lstStyle/>
        <a:p>
          <a:pPr rtl="1"/>
          <a:endParaRPr lang="fa-IR"/>
        </a:p>
      </dgm:t>
    </dgm:pt>
    <dgm:pt modelId="{CE9D489E-3D81-4471-A7AA-C7C5A574C5BB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یک الگوی هشت بیتی </a:t>
          </a:r>
          <a:r>
            <a:rPr lang="en-US" sz="1800" dirty="0" smtClean="0">
              <a:cs typeface="B Nazanin" panose="00000400000000000000" pitchFamily="2" charset="-78"/>
            </a:rPr>
            <a:t>01111110</a:t>
          </a:r>
          <a:r>
            <a:rPr lang="fa-IR" sz="1800" dirty="0" smtClean="0">
              <a:cs typeface="B Nazanin" panose="00000400000000000000" pitchFamily="2" charset="-78"/>
            </a:rPr>
            <a:t> مشخص کننده شروع و خاتمه فریم استفاده می شود.</a:t>
          </a:r>
          <a:endParaRPr lang="fa-IR" sz="1800" dirty="0">
            <a:cs typeface="B Nazanin" panose="00000400000000000000" pitchFamily="2" charset="-78"/>
          </a:endParaRPr>
        </a:p>
      </dgm:t>
    </dgm:pt>
    <dgm:pt modelId="{0FF922FF-EECA-43B3-830C-4E39569C1154}" type="parTrans" cxnId="{CFBD22AF-378E-46B9-AA42-0F037C7DD2B7}">
      <dgm:prSet/>
      <dgm:spPr/>
      <dgm:t>
        <a:bodyPr/>
        <a:lstStyle/>
        <a:p>
          <a:pPr rtl="1"/>
          <a:endParaRPr lang="fa-IR"/>
        </a:p>
      </dgm:t>
    </dgm:pt>
    <dgm:pt modelId="{149E1458-A3C6-406A-A7E4-C2025DEE9E8E}" type="sibTrans" cxnId="{CFBD22AF-378E-46B9-AA42-0F037C7DD2B7}">
      <dgm:prSet/>
      <dgm:spPr/>
      <dgm:t>
        <a:bodyPr/>
        <a:lstStyle/>
        <a:p>
          <a:pPr rtl="1"/>
          <a:endParaRPr lang="fa-IR"/>
        </a:p>
      </dgm:t>
    </dgm:pt>
    <dgm:pt modelId="{5319D26A-AEB6-484B-ACF4-26AC80C62C36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مربوط به آدرس ایستگاه ثانویه است. به کمک یک بایت می توان 128 ایستگاه آدرس دهی شوند. یک بیت از آن نیز رزرو شده است.</a:t>
          </a:r>
          <a:endParaRPr lang="fa-IR" sz="1800" dirty="0">
            <a:cs typeface="B Nazanin" panose="00000400000000000000" pitchFamily="2" charset="-78"/>
          </a:endParaRPr>
        </a:p>
      </dgm:t>
    </dgm:pt>
    <dgm:pt modelId="{BDAB0199-0348-41E9-BA80-DEAB858241AA}" type="parTrans" cxnId="{E9A3075B-A084-46AA-B0E6-4135E480624E}">
      <dgm:prSet/>
      <dgm:spPr/>
      <dgm:t>
        <a:bodyPr/>
        <a:lstStyle/>
        <a:p>
          <a:pPr rtl="1"/>
          <a:endParaRPr lang="fa-IR"/>
        </a:p>
      </dgm:t>
    </dgm:pt>
    <dgm:pt modelId="{511D77E1-3988-4F33-9729-F4F114A6F39F}" type="sibTrans" cxnId="{E9A3075B-A084-46AA-B0E6-4135E480624E}">
      <dgm:prSet/>
      <dgm:spPr/>
      <dgm:t>
        <a:bodyPr/>
        <a:lstStyle/>
        <a:p>
          <a:pPr rtl="1"/>
          <a:endParaRPr lang="fa-IR"/>
        </a:p>
      </dgm:t>
    </dgm:pt>
    <dgm:pt modelId="{12205A83-C66B-4C85-8A90-95AECE7B1573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یک سگمنت یک یا دو بیتی است که جهت کنترل جریان و کنترل خطا به کار می رود.</a:t>
          </a:r>
          <a:r>
            <a:rPr lang="fa-IR" sz="1800" b="0" i="0" dirty="0" smtClean="0"/>
            <a:t> </a:t>
          </a:r>
          <a:endParaRPr lang="fa-IR" sz="1800" dirty="0">
            <a:cs typeface="B Nazanin" panose="00000400000000000000" pitchFamily="2" charset="-78"/>
          </a:endParaRPr>
        </a:p>
      </dgm:t>
    </dgm:pt>
    <dgm:pt modelId="{87923E75-88FD-46F2-A863-5F2B00FB5AE5}" type="parTrans" cxnId="{2E9821F4-D069-45BD-950E-C724170BACCE}">
      <dgm:prSet/>
      <dgm:spPr/>
      <dgm:t>
        <a:bodyPr/>
        <a:lstStyle/>
        <a:p>
          <a:pPr rtl="1"/>
          <a:endParaRPr lang="fa-IR"/>
        </a:p>
      </dgm:t>
    </dgm:pt>
    <dgm:pt modelId="{CA09056D-1BBA-415E-8FA9-771B135D825E}" type="sibTrans" cxnId="{2E9821F4-D069-45BD-950E-C724170BACCE}">
      <dgm:prSet/>
      <dgm:spPr/>
      <dgm:t>
        <a:bodyPr/>
        <a:lstStyle/>
        <a:p>
          <a:pPr rtl="1"/>
          <a:endParaRPr lang="fa-IR"/>
        </a:p>
      </dgm:t>
    </dgm:pt>
    <dgm:pt modelId="{A66AF60C-552C-4287-ACCA-851C272BA12F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داده ها که دارای مقدار متغیر می توانند داشته باشند</a:t>
          </a:r>
          <a:endParaRPr lang="fa-IR" sz="1800" dirty="0">
            <a:cs typeface="B Nazanin" panose="00000400000000000000" pitchFamily="2" charset="-78"/>
          </a:endParaRPr>
        </a:p>
      </dgm:t>
    </dgm:pt>
    <dgm:pt modelId="{66059E90-3E5E-4B11-8F45-87A50B480109}" type="parTrans" cxnId="{D39AA7C1-A774-401E-9CC6-FBDBBFDAADE4}">
      <dgm:prSet/>
      <dgm:spPr/>
      <dgm:t>
        <a:bodyPr/>
        <a:lstStyle/>
        <a:p>
          <a:pPr rtl="1"/>
          <a:endParaRPr lang="fa-IR"/>
        </a:p>
      </dgm:t>
    </dgm:pt>
    <dgm:pt modelId="{5C6E733F-9992-46C8-ABDC-591D3736CAB5}" type="sibTrans" cxnId="{D39AA7C1-A774-401E-9CC6-FBDBBFDAADE4}">
      <dgm:prSet/>
      <dgm:spPr/>
      <dgm:t>
        <a:bodyPr/>
        <a:lstStyle/>
        <a:p>
          <a:pPr rtl="1"/>
          <a:endParaRPr lang="fa-IR"/>
        </a:p>
      </dgm:t>
    </dgm:pt>
    <dgm:pt modelId="{5E56230C-44DE-4D03-8C82-16C63899FEB7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برای کشف خطا در </a:t>
          </a:r>
          <a:r>
            <a:rPr lang="en-US" sz="1800" dirty="0" smtClean="0">
              <a:cs typeface="B Nazanin" panose="00000400000000000000" pitchFamily="2" charset="-78"/>
            </a:rPr>
            <a:t>HDLC </a:t>
          </a:r>
          <a:r>
            <a:rPr lang="fa-IR" sz="1800" dirty="0" smtClean="0">
              <a:cs typeface="B Nazanin" panose="00000400000000000000" pitchFamily="2" charset="-78"/>
            </a:rPr>
            <a:t> استفاده می</a:t>
          </a:r>
          <a:r>
            <a:rPr lang="fa-IR" sz="1800" dirty="0" smtClean="0">
              <a:latin typeface="Times New Roman"/>
              <a:cs typeface="Times New Roman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شود.  </a:t>
          </a:r>
          <a:r>
            <a:rPr lang="en-US" sz="1800" dirty="0" smtClean="0">
              <a:cs typeface="B Nazanin" panose="00000400000000000000" pitchFamily="2" charset="-78"/>
            </a:rPr>
            <a:t>Frame Check Sequence</a:t>
          </a:r>
          <a:r>
            <a:rPr lang="fa-IR" sz="1800" dirty="0" smtClean="0">
              <a:cs typeface="B Nazanin" panose="00000400000000000000" pitchFamily="2" charset="-78"/>
            </a:rPr>
            <a:t> می</a:t>
          </a:r>
          <a:r>
            <a:rPr lang="fa-IR" sz="1800" dirty="0" smtClean="0">
              <a:latin typeface="Times New Roman"/>
              <a:cs typeface="Times New Roman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تواند یک </a:t>
          </a:r>
          <a:r>
            <a:rPr lang="en-US" sz="1800" dirty="0" smtClean="0">
              <a:cs typeface="B Nazanin" panose="00000400000000000000" pitchFamily="2" charset="-78"/>
            </a:rPr>
            <a:t>CRC </a:t>
          </a:r>
          <a:r>
            <a:rPr lang="fa-IR" sz="1800" dirty="0" smtClean="0">
              <a:cs typeface="B Nazanin" panose="00000400000000000000" pitchFamily="2" charset="-78"/>
            </a:rPr>
            <a:t> دو بایتی یا چهار بایتی باشد</a:t>
          </a:r>
          <a:r>
            <a:rPr lang="fa-IR" sz="1800" b="0" i="0" dirty="0" smtClean="0"/>
            <a:t>.</a:t>
          </a:r>
          <a:endParaRPr lang="fa-IR" sz="1800" dirty="0">
            <a:cs typeface="B Nazanin" panose="00000400000000000000" pitchFamily="2" charset="-78"/>
          </a:endParaRPr>
        </a:p>
      </dgm:t>
    </dgm:pt>
    <dgm:pt modelId="{45EBC65E-A53C-44BA-BF84-104BEDB35585}" type="parTrans" cxnId="{CCCDC9D3-7E6E-478F-AA0F-20EB2DEBBCF6}">
      <dgm:prSet/>
      <dgm:spPr/>
      <dgm:t>
        <a:bodyPr/>
        <a:lstStyle/>
        <a:p>
          <a:pPr rtl="1"/>
          <a:endParaRPr lang="fa-IR"/>
        </a:p>
      </dgm:t>
    </dgm:pt>
    <dgm:pt modelId="{3A49CF5C-4C60-45A8-B342-38E133B21662}" type="sibTrans" cxnId="{CCCDC9D3-7E6E-478F-AA0F-20EB2DEBBCF6}">
      <dgm:prSet/>
      <dgm:spPr/>
      <dgm:t>
        <a:bodyPr/>
        <a:lstStyle/>
        <a:p>
          <a:pPr rtl="1"/>
          <a:endParaRPr lang="fa-IR"/>
        </a:p>
      </dgm:t>
    </dgm:pt>
    <dgm:pt modelId="{AA03BF97-40A5-450D-8448-B0F53ABF5C64}" type="pres">
      <dgm:prSet presAssocID="{C0FD1B71-C5A8-45FE-A6B6-39B430BA7AB3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F24D44-B49D-400E-AB02-CFBA2F33C5E5}" type="pres">
      <dgm:prSet presAssocID="{0EE818D3-64AE-4A3F-AC47-293BAC2D8935}" presName="root1" presStyleCnt="0"/>
      <dgm:spPr/>
    </dgm:pt>
    <dgm:pt modelId="{2AB34B0E-0EF5-498D-8558-24C029BEF6A4}" type="pres">
      <dgm:prSet presAssocID="{0EE818D3-64AE-4A3F-AC47-293BAC2D89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D2EF9E-2B1F-4B32-BDEA-0AF11B5BFE28}" type="pres">
      <dgm:prSet presAssocID="{0EE818D3-64AE-4A3F-AC47-293BAC2D8935}" presName="level2hierChild" presStyleCnt="0"/>
      <dgm:spPr/>
    </dgm:pt>
    <dgm:pt modelId="{394EA1A0-46D2-4819-8D97-E47ACE921553}" type="pres">
      <dgm:prSet presAssocID="{11A341E6-299C-434E-A857-BE280498CB7D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FF6C8725-5EF1-4F71-8EA8-9B652DE71AA5}" type="pres">
      <dgm:prSet presAssocID="{11A341E6-299C-434E-A857-BE280498CB7D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D73636F1-9E4E-412B-A3FC-EAAE5A0E9697}" type="pres">
      <dgm:prSet presAssocID="{55E8193C-8D53-4443-87F8-C0A0CC5D6A93}" presName="root2" presStyleCnt="0"/>
      <dgm:spPr/>
    </dgm:pt>
    <dgm:pt modelId="{94AAAECA-90DB-4286-83B0-8B959823759A}" type="pres">
      <dgm:prSet presAssocID="{55E8193C-8D53-4443-87F8-C0A0CC5D6A9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47EE8D-1B63-4066-B134-195CDD32128F}" type="pres">
      <dgm:prSet presAssocID="{55E8193C-8D53-4443-87F8-C0A0CC5D6A93}" presName="level3hierChild" presStyleCnt="0"/>
      <dgm:spPr/>
    </dgm:pt>
    <dgm:pt modelId="{10207192-2E14-47E6-826A-5556F3B20594}" type="pres">
      <dgm:prSet presAssocID="{0FF922FF-EECA-43B3-830C-4E39569C1154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8A2F9A98-2F87-4C54-9778-56A89F312C08}" type="pres">
      <dgm:prSet presAssocID="{0FF922FF-EECA-43B3-830C-4E39569C1154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67D2B5E3-64E7-4B64-ADCC-96FB6285685A}" type="pres">
      <dgm:prSet presAssocID="{CE9D489E-3D81-4471-A7AA-C7C5A574C5BB}" presName="root2" presStyleCnt="0"/>
      <dgm:spPr/>
    </dgm:pt>
    <dgm:pt modelId="{2BE5EA14-2325-44D7-86A1-0B9E7B5E6F66}" type="pres">
      <dgm:prSet presAssocID="{CE9D489E-3D81-4471-A7AA-C7C5A574C5BB}" presName="LevelTwoTextNode" presStyleLbl="node3" presStyleIdx="0" presStyleCnt="5" custScaleX="2169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0DBF89B-E011-4C47-A494-43950E261901}" type="pres">
      <dgm:prSet presAssocID="{CE9D489E-3D81-4471-A7AA-C7C5A574C5BB}" presName="level3hierChild" presStyleCnt="0"/>
      <dgm:spPr/>
    </dgm:pt>
    <dgm:pt modelId="{B94DD55C-FC11-4AC6-ACBB-E4CA44FF2B63}" type="pres">
      <dgm:prSet presAssocID="{783BBE3C-E5DD-40C7-B86F-9DB6691144B3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979173DD-A079-44AB-8F13-297FEEEEBDA7}" type="pres">
      <dgm:prSet presAssocID="{783BBE3C-E5DD-40C7-B86F-9DB6691144B3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5E63D461-B3B9-4EF7-BD19-E8C4B82D298C}" type="pres">
      <dgm:prSet presAssocID="{0E6405A1-D058-4B52-88BC-0A405828F8C9}" presName="root2" presStyleCnt="0"/>
      <dgm:spPr/>
    </dgm:pt>
    <dgm:pt modelId="{AC4E4591-5B72-44D5-944D-ADE6E382D190}" type="pres">
      <dgm:prSet presAssocID="{0E6405A1-D058-4B52-88BC-0A405828F8C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E4F105-7C87-41B8-8AEA-9DAEA68A1615}" type="pres">
      <dgm:prSet presAssocID="{0E6405A1-D058-4B52-88BC-0A405828F8C9}" presName="level3hierChild" presStyleCnt="0"/>
      <dgm:spPr/>
    </dgm:pt>
    <dgm:pt modelId="{A33C0C40-B000-47EA-A400-71E7A021F39D}" type="pres">
      <dgm:prSet presAssocID="{BDAB0199-0348-41E9-BA80-DEAB858241AA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58C0C577-2BFE-4E9D-BCE4-7AD89940A2E4}" type="pres">
      <dgm:prSet presAssocID="{BDAB0199-0348-41E9-BA80-DEAB858241AA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201CE274-2F78-4C54-85D8-074E367BF48E}" type="pres">
      <dgm:prSet presAssocID="{5319D26A-AEB6-484B-ACF4-26AC80C62C36}" presName="root2" presStyleCnt="0"/>
      <dgm:spPr/>
    </dgm:pt>
    <dgm:pt modelId="{BCFB6ED9-774E-4A1F-9B53-E97193F7382A}" type="pres">
      <dgm:prSet presAssocID="{5319D26A-AEB6-484B-ACF4-26AC80C62C36}" presName="LevelTwoTextNode" presStyleLbl="node3" presStyleIdx="1" presStyleCnt="5" custScaleX="2169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29B614-D0B0-4E71-9E33-4050875703B5}" type="pres">
      <dgm:prSet presAssocID="{5319D26A-AEB6-484B-ACF4-26AC80C62C36}" presName="level3hierChild" presStyleCnt="0"/>
      <dgm:spPr/>
    </dgm:pt>
    <dgm:pt modelId="{3923CB19-B93F-4650-BE62-6CF162E5D0E1}" type="pres">
      <dgm:prSet presAssocID="{C96B916C-A9D6-41FF-B14F-4F428A5D15BC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AA6DC25D-9228-4964-BB1A-532471CFD096}" type="pres">
      <dgm:prSet presAssocID="{C96B916C-A9D6-41FF-B14F-4F428A5D15BC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323FD251-3439-46BC-ACC6-383F571388CB}" type="pres">
      <dgm:prSet presAssocID="{AC4AF10C-C9E2-4790-AC2C-2A0F5C6EF5C1}" presName="root2" presStyleCnt="0"/>
      <dgm:spPr/>
    </dgm:pt>
    <dgm:pt modelId="{3E8C0EF0-7B6E-49E5-B56D-2018559973A4}" type="pres">
      <dgm:prSet presAssocID="{AC4AF10C-C9E2-4790-AC2C-2A0F5C6EF5C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EA2072-8056-4952-9026-243534817CB7}" type="pres">
      <dgm:prSet presAssocID="{AC4AF10C-C9E2-4790-AC2C-2A0F5C6EF5C1}" presName="level3hierChild" presStyleCnt="0"/>
      <dgm:spPr/>
    </dgm:pt>
    <dgm:pt modelId="{4DEC6BBF-70E3-4E99-BB31-00BFBE78D318}" type="pres">
      <dgm:prSet presAssocID="{87923E75-88FD-46F2-A863-5F2B00FB5AE5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27BAD441-13B0-4F1E-A9AF-0315E494C0FB}" type="pres">
      <dgm:prSet presAssocID="{87923E75-88FD-46F2-A863-5F2B00FB5AE5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8A369C26-AEB9-4468-BE42-BFC524676933}" type="pres">
      <dgm:prSet presAssocID="{12205A83-C66B-4C85-8A90-95AECE7B1573}" presName="root2" presStyleCnt="0"/>
      <dgm:spPr/>
    </dgm:pt>
    <dgm:pt modelId="{0A92B983-D4ED-4B34-9B69-ED964CCBA5A3}" type="pres">
      <dgm:prSet presAssocID="{12205A83-C66B-4C85-8A90-95AECE7B1573}" presName="LevelTwoTextNode" presStyleLbl="node3" presStyleIdx="2" presStyleCnt="5" custScaleX="2169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2016A1-5314-4E67-A3D7-01B687605F45}" type="pres">
      <dgm:prSet presAssocID="{12205A83-C66B-4C85-8A90-95AECE7B1573}" presName="level3hierChild" presStyleCnt="0"/>
      <dgm:spPr/>
    </dgm:pt>
    <dgm:pt modelId="{D94F4E2B-84AD-4D38-BD3E-273B0591BA17}" type="pres">
      <dgm:prSet presAssocID="{FB78C54A-3675-43A4-B6D4-5D48B80A1B67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CA663A0F-C8E1-413D-BF12-459FBA551B5A}" type="pres">
      <dgm:prSet presAssocID="{FB78C54A-3675-43A4-B6D4-5D48B80A1B67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8754C80C-F8EA-465B-8617-98F42031BF03}" type="pres">
      <dgm:prSet presAssocID="{95EDCA83-75A0-48B3-B07D-A2BAB356F00B}" presName="root2" presStyleCnt="0"/>
      <dgm:spPr/>
    </dgm:pt>
    <dgm:pt modelId="{E8D89901-55BC-4EDD-86F6-AFE52EA30498}" type="pres">
      <dgm:prSet presAssocID="{95EDCA83-75A0-48B3-B07D-A2BAB356F00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212D03-7FA4-400A-B09C-781544C70D0B}" type="pres">
      <dgm:prSet presAssocID="{95EDCA83-75A0-48B3-B07D-A2BAB356F00B}" presName="level3hierChild" presStyleCnt="0"/>
      <dgm:spPr/>
    </dgm:pt>
    <dgm:pt modelId="{86A9AED3-EB12-4EE5-9913-3863DD88AFD0}" type="pres">
      <dgm:prSet presAssocID="{66059E90-3E5E-4B11-8F45-87A50B480109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2E9E98A7-0B9E-49D8-892A-3A95E1CC1E3F}" type="pres">
      <dgm:prSet presAssocID="{66059E90-3E5E-4B11-8F45-87A50B480109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914DAB6F-5682-48A9-BE1D-A2BAF2F6D55A}" type="pres">
      <dgm:prSet presAssocID="{A66AF60C-552C-4287-ACCA-851C272BA12F}" presName="root2" presStyleCnt="0"/>
      <dgm:spPr/>
    </dgm:pt>
    <dgm:pt modelId="{AB41CF78-566A-4179-B0E9-9FAEF8F01A56}" type="pres">
      <dgm:prSet presAssocID="{A66AF60C-552C-4287-ACCA-851C272BA12F}" presName="LevelTwoTextNode" presStyleLbl="node3" presStyleIdx="3" presStyleCnt="5" custScaleX="2169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2470B2-A778-488D-B68B-B8C09EBD744E}" type="pres">
      <dgm:prSet presAssocID="{A66AF60C-552C-4287-ACCA-851C272BA12F}" presName="level3hierChild" presStyleCnt="0"/>
      <dgm:spPr/>
    </dgm:pt>
    <dgm:pt modelId="{4B501014-D3FD-4607-AB67-76556CA1F03B}" type="pres">
      <dgm:prSet presAssocID="{29E612B9-620F-4D69-8616-E71A9C737130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BC752ECE-37DB-4E1C-A89E-FCD8888DFA50}" type="pres">
      <dgm:prSet presAssocID="{29E612B9-620F-4D69-8616-E71A9C737130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ABA4CF71-295C-496B-81B0-D88B02F10DBD}" type="pres">
      <dgm:prSet presAssocID="{9EFC0721-99BB-4826-9189-F3FDD025DB2C}" presName="root2" presStyleCnt="0"/>
      <dgm:spPr/>
    </dgm:pt>
    <dgm:pt modelId="{3394F7BE-873C-4442-83CE-537C595660EF}" type="pres">
      <dgm:prSet presAssocID="{9EFC0721-99BB-4826-9189-F3FDD025DB2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B27929-5909-45FD-BCCC-06194E0FA483}" type="pres">
      <dgm:prSet presAssocID="{9EFC0721-99BB-4826-9189-F3FDD025DB2C}" presName="level3hierChild" presStyleCnt="0"/>
      <dgm:spPr/>
    </dgm:pt>
    <dgm:pt modelId="{65C869B8-A5A8-4813-8E3C-8973FA4EB9D1}" type="pres">
      <dgm:prSet presAssocID="{45EBC65E-A53C-44BA-BF84-104BEDB35585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CBFC7F4C-2E51-450C-A131-C3654BE84825}" type="pres">
      <dgm:prSet presAssocID="{45EBC65E-A53C-44BA-BF84-104BEDB35585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3CF9DED9-6BCA-4434-87D0-707E34219D48}" type="pres">
      <dgm:prSet presAssocID="{5E56230C-44DE-4D03-8C82-16C63899FEB7}" presName="root2" presStyleCnt="0"/>
      <dgm:spPr/>
    </dgm:pt>
    <dgm:pt modelId="{CF196AB2-6989-4702-A2A2-B4B83BE7DCA8}" type="pres">
      <dgm:prSet presAssocID="{5E56230C-44DE-4D03-8C82-16C63899FEB7}" presName="LevelTwoTextNode" presStyleLbl="node3" presStyleIdx="4" presStyleCnt="5" custScaleX="216994" custLinFactNeighborX="-190" custLinFactNeighborY="-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4451C3-3C97-4AF4-81DF-40A4EBABB5A1}" type="pres">
      <dgm:prSet presAssocID="{5E56230C-44DE-4D03-8C82-16C63899FEB7}" presName="level3hierChild" presStyleCnt="0"/>
      <dgm:spPr/>
    </dgm:pt>
  </dgm:ptLst>
  <dgm:cxnLst>
    <dgm:cxn modelId="{953EDCC8-E186-4222-B31E-15095CD3DD36}" srcId="{0EE818D3-64AE-4A3F-AC47-293BAC2D8935}" destId="{55E8193C-8D53-4443-87F8-C0A0CC5D6A93}" srcOrd="0" destOrd="0" parTransId="{11A341E6-299C-434E-A857-BE280498CB7D}" sibTransId="{63E15D78-1B2C-43DA-9DDD-B0D0B3A1C819}"/>
    <dgm:cxn modelId="{5C220054-9B24-4295-97A6-8F411062C4A1}" type="presOf" srcId="{9EFC0721-99BB-4826-9189-F3FDD025DB2C}" destId="{3394F7BE-873C-4442-83CE-537C595660EF}" srcOrd="0" destOrd="0" presId="urn:microsoft.com/office/officeart/2008/layout/HorizontalMultiLevelHierarchy"/>
    <dgm:cxn modelId="{8758BDA5-13D5-4C14-9C94-BA99A9331188}" srcId="{0EE818D3-64AE-4A3F-AC47-293BAC2D8935}" destId="{AC4AF10C-C9E2-4790-AC2C-2A0F5C6EF5C1}" srcOrd="2" destOrd="0" parTransId="{C96B916C-A9D6-41FF-B14F-4F428A5D15BC}" sibTransId="{2CA18958-7C44-4DB4-B54D-6B17F91D3D90}"/>
    <dgm:cxn modelId="{486C5498-5214-4623-AF60-F7E6B60F77E3}" type="presOf" srcId="{87923E75-88FD-46F2-A863-5F2B00FB5AE5}" destId="{4DEC6BBF-70E3-4E99-BB31-00BFBE78D318}" srcOrd="0" destOrd="0" presId="urn:microsoft.com/office/officeart/2008/layout/HorizontalMultiLevelHierarchy"/>
    <dgm:cxn modelId="{C3388F7B-6E3F-4BC4-A4B1-626362971613}" type="presOf" srcId="{A66AF60C-552C-4287-ACCA-851C272BA12F}" destId="{AB41CF78-566A-4179-B0E9-9FAEF8F01A56}" srcOrd="0" destOrd="0" presId="urn:microsoft.com/office/officeart/2008/layout/HorizontalMultiLevelHierarchy"/>
    <dgm:cxn modelId="{2E3DCAAD-7E6C-4002-82A3-80BFE8609259}" type="presOf" srcId="{BDAB0199-0348-41E9-BA80-DEAB858241AA}" destId="{58C0C577-2BFE-4E9D-BCE4-7AD89940A2E4}" srcOrd="1" destOrd="0" presId="urn:microsoft.com/office/officeart/2008/layout/HorizontalMultiLevelHierarchy"/>
    <dgm:cxn modelId="{ED669DA6-0B94-424E-898D-CBD1F75B9F3A}" type="presOf" srcId="{BDAB0199-0348-41E9-BA80-DEAB858241AA}" destId="{A33C0C40-B000-47EA-A400-71E7A021F39D}" srcOrd="0" destOrd="0" presId="urn:microsoft.com/office/officeart/2008/layout/HorizontalMultiLevelHierarchy"/>
    <dgm:cxn modelId="{E9A3075B-A084-46AA-B0E6-4135E480624E}" srcId="{0E6405A1-D058-4B52-88BC-0A405828F8C9}" destId="{5319D26A-AEB6-484B-ACF4-26AC80C62C36}" srcOrd="0" destOrd="0" parTransId="{BDAB0199-0348-41E9-BA80-DEAB858241AA}" sibTransId="{511D77E1-3988-4F33-9729-F4F114A6F39F}"/>
    <dgm:cxn modelId="{4250A49D-B9F6-47F2-BFC0-10D2A9D63571}" type="presOf" srcId="{5E56230C-44DE-4D03-8C82-16C63899FEB7}" destId="{CF196AB2-6989-4702-A2A2-B4B83BE7DCA8}" srcOrd="0" destOrd="0" presId="urn:microsoft.com/office/officeart/2008/layout/HorizontalMultiLevelHierarchy"/>
    <dgm:cxn modelId="{AB0B66A5-AF01-4F2E-91CE-9C40D01E9996}" type="presOf" srcId="{FB78C54A-3675-43A4-B6D4-5D48B80A1B67}" destId="{D94F4E2B-84AD-4D38-BD3E-273B0591BA17}" srcOrd="0" destOrd="0" presId="urn:microsoft.com/office/officeart/2008/layout/HorizontalMultiLevelHierarchy"/>
    <dgm:cxn modelId="{8A85E8FA-9C3A-4045-9DB5-87F7F69C2A62}" type="presOf" srcId="{C0FD1B71-C5A8-45FE-A6B6-39B430BA7AB3}" destId="{AA03BF97-40A5-450D-8448-B0F53ABF5C64}" srcOrd="0" destOrd="0" presId="urn:microsoft.com/office/officeart/2008/layout/HorizontalMultiLevelHierarchy"/>
    <dgm:cxn modelId="{67C63E33-E706-45C8-89AC-0DED430BD1C0}" type="presOf" srcId="{783BBE3C-E5DD-40C7-B86F-9DB6691144B3}" destId="{B94DD55C-FC11-4AC6-ACBB-E4CA44FF2B63}" srcOrd="0" destOrd="0" presId="urn:microsoft.com/office/officeart/2008/layout/HorizontalMultiLevelHierarchy"/>
    <dgm:cxn modelId="{CCCDC9D3-7E6E-478F-AA0F-20EB2DEBBCF6}" srcId="{9EFC0721-99BB-4826-9189-F3FDD025DB2C}" destId="{5E56230C-44DE-4D03-8C82-16C63899FEB7}" srcOrd="0" destOrd="0" parTransId="{45EBC65E-A53C-44BA-BF84-104BEDB35585}" sibTransId="{3A49CF5C-4C60-45A8-B342-38E133B21662}"/>
    <dgm:cxn modelId="{5D7D545D-BCAA-480D-84A8-B3FF417BF6A8}" type="presOf" srcId="{AC4AF10C-C9E2-4790-AC2C-2A0F5C6EF5C1}" destId="{3E8C0EF0-7B6E-49E5-B56D-2018559973A4}" srcOrd="0" destOrd="0" presId="urn:microsoft.com/office/officeart/2008/layout/HorizontalMultiLevelHierarchy"/>
    <dgm:cxn modelId="{9FE95AEE-0C90-4530-8B74-746EBD090D0F}" type="presOf" srcId="{87923E75-88FD-46F2-A863-5F2B00FB5AE5}" destId="{27BAD441-13B0-4F1E-A9AF-0315E494C0FB}" srcOrd="1" destOrd="0" presId="urn:microsoft.com/office/officeart/2008/layout/HorizontalMultiLevelHierarchy"/>
    <dgm:cxn modelId="{B9EC601A-65B0-4792-88C5-F439018185DA}" type="presOf" srcId="{55E8193C-8D53-4443-87F8-C0A0CC5D6A93}" destId="{94AAAECA-90DB-4286-83B0-8B959823759A}" srcOrd="0" destOrd="0" presId="urn:microsoft.com/office/officeart/2008/layout/HorizontalMultiLevelHierarchy"/>
    <dgm:cxn modelId="{A159E662-A1BD-4483-9107-6473B67752B1}" srcId="{C0FD1B71-C5A8-45FE-A6B6-39B430BA7AB3}" destId="{0EE818D3-64AE-4A3F-AC47-293BAC2D8935}" srcOrd="0" destOrd="0" parTransId="{AB08DDE7-165E-417C-916B-352FA6CEE2DF}" sibTransId="{34AA4374-B4C4-49A3-9B69-CBE2EBFCE024}"/>
    <dgm:cxn modelId="{2F890C26-2C3C-4EEC-A40D-340CAC706F04}" type="presOf" srcId="{66059E90-3E5E-4B11-8F45-87A50B480109}" destId="{2E9E98A7-0B9E-49D8-892A-3A95E1CC1E3F}" srcOrd="1" destOrd="0" presId="urn:microsoft.com/office/officeart/2008/layout/HorizontalMultiLevelHierarchy"/>
    <dgm:cxn modelId="{2948A20B-D4FC-4498-93C8-122C4717268B}" type="presOf" srcId="{0FF922FF-EECA-43B3-830C-4E39569C1154}" destId="{8A2F9A98-2F87-4C54-9778-56A89F312C08}" srcOrd="1" destOrd="0" presId="urn:microsoft.com/office/officeart/2008/layout/HorizontalMultiLevelHierarchy"/>
    <dgm:cxn modelId="{3446C2DE-45E7-4F88-BFC1-90714E7E618D}" type="presOf" srcId="{FB78C54A-3675-43A4-B6D4-5D48B80A1B67}" destId="{CA663A0F-C8E1-413D-BF12-459FBA551B5A}" srcOrd="1" destOrd="0" presId="urn:microsoft.com/office/officeart/2008/layout/HorizontalMultiLevelHierarchy"/>
    <dgm:cxn modelId="{0E92441A-D1DB-42BA-83D4-30CD08FEA046}" type="presOf" srcId="{95EDCA83-75A0-48B3-B07D-A2BAB356F00B}" destId="{E8D89901-55BC-4EDD-86F6-AFE52EA30498}" srcOrd="0" destOrd="0" presId="urn:microsoft.com/office/officeart/2008/layout/HorizontalMultiLevelHierarchy"/>
    <dgm:cxn modelId="{EF93BE67-08FD-41C3-BCB4-25D3B239CFAD}" srcId="{0EE818D3-64AE-4A3F-AC47-293BAC2D8935}" destId="{0E6405A1-D058-4B52-88BC-0A405828F8C9}" srcOrd="1" destOrd="0" parTransId="{783BBE3C-E5DD-40C7-B86F-9DB6691144B3}" sibTransId="{13280241-BE92-4448-A57E-3FD24AF52299}"/>
    <dgm:cxn modelId="{14694709-C59A-46DB-8869-88B6FB6F630F}" type="presOf" srcId="{11A341E6-299C-434E-A857-BE280498CB7D}" destId="{FF6C8725-5EF1-4F71-8EA8-9B652DE71AA5}" srcOrd="1" destOrd="0" presId="urn:microsoft.com/office/officeart/2008/layout/HorizontalMultiLevelHierarchy"/>
    <dgm:cxn modelId="{391CEBAE-BE3D-4358-96F4-FC115CBF846B}" type="presOf" srcId="{12205A83-C66B-4C85-8A90-95AECE7B1573}" destId="{0A92B983-D4ED-4B34-9B69-ED964CCBA5A3}" srcOrd="0" destOrd="0" presId="urn:microsoft.com/office/officeart/2008/layout/HorizontalMultiLevelHierarchy"/>
    <dgm:cxn modelId="{CC29DB44-0C8D-4900-A362-05418C57C62A}" type="presOf" srcId="{11A341E6-299C-434E-A857-BE280498CB7D}" destId="{394EA1A0-46D2-4819-8D97-E47ACE921553}" srcOrd="0" destOrd="0" presId="urn:microsoft.com/office/officeart/2008/layout/HorizontalMultiLevelHierarchy"/>
    <dgm:cxn modelId="{BA7AACD6-F34B-407C-B425-AB2C674CFBA7}" type="presOf" srcId="{45EBC65E-A53C-44BA-BF84-104BEDB35585}" destId="{CBFC7F4C-2E51-450C-A131-C3654BE84825}" srcOrd="1" destOrd="0" presId="urn:microsoft.com/office/officeart/2008/layout/HorizontalMultiLevelHierarchy"/>
    <dgm:cxn modelId="{0704A213-B48F-40D1-9F50-DE4631D1A6F1}" type="presOf" srcId="{0FF922FF-EECA-43B3-830C-4E39569C1154}" destId="{10207192-2E14-47E6-826A-5556F3B20594}" srcOrd="0" destOrd="0" presId="urn:microsoft.com/office/officeart/2008/layout/HorizontalMultiLevelHierarchy"/>
    <dgm:cxn modelId="{7DF31792-F058-4981-970D-E535007E04ED}" type="presOf" srcId="{29E612B9-620F-4D69-8616-E71A9C737130}" destId="{4B501014-D3FD-4607-AB67-76556CA1F03B}" srcOrd="0" destOrd="0" presId="urn:microsoft.com/office/officeart/2008/layout/HorizontalMultiLevelHierarchy"/>
    <dgm:cxn modelId="{04C2A127-76F9-4DE6-8A12-F619BC57DC16}" srcId="{0EE818D3-64AE-4A3F-AC47-293BAC2D8935}" destId="{95EDCA83-75A0-48B3-B07D-A2BAB356F00B}" srcOrd="3" destOrd="0" parTransId="{FB78C54A-3675-43A4-B6D4-5D48B80A1B67}" sibTransId="{781F2CB4-8569-48B0-BE38-19EC946AAA7D}"/>
    <dgm:cxn modelId="{62F5E7BF-1406-48AE-A807-8E0AF73CF5B1}" type="presOf" srcId="{C96B916C-A9D6-41FF-B14F-4F428A5D15BC}" destId="{AA6DC25D-9228-4964-BB1A-532471CFD096}" srcOrd="1" destOrd="0" presId="urn:microsoft.com/office/officeart/2008/layout/HorizontalMultiLevelHierarchy"/>
    <dgm:cxn modelId="{60AE2AC1-CDB6-4542-B27A-FDEF4A2FEDE5}" type="presOf" srcId="{0E6405A1-D058-4B52-88BC-0A405828F8C9}" destId="{AC4E4591-5B72-44D5-944D-ADE6E382D190}" srcOrd="0" destOrd="0" presId="urn:microsoft.com/office/officeart/2008/layout/HorizontalMultiLevelHierarchy"/>
    <dgm:cxn modelId="{2E9821F4-D069-45BD-950E-C724170BACCE}" srcId="{AC4AF10C-C9E2-4790-AC2C-2A0F5C6EF5C1}" destId="{12205A83-C66B-4C85-8A90-95AECE7B1573}" srcOrd="0" destOrd="0" parTransId="{87923E75-88FD-46F2-A863-5F2B00FB5AE5}" sibTransId="{CA09056D-1BBA-415E-8FA9-771B135D825E}"/>
    <dgm:cxn modelId="{41CCA6D2-D8E8-4A7C-A9CA-53C32FE00FE2}" type="presOf" srcId="{783BBE3C-E5DD-40C7-B86F-9DB6691144B3}" destId="{979173DD-A079-44AB-8F13-297FEEEEBDA7}" srcOrd="1" destOrd="0" presId="urn:microsoft.com/office/officeart/2008/layout/HorizontalMultiLevelHierarchy"/>
    <dgm:cxn modelId="{09F4EB73-47BB-423F-BE01-1E1B03AB3921}" type="presOf" srcId="{29E612B9-620F-4D69-8616-E71A9C737130}" destId="{BC752ECE-37DB-4E1C-A89E-FCD8888DFA50}" srcOrd="1" destOrd="0" presId="urn:microsoft.com/office/officeart/2008/layout/HorizontalMultiLevelHierarchy"/>
    <dgm:cxn modelId="{D39AA7C1-A774-401E-9CC6-FBDBBFDAADE4}" srcId="{95EDCA83-75A0-48B3-B07D-A2BAB356F00B}" destId="{A66AF60C-552C-4287-ACCA-851C272BA12F}" srcOrd="0" destOrd="0" parTransId="{66059E90-3E5E-4B11-8F45-87A50B480109}" sibTransId="{5C6E733F-9992-46C8-ABDC-591D3736CAB5}"/>
    <dgm:cxn modelId="{A3989DF0-4969-4CC7-93D5-B90F645CB074}" type="presOf" srcId="{5319D26A-AEB6-484B-ACF4-26AC80C62C36}" destId="{BCFB6ED9-774E-4A1F-9B53-E97193F7382A}" srcOrd="0" destOrd="0" presId="urn:microsoft.com/office/officeart/2008/layout/HorizontalMultiLevelHierarchy"/>
    <dgm:cxn modelId="{CFBD22AF-378E-46B9-AA42-0F037C7DD2B7}" srcId="{55E8193C-8D53-4443-87F8-C0A0CC5D6A93}" destId="{CE9D489E-3D81-4471-A7AA-C7C5A574C5BB}" srcOrd="0" destOrd="0" parTransId="{0FF922FF-EECA-43B3-830C-4E39569C1154}" sibTransId="{149E1458-A3C6-406A-A7E4-C2025DEE9E8E}"/>
    <dgm:cxn modelId="{E06DE25F-42E1-4CA5-B4EE-CA61718BAEEA}" type="presOf" srcId="{66059E90-3E5E-4B11-8F45-87A50B480109}" destId="{86A9AED3-EB12-4EE5-9913-3863DD88AFD0}" srcOrd="0" destOrd="0" presId="urn:microsoft.com/office/officeart/2008/layout/HorizontalMultiLevelHierarchy"/>
    <dgm:cxn modelId="{701ACF64-7E0E-48C2-9CFD-C4658165D956}" srcId="{0EE818D3-64AE-4A3F-AC47-293BAC2D8935}" destId="{9EFC0721-99BB-4826-9189-F3FDD025DB2C}" srcOrd="4" destOrd="0" parTransId="{29E612B9-620F-4D69-8616-E71A9C737130}" sibTransId="{F52C6932-BBDC-4309-94C4-E7EE9279F2CE}"/>
    <dgm:cxn modelId="{E92FDDE1-B34F-48AD-9E2B-F3888D2D0C73}" type="presOf" srcId="{C96B916C-A9D6-41FF-B14F-4F428A5D15BC}" destId="{3923CB19-B93F-4650-BE62-6CF162E5D0E1}" srcOrd="0" destOrd="0" presId="urn:microsoft.com/office/officeart/2008/layout/HorizontalMultiLevelHierarchy"/>
    <dgm:cxn modelId="{FF1E99EC-B985-455A-A7E1-ED3E78438242}" type="presOf" srcId="{0EE818D3-64AE-4A3F-AC47-293BAC2D8935}" destId="{2AB34B0E-0EF5-498D-8558-24C029BEF6A4}" srcOrd="0" destOrd="0" presId="urn:microsoft.com/office/officeart/2008/layout/HorizontalMultiLevelHierarchy"/>
    <dgm:cxn modelId="{535188FE-6465-42F2-964C-7B189F65EA58}" type="presOf" srcId="{CE9D489E-3D81-4471-A7AA-C7C5A574C5BB}" destId="{2BE5EA14-2325-44D7-86A1-0B9E7B5E6F66}" srcOrd="0" destOrd="0" presId="urn:microsoft.com/office/officeart/2008/layout/HorizontalMultiLevelHierarchy"/>
    <dgm:cxn modelId="{D899D5CE-3C84-49C7-8B21-DC31ABA6CC23}" type="presOf" srcId="{45EBC65E-A53C-44BA-BF84-104BEDB35585}" destId="{65C869B8-A5A8-4813-8E3C-8973FA4EB9D1}" srcOrd="0" destOrd="0" presId="urn:microsoft.com/office/officeart/2008/layout/HorizontalMultiLevelHierarchy"/>
    <dgm:cxn modelId="{FFCC0E13-1A0D-4D47-A6D3-EA1C6CCB1840}" type="presParOf" srcId="{AA03BF97-40A5-450D-8448-B0F53ABF5C64}" destId="{D1F24D44-B49D-400E-AB02-CFBA2F33C5E5}" srcOrd="0" destOrd="0" presId="urn:microsoft.com/office/officeart/2008/layout/HorizontalMultiLevelHierarchy"/>
    <dgm:cxn modelId="{2DED8CF7-8493-4744-8B0B-1DE01E672C7B}" type="presParOf" srcId="{D1F24D44-B49D-400E-AB02-CFBA2F33C5E5}" destId="{2AB34B0E-0EF5-498D-8558-24C029BEF6A4}" srcOrd="0" destOrd="0" presId="urn:microsoft.com/office/officeart/2008/layout/HorizontalMultiLevelHierarchy"/>
    <dgm:cxn modelId="{B4FC08EB-CC14-48C2-A1AD-B4313414AFC5}" type="presParOf" srcId="{D1F24D44-B49D-400E-AB02-CFBA2F33C5E5}" destId="{13D2EF9E-2B1F-4B32-BDEA-0AF11B5BFE28}" srcOrd="1" destOrd="0" presId="urn:microsoft.com/office/officeart/2008/layout/HorizontalMultiLevelHierarchy"/>
    <dgm:cxn modelId="{45759461-6075-45FA-AF23-CD6E42B2EBEF}" type="presParOf" srcId="{13D2EF9E-2B1F-4B32-BDEA-0AF11B5BFE28}" destId="{394EA1A0-46D2-4819-8D97-E47ACE921553}" srcOrd="0" destOrd="0" presId="urn:microsoft.com/office/officeart/2008/layout/HorizontalMultiLevelHierarchy"/>
    <dgm:cxn modelId="{58CF1057-4347-4BD6-B8FD-0E03BD9618C6}" type="presParOf" srcId="{394EA1A0-46D2-4819-8D97-E47ACE921553}" destId="{FF6C8725-5EF1-4F71-8EA8-9B652DE71AA5}" srcOrd="0" destOrd="0" presId="urn:microsoft.com/office/officeart/2008/layout/HorizontalMultiLevelHierarchy"/>
    <dgm:cxn modelId="{117BA059-D842-4D66-BCEA-AC3A64DC62AC}" type="presParOf" srcId="{13D2EF9E-2B1F-4B32-BDEA-0AF11B5BFE28}" destId="{D73636F1-9E4E-412B-A3FC-EAAE5A0E9697}" srcOrd="1" destOrd="0" presId="urn:microsoft.com/office/officeart/2008/layout/HorizontalMultiLevelHierarchy"/>
    <dgm:cxn modelId="{90381EBD-8272-4CF5-86AF-6F5D0F442E19}" type="presParOf" srcId="{D73636F1-9E4E-412B-A3FC-EAAE5A0E9697}" destId="{94AAAECA-90DB-4286-83B0-8B959823759A}" srcOrd="0" destOrd="0" presId="urn:microsoft.com/office/officeart/2008/layout/HorizontalMultiLevelHierarchy"/>
    <dgm:cxn modelId="{9E15C799-CC9D-4307-813E-CFB1D48CE3BE}" type="presParOf" srcId="{D73636F1-9E4E-412B-A3FC-EAAE5A0E9697}" destId="{1947EE8D-1B63-4066-B134-195CDD32128F}" srcOrd="1" destOrd="0" presId="urn:microsoft.com/office/officeart/2008/layout/HorizontalMultiLevelHierarchy"/>
    <dgm:cxn modelId="{80BACBF3-DC01-4AEE-A059-C6B45CB30B81}" type="presParOf" srcId="{1947EE8D-1B63-4066-B134-195CDD32128F}" destId="{10207192-2E14-47E6-826A-5556F3B20594}" srcOrd="0" destOrd="0" presId="urn:microsoft.com/office/officeart/2008/layout/HorizontalMultiLevelHierarchy"/>
    <dgm:cxn modelId="{5E6658C7-69F0-4C11-8C90-A93FA2ACD8D8}" type="presParOf" srcId="{10207192-2E14-47E6-826A-5556F3B20594}" destId="{8A2F9A98-2F87-4C54-9778-56A89F312C08}" srcOrd="0" destOrd="0" presId="urn:microsoft.com/office/officeart/2008/layout/HorizontalMultiLevelHierarchy"/>
    <dgm:cxn modelId="{1DEA1A6A-9E48-4093-BC0C-E42CEBECC24B}" type="presParOf" srcId="{1947EE8D-1B63-4066-B134-195CDD32128F}" destId="{67D2B5E3-64E7-4B64-ADCC-96FB6285685A}" srcOrd="1" destOrd="0" presId="urn:microsoft.com/office/officeart/2008/layout/HorizontalMultiLevelHierarchy"/>
    <dgm:cxn modelId="{B4402C00-E7CC-4D06-BA64-1DC19246BE67}" type="presParOf" srcId="{67D2B5E3-64E7-4B64-ADCC-96FB6285685A}" destId="{2BE5EA14-2325-44D7-86A1-0B9E7B5E6F66}" srcOrd="0" destOrd="0" presId="urn:microsoft.com/office/officeart/2008/layout/HorizontalMultiLevelHierarchy"/>
    <dgm:cxn modelId="{699A396C-E3DF-4ED1-9EBC-1E1F006EE176}" type="presParOf" srcId="{67D2B5E3-64E7-4B64-ADCC-96FB6285685A}" destId="{60DBF89B-E011-4C47-A494-43950E261901}" srcOrd="1" destOrd="0" presId="urn:microsoft.com/office/officeart/2008/layout/HorizontalMultiLevelHierarchy"/>
    <dgm:cxn modelId="{FEB2E00D-F564-49E5-8B5F-9CA910F8205C}" type="presParOf" srcId="{13D2EF9E-2B1F-4B32-BDEA-0AF11B5BFE28}" destId="{B94DD55C-FC11-4AC6-ACBB-E4CA44FF2B63}" srcOrd="2" destOrd="0" presId="urn:microsoft.com/office/officeart/2008/layout/HorizontalMultiLevelHierarchy"/>
    <dgm:cxn modelId="{7A82F12F-6060-4DA3-8F99-722E23C54DDC}" type="presParOf" srcId="{B94DD55C-FC11-4AC6-ACBB-E4CA44FF2B63}" destId="{979173DD-A079-44AB-8F13-297FEEEEBDA7}" srcOrd="0" destOrd="0" presId="urn:microsoft.com/office/officeart/2008/layout/HorizontalMultiLevelHierarchy"/>
    <dgm:cxn modelId="{4732B19C-0AB0-4926-991D-A82391321290}" type="presParOf" srcId="{13D2EF9E-2B1F-4B32-BDEA-0AF11B5BFE28}" destId="{5E63D461-B3B9-4EF7-BD19-E8C4B82D298C}" srcOrd="3" destOrd="0" presId="urn:microsoft.com/office/officeart/2008/layout/HorizontalMultiLevelHierarchy"/>
    <dgm:cxn modelId="{2333B10F-7DCC-4E39-B1DC-C0B4F20C1089}" type="presParOf" srcId="{5E63D461-B3B9-4EF7-BD19-E8C4B82D298C}" destId="{AC4E4591-5B72-44D5-944D-ADE6E382D190}" srcOrd="0" destOrd="0" presId="urn:microsoft.com/office/officeart/2008/layout/HorizontalMultiLevelHierarchy"/>
    <dgm:cxn modelId="{5CE9794D-BE40-4B54-A4A4-857F2BA6DDFB}" type="presParOf" srcId="{5E63D461-B3B9-4EF7-BD19-E8C4B82D298C}" destId="{AEE4F105-7C87-41B8-8AEA-9DAEA68A1615}" srcOrd="1" destOrd="0" presId="urn:microsoft.com/office/officeart/2008/layout/HorizontalMultiLevelHierarchy"/>
    <dgm:cxn modelId="{6C93576E-F433-4BF8-BB52-3C38C9969FF2}" type="presParOf" srcId="{AEE4F105-7C87-41B8-8AEA-9DAEA68A1615}" destId="{A33C0C40-B000-47EA-A400-71E7A021F39D}" srcOrd="0" destOrd="0" presId="urn:microsoft.com/office/officeart/2008/layout/HorizontalMultiLevelHierarchy"/>
    <dgm:cxn modelId="{F84CD578-F371-44D5-B70C-6FA92D301D13}" type="presParOf" srcId="{A33C0C40-B000-47EA-A400-71E7A021F39D}" destId="{58C0C577-2BFE-4E9D-BCE4-7AD89940A2E4}" srcOrd="0" destOrd="0" presId="urn:microsoft.com/office/officeart/2008/layout/HorizontalMultiLevelHierarchy"/>
    <dgm:cxn modelId="{78058903-4CF8-4C59-8AEC-21DAFEFC4711}" type="presParOf" srcId="{AEE4F105-7C87-41B8-8AEA-9DAEA68A1615}" destId="{201CE274-2F78-4C54-85D8-074E367BF48E}" srcOrd="1" destOrd="0" presId="urn:microsoft.com/office/officeart/2008/layout/HorizontalMultiLevelHierarchy"/>
    <dgm:cxn modelId="{D6508A28-4D43-432F-9E6B-0348E533BE1D}" type="presParOf" srcId="{201CE274-2F78-4C54-85D8-074E367BF48E}" destId="{BCFB6ED9-774E-4A1F-9B53-E97193F7382A}" srcOrd="0" destOrd="0" presId="urn:microsoft.com/office/officeart/2008/layout/HorizontalMultiLevelHierarchy"/>
    <dgm:cxn modelId="{CB226686-6DE8-4BFC-B510-ADAD5D43F9EA}" type="presParOf" srcId="{201CE274-2F78-4C54-85D8-074E367BF48E}" destId="{B429B614-D0B0-4E71-9E33-4050875703B5}" srcOrd="1" destOrd="0" presId="urn:microsoft.com/office/officeart/2008/layout/HorizontalMultiLevelHierarchy"/>
    <dgm:cxn modelId="{C7193FC8-C81B-4C4B-94DE-E2906BF04E12}" type="presParOf" srcId="{13D2EF9E-2B1F-4B32-BDEA-0AF11B5BFE28}" destId="{3923CB19-B93F-4650-BE62-6CF162E5D0E1}" srcOrd="4" destOrd="0" presId="urn:microsoft.com/office/officeart/2008/layout/HorizontalMultiLevelHierarchy"/>
    <dgm:cxn modelId="{320C7B1A-2254-4AE2-95E9-3EDC3D9FF29F}" type="presParOf" srcId="{3923CB19-B93F-4650-BE62-6CF162E5D0E1}" destId="{AA6DC25D-9228-4964-BB1A-532471CFD096}" srcOrd="0" destOrd="0" presId="urn:microsoft.com/office/officeart/2008/layout/HorizontalMultiLevelHierarchy"/>
    <dgm:cxn modelId="{950BC424-FBB8-4272-B55C-F46282740BFC}" type="presParOf" srcId="{13D2EF9E-2B1F-4B32-BDEA-0AF11B5BFE28}" destId="{323FD251-3439-46BC-ACC6-383F571388CB}" srcOrd="5" destOrd="0" presId="urn:microsoft.com/office/officeart/2008/layout/HorizontalMultiLevelHierarchy"/>
    <dgm:cxn modelId="{A4E73C6C-6570-483C-A05E-9F0E03690991}" type="presParOf" srcId="{323FD251-3439-46BC-ACC6-383F571388CB}" destId="{3E8C0EF0-7B6E-49E5-B56D-2018559973A4}" srcOrd="0" destOrd="0" presId="urn:microsoft.com/office/officeart/2008/layout/HorizontalMultiLevelHierarchy"/>
    <dgm:cxn modelId="{0BAEEE70-9379-45B5-B727-3340D5F7ED1A}" type="presParOf" srcId="{323FD251-3439-46BC-ACC6-383F571388CB}" destId="{88EA2072-8056-4952-9026-243534817CB7}" srcOrd="1" destOrd="0" presId="urn:microsoft.com/office/officeart/2008/layout/HorizontalMultiLevelHierarchy"/>
    <dgm:cxn modelId="{848BAC5F-DDC8-4631-AE49-A2F47DC43D71}" type="presParOf" srcId="{88EA2072-8056-4952-9026-243534817CB7}" destId="{4DEC6BBF-70E3-4E99-BB31-00BFBE78D318}" srcOrd="0" destOrd="0" presId="urn:microsoft.com/office/officeart/2008/layout/HorizontalMultiLevelHierarchy"/>
    <dgm:cxn modelId="{94B53C43-E55F-4687-BBC0-C26258A53257}" type="presParOf" srcId="{4DEC6BBF-70E3-4E99-BB31-00BFBE78D318}" destId="{27BAD441-13B0-4F1E-A9AF-0315E494C0FB}" srcOrd="0" destOrd="0" presId="urn:microsoft.com/office/officeart/2008/layout/HorizontalMultiLevelHierarchy"/>
    <dgm:cxn modelId="{8D9AF2F7-333F-4575-BDD3-C437D1A772F9}" type="presParOf" srcId="{88EA2072-8056-4952-9026-243534817CB7}" destId="{8A369C26-AEB9-4468-BE42-BFC524676933}" srcOrd="1" destOrd="0" presId="urn:microsoft.com/office/officeart/2008/layout/HorizontalMultiLevelHierarchy"/>
    <dgm:cxn modelId="{D13AFB12-9AE9-436B-B64A-12310BEA9FA3}" type="presParOf" srcId="{8A369C26-AEB9-4468-BE42-BFC524676933}" destId="{0A92B983-D4ED-4B34-9B69-ED964CCBA5A3}" srcOrd="0" destOrd="0" presId="urn:microsoft.com/office/officeart/2008/layout/HorizontalMultiLevelHierarchy"/>
    <dgm:cxn modelId="{AB7CC824-32AD-4A9F-B96D-5A3F83DC6B21}" type="presParOf" srcId="{8A369C26-AEB9-4468-BE42-BFC524676933}" destId="{032016A1-5314-4E67-A3D7-01B687605F45}" srcOrd="1" destOrd="0" presId="urn:microsoft.com/office/officeart/2008/layout/HorizontalMultiLevelHierarchy"/>
    <dgm:cxn modelId="{7286BF9F-F8BE-420E-ABDC-9B31630FB4ED}" type="presParOf" srcId="{13D2EF9E-2B1F-4B32-BDEA-0AF11B5BFE28}" destId="{D94F4E2B-84AD-4D38-BD3E-273B0591BA17}" srcOrd="6" destOrd="0" presId="urn:microsoft.com/office/officeart/2008/layout/HorizontalMultiLevelHierarchy"/>
    <dgm:cxn modelId="{0FFC33BE-17C2-4B9A-A933-37C88987B9FF}" type="presParOf" srcId="{D94F4E2B-84AD-4D38-BD3E-273B0591BA17}" destId="{CA663A0F-C8E1-413D-BF12-459FBA551B5A}" srcOrd="0" destOrd="0" presId="urn:microsoft.com/office/officeart/2008/layout/HorizontalMultiLevelHierarchy"/>
    <dgm:cxn modelId="{D02B61F4-4A54-4FA9-9D8E-F10D40F4CDE6}" type="presParOf" srcId="{13D2EF9E-2B1F-4B32-BDEA-0AF11B5BFE28}" destId="{8754C80C-F8EA-465B-8617-98F42031BF03}" srcOrd="7" destOrd="0" presId="urn:microsoft.com/office/officeart/2008/layout/HorizontalMultiLevelHierarchy"/>
    <dgm:cxn modelId="{723E2885-0336-484E-9D72-D67A032DC5C6}" type="presParOf" srcId="{8754C80C-F8EA-465B-8617-98F42031BF03}" destId="{E8D89901-55BC-4EDD-86F6-AFE52EA30498}" srcOrd="0" destOrd="0" presId="urn:microsoft.com/office/officeart/2008/layout/HorizontalMultiLevelHierarchy"/>
    <dgm:cxn modelId="{1F98EC6E-E344-4C8E-9868-8C6DB16496F6}" type="presParOf" srcId="{8754C80C-F8EA-465B-8617-98F42031BF03}" destId="{C5212D03-7FA4-400A-B09C-781544C70D0B}" srcOrd="1" destOrd="0" presId="urn:microsoft.com/office/officeart/2008/layout/HorizontalMultiLevelHierarchy"/>
    <dgm:cxn modelId="{5D16DFBA-9D71-4048-A9F2-1334C2BBB950}" type="presParOf" srcId="{C5212D03-7FA4-400A-B09C-781544C70D0B}" destId="{86A9AED3-EB12-4EE5-9913-3863DD88AFD0}" srcOrd="0" destOrd="0" presId="urn:microsoft.com/office/officeart/2008/layout/HorizontalMultiLevelHierarchy"/>
    <dgm:cxn modelId="{F575CD55-3B3F-4636-B2CF-47410F8E2BE7}" type="presParOf" srcId="{86A9AED3-EB12-4EE5-9913-3863DD88AFD0}" destId="{2E9E98A7-0B9E-49D8-892A-3A95E1CC1E3F}" srcOrd="0" destOrd="0" presId="urn:microsoft.com/office/officeart/2008/layout/HorizontalMultiLevelHierarchy"/>
    <dgm:cxn modelId="{E9620A6A-906D-415C-95B0-35EFD3D51AFB}" type="presParOf" srcId="{C5212D03-7FA4-400A-B09C-781544C70D0B}" destId="{914DAB6F-5682-48A9-BE1D-A2BAF2F6D55A}" srcOrd="1" destOrd="0" presId="urn:microsoft.com/office/officeart/2008/layout/HorizontalMultiLevelHierarchy"/>
    <dgm:cxn modelId="{7DC70FEE-9CE9-4617-B1D1-171B6D5E8224}" type="presParOf" srcId="{914DAB6F-5682-48A9-BE1D-A2BAF2F6D55A}" destId="{AB41CF78-566A-4179-B0E9-9FAEF8F01A56}" srcOrd="0" destOrd="0" presId="urn:microsoft.com/office/officeart/2008/layout/HorizontalMultiLevelHierarchy"/>
    <dgm:cxn modelId="{64A2A8C6-9471-4CE5-9452-DFDAB7D10519}" type="presParOf" srcId="{914DAB6F-5682-48A9-BE1D-A2BAF2F6D55A}" destId="{A42470B2-A778-488D-B68B-B8C09EBD744E}" srcOrd="1" destOrd="0" presId="urn:microsoft.com/office/officeart/2008/layout/HorizontalMultiLevelHierarchy"/>
    <dgm:cxn modelId="{5B3EDF77-C8C0-44BE-B489-21E20934B8A5}" type="presParOf" srcId="{13D2EF9E-2B1F-4B32-BDEA-0AF11B5BFE28}" destId="{4B501014-D3FD-4607-AB67-76556CA1F03B}" srcOrd="8" destOrd="0" presId="urn:microsoft.com/office/officeart/2008/layout/HorizontalMultiLevelHierarchy"/>
    <dgm:cxn modelId="{C53F2EFB-C528-43CF-8D01-69E3444DE829}" type="presParOf" srcId="{4B501014-D3FD-4607-AB67-76556CA1F03B}" destId="{BC752ECE-37DB-4E1C-A89E-FCD8888DFA50}" srcOrd="0" destOrd="0" presId="urn:microsoft.com/office/officeart/2008/layout/HorizontalMultiLevelHierarchy"/>
    <dgm:cxn modelId="{49757744-D72B-4461-99E2-A00E51A4F024}" type="presParOf" srcId="{13D2EF9E-2B1F-4B32-BDEA-0AF11B5BFE28}" destId="{ABA4CF71-295C-496B-81B0-D88B02F10DBD}" srcOrd="9" destOrd="0" presId="urn:microsoft.com/office/officeart/2008/layout/HorizontalMultiLevelHierarchy"/>
    <dgm:cxn modelId="{7AD99250-E2B5-4B75-8464-239FFF4942C5}" type="presParOf" srcId="{ABA4CF71-295C-496B-81B0-D88B02F10DBD}" destId="{3394F7BE-873C-4442-83CE-537C595660EF}" srcOrd="0" destOrd="0" presId="urn:microsoft.com/office/officeart/2008/layout/HorizontalMultiLevelHierarchy"/>
    <dgm:cxn modelId="{A21246CE-F52A-4C29-B142-6F23AB3AC456}" type="presParOf" srcId="{ABA4CF71-295C-496B-81B0-D88B02F10DBD}" destId="{40B27929-5909-45FD-BCCC-06194E0FA483}" srcOrd="1" destOrd="0" presId="urn:microsoft.com/office/officeart/2008/layout/HorizontalMultiLevelHierarchy"/>
    <dgm:cxn modelId="{899E8CFD-1EE2-4790-9C27-1EFC1EA494DC}" type="presParOf" srcId="{40B27929-5909-45FD-BCCC-06194E0FA483}" destId="{65C869B8-A5A8-4813-8E3C-8973FA4EB9D1}" srcOrd="0" destOrd="0" presId="urn:microsoft.com/office/officeart/2008/layout/HorizontalMultiLevelHierarchy"/>
    <dgm:cxn modelId="{7E21C475-7E3F-416B-99B0-17819A702005}" type="presParOf" srcId="{65C869B8-A5A8-4813-8E3C-8973FA4EB9D1}" destId="{CBFC7F4C-2E51-450C-A131-C3654BE84825}" srcOrd="0" destOrd="0" presId="urn:microsoft.com/office/officeart/2008/layout/HorizontalMultiLevelHierarchy"/>
    <dgm:cxn modelId="{EFAB8B68-381E-4004-8237-C3B1F67579F8}" type="presParOf" srcId="{40B27929-5909-45FD-BCCC-06194E0FA483}" destId="{3CF9DED9-6BCA-4434-87D0-707E34219D48}" srcOrd="1" destOrd="0" presId="urn:microsoft.com/office/officeart/2008/layout/HorizontalMultiLevelHierarchy"/>
    <dgm:cxn modelId="{6625CD2A-60E0-4EFA-8598-A68E5E1221AC}" type="presParOf" srcId="{3CF9DED9-6BCA-4434-87D0-707E34219D48}" destId="{CF196AB2-6989-4702-A2A2-B4B83BE7DCA8}" srcOrd="0" destOrd="0" presId="urn:microsoft.com/office/officeart/2008/layout/HorizontalMultiLevelHierarchy"/>
    <dgm:cxn modelId="{3B492454-714D-4EA6-B172-70B45C2AD601}" type="presParOf" srcId="{3CF9DED9-6BCA-4434-87D0-707E34219D48}" destId="{154451C3-3C97-4AF4-81DF-40A4EBABB5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FD1B71-C5A8-45FE-A6B6-39B430BA7A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EE818D3-64AE-4A3F-AC47-293BAC2D8935}">
      <dgm:prSet phldrT="[Text]" custT="1"/>
      <dgm:spPr/>
      <dgm:t>
        <a:bodyPr/>
        <a:lstStyle/>
        <a:p>
          <a:pPr rtl="1"/>
          <a:r>
            <a:rPr lang="fa-IR" sz="3000" dirty="0" smtClean="0">
              <a:cs typeface="B Nazanin" panose="00000400000000000000" pitchFamily="2" charset="-78"/>
            </a:rPr>
            <a:t>بررسی فریم </a:t>
          </a:r>
          <a:r>
            <a:rPr lang="en-US" sz="3000" dirty="0" smtClean="0">
              <a:cs typeface="B Nazanin" panose="00000400000000000000" pitchFamily="2" charset="-78"/>
            </a:rPr>
            <a:t>PPP</a:t>
          </a:r>
          <a:endParaRPr lang="fa-IR" sz="3000" dirty="0">
            <a:cs typeface="B Nazanin" panose="00000400000000000000" pitchFamily="2" charset="-78"/>
          </a:endParaRPr>
        </a:p>
      </dgm:t>
    </dgm:pt>
    <dgm:pt modelId="{AB08DDE7-165E-417C-916B-352FA6CEE2DF}" type="parTrans" cxnId="{A159E662-A1BD-4483-9107-6473B67752B1}">
      <dgm:prSet/>
      <dgm:spPr/>
      <dgm:t>
        <a:bodyPr/>
        <a:lstStyle/>
        <a:p>
          <a:pPr rtl="1"/>
          <a:endParaRPr lang="fa-IR"/>
        </a:p>
      </dgm:t>
    </dgm:pt>
    <dgm:pt modelId="{34AA4374-B4C4-49A3-9B69-CBE2EBFCE024}" type="sibTrans" cxnId="{A159E662-A1BD-4483-9107-6473B67752B1}">
      <dgm:prSet/>
      <dgm:spPr/>
      <dgm:t>
        <a:bodyPr/>
        <a:lstStyle/>
        <a:p>
          <a:pPr rtl="1"/>
          <a:endParaRPr lang="fa-IR"/>
        </a:p>
      </dgm:t>
    </dgm:pt>
    <dgm:pt modelId="{55E8193C-8D53-4443-87F8-C0A0CC5D6A93}">
      <dgm:prSet phldrT="[Text]" custT="1"/>
      <dgm:spPr/>
      <dgm:t>
        <a:bodyPr/>
        <a:lstStyle/>
        <a:p>
          <a:pPr rtl="1"/>
          <a:r>
            <a:rPr lang="en-US" sz="2500" dirty="0" smtClean="0"/>
            <a:t>Flag</a:t>
          </a:r>
          <a:endParaRPr lang="fa-IR" sz="2500" dirty="0"/>
        </a:p>
      </dgm:t>
    </dgm:pt>
    <dgm:pt modelId="{11A341E6-299C-434E-A857-BE280498CB7D}" type="parTrans" cxnId="{953EDCC8-E186-4222-B31E-15095CD3DD36}">
      <dgm:prSet/>
      <dgm:spPr/>
      <dgm:t>
        <a:bodyPr/>
        <a:lstStyle/>
        <a:p>
          <a:pPr rtl="1"/>
          <a:endParaRPr lang="fa-IR"/>
        </a:p>
      </dgm:t>
    </dgm:pt>
    <dgm:pt modelId="{63E15D78-1B2C-43DA-9DDD-B0D0B3A1C819}" type="sibTrans" cxnId="{953EDCC8-E186-4222-B31E-15095CD3DD36}">
      <dgm:prSet/>
      <dgm:spPr/>
      <dgm:t>
        <a:bodyPr/>
        <a:lstStyle/>
        <a:p>
          <a:pPr rtl="1"/>
          <a:endParaRPr lang="fa-IR"/>
        </a:p>
      </dgm:t>
    </dgm:pt>
    <dgm:pt modelId="{0E6405A1-D058-4B52-88BC-0A405828F8C9}">
      <dgm:prSet phldrT="[Text]" custT="1"/>
      <dgm:spPr/>
      <dgm:t>
        <a:bodyPr/>
        <a:lstStyle/>
        <a:p>
          <a:pPr rtl="1"/>
          <a:r>
            <a:rPr lang="en-US" sz="2500" dirty="0" smtClean="0"/>
            <a:t>Address</a:t>
          </a:r>
          <a:endParaRPr lang="fa-IR" sz="2500" dirty="0"/>
        </a:p>
      </dgm:t>
    </dgm:pt>
    <dgm:pt modelId="{783BBE3C-E5DD-40C7-B86F-9DB6691144B3}" type="parTrans" cxnId="{EF93BE67-08FD-41C3-BCB4-25D3B239CFAD}">
      <dgm:prSet/>
      <dgm:spPr/>
      <dgm:t>
        <a:bodyPr/>
        <a:lstStyle/>
        <a:p>
          <a:pPr rtl="1"/>
          <a:endParaRPr lang="fa-IR"/>
        </a:p>
      </dgm:t>
    </dgm:pt>
    <dgm:pt modelId="{13280241-BE92-4448-A57E-3FD24AF52299}" type="sibTrans" cxnId="{EF93BE67-08FD-41C3-BCB4-25D3B239CFAD}">
      <dgm:prSet/>
      <dgm:spPr/>
      <dgm:t>
        <a:bodyPr/>
        <a:lstStyle/>
        <a:p>
          <a:pPr rtl="1"/>
          <a:endParaRPr lang="fa-IR"/>
        </a:p>
      </dgm:t>
    </dgm:pt>
    <dgm:pt modelId="{AC4AF10C-C9E2-4790-AC2C-2A0F5C6EF5C1}">
      <dgm:prSet phldrT="[Text]" custT="1"/>
      <dgm:spPr/>
      <dgm:t>
        <a:bodyPr/>
        <a:lstStyle/>
        <a:p>
          <a:pPr rtl="1"/>
          <a:r>
            <a:rPr lang="en-US" sz="2500" dirty="0" smtClean="0"/>
            <a:t>Control</a:t>
          </a:r>
          <a:endParaRPr lang="fa-IR" sz="2500" dirty="0"/>
        </a:p>
      </dgm:t>
    </dgm:pt>
    <dgm:pt modelId="{C96B916C-A9D6-41FF-B14F-4F428A5D15BC}" type="parTrans" cxnId="{8758BDA5-13D5-4C14-9C94-BA99A9331188}">
      <dgm:prSet/>
      <dgm:spPr/>
      <dgm:t>
        <a:bodyPr/>
        <a:lstStyle/>
        <a:p>
          <a:pPr rtl="1"/>
          <a:endParaRPr lang="fa-IR"/>
        </a:p>
      </dgm:t>
    </dgm:pt>
    <dgm:pt modelId="{2CA18958-7C44-4DB4-B54D-6B17F91D3D90}" type="sibTrans" cxnId="{8758BDA5-13D5-4C14-9C94-BA99A9331188}">
      <dgm:prSet/>
      <dgm:spPr/>
      <dgm:t>
        <a:bodyPr/>
        <a:lstStyle/>
        <a:p>
          <a:pPr rtl="1"/>
          <a:endParaRPr lang="fa-IR"/>
        </a:p>
      </dgm:t>
    </dgm:pt>
    <dgm:pt modelId="{95EDCA83-75A0-48B3-B07D-A2BAB356F00B}">
      <dgm:prSet phldrT="[Text]" custT="1"/>
      <dgm:spPr/>
      <dgm:t>
        <a:bodyPr/>
        <a:lstStyle/>
        <a:p>
          <a:pPr rtl="1"/>
          <a:r>
            <a:rPr lang="en-US" sz="2500" dirty="0" smtClean="0"/>
            <a:t>Payload</a:t>
          </a:r>
          <a:endParaRPr lang="fa-IR" sz="2500" dirty="0"/>
        </a:p>
      </dgm:t>
    </dgm:pt>
    <dgm:pt modelId="{FB78C54A-3675-43A4-B6D4-5D48B80A1B67}" type="parTrans" cxnId="{04C2A127-76F9-4DE6-8A12-F619BC57DC16}">
      <dgm:prSet/>
      <dgm:spPr/>
      <dgm:t>
        <a:bodyPr/>
        <a:lstStyle/>
        <a:p>
          <a:pPr rtl="1"/>
          <a:endParaRPr lang="fa-IR"/>
        </a:p>
      </dgm:t>
    </dgm:pt>
    <dgm:pt modelId="{781F2CB4-8569-48B0-BE38-19EC946AAA7D}" type="sibTrans" cxnId="{04C2A127-76F9-4DE6-8A12-F619BC57DC16}">
      <dgm:prSet/>
      <dgm:spPr/>
      <dgm:t>
        <a:bodyPr/>
        <a:lstStyle/>
        <a:p>
          <a:pPr rtl="1"/>
          <a:endParaRPr lang="fa-IR"/>
        </a:p>
      </dgm:t>
    </dgm:pt>
    <dgm:pt modelId="{9EFC0721-99BB-4826-9189-F3FDD025DB2C}">
      <dgm:prSet phldrT="[Text]" custT="1"/>
      <dgm:spPr/>
      <dgm:t>
        <a:bodyPr/>
        <a:lstStyle/>
        <a:p>
          <a:pPr rtl="1"/>
          <a:r>
            <a:rPr lang="en-US" sz="2500" dirty="0" smtClean="0"/>
            <a:t>FCS</a:t>
          </a:r>
          <a:endParaRPr lang="fa-IR" sz="2500" dirty="0"/>
        </a:p>
      </dgm:t>
    </dgm:pt>
    <dgm:pt modelId="{29E612B9-620F-4D69-8616-E71A9C737130}" type="parTrans" cxnId="{701ACF64-7E0E-48C2-9CFD-C4658165D956}">
      <dgm:prSet/>
      <dgm:spPr/>
      <dgm:t>
        <a:bodyPr/>
        <a:lstStyle/>
        <a:p>
          <a:pPr rtl="1"/>
          <a:endParaRPr lang="fa-IR"/>
        </a:p>
      </dgm:t>
    </dgm:pt>
    <dgm:pt modelId="{F52C6932-BBDC-4309-94C4-E7EE9279F2CE}" type="sibTrans" cxnId="{701ACF64-7E0E-48C2-9CFD-C4658165D956}">
      <dgm:prSet/>
      <dgm:spPr/>
      <dgm:t>
        <a:bodyPr/>
        <a:lstStyle/>
        <a:p>
          <a:pPr rtl="1"/>
          <a:endParaRPr lang="fa-IR"/>
        </a:p>
      </dgm:t>
    </dgm:pt>
    <dgm:pt modelId="{CE9D489E-3D81-4471-A7AA-C7C5A574C5BB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یک الگوی هشت بیتی </a:t>
          </a:r>
          <a:r>
            <a:rPr lang="en-US" sz="1600" dirty="0" smtClean="0">
              <a:cs typeface="B Nazanin" panose="00000400000000000000" pitchFamily="2" charset="-78"/>
            </a:rPr>
            <a:t>01111110</a:t>
          </a:r>
          <a:r>
            <a:rPr lang="fa-IR" sz="1600" dirty="0" smtClean="0">
              <a:cs typeface="B Nazanin" panose="00000400000000000000" pitchFamily="2" charset="-78"/>
            </a:rPr>
            <a:t> مشخص کننده شروع و خاتمه فریم </a:t>
          </a:r>
          <a:r>
            <a:rPr lang="fa-IR" sz="1600" dirty="0" smtClean="0">
              <a:cs typeface="B Nazanin" panose="00000400000000000000" pitchFamily="2" charset="-78"/>
            </a:rPr>
            <a:t>می باشد.</a:t>
          </a:r>
          <a:endParaRPr lang="fa-IR" sz="1600" dirty="0">
            <a:cs typeface="B Nazanin" panose="00000400000000000000" pitchFamily="2" charset="-78"/>
          </a:endParaRPr>
        </a:p>
      </dgm:t>
    </dgm:pt>
    <dgm:pt modelId="{0FF922FF-EECA-43B3-830C-4E39569C1154}" type="parTrans" cxnId="{CFBD22AF-378E-46B9-AA42-0F037C7DD2B7}">
      <dgm:prSet/>
      <dgm:spPr/>
      <dgm:t>
        <a:bodyPr/>
        <a:lstStyle/>
        <a:p>
          <a:pPr rtl="1"/>
          <a:endParaRPr lang="fa-IR"/>
        </a:p>
      </dgm:t>
    </dgm:pt>
    <dgm:pt modelId="{149E1458-A3C6-406A-A7E4-C2025DEE9E8E}" type="sibTrans" cxnId="{CFBD22AF-378E-46B9-AA42-0F037C7DD2B7}">
      <dgm:prSet/>
      <dgm:spPr/>
      <dgm:t>
        <a:bodyPr/>
        <a:lstStyle/>
        <a:p>
          <a:pPr rtl="1"/>
          <a:endParaRPr lang="fa-IR"/>
        </a:p>
      </dgm:t>
    </dgm:pt>
    <dgm:pt modelId="{5319D26A-AEB6-484B-ACF4-26AC80C62C36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سعی شده شکل فریم را مشابه </a:t>
          </a:r>
          <a:r>
            <a:rPr lang="en-US" sz="1600" dirty="0" smtClean="0">
              <a:cs typeface="B Nazanin" panose="00000400000000000000" pitchFamily="2" charset="-78"/>
            </a:rPr>
            <a:t>HDLC</a:t>
          </a:r>
          <a:r>
            <a:rPr lang="fa-IR" sz="1600" dirty="0" smtClean="0">
              <a:cs typeface="B Nazanin" panose="00000400000000000000" pitchFamily="2" charset="-78"/>
            </a:rPr>
            <a:t> نگه دارند</a:t>
          </a:r>
          <a:endParaRPr lang="fa-IR" sz="1600" dirty="0">
            <a:cs typeface="B Nazanin" panose="00000400000000000000" pitchFamily="2" charset="-78"/>
          </a:endParaRPr>
        </a:p>
      </dgm:t>
    </dgm:pt>
    <dgm:pt modelId="{BDAB0199-0348-41E9-BA80-DEAB858241AA}" type="parTrans" cxnId="{E9A3075B-A084-46AA-B0E6-4135E480624E}">
      <dgm:prSet/>
      <dgm:spPr/>
      <dgm:t>
        <a:bodyPr/>
        <a:lstStyle/>
        <a:p>
          <a:pPr rtl="1"/>
          <a:endParaRPr lang="fa-IR"/>
        </a:p>
      </dgm:t>
    </dgm:pt>
    <dgm:pt modelId="{511D77E1-3988-4F33-9729-F4F114A6F39F}" type="sibTrans" cxnId="{E9A3075B-A084-46AA-B0E6-4135E480624E}">
      <dgm:prSet/>
      <dgm:spPr/>
      <dgm:t>
        <a:bodyPr/>
        <a:lstStyle/>
        <a:p>
          <a:pPr rtl="1"/>
          <a:endParaRPr lang="fa-IR"/>
        </a:p>
      </dgm:t>
    </dgm:pt>
    <dgm:pt modelId="{12205A83-C66B-4C85-8A90-95AECE7B1573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یک مقدار ثابت </a:t>
          </a:r>
          <a:r>
            <a:rPr lang="en-US" sz="1600" dirty="0" smtClean="0">
              <a:cs typeface="B Nazanin" panose="00000400000000000000" pitchFamily="2" charset="-78"/>
            </a:rPr>
            <a:t>00000011</a:t>
          </a:r>
          <a:r>
            <a:rPr lang="fa-IR" sz="1600" dirty="0" smtClean="0">
              <a:cs typeface="B Nazanin" panose="00000400000000000000" pitchFamily="2" charset="-78"/>
            </a:rPr>
            <a:t> است چون پروتکل </a:t>
          </a:r>
          <a:r>
            <a:rPr lang="en-US" sz="1600" dirty="0" smtClean="0">
              <a:cs typeface="B Nazanin" panose="00000400000000000000" pitchFamily="2" charset="-78"/>
            </a:rPr>
            <a:t>PPP</a:t>
          </a:r>
          <a:r>
            <a:rPr lang="fa-IR" sz="1600" dirty="0" smtClean="0">
              <a:cs typeface="B Nazanin" panose="00000400000000000000" pitchFamily="2" charset="-78"/>
            </a:rPr>
            <a:t> فقط از متد </a:t>
          </a:r>
          <a:r>
            <a:rPr lang="en-US" sz="1600" dirty="0" err="1" smtClean="0">
              <a:cs typeface="B Nazanin" panose="00000400000000000000" pitchFamily="2" charset="-78"/>
            </a:rPr>
            <a:t>Stop&amp;Wait</a:t>
          </a:r>
          <a:r>
            <a:rPr lang="fa-IR" sz="1600" dirty="0" smtClean="0">
              <a:cs typeface="B Nazanin" panose="00000400000000000000" pitchFamily="2" charset="-78"/>
            </a:rPr>
            <a:t> استفاده می کند. </a:t>
          </a:r>
          <a:endParaRPr lang="fa-IR" sz="1600" dirty="0">
            <a:cs typeface="B Nazanin" panose="00000400000000000000" pitchFamily="2" charset="-78"/>
          </a:endParaRPr>
        </a:p>
      </dgm:t>
    </dgm:pt>
    <dgm:pt modelId="{87923E75-88FD-46F2-A863-5F2B00FB5AE5}" type="parTrans" cxnId="{2E9821F4-D069-45BD-950E-C724170BACCE}">
      <dgm:prSet/>
      <dgm:spPr/>
      <dgm:t>
        <a:bodyPr/>
        <a:lstStyle/>
        <a:p>
          <a:pPr rtl="1"/>
          <a:endParaRPr lang="fa-IR"/>
        </a:p>
      </dgm:t>
    </dgm:pt>
    <dgm:pt modelId="{CA09056D-1BBA-415E-8FA9-771B135D825E}" type="sibTrans" cxnId="{2E9821F4-D069-45BD-950E-C724170BACCE}">
      <dgm:prSet/>
      <dgm:spPr/>
      <dgm:t>
        <a:bodyPr/>
        <a:lstStyle/>
        <a:p>
          <a:pPr rtl="1"/>
          <a:endParaRPr lang="fa-IR"/>
        </a:p>
      </dgm:t>
    </dgm:pt>
    <dgm:pt modelId="{A66AF60C-552C-4287-ACCA-851C272BA12F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داده ها که دارای مقدار متغیر </a:t>
          </a:r>
          <a:r>
            <a:rPr lang="fa-IR" sz="1600" dirty="0" smtClean="0">
              <a:solidFill>
                <a:srgbClr val="FF0000"/>
              </a:solidFill>
              <a:cs typeface="B Nazanin" panose="00000400000000000000" pitchFamily="2" charset="-78"/>
            </a:rPr>
            <a:t>بایت گرا </a:t>
          </a:r>
          <a:r>
            <a:rPr lang="fa-IR" sz="1600" dirty="0" smtClean="0">
              <a:cs typeface="B Nazanin" panose="00000400000000000000" pitchFamily="2" charset="-78"/>
            </a:rPr>
            <a:t>می تواند </a:t>
          </a:r>
          <a:r>
            <a:rPr lang="fa-IR" sz="1600" dirty="0" smtClean="0">
              <a:cs typeface="B Nazanin" panose="00000400000000000000" pitchFamily="2" charset="-78"/>
            </a:rPr>
            <a:t>داشته </a:t>
          </a:r>
          <a:r>
            <a:rPr lang="fa-IR" sz="1600" dirty="0" smtClean="0">
              <a:cs typeface="B Nazanin" panose="00000400000000000000" pitchFamily="2" charset="-78"/>
            </a:rPr>
            <a:t>باشد</a:t>
          </a:r>
          <a:endParaRPr lang="fa-IR" sz="1600" dirty="0">
            <a:cs typeface="B Nazanin" panose="00000400000000000000" pitchFamily="2" charset="-78"/>
          </a:endParaRPr>
        </a:p>
      </dgm:t>
    </dgm:pt>
    <dgm:pt modelId="{66059E90-3E5E-4B11-8F45-87A50B480109}" type="parTrans" cxnId="{D39AA7C1-A774-401E-9CC6-FBDBBFDAADE4}">
      <dgm:prSet/>
      <dgm:spPr/>
      <dgm:t>
        <a:bodyPr/>
        <a:lstStyle/>
        <a:p>
          <a:pPr rtl="1"/>
          <a:endParaRPr lang="fa-IR"/>
        </a:p>
      </dgm:t>
    </dgm:pt>
    <dgm:pt modelId="{5C6E733F-9992-46C8-ABDC-591D3736CAB5}" type="sibTrans" cxnId="{D39AA7C1-A774-401E-9CC6-FBDBBFDAADE4}">
      <dgm:prSet/>
      <dgm:spPr/>
      <dgm:t>
        <a:bodyPr/>
        <a:lstStyle/>
        <a:p>
          <a:pPr rtl="1"/>
          <a:endParaRPr lang="fa-IR"/>
        </a:p>
      </dgm:t>
    </dgm:pt>
    <dgm:pt modelId="{5E56230C-44DE-4D03-8C82-16C63899FEB7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برای کشف خطا در </a:t>
          </a:r>
          <a:r>
            <a:rPr lang="en-US" sz="1600" dirty="0" smtClean="0">
              <a:cs typeface="B Nazanin" panose="00000400000000000000" pitchFamily="2" charset="-78"/>
            </a:rPr>
            <a:t>HDLC </a:t>
          </a:r>
          <a:r>
            <a:rPr lang="fa-IR" sz="1600" dirty="0" smtClean="0">
              <a:cs typeface="B Nazanin" panose="00000400000000000000" pitchFamily="2" charset="-78"/>
            </a:rPr>
            <a:t> استفاده می</a:t>
          </a:r>
          <a:r>
            <a:rPr lang="fa-IR" sz="1600" dirty="0" smtClean="0">
              <a:latin typeface="Times New Roman"/>
              <a:cs typeface="Times New Roman"/>
            </a:rPr>
            <a:t>‌</a:t>
          </a:r>
          <a:r>
            <a:rPr lang="fa-IR" sz="1600" dirty="0" smtClean="0">
              <a:cs typeface="B Nazanin" panose="00000400000000000000" pitchFamily="2" charset="-78"/>
            </a:rPr>
            <a:t>شود.  </a:t>
          </a:r>
          <a:r>
            <a:rPr lang="en-US" sz="1600" dirty="0" smtClean="0">
              <a:cs typeface="B Nazanin" panose="00000400000000000000" pitchFamily="2" charset="-78"/>
            </a:rPr>
            <a:t>Frame Check Sequence</a:t>
          </a:r>
          <a:r>
            <a:rPr lang="fa-IR" sz="1600" dirty="0" smtClean="0">
              <a:cs typeface="B Nazanin" panose="00000400000000000000" pitchFamily="2" charset="-78"/>
            </a:rPr>
            <a:t> می</a:t>
          </a:r>
          <a:r>
            <a:rPr lang="fa-IR" sz="1600" dirty="0" smtClean="0">
              <a:latin typeface="Times New Roman"/>
              <a:cs typeface="Times New Roman"/>
            </a:rPr>
            <a:t>‌</a:t>
          </a:r>
          <a:r>
            <a:rPr lang="fa-IR" sz="1600" dirty="0" smtClean="0">
              <a:cs typeface="B Nazanin" panose="00000400000000000000" pitchFamily="2" charset="-78"/>
            </a:rPr>
            <a:t>تواند یک </a:t>
          </a:r>
          <a:r>
            <a:rPr lang="en-US" sz="1600" dirty="0" smtClean="0">
              <a:cs typeface="B Nazanin" panose="00000400000000000000" pitchFamily="2" charset="-78"/>
            </a:rPr>
            <a:t>CRC </a:t>
          </a:r>
          <a:r>
            <a:rPr lang="fa-IR" sz="1600" dirty="0" smtClean="0">
              <a:cs typeface="B Nazanin" panose="00000400000000000000" pitchFamily="2" charset="-78"/>
            </a:rPr>
            <a:t> دو بایتی یا چهار بایتی باشد</a:t>
          </a:r>
          <a:r>
            <a:rPr lang="fa-IR" sz="1600" b="0" i="0" dirty="0" smtClean="0"/>
            <a:t>.</a:t>
          </a:r>
          <a:endParaRPr lang="fa-IR" sz="1600" dirty="0">
            <a:cs typeface="B Nazanin" panose="00000400000000000000" pitchFamily="2" charset="-78"/>
          </a:endParaRPr>
        </a:p>
      </dgm:t>
    </dgm:pt>
    <dgm:pt modelId="{45EBC65E-A53C-44BA-BF84-104BEDB35585}" type="parTrans" cxnId="{CCCDC9D3-7E6E-478F-AA0F-20EB2DEBBCF6}">
      <dgm:prSet/>
      <dgm:spPr/>
      <dgm:t>
        <a:bodyPr/>
        <a:lstStyle/>
        <a:p>
          <a:pPr rtl="1"/>
          <a:endParaRPr lang="fa-IR"/>
        </a:p>
      </dgm:t>
    </dgm:pt>
    <dgm:pt modelId="{3A49CF5C-4C60-45A8-B342-38E133B21662}" type="sibTrans" cxnId="{CCCDC9D3-7E6E-478F-AA0F-20EB2DEBBCF6}">
      <dgm:prSet/>
      <dgm:spPr/>
      <dgm:t>
        <a:bodyPr/>
        <a:lstStyle/>
        <a:p>
          <a:pPr rtl="1"/>
          <a:endParaRPr lang="fa-IR"/>
        </a:p>
      </dgm:t>
    </dgm:pt>
    <dgm:pt modelId="{1E41004E-D885-409C-AECE-F539B43022AC}">
      <dgm:prSet phldrT="[Text]" custT="1"/>
      <dgm:spPr/>
      <dgm:t>
        <a:bodyPr/>
        <a:lstStyle/>
        <a:p>
          <a:pPr rtl="1"/>
          <a:r>
            <a:rPr lang="en-US" sz="2500" dirty="0" smtClean="0">
              <a:cs typeface="B Nazanin" panose="00000400000000000000" pitchFamily="2" charset="-78"/>
            </a:rPr>
            <a:t>Protocol</a:t>
          </a:r>
          <a:endParaRPr lang="fa-IR" sz="2500" dirty="0">
            <a:cs typeface="B Nazanin" panose="00000400000000000000" pitchFamily="2" charset="-78"/>
          </a:endParaRPr>
        </a:p>
      </dgm:t>
    </dgm:pt>
    <dgm:pt modelId="{D070F61E-3AAF-42A8-84E1-29AD94C79669}" type="parTrans" cxnId="{6D4939EF-F893-4018-9F2D-C4C6040838A4}">
      <dgm:prSet/>
      <dgm:spPr/>
      <dgm:t>
        <a:bodyPr/>
        <a:lstStyle/>
        <a:p>
          <a:pPr rtl="1"/>
          <a:endParaRPr lang="fa-IR"/>
        </a:p>
      </dgm:t>
    </dgm:pt>
    <dgm:pt modelId="{D58DC701-1E57-4D24-B5F0-93EA98D4C893}" type="sibTrans" cxnId="{6D4939EF-F893-4018-9F2D-C4C6040838A4}">
      <dgm:prSet/>
      <dgm:spPr/>
      <dgm:t>
        <a:bodyPr/>
        <a:lstStyle/>
        <a:p>
          <a:pPr rtl="1"/>
          <a:endParaRPr lang="fa-IR"/>
        </a:p>
      </dgm:t>
    </dgm:pt>
    <dgm:pt modelId="{B3F4BA7A-D6EB-42DF-878C-23AE523B5E21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مشخص کننده پروتکل های لایه های بالاتر </a:t>
          </a:r>
          <a:r>
            <a:rPr lang="en-US" sz="1600" dirty="0" smtClean="0">
              <a:cs typeface="B Nazanin" panose="00000400000000000000" pitchFamily="2" charset="-78"/>
            </a:rPr>
            <a:t>(Network)</a:t>
          </a:r>
          <a:r>
            <a:rPr lang="fa-IR" sz="1600" dirty="0" smtClean="0">
              <a:cs typeface="B Nazanin" panose="00000400000000000000" pitchFamily="2" charset="-78"/>
            </a:rPr>
            <a:t> جهت تحویل فریم ها</a:t>
          </a:r>
          <a:endParaRPr lang="fa-IR" sz="1600" dirty="0">
            <a:cs typeface="B Nazanin" panose="00000400000000000000" pitchFamily="2" charset="-78"/>
          </a:endParaRPr>
        </a:p>
      </dgm:t>
    </dgm:pt>
    <dgm:pt modelId="{D8339238-1B0A-4D68-BE04-82F0923EDAD1}" type="parTrans" cxnId="{AF9E29D1-98E3-4843-AC81-507770246EAF}">
      <dgm:prSet/>
      <dgm:spPr/>
      <dgm:t>
        <a:bodyPr/>
        <a:lstStyle/>
        <a:p>
          <a:pPr rtl="1"/>
          <a:endParaRPr lang="fa-IR"/>
        </a:p>
      </dgm:t>
    </dgm:pt>
    <dgm:pt modelId="{E147CA0B-E377-4011-9FE4-FFC68E3F8FDE}" type="sibTrans" cxnId="{AF9E29D1-98E3-4843-AC81-507770246EAF}">
      <dgm:prSet/>
      <dgm:spPr/>
      <dgm:t>
        <a:bodyPr/>
        <a:lstStyle/>
        <a:p>
          <a:pPr rtl="1"/>
          <a:endParaRPr lang="fa-IR"/>
        </a:p>
      </dgm:t>
    </dgm:pt>
    <dgm:pt modelId="{AA03BF97-40A5-450D-8448-B0F53ABF5C64}" type="pres">
      <dgm:prSet presAssocID="{C0FD1B71-C5A8-45FE-A6B6-39B430BA7AB3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F24D44-B49D-400E-AB02-CFBA2F33C5E5}" type="pres">
      <dgm:prSet presAssocID="{0EE818D3-64AE-4A3F-AC47-293BAC2D8935}" presName="root1" presStyleCnt="0"/>
      <dgm:spPr/>
    </dgm:pt>
    <dgm:pt modelId="{2AB34B0E-0EF5-498D-8558-24C029BEF6A4}" type="pres">
      <dgm:prSet presAssocID="{0EE818D3-64AE-4A3F-AC47-293BAC2D89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D2EF9E-2B1F-4B32-BDEA-0AF11B5BFE28}" type="pres">
      <dgm:prSet presAssocID="{0EE818D3-64AE-4A3F-AC47-293BAC2D8935}" presName="level2hierChild" presStyleCnt="0"/>
      <dgm:spPr/>
    </dgm:pt>
    <dgm:pt modelId="{394EA1A0-46D2-4819-8D97-E47ACE921553}" type="pres">
      <dgm:prSet presAssocID="{11A341E6-299C-434E-A857-BE280498CB7D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FF6C8725-5EF1-4F71-8EA8-9B652DE71AA5}" type="pres">
      <dgm:prSet presAssocID="{11A341E6-299C-434E-A857-BE280498CB7D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D73636F1-9E4E-412B-A3FC-EAAE5A0E9697}" type="pres">
      <dgm:prSet presAssocID="{55E8193C-8D53-4443-87F8-C0A0CC5D6A93}" presName="root2" presStyleCnt="0"/>
      <dgm:spPr/>
    </dgm:pt>
    <dgm:pt modelId="{94AAAECA-90DB-4286-83B0-8B959823759A}" type="pres">
      <dgm:prSet presAssocID="{55E8193C-8D53-4443-87F8-C0A0CC5D6A93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47EE8D-1B63-4066-B134-195CDD32128F}" type="pres">
      <dgm:prSet presAssocID="{55E8193C-8D53-4443-87F8-C0A0CC5D6A93}" presName="level3hierChild" presStyleCnt="0"/>
      <dgm:spPr/>
    </dgm:pt>
    <dgm:pt modelId="{10207192-2E14-47E6-826A-5556F3B20594}" type="pres">
      <dgm:prSet presAssocID="{0FF922FF-EECA-43B3-830C-4E39569C1154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8A2F9A98-2F87-4C54-9778-56A89F312C08}" type="pres">
      <dgm:prSet presAssocID="{0FF922FF-EECA-43B3-830C-4E39569C1154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67D2B5E3-64E7-4B64-ADCC-96FB6285685A}" type="pres">
      <dgm:prSet presAssocID="{CE9D489E-3D81-4471-A7AA-C7C5A574C5BB}" presName="root2" presStyleCnt="0"/>
      <dgm:spPr/>
    </dgm:pt>
    <dgm:pt modelId="{2BE5EA14-2325-44D7-86A1-0B9E7B5E6F66}" type="pres">
      <dgm:prSet presAssocID="{CE9D489E-3D81-4471-A7AA-C7C5A574C5BB}" presName="LevelTwoTextNode" presStyleLbl="node3" presStyleIdx="0" presStyleCnt="6" custScaleX="2515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0DBF89B-E011-4C47-A494-43950E261901}" type="pres">
      <dgm:prSet presAssocID="{CE9D489E-3D81-4471-A7AA-C7C5A574C5BB}" presName="level3hierChild" presStyleCnt="0"/>
      <dgm:spPr/>
    </dgm:pt>
    <dgm:pt modelId="{B94DD55C-FC11-4AC6-ACBB-E4CA44FF2B63}" type="pres">
      <dgm:prSet presAssocID="{783BBE3C-E5DD-40C7-B86F-9DB6691144B3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979173DD-A079-44AB-8F13-297FEEEEBDA7}" type="pres">
      <dgm:prSet presAssocID="{783BBE3C-E5DD-40C7-B86F-9DB6691144B3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5E63D461-B3B9-4EF7-BD19-E8C4B82D298C}" type="pres">
      <dgm:prSet presAssocID="{0E6405A1-D058-4B52-88BC-0A405828F8C9}" presName="root2" presStyleCnt="0"/>
      <dgm:spPr/>
    </dgm:pt>
    <dgm:pt modelId="{AC4E4591-5B72-44D5-944D-ADE6E382D190}" type="pres">
      <dgm:prSet presAssocID="{0E6405A1-D058-4B52-88BC-0A405828F8C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E4F105-7C87-41B8-8AEA-9DAEA68A1615}" type="pres">
      <dgm:prSet presAssocID="{0E6405A1-D058-4B52-88BC-0A405828F8C9}" presName="level3hierChild" presStyleCnt="0"/>
      <dgm:spPr/>
    </dgm:pt>
    <dgm:pt modelId="{A33C0C40-B000-47EA-A400-71E7A021F39D}" type="pres">
      <dgm:prSet presAssocID="{BDAB0199-0348-41E9-BA80-DEAB858241AA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58C0C577-2BFE-4E9D-BCE4-7AD89940A2E4}" type="pres">
      <dgm:prSet presAssocID="{BDAB0199-0348-41E9-BA80-DEAB858241AA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201CE274-2F78-4C54-85D8-074E367BF48E}" type="pres">
      <dgm:prSet presAssocID="{5319D26A-AEB6-484B-ACF4-26AC80C62C36}" presName="root2" presStyleCnt="0"/>
      <dgm:spPr/>
    </dgm:pt>
    <dgm:pt modelId="{BCFB6ED9-774E-4A1F-9B53-E97193F7382A}" type="pres">
      <dgm:prSet presAssocID="{5319D26A-AEB6-484B-ACF4-26AC80C62C36}" presName="LevelTwoTextNode" presStyleLbl="node3" presStyleIdx="1" presStyleCnt="6" custScaleX="2515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429B614-D0B0-4E71-9E33-4050875703B5}" type="pres">
      <dgm:prSet presAssocID="{5319D26A-AEB6-484B-ACF4-26AC80C62C36}" presName="level3hierChild" presStyleCnt="0"/>
      <dgm:spPr/>
    </dgm:pt>
    <dgm:pt modelId="{3923CB19-B93F-4650-BE62-6CF162E5D0E1}" type="pres">
      <dgm:prSet presAssocID="{C96B916C-A9D6-41FF-B14F-4F428A5D15BC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AA6DC25D-9228-4964-BB1A-532471CFD096}" type="pres">
      <dgm:prSet presAssocID="{C96B916C-A9D6-41FF-B14F-4F428A5D15BC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323FD251-3439-46BC-ACC6-383F571388CB}" type="pres">
      <dgm:prSet presAssocID="{AC4AF10C-C9E2-4790-AC2C-2A0F5C6EF5C1}" presName="root2" presStyleCnt="0"/>
      <dgm:spPr/>
    </dgm:pt>
    <dgm:pt modelId="{3E8C0EF0-7B6E-49E5-B56D-2018559973A4}" type="pres">
      <dgm:prSet presAssocID="{AC4AF10C-C9E2-4790-AC2C-2A0F5C6EF5C1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EA2072-8056-4952-9026-243534817CB7}" type="pres">
      <dgm:prSet presAssocID="{AC4AF10C-C9E2-4790-AC2C-2A0F5C6EF5C1}" presName="level3hierChild" presStyleCnt="0"/>
      <dgm:spPr/>
    </dgm:pt>
    <dgm:pt modelId="{4DEC6BBF-70E3-4E99-BB31-00BFBE78D318}" type="pres">
      <dgm:prSet presAssocID="{87923E75-88FD-46F2-A863-5F2B00FB5AE5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27BAD441-13B0-4F1E-A9AF-0315E494C0FB}" type="pres">
      <dgm:prSet presAssocID="{87923E75-88FD-46F2-A863-5F2B00FB5AE5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8A369C26-AEB9-4468-BE42-BFC524676933}" type="pres">
      <dgm:prSet presAssocID="{12205A83-C66B-4C85-8A90-95AECE7B1573}" presName="root2" presStyleCnt="0"/>
      <dgm:spPr/>
    </dgm:pt>
    <dgm:pt modelId="{0A92B983-D4ED-4B34-9B69-ED964CCBA5A3}" type="pres">
      <dgm:prSet presAssocID="{12205A83-C66B-4C85-8A90-95AECE7B1573}" presName="LevelTwoTextNode" presStyleLbl="node3" presStyleIdx="2" presStyleCnt="6" custScaleX="2515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2016A1-5314-4E67-A3D7-01B687605F45}" type="pres">
      <dgm:prSet presAssocID="{12205A83-C66B-4C85-8A90-95AECE7B1573}" presName="level3hierChild" presStyleCnt="0"/>
      <dgm:spPr/>
    </dgm:pt>
    <dgm:pt modelId="{BAAC9379-8A19-493F-8FEC-24ED6ECB52F7}" type="pres">
      <dgm:prSet presAssocID="{D070F61E-3AAF-42A8-84E1-29AD94C79669}" presName="conn2-1" presStyleLbl="parChTrans1D2" presStyleIdx="3" presStyleCnt="6"/>
      <dgm:spPr/>
    </dgm:pt>
    <dgm:pt modelId="{8B217E13-AB86-43AE-B9C4-8322763B986E}" type="pres">
      <dgm:prSet presAssocID="{D070F61E-3AAF-42A8-84E1-29AD94C79669}" presName="connTx" presStyleLbl="parChTrans1D2" presStyleIdx="3" presStyleCnt="6"/>
      <dgm:spPr/>
    </dgm:pt>
    <dgm:pt modelId="{71A1B411-EA4A-4CE3-AD17-A49FB825E079}" type="pres">
      <dgm:prSet presAssocID="{1E41004E-D885-409C-AECE-F539B43022AC}" presName="root2" presStyleCnt="0"/>
      <dgm:spPr/>
    </dgm:pt>
    <dgm:pt modelId="{ED4E2824-DB8C-493A-8B10-5A22F7E9D666}" type="pres">
      <dgm:prSet presAssocID="{1E41004E-D885-409C-AECE-F539B43022A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47EAB0-50E4-408D-9A8C-8D2988EE1A42}" type="pres">
      <dgm:prSet presAssocID="{1E41004E-D885-409C-AECE-F539B43022AC}" presName="level3hierChild" presStyleCnt="0"/>
      <dgm:spPr/>
    </dgm:pt>
    <dgm:pt modelId="{A41D2DB3-AD81-44C4-96FD-59192DCF2FA9}" type="pres">
      <dgm:prSet presAssocID="{D8339238-1B0A-4D68-BE04-82F0923EDAD1}" presName="conn2-1" presStyleLbl="parChTrans1D3" presStyleIdx="3" presStyleCnt="6"/>
      <dgm:spPr/>
    </dgm:pt>
    <dgm:pt modelId="{0B77845E-538A-40D9-91BC-18A0C1B63B61}" type="pres">
      <dgm:prSet presAssocID="{D8339238-1B0A-4D68-BE04-82F0923EDAD1}" presName="connTx" presStyleLbl="parChTrans1D3" presStyleIdx="3" presStyleCnt="6"/>
      <dgm:spPr/>
    </dgm:pt>
    <dgm:pt modelId="{C5C404DE-A738-4DB8-B820-32DA012423EF}" type="pres">
      <dgm:prSet presAssocID="{B3F4BA7A-D6EB-42DF-878C-23AE523B5E21}" presName="root2" presStyleCnt="0"/>
      <dgm:spPr/>
    </dgm:pt>
    <dgm:pt modelId="{C2E915CD-66ED-4CC7-AA22-C7F6A4ACF781}" type="pres">
      <dgm:prSet presAssocID="{B3F4BA7A-D6EB-42DF-878C-23AE523B5E21}" presName="LevelTwoTextNode" presStyleLbl="node3" presStyleIdx="3" presStyleCnt="6" custScaleX="2515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E4796BD-457C-450F-BD83-3C3BDC67DDE9}" type="pres">
      <dgm:prSet presAssocID="{B3F4BA7A-D6EB-42DF-878C-23AE523B5E21}" presName="level3hierChild" presStyleCnt="0"/>
      <dgm:spPr/>
    </dgm:pt>
    <dgm:pt modelId="{D94F4E2B-84AD-4D38-BD3E-273B0591BA17}" type="pres">
      <dgm:prSet presAssocID="{FB78C54A-3675-43A4-B6D4-5D48B80A1B67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CA663A0F-C8E1-413D-BF12-459FBA551B5A}" type="pres">
      <dgm:prSet presAssocID="{FB78C54A-3675-43A4-B6D4-5D48B80A1B67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8754C80C-F8EA-465B-8617-98F42031BF03}" type="pres">
      <dgm:prSet presAssocID="{95EDCA83-75A0-48B3-B07D-A2BAB356F00B}" presName="root2" presStyleCnt="0"/>
      <dgm:spPr/>
    </dgm:pt>
    <dgm:pt modelId="{E8D89901-55BC-4EDD-86F6-AFE52EA30498}" type="pres">
      <dgm:prSet presAssocID="{95EDCA83-75A0-48B3-B07D-A2BAB356F00B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212D03-7FA4-400A-B09C-781544C70D0B}" type="pres">
      <dgm:prSet presAssocID="{95EDCA83-75A0-48B3-B07D-A2BAB356F00B}" presName="level3hierChild" presStyleCnt="0"/>
      <dgm:spPr/>
    </dgm:pt>
    <dgm:pt modelId="{86A9AED3-EB12-4EE5-9913-3863DD88AFD0}" type="pres">
      <dgm:prSet presAssocID="{66059E90-3E5E-4B11-8F45-87A50B480109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2E9E98A7-0B9E-49D8-892A-3A95E1CC1E3F}" type="pres">
      <dgm:prSet presAssocID="{66059E90-3E5E-4B11-8F45-87A50B480109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914DAB6F-5682-48A9-BE1D-A2BAF2F6D55A}" type="pres">
      <dgm:prSet presAssocID="{A66AF60C-552C-4287-ACCA-851C272BA12F}" presName="root2" presStyleCnt="0"/>
      <dgm:spPr/>
    </dgm:pt>
    <dgm:pt modelId="{AB41CF78-566A-4179-B0E9-9FAEF8F01A56}" type="pres">
      <dgm:prSet presAssocID="{A66AF60C-552C-4287-ACCA-851C272BA12F}" presName="LevelTwoTextNode" presStyleLbl="node3" presStyleIdx="4" presStyleCnt="6" custScaleX="2515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2470B2-A778-488D-B68B-B8C09EBD744E}" type="pres">
      <dgm:prSet presAssocID="{A66AF60C-552C-4287-ACCA-851C272BA12F}" presName="level3hierChild" presStyleCnt="0"/>
      <dgm:spPr/>
    </dgm:pt>
    <dgm:pt modelId="{4B501014-D3FD-4607-AB67-76556CA1F03B}" type="pres">
      <dgm:prSet presAssocID="{29E612B9-620F-4D69-8616-E71A9C737130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BC752ECE-37DB-4E1C-A89E-FCD8888DFA50}" type="pres">
      <dgm:prSet presAssocID="{29E612B9-620F-4D69-8616-E71A9C737130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ABA4CF71-295C-496B-81B0-D88B02F10DBD}" type="pres">
      <dgm:prSet presAssocID="{9EFC0721-99BB-4826-9189-F3FDD025DB2C}" presName="root2" presStyleCnt="0"/>
      <dgm:spPr/>
    </dgm:pt>
    <dgm:pt modelId="{3394F7BE-873C-4442-83CE-537C595660EF}" type="pres">
      <dgm:prSet presAssocID="{9EFC0721-99BB-4826-9189-F3FDD025DB2C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B27929-5909-45FD-BCCC-06194E0FA483}" type="pres">
      <dgm:prSet presAssocID="{9EFC0721-99BB-4826-9189-F3FDD025DB2C}" presName="level3hierChild" presStyleCnt="0"/>
      <dgm:spPr/>
    </dgm:pt>
    <dgm:pt modelId="{65C869B8-A5A8-4813-8E3C-8973FA4EB9D1}" type="pres">
      <dgm:prSet presAssocID="{45EBC65E-A53C-44BA-BF84-104BEDB35585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CBFC7F4C-2E51-450C-A131-C3654BE84825}" type="pres">
      <dgm:prSet presAssocID="{45EBC65E-A53C-44BA-BF84-104BEDB35585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3CF9DED9-6BCA-4434-87D0-707E34219D48}" type="pres">
      <dgm:prSet presAssocID="{5E56230C-44DE-4D03-8C82-16C63899FEB7}" presName="root2" presStyleCnt="0"/>
      <dgm:spPr/>
    </dgm:pt>
    <dgm:pt modelId="{CF196AB2-6989-4702-A2A2-B4B83BE7DCA8}" type="pres">
      <dgm:prSet presAssocID="{5E56230C-44DE-4D03-8C82-16C63899FEB7}" presName="LevelTwoTextNode" presStyleLbl="node3" presStyleIdx="5" presStyleCnt="6" custScaleX="251595" custLinFactNeighborX="-190" custLinFactNeighborY="-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4451C3-3C97-4AF4-81DF-40A4EBABB5A1}" type="pres">
      <dgm:prSet presAssocID="{5E56230C-44DE-4D03-8C82-16C63899FEB7}" presName="level3hierChild" presStyleCnt="0"/>
      <dgm:spPr/>
    </dgm:pt>
  </dgm:ptLst>
  <dgm:cxnLst>
    <dgm:cxn modelId="{0CDDC923-157E-46D3-B6AF-F364A1676694}" type="presOf" srcId="{45EBC65E-A53C-44BA-BF84-104BEDB35585}" destId="{CBFC7F4C-2E51-450C-A131-C3654BE84825}" srcOrd="1" destOrd="0" presId="urn:microsoft.com/office/officeart/2008/layout/HorizontalMultiLevelHierarchy"/>
    <dgm:cxn modelId="{81C88D1C-0D32-4DE5-9C62-C02DC0F8EB49}" type="presOf" srcId="{87923E75-88FD-46F2-A863-5F2B00FB5AE5}" destId="{4DEC6BBF-70E3-4E99-BB31-00BFBE78D318}" srcOrd="0" destOrd="0" presId="urn:microsoft.com/office/officeart/2008/layout/HorizontalMultiLevelHierarchy"/>
    <dgm:cxn modelId="{ECE8CAD9-276B-4E09-9796-1BB5545ABB5D}" type="presOf" srcId="{A66AF60C-552C-4287-ACCA-851C272BA12F}" destId="{AB41CF78-566A-4179-B0E9-9FAEF8F01A56}" srcOrd="0" destOrd="0" presId="urn:microsoft.com/office/officeart/2008/layout/HorizontalMultiLevelHierarchy"/>
    <dgm:cxn modelId="{8FA6130B-5A75-46C9-843A-7E30A6193E88}" type="presOf" srcId="{0FF922FF-EECA-43B3-830C-4E39569C1154}" destId="{8A2F9A98-2F87-4C54-9778-56A89F312C08}" srcOrd="1" destOrd="0" presId="urn:microsoft.com/office/officeart/2008/layout/HorizontalMultiLevelHierarchy"/>
    <dgm:cxn modelId="{1338E128-F25C-45A6-BFBD-3BF0B4A256D2}" type="presOf" srcId="{5319D26A-AEB6-484B-ACF4-26AC80C62C36}" destId="{BCFB6ED9-774E-4A1F-9B53-E97193F7382A}" srcOrd="0" destOrd="0" presId="urn:microsoft.com/office/officeart/2008/layout/HorizontalMultiLevelHierarchy"/>
    <dgm:cxn modelId="{6E413812-001E-4456-A599-AFC18E94F333}" type="presOf" srcId="{1E41004E-D885-409C-AECE-F539B43022AC}" destId="{ED4E2824-DB8C-493A-8B10-5A22F7E9D666}" srcOrd="0" destOrd="0" presId="urn:microsoft.com/office/officeart/2008/layout/HorizontalMultiLevelHierarchy"/>
    <dgm:cxn modelId="{8E1E62C1-7B51-4A85-B25F-525804FDFE1C}" type="presOf" srcId="{29E612B9-620F-4D69-8616-E71A9C737130}" destId="{BC752ECE-37DB-4E1C-A89E-FCD8888DFA50}" srcOrd="1" destOrd="0" presId="urn:microsoft.com/office/officeart/2008/layout/HorizontalMultiLevelHierarchy"/>
    <dgm:cxn modelId="{7E6D2E88-464C-4930-B5B7-1EF5EE69D805}" type="presOf" srcId="{D8339238-1B0A-4D68-BE04-82F0923EDAD1}" destId="{A41D2DB3-AD81-44C4-96FD-59192DCF2FA9}" srcOrd="0" destOrd="0" presId="urn:microsoft.com/office/officeart/2008/layout/HorizontalMultiLevelHierarchy"/>
    <dgm:cxn modelId="{59E50105-5F34-49AF-8882-BE5A38CA0954}" type="presOf" srcId="{66059E90-3E5E-4B11-8F45-87A50B480109}" destId="{86A9AED3-EB12-4EE5-9913-3863DD88AFD0}" srcOrd="0" destOrd="0" presId="urn:microsoft.com/office/officeart/2008/layout/HorizontalMultiLevelHierarchy"/>
    <dgm:cxn modelId="{E8D0241A-6EAE-43CB-BDCD-2B94D1EFC2EA}" type="presOf" srcId="{0EE818D3-64AE-4A3F-AC47-293BAC2D8935}" destId="{2AB34B0E-0EF5-498D-8558-24C029BEF6A4}" srcOrd="0" destOrd="0" presId="urn:microsoft.com/office/officeart/2008/layout/HorizontalMultiLevelHierarchy"/>
    <dgm:cxn modelId="{1F70CE7E-21B5-4C0E-A681-07AB35B34BDB}" type="presOf" srcId="{0FF922FF-EECA-43B3-830C-4E39569C1154}" destId="{10207192-2E14-47E6-826A-5556F3B20594}" srcOrd="0" destOrd="0" presId="urn:microsoft.com/office/officeart/2008/layout/HorizontalMultiLevelHierarchy"/>
    <dgm:cxn modelId="{8758BDA5-13D5-4C14-9C94-BA99A9331188}" srcId="{0EE818D3-64AE-4A3F-AC47-293BAC2D8935}" destId="{AC4AF10C-C9E2-4790-AC2C-2A0F5C6EF5C1}" srcOrd="2" destOrd="0" parTransId="{C96B916C-A9D6-41FF-B14F-4F428A5D15BC}" sibTransId="{2CA18958-7C44-4DB4-B54D-6B17F91D3D90}"/>
    <dgm:cxn modelId="{A159E662-A1BD-4483-9107-6473B67752B1}" srcId="{C0FD1B71-C5A8-45FE-A6B6-39B430BA7AB3}" destId="{0EE818D3-64AE-4A3F-AC47-293BAC2D8935}" srcOrd="0" destOrd="0" parTransId="{AB08DDE7-165E-417C-916B-352FA6CEE2DF}" sibTransId="{34AA4374-B4C4-49A3-9B69-CBE2EBFCE024}"/>
    <dgm:cxn modelId="{744B4BAB-5925-4C56-95DD-EE9BC87EFDBF}" type="presOf" srcId="{783BBE3C-E5DD-40C7-B86F-9DB6691144B3}" destId="{979173DD-A079-44AB-8F13-297FEEEEBDA7}" srcOrd="1" destOrd="0" presId="urn:microsoft.com/office/officeart/2008/layout/HorizontalMultiLevelHierarchy"/>
    <dgm:cxn modelId="{D39AA7C1-A774-401E-9CC6-FBDBBFDAADE4}" srcId="{95EDCA83-75A0-48B3-B07D-A2BAB356F00B}" destId="{A66AF60C-552C-4287-ACCA-851C272BA12F}" srcOrd="0" destOrd="0" parTransId="{66059E90-3E5E-4B11-8F45-87A50B480109}" sibTransId="{5C6E733F-9992-46C8-ABDC-591D3736CAB5}"/>
    <dgm:cxn modelId="{5A5FDCD2-F666-4E6F-AB81-F1933F61D6C8}" type="presOf" srcId="{11A341E6-299C-434E-A857-BE280498CB7D}" destId="{394EA1A0-46D2-4819-8D97-E47ACE921553}" srcOrd="0" destOrd="0" presId="urn:microsoft.com/office/officeart/2008/layout/HorizontalMultiLevelHierarchy"/>
    <dgm:cxn modelId="{47321CF3-3635-4E0A-8D18-2E22EF1FC62C}" type="presOf" srcId="{C0FD1B71-C5A8-45FE-A6B6-39B430BA7AB3}" destId="{AA03BF97-40A5-450D-8448-B0F53ABF5C64}" srcOrd="0" destOrd="0" presId="urn:microsoft.com/office/officeart/2008/layout/HorizontalMultiLevelHierarchy"/>
    <dgm:cxn modelId="{2E9821F4-D069-45BD-950E-C724170BACCE}" srcId="{AC4AF10C-C9E2-4790-AC2C-2A0F5C6EF5C1}" destId="{12205A83-C66B-4C85-8A90-95AECE7B1573}" srcOrd="0" destOrd="0" parTransId="{87923E75-88FD-46F2-A863-5F2B00FB5AE5}" sibTransId="{CA09056D-1BBA-415E-8FA9-771B135D825E}"/>
    <dgm:cxn modelId="{6931B18B-08FA-4A58-BD4F-C7518C3EC135}" type="presOf" srcId="{D8339238-1B0A-4D68-BE04-82F0923EDAD1}" destId="{0B77845E-538A-40D9-91BC-18A0C1B63B61}" srcOrd="1" destOrd="0" presId="urn:microsoft.com/office/officeart/2008/layout/HorizontalMultiLevelHierarchy"/>
    <dgm:cxn modelId="{6FF925D0-EAF8-44A0-9CE7-88851BF003DD}" type="presOf" srcId="{45EBC65E-A53C-44BA-BF84-104BEDB35585}" destId="{65C869B8-A5A8-4813-8E3C-8973FA4EB9D1}" srcOrd="0" destOrd="0" presId="urn:microsoft.com/office/officeart/2008/layout/HorizontalMultiLevelHierarchy"/>
    <dgm:cxn modelId="{D187986B-89E2-4ADC-BAA5-5A1E968B4B38}" type="presOf" srcId="{CE9D489E-3D81-4471-A7AA-C7C5A574C5BB}" destId="{2BE5EA14-2325-44D7-86A1-0B9E7B5E6F66}" srcOrd="0" destOrd="0" presId="urn:microsoft.com/office/officeart/2008/layout/HorizontalMultiLevelHierarchy"/>
    <dgm:cxn modelId="{CCCDC9D3-7E6E-478F-AA0F-20EB2DEBBCF6}" srcId="{9EFC0721-99BB-4826-9189-F3FDD025DB2C}" destId="{5E56230C-44DE-4D03-8C82-16C63899FEB7}" srcOrd="0" destOrd="0" parTransId="{45EBC65E-A53C-44BA-BF84-104BEDB35585}" sibTransId="{3A49CF5C-4C60-45A8-B342-38E133B21662}"/>
    <dgm:cxn modelId="{63BCBF5B-06DB-4151-AAB0-B600E8C2D1A2}" type="presOf" srcId="{5E56230C-44DE-4D03-8C82-16C63899FEB7}" destId="{CF196AB2-6989-4702-A2A2-B4B83BE7DCA8}" srcOrd="0" destOrd="0" presId="urn:microsoft.com/office/officeart/2008/layout/HorizontalMultiLevelHierarchy"/>
    <dgm:cxn modelId="{CFBD22AF-378E-46B9-AA42-0F037C7DD2B7}" srcId="{55E8193C-8D53-4443-87F8-C0A0CC5D6A93}" destId="{CE9D489E-3D81-4471-A7AA-C7C5A574C5BB}" srcOrd="0" destOrd="0" parTransId="{0FF922FF-EECA-43B3-830C-4E39569C1154}" sibTransId="{149E1458-A3C6-406A-A7E4-C2025DEE9E8E}"/>
    <dgm:cxn modelId="{EF93BE67-08FD-41C3-BCB4-25D3B239CFAD}" srcId="{0EE818D3-64AE-4A3F-AC47-293BAC2D8935}" destId="{0E6405A1-D058-4B52-88BC-0A405828F8C9}" srcOrd="1" destOrd="0" parTransId="{783BBE3C-E5DD-40C7-B86F-9DB6691144B3}" sibTransId="{13280241-BE92-4448-A57E-3FD24AF52299}"/>
    <dgm:cxn modelId="{0C81405D-F554-4F78-8C59-1FD9025EEA92}" type="presOf" srcId="{C96B916C-A9D6-41FF-B14F-4F428A5D15BC}" destId="{3923CB19-B93F-4650-BE62-6CF162E5D0E1}" srcOrd="0" destOrd="0" presId="urn:microsoft.com/office/officeart/2008/layout/HorizontalMultiLevelHierarchy"/>
    <dgm:cxn modelId="{1BA261F7-8A9B-4EAD-9811-3C629B37A026}" type="presOf" srcId="{B3F4BA7A-D6EB-42DF-878C-23AE523B5E21}" destId="{C2E915CD-66ED-4CC7-AA22-C7F6A4ACF781}" srcOrd="0" destOrd="0" presId="urn:microsoft.com/office/officeart/2008/layout/HorizontalMultiLevelHierarchy"/>
    <dgm:cxn modelId="{4E59200D-9CC1-487E-916B-6A3081FCF01C}" type="presOf" srcId="{FB78C54A-3675-43A4-B6D4-5D48B80A1B67}" destId="{CA663A0F-C8E1-413D-BF12-459FBA551B5A}" srcOrd="1" destOrd="0" presId="urn:microsoft.com/office/officeart/2008/layout/HorizontalMultiLevelHierarchy"/>
    <dgm:cxn modelId="{BBB5C40A-FAEA-47CC-A6F3-E84FF5A8E914}" type="presOf" srcId="{BDAB0199-0348-41E9-BA80-DEAB858241AA}" destId="{58C0C577-2BFE-4E9D-BCE4-7AD89940A2E4}" srcOrd="1" destOrd="0" presId="urn:microsoft.com/office/officeart/2008/layout/HorizontalMultiLevelHierarchy"/>
    <dgm:cxn modelId="{A9420CD0-5920-490D-9C7B-F71ABFDD220E}" type="presOf" srcId="{AC4AF10C-C9E2-4790-AC2C-2A0F5C6EF5C1}" destId="{3E8C0EF0-7B6E-49E5-B56D-2018559973A4}" srcOrd="0" destOrd="0" presId="urn:microsoft.com/office/officeart/2008/layout/HorizontalMultiLevelHierarchy"/>
    <dgm:cxn modelId="{6D4939EF-F893-4018-9F2D-C4C6040838A4}" srcId="{0EE818D3-64AE-4A3F-AC47-293BAC2D8935}" destId="{1E41004E-D885-409C-AECE-F539B43022AC}" srcOrd="3" destOrd="0" parTransId="{D070F61E-3AAF-42A8-84E1-29AD94C79669}" sibTransId="{D58DC701-1E57-4D24-B5F0-93EA98D4C893}"/>
    <dgm:cxn modelId="{FF5A1A3F-1123-4182-869E-FFDDEAE7687A}" type="presOf" srcId="{66059E90-3E5E-4B11-8F45-87A50B480109}" destId="{2E9E98A7-0B9E-49D8-892A-3A95E1CC1E3F}" srcOrd="1" destOrd="0" presId="urn:microsoft.com/office/officeart/2008/layout/HorizontalMultiLevelHierarchy"/>
    <dgm:cxn modelId="{23B89859-ACF0-4B50-8796-22FF4593163A}" type="presOf" srcId="{783BBE3C-E5DD-40C7-B86F-9DB6691144B3}" destId="{B94DD55C-FC11-4AC6-ACBB-E4CA44FF2B63}" srcOrd="0" destOrd="0" presId="urn:microsoft.com/office/officeart/2008/layout/HorizontalMultiLevelHierarchy"/>
    <dgm:cxn modelId="{7FAE0AD5-2764-4B3A-8DBD-B84B0CA23A95}" type="presOf" srcId="{95EDCA83-75A0-48B3-B07D-A2BAB356F00B}" destId="{E8D89901-55BC-4EDD-86F6-AFE52EA30498}" srcOrd="0" destOrd="0" presId="urn:microsoft.com/office/officeart/2008/layout/HorizontalMultiLevelHierarchy"/>
    <dgm:cxn modelId="{AF9E29D1-98E3-4843-AC81-507770246EAF}" srcId="{1E41004E-D885-409C-AECE-F539B43022AC}" destId="{B3F4BA7A-D6EB-42DF-878C-23AE523B5E21}" srcOrd="0" destOrd="0" parTransId="{D8339238-1B0A-4D68-BE04-82F0923EDAD1}" sibTransId="{E147CA0B-E377-4011-9FE4-FFC68E3F8FDE}"/>
    <dgm:cxn modelId="{04C2A127-76F9-4DE6-8A12-F619BC57DC16}" srcId="{0EE818D3-64AE-4A3F-AC47-293BAC2D8935}" destId="{95EDCA83-75A0-48B3-B07D-A2BAB356F00B}" srcOrd="4" destOrd="0" parTransId="{FB78C54A-3675-43A4-B6D4-5D48B80A1B67}" sibTransId="{781F2CB4-8569-48B0-BE38-19EC946AAA7D}"/>
    <dgm:cxn modelId="{7A6CE554-DFFF-4F15-9C8C-64B06C56101F}" type="presOf" srcId="{0E6405A1-D058-4B52-88BC-0A405828F8C9}" destId="{AC4E4591-5B72-44D5-944D-ADE6E382D190}" srcOrd="0" destOrd="0" presId="urn:microsoft.com/office/officeart/2008/layout/HorizontalMultiLevelHierarchy"/>
    <dgm:cxn modelId="{3497481D-BBC6-4062-B2E3-719FDC985956}" type="presOf" srcId="{FB78C54A-3675-43A4-B6D4-5D48B80A1B67}" destId="{D94F4E2B-84AD-4D38-BD3E-273B0591BA17}" srcOrd="0" destOrd="0" presId="urn:microsoft.com/office/officeart/2008/layout/HorizontalMultiLevelHierarchy"/>
    <dgm:cxn modelId="{0915AB52-D28E-4AA5-9057-B87D7E262DE1}" type="presOf" srcId="{55E8193C-8D53-4443-87F8-C0A0CC5D6A93}" destId="{94AAAECA-90DB-4286-83B0-8B959823759A}" srcOrd="0" destOrd="0" presId="urn:microsoft.com/office/officeart/2008/layout/HorizontalMultiLevelHierarchy"/>
    <dgm:cxn modelId="{DF194041-B0FB-4AB3-9EDC-DF5C08ADEED4}" type="presOf" srcId="{87923E75-88FD-46F2-A863-5F2B00FB5AE5}" destId="{27BAD441-13B0-4F1E-A9AF-0315E494C0FB}" srcOrd="1" destOrd="0" presId="urn:microsoft.com/office/officeart/2008/layout/HorizontalMultiLevelHierarchy"/>
    <dgm:cxn modelId="{A342DA2E-246E-4961-827E-C3DF5693F649}" type="presOf" srcId="{11A341E6-299C-434E-A857-BE280498CB7D}" destId="{FF6C8725-5EF1-4F71-8EA8-9B652DE71AA5}" srcOrd="1" destOrd="0" presId="urn:microsoft.com/office/officeart/2008/layout/HorizontalMultiLevelHierarchy"/>
    <dgm:cxn modelId="{701ACF64-7E0E-48C2-9CFD-C4658165D956}" srcId="{0EE818D3-64AE-4A3F-AC47-293BAC2D8935}" destId="{9EFC0721-99BB-4826-9189-F3FDD025DB2C}" srcOrd="5" destOrd="0" parTransId="{29E612B9-620F-4D69-8616-E71A9C737130}" sibTransId="{F52C6932-BBDC-4309-94C4-E7EE9279F2CE}"/>
    <dgm:cxn modelId="{953EDCC8-E186-4222-B31E-15095CD3DD36}" srcId="{0EE818D3-64AE-4A3F-AC47-293BAC2D8935}" destId="{55E8193C-8D53-4443-87F8-C0A0CC5D6A93}" srcOrd="0" destOrd="0" parTransId="{11A341E6-299C-434E-A857-BE280498CB7D}" sibTransId="{63E15D78-1B2C-43DA-9DDD-B0D0B3A1C819}"/>
    <dgm:cxn modelId="{9F3D7C76-6AA9-402A-9297-0759C116812B}" type="presOf" srcId="{C96B916C-A9D6-41FF-B14F-4F428A5D15BC}" destId="{AA6DC25D-9228-4964-BB1A-532471CFD096}" srcOrd="1" destOrd="0" presId="urn:microsoft.com/office/officeart/2008/layout/HorizontalMultiLevelHierarchy"/>
    <dgm:cxn modelId="{67FEBCC1-9F1A-4A9E-8E8A-060DA2AD908F}" type="presOf" srcId="{9EFC0721-99BB-4826-9189-F3FDD025DB2C}" destId="{3394F7BE-873C-4442-83CE-537C595660EF}" srcOrd="0" destOrd="0" presId="urn:microsoft.com/office/officeart/2008/layout/HorizontalMultiLevelHierarchy"/>
    <dgm:cxn modelId="{DA2A513D-6D12-4087-BB68-7287EC78C479}" type="presOf" srcId="{D070F61E-3AAF-42A8-84E1-29AD94C79669}" destId="{8B217E13-AB86-43AE-B9C4-8322763B986E}" srcOrd="1" destOrd="0" presId="urn:microsoft.com/office/officeart/2008/layout/HorizontalMultiLevelHierarchy"/>
    <dgm:cxn modelId="{3E4074EF-32B0-41ED-B080-981D4D1FFCAA}" type="presOf" srcId="{BDAB0199-0348-41E9-BA80-DEAB858241AA}" destId="{A33C0C40-B000-47EA-A400-71E7A021F39D}" srcOrd="0" destOrd="0" presId="urn:microsoft.com/office/officeart/2008/layout/HorizontalMultiLevelHierarchy"/>
    <dgm:cxn modelId="{89CF80E4-D264-4585-8715-561FB8DE822F}" type="presOf" srcId="{29E612B9-620F-4D69-8616-E71A9C737130}" destId="{4B501014-D3FD-4607-AB67-76556CA1F03B}" srcOrd="0" destOrd="0" presId="urn:microsoft.com/office/officeart/2008/layout/HorizontalMultiLevelHierarchy"/>
    <dgm:cxn modelId="{77B85746-5BDF-4BE8-B51C-D07EE3E06BC7}" type="presOf" srcId="{12205A83-C66B-4C85-8A90-95AECE7B1573}" destId="{0A92B983-D4ED-4B34-9B69-ED964CCBA5A3}" srcOrd="0" destOrd="0" presId="urn:microsoft.com/office/officeart/2008/layout/HorizontalMultiLevelHierarchy"/>
    <dgm:cxn modelId="{7BD31D94-1DEE-4DE9-947F-B31F2A970F0D}" type="presOf" srcId="{D070F61E-3AAF-42A8-84E1-29AD94C79669}" destId="{BAAC9379-8A19-493F-8FEC-24ED6ECB52F7}" srcOrd="0" destOrd="0" presId="urn:microsoft.com/office/officeart/2008/layout/HorizontalMultiLevelHierarchy"/>
    <dgm:cxn modelId="{E9A3075B-A084-46AA-B0E6-4135E480624E}" srcId="{0E6405A1-D058-4B52-88BC-0A405828F8C9}" destId="{5319D26A-AEB6-484B-ACF4-26AC80C62C36}" srcOrd="0" destOrd="0" parTransId="{BDAB0199-0348-41E9-BA80-DEAB858241AA}" sibTransId="{511D77E1-3988-4F33-9729-F4F114A6F39F}"/>
    <dgm:cxn modelId="{EBD1B30A-C924-4DCD-83B5-171603F5F03B}" type="presParOf" srcId="{AA03BF97-40A5-450D-8448-B0F53ABF5C64}" destId="{D1F24D44-B49D-400E-AB02-CFBA2F33C5E5}" srcOrd="0" destOrd="0" presId="urn:microsoft.com/office/officeart/2008/layout/HorizontalMultiLevelHierarchy"/>
    <dgm:cxn modelId="{C9CF4E5B-6CC2-4B45-A211-46DAFB65C1C3}" type="presParOf" srcId="{D1F24D44-B49D-400E-AB02-CFBA2F33C5E5}" destId="{2AB34B0E-0EF5-498D-8558-24C029BEF6A4}" srcOrd="0" destOrd="0" presId="urn:microsoft.com/office/officeart/2008/layout/HorizontalMultiLevelHierarchy"/>
    <dgm:cxn modelId="{1CD4F07A-9CA8-47D3-8482-7F6E1193E5BA}" type="presParOf" srcId="{D1F24D44-B49D-400E-AB02-CFBA2F33C5E5}" destId="{13D2EF9E-2B1F-4B32-BDEA-0AF11B5BFE28}" srcOrd="1" destOrd="0" presId="urn:microsoft.com/office/officeart/2008/layout/HorizontalMultiLevelHierarchy"/>
    <dgm:cxn modelId="{90E1C047-093F-42C6-BC7F-AC5BC66B1E1D}" type="presParOf" srcId="{13D2EF9E-2B1F-4B32-BDEA-0AF11B5BFE28}" destId="{394EA1A0-46D2-4819-8D97-E47ACE921553}" srcOrd="0" destOrd="0" presId="urn:microsoft.com/office/officeart/2008/layout/HorizontalMultiLevelHierarchy"/>
    <dgm:cxn modelId="{F71EEB40-EF8C-4B87-864E-B276DB32E817}" type="presParOf" srcId="{394EA1A0-46D2-4819-8D97-E47ACE921553}" destId="{FF6C8725-5EF1-4F71-8EA8-9B652DE71AA5}" srcOrd="0" destOrd="0" presId="urn:microsoft.com/office/officeart/2008/layout/HorizontalMultiLevelHierarchy"/>
    <dgm:cxn modelId="{CE63AF59-A2FF-44C9-9C3C-4C46D14DFBFB}" type="presParOf" srcId="{13D2EF9E-2B1F-4B32-BDEA-0AF11B5BFE28}" destId="{D73636F1-9E4E-412B-A3FC-EAAE5A0E9697}" srcOrd="1" destOrd="0" presId="urn:microsoft.com/office/officeart/2008/layout/HorizontalMultiLevelHierarchy"/>
    <dgm:cxn modelId="{C9998AAF-7332-4937-8BD0-C2C23837A556}" type="presParOf" srcId="{D73636F1-9E4E-412B-A3FC-EAAE5A0E9697}" destId="{94AAAECA-90DB-4286-83B0-8B959823759A}" srcOrd="0" destOrd="0" presId="urn:microsoft.com/office/officeart/2008/layout/HorizontalMultiLevelHierarchy"/>
    <dgm:cxn modelId="{145B5B3F-3453-4505-8099-3D64FA63FDC2}" type="presParOf" srcId="{D73636F1-9E4E-412B-A3FC-EAAE5A0E9697}" destId="{1947EE8D-1B63-4066-B134-195CDD32128F}" srcOrd="1" destOrd="0" presId="urn:microsoft.com/office/officeart/2008/layout/HorizontalMultiLevelHierarchy"/>
    <dgm:cxn modelId="{D6FA849B-6DF8-4CEB-A0FF-7D394AAC1892}" type="presParOf" srcId="{1947EE8D-1B63-4066-B134-195CDD32128F}" destId="{10207192-2E14-47E6-826A-5556F3B20594}" srcOrd="0" destOrd="0" presId="urn:microsoft.com/office/officeart/2008/layout/HorizontalMultiLevelHierarchy"/>
    <dgm:cxn modelId="{D025BD52-C975-44F3-9337-6285325951D4}" type="presParOf" srcId="{10207192-2E14-47E6-826A-5556F3B20594}" destId="{8A2F9A98-2F87-4C54-9778-56A89F312C08}" srcOrd="0" destOrd="0" presId="urn:microsoft.com/office/officeart/2008/layout/HorizontalMultiLevelHierarchy"/>
    <dgm:cxn modelId="{E28DEA36-5C9E-4A98-82FC-F46D78CD0C21}" type="presParOf" srcId="{1947EE8D-1B63-4066-B134-195CDD32128F}" destId="{67D2B5E3-64E7-4B64-ADCC-96FB6285685A}" srcOrd="1" destOrd="0" presId="urn:microsoft.com/office/officeart/2008/layout/HorizontalMultiLevelHierarchy"/>
    <dgm:cxn modelId="{8A7033C8-0CE6-4994-A430-A6A42FE90C30}" type="presParOf" srcId="{67D2B5E3-64E7-4B64-ADCC-96FB6285685A}" destId="{2BE5EA14-2325-44D7-86A1-0B9E7B5E6F66}" srcOrd="0" destOrd="0" presId="urn:microsoft.com/office/officeart/2008/layout/HorizontalMultiLevelHierarchy"/>
    <dgm:cxn modelId="{DDBB09C3-63E7-42D1-BF50-D221881BC184}" type="presParOf" srcId="{67D2B5E3-64E7-4B64-ADCC-96FB6285685A}" destId="{60DBF89B-E011-4C47-A494-43950E261901}" srcOrd="1" destOrd="0" presId="urn:microsoft.com/office/officeart/2008/layout/HorizontalMultiLevelHierarchy"/>
    <dgm:cxn modelId="{9F476E42-574D-40BA-B4DD-0969484D4973}" type="presParOf" srcId="{13D2EF9E-2B1F-4B32-BDEA-0AF11B5BFE28}" destId="{B94DD55C-FC11-4AC6-ACBB-E4CA44FF2B63}" srcOrd="2" destOrd="0" presId="urn:microsoft.com/office/officeart/2008/layout/HorizontalMultiLevelHierarchy"/>
    <dgm:cxn modelId="{69F89901-54E2-4F1F-B9D5-21CB78D704CF}" type="presParOf" srcId="{B94DD55C-FC11-4AC6-ACBB-E4CA44FF2B63}" destId="{979173DD-A079-44AB-8F13-297FEEEEBDA7}" srcOrd="0" destOrd="0" presId="urn:microsoft.com/office/officeart/2008/layout/HorizontalMultiLevelHierarchy"/>
    <dgm:cxn modelId="{B2D26389-3B10-4E72-AF19-5E6E55DEECC3}" type="presParOf" srcId="{13D2EF9E-2B1F-4B32-BDEA-0AF11B5BFE28}" destId="{5E63D461-B3B9-4EF7-BD19-E8C4B82D298C}" srcOrd="3" destOrd="0" presId="urn:microsoft.com/office/officeart/2008/layout/HorizontalMultiLevelHierarchy"/>
    <dgm:cxn modelId="{5B34D265-F25B-4213-AAA3-828342D6FE5A}" type="presParOf" srcId="{5E63D461-B3B9-4EF7-BD19-E8C4B82D298C}" destId="{AC4E4591-5B72-44D5-944D-ADE6E382D190}" srcOrd="0" destOrd="0" presId="urn:microsoft.com/office/officeart/2008/layout/HorizontalMultiLevelHierarchy"/>
    <dgm:cxn modelId="{2B5438CB-5401-446E-A34C-CE1711A75F92}" type="presParOf" srcId="{5E63D461-B3B9-4EF7-BD19-E8C4B82D298C}" destId="{AEE4F105-7C87-41B8-8AEA-9DAEA68A1615}" srcOrd="1" destOrd="0" presId="urn:microsoft.com/office/officeart/2008/layout/HorizontalMultiLevelHierarchy"/>
    <dgm:cxn modelId="{5E43512D-B934-450E-A917-D384AE23D481}" type="presParOf" srcId="{AEE4F105-7C87-41B8-8AEA-9DAEA68A1615}" destId="{A33C0C40-B000-47EA-A400-71E7A021F39D}" srcOrd="0" destOrd="0" presId="urn:microsoft.com/office/officeart/2008/layout/HorizontalMultiLevelHierarchy"/>
    <dgm:cxn modelId="{09BB1847-3994-4771-8CFD-24EB4B307D0B}" type="presParOf" srcId="{A33C0C40-B000-47EA-A400-71E7A021F39D}" destId="{58C0C577-2BFE-4E9D-BCE4-7AD89940A2E4}" srcOrd="0" destOrd="0" presId="urn:microsoft.com/office/officeart/2008/layout/HorizontalMultiLevelHierarchy"/>
    <dgm:cxn modelId="{52556703-25F7-484E-8817-373A48CCEB3C}" type="presParOf" srcId="{AEE4F105-7C87-41B8-8AEA-9DAEA68A1615}" destId="{201CE274-2F78-4C54-85D8-074E367BF48E}" srcOrd="1" destOrd="0" presId="urn:microsoft.com/office/officeart/2008/layout/HorizontalMultiLevelHierarchy"/>
    <dgm:cxn modelId="{6A4972E6-BDA5-4EE6-BCFD-012FC827DF08}" type="presParOf" srcId="{201CE274-2F78-4C54-85D8-074E367BF48E}" destId="{BCFB6ED9-774E-4A1F-9B53-E97193F7382A}" srcOrd="0" destOrd="0" presId="urn:microsoft.com/office/officeart/2008/layout/HorizontalMultiLevelHierarchy"/>
    <dgm:cxn modelId="{027BDCDD-020B-4C51-B2E1-29606DDCD6AC}" type="presParOf" srcId="{201CE274-2F78-4C54-85D8-074E367BF48E}" destId="{B429B614-D0B0-4E71-9E33-4050875703B5}" srcOrd="1" destOrd="0" presId="urn:microsoft.com/office/officeart/2008/layout/HorizontalMultiLevelHierarchy"/>
    <dgm:cxn modelId="{76538A0F-E27B-4119-BB2C-9C23829F8FDA}" type="presParOf" srcId="{13D2EF9E-2B1F-4B32-BDEA-0AF11B5BFE28}" destId="{3923CB19-B93F-4650-BE62-6CF162E5D0E1}" srcOrd="4" destOrd="0" presId="urn:microsoft.com/office/officeart/2008/layout/HorizontalMultiLevelHierarchy"/>
    <dgm:cxn modelId="{5472101E-996C-43F0-9806-2007B8031DBA}" type="presParOf" srcId="{3923CB19-B93F-4650-BE62-6CF162E5D0E1}" destId="{AA6DC25D-9228-4964-BB1A-532471CFD096}" srcOrd="0" destOrd="0" presId="urn:microsoft.com/office/officeart/2008/layout/HorizontalMultiLevelHierarchy"/>
    <dgm:cxn modelId="{1E32E88D-F8A3-43D7-A87C-0C28C77C52F9}" type="presParOf" srcId="{13D2EF9E-2B1F-4B32-BDEA-0AF11B5BFE28}" destId="{323FD251-3439-46BC-ACC6-383F571388CB}" srcOrd="5" destOrd="0" presId="urn:microsoft.com/office/officeart/2008/layout/HorizontalMultiLevelHierarchy"/>
    <dgm:cxn modelId="{F662D3AC-551C-40A3-9D45-F8C0C5589F69}" type="presParOf" srcId="{323FD251-3439-46BC-ACC6-383F571388CB}" destId="{3E8C0EF0-7B6E-49E5-B56D-2018559973A4}" srcOrd="0" destOrd="0" presId="urn:microsoft.com/office/officeart/2008/layout/HorizontalMultiLevelHierarchy"/>
    <dgm:cxn modelId="{FF8B81C0-2326-41D9-9446-74DAE2FA4266}" type="presParOf" srcId="{323FD251-3439-46BC-ACC6-383F571388CB}" destId="{88EA2072-8056-4952-9026-243534817CB7}" srcOrd="1" destOrd="0" presId="urn:microsoft.com/office/officeart/2008/layout/HorizontalMultiLevelHierarchy"/>
    <dgm:cxn modelId="{62B6E89B-A9D6-4A34-91F1-350E885A2B63}" type="presParOf" srcId="{88EA2072-8056-4952-9026-243534817CB7}" destId="{4DEC6BBF-70E3-4E99-BB31-00BFBE78D318}" srcOrd="0" destOrd="0" presId="urn:microsoft.com/office/officeart/2008/layout/HorizontalMultiLevelHierarchy"/>
    <dgm:cxn modelId="{71E8FA54-2FE2-4F86-9D04-6AA830352897}" type="presParOf" srcId="{4DEC6BBF-70E3-4E99-BB31-00BFBE78D318}" destId="{27BAD441-13B0-4F1E-A9AF-0315E494C0FB}" srcOrd="0" destOrd="0" presId="urn:microsoft.com/office/officeart/2008/layout/HorizontalMultiLevelHierarchy"/>
    <dgm:cxn modelId="{9885C208-8D2E-4A02-BB44-48E06098DFEA}" type="presParOf" srcId="{88EA2072-8056-4952-9026-243534817CB7}" destId="{8A369C26-AEB9-4468-BE42-BFC524676933}" srcOrd="1" destOrd="0" presId="urn:microsoft.com/office/officeart/2008/layout/HorizontalMultiLevelHierarchy"/>
    <dgm:cxn modelId="{E892E751-A354-41D1-BDD2-5AC61537DBC6}" type="presParOf" srcId="{8A369C26-AEB9-4468-BE42-BFC524676933}" destId="{0A92B983-D4ED-4B34-9B69-ED964CCBA5A3}" srcOrd="0" destOrd="0" presId="urn:microsoft.com/office/officeart/2008/layout/HorizontalMultiLevelHierarchy"/>
    <dgm:cxn modelId="{6067DF84-973B-4485-997D-97929D831895}" type="presParOf" srcId="{8A369C26-AEB9-4468-BE42-BFC524676933}" destId="{032016A1-5314-4E67-A3D7-01B687605F45}" srcOrd="1" destOrd="0" presId="urn:microsoft.com/office/officeart/2008/layout/HorizontalMultiLevelHierarchy"/>
    <dgm:cxn modelId="{1A0B5F06-EA0C-4E9F-A907-37CC8F97092B}" type="presParOf" srcId="{13D2EF9E-2B1F-4B32-BDEA-0AF11B5BFE28}" destId="{BAAC9379-8A19-493F-8FEC-24ED6ECB52F7}" srcOrd="6" destOrd="0" presId="urn:microsoft.com/office/officeart/2008/layout/HorizontalMultiLevelHierarchy"/>
    <dgm:cxn modelId="{D2329323-4770-414F-AB39-1EE9D2B14932}" type="presParOf" srcId="{BAAC9379-8A19-493F-8FEC-24ED6ECB52F7}" destId="{8B217E13-AB86-43AE-B9C4-8322763B986E}" srcOrd="0" destOrd="0" presId="urn:microsoft.com/office/officeart/2008/layout/HorizontalMultiLevelHierarchy"/>
    <dgm:cxn modelId="{CA3D1ECF-CF8A-43B3-8535-0095DB3EC8D0}" type="presParOf" srcId="{13D2EF9E-2B1F-4B32-BDEA-0AF11B5BFE28}" destId="{71A1B411-EA4A-4CE3-AD17-A49FB825E079}" srcOrd="7" destOrd="0" presId="urn:microsoft.com/office/officeart/2008/layout/HorizontalMultiLevelHierarchy"/>
    <dgm:cxn modelId="{447135EA-6F86-4F77-A1E2-92BAE0DB37E6}" type="presParOf" srcId="{71A1B411-EA4A-4CE3-AD17-A49FB825E079}" destId="{ED4E2824-DB8C-493A-8B10-5A22F7E9D666}" srcOrd="0" destOrd="0" presId="urn:microsoft.com/office/officeart/2008/layout/HorizontalMultiLevelHierarchy"/>
    <dgm:cxn modelId="{4B631C1F-4495-417E-927D-1E14453657F2}" type="presParOf" srcId="{71A1B411-EA4A-4CE3-AD17-A49FB825E079}" destId="{A847EAB0-50E4-408D-9A8C-8D2988EE1A42}" srcOrd="1" destOrd="0" presId="urn:microsoft.com/office/officeart/2008/layout/HorizontalMultiLevelHierarchy"/>
    <dgm:cxn modelId="{2FD2087B-3DEB-4AF1-A660-3ECA7D59F6B5}" type="presParOf" srcId="{A847EAB0-50E4-408D-9A8C-8D2988EE1A42}" destId="{A41D2DB3-AD81-44C4-96FD-59192DCF2FA9}" srcOrd="0" destOrd="0" presId="urn:microsoft.com/office/officeart/2008/layout/HorizontalMultiLevelHierarchy"/>
    <dgm:cxn modelId="{1EAD4BCC-43C6-49CF-82D9-E10550D28B49}" type="presParOf" srcId="{A41D2DB3-AD81-44C4-96FD-59192DCF2FA9}" destId="{0B77845E-538A-40D9-91BC-18A0C1B63B61}" srcOrd="0" destOrd="0" presId="urn:microsoft.com/office/officeart/2008/layout/HorizontalMultiLevelHierarchy"/>
    <dgm:cxn modelId="{6330F305-E2B5-4AAA-893C-75C5ED889F7E}" type="presParOf" srcId="{A847EAB0-50E4-408D-9A8C-8D2988EE1A42}" destId="{C5C404DE-A738-4DB8-B820-32DA012423EF}" srcOrd="1" destOrd="0" presId="urn:microsoft.com/office/officeart/2008/layout/HorizontalMultiLevelHierarchy"/>
    <dgm:cxn modelId="{D8493B67-40F2-40B6-8FFE-1B683997B6E3}" type="presParOf" srcId="{C5C404DE-A738-4DB8-B820-32DA012423EF}" destId="{C2E915CD-66ED-4CC7-AA22-C7F6A4ACF781}" srcOrd="0" destOrd="0" presId="urn:microsoft.com/office/officeart/2008/layout/HorizontalMultiLevelHierarchy"/>
    <dgm:cxn modelId="{A8073B7E-8431-4483-A1AB-709A97299765}" type="presParOf" srcId="{C5C404DE-A738-4DB8-B820-32DA012423EF}" destId="{DE4796BD-457C-450F-BD83-3C3BDC67DDE9}" srcOrd="1" destOrd="0" presId="urn:microsoft.com/office/officeart/2008/layout/HorizontalMultiLevelHierarchy"/>
    <dgm:cxn modelId="{57C362AA-827E-4EDC-89B7-56709E3BD1DB}" type="presParOf" srcId="{13D2EF9E-2B1F-4B32-BDEA-0AF11B5BFE28}" destId="{D94F4E2B-84AD-4D38-BD3E-273B0591BA17}" srcOrd="8" destOrd="0" presId="urn:microsoft.com/office/officeart/2008/layout/HorizontalMultiLevelHierarchy"/>
    <dgm:cxn modelId="{6AFEEE43-3914-4D23-B493-0CEF2A70AB36}" type="presParOf" srcId="{D94F4E2B-84AD-4D38-BD3E-273B0591BA17}" destId="{CA663A0F-C8E1-413D-BF12-459FBA551B5A}" srcOrd="0" destOrd="0" presId="urn:microsoft.com/office/officeart/2008/layout/HorizontalMultiLevelHierarchy"/>
    <dgm:cxn modelId="{588D4291-3444-4826-9241-6D4AD2F67638}" type="presParOf" srcId="{13D2EF9E-2B1F-4B32-BDEA-0AF11B5BFE28}" destId="{8754C80C-F8EA-465B-8617-98F42031BF03}" srcOrd="9" destOrd="0" presId="urn:microsoft.com/office/officeart/2008/layout/HorizontalMultiLevelHierarchy"/>
    <dgm:cxn modelId="{DB5271B8-CB14-40C6-BAD1-99DEDE621574}" type="presParOf" srcId="{8754C80C-F8EA-465B-8617-98F42031BF03}" destId="{E8D89901-55BC-4EDD-86F6-AFE52EA30498}" srcOrd="0" destOrd="0" presId="urn:microsoft.com/office/officeart/2008/layout/HorizontalMultiLevelHierarchy"/>
    <dgm:cxn modelId="{E97C3B61-6C28-4E97-B5D0-C6E4DC0E9C05}" type="presParOf" srcId="{8754C80C-F8EA-465B-8617-98F42031BF03}" destId="{C5212D03-7FA4-400A-B09C-781544C70D0B}" srcOrd="1" destOrd="0" presId="urn:microsoft.com/office/officeart/2008/layout/HorizontalMultiLevelHierarchy"/>
    <dgm:cxn modelId="{0090FE43-5B6F-4DBD-85A9-E76072DC67A4}" type="presParOf" srcId="{C5212D03-7FA4-400A-B09C-781544C70D0B}" destId="{86A9AED3-EB12-4EE5-9913-3863DD88AFD0}" srcOrd="0" destOrd="0" presId="urn:microsoft.com/office/officeart/2008/layout/HorizontalMultiLevelHierarchy"/>
    <dgm:cxn modelId="{8952BF71-639A-4167-BF80-448D8862DCE7}" type="presParOf" srcId="{86A9AED3-EB12-4EE5-9913-3863DD88AFD0}" destId="{2E9E98A7-0B9E-49D8-892A-3A95E1CC1E3F}" srcOrd="0" destOrd="0" presId="urn:microsoft.com/office/officeart/2008/layout/HorizontalMultiLevelHierarchy"/>
    <dgm:cxn modelId="{44146993-1893-4D85-AA35-456E9CC739F9}" type="presParOf" srcId="{C5212D03-7FA4-400A-B09C-781544C70D0B}" destId="{914DAB6F-5682-48A9-BE1D-A2BAF2F6D55A}" srcOrd="1" destOrd="0" presId="urn:microsoft.com/office/officeart/2008/layout/HorizontalMultiLevelHierarchy"/>
    <dgm:cxn modelId="{91439499-D5AC-4C41-8DDF-844BB0628519}" type="presParOf" srcId="{914DAB6F-5682-48A9-BE1D-A2BAF2F6D55A}" destId="{AB41CF78-566A-4179-B0E9-9FAEF8F01A56}" srcOrd="0" destOrd="0" presId="urn:microsoft.com/office/officeart/2008/layout/HorizontalMultiLevelHierarchy"/>
    <dgm:cxn modelId="{C0AD1961-AAA6-45F5-9230-E6C761B930D5}" type="presParOf" srcId="{914DAB6F-5682-48A9-BE1D-A2BAF2F6D55A}" destId="{A42470B2-A778-488D-B68B-B8C09EBD744E}" srcOrd="1" destOrd="0" presId="urn:microsoft.com/office/officeart/2008/layout/HorizontalMultiLevelHierarchy"/>
    <dgm:cxn modelId="{941E4E4A-DD75-4AF5-A036-FC87D6448215}" type="presParOf" srcId="{13D2EF9E-2B1F-4B32-BDEA-0AF11B5BFE28}" destId="{4B501014-D3FD-4607-AB67-76556CA1F03B}" srcOrd="10" destOrd="0" presId="urn:microsoft.com/office/officeart/2008/layout/HorizontalMultiLevelHierarchy"/>
    <dgm:cxn modelId="{60C330D1-3536-4083-9074-4EA070DBAB83}" type="presParOf" srcId="{4B501014-D3FD-4607-AB67-76556CA1F03B}" destId="{BC752ECE-37DB-4E1C-A89E-FCD8888DFA50}" srcOrd="0" destOrd="0" presId="urn:microsoft.com/office/officeart/2008/layout/HorizontalMultiLevelHierarchy"/>
    <dgm:cxn modelId="{3B4FFB7F-9CFD-4271-B962-6E58226C4914}" type="presParOf" srcId="{13D2EF9E-2B1F-4B32-BDEA-0AF11B5BFE28}" destId="{ABA4CF71-295C-496B-81B0-D88B02F10DBD}" srcOrd="11" destOrd="0" presId="urn:microsoft.com/office/officeart/2008/layout/HorizontalMultiLevelHierarchy"/>
    <dgm:cxn modelId="{75800B53-206D-4314-9C49-5BAD1B48C6D3}" type="presParOf" srcId="{ABA4CF71-295C-496B-81B0-D88B02F10DBD}" destId="{3394F7BE-873C-4442-83CE-537C595660EF}" srcOrd="0" destOrd="0" presId="urn:microsoft.com/office/officeart/2008/layout/HorizontalMultiLevelHierarchy"/>
    <dgm:cxn modelId="{AC4F3BB6-F308-4E12-BE45-2D67685DE149}" type="presParOf" srcId="{ABA4CF71-295C-496B-81B0-D88B02F10DBD}" destId="{40B27929-5909-45FD-BCCC-06194E0FA483}" srcOrd="1" destOrd="0" presId="urn:microsoft.com/office/officeart/2008/layout/HorizontalMultiLevelHierarchy"/>
    <dgm:cxn modelId="{8C455C8C-6C58-4ADD-8DBD-7A919B9A9A09}" type="presParOf" srcId="{40B27929-5909-45FD-BCCC-06194E0FA483}" destId="{65C869B8-A5A8-4813-8E3C-8973FA4EB9D1}" srcOrd="0" destOrd="0" presId="urn:microsoft.com/office/officeart/2008/layout/HorizontalMultiLevelHierarchy"/>
    <dgm:cxn modelId="{3F7B70A4-C2DC-4C8D-B154-3ED72383FEB6}" type="presParOf" srcId="{65C869B8-A5A8-4813-8E3C-8973FA4EB9D1}" destId="{CBFC7F4C-2E51-450C-A131-C3654BE84825}" srcOrd="0" destOrd="0" presId="urn:microsoft.com/office/officeart/2008/layout/HorizontalMultiLevelHierarchy"/>
    <dgm:cxn modelId="{688C3640-7A8B-4070-93A7-20D13E67685E}" type="presParOf" srcId="{40B27929-5909-45FD-BCCC-06194E0FA483}" destId="{3CF9DED9-6BCA-4434-87D0-707E34219D48}" srcOrd="1" destOrd="0" presId="urn:microsoft.com/office/officeart/2008/layout/HorizontalMultiLevelHierarchy"/>
    <dgm:cxn modelId="{CAA69495-ADDF-4654-84F2-B39D6A00844B}" type="presParOf" srcId="{3CF9DED9-6BCA-4434-87D0-707E34219D48}" destId="{CF196AB2-6989-4702-A2A2-B4B83BE7DCA8}" srcOrd="0" destOrd="0" presId="urn:microsoft.com/office/officeart/2008/layout/HorizontalMultiLevelHierarchy"/>
    <dgm:cxn modelId="{01CB7F1D-65BF-4C2A-A436-0E688EBBCFD6}" type="presParOf" srcId="{3CF9DED9-6BCA-4434-87D0-707E34219D48}" destId="{154451C3-3C97-4AF4-81DF-40A4EBABB5A1}" srcOrd="1" destOrd="0" presId="urn:microsoft.com/office/officeart/2008/layout/HorizontalMultiLevelHierarchy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F0ED2E-1D64-4461-910D-08AC0E2B460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B752BF8-F943-4AE3-9664-71AF84CD0E5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Roya" pitchFamily="2" charset="-78"/>
            </a:rPr>
            <a:t>اجزای</a:t>
          </a:r>
          <a:r>
            <a:rPr lang="fa-IR" dirty="0" smtClean="0"/>
            <a:t> </a:t>
          </a:r>
          <a:r>
            <a:rPr lang="en-US" dirty="0" smtClean="0">
              <a:latin typeface="Calibri" pitchFamily="34" charset="0"/>
            </a:rPr>
            <a:t>PPP</a:t>
          </a:r>
          <a:endParaRPr lang="fa-IR" dirty="0">
            <a:latin typeface="Calibri" pitchFamily="34" charset="0"/>
          </a:endParaRPr>
        </a:p>
      </dgm:t>
    </dgm:pt>
    <dgm:pt modelId="{E918043F-A772-4A56-A0D0-7C58E2E82995}" type="parTrans" cxnId="{87948C07-72DF-4E8F-9F57-D53975867FEE}">
      <dgm:prSet/>
      <dgm:spPr/>
      <dgm:t>
        <a:bodyPr/>
        <a:lstStyle/>
        <a:p>
          <a:pPr rtl="1"/>
          <a:endParaRPr lang="fa-IR"/>
        </a:p>
      </dgm:t>
    </dgm:pt>
    <dgm:pt modelId="{A2199FA4-29E7-4E8D-A030-BE05BD60C574}" type="sibTrans" cxnId="{87948C07-72DF-4E8F-9F57-D53975867FEE}">
      <dgm:prSet/>
      <dgm:spPr/>
      <dgm:t>
        <a:bodyPr/>
        <a:lstStyle/>
        <a:p>
          <a:pPr rtl="1"/>
          <a:endParaRPr lang="fa-IR"/>
        </a:p>
      </dgm:t>
    </dgm:pt>
    <dgm:pt modelId="{073192C8-B025-4896-B18A-3F1AA47EFBFB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dirty="0" smtClean="0">
              <a:latin typeface="Calibri" pitchFamily="34" charset="0"/>
            </a:rPr>
            <a:t>LCP</a:t>
          </a:r>
        </a:p>
        <a:p>
          <a:pPr rtl="1"/>
          <a:r>
            <a:rPr lang="en-US" sz="2000" dirty="0" smtClean="0">
              <a:latin typeface="Calibri" pitchFamily="34" charset="0"/>
            </a:rPr>
            <a:t>Link Control Protocol</a:t>
          </a:r>
          <a:endParaRPr lang="fa-IR" sz="2000" dirty="0">
            <a:latin typeface="Calibri" pitchFamily="34" charset="0"/>
          </a:endParaRPr>
        </a:p>
      </dgm:t>
    </dgm:pt>
    <dgm:pt modelId="{ED0690CB-D063-4BB9-8EE5-3D00E644445F}" type="parTrans" cxnId="{9DAB0C65-4D97-4EE7-80AA-4E8931E329FF}">
      <dgm:prSet/>
      <dgm:spPr/>
      <dgm:t>
        <a:bodyPr/>
        <a:lstStyle/>
        <a:p>
          <a:pPr rtl="1"/>
          <a:endParaRPr lang="fa-IR"/>
        </a:p>
      </dgm:t>
    </dgm:pt>
    <dgm:pt modelId="{F1078978-B038-42CE-90DF-3B07C1355CFB}" type="sibTrans" cxnId="{9DAB0C65-4D97-4EE7-80AA-4E8931E329FF}">
      <dgm:prSet/>
      <dgm:spPr/>
      <dgm:t>
        <a:bodyPr/>
        <a:lstStyle/>
        <a:p>
          <a:pPr rtl="1"/>
          <a:endParaRPr lang="fa-IR"/>
        </a:p>
      </dgm:t>
    </dgm:pt>
    <dgm:pt modelId="{5FB676F9-C9D3-4C15-95E6-FA754850FE1A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ارتباط و تعامل بین دو انتهای ارتباط برای توافق بر روش ارتباطی </a:t>
          </a:r>
          <a:endParaRPr lang="fa-IR" sz="2000" b="1" dirty="0">
            <a:cs typeface="B Nazanin" pitchFamily="2" charset="-78"/>
          </a:endParaRPr>
        </a:p>
      </dgm:t>
    </dgm:pt>
    <dgm:pt modelId="{61DF4FA3-DFF3-4CF4-B691-282AE2C31C08}" type="parTrans" cxnId="{843171EA-9012-405A-9CB9-7FDFF4AD6E3C}">
      <dgm:prSet/>
      <dgm:spPr/>
      <dgm:t>
        <a:bodyPr/>
        <a:lstStyle/>
        <a:p>
          <a:pPr rtl="1"/>
          <a:endParaRPr lang="fa-IR"/>
        </a:p>
      </dgm:t>
    </dgm:pt>
    <dgm:pt modelId="{59446A25-7A52-4B6A-87DE-A2E65452C1A6}" type="sibTrans" cxnId="{843171EA-9012-405A-9CB9-7FDFF4AD6E3C}">
      <dgm:prSet/>
      <dgm:spPr/>
      <dgm:t>
        <a:bodyPr/>
        <a:lstStyle/>
        <a:p>
          <a:pPr rtl="1"/>
          <a:endParaRPr lang="fa-IR"/>
        </a:p>
      </dgm:t>
    </dgm:pt>
    <dgm:pt modelId="{AADDDD5C-5172-45BD-BF19-5256E16308AC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برقراری ، پیکربندی و حفظ جامعیت لینک</a:t>
          </a:r>
          <a:endParaRPr lang="fa-IR" sz="2000" b="1" dirty="0">
            <a:cs typeface="B Nazanin" pitchFamily="2" charset="-78"/>
          </a:endParaRPr>
        </a:p>
      </dgm:t>
    </dgm:pt>
    <dgm:pt modelId="{6BB77B3E-C368-462A-BFF4-5670A2062C4C}" type="parTrans" cxnId="{6358955F-F422-4794-AF40-2E2507461663}">
      <dgm:prSet/>
      <dgm:spPr/>
      <dgm:t>
        <a:bodyPr/>
        <a:lstStyle/>
        <a:p>
          <a:pPr rtl="1"/>
          <a:endParaRPr lang="fa-IR"/>
        </a:p>
      </dgm:t>
    </dgm:pt>
    <dgm:pt modelId="{0E6F663E-12B0-4162-9B1E-3B6F0E30E89A}" type="sibTrans" cxnId="{6358955F-F422-4794-AF40-2E2507461663}">
      <dgm:prSet/>
      <dgm:spPr/>
      <dgm:t>
        <a:bodyPr/>
        <a:lstStyle/>
        <a:p>
          <a:pPr rtl="1"/>
          <a:endParaRPr lang="fa-IR"/>
        </a:p>
      </dgm:t>
    </dgm:pt>
    <dgm:pt modelId="{3F3BA0BA-83DC-4135-B1A6-97AA5341189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dirty="0" smtClean="0">
              <a:latin typeface="Calibri" pitchFamily="34" charset="0"/>
            </a:rPr>
            <a:t>NCP</a:t>
          </a:r>
        </a:p>
        <a:p>
          <a:pPr rtl="1"/>
          <a:r>
            <a:rPr lang="en-US" sz="1800" dirty="0" smtClean="0">
              <a:latin typeface="Calibri" pitchFamily="34" charset="0"/>
            </a:rPr>
            <a:t>Network Control Protocol</a:t>
          </a:r>
          <a:endParaRPr lang="fa-IR" sz="1800" dirty="0">
            <a:latin typeface="Calibri" pitchFamily="34" charset="0"/>
          </a:endParaRPr>
        </a:p>
      </dgm:t>
    </dgm:pt>
    <dgm:pt modelId="{D039C24D-7BC3-4384-B165-12BF4467C240}" type="parTrans" cxnId="{105212DF-A9D8-4C44-9B5C-010B36D6E725}">
      <dgm:prSet/>
      <dgm:spPr/>
      <dgm:t>
        <a:bodyPr/>
        <a:lstStyle/>
        <a:p>
          <a:pPr rtl="1"/>
          <a:endParaRPr lang="fa-IR"/>
        </a:p>
      </dgm:t>
    </dgm:pt>
    <dgm:pt modelId="{6A9FC5BD-41E3-47EB-8301-48288899A878}" type="sibTrans" cxnId="{105212DF-A9D8-4C44-9B5C-010B36D6E725}">
      <dgm:prSet/>
      <dgm:spPr/>
      <dgm:t>
        <a:bodyPr/>
        <a:lstStyle/>
        <a:p>
          <a:pPr rtl="1"/>
          <a:endParaRPr lang="fa-IR"/>
        </a:p>
      </dgm:t>
    </dgm:pt>
    <dgm:pt modelId="{B8B662F4-2D99-4832-9316-F96870AAE230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پروتکل حمل داده</a:t>
          </a:r>
          <a:endParaRPr lang="fa-IR" sz="2000" b="1" dirty="0">
            <a:cs typeface="B Nazanin" pitchFamily="2" charset="-78"/>
          </a:endParaRPr>
        </a:p>
      </dgm:t>
    </dgm:pt>
    <dgm:pt modelId="{78545EDD-F3C7-4617-89BD-52093573661D}" type="parTrans" cxnId="{1750EF3C-D17A-47FC-BEDE-8C16BAA9CB3F}">
      <dgm:prSet/>
      <dgm:spPr/>
      <dgm:t>
        <a:bodyPr/>
        <a:lstStyle/>
        <a:p>
          <a:pPr rtl="1"/>
          <a:endParaRPr lang="fa-IR"/>
        </a:p>
      </dgm:t>
    </dgm:pt>
    <dgm:pt modelId="{439C4F05-DD82-4961-88BC-BC977DE15F91}" type="sibTrans" cxnId="{1750EF3C-D17A-47FC-BEDE-8C16BAA9CB3F}">
      <dgm:prSet/>
      <dgm:spPr/>
      <dgm:t>
        <a:bodyPr/>
        <a:lstStyle/>
        <a:p>
          <a:pPr rtl="1"/>
          <a:endParaRPr lang="fa-IR"/>
        </a:p>
      </dgm:t>
    </dgm:pt>
    <dgm:pt modelId="{E474BE33-71CE-4772-835A-A7EBC2A09760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عملکرد پس از برقراری لینک توسط پروتکل </a:t>
          </a:r>
          <a:r>
            <a:rPr lang="en-US" sz="2000" b="1" dirty="0" smtClean="0">
              <a:cs typeface="B Nazanin" pitchFamily="2" charset="-78"/>
            </a:rPr>
            <a:t>LCP</a:t>
          </a:r>
          <a:endParaRPr lang="fa-IR" sz="2000" b="1" dirty="0">
            <a:cs typeface="B Nazanin" pitchFamily="2" charset="-78"/>
          </a:endParaRPr>
        </a:p>
      </dgm:t>
    </dgm:pt>
    <dgm:pt modelId="{2DEEDB83-EF1D-4345-974B-5362F24AC353}" type="parTrans" cxnId="{676E86F2-DB55-478A-B2D6-CEE50056B388}">
      <dgm:prSet/>
      <dgm:spPr/>
      <dgm:t>
        <a:bodyPr/>
        <a:lstStyle/>
        <a:p>
          <a:pPr rtl="1"/>
          <a:endParaRPr lang="fa-IR"/>
        </a:p>
      </dgm:t>
    </dgm:pt>
    <dgm:pt modelId="{643DF357-537E-4C40-B12C-A4856F9F8B5C}" type="sibTrans" cxnId="{676E86F2-DB55-478A-B2D6-CEE50056B388}">
      <dgm:prSet/>
      <dgm:spPr/>
      <dgm:t>
        <a:bodyPr/>
        <a:lstStyle/>
        <a:p>
          <a:pPr rtl="1"/>
          <a:endParaRPr lang="fa-IR"/>
        </a:p>
      </dgm:t>
    </dgm:pt>
    <dgm:pt modelId="{E909A8D6-D16E-4885-A234-F4519DF943AD}" type="pres">
      <dgm:prSet presAssocID="{55F0ED2E-1D64-4461-910D-08AC0E2B460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5AFCE841-F1D8-40ED-84C9-012BD3C10E19}" type="pres">
      <dgm:prSet presAssocID="{1B752BF8-F943-4AE3-9664-71AF84CD0E5F}" presName="root1" presStyleCnt="0"/>
      <dgm:spPr/>
    </dgm:pt>
    <dgm:pt modelId="{68CBD007-594D-432A-9979-5FBE94147246}" type="pres">
      <dgm:prSet presAssocID="{1B752BF8-F943-4AE3-9664-71AF84CD0E5F}" presName="LevelOneTextNode" presStyleLbl="node0" presStyleIdx="0" presStyleCnt="1">
        <dgm:presLayoutVars>
          <dgm:chPref val="3"/>
        </dgm:presLayoutVars>
      </dgm:prSet>
      <dgm:spPr/>
    </dgm:pt>
    <dgm:pt modelId="{FE731986-6106-4949-99F3-B0ED378AB649}" type="pres">
      <dgm:prSet presAssocID="{1B752BF8-F943-4AE3-9664-71AF84CD0E5F}" presName="level2hierChild" presStyleCnt="0"/>
      <dgm:spPr/>
    </dgm:pt>
    <dgm:pt modelId="{9F2C2963-03E3-4984-8D50-96429D47F05F}" type="pres">
      <dgm:prSet presAssocID="{ED0690CB-D063-4BB9-8EE5-3D00E644445F}" presName="conn2-1" presStyleLbl="parChTrans1D2" presStyleIdx="0" presStyleCnt="2"/>
      <dgm:spPr/>
    </dgm:pt>
    <dgm:pt modelId="{3BA1939C-268F-45CC-9763-E76995D72AE8}" type="pres">
      <dgm:prSet presAssocID="{ED0690CB-D063-4BB9-8EE5-3D00E644445F}" presName="connTx" presStyleLbl="parChTrans1D2" presStyleIdx="0" presStyleCnt="2"/>
      <dgm:spPr/>
    </dgm:pt>
    <dgm:pt modelId="{C2BF6EE1-C739-41BE-8200-1744CC97CFAD}" type="pres">
      <dgm:prSet presAssocID="{073192C8-B025-4896-B18A-3F1AA47EFBFB}" presName="root2" presStyleCnt="0"/>
      <dgm:spPr/>
    </dgm:pt>
    <dgm:pt modelId="{99DD949A-5028-4124-BE36-D82C72AC5803}" type="pres">
      <dgm:prSet presAssocID="{073192C8-B025-4896-B18A-3F1AA47EFBFB}" presName="LevelTwoTextNode" presStyleLbl="node2" presStyleIdx="0" presStyleCnt="2" custScaleX="232638" custScaleY="163632" custLinFactNeighborX="18720">
        <dgm:presLayoutVars>
          <dgm:chPref val="3"/>
        </dgm:presLayoutVars>
      </dgm:prSet>
      <dgm:spPr/>
    </dgm:pt>
    <dgm:pt modelId="{22B7ED78-0F3E-4549-9924-474B9520A03B}" type="pres">
      <dgm:prSet presAssocID="{073192C8-B025-4896-B18A-3F1AA47EFBFB}" presName="level3hierChild" presStyleCnt="0"/>
      <dgm:spPr/>
    </dgm:pt>
    <dgm:pt modelId="{69576906-AD5C-4826-9455-3C8838862985}" type="pres">
      <dgm:prSet presAssocID="{61DF4FA3-DFF3-4CF4-B691-282AE2C31C08}" presName="conn2-1" presStyleLbl="parChTrans1D3" presStyleIdx="0" presStyleCnt="4"/>
      <dgm:spPr/>
    </dgm:pt>
    <dgm:pt modelId="{722848D8-97CA-453E-BAED-CB706A04B20D}" type="pres">
      <dgm:prSet presAssocID="{61DF4FA3-DFF3-4CF4-B691-282AE2C31C08}" presName="connTx" presStyleLbl="parChTrans1D3" presStyleIdx="0" presStyleCnt="4"/>
      <dgm:spPr/>
    </dgm:pt>
    <dgm:pt modelId="{8038EF0B-CF85-466B-8FDA-2D3E86EE4B3B}" type="pres">
      <dgm:prSet presAssocID="{5FB676F9-C9D3-4C15-95E6-FA754850FE1A}" presName="root2" presStyleCnt="0"/>
      <dgm:spPr/>
    </dgm:pt>
    <dgm:pt modelId="{AD6B3D55-9ECE-48B1-84E6-52E77FAD5806}" type="pres">
      <dgm:prSet presAssocID="{5FB676F9-C9D3-4C15-95E6-FA754850FE1A}" presName="LevelTwoTextNode" presStyleLbl="node3" presStyleIdx="0" presStyleCnt="4" custScaleX="311770" custScaleY="149884" custLinFactNeighborX="4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40B5F45-B670-4727-B937-ECF8F4CCD5A7}" type="pres">
      <dgm:prSet presAssocID="{5FB676F9-C9D3-4C15-95E6-FA754850FE1A}" presName="level3hierChild" presStyleCnt="0"/>
      <dgm:spPr/>
    </dgm:pt>
    <dgm:pt modelId="{63F2E436-AE59-4B22-92BD-831DCD5FB1F9}" type="pres">
      <dgm:prSet presAssocID="{6BB77B3E-C368-462A-BFF4-5670A2062C4C}" presName="conn2-1" presStyleLbl="parChTrans1D3" presStyleIdx="1" presStyleCnt="4"/>
      <dgm:spPr/>
    </dgm:pt>
    <dgm:pt modelId="{60DB0D92-BC1E-4955-9563-EB18BBB5E1C1}" type="pres">
      <dgm:prSet presAssocID="{6BB77B3E-C368-462A-BFF4-5670A2062C4C}" presName="connTx" presStyleLbl="parChTrans1D3" presStyleIdx="1" presStyleCnt="4"/>
      <dgm:spPr/>
    </dgm:pt>
    <dgm:pt modelId="{AF62C059-07A6-4D3D-ABA9-D961C4C46B30}" type="pres">
      <dgm:prSet presAssocID="{AADDDD5C-5172-45BD-BF19-5256E16308AC}" presName="root2" presStyleCnt="0"/>
      <dgm:spPr/>
    </dgm:pt>
    <dgm:pt modelId="{D70DAEEA-0489-419A-A312-BBDA1B4585FF}" type="pres">
      <dgm:prSet presAssocID="{AADDDD5C-5172-45BD-BF19-5256E16308AC}" presName="LevelTwoTextNode" presStyleLbl="node3" presStyleIdx="1" presStyleCnt="4" custScaleX="311770" custScaleY="131190" custLinFactNeighborX="4972">
        <dgm:presLayoutVars>
          <dgm:chPref val="3"/>
        </dgm:presLayoutVars>
      </dgm:prSet>
      <dgm:spPr/>
    </dgm:pt>
    <dgm:pt modelId="{6D9E1DFE-57EB-4DB5-80C0-7C36834BAB9F}" type="pres">
      <dgm:prSet presAssocID="{AADDDD5C-5172-45BD-BF19-5256E16308AC}" presName="level3hierChild" presStyleCnt="0"/>
      <dgm:spPr/>
    </dgm:pt>
    <dgm:pt modelId="{EE044812-3A21-42D3-9D3F-BA324EDDFE7D}" type="pres">
      <dgm:prSet presAssocID="{D039C24D-7BC3-4384-B165-12BF4467C240}" presName="conn2-1" presStyleLbl="parChTrans1D2" presStyleIdx="1" presStyleCnt="2"/>
      <dgm:spPr/>
    </dgm:pt>
    <dgm:pt modelId="{0C954EC1-EB7B-4BBA-9E11-971A064AD15C}" type="pres">
      <dgm:prSet presAssocID="{D039C24D-7BC3-4384-B165-12BF4467C240}" presName="connTx" presStyleLbl="parChTrans1D2" presStyleIdx="1" presStyleCnt="2"/>
      <dgm:spPr/>
    </dgm:pt>
    <dgm:pt modelId="{9510C7FE-2162-498F-8F34-DCCABDF09EB0}" type="pres">
      <dgm:prSet presAssocID="{3F3BA0BA-83DC-4135-B1A6-97AA53411899}" presName="root2" presStyleCnt="0"/>
      <dgm:spPr/>
    </dgm:pt>
    <dgm:pt modelId="{2A306EBD-9FAC-4A0F-8067-F83565521D04}" type="pres">
      <dgm:prSet presAssocID="{3F3BA0BA-83DC-4135-B1A6-97AA53411899}" presName="LevelTwoTextNode" presStyleLbl="node2" presStyleIdx="1" presStyleCnt="2" custScaleX="232638" custScaleY="163632" custLinFactNeighborX="18720">
        <dgm:presLayoutVars>
          <dgm:chPref val="3"/>
        </dgm:presLayoutVars>
      </dgm:prSet>
      <dgm:spPr/>
    </dgm:pt>
    <dgm:pt modelId="{8AED3EEF-EBF4-413B-87C3-735CBBAF4CE7}" type="pres">
      <dgm:prSet presAssocID="{3F3BA0BA-83DC-4135-B1A6-97AA53411899}" presName="level3hierChild" presStyleCnt="0"/>
      <dgm:spPr/>
    </dgm:pt>
    <dgm:pt modelId="{FC847ED6-9FB5-4B12-95C0-E55852BD390F}" type="pres">
      <dgm:prSet presAssocID="{78545EDD-F3C7-4617-89BD-52093573661D}" presName="conn2-1" presStyleLbl="parChTrans1D3" presStyleIdx="2" presStyleCnt="4"/>
      <dgm:spPr/>
    </dgm:pt>
    <dgm:pt modelId="{5F3098B1-ABD1-4FEF-9838-6D35F8B39887}" type="pres">
      <dgm:prSet presAssocID="{78545EDD-F3C7-4617-89BD-52093573661D}" presName="connTx" presStyleLbl="parChTrans1D3" presStyleIdx="2" presStyleCnt="4"/>
      <dgm:spPr/>
    </dgm:pt>
    <dgm:pt modelId="{326A5230-DB32-42C4-AC9A-73E54BA99FAD}" type="pres">
      <dgm:prSet presAssocID="{B8B662F4-2D99-4832-9316-F96870AAE230}" presName="root2" presStyleCnt="0"/>
      <dgm:spPr/>
    </dgm:pt>
    <dgm:pt modelId="{AFAA6317-00A3-4D2C-8D0F-E96B66E29EA6}" type="pres">
      <dgm:prSet presAssocID="{B8B662F4-2D99-4832-9316-F96870AAE230}" presName="LevelTwoTextNode" presStyleLbl="node3" presStyleIdx="2" presStyleCnt="4" custScaleX="311770" custScaleY="138284" custLinFactNeighborX="4972">
        <dgm:presLayoutVars>
          <dgm:chPref val="3"/>
        </dgm:presLayoutVars>
      </dgm:prSet>
      <dgm:spPr/>
    </dgm:pt>
    <dgm:pt modelId="{2FCD718D-989A-4F61-8F41-53AA898698D4}" type="pres">
      <dgm:prSet presAssocID="{B8B662F4-2D99-4832-9316-F96870AAE230}" presName="level3hierChild" presStyleCnt="0"/>
      <dgm:spPr/>
    </dgm:pt>
    <dgm:pt modelId="{DD1F387F-8AC1-4459-B75A-9FF2A3C23ADF}" type="pres">
      <dgm:prSet presAssocID="{2DEEDB83-EF1D-4345-974B-5362F24AC353}" presName="conn2-1" presStyleLbl="parChTrans1D3" presStyleIdx="3" presStyleCnt="4"/>
      <dgm:spPr/>
    </dgm:pt>
    <dgm:pt modelId="{96465319-03E9-4903-991A-DEEFB101D495}" type="pres">
      <dgm:prSet presAssocID="{2DEEDB83-EF1D-4345-974B-5362F24AC353}" presName="connTx" presStyleLbl="parChTrans1D3" presStyleIdx="3" presStyleCnt="4"/>
      <dgm:spPr/>
    </dgm:pt>
    <dgm:pt modelId="{1CCB70E1-4FAB-45AA-90A5-E8619DBEACDE}" type="pres">
      <dgm:prSet presAssocID="{E474BE33-71CE-4772-835A-A7EBC2A09760}" presName="root2" presStyleCnt="0"/>
      <dgm:spPr/>
    </dgm:pt>
    <dgm:pt modelId="{970629BD-05BB-49A6-91E4-D855909753F4}" type="pres">
      <dgm:prSet presAssocID="{E474BE33-71CE-4772-835A-A7EBC2A09760}" presName="LevelTwoTextNode" presStyleLbl="node3" presStyleIdx="3" presStyleCnt="4" custScaleX="311770" custScaleY="166074" custLinFactNeighborX="49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AD487C-5C80-4634-BB87-095829DC43EC}" type="pres">
      <dgm:prSet presAssocID="{E474BE33-71CE-4772-835A-A7EBC2A09760}" presName="level3hierChild" presStyleCnt="0"/>
      <dgm:spPr/>
    </dgm:pt>
  </dgm:ptLst>
  <dgm:cxnLst>
    <dgm:cxn modelId="{1F2ED137-28F8-4357-972F-681F4E098B1D}" type="presOf" srcId="{6BB77B3E-C368-462A-BFF4-5670A2062C4C}" destId="{60DB0D92-BC1E-4955-9563-EB18BBB5E1C1}" srcOrd="1" destOrd="0" presId="urn:microsoft.com/office/officeart/2005/8/layout/hierarchy2"/>
    <dgm:cxn modelId="{1750EF3C-D17A-47FC-BEDE-8C16BAA9CB3F}" srcId="{3F3BA0BA-83DC-4135-B1A6-97AA53411899}" destId="{B8B662F4-2D99-4832-9316-F96870AAE230}" srcOrd="0" destOrd="0" parTransId="{78545EDD-F3C7-4617-89BD-52093573661D}" sibTransId="{439C4F05-DD82-4961-88BC-BC977DE15F91}"/>
    <dgm:cxn modelId="{87948C07-72DF-4E8F-9F57-D53975867FEE}" srcId="{55F0ED2E-1D64-4461-910D-08AC0E2B4600}" destId="{1B752BF8-F943-4AE3-9664-71AF84CD0E5F}" srcOrd="0" destOrd="0" parTransId="{E918043F-A772-4A56-A0D0-7C58E2E82995}" sibTransId="{A2199FA4-29E7-4E8D-A030-BE05BD60C574}"/>
    <dgm:cxn modelId="{CC73F251-995B-479C-8DFD-E91267F8A3F9}" type="presOf" srcId="{ED0690CB-D063-4BB9-8EE5-3D00E644445F}" destId="{9F2C2963-03E3-4984-8D50-96429D47F05F}" srcOrd="0" destOrd="0" presId="urn:microsoft.com/office/officeart/2005/8/layout/hierarchy2"/>
    <dgm:cxn modelId="{2C456C29-D54E-436A-87B3-58D936B1E6D8}" type="presOf" srcId="{61DF4FA3-DFF3-4CF4-B691-282AE2C31C08}" destId="{722848D8-97CA-453E-BAED-CB706A04B20D}" srcOrd="1" destOrd="0" presId="urn:microsoft.com/office/officeart/2005/8/layout/hierarchy2"/>
    <dgm:cxn modelId="{2CF6E863-2193-4930-B979-347D4B5AD814}" type="presOf" srcId="{ED0690CB-D063-4BB9-8EE5-3D00E644445F}" destId="{3BA1939C-268F-45CC-9763-E76995D72AE8}" srcOrd="1" destOrd="0" presId="urn:microsoft.com/office/officeart/2005/8/layout/hierarchy2"/>
    <dgm:cxn modelId="{9DAB0C65-4D97-4EE7-80AA-4E8931E329FF}" srcId="{1B752BF8-F943-4AE3-9664-71AF84CD0E5F}" destId="{073192C8-B025-4896-B18A-3F1AA47EFBFB}" srcOrd="0" destOrd="0" parTransId="{ED0690CB-D063-4BB9-8EE5-3D00E644445F}" sibTransId="{F1078978-B038-42CE-90DF-3B07C1355CFB}"/>
    <dgm:cxn modelId="{E1D580C5-082C-4BB0-B849-62DED016F218}" type="presOf" srcId="{78545EDD-F3C7-4617-89BD-52093573661D}" destId="{5F3098B1-ABD1-4FEF-9838-6D35F8B39887}" srcOrd="1" destOrd="0" presId="urn:microsoft.com/office/officeart/2005/8/layout/hierarchy2"/>
    <dgm:cxn modelId="{A96F2CD2-A4CC-43BE-865B-803C06058B20}" type="presOf" srcId="{61DF4FA3-DFF3-4CF4-B691-282AE2C31C08}" destId="{69576906-AD5C-4826-9455-3C8838862985}" srcOrd="0" destOrd="0" presId="urn:microsoft.com/office/officeart/2005/8/layout/hierarchy2"/>
    <dgm:cxn modelId="{C5DB911F-B127-4185-8777-C0E157952A7A}" type="presOf" srcId="{78545EDD-F3C7-4617-89BD-52093573661D}" destId="{FC847ED6-9FB5-4B12-95C0-E55852BD390F}" srcOrd="0" destOrd="0" presId="urn:microsoft.com/office/officeart/2005/8/layout/hierarchy2"/>
    <dgm:cxn modelId="{105212DF-A9D8-4C44-9B5C-010B36D6E725}" srcId="{1B752BF8-F943-4AE3-9664-71AF84CD0E5F}" destId="{3F3BA0BA-83DC-4135-B1A6-97AA53411899}" srcOrd="1" destOrd="0" parTransId="{D039C24D-7BC3-4384-B165-12BF4467C240}" sibTransId="{6A9FC5BD-41E3-47EB-8301-48288899A878}"/>
    <dgm:cxn modelId="{1D3DC82E-E3F4-4B00-A1C6-9729A5F84840}" type="presOf" srcId="{55F0ED2E-1D64-4461-910D-08AC0E2B4600}" destId="{E909A8D6-D16E-4885-A234-F4519DF943AD}" srcOrd="0" destOrd="0" presId="urn:microsoft.com/office/officeart/2005/8/layout/hierarchy2"/>
    <dgm:cxn modelId="{B4151DC7-0807-4C34-8735-65516CC1E047}" type="presOf" srcId="{1B752BF8-F943-4AE3-9664-71AF84CD0E5F}" destId="{68CBD007-594D-432A-9979-5FBE94147246}" srcOrd="0" destOrd="0" presId="urn:microsoft.com/office/officeart/2005/8/layout/hierarchy2"/>
    <dgm:cxn modelId="{676E86F2-DB55-478A-B2D6-CEE50056B388}" srcId="{3F3BA0BA-83DC-4135-B1A6-97AA53411899}" destId="{E474BE33-71CE-4772-835A-A7EBC2A09760}" srcOrd="1" destOrd="0" parTransId="{2DEEDB83-EF1D-4345-974B-5362F24AC353}" sibTransId="{643DF357-537E-4C40-B12C-A4856F9F8B5C}"/>
    <dgm:cxn modelId="{E04EF73C-84E6-4718-8AA1-74D39E9E804E}" type="presOf" srcId="{2DEEDB83-EF1D-4345-974B-5362F24AC353}" destId="{96465319-03E9-4903-991A-DEEFB101D495}" srcOrd="1" destOrd="0" presId="urn:microsoft.com/office/officeart/2005/8/layout/hierarchy2"/>
    <dgm:cxn modelId="{E0AA3666-64C0-4F6C-A2A6-14947D243F03}" type="presOf" srcId="{073192C8-B025-4896-B18A-3F1AA47EFBFB}" destId="{99DD949A-5028-4124-BE36-D82C72AC5803}" srcOrd="0" destOrd="0" presId="urn:microsoft.com/office/officeart/2005/8/layout/hierarchy2"/>
    <dgm:cxn modelId="{6358955F-F422-4794-AF40-2E2507461663}" srcId="{073192C8-B025-4896-B18A-3F1AA47EFBFB}" destId="{AADDDD5C-5172-45BD-BF19-5256E16308AC}" srcOrd="1" destOrd="0" parTransId="{6BB77B3E-C368-462A-BFF4-5670A2062C4C}" sibTransId="{0E6F663E-12B0-4162-9B1E-3B6F0E30E89A}"/>
    <dgm:cxn modelId="{0B51771B-27FE-4E99-9AB3-5D9EC24EFB61}" type="presOf" srcId="{E474BE33-71CE-4772-835A-A7EBC2A09760}" destId="{970629BD-05BB-49A6-91E4-D855909753F4}" srcOrd="0" destOrd="0" presId="urn:microsoft.com/office/officeart/2005/8/layout/hierarchy2"/>
    <dgm:cxn modelId="{882A81C5-AD9D-4878-9885-3E74B2AB9B9C}" type="presOf" srcId="{B8B662F4-2D99-4832-9316-F96870AAE230}" destId="{AFAA6317-00A3-4D2C-8D0F-E96B66E29EA6}" srcOrd="0" destOrd="0" presId="urn:microsoft.com/office/officeart/2005/8/layout/hierarchy2"/>
    <dgm:cxn modelId="{540A096D-6402-463E-8AAC-DABC206BDDF0}" type="presOf" srcId="{AADDDD5C-5172-45BD-BF19-5256E16308AC}" destId="{D70DAEEA-0489-419A-A312-BBDA1B4585FF}" srcOrd="0" destOrd="0" presId="urn:microsoft.com/office/officeart/2005/8/layout/hierarchy2"/>
    <dgm:cxn modelId="{E854107F-D6CA-4C8B-9167-25E43067B697}" type="presOf" srcId="{3F3BA0BA-83DC-4135-B1A6-97AA53411899}" destId="{2A306EBD-9FAC-4A0F-8067-F83565521D04}" srcOrd="0" destOrd="0" presId="urn:microsoft.com/office/officeart/2005/8/layout/hierarchy2"/>
    <dgm:cxn modelId="{25BBC4D0-5065-493C-986B-2FAD3A65C8BF}" type="presOf" srcId="{D039C24D-7BC3-4384-B165-12BF4467C240}" destId="{0C954EC1-EB7B-4BBA-9E11-971A064AD15C}" srcOrd="1" destOrd="0" presId="urn:microsoft.com/office/officeart/2005/8/layout/hierarchy2"/>
    <dgm:cxn modelId="{843171EA-9012-405A-9CB9-7FDFF4AD6E3C}" srcId="{073192C8-B025-4896-B18A-3F1AA47EFBFB}" destId="{5FB676F9-C9D3-4C15-95E6-FA754850FE1A}" srcOrd="0" destOrd="0" parTransId="{61DF4FA3-DFF3-4CF4-B691-282AE2C31C08}" sibTransId="{59446A25-7A52-4B6A-87DE-A2E65452C1A6}"/>
    <dgm:cxn modelId="{10CFAD4C-CEC5-452C-B4E9-B9FD1A3F4AFE}" type="presOf" srcId="{2DEEDB83-EF1D-4345-974B-5362F24AC353}" destId="{DD1F387F-8AC1-4459-B75A-9FF2A3C23ADF}" srcOrd="0" destOrd="0" presId="urn:microsoft.com/office/officeart/2005/8/layout/hierarchy2"/>
    <dgm:cxn modelId="{B80BC003-F866-4A1D-9A78-D39ADD7E7459}" type="presOf" srcId="{D039C24D-7BC3-4384-B165-12BF4467C240}" destId="{EE044812-3A21-42D3-9D3F-BA324EDDFE7D}" srcOrd="0" destOrd="0" presId="urn:microsoft.com/office/officeart/2005/8/layout/hierarchy2"/>
    <dgm:cxn modelId="{00CD29F4-F495-4F17-8BC6-23371AAA1143}" type="presOf" srcId="{5FB676F9-C9D3-4C15-95E6-FA754850FE1A}" destId="{AD6B3D55-9ECE-48B1-84E6-52E77FAD5806}" srcOrd="0" destOrd="0" presId="urn:microsoft.com/office/officeart/2005/8/layout/hierarchy2"/>
    <dgm:cxn modelId="{91876767-46D4-4604-A26B-152334AE175C}" type="presOf" srcId="{6BB77B3E-C368-462A-BFF4-5670A2062C4C}" destId="{63F2E436-AE59-4B22-92BD-831DCD5FB1F9}" srcOrd="0" destOrd="0" presId="urn:microsoft.com/office/officeart/2005/8/layout/hierarchy2"/>
    <dgm:cxn modelId="{EDEACA84-9695-4729-95C3-09E8F705E99C}" type="presParOf" srcId="{E909A8D6-D16E-4885-A234-F4519DF943AD}" destId="{5AFCE841-F1D8-40ED-84C9-012BD3C10E19}" srcOrd="0" destOrd="0" presId="urn:microsoft.com/office/officeart/2005/8/layout/hierarchy2"/>
    <dgm:cxn modelId="{68139170-56C9-45AE-891A-CF724E74ED10}" type="presParOf" srcId="{5AFCE841-F1D8-40ED-84C9-012BD3C10E19}" destId="{68CBD007-594D-432A-9979-5FBE94147246}" srcOrd="0" destOrd="0" presId="urn:microsoft.com/office/officeart/2005/8/layout/hierarchy2"/>
    <dgm:cxn modelId="{578B202E-A171-4CDF-9F1E-6AD94092F24F}" type="presParOf" srcId="{5AFCE841-F1D8-40ED-84C9-012BD3C10E19}" destId="{FE731986-6106-4949-99F3-B0ED378AB649}" srcOrd="1" destOrd="0" presId="urn:microsoft.com/office/officeart/2005/8/layout/hierarchy2"/>
    <dgm:cxn modelId="{FCFDB806-A22A-4B1F-85B5-9B6501A92843}" type="presParOf" srcId="{FE731986-6106-4949-99F3-B0ED378AB649}" destId="{9F2C2963-03E3-4984-8D50-96429D47F05F}" srcOrd="0" destOrd="0" presId="urn:microsoft.com/office/officeart/2005/8/layout/hierarchy2"/>
    <dgm:cxn modelId="{D84AAB50-1BDA-4156-AD7D-3DDA0EE16991}" type="presParOf" srcId="{9F2C2963-03E3-4984-8D50-96429D47F05F}" destId="{3BA1939C-268F-45CC-9763-E76995D72AE8}" srcOrd="0" destOrd="0" presId="urn:microsoft.com/office/officeart/2005/8/layout/hierarchy2"/>
    <dgm:cxn modelId="{B06D5531-372B-4A0B-B66D-0D45E001B7F6}" type="presParOf" srcId="{FE731986-6106-4949-99F3-B0ED378AB649}" destId="{C2BF6EE1-C739-41BE-8200-1744CC97CFAD}" srcOrd="1" destOrd="0" presId="urn:microsoft.com/office/officeart/2005/8/layout/hierarchy2"/>
    <dgm:cxn modelId="{1AC5DF22-1A7C-4A8F-8532-F60D2B67C72D}" type="presParOf" srcId="{C2BF6EE1-C739-41BE-8200-1744CC97CFAD}" destId="{99DD949A-5028-4124-BE36-D82C72AC5803}" srcOrd="0" destOrd="0" presId="urn:microsoft.com/office/officeart/2005/8/layout/hierarchy2"/>
    <dgm:cxn modelId="{CFAAEF6E-F5D2-4C74-8995-B2441D7DF6B3}" type="presParOf" srcId="{C2BF6EE1-C739-41BE-8200-1744CC97CFAD}" destId="{22B7ED78-0F3E-4549-9924-474B9520A03B}" srcOrd="1" destOrd="0" presId="urn:microsoft.com/office/officeart/2005/8/layout/hierarchy2"/>
    <dgm:cxn modelId="{D56D1969-1980-4891-8FAB-C3830722E83C}" type="presParOf" srcId="{22B7ED78-0F3E-4549-9924-474B9520A03B}" destId="{69576906-AD5C-4826-9455-3C8838862985}" srcOrd="0" destOrd="0" presId="urn:microsoft.com/office/officeart/2005/8/layout/hierarchy2"/>
    <dgm:cxn modelId="{2F79320E-718C-4815-A656-BA4003DE875E}" type="presParOf" srcId="{69576906-AD5C-4826-9455-3C8838862985}" destId="{722848D8-97CA-453E-BAED-CB706A04B20D}" srcOrd="0" destOrd="0" presId="urn:microsoft.com/office/officeart/2005/8/layout/hierarchy2"/>
    <dgm:cxn modelId="{70AB1DBE-C0F5-4798-B1D7-275E12920E4B}" type="presParOf" srcId="{22B7ED78-0F3E-4549-9924-474B9520A03B}" destId="{8038EF0B-CF85-466B-8FDA-2D3E86EE4B3B}" srcOrd="1" destOrd="0" presId="urn:microsoft.com/office/officeart/2005/8/layout/hierarchy2"/>
    <dgm:cxn modelId="{AA289A31-3585-4CCB-891B-97AD8BD713B3}" type="presParOf" srcId="{8038EF0B-CF85-466B-8FDA-2D3E86EE4B3B}" destId="{AD6B3D55-9ECE-48B1-84E6-52E77FAD5806}" srcOrd="0" destOrd="0" presId="urn:microsoft.com/office/officeart/2005/8/layout/hierarchy2"/>
    <dgm:cxn modelId="{E6C039E1-6E44-4AB7-AC37-CB3F82D68680}" type="presParOf" srcId="{8038EF0B-CF85-466B-8FDA-2D3E86EE4B3B}" destId="{E40B5F45-B670-4727-B937-ECF8F4CCD5A7}" srcOrd="1" destOrd="0" presId="urn:microsoft.com/office/officeart/2005/8/layout/hierarchy2"/>
    <dgm:cxn modelId="{7EEB9651-30AB-4A49-9963-6FCB4E245C11}" type="presParOf" srcId="{22B7ED78-0F3E-4549-9924-474B9520A03B}" destId="{63F2E436-AE59-4B22-92BD-831DCD5FB1F9}" srcOrd="2" destOrd="0" presId="urn:microsoft.com/office/officeart/2005/8/layout/hierarchy2"/>
    <dgm:cxn modelId="{AC967C6E-BC72-4D56-A23B-F4EA0046C8B7}" type="presParOf" srcId="{63F2E436-AE59-4B22-92BD-831DCD5FB1F9}" destId="{60DB0D92-BC1E-4955-9563-EB18BBB5E1C1}" srcOrd="0" destOrd="0" presId="urn:microsoft.com/office/officeart/2005/8/layout/hierarchy2"/>
    <dgm:cxn modelId="{06976736-3393-443E-9476-2960961D65AA}" type="presParOf" srcId="{22B7ED78-0F3E-4549-9924-474B9520A03B}" destId="{AF62C059-07A6-4D3D-ABA9-D961C4C46B30}" srcOrd="3" destOrd="0" presId="urn:microsoft.com/office/officeart/2005/8/layout/hierarchy2"/>
    <dgm:cxn modelId="{2A60604E-8911-45E0-AE09-759C369BE36F}" type="presParOf" srcId="{AF62C059-07A6-4D3D-ABA9-D961C4C46B30}" destId="{D70DAEEA-0489-419A-A312-BBDA1B4585FF}" srcOrd="0" destOrd="0" presId="urn:microsoft.com/office/officeart/2005/8/layout/hierarchy2"/>
    <dgm:cxn modelId="{F5D0E4A6-36C4-4437-8DD2-EC3E8209AB6A}" type="presParOf" srcId="{AF62C059-07A6-4D3D-ABA9-D961C4C46B30}" destId="{6D9E1DFE-57EB-4DB5-80C0-7C36834BAB9F}" srcOrd="1" destOrd="0" presId="urn:microsoft.com/office/officeart/2005/8/layout/hierarchy2"/>
    <dgm:cxn modelId="{7C388F42-9CA5-4CF8-935E-3C474215830F}" type="presParOf" srcId="{FE731986-6106-4949-99F3-B0ED378AB649}" destId="{EE044812-3A21-42D3-9D3F-BA324EDDFE7D}" srcOrd="2" destOrd="0" presId="urn:microsoft.com/office/officeart/2005/8/layout/hierarchy2"/>
    <dgm:cxn modelId="{25750CFE-E8C2-4E24-B1CF-E34D30F23DFB}" type="presParOf" srcId="{EE044812-3A21-42D3-9D3F-BA324EDDFE7D}" destId="{0C954EC1-EB7B-4BBA-9E11-971A064AD15C}" srcOrd="0" destOrd="0" presId="urn:microsoft.com/office/officeart/2005/8/layout/hierarchy2"/>
    <dgm:cxn modelId="{05FC246F-ED1E-4785-84D6-357C85B13EE0}" type="presParOf" srcId="{FE731986-6106-4949-99F3-B0ED378AB649}" destId="{9510C7FE-2162-498F-8F34-DCCABDF09EB0}" srcOrd="3" destOrd="0" presId="urn:microsoft.com/office/officeart/2005/8/layout/hierarchy2"/>
    <dgm:cxn modelId="{3CB55891-7A81-4622-9821-99007E891397}" type="presParOf" srcId="{9510C7FE-2162-498F-8F34-DCCABDF09EB0}" destId="{2A306EBD-9FAC-4A0F-8067-F83565521D04}" srcOrd="0" destOrd="0" presId="urn:microsoft.com/office/officeart/2005/8/layout/hierarchy2"/>
    <dgm:cxn modelId="{CCD8605C-E28A-4DF9-968D-195ED7B7A209}" type="presParOf" srcId="{9510C7FE-2162-498F-8F34-DCCABDF09EB0}" destId="{8AED3EEF-EBF4-413B-87C3-735CBBAF4CE7}" srcOrd="1" destOrd="0" presId="urn:microsoft.com/office/officeart/2005/8/layout/hierarchy2"/>
    <dgm:cxn modelId="{5A454DD3-4DE2-4FBD-ADB7-2E414B7AEBD0}" type="presParOf" srcId="{8AED3EEF-EBF4-413B-87C3-735CBBAF4CE7}" destId="{FC847ED6-9FB5-4B12-95C0-E55852BD390F}" srcOrd="0" destOrd="0" presId="urn:microsoft.com/office/officeart/2005/8/layout/hierarchy2"/>
    <dgm:cxn modelId="{ED062F72-E5BD-4A50-8FBC-714790AE7764}" type="presParOf" srcId="{FC847ED6-9FB5-4B12-95C0-E55852BD390F}" destId="{5F3098B1-ABD1-4FEF-9838-6D35F8B39887}" srcOrd="0" destOrd="0" presId="urn:microsoft.com/office/officeart/2005/8/layout/hierarchy2"/>
    <dgm:cxn modelId="{52423924-56CE-4FF2-A773-7ECBC87E5382}" type="presParOf" srcId="{8AED3EEF-EBF4-413B-87C3-735CBBAF4CE7}" destId="{326A5230-DB32-42C4-AC9A-73E54BA99FAD}" srcOrd="1" destOrd="0" presId="urn:microsoft.com/office/officeart/2005/8/layout/hierarchy2"/>
    <dgm:cxn modelId="{EA93B5B4-2348-4E47-B278-57AFBDD2EE45}" type="presParOf" srcId="{326A5230-DB32-42C4-AC9A-73E54BA99FAD}" destId="{AFAA6317-00A3-4D2C-8D0F-E96B66E29EA6}" srcOrd="0" destOrd="0" presId="urn:microsoft.com/office/officeart/2005/8/layout/hierarchy2"/>
    <dgm:cxn modelId="{D4BDBA35-7182-4AD9-94B9-A476A0DFDE6A}" type="presParOf" srcId="{326A5230-DB32-42C4-AC9A-73E54BA99FAD}" destId="{2FCD718D-989A-4F61-8F41-53AA898698D4}" srcOrd="1" destOrd="0" presId="urn:microsoft.com/office/officeart/2005/8/layout/hierarchy2"/>
    <dgm:cxn modelId="{2960693D-6F7A-4357-AEC3-7FF6BE698FC9}" type="presParOf" srcId="{8AED3EEF-EBF4-413B-87C3-735CBBAF4CE7}" destId="{DD1F387F-8AC1-4459-B75A-9FF2A3C23ADF}" srcOrd="2" destOrd="0" presId="urn:microsoft.com/office/officeart/2005/8/layout/hierarchy2"/>
    <dgm:cxn modelId="{878C256E-AC51-4519-A352-8DA85F62D55C}" type="presParOf" srcId="{DD1F387F-8AC1-4459-B75A-9FF2A3C23ADF}" destId="{96465319-03E9-4903-991A-DEEFB101D495}" srcOrd="0" destOrd="0" presId="urn:microsoft.com/office/officeart/2005/8/layout/hierarchy2"/>
    <dgm:cxn modelId="{DBC2F203-7351-4D38-9F9E-8251B758458E}" type="presParOf" srcId="{8AED3EEF-EBF4-413B-87C3-735CBBAF4CE7}" destId="{1CCB70E1-4FAB-45AA-90A5-E8619DBEACDE}" srcOrd="3" destOrd="0" presId="urn:microsoft.com/office/officeart/2005/8/layout/hierarchy2"/>
    <dgm:cxn modelId="{1C25BCAD-F16D-49AF-A718-D11B83F18940}" type="presParOf" srcId="{1CCB70E1-4FAB-45AA-90A5-E8619DBEACDE}" destId="{970629BD-05BB-49A6-91E4-D855909753F4}" srcOrd="0" destOrd="0" presId="urn:microsoft.com/office/officeart/2005/8/layout/hierarchy2"/>
    <dgm:cxn modelId="{8C344871-FA7D-4BB4-AE03-CC921AB11CD1}" type="presParOf" srcId="{1CCB70E1-4FAB-45AA-90A5-E8619DBEACDE}" destId="{F3AD487C-5C80-4634-BB87-095829DC43EC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E2064A-6BC3-4696-A9BA-D22ED07ADB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F51B0D0-CF85-4C16-AE73-8FD2902D5F1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200" b="1" dirty="0" smtClean="0">
              <a:latin typeface="Claibri"/>
              <a:cs typeface="B Roya" pitchFamily="2" charset="-78"/>
            </a:rPr>
            <a:t>انواع فریم </a:t>
          </a:r>
          <a:r>
            <a:rPr lang="en-US" sz="2200" b="1" dirty="0" smtClean="0">
              <a:latin typeface="Claibri"/>
              <a:cs typeface="B Roya" pitchFamily="2" charset="-78"/>
            </a:rPr>
            <a:t>LCP</a:t>
          </a:r>
          <a:endParaRPr lang="fa-IR" sz="2200" b="1" dirty="0">
            <a:latin typeface="Claibri"/>
            <a:cs typeface="B Roya" pitchFamily="2" charset="-78"/>
          </a:endParaRPr>
        </a:p>
      </dgm:t>
    </dgm:pt>
    <dgm:pt modelId="{E755293A-2425-4C7C-931A-5873B416CE10}" type="parTrans" cxnId="{94F42C68-364C-4ACB-8A2E-6A1D2CA7FA56}">
      <dgm:prSet/>
      <dgm:spPr/>
      <dgm:t>
        <a:bodyPr/>
        <a:lstStyle/>
        <a:p>
          <a:pPr rtl="1"/>
          <a:endParaRPr lang="fa-IR"/>
        </a:p>
      </dgm:t>
    </dgm:pt>
    <dgm:pt modelId="{947EF2DF-C597-45B0-AD86-D592C51191C5}" type="sibTrans" cxnId="{94F42C68-364C-4ACB-8A2E-6A1D2CA7FA56}">
      <dgm:prSet/>
      <dgm:spPr/>
      <dgm:t>
        <a:bodyPr/>
        <a:lstStyle/>
        <a:p>
          <a:pPr rtl="1"/>
          <a:endParaRPr lang="fa-IR"/>
        </a:p>
      </dgm:t>
    </dgm:pt>
    <dgm:pt modelId="{7C09CB80-15D0-44F4-961B-CBA937CCEC7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>
            <a:lnSpc>
              <a:spcPct val="100000"/>
            </a:lnSpc>
          </a:pPr>
          <a:r>
            <a:rPr lang="en-US" sz="2000" b="1" dirty="0" smtClean="0">
              <a:latin typeface="Claibri"/>
              <a:cs typeface="B Roya" pitchFamily="2" charset="-78"/>
            </a:rPr>
            <a:t>Link Maintenance Frame</a:t>
          </a:r>
        </a:p>
        <a:p>
          <a:pPr rtl="1">
            <a:lnSpc>
              <a:spcPct val="100000"/>
            </a:lnSpc>
          </a:pPr>
          <a:r>
            <a:rPr lang="fa-IR" sz="2000" b="1" dirty="0" smtClean="0">
              <a:latin typeface="Claibri"/>
              <a:cs typeface="B Roya" pitchFamily="2" charset="-78"/>
            </a:rPr>
            <a:t>مدیریت و خطایابی لینکها</a:t>
          </a:r>
          <a:endParaRPr lang="fa-IR" sz="2000" b="1" dirty="0">
            <a:latin typeface="Claibri"/>
            <a:cs typeface="B Roya" pitchFamily="2" charset="-78"/>
          </a:endParaRPr>
        </a:p>
      </dgm:t>
    </dgm:pt>
    <dgm:pt modelId="{7A4D36AF-589C-4D43-816E-BD6822802D89}" type="parTrans" cxnId="{4D15AB98-99AF-4E3E-A928-D5AFB563712C}">
      <dgm:prSet/>
      <dgm:spPr/>
      <dgm:t>
        <a:bodyPr/>
        <a:lstStyle/>
        <a:p>
          <a:pPr rtl="1"/>
          <a:endParaRPr lang="fa-IR"/>
        </a:p>
      </dgm:t>
    </dgm:pt>
    <dgm:pt modelId="{C1A51494-606A-4BE4-8CCF-B4D0CB37F805}" type="sibTrans" cxnId="{4D15AB98-99AF-4E3E-A928-D5AFB563712C}">
      <dgm:prSet/>
      <dgm:spPr/>
      <dgm:t>
        <a:bodyPr/>
        <a:lstStyle/>
        <a:p>
          <a:pPr rtl="1"/>
          <a:endParaRPr lang="fa-IR"/>
        </a:p>
      </dgm:t>
    </dgm:pt>
    <dgm:pt modelId="{7E60C5FF-7D5D-4189-9355-5CCF2B1F2AF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Code Reject</a:t>
          </a:r>
          <a:endParaRPr lang="fa-IR" sz="2200" b="1" dirty="0">
            <a:latin typeface="Calibri" pitchFamily="34" charset="0"/>
          </a:endParaRPr>
        </a:p>
      </dgm:t>
    </dgm:pt>
    <dgm:pt modelId="{E0A8CD94-53F1-4BB8-96E2-E632571B637A}" type="parTrans" cxnId="{DAEA3B02-8E64-41E6-89AD-395A60CC3575}">
      <dgm:prSet/>
      <dgm:spPr/>
      <dgm:t>
        <a:bodyPr/>
        <a:lstStyle/>
        <a:p>
          <a:pPr rtl="1"/>
          <a:endParaRPr lang="fa-IR"/>
        </a:p>
      </dgm:t>
    </dgm:pt>
    <dgm:pt modelId="{FDF76ABF-943C-461B-A77C-6B9E2B14406E}" type="sibTrans" cxnId="{DAEA3B02-8E64-41E6-89AD-395A60CC3575}">
      <dgm:prSet/>
      <dgm:spPr/>
      <dgm:t>
        <a:bodyPr/>
        <a:lstStyle/>
        <a:p>
          <a:pPr rtl="1"/>
          <a:endParaRPr lang="fa-IR"/>
        </a:p>
      </dgm:t>
    </dgm:pt>
    <dgm:pt modelId="{4888FFC7-8013-410E-9A92-6763928E1D6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Protocol Reject</a:t>
          </a:r>
          <a:endParaRPr lang="fa-IR" sz="2200" b="1" dirty="0">
            <a:latin typeface="Calibri" pitchFamily="34" charset="0"/>
          </a:endParaRPr>
        </a:p>
      </dgm:t>
    </dgm:pt>
    <dgm:pt modelId="{67270C91-2DBD-4C41-8CAF-EB4F1B78E402}" type="parTrans" cxnId="{32C07D33-EBB4-4E03-9043-1DD8FAE1CE16}">
      <dgm:prSet/>
      <dgm:spPr/>
      <dgm:t>
        <a:bodyPr/>
        <a:lstStyle/>
        <a:p>
          <a:pPr rtl="1"/>
          <a:endParaRPr lang="fa-IR"/>
        </a:p>
      </dgm:t>
    </dgm:pt>
    <dgm:pt modelId="{E5CBF9FE-655E-4229-BAF3-5FB13DC2D9C6}" type="sibTrans" cxnId="{32C07D33-EBB4-4E03-9043-1DD8FAE1CE16}">
      <dgm:prSet/>
      <dgm:spPr/>
      <dgm:t>
        <a:bodyPr/>
        <a:lstStyle/>
        <a:p>
          <a:pPr rtl="1"/>
          <a:endParaRPr lang="fa-IR"/>
        </a:p>
      </dgm:t>
    </dgm:pt>
    <dgm:pt modelId="{AA0E2A15-AD3D-49A5-BD58-187926D2612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>
            <a:lnSpc>
              <a:spcPct val="100000"/>
            </a:lnSpc>
          </a:pPr>
          <a:r>
            <a:rPr lang="en-US" sz="2000" b="1" dirty="0" smtClean="0">
              <a:latin typeface="Claibri"/>
              <a:cs typeface="B Roya" pitchFamily="2" charset="-78"/>
            </a:rPr>
            <a:t>Link Configuration Frame</a:t>
          </a:r>
        </a:p>
        <a:p>
          <a:pPr rtl="1">
            <a:lnSpc>
              <a:spcPct val="100000"/>
            </a:lnSpc>
          </a:pPr>
          <a:r>
            <a:rPr lang="fa-IR" sz="2000" b="1" dirty="0" smtClean="0">
              <a:latin typeface="Claibri"/>
              <a:cs typeface="B Roya" pitchFamily="2" charset="-78"/>
            </a:rPr>
            <a:t>برقراری و پیکربندی لینک</a:t>
          </a:r>
          <a:endParaRPr lang="fa-IR" sz="2000" b="1" dirty="0">
            <a:latin typeface="Claibri"/>
            <a:cs typeface="B Roya" pitchFamily="2" charset="-78"/>
          </a:endParaRPr>
        </a:p>
      </dgm:t>
    </dgm:pt>
    <dgm:pt modelId="{B3C0BEF7-A470-4342-9B5D-9AEA5E8C31B1}" type="parTrans" cxnId="{86679646-2A0C-42D8-8381-7894FBBF250E}">
      <dgm:prSet/>
      <dgm:spPr/>
      <dgm:t>
        <a:bodyPr/>
        <a:lstStyle/>
        <a:p>
          <a:pPr rtl="1"/>
          <a:endParaRPr lang="fa-IR"/>
        </a:p>
      </dgm:t>
    </dgm:pt>
    <dgm:pt modelId="{D4664302-A210-44C2-820B-C375B5F41801}" type="sibTrans" cxnId="{86679646-2A0C-42D8-8381-7894FBBF250E}">
      <dgm:prSet/>
      <dgm:spPr/>
      <dgm:t>
        <a:bodyPr/>
        <a:lstStyle/>
        <a:p>
          <a:pPr rtl="1"/>
          <a:endParaRPr lang="fa-IR"/>
        </a:p>
      </dgm:t>
    </dgm:pt>
    <dgm:pt modelId="{05968E91-09F5-477B-9D17-2F1DFB5C037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Configure Request</a:t>
          </a:r>
          <a:endParaRPr lang="fa-IR" sz="2200" b="1" dirty="0">
            <a:latin typeface="Calibri" pitchFamily="34" charset="0"/>
          </a:endParaRPr>
        </a:p>
      </dgm:t>
    </dgm:pt>
    <dgm:pt modelId="{A11EC893-EA9F-4279-9E92-BC5E39B2707B}" type="parTrans" cxnId="{C2E42C9E-17D6-479B-A728-D7CD4072E566}">
      <dgm:prSet/>
      <dgm:spPr/>
      <dgm:t>
        <a:bodyPr/>
        <a:lstStyle/>
        <a:p>
          <a:pPr rtl="1"/>
          <a:endParaRPr lang="fa-IR"/>
        </a:p>
      </dgm:t>
    </dgm:pt>
    <dgm:pt modelId="{FF673014-6553-42A7-A17C-C882A87F3FC9}" type="sibTrans" cxnId="{C2E42C9E-17D6-479B-A728-D7CD4072E566}">
      <dgm:prSet/>
      <dgm:spPr/>
      <dgm:t>
        <a:bodyPr/>
        <a:lstStyle/>
        <a:p>
          <a:pPr rtl="1"/>
          <a:endParaRPr lang="fa-IR"/>
        </a:p>
      </dgm:t>
    </dgm:pt>
    <dgm:pt modelId="{58CD9690-1772-4FDD-9E0F-F60149F522B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Claibri"/>
              <a:cs typeface="B Roya" pitchFamily="2" charset="-78"/>
            </a:rPr>
            <a:t>Link Termination Frame</a:t>
          </a:r>
          <a:endParaRPr lang="fa-IR" sz="2000" b="1" dirty="0" smtClean="0">
            <a:latin typeface="Claibri"/>
            <a:cs typeface="B Roya" pitchFamily="2" charset="-78"/>
          </a:endParaRP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2000" b="1" dirty="0" smtClean="0">
              <a:latin typeface="Claibri"/>
              <a:cs typeface="B Roya" pitchFamily="2" charset="-78"/>
            </a:rPr>
            <a:t>خاتمه دادن به ارتباط</a:t>
          </a:r>
          <a:endParaRPr lang="fa-IR" sz="2000" b="1" dirty="0">
            <a:latin typeface="Claibri"/>
            <a:cs typeface="B Roya" pitchFamily="2" charset="-78"/>
          </a:endParaRPr>
        </a:p>
      </dgm:t>
    </dgm:pt>
    <dgm:pt modelId="{08299C62-B77C-4322-A90B-5E77FF14C7EC}" type="parTrans" cxnId="{6A2B54E1-D0EA-4221-ACD8-8835D7FA837C}">
      <dgm:prSet/>
      <dgm:spPr/>
      <dgm:t>
        <a:bodyPr/>
        <a:lstStyle/>
        <a:p>
          <a:pPr rtl="1"/>
          <a:endParaRPr lang="fa-IR"/>
        </a:p>
      </dgm:t>
    </dgm:pt>
    <dgm:pt modelId="{0540880F-6596-4871-B9F1-8D6023A2C1CF}" type="sibTrans" cxnId="{6A2B54E1-D0EA-4221-ACD8-8835D7FA837C}">
      <dgm:prSet/>
      <dgm:spPr/>
      <dgm:t>
        <a:bodyPr/>
        <a:lstStyle/>
        <a:p>
          <a:pPr rtl="1"/>
          <a:endParaRPr lang="fa-IR"/>
        </a:p>
      </dgm:t>
    </dgm:pt>
    <dgm:pt modelId="{8B06AF49-4AAE-4666-8CDA-A9DCD0FD0C4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Configure ACK</a:t>
          </a:r>
          <a:endParaRPr lang="fa-IR" sz="2200" b="1" dirty="0">
            <a:latin typeface="Calibri" pitchFamily="34" charset="0"/>
          </a:endParaRPr>
        </a:p>
      </dgm:t>
    </dgm:pt>
    <dgm:pt modelId="{8F9B3809-3366-495B-B143-F15C6E8F1A8D}" type="parTrans" cxnId="{158F4237-0D6F-47AA-ADC2-18D0DEA20BF9}">
      <dgm:prSet/>
      <dgm:spPr/>
      <dgm:t>
        <a:bodyPr/>
        <a:lstStyle/>
        <a:p>
          <a:pPr rtl="1"/>
          <a:endParaRPr lang="fa-IR"/>
        </a:p>
      </dgm:t>
    </dgm:pt>
    <dgm:pt modelId="{5CC7A4E2-AB99-451E-86B0-0E57BD0ABA97}" type="sibTrans" cxnId="{158F4237-0D6F-47AA-ADC2-18D0DEA20BF9}">
      <dgm:prSet/>
      <dgm:spPr/>
      <dgm:t>
        <a:bodyPr/>
        <a:lstStyle/>
        <a:p>
          <a:pPr rtl="1"/>
          <a:endParaRPr lang="fa-IR"/>
        </a:p>
      </dgm:t>
    </dgm:pt>
    <dgm:pt modelId="{E28441C8-D25F-436E-B230-E86D2B28245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Configure NACK</a:t>
          </a:r>
          <a:endParaRPr lang="fa-IR" sz="2200" b="1" dirty="0">
            <a:latin typeface="Calibri" pitchFamily="34" charset="0"/>
          </a:endParaRPr>
        </a:p>
      </dgm:t>
    </dgm:pt>
    <dgm:pt modelId="{D4011CF1-727C-4C92-BDB0-252A056C16C2}" type="parTrans" cxnId="{E899B91F-9B3F-4BF8-90CD-A547BEE41A57}">
      <dgm:prSet/>
      <dgm:spPr/>
      <dgm:t>
        <a:bodyPr/>
        <a:lstStyle/>
        <a:p>
          <a:pPr rtl="1"/>
          <a:endParaRPr lang="fa-IR"/>
        </a:p>
      </dgm:t>
    </dgm:pt>
    <dgm:pt modelId="{616B12DC-D795-4778-ADDB-13800393607D}" type="sibTrans" cxnId="{E899B91F-9B3F-4BF8-90CD-A547BEE41A57}">
      <dgm:prSet/>
      <dgm:spPr/>
      <dgm:t>
        <a:bodyPr/>
        <a:lstStyle/>
        <a:p>
          <a:pPr rtl="1"/>
          <a:endParaRPr lang="fa-IR"/>
        </a:p>
      </dgm:t>
    </dgm:pt>
    <dgm:pt modelId="{283C7F60-D63D-4288-A284-7B6946845BA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Configure Reject</a:t>
          </a:r>
          <a:endParaRPr lang="fa-IR" sz="2200" b="1" dirty="0">
            <a:latin typeface="Calibri" pitchFamily="34" charset="0"/>
          </a:endParaRPr>
        </a:p>
      </dgm:t>
    </dgm:pt>
    <dgm:pt modelId="{490D9472-9BA9-478A-8CA2-38A791F3F3D7}" type="parTrans" cxnId="{C03EB560-EE43-44B4-A340-633F557BE692}">
      <dgm:prSet/>
      <dgm:spPr/>
      <dgm:t>
        <a:bodyPr/>
        <a:lstStyle/>
        <a:p>
          <a:pPr rtl="1"/>
          <a:endParaRPr lang="fa-IR"/>
        </a:p>
      </dgm:t>
    </dgm:pt>
    <dgm:pt modelId="{1A7B1280-BF21-44D3-989E-AB20827EA27D}" type="sibTrans" cxnId="{C03EB560-EE43-44B4-A340-633F557BE692}">
      <dgm:prSet/>
      <dgm:spPr/>
      <dgm:t>
        <a:bodyPr/>
        <a:lstStyle/>
        <a:p>
          <a:pPr rtl="1"/>
          <a:endParaRPr lang="fa-IR"/>
        </a:p>
      </dgm:t>
    </dgm:pt>
    <dgm:pt modelId="{AD15A5A1-EF2B-42F5-8BD7-7272366D1F0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Echo Request</a:t>
          </a:r>
          <a:endParaRPr lang="fa-IR" sz="2200" b="1" dirty="0">
            <a:latin typeface="Calibri" pitchFamily="34" charset="0"/>
          </a:endParaRPr>
        </a:p>
      </dgm:t>
    </dgm:pt>
    <dgm:pt modelId="{2AF8852D-FCF6-4958-A3C8-B1513964462D}" type="parTrans" cxnId="{5544BA09-FF8F-4B6F-91E0-375F05674030}">
      <dgm:prSet/>
      <dgm:spPr/>
      <dgm:t>
        <a:bodyPr/>
        <a:lstStyle/>
        <a:p>
          <a:pPr rtl="1"/>
          <a:endParaRPr lang="fa-IR"/>
        </a:p>
      </dgm:t>
    </dgm:pt>
    <dgm:pt modelId="{C8C769BB-9D52-4F20-8446-2F33BFBBBB81}" type="sibTrans" cxnId="{5544BA09-FF8F-4B6F-91E0-375F05674030}">
      <dgm:prSet/>
      <dgm:spPr/>
      <dgm:t>
        <a:bodyPr/>
        <a:lstStyle/>
        <a:p>
          <a:pPr rtl="1"/>
          <a:endParaRPr lang="fa-IR"/>
        </a:p>
      </dgm:t>
    </dgm:pt>
    <dgm:pt modelId="{1D9AB9C7-B6CE-4DB7-8C90-7C8C4408686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Discard Request</a:t>
          </a:r>
          <a:endParaRPr lang="fa-IR" sz="2200" b="1" dirty="0">
            <a:latin typeface="Calibri" pitchFamily="34" charset="0"/>
          </a:endParaRPr>
        </a:p>
      </dgm:t>
    </dgm:pt>
    <dgm:pt modelId="{34464E45-C604-43B2-B275-0126ECFEB4BA}" type="parTrans" cxnId="{4511C191-8736-4FAB-B350-A5FC3BD5C3B9}">
      <dgm:prSet/>
      <dgm:spPr/>
      <dgm:t>
        <a:bodyPr/>
        <a:lstStyle/>
        <a:p>
          <a:pPr rtl="1"/>
          <a:endParaRPr lang="fa-IR"/>
        </a:p>
      </dgm:t>
    </dgm:pt>
    <dgm:pt modelId="{FB624E53-1D32-4694-9550-7DF26E09E9E2}" type="sibTrans" cxnId="{4511C191-8736-4FAB-B350-A5FC3BD5C3B9}">
      <dgm:prSet/>
      <dgm:spPr/>
      <dgm:t>
        <a:bodyPr/>
        <a:lstStyle/>
        <a:p>
          <a:pPr rtl="1"/>
          <a:endParaRPr lang="fa-IR"/>
        </a:p>
      </dgm:t>
    </dgm:pt>
    <dgm:pt modelId="{3776021B-5C5A-46B8-B5EC-06671CAEE41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Terminate Request</a:t>
          </a:r>
          <a:endParaRPr lang="fa-IR" sz="2200" b="1" dirty="0">
            <a:latin typeface="Calibri" pitchFamily="34" charset="0"/>
          </a:endParaRPr>
        </a:p>
      </dgm:t>
    </dgm:pt>
    <dgm:pt modelId="{20754F0E-414F-41BD-A083-4E8725E5D68A}" type="parTrans" cxnId="{5B19A4D5-E0C6-499C-930E-E50104A38F97}">
      <dgm:prSet/>
      <dgm:spPr/>
      <dgm:t>
        <a:bodyPr/>
        <a:lstStyle/>
        <a:p>
          <a:pPr rtl="1"/>
          <a:endParaRPr lang="fa-IR"/>
        </a:p>
      </dgm:t>
    </dgm:pt>
    <dgm:pt modelId="{B5369633-3A73-450D-BD5D-75118FA07894}" type="sibTrans" cxnId="{5B19A4D5-E0C6-499C-930E-E50104A38F97}">
      <dgm:prSet/>
      <dgm:spPr/>
      <dgm:t>
        <a:bodyPr/>
        <a:lstStyle/>
        <a:p>
          <a:pPr rtl="1"/>
          <a:endParaRPr lang="fa-IR"/>
        </a:p>
      </dgm:t>
    </dgm:pt>
    <dgm:pt modelId="{EC7D8212-8E8F-40CF-B153-354170416B7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Terminate ACK</a:t>
          </a:r>
          <a:endParaRPr lang="fa-IR" sz="2200" b="1" dirty="0">
            <a:latin typeface="Calibri" pitchFamily="34" charset="0"/>
          </a:endParaRPr>
        </a:p>
      </dgm:t>
    </dgm:pt>
    <dgm:pt modelId="{9B2F8591-4E14-4DAD-A803-1EDB67637DBD}" type="parTrans" cxnId="{64284817-9323-4575-9ADC-6D11A3D382B1}">
      <dgm:prSet/>
      <dgm:spPr/>
      <dgm:t>
        <a:bodyPr/>
        <a:lstStyle/>
        <a:p>
          <a:pPr rtl="1"/>
          <a:endParaRPr lang="fa-IR"/>
        </a:p>
      </dgm:t>
    </dgm:pt>
    <dgm:pt modelId="{FDD641E3-BD04-46B8-BF43-B6B14D4E6258}" type="sibTrans" cxnId="{64284817-9323-4575-9ADC-6D11A3D382B1}">
      <dgm:prSet/>
      <dgm:spPr/>
      <dgm:t>
        <a:bodyPr/>
        <a:lstStyle/>
        <a:p>
          <a:pPr rtl="1"/>
          <a:endParaRPr lang="fa-IR"/>
        </a:p>
      </dgm:t>
    </dgm:pt>
    <dgm:pt modelId="{60EF491B-FBD6-41AE-A898-48DB86A66F1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"/>
        <a:lstStyle/>
        <a:p>
          <a:pPr rtl="1"/>
          <a:r>
            <a:rPr lang="en-US" sz="2200" b="1" dirty="0" smtClean="0">
              <a:latin typeface="Calibri" pitchFamily="34" charset="0"/>
            </a:rPr>
            <a:t>Echo Reply</a:t>
          </a:r>
          <a:endParaRPr lang="fa-IR" sz="2200" b="1" dirty="0">
            <a:latin typeface="Calibri" pitchFamily="34" charset="0"/>
          </a:endParaRPr>
        </a:p>
      </dgm:t>
    </dgm:pt>
    <dgm:pt modelId="{E906915D-379A-4E40-8C2A-62C59B630887}" type="sibTrans" cxnId="{EC339554-A9BC-4BCE-A6DF-93C6CB00B0BC}">
      <dgm:prSet/>
      <dgm:spPr/>
      <dgm:t>
        <a:bodyPr/>
        <a:lstStyle/>
        <a:p>
          <a:pPr rtl="1"/>
          <a:endParaRPr lang="fa-IR"/>
        </a:p>
      </dgm:t>
    </dgm:pt>
    <dgm:pt modelId="{FF484E56-0C37-4E38-9535-D5408DDE1001}" type="parTrans" cxnId="{EC339554-A9BC-4BCE-A6DF-93C6CB00B0BC}">
      <dgm:prSet/>
      <dgm:spPr/>
      <dgm:t>
        <a:bodyPr/>
        <a:lstStyle/>
        <a:p>
          <a:pPr rtl="1"/>
          <a:endParaRPr lang="fa-IR"/>
        </a:p>
      </dgm:t>
    </dgm:pt>
    <dgm:pt modelId="{F5AE21E7-426C-440E-9348-125472A6EFE4}" type="pres">
      <dgm:prSet presAssocID="{FCE2064A-6BC3-4696-A9BA-D22ED07ADB8A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722626DB-78AB-4CEA-A100-FA08EE8FDDBD}" type="pres">
      <dgm:prSet presAssocID="{6F51B0D0-CF85-4C16-AE73-8FD2902D5F10}" presName="hierRoot1" presStyleCnt="0"/>
      <dgm:spPr/>
    </dgm:pt>
    <dgm:pt modelId="{5B1FE8DD-28D0-4FFD-BE69-13401F9154BA}" type="pres">
      <dgm:prSet presAssocID="{6F51B0D0-CF85-4C16-AE73-8FD2902D5F10}" presName="composite" presStyleCnt="0"/>
      <dgm:spPr/>
    </dgm:pt>
    <dgm:pt modelId="{2E5E0B7A-7C26-4E9C-B14A-87D637985D91}" type="pres">
      <dgm:prSet presAssocID="{6F51B0D0-CF85-4C16-AE73-8FD2902D5F10}" presName="background" presStyleLbl="node0" presStyleIdx="0" presStyleCnt="1"/>
      <dgm:spPr/>
    </dgm:pt>
    <dgm:pt modelId="{10A8336B-07D2-4CA4-ACBE-F856C445BE5A}" type="pres">
      <dgm:prSet presAssocID="{6F51B0D0-CF85-4C16-AE73-8FD2902D5F10}" presName="text" presStyleLbl="fgAcc0" presStyleIdx="0" presStyleCnt="1" custScaleX="711105" custLinFactNeighborY="-40361">
        <dgm:presLayoutVars>
          <dgm:chPref val="3"/>
        </dgm:presLayoutVars>
      </dgm:prSet>
      <dgm:spPr/>
    </dgm:pt>
    <dgm:pt modelId="{62DE6E52-DD71-481C-A2E5-0772F8A3C0A1}" type="pres">
      <dgm:prSet presAssocID="{6F51B0D0-CF85-4C16-AE73-8FD2902D5F10}" presName="hierChild2" presStyleCnt="0"/>
      <dgm:spPr/>
    </dgm:pt>
    <dgm:pt modelId="{5864AD07-931B-43C9-BF45-AB65FB694E21}" type="pres">
      <dgm:prSet presAssocID="{08299C62-B77C-4322-A90B-5E77FF14C7EC}" presName="Name10" presStyleLbl="parChTrans1D2" presStyleIdx="0" presStyleCnt="3"/>
      <dgm:spPr/>
    </dgm:pt>
    <dgm:pt modelId="{EF45C474-42A8-4A4C-8D8B-6BFE879E3A69}" type="pres">
      <dgm:prSet presAssocID="{58CD9690-1772-4FDD-9E0F-F60149F522BA}" presName="hierRoot2" presStyleCnt="0"/>
      <dgm:spPr/>
    </dgm:pt>
    <dgm:pt modelId="{EAFD8F5E-F149-4148-B403-CC8F776D4387}" type="pres">
      <dgm:prSet presAssocID="{58CD9690-1772-4FDD-9E0F-F60149F522BA}" presName="composite2" presStyleCnt="0"/>
      <dgm:spPr/>
    </dgm:pt>
    <dgm:pt modelId="{DF645FCC-E986-4A08-A43B-68990E4B2E37}" type="pres">
      <dgm:prSet presAssocID="{58CD9690-1772-4FDD-9E0F-F60149F522BA}" presName="background2" presStyleLbl="node2" presStyleIdx="0" presStyleCnt="3"/>
      <dgm:spPr/>
    </dgm:pt>
    <dgm:pt modelId="{8530B567-E663-4114-9885-24889161586C}" type="pres">
      <dgm:prSet presAssocID="{58CD9690-1772-4FDD-9E0F-F60149F522BA}" presName="text2" presStyleLbl="fgAcc2" presStyleIdx="0" presStyleCnt="3" custScaleX="352464" custScaleY="2669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DA3A8-8F9A-48F1-B796-101321372AC9}" type="pres">
      <dgm:prSet presAssocID="{58CD9690-1772-4FDD-9E0F-F60149F522BA}" presName="hierChild3" presStyleCnt="0"/>
      <dgm:spPr/>
    </dgm:pt>
    <dgm:pt modelId="{24150552-0416-40BA-84A0-E4EFA25CC801}" type="pres">
      <dgm:prSet presAssocID="{20754F0E-414F-41BD-A083-4E8725E5D68A}" presName="Name17" presStyleLbl="parChTrans1D3" presStyleIdx="0" presStyleCnt="11"/>
      <dgm:spPr/>
    </dgm:pt>
    <dgm:pt modelId="{365644D0-4483-42BA-BF5C-CD9506D5F345}" type="pres">
      <dgm:prSet presAssocID="{3776021B-5C5A-46B8-B5EC-06671CAEE41C}" presName="hierRoot3" presStyleCnt="0"/>
      <dgm:spPr/>
    </dgm:pt>
    <dgm:pt modelId="{77847137-A6F2-48DA-84B3-C9190875C4D3}" type="pres">
      <dgm:prSet presAssocID="{3776021B-5C5A-46B8-B5EC-06671CAEE41C}" presName="composite3" presStyleCnt="0"/>
      <dgm:spPr/>
    </dgm:pt>
    <dgm:pt modelId="{0157EB3D-6FBA-4C68-9A85-5465E49B010A}" type="pres">
      <dgm:prSet presAssocID="{3776021B-5C5A-46B8-B5EC-06671CAEE41C}" presName="background3" presStyleLbl="node3" presStyleIdx="0" presStyleCnt="11"/>
      <dgm:spPr/>
    </dgm:pt>
    <dgm:pt modelId="{18B13DBF-89A5-4BB1-B588-9EA807926228}" type="pres">
      <dgm:prSet presAssocID="{3776021B-5C5A-46B8-B5EC-06671CAEE41C}" presName="text3" presStyleLbl="fgAcc3" presStyleIdx="0" presStyleCnt="11" custScaleY="775521" custLinFactNeighborX="32461" custLinFactNeighborY="420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3FBD1E6-79A0-455E-A54D-118448BA19D5}" type="pres">
      <dgm:prSet presAssocID="{3776021B-5C5A-46B8-B5EC-06671CAEE41C}" presName="hierChild4" presStyleCnt="0"/>
      <dgm:spPr/>
    </dgm:pt>
    <dgm:pt modelId="{5E2ED5B3-8455-4A07-A8CB-9A67B9728361}" type="pres">
      <dgm:prSet presAssocID="{9B2F8591-4E14-4DAD-A803-1EDB67637DBD}" presName="Name17" presStyleLbl="parChTrans1D3" presStyleIdx="1" presStyleCnt="11"/>
      <dgm:spPr/>
    </dgm:pt>
    <dgm:pt modelId="{169EE5A1-9B9A-4D2E-BC30-6FC9A160064E}" type="pres">
      <dgm:prSet presAssocID="{EC7D8212-8E8F-40CF-B153-354170416B7F}" presName="hierRoot3" presStyleCnt="0"/>
      <dgm:spPr/>
    </dgm:pt>
    <dgm:pt modelId="{F01C8205-B3A1-4326-8292-5EBFB3085F61}" type="pres">
      <dgm:prSet presAssocID="{EC7D8212-8E8F-40CF-B153-354170416B7F}" presName="composite3" presStyleCnt="0"/>
      <dgm:spPr/>
    </dgm:pt>
    <dgm:pt modelId="{99E0ABEC-89F3-4CCC-A454-5D349D578E53}" type="pres">
      <dgm:prSet presAssocID="{EC7D8212-8E8F-40CF-B153-354170416B7F}" presName="background3" presStyleLbl="node3" presStyleIdx="1" presStyleCnt="11"/>
      <dgm:spPr/>
    </dgm:pt>
    <dgm:pt modelId="{722CF99E-3728-4123-B6CC-4924D3DFA6D9}" type="pres">
      <dgm:prSet presAssocID="{EC7D8212-8E8F-40CF-B153-354170416B7F}" presName="text3" presStyleLbl="fgAcc3" presStyleIdx="1" presStyleCnt="11" custScaleY="775521" custLinFactNeighborX="32461" custLinFactNeighborY="420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431784-1769-490E-A291-B3A449DB61C5}" type="pres">
      <dgm:prSet presAssocID="{EC7D8212-8E8F-40CF-B153-354170416B7F}" presName="hierChild4" presStyleCnt="0"/>
      <dgm:spPr/>
    </dgm:pt>
    <dgm:pt modelId="{B589FF7F-83FB-4DC5-920D-30269E5FAD95}" type="pres">
      <dgm:prSet presAssocID="{7A4D36AF-589C-4D43-816E-BD6822802D89}" presName="Name10" presStyleLbl="parChTrans1D2" presStyleIdx="1" presStyleCnt="3"/>
      <dgm:spPr/>
    </dgm:pt>
    <dgm:pt modelId="{C36ADF3E-592D-4507-99DA-C8C157196347}" type="pres">
      <dgm:prSet presAssocID="{7C09CB80-15D0-44F4-961B-CBA937CCEC77}" presName="hierRoot2" presStyleCnt="0"/>
      <dgm:spPr/>
    </dgm:pt>
    <dgm:pt modelId="{57F576FD-4377-4EBB-8657-8FB56D1BCF3B}" type="pres">
      <dgm:prSet presAssocID="{7C09CB80-15D0-44F4-961B-CBA937CCEC77}" presName="composite2" presStyleCnt="0"/>
      <dgm:spPr/>
    </dgm:pt>
    <dgm:pt modelId="{786F7E54-5F4F-406A-937A-47B56916AA1E}" type="pres">
      <dgm:prSet presAssocID="{7C09CB80-15D0-44F4-961B-CBA937CCEC77}" presName="background2" presStyleLbl="node2" presStyleIdx="1" presStyleCnt="3"/>
      <dgm:spPr/>
    </dgm:pt>
    <dgm:pt modelId="{9DCEEEA7-D434-4A5F-B9FE-532A90060666}" type="pres">
      <dgm:prSet presAssocID="{7C09CB80-15D0-44F4-961B-CBA937CCEC77}" presName="text2" presStyleLbl="fgAcc2" presStyleIdx="1" presStyleCnt="3" custScaleX="422578" custScaleY="278582">
        <dgm:presLayoutVars>
          <dgm:chPref val="3"/>
        </dgm:presLayoutVars>
      </dgm:prSet>
      <dgm:spPr/>
    </dgm:pt>
    <dgm:pt modelId="{4DB5F99F-F7CB-4B35-A1D2-0A24904A9AA4}" type="pres">
      <dgm:prSet presAssocID="{7C09CB80-15D0-44F4-961B-CBA937CCEC77}" presName="hierChild3" presStyleCnt="0"/>
      <dgm:spPr/>
    </dgm:pt>
    <dgm:pt modelId="{254000E4-5249-4F96-84A3-DE024CC3704C}" type="pres">
      <dgm:prSet presAssocID="{E0A8CD94-53F1-4BB8-96E2-E632571B637A}" presName="Name17" presStyleLbl="parChTrans1D3" presStyleIdx="2" presStyleCnt="11"/>
      <dgm:spPr/>
    </dgm:pt>
    <dgm:pt modelId="{7A578F0F-61BD-4C8E-83D8-650FE6472364}" type="pres">
      <dgm:prSet presAssocID="{7E60C5FF-7D5D-4189-9355-5CCF2B1F2AF3}" presName="hierRoot3" presStyleCnt="0"/>
      <dgm:spPr/>
    </dgm:pt>
    <dgm:pt modelId="{5691A39E-4387-42ED-89CA-EF36D2030058}" type="pres">
      <dgm:prSet presAssocID="{7E60C5FF-7D5D-4189-9355-5CCF2B1F2AF3}" presName="composite3" presStyleCnt="0"/>
      <dgm:spPr/>
    </dgm:pt>
    <dgm:pt modelId="{BFC536ED-FF54-4D43-97B7-D48B83DF568F}" type="pres">
      <dgm:prSet presAssocID="{7E60C5FF-7D5D-4189-9355-5CCF2B1F2AF3}" presName="background3" presStyleLbl="node3" presStyleIdx="2" presStyleCnt="11"/>
      <dgm:spPr/>
    </dgm:pt>
    <dgm:pt modelId="{8995EF49-AA4D-477A-887D-94F594B37E73}" type="pres">
      <dgm:prSet presAssocID="{7E60C5FF-7D5D-4189-9355-5CCF2B1F2AF3}" presName="text3" presStyleLbl="fgAcc3" presStyleIdx="2" presStyleCnt="11" custScaleY="775521" custLinFactNeighborX="19242" custLinFactNeighborY="30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C3B8B8-785E-485E-AE25-D5D3A0C160D9}" type="pres">
      <dgm:prSet presAssocID="{7E60C5FF-7D5D-4189-9355-5CCF2B1F2AF3}" presName="hierChild4" presStyleCnt="0"/>
      <dgm:spPr/>
    </dgm:pt>
    <dgm:pt modelId="{29A65723-D652-4DAB-8DB9-242F54BE90AC}" type="pres">
      <dgm:prSet presAssocID="{67270C91-2DBD-4C41-8CAF-EB4F1B78E402}" presName="Name17" presStyleLbl="parChTrans1D3" presStyleIdx="3" presStyleCnt="11"/>
      <dgm:spPr/>
    </dgm:pt>
    <dgm:pt modelId="{B1114EEB-16F4-4A7C-B00D-3A9AA58DD985}" type="pres">
      <dgm:prSet presAssocID="{4888FFC7-8013-410E-9A92-6763928E1D6B}" presName="hierRoot3" presStyleCnt="0"/>
      <dgm:spPr/>
    </dgm:pt>
    <dgm:pt modelId="{46B3731A-B7B7-4BB0-B305-A413629F0866}" type="pres">
      <dgm:prSet presAssocID="{4888FFC7-8013-410E-9A92-6763928E1D6B}" presName="composite3" presStyleCnt="0"/>
      <dgm:spPr/>
    </dgm:pt>
    <dgm:pt modelId="{F4BEABFC-A6A0-4796-83B6-31FB63A11CB6}" type="pres">
      <dgm:prSet presAssocID="{4888FFC7-8013-410E-9A92-6763928E1D6B}" presName="background3" presStyleLbl="node3" presStyleIdx="3" presStyleCnt="11"/>
      <dgm:spPr/>
    </dgm:pt>
    <dgm:pt modelId="{5923D19A-2EB7-4A08-9C2E-B2EF12249E3C}" type="pres">
      <dgm:prSet presAssocID="{4888FFC7-8013-410E-9A92-6763928E1D6B}" presName="text3" presStyleLbl="fgAcc3" presStyleIdx="3" presStyleCnt="11" custScaleY="775521" custLinFactNeighborX="19242" custLinFactNeighborY="30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61F8A1-FAF9-461F-8DE8-DD7DE10E8DB7}" type="pres">
      <dgm:prSet presAssocID="{4888FFC7-8013-410E-9A92-6763928E1D6B}" presName="hierChild4" presStyleCnt="0"/>
      <dgm:spPr/>
    </dgm:pt>
    <dgm:pt modelId="{8F09AA7E-AB24-40A2-89F4-CE84FCE6E71B}" type="pres">
      <dgm:prSet presAssocID="{2AF8852D-FCF6-4958-A3C8-B1513964462D}" presName="Name17" presStyleLbl="parChTrans1D3" presStyleIdx="4" presStyleCnt="11"/>
      <dgm:spPr/>
    </dgm:pt>
    <dgm:pt modelId="{631A4B26-4143-468D-9CA4-56CF54FFB1B9}" type="pres">
      <dgm:prSet presAssocID="{AD15A5A1-EF2B-42F5-8BD7-7272366D1F05}" presName="hierRoot3" presStyleCnt="0"/>
      <dgm:spPr/>
    </dgm:pt>
    <dgm:pt modelId="{22DA5372-17B9-44D2-82C0-F5CAA7280A90}" type="pres">
      <dgm:prSet presAssocID="{AD15A5A1-EF2B-42F5-8BD7-7272366D1F05}" presName="composite3" presStyleCnt="0"/>
      <dgm:spPr/>
    </dgm:pt>
    <dgm:pt modelId="{B98ADFA8-587F-400A-98D5-F9614361A6D6}" type="pres">
      <dgm:prSet presAssocID="{AD15A5A1-EF2B-42F5-8BD7-7272366D1F05}" presName="background3" presStyleLbl="node3" presStyleIdx="4" presStyleCnt="11"/>
      <dgm:spPr/>
    </dgm:pt>
    <dgm:pt modelId="{A872F1B8-031A-4769-8EA2-6B38D8810C33}" type="pres">
      <dgm:prSet presAssocID="{AD15A5A1-EF2B-42F5-8BD7-7272366D1F05}" presName="text3" presStyleLbl="fgAcc3" presStyleIdx="4" presStyleCnt="11" custScaleY="775521" custLinFactNeighborX="19242" custLinFactNeighborY="30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2EFD54-A980-46C0-8767-34E6D19531C4}" type="pres">
      <dgm:prSet presAssocID="{AD15A5A1-EF2B-42F5-8BD7-7272366D1F05}" presName="hierChild4" presStyleCnt="0"/>
      <dgm:spPr/>
    </dgm:pt>
    <dgm:pt modelId="{257642FD-AA56-4176-828D-6E68E623F527}" type="pres">
      <dgm:prSet presAssocID="{FF484E56-0C37-4E38-9535-D5408DDE1001}" presName="Name17" presStyleLbl="parChTrans1D3" presStyleIdx="5" presStyleCnt="11"/>
      <dgm:spPr/>
    </dgm:pt>
    <dgm:pt modelId="{4D789B20-24B2-461E-9088-6A2CCC118FC2}" type="pres">
      <dgm:prSet presAssocID="{60EF491B-FBD6-41AE-A898-48DB86A66F1E}" presName="hierRoot3" presStyleCnt="0"/>
      <dgm:spPr/>
    </dgm:pt>
    <dgm:pt modelId="{561CFDCD-FD2A-4209-88FE-117406ACA8E3}" type="pres">
      <dgm:prSet presAssocID="{60EF491B-FBD6-41AE-A898-48DB86A66F1E}" presName="composite3" presStyleCnt="0"/>
      <dgm:spPr/>
    </dgm:pt>
    <dgm:pt modelId="{3F636703-6A15-48A6-BC2A-02CDF8B9712E}" type="pres">
      <dgm:prSet presAssocID="{60EF491B-FBD6-41AE-A898-48DB86A66F1E}" presName="background3" presStyleLbl="node3" presStyleIdx="5" presStyleCnt="11"/>
      <dgm:spPr/>
    </dgm:pt>
    <dgm:pt modelId="{8156EF78-B8C0-46AB-8389-049A57E6727B}" type="pres">
      <dgm:prSet presAssocID="{60EF491B-FBD6-41AE-A898-48DB86A66F1E}" presName="text3" presStyleLbl="fgAcc3" presStyleIdx="5" presStyleCnt="11" custScaleY="775521" custLinFactNeighborX="19242" custLinFactNeighborY="30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C19B772-437D-4D05-8404-06771CD36EB9}" type="pres">
      <dgm:prSet presAssocID="{60EF491B-FBD6-41AE-A898-48DB86A66F1E}" presName="hierChild4" presStyleCnt="0"/>
      <dgm:spPr/>
    </dgm:pt>
    <dgm:pt modelId="{E74F7ADA-EB6F-42D8-97D6-1E0141DB415D}" type="pres">
      <dgm:prSet presAssocID="{34464E45-C604-43B2-B275-0126ECFEB4BA}" presName="Name17" presStyleLbl="parChTrans1D3" presStyleIdx="6" presStyleCnt="11"/>
      <dgm:spPr/>
    </dgm:pt>
    <dgm:pt modelId="{EECF6513-7CE4-43A0-B286-E41BBB69834B}" type="pres">
      <dgm:prSet presAssocID="{1D9AB9C7-B6CE-4DB7-8C90-7C8C44086865}" presName="hierRoot3" presStyleCnt="0"/>
      <dgm:spPr/>
    </dgm:pt>
    <dgm:pt modelId="{99112AF8-8C04-45A4-AE58-B2377E6269F5}" type="pres">
      <dgm:prSet presAssocID="{1D9AB9C7-B6CE-4DB7-8C90-7C8C44086865}" presName="composite3" presStyleCnt="0"/>
      <dgm:spPr/>
    </dgm:pt>
    <dgm:pt modelId="{455505B0-50CF-468B-8E83-B867FEAAEDCA}" type="pres">
      <dgm:prSet presAssocID="{1D9AB9C7-B6CE-4DB7-8C90-7C8C44086865}" presName="background3" presStyleLbl="node3" presStyleIdx="6" presStyleCnt="11"/>
      <dgm:spPr/>
    </dgm:pt>
    <dgm:pt modelId="{49AF05DE-4A27-4B59-8D23-ED3498465B9C}" type="pres">
      <dgm:prSet presAssocID="{1D9AB9C7-B6CE-4DB7-8C90-7C8C44086865}" presName="text3" presStyleLbl="fgAcc3" presStyleIdx="6" presStyleCnt="11" custScaleY="775521" custLinFactNeighborX="19242" custLinFactNeighborY="30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92EAC50-E175-4D33-A02C-D69A997AA856}" type="pres">
      <dgm:prSet presAssocID="{1D9AB9C7-B6CE-4DB7-8C90-7C8C44086865}" presName="hierChild4" presStyleCnt="0"/>
      <dgm:spPr/>
    </dgm:pt>
    <dgm:pt modelId="{0F639ABB-EC00-4B88-9604-156E5ED91F6E}" type="pres">
      <dgm:prSet presAssocID="{B3C0BEF7-A470-4342-9B5D-9AEA5E8C31B1}" presName="Name10" presStyleLbl="parChTrans1D2" presStyleIdx="2" presStyleCnt="3"/>
      <dgm:spPr/>
    </dgm:pt>
    <dgm:pt modelId="{779387AA-32ED-441B-A585-E11E405E4186}" type="pres">
      <dgm:prSet presAssocID="{AA0E2A15-AD3D-49A5-BD58-187926D26124}" presName="hierRoot2" presStyleCnt="0"/>
      <dgm:spPr/>
    </dgm:pt>
    <dgm:pt modelId="{762FAA50-EECA-4024-A6D0-1664A8318398}" type="pres">
      <dgm:prSet presAssocID="{AA0E2A15-AD3D-49A5-BD58-187926D26124}" presName="composite2" presStyleCnt="0"/>
      <dgm:spPr/>
    </dgm:pt>
    <dgm:pt modelId="{8DAAAA98-28C6-4E1D-B310-D41071DD1C6B}" type="pres">
      <dgm:prSet presAssocID="{AA0E2A15-AD3D-49A5-BD58-187926D26124}" presName="background2" presStyleLbl="node2" presStyleIdx="2" presStyleCnt="3"/>
      <dgm:spPr/>
    </dgm:pt>
    <dgm:pt modelId="{3AC39B7F-3A77-47DE-979B-46D7112CEEF7}" type="pres">
      <dgm:prSet presAssocID="{AA0E2A15-AD3D-49A5-BD58-187926D26124}" presName="text2" presStyleLbl="fgAcc2" presStyleIdx="2" presStyleCnt="3" custScaleX="422578" custScaleY="2785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6D48D3-57FA-45E3-8587-25AE78584203}" type="pres">
      <dgm:prSet presAssocID="{AA0E2A15-AD3D-49A5-BD58-187926D26124}" presName="hierChild3" presStyleCnt="0"/>
      <dgm:spPr/>
    </dgm:pt>
    <dgm:pt modelId="{DFB22A6C-8216-467B-9355-82B574C19CCA}" type="pres">
      <dgm:prSet presAssocID="{A11EC893-EA9F-4279-9E92-BC5E39B2707B}" presName="Name17" presStyleLbl="parChTrans1D3" presStyleIdx="7" presStyleCnt="11"/>
      <dgm:spPr/>
    </dgm:pt>
    <dgm:pt modelId="{F7960483-C1D8-4F6D-876F-689C08A7F151}" type="pres">
      <dgm:prSet presAssocID="{05968E91-09F5-477B-9D17-2F1DFB5C0375}" presName="hierRoot3" presStyleCnt="0"/>
      <dgm:spPr/>
    </dgm:pt>
    <dgm:pt modelId="{84C143F4-4D20-413A-AFE2-8F9872FA81A1}" type="pres">
      <dgm:prSet presAssocID="{05968E91-09F5-477B-9D17-2F1DFB5C0375}" presName="composite3" presStyleCnt="0"/>
      <dgm:spPr/>
    </dgm:pt>
    <dgm:pt modelId="{DDFA5ECF-3586-4871-806A-1CE8D721667F}" type="pres">
      <dgm:prSet presAssocID="{05968E91-09F5-477B-9D17-2F1DFB5C0375}" presName="background3" presStyleLbl="node3" presStyleIdx="7" presStyleCnt="11"/>
      <dgm:spPr/>
    </dgm:pt>
    <dgm:pt modelId="{AA9D4CB4-1FE4-48E2-B74A-6213A9F6B42C}" type="pres">
      <dgm:prSet presAssocID="{05968E91-09F5-477B-9D17-2F1DFB5C0375}" presName="text3" presStyleLbl="fgAcc3" presStyleIdx="7" presStyleCnt="11" custScaleY="775521" custLinFactNeighborY="686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788756-2775-4C3F-B757-2957DBFA48C4}" type="pres">
      <dgm:prSet presAssocID="{05968E91-09F5-477B-9D17-2F1DFB5C0375}" presName="hierChild4" presStyleCnt="0"/>
      <dgm:spPr/>
    </dgm:pt>
    <dgm:pt modelId="{539DC847-FE68-4B33-AF3A-0A4DC2B7485B}" type="pres">
      <dgm:prSet presAssocID="{8F9B3809-3366-495B-B143-F15C6E8F1A8D}" presName="Name17" presStyleLbl="parChTrans1D3" presStyleIdx="8" presStyleCnt="11"/>
      <dgm:spPr/>
    </dgm:pt>
    <dgm:pt modelId="{D564F771-9F32-468F-B0F5-5F1044715F95}" type="pres">
      <dgm:prSet presAssocID="{8B06AF49-4AAE-4666-8CDA-A9DCD0FD0C4F}" presName="hierRoot3" presStyleCnt="0"/>
      <dgm:spPr/>
    </dgm:pt>
    <dgm:pt modelId="{4D73C500-DF81-4A42-8812-D16BF2FEAD15}" type="pres">
      <dgm:prSet presAssocID="{8B06AF49-4AAE-4666-8CDA-A9DCD0FD0C4F}" presName="composite3" presStyleCnt="0"/>
      <dgm:spPr/>
    </dgm:pt>
    <dgm:pt modelId="{28B3EC74-40B9-4A99-AAFE-4E90E06ACF19}" type="pres">
      <dgm:prSet presAssocID="{8B06AF49-4AAE-4666-8CDA-A9DCD0FD0C4F}" presName="background3" presStyleLbl="node3" presStyleIdx="8" presStyleCnt="11"/>
      <dgm:spPr/>
    </dgm:pt>
    <dgm:pt modelId="{9A51D519-6034-49A8-ABB4-1645F0BBA1DF}" type="pres">
      <dgm:prSet presAssocID="{8B06AF49-4AAE-4666-8CDA-A9DCD0FD0C4F}" presName="text3" presStyleLbl="fgAcc3" presStyleIdx="8" presStyleCnt="11" custScaleY="775521" custLinFactNeighborY="686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1429B6-934C-464F-89B1-55562CAA91B5}" type="pres">
      <dgm:prSet presAssocID="{8B06AF49-4AAE-4666-8CDA-A9DCD0FD0C4F}" presName="hierChild4" presStyleCnt="0"/>
      <dgm:spPr/>
    </dgm:pt>
    <dgm:pt modelId="{93B09AC2-A0AC-429F-9A7D-FE97E24766F9}" type="pres">
      <dgm:prSet presAssocID="{D4011CF1-727C-4C92-BDB0-252A056C16C2}" presName="Name17" presStyleLbl="parChTrans1D3" presStyleIdx="9" presStyleCnt="11"/>
      <dgm:spPr/>
    </dgm:pt>
    <dgm:pt modelId="{66DEA38C-EE61-4579-9AF4-D7CEA28072AF}" type="pres">
      <dgm:prSet presAssocID="{E28441C8-D25F-436E-B230-E86D2B282457}" presName="hierRoot3" presStyleCnt="0"/>
      <dgm:spPr/>
    </dgm:pt>
    <dgm:pt modelId="{7A99466E-1256-4E52-AD9A-3AB3F308D75F}" type="pres">
      <dgm:prSet presAssocID="{E28441C8-D25F-436E-B230-E86D2B282457}" presName="composite3" presStyleCnt="0"/>
      <dgm:spPr/>
    </dgm:pt>
    <dgm:pt modelId="{269B9E0E-041F-446B-9615-5A9D46091C33}" type="pres">
      <dgm:prSet presAssocID="{E28441C8-D25F-436E-B230-E86D2B282457}" presName="background3" presStyleLbl="node3" presStyleIdx="9" presStyleCnt="11"/>
      <dgm:spPr/>
    </dgm:pt>
    <dgm:pt modelId="{8F4C799D-1202-408F-8C52-AB463DBA9AD3}" type="pres">
      <dgm:prSet presAssocID="{E28441C8-D25F-436E-B230-E86D2B282457}" presName="text3" presStyleLbl="fgAcc3" presStyleIdx="9" presStyleCnt="11" custScaleY="775521" custLinFactNeighborY="686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D3FD30-AAFA-455E-B639-F6E1CE76E56A}" type="pres">
      <dgm:prSet presAssocID="{E28441C8-D25F-436E-B230-E86D2B282457}" presName="hierChild4" presStyleCnt="0"/>
      <dgm:spPr/>
    </dgm:pt>
    <dgm:pt modelId="{1EF5FF9E-FC7A-4C54-9128-60C77AB6CE47}" type="pres">
      <dgm:prSet presAssocID="{490D9472-9BA9-478A-8CA2-38A791F3F3D7}" presName="Name17" presStyleLbl="parChTrans1D3" presStyleIdx="10" presStyleCnt="11"/>
      <dgm:spPr/>
    </dgm:pt>
    <dgm:pt modelId="{F26B177D-18DD-465F-A9B3-5E66AA5FF6E7}" type="pres">
      <dgm:prSet presAssocID="{283C7F60-D63D-4288-A284-7B6946845BAF}" presName="hierRoot3" presStyleCnt="0"/>
      <dgm:spPr/>
    </dgm:pt>
    <dgm:pt modelId="{5EFA32CC-260A-413E-A91A-4A8293F2A04E}" type="pres">
      <dgm:prSet presAssocID="{283C7F60-D63D-4288-A284-7B6946845BAF}" presName="composite3" presStyleCnt="0"/>
      <dgm:spPr/>
    </dgm:pt>
    <dgm:pt modelId="{5A987B38-5699-430D-BA0D-96B90477D037}" type="pres">
      <dgm:prSet presAssocID="{283C7F60-D63D-4288-A284-7B6946845BAF}" presName="background3" presStyleLbl="node3" presStyleIdx="10" presStyleCnt="11"/>
      <dgm:spPr/>
    </dgm:pt>
    <dgm:pt modelId="{C8EE7E49-D6D2-4B9C-929A-746682A1285E}" type="pres">
      <dgm:prSet presAssocID="{283C7F60-D63D-4288-A284-7B6946845BAF}" presName="text3" presStyleLbl="fgAcc3" presStyleIdx="10" presStyleCnt="11" custScaleY="775521" custLinFactNeighborY="686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E461E4-DB4B-44E3-B015-36FE35AAA222}" type="pres">
      <dgm:prSet presAssocID="{283C7F60-D63D-4288-A284-7B6946845BAF}" presName="hierChild4" presStyleCnt="0"/>
      <dgm:spPr/>
    </dgm:pt>
  </dgm:ptLst>
  <dgm:cxnLst>
    <dgm:cxn modelId="{5544BA09-FF8F-4B6F-91E0-375F05674030}" srcId="{7C09CB80-15D0-44F4-961B-CBA937CCEC77}" destId="{AD15A5A1-EF2B-42F5-8BD7-7272366D1F05}" srcOrd="2" destOrd="0" parTransId="{2AF8852D-FCF6-4958-A3C8-B1513964462D}" sibTransId="{C8C769BB-9D52-4F20-8446-2F33BFBBBB81}"/>
    <dgm:cxn modelId="{8F6F48C7-E55E-4AC3-AFDF-E90235141766}" type="presOf" srcId="{283C7F60-D63D-4288-A284-7B6946845BAF}" destId="{C8EE7E49-D6D2-4B9C-929A-746682A1285E}" srcOrd="0" destOrd="0" presId="urn:microsoft.com/office/officeart/2005/8/layout/hierarchy1"/>
    <dgm:cxn modelId="{86679646-2A0C-42D8-8381-7894FBBF250E}" srcId="{6F51B0D0-CF85-4C16-AE73-8FD2902D5F10}" destId="{AA0E2A15-AD3D-49A5-BD58-187926D26124}" srcOrd="2" destOrd="0" parTransId="{B3C0BEF7-A470-4342-9B5D-9AEA5E8C31B1}" sibTransId="{D4664302-A210-44C2-820B-C375B5F41801}"/>
    <dgm:cxn modelId="{C2E42C9E-17D6-479B-A728-D7CD4072E566}" srcId="{AA0E2A15-AD3D-49A5-BD58-187926D26124}" destId="{05968E91-09F5-477B-9D17-2F1DFB5C0375}" srcOrd="0" destOrd="0" parTransId="{A11EC893-EA9F-4279-9E92-BC5E39B2707B}" sibTransId="{FF673014-6553-42A7-A17C-C882A87F3FC9}"/>
    <dgm:cxn modelId="{4EA996DC-B0D2-4DFA-881B-921BF4E82D2E}" type="presOf" srcId="{AD15A5A1-EF2B-42F5-8BD7-7272366D1F05}" destId="{A872F1B8-031A-4769-8EA2-6B38D8810C33}" srcOrd="0" destOrd="0" presId="urn:microsoft.com/office/officeart/2005/8/layout/hierarchy1"/>
    <dgm:cxn modelId="{C203F452-6697-4ED5-A55A-77F45A0BE457}" type="presOf" srcId="{4888FFC7-8013-410E-9A92-6763928E1D6B}" destId="{5923D19A-2EB7-4A08-9C2E-B2EF12249E3C}" srcOrd="0" destOrd="0" presId="urn:microsoft.com/office/officeart/2005/8/layout/hierarchy1"/>
    <dgm:cxn modelId="{2DE76D71-B970-4CA1-A4C3-A0FADBD43FD2}" type="presOf" srcId="{67270C91-2DBD-4C41-8CAF-EB4F1B78E402}" destId="{29A65723-D652-4DAB-8DB9-242F54BE90AC}" srcOrd="0" destOrd="0" presId="urn:microsoft.com/office/officeart/2005/8/layout/hierarchy1"/>
    <dgm:cxn modelId="{482A5147-B744-4146-BCF1-FC282285F80C}" type="presOf" srcId="{20754F0E-414F-41BD-A083-4E8725E5D68A}" destId="{24150552-0416-40BA-84A0-E4EFA25CC801}" srcOrd="0" destOrd="0" presId="urn:microsoft.com/office/officeart/2005/8/layout/hierarchy1"/>
    <dgm:cxn modelId="{F5419D54-B058-4A29-BD63-2401504C4656}" type="presOf" srcId="{EC7D8212-8E8F-40CF-B153-354170416B7F}" destId="{722CF99E-3728-4123-B6CC-4924D3DFA6D9}" srcOrd="0" destOrd="0" presId="urn:microsoft.com/office/officeart/2005/8/layout/hierarchy1"/>
    <dgm:cxn modelId="{C03EB560-EE43-44B4-A340-633F557BE692}" srcId="{AA0E2A15-AD3D-49A5-BD58-187926D26124}" destId="{283C7F60-D63D-4288-A284-7B6946845BAF}" srcOrd="3" destOrd="0" parTransId="{490D9472-9BA9-478A-8CA2-38A791F3F3D7}" sibTransId="{1A7B1280-BF21-44D3-989E-AB20827EA27D}"/>
    <dgm:cxn modelId="{EC339554-A9BC-4BCE-A6DF-93C6CB00B0BC}" srcId="{7C09CB80-15D0-44F4-961B-CBA937CCEC77}" destId="{60EF491B-FBD6-41AE-A898-48DB86A66F1E}" srcOrd="3" destOrd="0" parTransId="{FF484E56-0C37-4E38-9535-D5408DDE1001}" sibTransId="{E906915D-379A-4E40-8C2A-62C59B630887}"/>
    <dgm:cxn modelId="{7DC63C0D-31D4-4605-B927-75EF5F758427}" type="presOf" srcId="{E28441C8-D25F-436E-B230-E86D2B282457}" destId="{8F4C799D-1202-408F-8C52-AB463DBA9AD3}" srcOrd="0" destOrd="0" presId="urn:microsoft.com/office/officeart/2005/8/layout/hierarchy1"/>
    <dgm:cxn modelId="{5B19A4D5-E0C6-499C-930E-E50104A38F97}" srcId="{58CD9690-1772-4FDD-9E0F-F60149F522BA}" destId="{3776021B-5C5A-46B8-B5EC-06671CAEE41C}" srcOrd="0" destOrd="0" parTransId="{20754F0E-414F-41BD-A083-4E8725E5D68A}" sibTransId="{B5369633-3A73-450D-BD5D-75118FA07894}"/>
    <dgm:cxn modelId="{8F0B7E28-786D-4869-B2F1-8963820CE8CC}" type="presOf" srcId="{FF484E56-0C37-4E38-9535-D5408DDE1001}" destId="{257642FD-AA56-4176-828D-6E68E623F527}" srcOrd="0" destOrd="0" presId="urn:microsoft.com/office/officeart/2005/8/layout/hierarchy1"/>
    <dgm:cxn modelId="{64284817-9323-4575-9ADC-6D11A3D382B1}" srcId="{58CD9690-1772-4FDD-9E0F-F60149F522BA}" destId="{EC7D8212-8E8F-40CF-B153-354170416B7F}" srcOrd="1" destOrd="0" parTransId="{9B2F8591-4E14-4DAD-A803-1EDB67637DBD}" sibTransId="{FDD641E3-BD04-46B8-BF43-B6B14D4E6258}"/>
    <dgm:cxn modelId="{A013FF07-C54B-4652-A91B-7E40F97F389A}" type="presOf" srcId="{05968E91-09F5-477B-9D17-2F1DFB5C0375}" destId="{AA9D4CB4-1FE4-48E2-B74A-6213A9F6B42C}" srcOrd="0" destOrd="0" presId="urn:microsoft.com/office/officeart/2005/8/layout/hierarchy1"/>
    <dgm:cxn modelId="{2B3D7721-1F46-4587-A1B0-120CAD9BD7AA}" type="presOf" srcId="{B3C0BEF7-A470-4342-9B5D-9AEA5E8C31B1}" destId="{0F639ABB-EC00-4B88-9604-156E5ED91F6E}" srcOrd="0" destOrd="0" presId="urn:microsoft.com/office/officeart/2005/8/layout/hierarchy1"/>
    <dgm:cxn modelId="{3F385D07-8BFF-4613-A459-B5D19DD3713C}" type="presOf" srcId="{08299C62-B77C-4322-A90B-5E77FF14C7EC}" destId="{5864AD07-931B-43C9-BF45-AB65FB694E21}" srcOrd="0" destOrd="0" presId="urn:microsoft.com/office/officeart/2005/8/layout/hierarchy1"/>
    <dgm:cxn modelId="{1D90FE65-191C-4B4B-857A-0C9C02E56A01}" type="presOf" srcId="{7C09CB80-15D0-44F4-961B-CBA937CCEC77}" destId="{9DCEEEA7-D434-4A5F-B9FE-532A90060666}" srcOrd="0" destOrd="0" presId="urn:microsoft.com/office/officeart/2005/8/layout/hierarchy1"/>
    <dgm:cxn modelId="{F7D5A58A-67AF-4381-AB19-DA317ECBE017}" type="presOf" srcId="{2AF8852D-FCF6-4958-A3C8-B1513964462D}" destId="{8F09AA7E-AB24-40A2-89F4-CE84FCE6E71B}" srcOrd="0" destOrd="0" presId="urn:microsoft.com/office/officeart/2005/8/layout/hierarchy1"/>
    <dgm:cxn modelId="{2C1724FB-FA3D-4A7A-A494-9C53A34D729A}" type="presOf" srcId="{3776021B-5C5A-46B8-B5EC-06671CAEE41C}" destId="{18B13DBF-89A5-4BB1-B588-9EA807926228}" srcOrd="0" destOrd="0" presId="urn:microsoft.com/office/officeart/2005/8/layout/hierarchy1"/>
    <dgm:cxn modelId="{4D15AB98-99AF-4E3E-A928-D5AFB563712C}" srcId="{6F51B0D0-CF85-4C16-AE73-8FD2902D5F10}" destId="{7C09CB80-15D0-44F4-961B-CBA937CCEC77}" srcOrd="1" destOrd="0" parTransId="{7A4D36AF-589C-4D43-816E-BD6822802D89}" sibTransId="{C1A51494-606A-4BE4-8CCF-B4D0CB37F805}"/>
    <dgm:cxn modelId="{37E77E8F-7AAE-45D1-9F52-8779C8C2F949}" type="presOf" srcId="{FCE2064A-6BC3-4696-A9BA-D22ED07ADB8A}" destId="{F5AE21E7-426C-440E-9348-125472A6EFE4}" srcOrd="0" destOrd="0" presId="urn:microsoft.com/office/officeart/2005/8/layout/hierarchy1"/>
    <dgm:cxn modelId="{1C106E90-2FE2-45A4-8394-5001B83DE35C}" type="presOf" srcId="{E0A8CD94-53F1-4BB8-96E2-E632571B637A}" destId="{254000E4-5249-4F96-84A3-DE024CC3704C}" srcOrd="0" destOrd="0" presId="urn:microsoft.com/office/officeart/2005/8/layout/hierarchy1"/>
    <dgm:cxn modelId="{DAEA3B02-8E64-41E6-89AD-395A60CC3575}" srcId="{7C09CB80-15D0-44F4-961B-CBA937CCEC77}" destId="{7E60C5FF-7D5D-4189-9355-5CCF2B1F2AF3}" srcOrd="0" destOrd="0" parTransId="{E0A8CD94-53F1-4BB8-96E2-E632571B637A}" sibTransId="{FDF76ABF-943C-461B-A77C-6B9E2B14406E}"/>
    <dgm:cxn modelId="{32C07D33-EBB4-4E03-9043-1DD8FAE1CE16}" srcId="{7C09CB80-15D0-44F4-961B-CBA937CCEC77}" destId="{4888FFC7-8013-410E-9A92-6763928E1D6B}" srcOrd="1" destOrd="0" parTransId="{67270C91-2DBD-4C41-8CAF-EB4F1B78E402}" sibTransId="{E5CBF9FE-655E-4229-BAF3-5FB13DC2D9C6}"/>
    <dgm:cxn modelId="{548E02FA-7B08-4DEE-9E44-3CDFBF57769C}" type="presOf" srcId="{1D9AB9C7-B6CE-4DB7-8C90-7C8C44086865}" destId="{49AF05DE-4A27-4B59-8D23-ED3498465B9C}" srcOrd="0" destOrd="0" presId="urn:microsoft.com/office/officeart/2005/8/layout/hierarchy1"/>
    <dgm:cxn modelId="{2BF4E730-BEFF-4F9D-9329-ACEE8D096B56}" type="presOf" srcId="{8F9B3809-3366-495B-B143-F15C6E8F1A8D}" destId="{539DC847-FE68-4B33-AF3A-0A4DC2B7485B}" srcOrd="0" destOrd="0" presId="urn:microsoft.com/office/officeart/2005/8/layout/hierarchy1"/>
    <dgm:cxn modelId="{029E033F-397C-4987-B52D-204C671AAEAC}" type="presOf" srcId="{6F51B0D0-CF85-4C16-AE73-8FD2902D5F10}" destId="{10A8336B-07D2-4CA4-ACBE-F856C445BE5A}" srcOrd="0" destOrd="0" presId="urn:microsoft.com/office/officeart/2005/8/layout/hierarchy1"/>
    <dgm:cxn modelId="{4511C191-8736-4FAB-B350-A5FC3BD5C3B9}" srcId="{7C09CB80-15D0-44F4-961B-CBA937CCEC77}" destId="{1D9AB9C7-B6CE-4DB7-8C90-7C8C44086865}" srcOrd="4" destOrd="0" parTransId="{34464E45-C604-43B2-B275-0126ECFEB4BA}" sibTransId="{FB624E53-1D32-4694-9550-7DF26E09E9E2}"/>
    <dgm:cxn modelId="{1E744B1F-03AA-4F6A-A529-7E897D98CA38}" type="presOf" srcId="{60EF491B-FBD6-41AE-A898-48DB86A66F1E}" destId="{8156EF78-B8C0-46AB-8389-049A57E6727B}" srcOrd="0" destOrd="0" presId="urn:microsoft.com/office/officeart/2005/8/layout/hierarchy1"/>
    <dgm:cxn modelId="{A1347C56-1B2A-414B-A83F-671FC6AADEF7}" type="presOf" srcId="{9B2F8591-4E14-4DAD-A803-1EDB67637DBD}" destId="{5E2ED5B3-8455-4A07-A8CB-9A67B9728361}" srcOrd="0" destOrd="0" presId="urn:microsoft.com/office/officeart/2005/8/layout/hierarchy1"/>
    <dgm:cxn modelId="{A69B4D63-0D86-41CD-8047-964D49CA3576}" type="presOf" srcId="{AA0E2A15-AD3D-49A5-BD58-187926D26124}" destId="{3AC39B7F-3A77-47DE-979B-46D7112CEEF7}" srcOrd="0" destOrd="0" presId="urn:microsoft.com/office/officeart/2005/8/layout/hierarchy1"/>
    <dgm:cxn modelId="{E899B91F-9B3F-4BF8-90CD-A547BEE41A57}" srcId="{AA0E2A15-AD3D-49A5-BD58-187926D26124}" destId="{E28441C8-D25F-436E-B230-E86D2B282457}" srcOrd="2" destOrd="0" parTransId="{D4011CF1-727C-4C92-BDB0-252A056C16C2}" sibTransId="{616B12DC-D795-4778-ADDB-13800393607D}"/>
    <dgm:cxn modelId="{6819F4FB-C066-4833-A4F6-3500C65FDEA9}" type="presOf" srcId="{490D9472-9BA9-478A-8CA2-38A791F3F3D7}" destId="{1EF5FF9E-FC7A-4C54-9128-60C77AB6CE47}" srcOrd="0" destOrd="0" presId="urn:microsoft.com/office/officeart/2005/8/layout/hierarchy1"/>
    <dgm:cxn modelId="{953D36BD-F320-4BF1-9091-1463F82C2C81}" type="presOf" srcId="{8B06AF49-4AAE-4666-8CDA-A9DCD0FD0C4F}" destId="{9A51D519-6034-49A8-ABB4-1645F0BBA1DF}" srcOrd="0" destOrd="0" presId="urn:microsoft.com/office/officeart/2005/8/layout/hierarchy1"/>
    <dgm:cxn modelId="{94F42C68-364C-4ACB-8A2E-6A1D2CA7FA56}" srcId="{FCE2064A-6BC3-4696-A9BA-D22ED07ADB8A}" destId="{6F51B0D0-CF85-4C16-AE73-8FD2902D5F10}" srcOrd="0" destOrd="0" parTransId="{E755293A-2425-4C7C-931A-5873B416CE10}" sibTransId="{947EF2DF-C597-45B0-AD86-D592C51191C5}"/>
    <dgm:cxn modelId="{CAB77A8F-7579-4D4A-9D5F-A90C75CCD44D}" type="presOf" srcId="{D4011CF1-727C-4C92-BDB0-252A056C16C2}" destId="{93B09AC2-A0AC-429F-9A7D-FE97E24766F9}" srcOrd="0" destOrd="0" presId="urn:microsoft.com/office/officeart/2005/8/layout/hierarchy1"/>
    <dgm:cxn modelId="{30C22521-D2D7-40EE-BA81-2499C3BC9D08}" type="presOf" srcId="{34464E45-C604-43B2-B275-0126ECFEB4BA}" destId="{E74F7ADA-EB6F-42D8-97D6-1E0141DB415D}" srcOrd="0" destOrd="0" presId="urn:microsoft.com/office/officeart/2005/8/layout/hierarchy1"/>
    <dgm:cxn modelId="{C44EED17-78EA-43AB-83E9-6CBA2543BC00}" type="presOf" srcId="{58CD9690-1772-4FDD-9E0F-F60149F522BA}" destId="{8530B567-E663-4114-9885-24889161586C}" srcOrd="0" destOrd="0" presId="urn:microsoft.com/office/officeart/2005/8/layout/hierarchy1"/>
    <dgm:cxn modelId="{1ADD5B03-6C12-4628-9196-101BE79EFE62}" type="presOf" srcId="{7A4D36AF-589C-4D43-816E-BD6822802D89}" destId="{B589FF7F-83FB-4DC5-920D-30269E5FAD95}" srcOrd="0" destOrd="0" presId="urn:microsoft.com/office/officeart/2005/8/layout/hierarchy1"/>
    <dgm:cxn modelId="{6A2B54E1-D0EA-4221-ACD8-8835D7FA837C}" srcId="{6F51B0D0-CF85-4C16-AE73-8FD2902D5F10}" destId="{58CD9690-1772-4FDD-9E0F-F60149F522BA}" srcOrd="0" destOrd="0" parTransId="{08299C62-B77C-4322-A90B-5E77FF14C7EC}" sibTransId="{0540880F-6596-4871-B9F1-8D6023A2C1CF}"/>
    <dgm:cxn modelId="{E87FB98A-E2C9-4268-ACA5-3D336CE50952}" type="presOf" srcId="{A11EC893-EA9F-4279-9E92-BC5E39B2707B}" destId="{DFB22A6C-8216-467B-9355-82B574C19CCA}" srcOrd="0" destOrd="0" presId="urn:microsoft.com/office/officeart/2005/8/layout/hierarchy1"/>
    <dgm:cxn modelId="{07EEC1C6-8BE9-4790-A3DC-5FFAE56EC3B8}" type="presOf" srcId="{7E60C5FF-7D5D-4189-9355-5CCF2B1F2AF3}" destId="{8995EF49-AA4D-477A-887D-94F594B37E73}" srcOrd="0" destOrd="0" presId="urn:microsoft.com/office/officeart/2005/8/layout/hierarchy1"/>
    <dgm:cxn modelId="{158F4237-0D6F-47AA-ADC2-18D0DEA20BF9}" srcId="{AA0E2A15-AD3D-49A5-BD58-187926D26124}" destId="{8B06AF49-4AAE-4666-8CDA-A9DCD0FD0C4F}" srcOrd="1" destOrd="0" parTransId="{8F9B3809-3366-495B-B143-F15C6E8F1A8D}" sibTransId="{5CC7A4E2-AB99-451E-86B0-0E57BD0ABA97}"/>
    <dgm:cxn modelId="{02E7E0D0-60D6-4717-93B2-2EC79C9DB808}" type="presParOf" srcId="{F5AE21E7-426C-440E-9348-125472A6EFE4}" destId="{722626DB-78AB-4CEA-A100-FA08EE8FDDBD}" srcOrd="0" destOrd="0" presId="urn:microsoft.com/office/officeart/2005/8/layout/hierarchy1"/>
    <dgm:cxn modelId="{15A299E1-6952-4BD3-81F1-AE65C8B6144B}" type="presParOf" srcId="{722626DB-78AB-4CEA-A100-FA08EE8FDDBD}" destId="{5B1FE8DD-28D0-4FFD-BE69-13401F9154BA}" srcOrd="0" destOrd="0" presId="urn:microsoft.com/office/officeart/2005/8/layout/hierarchy1"/>
    <dgm:cxn modelId="{D0DAE313-664A-4380-99AC-7E321764D352}" type="presParOf" srcId="{5B1FE8DD-28D0-4FFD-BE69-13401F9154BA}" destId="{2E5E0B7A-7C26-4E9C-B14A-87D637985D91}" srcOrd="0" destOrd="0" presId="urn:microsoft.com/office/officeart/2005/8/layout/hierarchy1"/>
    <dgm:cxn modelId="{E2A29D7B-DC11-4FDA-B436-2AF331BF1EBE}" type="presParOf" srcId="{5B1FE8DD-28D0-4FFD-BE69-13401F9154BA}" destId="{10A8336B-07D2-4CA4-ACBE-F856C445BE5A}" srcOrd="1" destOrd="0" presId="urn:microsoft.com/office/officeart/2005/8/layout/hierarchy1"/>
    <dgm:cxn modelId="{4737FA8F-E340-4868-B3FC-5AD4FBA75E24}" type="presParOf" srcId="{722626DB-78AB-4CEA-A100-FA08EE8FDDBD}" destId="{62DE6E52-DD71-481C-A2E5-0772F8A3C0A1}" srcOrd="1" destOrd="0" presId="urn:microsoft.com/office/officeart/2005/8/layout/hierarchy1"/>
    <dgm:cxn modelId="{3D1F9826-440E-47F6-9A69-12B673059601}" type="presParOf" srcId="{62DE6E52-DD71-481C-A2E5-0772F8A3C0A1}" destId="{5864AD07-931B-43C9-BF45-AB65FB694E21}" srcOrd="0" destOrd="0" presId="urn:microsoft.com/office/officeart/2005/8/layout/hierarchy1"/>
    <dgm:cxn modelId="{3DD40E3D-067C-40A3-BC4E-E14B4C3CA033}" type="presParOf" srcId="{62DE6E52-DD71-481C-A2E5-0772F8A3C0A1}" destId="{EF45C474-42A8-4A4C-8D8B-6BFE879E3A69}" srcOrd="1" destOrd="0" presId="urn:microsoft.com/office/officeart/2005/8/layout/hierarchy1"/>
    <dgm:cxn modelId="{832B416B-FC3E-49B6-AB79-B9A6B4F9CC50}" type="presParOf" srcId="{EF45C474-42A8-4A4C-8D8B-6BFE879E3A69}" destId="{EAFD8F5E-F149-4148-B403-CC8F776D4387}" srcOrd="0" destOrd="0" presId="urn:microsoft.com/office/officeart/2005/8/layout/hierarchy1"/>
    <dgm:cxn modelId="{AFA51B0F-CDE4-4FFC-9E94-2E932F2EDA38}" type="presParOf" srcId="{EAFD8F5E-F149-4148-B403-CC8F776D4387}" destId="{DF645FCC-E986-4A08-A43B-68990E4B2E37}" srcOrd="0" destOrd="0" presId="urn:microsoft.com/office/officeart/2005/8/layout/hierarchy1"/>
    <dgm:cxn modelId="{D665AC01-A6BF-4E12-A763-0A9F76E9B105}" type="presParOf" srcId="{EAFD8F5E-F149-4148-B403-CC8F776D4387}" destId="{8530B567-E663-4114-9885-24889161586C}" srcOrd="1" destOrd="0" presId="urn:microsoft.com/office/officeart/2005/8/layout/hierarchy1"/>
    <dgm:cxn modelId="{99033DAC-D541-4855-8808-D1B724EBE8F8}" type="presParOf" srcId="{EF45C474-42A8-4A4C-8D8B-6BFE879E3A69}" destId="{D55DA3A8-8F9A-48F1-B796-101321372AC9}" srcOrd="1" destOrd="0" presId="urn:microsoft.com/office/officeart/2005/8/layout/hierarchy1"/>
    <dgm:cxn modelId="{5C107288-594C-4E45-B550-C631AEDCC892}" type="presParOf" srcId="{D55DA3A8-8F9A-48F1-B796-101321372AC9}" destId="{24150552-0416-40BA-84A0-E4EFA25CC801}" srcOrd="0" destOrd="0" presId="urn:microsoft.com/office/officeart/2005/8/layout/hierarchy1"/>
    <dgm:cxn modelId="{175D19FC-5C68-4484-A98E-47D365345A34}" type="presParOf" srcId="{D55DA3A8-8F9A-48F1-B796-101321372AC9}" destId="{365644D0-4483-42BA-BF5C-CD9506D5F345}" srcOrd="1" destOrd="0" presId="urn:microsoft.com/office/officeart/2005/8/layout/hierarchy1"/>
    <dgm:cxn modelId="{CF25EE64-4191-4606-8C6C-A663B6BCFBFD}" type="presParOf" srcId="{365644D0-4483-42BA-BF5C-CD9506D5F345}" destId="{77847137-A6F2-48DA-84B3-C9190875C4D3}" srcOrd="0" destOrd="0" presId="urn:microsoft.com/office/officeart/2005/8/layout/hierarchy1"/>
    <dgm:cxn modelId="{17DD71C2-294E-48F6-AD06-7430E41F885D}" type="presParOf" srcId="{77847137-A6F2-48DA-84B3-C9190875C4D3}" destId="{0157EB3D-6FBA-4C68-9A85-5465E49B010A}" srcOrd="0" destOrd="0" presId="urn:microsoft.com/office/officeart/2005/8/layout/hierarchy1"/>
    <dgm:cxn modelId="{95788C0B-1505-48ED-9BCF-006742E2EB5E}" type="presParOf" srcId="{77847137-A6F2-48DA-84B3-C9190875C4D3}" destId="{18B13DBF-89A5-4BB1-B588-9EA807926228}" srcOrd="1" destOrd="0" presId="urn:microsoft.com/office/officeart/2005/8/layout/hierarchy1"/>
    <dgm:cxn modelId="{8AFC45A4-0FAF-4A88-897A-90220BEA73F4}" type="presParOf" srcId="{365644D0-4483-42BA-BF5C-CD9506D5F345}" destId="{B3FBD1E6-79A0-455E-A54D-118448BA19D5}" srcOrd="1" destOrd="0" presId="urn:microsoft.com/office/officeart/2005/8/layout/hierarchy1"/>
    <dgm:cxn modelId="{B11B6A0A-E86A-4902-907A-1F0ABFF62DD7}" type="presParOf" srcId="{D55DA3A8-8F9A-48F1-B796-101321372AC9}" destId="{5E2ED5B3-8455-4A07-A8CB-9A67B9728361}" srcOrd="2" destOrd="0" presId="urn:microsoft.com/office/officeart/2005/8/layout/hierarchy1"/>
    <dgm:cxn modelId="{E6DE1E06-0C48-485A-8400-FBAAF41EB17F}" type="presParOf" srcId="{D55DA3A8-8F9A-48F1-B796-101321372AC9}" destId="{169EE5A1-9B9A-4D2E-BC30-6FC9A160064E}" srcOrd="3" destOrd="0" presId="urn:microsoft.com/office/officeart/2005/8/layout/hierarchy1"/>
    <dgm:cxn modelId="{A2EF7BEF-B76C-4A61-9428-F5076CC623A2}" type="presParOf" srcId="{169EE5A1-9B9A-4D2E-BC30-6FC9A160064E}" destId="{F01C8205-B3A1-4326-8292-5EBFB3085F61}" srcOrd="0" destOrd="0" presId="urn:microsoft.com/office/officeart/2005/8/layout/hierarchy1"/>
    <dgm:cxn modelId="{32FB6FFE-70E0-4B6C-8339-A0DCFEF238DA}" type="presParOf" srcId="{F01C8205-B3A1-4326-8292-5EBFB3085F61}" destId="{99E0ABEC-89F3-4CCC-A454-5D349D578E53}" srcOrd="0" destOrd="0" presId="urn:microsoft.com/office/officeart/2005/8/layout/hierarchy1"/>
    <dgm:cxn modelId="{BB299AB1-A6B9-431D-827E-DE8F8B6458B6}" type="presParOf" srcId="{F01C8205-B3A1-4326-8292-5EBFB3085F61}" destId="{722CF99E-3728-4123-B6CC-4924D3DFA6D9}" srcOrd="1" destOrd="0" presId="urn:microsoft.com/office/officeart/2005/8/layout/hierarchy1"/>
    <dgm:cxn modelId="{00AB321B-88B1-422C-B19F-A044E88B90FD}" type="presParOf" srcId="{169EE5A1-9B9A-4D2E-BC30-6FC9A160064E}" destId="{73431784-1769-490E-A291-B3A449DB61C5}" srcOrd="1" destOrd="0" presId="urn:microsoft.com/office/officeart/2005/8/layout/hierarchy1"/>
    <dgm:cxn modelId="{7406F65D-771D-4655-9D48-D8B4CB085BF1}" type="presParOf" srcId="{62DE6E52-DD71-481C-A2E5-0772F8A3C0A1}" destId="{B589FF7F-83FB-4DC5-920D-30269E5FAD95}" srcOrd="2" destOrd="0" presId="urn:microsoft.com/office/officeart/2005/8/layout/hierarchy1"/>
    <dgm:cxn modelId="{864F2F6B-47D8-479A-8636-467AC4ECD4E3}" type="presParOf" srcId="{62DE6E52-DD71-481C-A2E5-0772F8A3C0A1}" destId="{C36ADF3E-592D-4507-99DA-C8C157196347}" srcOrd="3" destOrd="0" presId="urn:microsoft.com/office/officeart/2005/8/layout/hierarchy1"/>
    <dgm:cxn modelId="{96111B66-49C9-4DB4-A7CE-8F952E31A242}" type="presParOf" srcId="{C36ADF3E-592D-4507-99DA-C8C157196347}" destId="{57F576FD-4377-4EBB-8657-8FB56D1BCF3B}" srcOrd="0" destOrd="0" presId="urn:microsoft.com/office/officeart/2005/8/layout/hierarchy1"/>
    <dgm:cxn modelId="{F0CFD22E-B17D-4410-B5C6-5DFDF256ED48}" type="presParOf" srcId="{57F576FD-4377-4EBB-8657-8FB56D1BCF3B}" destId="{786F7E54-5F4F-406A-937A-47B56916AA1E}" srcOrd="0" destOrd="0" presId="urn:microsoft.com/office/officeart/2005/8/layout/hierarchy1"/>
    <dgm:cxn modelId="{A22AED1E-992D-4E6F-B000-F8F52B2C64D1}" type="presParOf" srcId="{57F576FD-4377-4EBB-8657-8FB56D1BCF3B}" destId="{9DCEEEA7-D434-4A5F-B9FE-532A90060666}" srcOrd="1" destOrd="0" presId="urn:microsoft.com/office/officeart/2005/8/layout/hierarchy1"/>
    <dgm:cxn modelId="{D9FF829C-1FFE-4BC3-AE1D-ABA7CE426FB2}" type="presParOf" srcId="{C36ADF3E-592D-4507-99DA-C8C157196347}" destId="{4DB5F99F-F7CB-4B35-A1D2-0A24904A9AA4}" srcOrd="1" destOrd="0" presId="urn:microsoft.com/office/officeart/2005/8/layout/hierarchy1"/>
    <dgm:cxn modelId="{73AA517C-4AB7-4D8F-99DE-62842D95151B}" type="presParOf" srcId="{4DB5F99F-F7CB-4B35-A1D2-0A24904A9AA4}" destId="{254000E4-5249-4F96-84A3-DE024CC3704C}" srcOrd="0" destOrd="0" presId="urn:microsoft.com/office/officeart/2005/8/layout/hierarchy1"/>
    <dgm:cxn modelId="{82C959C4-8D45-48C6-BE90-64CD620577DE}" type="presParOf" srcId="{4DB5F99F-F7CB-4B35-A1D2-0A24904A9AA4}" destId="{7A578F0F-61BD-4C8E-83D8-650FE6472364}" srcOrd="1" destOrd="0" presId="urn:microsoft.com/office/officeart/2005/8/layout/hierarchy1"/>
    <dgm:cxn modelId="{A7716F1C-4794-45F8-9514-BAE363CFAA10}" type="presParOf" srcId="{7A578F0F-61BD-4C8E-83D8-650FE6472364}" destId="{5691A39E-4387-42ED-89CA-EF36D2030058}" srcOrd="0" destOrd="0" presId="urn:microsoft.com/office/officeart/2005/8/layout/hierarchy1"/>
    <dgm:cxn modelId="{EC4AB6BB-D3DF-4A47-AB42-8EC8EA51C78A}" type="presParOf" srcId="{5691A39E-4387-42ED-89CA-EF36D2030058}" destId="{BFC536ED-FF54-4D43-97B7-D48B83DF568F}" srcOrd="0" destOrd="0" presId="urn:microsoft.com/office/officeart/2005/8/layout/hierarchy1"/>
    <dgm:cxn modelId="{A78791F2-B2A0-4C16-8C7B-6198B4B813C7}" type="presParOf" srcId="{5691A39E-4387-42ED-89CA-EF36D2030058}" destId="{8995EF49-AA4D-477A-887D-94F594B37E73}" srcOrd="1" destOrd="0" presId="urn:microsoft.com/office/officeart/2005/8/layout/hierarchy1"/>
    <dgm:cxn modelId="{07268185-69E6-4297-816B-52CD4F70BC74}" type="presParOf" srcId="{7A578F0F-61BD-4C8E-83D8-650FE6472364}" destId="{5DC3B8B8-785E-485E-AE25-D5D3A0C160D9}" srcOrd="1" destOrd="0" presId="urn:microsoft.com/office/officeart/2005/8/layout/hierarchy1"/>
    <dgm:cxn modelId="{A48EA56D-7A30-4FBB-9686-F3D18E00E3AE}" type="presParOf" srcId="{4DB5F99F-F7CB-4B35-A1D2-0A24904A9AA4}" destId="{29A65723-D652-4DAB-8DB9-242F54BE90AC}" srcOrd="2" destOrd="0" presId="urn:microsoft.com/office/officeart/2005/8/layout/hierarchy1"/>
    <dgm:cxn modelId="{6FACEE21-CEE3-40C2-BC13-0CC23B01A9A1}" type="presParOf" srcId="{4DB5F99F-F7CB-4B35-A1D2-0A24904A9AA4}" destId="{B1114EEB-16F4-4A7C-B00D-3A9AA58DD985}" srcOrd="3" destOrd="0" presId="urn:microsoft.com/office/officeart/2005/8/layout/hierarchy1"/>
    <dgm:cxn modelId="{05B64007-7A04-496F-A425-2C6046439E90}" type="presParOf" srcId="{B1114EEB-16F4-4A7C-B00D-3A9AA58DD985}" destId="{46B3731A-B7B7-4BB0-B305-A413629F0866}" srcOrd="0" destOrd="0" presId="urn:microsoft.com/office/officeart/2005/8/layout/hierarchy1"/>
    <dgm:cxn modelId="{AA943C93-FF17-4CFB-B7DF-3A040B826E23}" type="presParOf" srcId="{46B3731A-B7B7-4BB0-B305-A413629F0866}" destId="{F4BEABFC-A6A0-4796-83B6-31FB63A11CB6}" srcOrd="0" destOrd="0" presId="urn:microsoft.com/office/officeart/2005/8/layout/hierarchy1"/>
    <dgm:cxn modelId="{7A7F2FAD-F009-4B16-AE6B-1748CB09A6BB}" type="presParOf" srcId="{46B3731A-B7B7-4BB0-B305-A413629F0866}" destId="{5923D19A-2EB7-4A08-9C2E-B2EF12249E3C}" srcOrd="1" destOrd="0" presId="urn:microsoft.com/office/officeart/2005/8/layout/hierarchy1"/>
    <dgm:cxn modelId="{6F5F86BC-2D59-4100-968F-0AA7D0CEB530}" type="presParOf" srcId="{B1114EEB-16F4-4A7C-B00D-3A9AA58DD985}" destId="{0861F8A1-FAF9-461F-8DE8-DD7DE10E8DB7}" srcOrd="1" destOrd="0" presId="urn:microsoft.com/office/officeart/2005/8/layout/hierarchy1"/>
    <dgm:cxn modelId="{E5296736-4835-4BBC-BAA6-0B786A7D31C2}" type="presParOf" srcId="{4DB5F99F-F7CB-4B35-A1D2-0A24904A9AA4}" destId="{8F09AA7E-AB24-40A2-89F4-CE84FCE6E71B}" srcOrd="4" destOrd="0" presId="urn:microsoft.com/office/officeart/2005/8/layout/hierarchy1"/>
    <dgm:cxn modelId="{0EBFA03D-C1DB-4CC6-85A8-FCB9D8D18E52}" type="presParOf" srcId="{4DB5F99F-F7CB-4B35-A1D2-0A24904A9AA4}" destId="{631A4B26-4143-468D-9CA4-56CF54FFB1B9}" srcOrd="5" destOrd="0" presId="urn:microsoft.com/office/officeart/2005/8/layout/hierarchy1"/>
    <dgm:cxn modelId="{4F9702CC-D38F-4D64-B5E1-21C2DC43520C}" type="presParOf" srcId="{631A4B26-4143-468D-9CA4-56CF54FFB1B9}" destId="{22DA5372-17B9-44D2-82C0-F5CAA7280A90}" srcOrd="0" destOrd="0" presId="urn:microsoft.com/office/officeart/2005/8/layout/hierarchy1"/>
    <dgm:cxn modelId="{FACD3155-EB18-4777-A6D5-DD8E1F685E1D}" type="presParOf" srcId="{22DA5372-17B9-44D2-82C0-F5CAA7280A90}" destId="{B98ADFA8-587F-400A-98D5-F9614361A6D6}" srcOrd="0" destOrd="0" presId="urn:microsoft.com/office/officeart/2005/8/layout/hierarchy1"/>
    <dgm:cxn modelId="{42230C6A-C3F0-4C34-9DB7-1424D7707C76}" type="presParOf" srcId="{22DA5372-17B9-44D2-82C0-F5CAA7280A90}" destId="{A872F1B8-031A-4769-8EA2-6B38D8810C33}" srcOrd="1" destOrd="0" presId="urn:microsoft.com/office/officeart/2005/8/layout/hierarchy1"/>
    <dgm:cxn modelId="{94D32C02-86A2-4655-A357-457A1216DE7A}" type="presParOf" srcId="{631A4B26-4143-468D-9CA4-56CF54FFB1B9}" destId="{F82EFD54-A980-46C0-8767-34E6D19531C4}" srcOrd="1" destOrd="0" presId="urn:microsoft.com/office/officeart/2005/8/layout/hierarchy1"/>
    <dgm:cxn modelId="{DDCBBCEC-E140-415F-9DDD-07D27515B463}" type="presParOf" srcId="{4DB5F99F-F7CB-4B35-A1D2-0A24904A9AA4}" destId="{257642FD-AA56-4176-828D-6E68E623F527}" srcOrd="6" destOrd="0" presId="urn:microsoft.com/office/officeart/2005/8/layout/hierarchy1"/>
    <dgm:cxn modelId="{1656310E-CF16-44A0-9DE3-46DDC90E65B4}" type="presParOf" srcId="{4DB5F99F-F7CB-4B35-A1D2-0A24904A9AA4}" destId="{4D789B20-24B2-461E-9088-6A2CCC118FC2}" srcOrd="7" destOrd="0" presId="urn:microsoft.com/office/officeart/2005/8/layout/hierarchy1"/>
    <dgm:cxn modelId="{2D014A2B-9F97-4C3B-A81C-EF875474E57B}" type="presParOf" srcId="{4D789B20-24B2-461E-9088-6A2CCC118FC2}" destId="{561CFDCD-FD2A-4209-88FE-117406ACA8E3}" srcOrd="0" destOrd="0" presId="urn:microsoft.com/office/officeart/2005/8/layout/hierarchy1"/>
    <dgm:cxn modelId="{6FDADE3F-115B-4D6F-AE92-446368934AD5}" type="presParOf" srcId="{561CFDCD-FD2A-4209-88FE-117406ACA8E3}" destId="{3F636703-6A15-48A6-BC2A-02CDF8B9712E}" srcOrd="0" destOrd="0" presId="urn:microsoft.com/office/officeart/2005/8/layout/hierarchy1"/>
    <dgm:cxn modelId="{9B3A3FA8-1869-42DB-B124-51FA8428A123}" type="presParOf" srcId="{561CFDCD-FD2A-4209-88FE-117406ACA8E3}" destId="{8156EF78-B8C0-46AB-8389-049A57E6727B}" srcOrd="1" destOrd="0" presId="urn:microsoft.com/office/officeart/2005/8/layout/hierarchy1"/>
    <dgm:cxn modelId="{E6B3FD50-D5D1-460B-A7A6-E92738F6701C}" type="presParOf" srcId="{4D789B20-24B2-461E-9088-6A2CCC118FC2}" destId="{1C19B772-437D-4D05-8404-06771CD36EB9}" srcOrd="1" destOrd="0" presId="urn:microsoft.com/office/officeart/2005/8/layout/hierarchy1"/>
    <dgm:cxn modelId="{53327AB0-A577-4A18-9FCC-15F37F9F09E4}" type="presParOf" srcId="{4DB5F99F-F7CB-4B35-A1D2-0A24904A9AA4}" destId="{E74F7ADA-EB6F-42D8-97D6-1E0141DB415D}" srcOrd="8" destOrd="0" presId="urn:microsoft.com/office/officeart/2005/8/layout/hierarchy1"/>
    <dgm:cxn modelId="{2E003872-FDDC-469F-88D3-86D52282F096}" type="presParOf" srcId="{4DB5F99F-F7CB-4B35-A1D2-0A24904A9AA4}" destId="{EECF6513-7CE4-43A0-B286-E41BBB69834B}" srcOrd="9" destOrd="0" presId="urn:microsoft.com/office/officeart/2005/8/layout/hierarchy1"/>
    <dgm:cxn modelId="{2899EAF6-5225-4B15-815E-4CE9FE16E757}" type="presParOf" srcId="{EECF6513-7CE4-43A0-B286-E41BBB69834B}" destId="{99112AF8-8C04-45A4-AE58-B2377E6269F5}" srcOrd="0" destOrd="0" presId="urn:microsoft.com/office/officeart/2005/8/layout/hierarchy1"/>
    <dgm:cxn modelId="{48B6F261-7611-47FD-92CC-9041905725D2}" type="presParOf" srcId="{99112AF8-8C04-45A4-AE58-B2377E6269F5}" destId="{455505B0-50CF-468B-8E83-B867FEAAEDCA}" srcOrd="0" destOrd="0" presId="urn:microsoft.com/office/officeart/2005/8/layout/hierarchy1"/>
    <dgm:cxn modelId="{4314E646-6705-4423-8F80-80853512C5F7}" type="presParOf" srcId="{99112AF8-8C04-45A4-AE58-B2377E6269F5}" destId="{49AF05DE-4A27-4B59-8D23-ED3498465B9C}" srcOrd="1" destOrd="0" presId="urn:microsoft.com/office/officeart/2005/8/layout/hierarchy1"/>
    <dgm:cxn modelId="{EB143275-DF7D-4FEC-B970-9CFA38825053}" type="presParOf" srcId="{EECF6513-7CE4-43A0-B286-E41BBB69834B}" destId="{092EAC50-E175-4D33-A02C-D69A997AA856}" srcOrd="1" destOrd="0" presId="urn:microsoft.com/office/officeart/2005/8/layout/hierarchy1"/>
    <dgm:cxn modelId="{F302FB75-53A4-4022-BD44-847792034934}" type="presParOf" srcId="{62DE6E52-DD71-481C-A2E5-0772F8A3C0A1}" destId="{0F639ABB-EC00-4B88-9604-156E5ED91F6E}" srcOrd="4" destOrd="0" presId="urn:microsoft.com/office/officeart/2005/8/layout/hierarchy1"/>
    <dgm:cxn modelId="{9833F5F4-FE20-46D1-BDFA-16F54C132AF7}" type="presParOf" srcId="{62DE6E52-DD71-481C-A2E5-0772F8A3C0A1}" destId="{779387AA-32ED-441B-A585-E11E405E4186}" srcOrd="5" destOrd="0" presId="urn:microsoft.com/office/officeart/2005/8/layout/hierarchy1"/>
    <dgm:cxn modelId="{C0C295A7-1FF1-486F-AE69-DE896F124F0F}" type="presParOf" srcId="{779387AA-32ED-441B-A585-E11E405E4186}" destId="{762FAA50-EECA-4024-A6D0-1664A8318398}" srcOrd="0" destOrd="0" presId="urn:microsoft.com/office/officeart/2005/8/layout/hierarchy1"/>
    <dgm:cxn modelId="{F58A7336-6A63-4C2E-9133-3A4CC8E31D26}" type="presParOf" srcId="{762FAA50-EECA-4024-A6D0-1664A8318398}" destId="{8DAAAA98-28C6-4E1D-B310-D41071DD1C6B}" srcOrd="0" destOrd="0" presId="urn:microsoft.com/office/officeart/2005/8/layout/hierarchy1"/>
    <dgm:cxn modelId="{1E50D0FA-BFB8-474E-838C-228811A7120E}" type="presParOf" srcId="{762FAA50-EECA-4024-A6D0-1664A8318398}" destId="{3AC39B7F-3A77-47DE-979B-46D7112CEEF7}" srcOrd="1" destOrd="0" presId="urn:microsoft.com/office/officeart/2005/8/layout/hierarchy1"/>
    <dgm:cxn modelId="{C53DC886-A5E9-478E-9989-2F67E14DDA6B}" type="presParOf" srcId="{779387AA-32ED-441B-A585-E11E405E4186}" destId="{6B6D48D3-57FA-45E3-8587-25AE78584203}" srcOrd="1" destOrd="0" presId="urn:microsoft.com/office/officeart/2005/8/layout/hierarchy1"/>
    <dgm:cxn modelId="{174CFAF3-A0C0-4212-B3A0-D8A5912D10D0}" type="presParOf" srcId="{6B6D48D3-57FA-45E3-8587-25AE78584203}" destId="{DFB22A6C-8216-467B-9355-82B574C19CCA}" srcOrd="0" destOrd="0" presId="urn:microsoft.com/office/officeart/2005/8/layout/hierarchy1"/>
    <dgm:cxn modelId="{70373788-028D-45F1-99C8-88408D00C9C5}" type="presParOf" srcId="{6B6D48D3-57FA-45E3-8587-25AE78584203}" destId="{F7960483-C1D8-4F6D-876F-689C08A7F151}" srcOrd="1" destOrd="0" presId="urn:microsoft.com/office/officeart/2005/8/layout/hierarchy1"/>
    <dgm:cxn modelId="{4F06F877-8C48-4FB6-BC2A-E648BDF5F170}" type="presParOf" srcId="{F7960483-C1D8-4F6D-876F-689C08A7F151}" destId="{84C143F4-4D20-413A-AFE2-8F9872FA81A1}" srcOrd="0" destOrd="0" presId="urn:microsoft.com/office/officeart/2005/8/layout/hierarchy1"/>
    <dgm:cxn modelId="{36FA65C5-E651-49FE-87B1-37D8F8347CE8}" type="presParOf" srcId="{84C143F4-4D20-413A-AFE2-8F9872FA81A1}" destId="{DDFA5ECF-3586-4871-806A-1CE8D721667F}" srcOrd="0" destOrd="0" presId="urn:microsoft.com/office/officeart/2005/8/layout/hierarchy1"/>
    <dgm:cxn modelId="{61CEF629-D12E-4A05-86D9-A7FCDA97045D}" type="presParOf" srcId="{84C143F4-4D20-413A-AFE2-8F9872FA81A1}" destId="{AA9D4CB4-1FE4-48E2-B74A-6213A9F6B42C}" srcOrd="1" destOrd="0" presId="urn:microsoft.com/office/officeart/2005/8/layout/hierarchy1"/>
    <dgm:cxn modelId="{FD4D460E-2B1D-4E4E-9380-5F68A04690A4}" type="presParOf" srcId="{F7960483-C1D8-4F6D-876F-689C08A7F151}" destId="{C1788756-2775-4C3F-B757-2957DBFA48C4}" srcOrd="1" destOrd="0" presId="urn:microsoft.com/office/officeart/2005/8/layout/hierarchy1"/>
    <dgm:cxn modelId="{DAB478A0-3217-424D-8B21-2C18A0D52976}" type="presParOf" srcId="{6B6D48D3-57FA-45E3-8587-25AE78584203}" destId="{539DC847-FE68-4B33-AF3A-0A4DC2B7485B}" srcOrd="2" destOrd="0" presId="urn:microsoft.com/office/officeart/2005/8/layout/hierarchy1"/>
    <dgm:cxn modelId="{AEE4340A-74C7-4A74-A416-DE864CB1E848}" type="presParOf" srcId="{6B6D48D3-57FA-45E3-8587-25AE78584203}" destId="{D564F771-9F32-468F-B0F5-5F1044715F95}" srcOrd="3" destOrd="0" presId="urn:microsoft.com/office/officeart/2005/8/layout/hierarchy1"/>
    <dgm:cxn modelId="{6AEB7628-C648-4990-B6E5-84E16AA51117}" type="presParOf" srcId="{D564F771-9F32-468F-B0F5-5F1044715F95}" destId="{4D73C500-DF81-4A42-8812-D16BF2FEAD15}" srcOrd="0" destOrd="0" presId="urn:microsoft.com/office/officeart/2005/8/layout/hierarchy1"/>
    <dgm:cxn modelId="{E88C4E6A-A0BD-42A2-9289-590FF2A5213C}" type="presParOf" srcId="{4D73C500-DF81-4A42-8812-D16BF2FEAD15}" destId="{28B3EC74-40B9-4A99-AAFE-4E90E06ACF19}" srcOrd="0" destOrd="0" presId="urn:microsoft.com/office/officeart/2005/8/layout/hierarchy1"/>
    <dgm:cxn modelId="{CAD9DC66-0CFC-45BB-B9AA-B8B2A574272A}" type="presParOf" srcId="{4D73C500-DF81-4A42-8812-D16BF2FEAD15}" destId="{9A51D519-6034-49A8-ABB4-1645F0BBA1DF}" srcOrd="1" destOrd="0" presId="urn:microsoft.com/office/officeart/2005/8/layout/hierarchy1"/>
    <dgm:cxn modelId="{B2192BAF-245C-45EA-9981-DB89E67B878D}" type="presParOf" srcId="{D564F771-9F32-468F-B0F5-5F1044715F95}" destId="{C21429B6-934C-464F-89B1-55562CAA91B5}" srcOrd="1" destOrd="0" presId="urn:microsoft.com/office/officeart/2005/8/layout/hierarchy1"/>
    <dgm:cxn modelId="{4E371211-E427-460D-B3D7-D31C1956A72B}" type="presParOf" srcId="{6B6D48D3-57FA-45E3-8587-25AE78584203}" destId="{93B09AC2-A0AC-429F-9A7D-FE97E24766F9}" srcOrd="4" destOrd="0" presId="urn:microsoft.com/office/officeart/2005/8/layout/hierarchy1"/>
    <dgm:cxn modelId="{4EA9828B-000F-4931-B6A1-C9E5B56DBF5F}" type="presParOf" srcId="{6B6D48D3-57FA-45E3-8587-25AE78584203}" destId="{66DEA38C-EE61-4579-9AF4-D7CEA28072AF}" srcOrd="5" destOrd="0" presId="urn:microsoft.com/office/officeart/2005/8/layout/hierarchy1"/>
    <dgm:cxn modelId="{721775B1-A9EC-4AD9-824A-88467756565D}" type="presParOf" srcId="{66DEA38C-EE61-4579-9AF4-D7CEA28072AF}" destId="{7A99466E-1256-4E52-AD9A-3AB3F308D75F}" srcOrd="0" destOrd="0" presId="urn:microsoft.com/office/officeart/2005/8/layout/hierarchy1"/>
    <dgm:cxn modelId="{1F789135-6AA6-43A5-827A-B601A099E34F}" type="presParOf" srcId="{7A99466E-1256-4E52-AD9A-3AB3F308D75F}" destId="{269B9E0E-041F-446B-9615-5A9D46091C33}" srcOrd="0" destOrd="0" presId="urn:microsoft.com/office/officeart/2005/8/layout/hierarchy1"/>
    <dgm:cxn modelId="{2E57A4ED-6499-4955-846E-0ED7E4C90BAF}" type="presParOf" srcId="{7A99466E-1256-4E52-AD9A-3AB3F308D75F}" destId="{8F4C799D-1202-408F-8C52-AB463DBA9AD3}" srcOrd="1" destOrd="0" presId="urn:microsoft.com/office/officeart/2005/8/layout/hierarchy1"/>
    <dgm:cxn modelId="{86B8FEAD-F39C-4B28-9192-E66A719B09BF}" type="presParOf" srcId="{66DEA38C-EE61-4579-9AF4-D7CEA28072AF}" destId="{4BD3FD30-AAFA-455E-B639-F6E1CE76E56A}" srcOrd="1" destOrd="0" presId="urn:microsoft.com/office/officeart/2005/8/layout/hierarchy1"/>
    <dgm:cxn modelId="{A502B548-7993-42B6-9B1E-2B3956BD59EB}" type="presParOf" srcId="{6B6D48D3-57FA-45E3-8587-25AE78584203}" destId="{1EF5FF9E-FC7A-4C54-9128-60C77AB6CE47}" srcOrd="6" destOrd="0" presId="urn:microsoft.com/office/officeart/2005/8/layout/hierarchy1"/>
    <dgm:cxn modelId="{2A901E04-0830-461C-AAF8-B99B88B83A26}" type="presParOf" srcId="{6B6D48D3-57FA-45E3-8587-25AE78584203}" destId="{F26B177D-18DD-465F-A9B3-5E66AA5FF6E7}" srcOrd="7" destOrd="0" presId="urn:microsoft.com/office/officeart/2005/8/layout/hierarchy1"/>
    <dgm:cxn modelId="{5EC3C63D-6D6D-4DEE-92D7-EDC70653F18B}" type="presParOf" srcId="{F26B177D-18DD-465F-A9B3-5E66AA5FF6E7}" destId="{5EFA32CC-260A-413E-A91A-4A8293F2A04E}" srcOrd="0" destOrd="0" presId="urn:microsoft.com/office/officeart/2005/8/layout/hierarchy1"/>
    <dgm:cxn modelId="{F21ABE50-919F-4759-9725-2BC1BE3179B6}" type="presParOf" srcId="{5EFA32CC-260A-413E-A91A-4A8293F2A04E}" destId="{5A987B38-5699-430D-BA0D-96B90477D037}" srcOrd="0" destOrd="0" presId="urn:microsoft.com/office/officeart/2005/8/layout/hierarchy1"/>
    <dgm:cxn modelId="{B7A2BBCD-1A09-439F-B714-CB9B152405AF}" type="presParOf" srcId="{5EFA32CC-260A-413E-A91A-4A8293F2A04E}" destId="{C8EE7E49-D6D2-4B9C-929A-746682A1285E}" srcOrd="1" destOrd="0" presId="urn:microsoft.com/office/officeart/2005/8/layout/hierarchy1"/>
    <dgm:cxn modelId="{60468D01-24F2-4280-BE4B-DDE99B52B5BB}" type="presParOf" srcId="{F26B177D-18DD-465F-A9B3-5E66AA5FF6E7}" destId="{DFE461E4-DB4B-44E3-B015-36FE35AAA222}" srcOrd="1" destOrd="0" presId="urn:microsoft.com/office/officeart/2005/8/layout/hierarchy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5FB0C-F825-409C-8186-EA45A7404A92}">
      <dsp:nvSpPr>
        <dsp:cNvPr id="0" name=""/>
        <dsp:cNvSpPr/>
      </dsp:nvSpPr>
      <dsp:spPr>
        <a:xfrm>
          <a:off x="7514207" y="1325806"/>
          <a:ext cx="318356" cy="373859"/>
        </a:xfrm>
        <a:custGeom>
          <a:avLst/>
          <a:gdLst/>
          <a:ahLst/>
          <a:cxnLst/>
          <a:rect l="0" t="0" r="0" b="0"/>
          <a:pathLst>
            <a:path>
              <a:moveTo>
                <a:pt x="318356" y="0"/>
              </a:moveTo>
              <a:lnTo>
                <a:pt x="159178" y="0"/>
              </a:lnTo>
              <a:lnTo>
                <a:pt x="159178" y="373859"/>
              </a:lnTo>
              <a:lnTo>
                <a:pt x="0" y="373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7661109" y="1500460"/>
        <a:ext cx="24552" cy="24552"/>
      </dsp:txXfrm>
    </dsp:sp>
    <dsp:sp modelId="{35AF5A7A-4434-47F0-8E4D-C53304E84816}">
      <dsp:nvSpPr>
        <dsp:cNvPr id="0" name=""/>
        <dsp:cNvSpPr/>
      </dsp:nvSpPr>
      <dsp:spPr>
        <a:xfrm>
          <a:off x="7514207" y="1071137"/>
          <a:ext cx="318356" cy="254669"/>
        </a:xfrm>
        <a:custGeom>
          <a:avLst/>
          <a:gdLst/>
          <a:ahLst/>
          <a:cxnLst/>
          <a:rect l="0" t="0" r="0" b="0"/>
          <a:pathLst>
            <a:path>
              <a:moveTo>
                <a:pt x="318356" y="254669"/>
              </a:moveTo>
              <a:lnTo>
                <a:pt x="159178" y="254669"/>
              </a:lnTo>
              <a:lnTo>
                <a:pt x="159178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b="1" kern="120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7663193" y="1188279"/>
        <a:ext cx="20384" cy="20384"/>
      </dsp:txXfrm>
    </dsp:sp>
    <dsp:sp modelId="{50D2811D-F8B2-4C73-AC04-19310222608F}">
      <dsp:nvSpPr>
        <dsp:cNvPr id="0" name=""/>
        <dsp:cNvSpPr/>
      </dsp:nvSpPr>
      <dsp:spPr>
        <a:xfrm rot="5400000">
          <a:off x="7536877" y="1074395"/>
          <a:ext cx="1094196" cy="502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HDLC</a:t>
          </a:r>
          <a:endParaRPr lang="fa-IR" sz="20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7536877" y="1074395"/>
        <a:ext cx="1094196" cy="502823"/>
      </dsp:txXfrm>
    </dsp:sp>
    <dsp:sp modelId="{0BF3911C-9062-41BD-8827-5D18477668FB}">
      <dsp:nvSpPr>
        <dsp:cNvPr id="0" name=""/>
        <dsp:cNvSpPr/>
      </dsp:nvSpPr>
      <dsp:spPr>
        <a:xfrm>
          <a:off x="677233" y="819725"/>
          <a:ext cx="6836973" cy="502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پروتکل سنکرون لایه ای </a:t>
          </a:r>
          <a:endParaRPr lang="fa-IR" sz="20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677233" y="819725"/>
        <a:ext cx="6836973" cy="502823"/>
      </dsp:txXfrm>
    </dsp:sp>
    <dsp:sp modelId="{3DAF13FD-16F5-4A27-A766-A884C13FACAF}">
      <dsp:nvSpPr>
        <dsp:cNvPr id="0" name=""/>
        <dsp:cNvSpPr/>
      </dsp:nvSpPr>
      <dsp:spPr>
        <a:xfrm>
          <a:off x="677233" y="1448254"/>
          <a:ext cx="6836973" cy="502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وظیفه تبدیل بسته ها به </a:t>
          </a:r>
          <a:r>
            <a:rPr lang="fa-IR" sz="20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قاب و </a:t>
          </a:r>
          <a:r>
            <a:rPr lang="fa-IR" sz="20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ارسال از طریق خطوط سری سنکرون</a:t>
          </a:r>
          <a:endParaRPr lang="fa-IR" sz="20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677233" y="1448254"/>
        <a:ext cx="6836973" cy="50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A1E2E-ACD3-4A86-A92A-B5FDE93EDBD7}">
      <dsp:nvSpPr>
        <dsp:cNvPr id="0" name=""/>
        <dsp:cNvSpPr/>
      </dsp:nvSpPr>
      <dsp:spPr>
        <a:xfrm>
          <a:off x="7438788" y="2002270"/>
          <a:ext cx="1163703" cy="1280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انواع ایستگاه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Nazanin" panose="00000400000000000000" pitchFamily="2" charset="-78"/>
            </a:rPr>
            <a:t>Station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7472872" y="2036354"/>
        <a:ext cx="1095535" cy="1212348"/>
      </dsp:txXfrm>
    </dsp:sp>
    <dsp:sp modelId="{0E012C14-680A-4F5D-8F1C-E2578D921877}">
      <dsp:nvSpPr>
        <dsp:cNvPr id="0" name=""/>
        <dsp:cNvSpPr/>
      </dsp:nvSpPr>
      <dsp:spPr>
        <a:xfrm rot="15372343">
          <a:off x="6229936" y="1684142"/>
          <a:ext cx="1952223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1952223" y="10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10800000">
        <a:off x="7157242" y="1645764"/>
        <a:ext cx="97611" cy="97611"/>
      </dsp:txXfrm>
    </dsp:sp>
    <dsp:sp modelId="{2155F3BF-160F-4D24-A7C7-CD11DF5BE0F3}">
      <dsp:nvSpPr>
        <dsp:cNvPr id="0" name=""/>
        <dsp:cNvSpPr/>
      </dsp:nvSpPr>
      <dsp:spPr>
        <a:xfrm>
          <a:off x="5404425" y="455685"/>
          <a:ext cx="1568881" cy="58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Primary Station</a:t>
          </a:r>
          <a:endParaRPr lang="fa-IR" sz="1900" kern="1200" dirty="0"/>
        </a:p>
      </dsp:txBody>
      <dsp:txXfrm>
        <a:off x="5421467" y="472727"/>
        <a:ext cx="1534797" cy="547767"/>
      </dsp:txXfrm>
    </dsp:sp>
    <dsp:sp modelId="{2FAB3B4B-8995-4824-AEAE-510BCB11A323}">
      <dsp:nvSpPr>
        <dsp:cNvPr id="0" name=""/>
        <dsp:cNvSpPr/>
      </dsp:nvSpPr>
      <dsp:spPr>
        <a:xfrm rot="12942401">
          <a:off x="4885064" y="568901"/>
          <a:ext cx="573242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573242" y="10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57354" y="564997"/>
        <a:ext cx="28662" cy="28662"/>
      </dsp:txXfrm>
    </dsp:sp>
    <dsp:sp modelId="{F2CDF55A-1CAF-4C83-AE4B-5942EC54A1DE}">
      <dsp:nvSpPr>
        <dsp:cNvPr id="0" name=""/>
        <dsp:cNvSpPr/>
      </dsp:nvSpPr>
      <dsp:spPr>
        <a:xfrm>
          <a:off x="184319" y="3152"/>
          <a:ext cx="4754624" cy="817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با ارسال فرمان شروع، یک ارتباط را آغاز کرده که آن را با </a:t>
          </a:r>
          <a:r>
            <a:rPr lang="en-US" sz="1800" kern="1200" dirty="0" smtClean="0">
              <a:cs typeface="B Nazanin" panose="00000400000000000000" pitchFamily="2" charset="-78"/>
            </a:rPr>
            <a:t>P</a:t>
          </a:r>
          <a:r>
            <a:rPr lang="fa-IR" sz="1800" kern="1200" dirty="0" smtClean="0">
              <a:cs typeface="B Nazanin" panose="00000400000000000000" pitchFamily="2" charset="-78"/>
            </a:rPr>
            <a:t> نشان می</a:t>
          </a:r>
          <a:r>
            <a:rPr lang="fa-IR" sz="1800" kern="1200" dirty="0" smtClean="0">
              <a:cs typeface="B Zar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دهیم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08271" y="27104"/>
        <a:ext cx="4706720" cy="769882"/>
      </dsp:txXfrm>
    </dsp:sp>
    <dsp:sp modelId="{E3BCF93E-B1EB-48CC-9245-FD047743B88A}">
      <dsp:nvSpPr>
        <dsp:cNvPr id="0" name=""/>
        <dsp:cNvSpPr/>
      </dsp:nvSpPr>
      <dsp:spPr>
        <a:xfrm rot="8223650">
          <a:off x="4838499" y="958761"/>
          <a:ext cx="653464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653464" y="10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48895" y="952851"/>
        <a:ext cx="32673" cy="32673"/>
      </dsp:txXfrm>
    </dsp:sp>
    <dsp:sp modelId="{62AC7B5E-FDF5-4C96-817F-F6BADAC9717A}">
      <dsp:nvSpPr>
        <dsp:cNvPr id="0" name=""/>
        <dsp:cNvSpPr/>
      </dsp:nvSpPr>
      <dsp:spPr>
        <a:xfrm>
          <a:off x="171414" y="900839"/>
          <a:ext cx="4754624" cy="58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فریم های این ایستگاه </a:t>
          </a:r>
          <a:r>
            <a:rPr lang="en-US" sz="1800" kern="1200" dirty="0" smtClean="0">
              <a:cs typeface="B Nazanin" panose="00000400000000000000" pitchFamily="2" charset="-78"/>
            </a:rPr>
            <a:t>Command </a:t>
          </a:r>
          <a:r>
            <a:rPr lang="fa-IR" sz="1800" kern="1200" dirty="0" smtClean="0">
              <a:cs typeface="B Nazanin" panose="00000400000000000000" pitchFamily="2" charset="-78"/>
            </a:rPr>
            <a:t> نام دارد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188456" y="917881"/>
        <a:ext cx="4720540" cy="547767"/>
      </dsp:txXfrm>
    </dsp:sp>
    <dsp:sp modelId="{A102857A-2FFE-4C4A-B997-A748A587AE11}">
      <dsp:nvSpPr>
        <dsp:cNvPr id="0" name=""/>
        <dsp:cNvSpPr/>
      </dsp:nvSpPr>
      <dsp:spPr>
        <a:xfrm rot="9854337">
          <a:off x="6964215" y="2697789"/>
          <a:ext cx="483665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483665" y="10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193956" y="2696124"/>
        <a:ext cx="24183" cy="24183"/>
      </dsp:txXfrm>
    </dsp:sp>
    <dsp:sp modelId="{31583D4C-4BDD-4382-AF86-9B9D5F975DE0}">
      <dsp:nvSpPr>
        <dsp:cNvPr id="0" name=""/>
        <dsp:cNvSpPr/>
      </dsp:nvSpPr>
      <dsp:spPr>
        <a:xfrm>
          <a:off x="5404425" y="2482978"/>
          <a:ext cx="1568881" cy="58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Secondary Station</a:t>
          </a:r>
          <a:endParaRPr lang="fa-IR" sz="1900" kern="1200" dirty="0"/>
        </a:p>
      </dsp:txBody>
      <dsp:txXfrm>
        <a:off x="5421467" y="2500020"/>
        <a:ext cx="1534797" cy="547767"/>
      </dsp:txXfrm>
    </dsp:sp>
    <dsp:sp modelId="{BE57CE71-EA57-4358-A80A-8DFCADD363A0}">
      <dsp:nvSpPr>
        <dsp:cNvPr id="0" name=""/>
        <dsp:cNvSpPr/>
      </dsp:nvSpPr>
      <dsp:spPr>
        <a:xfrm rot="14386430">
          <a:off x="4709360" y="2364008"/>
          <a:ext cx="924648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924648" y="10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48568" y="2351319"/>
        <a:ext cx="46232" cy="46232"/>
      </dsp:txXfrm>
    </dsp:sp>
    <dsp:sp modelId="{B4006680-3F14-44FC-A00B-8CC9B913444F}">
      <dsp:nvSpPr>
        <dsp:cNvPr id="0" name=""/>
        <dsp:cNvSpPr/>
      </dsp:nvSpPr>
      <dsp:spPr>
        <a:xfrm>
          <a:off x="184319" y="1577346"/>
          <a:ext cx="4754624" cy="795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تنها به فرمان ارسالی جواب می</a:t>
          </a:r>
          <a:r>
            <a:rPr lang="fa-IR" sz="1800" kern="1200" dirty="0" smtClean="0">
              <a:cs typeface="B Zar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دهد و نمیتواند به تنهایی یک فرمان را آغاز کند. و آن را با </a:t>
          </a:r>
          <a:r>
            <a:rPr lang="en-US" sz="1800" kern="1200" dirty="0" smtClean="0">
              <a:cs typeface="B Nazanin" panose="00000400000000000000" pitchFamily="2" charset="-78"/>
            </a:rPr>
            <a:t>S</a:t>
          </a:r>
          <a:r>
            <a:rPr lang="fa-IR" sz="1800" kern="1200" dirty="0" smtClean="0">
              <a:cs typeface="B Nazanin" panose="00000400000000000000" pitchFamily="2" charset="-78"/>
            </a:rPr>
            <a:t> نشان می</a:t>
          </a:r>
          <a:r>
            <a:rPr lang="fa-IR" sz="1800" kern="1200" dirty="0" smtClean="0">
              <a:cs typeface="B Zar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دهیم.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07611" y="1600638"/>
        <a:ext cx="4708040" cy="748656"/>
      </dsp:txXfrm>
    </dsp:sp>
    <dsp:sp modelId="{2B351955-9CBC-4D48-9F00-FBD4DE0D2AC5}">
      <dsp:nvSpPr>
        <dsp:cNvPr id="0" name=""/>
        <dsp:cNvSpPr/>
      </dsp:nvSpPr>
      <dsp:spPr>
        <a:xfrm rot="10970566">
          <a:off x="4938657" y="2751920"/>
          <a:ext cx="466054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466054" y="10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60033" y="2750696"/>
        <a:ext cx="23302" cy="23302"/>
      </dsp:txXfrm>
    </dsp:sp>
    <dsp:sp modelId="{F190B3F3-6D9E-4071-96BD-126A5C6A9319}">
      <dsp:nvSpPr>
        <dsp:cNvPr id="0" name=""/>
        <dsp:cNvSpPr/>
      </dsp:nvSpPr>
      <dsp:spPr>
        <a:xfrm>
          <a:off x="184319" y="2459864"/>
          <a:ext cx="4754624" cy="58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فریم های این ایستگاه </a:t>
          </a:r>
          <a:r>
            <a:rPr lang="en-US" sz="1800" kern="1200" dirty="0" err="1" smtClean="0">
              <a:cs typeface="B Nazanin" panose="00000400000000000000" pitchFamily="2" charset="-78"/>
            </a:rPr>
            <a:t>Respone</a:t>
          </a:r>
          <a:r>
            <a:rPr lang="fa-IR" sz="1800" kern="1200" dirty="0" smtClean="0">
              <a:cs typeface="B Nazanin" panose="00000400000000000000" pitchFamily="2" charset="-78"/>
            </a:rPr>
            <a:t> نام </a:t>
          </a:r>
          <a:r>
            <a:rPr lang="fa-IR" sz="1800" kern="1200" dirty="0" smtClean="0">
              <a:cs typeface="B Nazanin" panose="00000400000000000000" pitchFamily="2" charset="-78"/>
            </a:rPr>
            <a:t>دارد.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01361" y="2476906"/>
        <a:ext cx="4720540" cy="547767"/>
      </dsp:txXfrm>
    </dsp:sp>
    <dsp:sp modelId="{1EA38539-5DE8-403E-8F67-A3E14DB4D575}">
      <dsp:nvSpPr>
        <dsp:cNvPr id="0" name=""/>
        <dsp:cNvSpPr/>
      </dsp:nvSpPr>
      <dsp:spPr>
        <a:xfrm rot="7257784">
          <a:off x="4719309" y="3151389"/>
          <a:ext cx="904751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904751" y="10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49066" y="3139197"/>
        <a:ext cx="45237" cy="45237"/>
      </dsp:txXfrm>
    </dsp:sp>
    <dsp:sp modelId="{FE1DF35F-27F7-460C-8693-639E5435C853}">
      <dsp:nvSpPr>
        <dsp:cNvPr id="0" name=""/>
        <dsp:cNvSpPr/>
      </dsp:nvSpPr>
      <dsp:spPr>
        <a:xfrm>
          <a:off x="184319" y="3128994"/>
          <a:ext cx="4754624" cy="841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بین هر ایستگاه </a:t>
          </a:r>
          <a:r>
            <a:rPr lang="en-US" sz="1800" kern="1200" dirty="0" err="1" smtClean="0">
              <a:cs typeface="B Nazanin" panose="00000400000000000000" pitchFamily="2" charset="-78"/>
            </a:rPr>
            <a:t>Primaray</a:t>
          </a:r>
          <a:r>
            <a:rPr lang="fa-IR" sz="1800" kern="1200" dirty="0" smtClean="0">
              <a:cs typeface="B Nazanin" panose="00000400000000000000" pitchFamily="2" charset="-78"/>
            </a:rPr>
            <a:t> و </a:t>
          </a:r>
          <a:r>
            <a:rPr lang="en-US" sz="1800" kern="1200" dirty="0" err="1" smtClean="0">
              <a:cs typeface="B Nazanin" panose="00000400000000000000" pitchFamily="2" charset="-78"/>
            </a:rPr>
            <a:t>Secondray</a:t>
          </a:r>
          <a:r>
            <a:rPr lang="fa-IR" sz="1800" kern="1200" dirty="0" smtClean="0">
              <a:cs typeface="B Nazanin" panose="00000400000000000000" pitchFamily="2" charset="-78"/>
            </a:rPr>
            <a:t> یک </a:t>
          </a:r>
          <a:r>
            <a:rPr lang="en-US" sz="1800" kern="1200" dirty="0" smtClean="0">
              <a:cs typeface="B Nazanin" panose="00000400000000000000" pitchFamily="2" charset="-78"/>
            </a:rPr>
            <a:t>Logical Link</a:t>
          </a:r>
          <a:r>
            <a:rPr lang="fa-IR" sz="1800" kern="1200" dirty="0" smtClean="0">
              <a:cs typeface="B Nazanin" panose="00000400000000000000" pitchFamily="2" charset="-78"/>
            </a:rPr>
            <a:t> وجود دارد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08965" y="3153640"/>
        <a:ext cx="4705332" cy="792176"/>
      </dsp:txXfrm>
    </dsp:sp>
    <dsp:sp modelId="{7211DE02-B7FC-4AA2-8037-2B37952595F2}">
      <dsp:nvSpPr>
        <dsp:cNvPr id="0" name=""/>
        <dsp:cNvSpPr/>
      </dsp:nvSpPr>
      <dsp:spPr>
        <a:xfrm rot="6227657">
          <a:off x="6229936" y="3580060"/>
          <a:ext cx="1952223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1952223" y="104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10800000">
        <a:off x="7157242" y="3541681"/>
        <a:ext cx="97611" cy="97611"/>
      </dsp:txXfrm>
    </dsp:sp>
    <dsp:sp modelId="{D4F3DC9C-9815-4FAF-B46A-95A7153C65BC}">
      <dsp:nvSpPr>
        <dsp:cNvPr id="0" name=""/>
        <dsp:cNvSpPr/>
      </dsp:nvSpPr>
      <dsp:spPr>
        <a:xfrm>
          <a:off x="5404425" y="4247519"/>
          <a:ext cx="1568881" cy="58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Combined Station</a:t>
          </a:r>
          <a:endParaRPr lang="fa-IR" sz="1900" kern="1200" dirty="0"/>
        </a:p>
      </dsp:txBody>
      <dsp:txXfrm>
        <a:off x="5421467" y="4264561"/>
        <a:ext cx="1534797" cy="547767"/>
      </dsp:txXfrm>
    </dsp:sp>
    <dsp:sp modelId="{031241BD-41D6-4B96-9537-74FAB1217F36}">
      <dsp:nvSpPr>
        <dsp:cNvPr id="0" name=""/>
        <dsp:cNvSpPr/>
      </dsp:nvSpPr>
      <dsp:spPr>
        <a:xfrm rot="10800000">
          <a:off x="4938944" y="4528018"/>
          <a:ext cx="465481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465481" y="10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60048" y="4526808"/>
        <a:ext cx="23274" cy="23274"/>
      </dsp:txXfrm>
    </dsp:sp>
    <dsp:sp modelId="{878AADE2-1DE9-46FC-805E-8FB8F23C6EA0}">
      <dsp:nvSpPr>
        <dsp:cNvPr id="0" name=""/>
        <dsp:cNvSpPr/>
      </dsp:nvSpPr>
      <dsp:spPr>
        <a:xfrm>
          <a:off x="184319" y="4057740"/>
          <a:ext cx="4754624" cy="961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دارای ویژگیهای هر دو ایستگاه </a:t>
          </a:r>
          <a:r>
            <a:rPr lang="fa-IR" sz="1800" kern="1200" dirty="0" smtClean="0">
              <a:cs typeface="B Nazanin" panose="00000400000000000000" pitchFamily="2" charset="-78"/>
            </a:rPr>
            <a:t>فوق یعنی ایستگاه هم می</a:t>
          </a:r>
          <a:r>
            <a:rPr lang="fa-IR" sz="1800" kern="1200" dirty="0" smtClean="0">
              <a:cs typeface="B Zar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تواند اولیه و هم ثانویه باشد که آن را با </a:t>
          </a:r>
          <a:r>
            <a:rPr lang="en-US" sz="1800" kern="1200" dirty="0" smtClean="0">
              <a:cs typeface="B Nazanin" panose="00000400000000000000" pitchFamily="2" charset="-78"/>
            </a:rPr>
            <a:t>PS</a:t>
          </a:r>
          <a:r>
            <a:rPr lang="fa-IR" sz="1800" kern="1200" dirty="0" smtClean="0">
              <a:cs typeface="B Nazanin" panose="00000400000000000000" pitchFamily="2" charset="-78"/>
            </a:rPr>
            <a:t> نشان می</a:t>
          </a:r>
          <a:r>
            <a:rPr lang="fa-IR" sz="1800" kern="1200" dirty="0" smtClean="0">
              <a:cs typeface="B Zar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دهیم.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12478" y="4085899"/>
        <a:ext cx="4698306" cy="905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C7E54-6A79-4CFB-8326-9967BC4D658B}">
      <dsp:nvSpPr>
        <dsp:cNvPr id="0" name=""/>
        <dsp:cNvSpPr/>
      </dsp:nvSpPr>
      <dsp:spPr>
        <a:xfrm>
          <a:off x="5448432" y="190415"/>
          <a:ext cx="3367421" cy="111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Nazanin" panose="00000400000000000000" pitchFamily="2" charset="-78"/>
            </a:rPr>
            <a:t>فریم های اطلاعاتی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cs typeface="B Nazanin" panose="00000400000000000000" pitchFamily="2" charset="-78"/>
            </a:rPr>
            <a:t>Information Frame : I-Frame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5481122" y="223105"/>
        <a:ext cx="3302041" cy="1050732"/>
      </dsp:txXfrm>
    </dsp:sp>
    <dsp:sp modelId="{0697F550-2EB6-45B8-A5E0-356547D1358E}">
      <dsp:nvSpPr>
        <dsp:cNvPr id="0" name=""/>
        <dsp:cNvSpPr/>
      </dsp:nvSpPr>
      <dsp:spPr>
        <a:xfrm rot="10800000">
          <a:off x="4555542" y="723754"/>
          <a:ext cx="892889" cy="49434"/>
        </a:xfrm>
        <a:custGeom>
          <a:avLst/>
          <a:gdLst/>
          <a:ahLst/>
          <a:cxnLst/>
          <a:rect l="0" t="0" r="0" b="0"/>
          <a:pathLst>
            <a:path>
              <a:moveTo>
                <a:pt x="0" y="24717"/>
              </a:moveTo>
              <a:lnTo>
                <a:pt x="892889" y="24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979665" y="726148"/>
        <a:ext cx="44644" cy="44644"/>
      </dsp:txXfrm>
    </dsp:sp>
    <dsp:sp modelId="{53D9E2C2-0DE0-4F7F-B235-CF87CBC401B4}">
      <dsp:nvSpPr>
        <dsp:cNvPr id="0" name=""/>
        <dsp:cNvSpPr/>
      </dsp:nvSpPr>
      <dsp:spPr>
        <a:xfrm>
          <a:off x="4617" y="190415"/>
          <a:ext cx="4550924" cy="111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i="0" kern="1200" dirty="0" smtClean="0">
              <a:cs typeface="B Nazanin" panose="00000400000000000000" pitchFamily="2" charset="-78"/>
            </a:rPr>
            <a:t>فریم هایی هستند که برای ارسال اطلاعات به کار می روند و اطلاعات مربوط به کنترل جریان و خطا از جمله شماره ترتیب فریم را در یک بایت کنترلی به همراه دارند.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37307" y="223105"/>
        <a:ext cx="4485544" cy="1050732"/>
      </dsp:txXfrm>
    </dsp:sp>
    <dsp:sp modelId="{5F087E0A-EBAF-4DAE-8845-0B9907DFB85A}">
      <dsp:nvSpPr>
        <dsp:cNvPr id="0" name=""/>
        <dsp:cNvSpPr/>
      </dsp:nvSpPr>
      <dsp:spPr>
        <a:xfrm>
          <a:off x="5448432" y="1473943"/>
          <a:ext cx="3367421" cy="111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Nazanin" panose="00000400000000000000" pitchFamily="2" charset="-78"/>
            </a:rPr>
            <a:t>فریم های نظارتی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cs typeface="B Nazanin" panose="00000400000000000000" pitchFamily="2" charset="-78"/>
            </a:rPr>
            <a:t>Supervisor Frame : S-Frame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5481122" y="1506633"/>
        <a:ext cx="3302041" cy="1050732"/>
      </dsp:txXfrm>
    </dsp:sp>
    <dsp:sp modelId="{3069E8E6-B073-46AC-88E7-040497FAAA43}">
      <dsp:nvSpPr>
        <dsp:cNvPr id="0" name=""/>
        <dsp:cNvSpPr/>
      </dsp:nvSpPr>
      <dsp:spPr>
        <a:xfrm rot="10800000">
          <a:off x="4555542" y="2007282"/>
          <a:ext cx="892889" cy="49434"/>
        </a:xfrm>
        <a:custGeom>
          <a:avLst/>
          <a:gdLst/>
          <a:ahLst/>
          <a:cxnLst/>
          <a:rect l="0" t="0" r="0" b="0"/>
          <a:pathLst>
            <a:path>
              <a:moveTo>
                <a:pt x="0" y="24717"/>
              </a:moveTo>
              <a:lnTo>
                <a:pt x="892889" y="24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979665" y="2009677"/>
        <a:ext cx="44644" cy="44644"/>
      </dsp:txXfrm>
    </dsp:sp>
    <dsp:sp modelId="{245A5B09-2DB1-4B8D-8D1A-D2D9142F2B42}">
      <dsp:nvSpPr>
        <dsp:cNvPr id="0" name=""/>
        <dsp:cNvSpPr/>
      </dsp:nvSpPr>
      <dsp:spPr>
        <a:xfrm>
          <a:off x="4617" y="1473943"/>
          <a:ext cx="4550924" cy="111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i="0" kern="1200" dirty="0" smtClean="0">
              <a:cs typeface="B Nazanin" panose="00000400000000000000" pitchFamily="2" charset="-78"/>
            </a:rPr>
            <a:t>فریم هایی هستند که حاوی داده نبوده و وقتی به کار می‌روند که مکانیزم ارسال پیام متوقف شده و پیام می</a:t>
          </a:r>
          <a:r>
            <a:rPr lang="fa-IR" sz="1800" b="0" i="0" kern="1200" dirty="0" smtClean="0">
              <a:cs typeface="B Nazanin" panose="00000400000000000000" pitchFamily="2" charset="-78"/>
            </a:rPr>
            <a:t>‌</a:t>
          </a:r>
          <a:r>
            <a:rPr lang="fa-IR" sz="1800" b="0" i="0" kern="1200" dirty="0" smtClean="0">
              <a:cs typeface="B Nazanin" panose="00000400000000000000" pitchFamily="2" charset="-78"/>
            </a:rPr>
            <a:t>بایستی برای از سرگیری ارسال و دریافت پیام ها آغاز گردد.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37307" y="1506633"/>
        <a:ext cx="4485544" cy="1050732"/>
      </dsp:txXfrm>
    </dsp:sp>
    <dsp:sp modelId="{0B4EBBC6-70D7-4C92-B4F5-48FBB76A689E}">
      <dsp:nvSpPr>
        <dsp:cNvPr id="0" name=""/>
        <dsp:cNvSpPr/>
      </dsp:nvSpPr>
      <dsp:spPr>
        <a:xfrm>
          <a:off x="5448432" y="2757472"/>
          <a:ext cx="3367421" cy="111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cs typeface="B Nazanin" panose="00000400000000000000" pitchFamily="2" charset="-78"/>
            </a:rPr>
            <a:t>فریم های بدون شماره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cs typeface="B Nazanin" panose="00000400000000000000" pitchFamily="2" charset="-78"/>
            </a:rPr>
            <a:t>Unnumbered Frame : U-Frame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5481122" y="2790162"/>
        <a:ext cx="3302041" cy="1050732"/>
      </dsp:txXfrm>
    </dsp:sp>
    <dsp:sp modelId="{054F3D1A-E287-4BB9-8B08-6F2D89FB10AA}">
      <dsp:nvSpPr>
        <dsp:cNvPr id="0" name=""/>
        <dsp:cNvSpPr/>
      </dsp:nvSpPr>
      <dsp:spPr>
        <a:xfrm rot="10800000">
          <a:off x="4555542" y="3290811"/>
          <a:ext cx="892889" cy="49434"/>
        </a:xfrm>
        <a:custGeom>
          <a:avLst/>
          <a:gdLst/>
          <a:ahLst/>
          <a:cxnLst/>
          <a:rect l="0" t="0" r="0" b="0"/>
          <a:pathLst>
            <a:path>
              <a:moveTo>
                <a:pt x="0" y="24717"/>
              </a:moveTo>
              <a:lnTo>
                <a:pt x="892889" y="24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979665" y="3293206"/>
        <a:ext cx="44644" cy="44644"/>
      </dsp:txXfrm>
    </dsp:sp>
    <dsp:sp modelId="{951AEDA3-C0F7-46C2-A01D-2880C548C6DD}">
      <dsp:nvSpPr>
        <dsp:cNvPr id="0" name=""/>
        <dsp:cNvSpPr/>
      </dsp:nvSpPr>
      <dsp:spPr>
        <a:xfrm>
          <a:off x="4617" y="2757472"/>
          <a:ext cx="4550924" cy="111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i="0" kern="1200" dirty="0" smtClean="0">
              <a:cs typeface="B Nazanin" panose="00000400000000000000" pitchFamily="2" charset="-78"/>
            </a:rPr>
            <a:t>فریم هایی هستند که برای انتقال اطلاعات مدیریت پیوند از جمله برای ارسال فریم</a:t>
          </a:r>
          <a:r>
            <a:rPr lang="fa-IR" sz="1800" b="0" i="0" kern="1200" dirty="0" smtClean="0">
              <a:cs typeface="B Nazanin" panose="00000400000000000000" pitchFamily="2" charset="-78"/>
            </a:rPr>
            <a:t>‌</a:t>
          </a:r>
          <a:r>
            <a:rPr lang="fa-IR" sz="1800" b="0" i="0" kern="1200" dirty="0" smtClean="0">
              <a:cs typeface="B Nazanin" panose="00000400000000000000" pitchFamily="2" charset="-78"/>
            </a:rPr>
            <a:t>های کنترلی و برپاسازی ارتباط یا قطع آن، ارسال می</a:t>
          </a:r>
          <a:r>
            <a:rPr lang="fa-IR" sz="1800" b="0" i="0" kern="1200" dirty="0" smtClean="0">
              <a:cs typeface="B Nazanin" panose="00000400000000000000" pitchFamily="2" charset="-78"/>
            </a:rPr>
            <a:t>‌</a:t>
          </a:r>
          <a:r>
            <a:rPr lang="fa-IR" sz="1800" b="0" i="0" kern="1200" dirty="0" smtClean="0">
              <a:cs typeface="B Nazanin" panose="00000400000000000000" pitchFamily="2" charset="-78"/>
            </a:rPr>
            <a:t>شوند.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37307" y="2790162"/>
        <a:ext cx="4485544" cy="1050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869B8-A5A8-4813-8E3C-8973FA4EB9D1}">
      <dsp:nvSpPr>
        <dsp:cNvPr id="0" name=""/>
        <dsp:cNvSpPr/>
      </dsp:nvSpPr>
      <dsp:spPr>
        <a:xfrm>
          <a:off x="4814829" y="3676901"/>
          <a:ext cx="447982" cy="91440"/>
        </a:xfrm>
        <a:custGeom>
          <a:avLst/>
          <a:gdLst/>
          <a:ahLst/>
          <a:cxnLst/>
          <a:rect l="0" t="0" r="0" b="0"/>
          <a:pathLst>
            <a:path>
              <a:moveTo>
                <a:pt x="447982" y="46315"/>
              </a:moveTo>
              <a:lnTo>
                <a:pt x="223991" y="46315"/>
              </a:lnTo>
              <a:lnTo>
                <a:pt x="223991" y="45720"/>
              </a:ln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027621" y="3711422"/>
        <a:ext cx="22399" cy="22399"/>
      </dsp:txXfrm>
    </dsp:sp>
    <dsp:sp modelId="{4B501014-D3FD-4607-AB67-76556CA1F03B}">
      <dsp:nvSpPr>
        <dsp:cNvPr id="0" name=""/>
        <dsp:cNvSpPr/>
      </dsp:nvSpPr>
      <dsp:spPr>
        <a:xfrm>
          <a:off x="7481689" y="2032000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443775" y="0"/>
              </a:moveTo>
              <a:lnTo>
                <a:pt x="221887" y="0"/>
              </a:lnTo>
              <a:lnTo>
                <a:pt x="221887" y="1691217"/>
              </a:lnTo>
              <a:lnTo>
                <a:pt x="0" y="1691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>
        <a:off x="7659865" y="2833896"/>
        <a:ext cx="87423" cy="87423"/>
      </dsp:txXfrm>
    </dsp:sp>
    <dsp:sp modelId="{86A9AED3-EB12-4EE5-9913-3863DD88AFD0}">
      <dsp:nvSpPr>
        <dsp:cNvPr id="0" name=""/>
        <dsp:cNvSpPr/>
      </dsp:nvSpPr>
      <dsp:spPr>
        <a:xfrm>
          <a:off x="4819037" y="2831888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443775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029830" y="2866514"/>
        <a:ext cx="22188" cy="22188"/>
      </dsp:txXfrm>
    </dsp:sp>
    <dsp:sp modelId="{D94F4E2B-84AD-4D38-BD3E-273B0591BA17}">
      <dsp:nvSpPr>
        <dsp:cNvPr id="0" name=""/>
        <dsp:cNvSpPr/>
      </dsp:nvSpPr>
      <dsp:spPr>
        <a:xfrm>
          <a:off x="7481689" y="2032000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443775" y="0"/>
              </a:moveTo>
              <a:lnTo>
                <a:pt x="221887" y="0"/>
              </a:lnTo>
              <a:lnTo>
                <a:pt x="221887" y="845608"/>
              </a:lnTo>
              <a:lnTo>
                <a:pt x="0" y="845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7679702" y="2430929"/>
        <a:ext cx="47749" cy="47749"/>
      </dsp:txXfrm>
    </dsp:sp>
    <dsp:sp modelId="{4DEC6BBF-70E3-4E99-BB31-00BFBE78D318}">
      <dsp:nvSpPr>
        <dsp:cNvPr id="0" name=""/>
        <dsp:cNvSpPr/>
      </dsp:nvSpPr>
      <dsp:spPr>
        <a:xfrm>
          <a:off x="4819037" y="1986280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443775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029830" y="2020905"/>
        <a:ext cx="22188" cy="22188"/>
      </dsp:txXfrm>
    </dsp:sp>
    <dsp:sp modelId="{3923CB19-B93F-4650-BE62-6CF162E5D0E1}">
      <dsp:nvSpPr>
        <dsp:cNvPr id="0" name=""/>
        <dsp:cNvSpPr/>
      </dsp:nvSpPr>
      <dsp:spPr>
        <a:xfrm>
          <a:off x="7481689" y="1986280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443775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7692482" y="2020905"/>
        <a:ext cx="22188" cy="22188"/>
      </dsp:txXfrm>
    </dsp:sp>
    <dsp:sp modelId="{A33C0C40-B000-47EA-A400-71E7A021F39D}">
      <dsp:nvSpPr>
        <dsp:cNvPr id="0" name=""/>
        <dsp:cNvSpPr/>
      </dsp:nvSpPr>
      <dsp:spPr>
        <a:xfrm>
          <a:off x="4819037" y="1140671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443775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029830" y="1175297"/>
        <a:ext cx="22188" cy="22188"/>
      </dsp:txXfrm>
    </dsp:sp>
    <dsp:sp modelId="{B94DD55C-FC11-4AC6-ACBB-E4CA44FF2B63}">
      <dsp:nvSpPr>
        <dsp:cNvPr id="0" name=""/>
        <dsp:cNvSpPr/>
      </dsp:nvSpPr>
      <dsp:spPr>
        <a:xfrm>
          <a:off x="7481689" y="1186391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443775" y="845608"/>
              </a:moveTo>
              <a:lnTo>
                <a:pt x="221887" y="845608"/>
              </a:lnTo>
              <a:lnTo>
                <a:pt x="22188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7679702" y="1585321"/>
        <a:ext cx="47749" cy="47749"/>
      </dsp:txXfrm>
    </dsp:sp>
    <dsp:sp modelId="{10207192-2E14-47E6-826A-5556F3B20594}">
      <dsp:nvSpPr>
        <dsp:cNvPr id="0" name=""/>
        <dsp:cNvSpPr/>
      </dsp:nvSpPr>
      <dsp:spPr>
        <a:xfrm>
          <a:off x="4819037" y="295062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443775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5029830" y="329688"/>
        <a:ext cx="22188" cy="22188"/>
      </dsp:txXfrm>
    </dsp:sp>
    <dsp:sp modelId="{394EA1A0-46D2-4819-8D97-E47ACE921553}">
      <dsp:nvSpPr>
        <dsp:cNvPr id="0" name=""/>
        <dsp:cNvSpPr/>
      </dsp:nvSpPr>
      <dsp:spPr>
        <a:xfrm>
          <a:off x="7481689" y="340782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443775" y="1691217"/>
              </a:moveTo>
              <a:lnTo>
                <a:pt x="221887" y="1691217"/>
              </a:lnTo>
              <a:lnTo>
                <a:pt x="22188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>
        <a:off x="7659865" y="1142679"/>
        <a:ext cx="87423" cy="87423"/>
      </dsp:txXfrm>
    </dsp:sp>
    <dsp:sp modelId="{2AB34B0E-0EF5-498D-8558-24C029BEF6A4}">
      <dsp:nvSpPr>
        <dsp:cNvPr id="0" name=""/>
        <dsp:cNvSpPr/>
      </dsp:nvSpPr>
      <dsp:spPr>
        <a:xfrm rot="5400000">
          <a:off x="6483479" y="1693756"/>
          <a:ext cx="3560457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Nazanin" panose="00000400000000000000" pitchFamily="2" charset="-78"/>
            </a:rPr>
            <a:t>بررسی فریم </a:t>
          </a:r>
          <a:r>
            <a:rPr lang="en-US" sz="3000" kern="1200" dirty="0" smtClean="0">
              <a:cs typeface="B Nazanin" panose="00000400000000000000" pitchFamily="2" charset="-78"/>
            </a:rPr>
            <a:t>HDLC</a:t>
          </a:r>
          <a:endParaRPr lang="fa-IR" sz="3000" kern="1200" dirty="0">
            <a:cs typeface="B Nazanin" panose="00000400000000000000" pitchFamily="2" charset="-78"/>
          </a:endParaRPr>
        </a:p>
      </dsp:txBody>
      <dsp:txXfrm>
        <a:off x="6483479" y="1693756"/>
        <a:ext cx="3560457" cy="676486"/>
      </dsp:txXfrm>
    </dsp:sp>
    <dsp:sp modelId="{94AAAECA-90DB-4286-83B0-8B959823759A}">
      <dsp:nvSpPr>
        <dsp:cNvPr id="0" name=""/>
        <dsp:cNvSpPr/>
      </dsp:nvSpPr>
      <dsp:spPr>
        <a:xfrm>
          <a:off x="5262812" y="2539"/>
          <a:ext cx="2218876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Flag</a:t>
          </a:r>
          <a:endParaRPr lang="fa-IR" sz="2500" kern="1200" dirty="0"/>
        </a:p>
      </dsp:txBody>
      <dsp:txXfrm>
        <a:off x="5262812" y="2539"/>
        <a:ext cx="2218876" cy="676486"/>
      </dsp:txXfrm>
    </dsp:sp>
    <dsp:sp modelId="{2BE5EA14-2325-44D7-86A1-0B9E7B5E6F66}">
      <dsp:nvSpPr>
        <dsp:cNvPr id="0" name=""/>
        <dsp:cNvSpPr/>
      </dsp:nvSpPr>
      <dsp:spPr>
        <a:xfrm>
          <a:off x="4207" y="2539"/>
          <a:ext cx="4814829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یک الگوی هشت بیتی </a:t>
          </a:r>
          <a:r>
            <a:rPr lang="en-US" sz="1800" kern="1200" dirty="0" smtClean="0">
              <a:cs typeface="B Nazanin" panose="00000400000000000000" pitchFamily="2" charset="-78"/>
            </a:rPr>
            <a:t>01111110</a:t>
          </a:r>
          <a:r>
            <a:rPr lang="fa-IR" sz="1800" kern="1200" dirty="0" smtClean="0">
              <a:cs typeface="B Nazanin" panose="00000400000000000000" pitchFamily="2" charset="-78"/>
            </a:rPr>
            <a:t> مشخص </a:t>
          </a:r>
          <a:r>
            <a:rPr lang="fa-IR" sz="1800" kern="1200" dirty="0" smtClean="0">
              <a:cs typeface="B Nazanin" panose="00000400000000000000" pitchFamily="2" charset="-78"/>
            </a:rPr>
            <a:t>کننده شروع و خاتمه فریم </a:t>
          </a:r>
          <a:r>
            <a:rPr lang="fa-IR" sz="1800" kern="1200" dirty="0" smtClean="0">
              <a:cs typeface="B Nazanin" panose="00000400000000000000" pitchFamily="2" charset="-78"/>
            </a:rPr>
            <a:t>استفاده </a:t>
          </a:r>
          <a:r>
            <a:rPr lang="fa-IR" sz="1800" kern="1200" dirty="0" smtClean="0">
              <a:cs typeface="B Nazanin" panose="00000400000000000000" pitchFamily="2" charset="-78"/>
            </a:rPr>
            <a:t>می شود.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4207" y="2539"/>
        <a:ext cx="4814829" cy="676486"/>
      </dsp:txXfrm>
    </dsp:sp>
    <dsp:sp modelId="{AC4E4591-5B72-44D5-944D-ADE6E382D190}">
      <dsp:nvSpPr>
        <dsp:cNvPr id="0" name=""/>
        <dsp:cNvSpPr/>
      </dsp:nvSpPr>
      <dsp:spPr>
        <a:xfrm>
          <a:off x="5262812" y="848148"/>
          <a:ext cx="2218876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Address</a:t>
          </a:r>
          <a:endParaRPr lang="fa-IR" sz="2500" kern="1200" dirty="0"/>
        </a:p>
      </dsp:txBody>
      <dsp:txXfrm>
        <a:off x="5262812" y="848148"/>
        <a:ext cx="2218876" cy="676486"/>
      </dsp:txXfrm>
    </dsp:sp>
    <dsp:sp modelId="{BCFB6ED9-774E-4A1F-9B53-E97193F7382A}">
      <dsp:nvSpPr>
        <dsp:cNvPr id="0" name=""/>
        <dsp:cNvSpPr/>
      </dsp:nvSpPr>
      <dsp:spPr>
        <a:xfrm>
          <a:off x="4207" y="848148"/>
          <a:ext cx="4814829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مربوط به آدرس ایستگاه ثانویه است. به کمک یک بایت می توان 128 ایستگاه آدرس دهی شوند. یک بیت از آن نیز رزرو شده است.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4207" y="848148"/>
        <a:ext cx="4814829" cy="676486"/>
      </dsp:txXfrm>
    </dsp:sp>
    <dsp:sp modelId="{3E8C0EF0-7B6E-49E5-B56D-2018559973A4}">
      <dsp:nvSpPr>
        <dsp:cNvPr id="0" name=""/>
        <dsp:cNvSpPr/>
      </dsp:nvSpPr>
      <dsp:spPr>
        <a:xfrm>
          <a:off x="5262812" y="1693756"/>
          <a:ext cx="2218876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Control</a:t>
          </a:r>
          <a:endParaRPr lang="fa-IR" sz="2500" kern="1200" dirty="0"/>
        </a:p>
      </dsp:txBody>
      <dsp:txXfrm>
        <a:off x="5262812" y="1693756"/>
        <a:ext cx="2218876" cy="676486"/>
      </dsp:txXfrm>
    </dsp:sp>
    <dsp:sp modelId="{0A92B983-D4ED-4B34-9B69-ED964CCBA5A3}">
      <dsp:nvSpPr>
        <dsp:cNvPr id="0" name=""/>
        <dsp:cNvSpPr/>
      </dsp:nvSpPr>
      <dsp:spPr>
        <a:xfrm>
          <a:off x="4207" y="1693756"/>
          <a:ext cx="4814829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یک سگمنت یک یا دو بیتی است که جهت کنترل جریان و کنترل خطا به کار می رود.</a:t>
          </a:r>
          <a:r>
            <a:rPr lang="fa-IR" sz="1800" b="0" i="0" kern="1200" dirty="0" smtClean="0"/>
            <a:t> 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4207" y="1693756"/>
        <a:ext cx="4814829" cy="676486"/>
      </dsp:txXfrm>
    </dsp:sp>
    <dsp:sp modelId="{E8D89901-55BC-4EDD-86F6-AFE52EA30498}">
      <dsp:nvSpPr>
        <dsp:cNvPr id="0" name=""/>
        <dsp:cNvSpPr/>
      </dsp:nvSpPr>
      <dsp:spPr>
        <a:xfrm>
          <a:off x="5262812" y="2539365"/>
          <a:ext cx="2218876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Data</a:t>
          </a:r>
          <a:endParaRPr lang="fa-IR" sz="2500" kern="1200" dirty="0"/>
        </a:p>
      </dsp:txBody>
      <dsp:txXfrm>
        <a:off x="5262812" y="2539365"/>
        <a:ext cx="2218876" cy="676486"/>
      </dsp:txXfrm>
    </dsp:sp>
    <dsp:sp modelId="{AB41CF78-566A-4179-B0E9-9FAEF8F01A56}">
      <dsp:nvSpPr>
        <dsp:cNvPr id="0" name=""/>
        <dsp:cNvSpPr/>
      </dsp:nvSpPr>
      <dsp:spPr>
        <a:xfrm>
          <a:off x="4207" y="2539365"/>
          <a:ext cx="4814829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داده ها که دارای مقدار متغیر می توانند داشته باشند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4207" y="2539365"/>
        <a:ext cx="4814829" cy="676486"/>
      </dsp:txXfrm>
    </dsp:sp>
    <dsp:sp modelId="{3394F7BE-873C-4442-83CE-537C595660EF}">
      <dsp:nvSpPr>
        <dsp:cNvPr id="0" name=""/>
        <dsp:cNvSpPr/>
      </dsp:nvSpPr>
      <dsp:spPr>
        <a:xfrm>
          <a:off x="5262812" y="3384973"/>
          <a:ext cx="2218876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FCS</a:t>
          </a:r>
          <a:endParaRPr lang="fa-IR" sz="2500" kern="1200" dirty="0"/>
        </a:p>
      </dsp:txBody>
      <dsp:txXfrm>
        <a:off x="5262812" y="3384973"/>
        <a:ext cx="2218876" cy="676486"/>
      </dsp:txXfrm>
    </dsp:sp>
    <dsp:sp modelId="{CF196AB2-6989-4702-A2A2-B4B83BE7DCA8}">
      <dsp:nvSpPr>
        <dsp:cNvPr id="0" name=""/>
        <dsp:cNvSpPr/>
      </dsp:nvSpPr>
      <dsp:spPr>
        <a:xfrm>
          <a:off x="0" y="3384378"/>
          <a:ext cx="4814829" cy="676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برای کشف خطا در </a:t>
          </a:r>
          <a:r>
            <a:rPr lang="en-US" sz="1800" kern="1200" dirty="0" smtClean="0">
              <a:cs typeface="B Nazanin" panose="00000400000000000000" pitchFamily="2" charset="-78"/>
            </a:rPr>
            <a:t>HDLC </a:t>
          </a:r>
          <a:r>
            <a:rPr lang="fa-IR" sz="1800" kern="1200" dirty="0" smtClean="0">
              <a:cs typeface="B Nazanin" panose="00000400000000000000" pitchFamily="2" charset="-78"/>
            </a:rPr>
            <a:t> استفاده می</a:t>
          </a:r>
          <a:r>
            <a:rPr lang="fa-IR" sz="1800" kern="1200" dirty="0" smtClean="0">
              <a:latin typeface="Times New Roman"/>
              <a:cs typeface="Times New Roman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شود.  </a:t>
          </a:r>
          <a:r>
            <a:rPr lang="en-US" sz="1800" kern="1200" dirty="0" smtClean="0">
              <a:cs typeface="B Nazanin" panose="00000400000000000000" pitchFamily="2" charset="-78"/>
            </a:rPr>
            <a:t>Frame Check Sequence</a:t>
          </a:r>
          <a:r>
            <a:rPr lang="fa-IR" sz="1800" kern="1200" dirty="0" smtClean="0">
              <a:cs typeface="B Nazanin" panose="00000400000000000000" pitchFamily="2" charset="-78"/>
            </a:rPr>
            <a:t> می</a:t>
          </a:r>
          <a:r>
            <a:rPr lang="fa-IR" sz="1800" kern="1200" dirty="0" smtClean="0">
              <a:latin typeface="Times New Roman"/>
              <a:cs typeface="Times New Roman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تواند یک </a:t>
          </a:r>
          <a:r>
            <a:rPr lang="en-US" sz="1800" kern="1200" dirty="0" smtClean="0">
              <a:cs typeface="B Nazanin" panose="00000400000000000000" pitchFamily="2" charset="-78"/>
            </a:rPr>
            <a:t>CRC </a:t>
          </a:r>
          <a:r>
            <a:rPr lang="fa-IR" sz="1800" kern="1200" dirty="0" smtClean="0">
              <a:cs typeface="B Nazanin" panose="00000400000000000000" pitchFamily="2" charset="-78"/>
            </a:rPr>
            <a:t> دو بایتی یا چهار بایتی باشد</a:t>
          </a:r>
          <a:r>
            <a:rPr lang="fa-IR" sz="1800" b="0" i="0" kern="1200" dirty="0" smtClean="0"/>
            <a:t>.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0" y="3384378"/>
        <a:ext cx="4814829" cy="67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3969EE-6B51-48EE-A4D5-1767183CEB28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06BE42-B335-496B-89DF-823E9414E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23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6AB0E-3668-46FC-9A72-777DD1042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5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19DAC841-9B45-4B38-B832-E37860F7A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sasa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73288"/>
            <a:ext cx="47958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فناوری شبکه های گسترده</a:t>
            </a:r>
            <a:endParaRPr lang="en-US" altLang="fa-IR" sz="3600" b="1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Nazanin" pitchFamily="2" charset="-78"/>
              </a:rPr>
              <a:t>دوم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فیلد آدرس فریم </a:t>
            </a:r>
            <a:r>
              <a:rPr lang="en-US" altLang="fa-IR" dirty="0" smtClean="0">
                <a:latin typeface="Calibri" pitchFamily="34" charset="0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950264-C81E-4B13-8F2C-2A9F6B3E16A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5124" name="Picture 4" descr="http://img1.tebyan.net/big/1390/07/83253235238240921321349154142146251149183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01" y="1667773"/>
            <a:ext cx="73317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فیلد کنترل فریم </a:t>
            </a:r>
            <a:r>
              <a:rPr lang="en-US" altLang="fa-IR" dirty="0" smtClean="0">
                <a:latin typeface="Calibri" pitchFamily="34" charset="0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950264-C81E-4B13-8F2C-2A9F6B3E16A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74" y="1529730"/>
            <a:ext cx="8071253" cy="26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07" y="4437112"/>
            <a:ext cx="79999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69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فیلد کنترل فریم </a:t>
            </a:r>
            <a:r>
              <a:rPr lang="en-US" altLang="fa-IR" dirty="0" smtClean="0">
                <a:latin typeface="Calibri" pitchFamily="34" charset="0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950264-C81E-4B13-8F2C-2A9F6B3E16A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96" y="1000108"/>
            <a:ext cx="8156208" cy="57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969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279"/>
          <a:stretch>
            <a:fillRect/>
          </a:stretch>
        </p:blipFill>
        <p:spPr bwMode="auto">
          <a:xfrm>
            <a:off x="0" y="3214686"/>
            <a:ext cx="4062792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پروتکل </a:t>
            </a:r>
            <a:r>
              <a:rPr lang="en-US" altLang="fa-IR" dirty="0" smtClean="0">
                <a:latin typeface="Calibri" pitchFamily="34" charset="0"/>
              </a:rPr>
              <a:t>PPP (Point To Point Protocol)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DD908-E152-406D-8632-B39F33D93181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900113" indent="-449263" algn="r" rtl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پروتکل 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PPP </a:t>
            </a: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یک ارتباط یک به یک را از روی خطوط سریال برقرار می کند 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900113" indent="-449263" algn="r" rtl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627063" algn="l"/>
              </a:tabLst>
              <a:defRPr/>
            </a:pP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بکارگیری پروتکل 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PPP </a:t>
            </a: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3 قابلیت این پروتکل استفاده می شود 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1200150" lvl="2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Authentication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- اعتبار 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یا تصدیق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هویت</a:t>
            </a:r>
            <a:endParaRPr lang="fa-IR" sz="20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1200150" lvl="2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Transmission </a:t>
            </a: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encryption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privacy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- قابلیت 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رمز گذاری و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امنیتی</a:t>
            </a:r>
            <a:endParaRPr lang="fa-IR" sz="20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1200150" lvl="2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Compression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- فشرده سازی</a:t>
            </a:r>
          </a:p>
          <a:p>
            <a:pPr marL="742950" lvl="1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پروتکل 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PPP </a:t>
            </a: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شامل 2 نوع می باشد 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marL="1200150" lvl="2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PPPOE 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یا 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Point </a:t>
            </a: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To Point Over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Ethernet</a:t>
            </a:r>
            <a:endParaRPr lang="fa-IR" sz="2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1200150" lvl="2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PPPOA 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یا </a:t>
            </a:r>
            <a:r>
              <a:rPr lang="en-US" sz="2000" b="1" dirty="0" err="1">
                <a:latin typeface="Calibri" panose="020F0502020204030204" pitchFamily="34" charset="0"/>
                <a:cs typeface="B Nazanin" panose="00000400000000000000" pitchFamily="2" charset="-78"/>
              </a:rPr>
              <a:t>Ponit</a:t>
            </a: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 To Point Over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ATM</a:t>
            </a:r>
            <a:endParaRPr lang="fa-IR" sz="2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پروتکل 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PPP 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قابلیت </a:t>
            </a: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سازگاری با پروتکل های 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مختلف لایه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Network 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را </a:t>
            </a:r>
            <a:r>
              <a:rPr lang="fa-IR" sz="2000" b="1" dirty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دارا می </a:t>
            </a: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باشد.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</a:br>
            <a:endParaRPr lang="en-US" sz="20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</a:br>
            <a:endParaRPr lang="fa-IR" sz="2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1357313" lvl="1" indent="-449263" algn="r" rtl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627063" algn="l"/>
              </a:tabLst>
              <a:defRPr/>
            </a:pPr>
            <a:endParaRPr 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فریم پروتکل </a:t>
            </a:r>
            <a:r>
              <a:rPr lang="en-US" altLang="fa-IR" dirty="0" smtClean="0">
                <a:latin typeface="Calibri" pitchFamily="34" charset="0"/>
              </a:rPr>
              <a:t>PPP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DF012-66DD-40BE-88A3-5835183A2EA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8074401"/>
              </p:ext>
            </p:extLst>
          </p:nvPr>
        </p:nvGraphicFramePr>
        <p:xfrm>
          <a:off x="214313" y="1124744"/>
          <a:ext cx="86061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286388"/>
            <a:ext cx="8572528" cy="13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اجزای پروتکل </a:t>
            </a:r>
            <a:r>
              <a:rPr lang="en-US" altLang="fa-IR" dirty="0" smtClean="0">
                <a:latin typeface="Calibri" pitchFamily="34" charset="0"/>
              </a:rPr>
              <a:t>PPP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DD908-E152-406D-8632-B39F33D93181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57158" y="1000108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80" y="5072074"/>
            <a:ext cx="772004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انواع فریم های </a:t>
            </a:r>
            <a:r>
              <a:rPr lang="en-US" altLang="fa-IR" dirty="0" smtClean="0">
                <a:latin typeface="Calibri" pitchFamily="34" charset="0"/>
              </a:rPr>
              <a:t>LCP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DF012-66DD-40BE-88A3-5835183A2EA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1406" y="1285860"/>
          <a:ext cx="89297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پروتکل </a:t>
            </a:r>
            <a:r>
              <a:rPr lang="en-US" altLang="fa-IR" dirty="0" smtClean="0">
                <a:latin typeface="Calibri" pitchFamily="34" charset="0"/>
              </a:rPr>
              <a:t>PPP (Point To Point Protocol)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DD908-E152-406D-8632-B39F33D93181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1357313" lvl="1" indent="-449263" algn="r" rtl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627063" algn="l"/>
              </a:tabLst>
              <a:defRPr/>
            </a:pPr>
            <a:endParaRPr 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4101" name="Picture 5" descr="http://www.tcpipguide.com/free/diagrams/pppphas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498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4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پروتکل </a:t>
            </a:r>
            <a:r>
              <a:rPr lang="en-US" altLang="fa-IR" dirty="0" smtClean="0">
                <a:latin typeface="Calibri" pitchFamily="34" charset="0"/>
              </a:rPr>
              <a:t>PPP (Point To Point Protocol)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DD908-E152-406D-8632-B39F33D93181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1357313" lvl="1" indent="-449263" algn="r" rtl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627063" algn="l"/>
              </a:tabLst>
              <a:defRPr/>
            </a:pPr>
            <a:endParaRPr 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1" descr="C:\Users\Peter\AppData\Local\Temp\scl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47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823"/>
                <a:ext cx="2812" cy="1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285750" indent="-285750" algn="r" rtl="1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پروتکلهای مرتبط با انتقال داده در شبکه های گسترده </a:t>
                </a:r>
              </a:p>
              <a:p>
                <a:pPr marL="1028700" lvl="1" algn="r" rtl="1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HDLC</a:t>
                </a:r>
              </a:p>
              <a:p>
                <a:pPr marL="1028700" lvl="1" algn="r" rtl="1"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PPP</a:t>
                </a:r>
                <a:endParaRPr lang="fa-IR" altLang="fa-IR" b="1" dirty="0" smtClean="0">
                  <a:solidFill>
                    <a:srgbClr val="000066"/>
                  </a:solidFill>
                  <a:cs typeface="Lotus" pitchFamily="2" charset="-78"/>
                </a:endParaRPr>
              </a:p>
              <a:p>
                <a:pPr lvl="1" indent="0" algn="r" rtl="1" eaLnBrk="1" hangingPunct="1">
                  <a:spcBef>
                    <a:spcPct val="50000"/>
                  </a:spcBef>
                </a:pPr>
                <a:endParaRPr lang="fa-IR" altLang="fa-IR" b="1" dirty="0">
                  <a:solidFill>
                    <a:srgbClr val="000066"/>
                  </a:solidFill>
                  <a:cs typeface="Lotus" pitchFamily="2" charset="-78"/>
                </a:endParaRPr>
              </a:p>
              <a:p>
                <a:pPr algn="r" rtl="1" eaLnBrk="1" hangingPunct="1">
                  <a:spcBef>
                    <a:spcPct val="50000"/>
                  </a:spcBef>
                  <a:buFontTx/>
                  <a:buChar char="•"/>
                </a:pPr>
                <a:endParaRPr lang="fa-IR" altLang="fa-IR" b="1" dirty="0">
                  <a:solidFill>
                    <a:srgbClr val="000066"/>
                  </a:solidFill>
                  <a:cs typeface="Lotus" pitchFamily="2" charset="-78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827584" y="4437112"/>
            <a:ext cx="5541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با توجه به این که امکان دارد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شبکه‌ی 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انتقال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داده (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پیوندها،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مسیریاب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ها 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و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سوئیچ‌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ها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)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بسته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ها 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را دچار مشکل کنند، وجود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پروتکل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هایی 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که با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بهره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گیری </a:t>
            </a:r>
            <a:r>
              <a:rPr lang="fa-IR" b="1" dirty="0">
                <a:solidFill>
                  <a:srgbClr val="000066"/>
                </a:solidFill>
                <a:cs typeface="Lotus" pitchFamily="2" charset="-78"/>
              </a:rPr>
              <a:t>از سیستم انتقال دارای مشکل بتوانند یک انتقال بدون مشکل را انجام دهند، ضروری 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بنظر می‌رسد</a:t>
            </a:r>
            <a:r>
              <a:rPr lang="fa-IR" b="1" dirty="0" smtClean="0">
                <a:solidFill>
                  <a:srgbClr val="000066"/>
                </a:solidFill>
                <a:cs typeface="Lotus" pitchFamily="2" charset="-78"/>
              </a:rPr>
              <a:t>.</a:t>
            </a:r>
            <a:endParaRPr lang="fa-IR" b="1" dirty="0">
              <a:solidFill>
                <a:srgbClr val="000066"/>
              </a:solidFill>
              <a:cs typeface="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پروتکل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HDLC (</a:t>
            </a:r>
            <a:r>
              <a:rPr lang="en-US" b="0" dirty="0"/>
              <a:t>High Level Data Link Control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31D7-8EF0-425E-BB50-38065543BC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1950" indent="-279400" algn="just" rtl="1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یک پروتکل واقعی استاندارد لایه دوم است و </a:t>
            </a:r>
            <a:r>
              <a:rPr lang="fa-IR" sz="2000" b="1" dirty="0" smtClean="0">
                <a:cs typeface="B Nazanin" panose="00000400000000000000" pitchFamily="2" charset="-78"/>
              </a:rPr>
              <a:t>پایه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ی </a:t>
            </a:r>
            <a:r>
              <a:rPr lang="fa-IR" sz="2000" b="1" dirty="0">
                <a:cs typeface="B Nazanin" panose="00000400000000000000" pitchFamily="2" charset="-78"/>
              </a:rPr>
              <a:t>بسیاری از </a:t>
            </a:r>
            <a:r>
              <a:rPr lang="fa-IR" sz="2000" b="1" dirty="0" smtClean="0">
                <a:cs typeface="B Nazanin" panose="00000400000000000000" pitchFamily="2" charset="-78"/>
              </a:rPr>
              <a:t>پروتکل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های </a:t>
            </a:r>
            <a:r>
              <a:rPr lang="fa-IR" sz="2000" b="1" dirty="0">
                <a:cs typeface="B Nazanin" panose="00000400000000000000" pitchFamily="2" charset="-78"/>
              </a:rPr>
              <a:t>دیگر لایه پیوند از جمله </a:t>
            </a:r>
            <a:r>
              <a:rPr lang="fa-IR" sz="2000" b="1" dirty="0" smtClean="0">
                <a:cs typeface="B Nazanin" panose="00000400000000000000" pitchFamily="2" charset="-78"/>
              </a:rPr>
              <a:t>پروتکل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های </a:t>
            </a:r>
            <a:r>
              <a:rPr lang="en-US" sz="2000" b="1" dirty="0">
                <a:cs typeface="B Nazanin" panose="00000400000000000000" pitchFamily="2" charset="-78"/>
              </a:rPr>
              <a:t>x.25، PPP </a:t>
            </a:r>
            <a:r>
              <a:rPr lang="fa-IR" sz="2000" b="1" dirty="0" smtClean="0">
                <a:cs typeface="B Nazanin" panose="00000400000000000000" pitchFamily="2" charset="-78"/>
              </a:rPr>
              <a:t> که </a:t>
            </a:r>
            <a:r>
              <a:rPr lang="fa-IR" sz="2000" b="1" dirty="0">
                <a:cs typeface="B Nazanin" panose="00000400000000000000" pitchFamily="2" charset="-78"/>
              </a:rPr>
              <a:t>مخصوص </a:t>
            </a:r>
            <a:r>
              <a:rPr lang="fa-IR" sz="2000" b="1" dirty="0" smtClean="0">
                <a:cs typeface="B Nazanin" panose="00000400000000000000" pitchFamily="2" charset="-78"/>
              </a:rPr>
              <a:t>مودم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های </a:t>
            </a:r>
            <a:r>
              <a:rPr lang="fa-IR" sz="2000" b="1" dirty="0">
                <a:cs typeface="B Nazanin" panose="00000400000000000000" pitchFamily="2" charset="-78"/>
              </a:rPr>
              <a:t>صوتی یا </a:t>
            </a:r>
            <a:r>
              <a:rPr lang="en-US" sz="2000" b="1" dirty="0">
                <a:cs typeface="B Nazanin" panose="00000400000000000000" pitchFamily="2" charset="-78"/>
              </a:rPr>
              <a:t>DSL </a:t>
            </a:r>
            <a:r>
              <a:rPr lang="fa-IR" sz="2000" b="1" dirty="0" smtClean="0">
                <a:cs typeface="B Nazanin" panose="00000400000000000000" pitchFamily="2" charset="-78"/>
              </a:rPr>
              <a:t> است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باشد.</a:t>
            </a:r>
          </a:p>
          <a:p>
            <a:pPr marL="361950" indent="-279400" algn="just" rtl="1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B Nazanin" panose="00000400000000000000" pitchFamily="2" charset="-78"/>
              </a:rPr>
              <a:t> HDLC </a:t>
            </a:r>
            <a:r>
              <a:rPr lang="fa-IR" sz="2000" b="1" dirty="0">
                <a:cs typeface="B Nazanin" panose="00000400000000000000" pitchFamily="2" charset="-78"/>
              </a:rPr>
              <a:t>برای حمایت از ارتباط تمام دو طرفه و نیمه دو طرفه بر روی پیوندهای ارتباطی نقطه به نقطه و چند </a:t>
            </a:r>
            <a:r>
              <a:rPr lang="fa-IR" sz="2000" b="1" dirty="0" smtClean="0">
                <a:cs typeface="B Nazanin" panose="00000400000000000000" pitchFamily="2" charset="-78"/>
              </a:rPr>
              <a:t>نقطه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ای </a:t>
            </a:r>
            <a:r>
              <a:rPr lang="fa-IR" sz="2000" b="1" dirty="0">
                <a:cs typeface="B Nazanin" panose="00000400000000000000" pitchFamily="2" charset="-78"/>
              </a:rPr>
              <a:t>طراحی شده است.</a:t>
            </a:r>
          </a:p>
          <a:p>
            <a:pPr marL="361950" indent="-279400" algn="just" rtl="1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B Nazanin" panose="00000400000000000000" pitchFamily="2" charset="-78"/>
              </a:rPr>
              <a:t>HDLC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پروتکل همزمان و بیتگرایی برای لایه دوم ارتباط کامپیوترها و ریز کامپیوترهاست 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marL="361950" indent="-279400" algn="just" rtl="1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پیامها </a:t>
            </a:r>
            <a:r>
              <a:rPr lang="fa-IR" sz="2000" b="1" dirty="0">
                <a:cs typeface="B Nazanin" panose="00000400000000000000" pitchFamily="2" charset="-78"/>
              </a:rPr>
              <a:t>در واحدهایی که قاب نامیده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شود </a:t>
            </a:r>
            <a:r>
              <a:rPr lang="fa-IR" sz="2000" b="1" dirty="0">
                <a:cs typeface="B Nazanin" panose="00000400000000000000" pitchFamily="2" charset="-78"/>
              </a:rPr>
              <a:t>انتقال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یابد.</a:t>
            </a:r>
          </a:p>
          <a:p>
            <a:pPr marL="361950" indent="-279400" algn="just" rtl="1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مقدار داده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های </a:t>
            </a:r>
            <a:r>
              <a:rPr lang="fa-IR" sz="2000" b="1" dirty="0">
                <a:cs typeface="B Nazanin" panose="00000400000000000000" pitchFamily="2" charset="-78"/>
              </a:rPr>
              <a:t>مختلفی را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توان درقابها </a:t>
            </a:r>
            <a:r>
              <a:rPr lang="fa-IR" sz="2000" b="1" dirty="0">
                <a:cs typeface="B Nazanin" panose="00000400000000000000" pitchFamily="2" charset="-78"/>
              </a:rPr>
              <a:t>ذخیره نمود اما سازماندهی تمام آنها باید یکسان </a:t>
            </a:r>
            <a:r>
              <a:rPr lang="fa-IR" sz="2000" b="1" dirty="0" smtClean="0">
                <a:cs typeface="B Nazanin" panose="00000400000000000000" pitchFamily="2" charset="-78"/>
              </a:rPr>
              <a:t>باشد.</a:t>
            </a:r>
            <a:endParaRPr lang="fa-IR" alt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15740206"/>
              </p:ext>
            </p:extLst>
          </p:nvPr>
        </p:nvGraphicFramePr>
        <p:xfrm>
          <a:off x="35371" y="4665818"/>
          <a:ext cx="9001125" cy="265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مدهای کاری پروتکل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31D7-8EF0-425E-BB50-38065543BC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6021288"/>
            <a:ext cx="87868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 eaLnBrk="1" hangingPunct="1">
              <a:spcBef>
                <a:spcPct val="20000"/>
              </a:spcBef>
              <a:buSzPct val="80000"/>
            </a:pPr>
            <a:r>
              <a:rPr lang="en-US" altLang="fa-IR" b="1" dirty="0" smtClean="0">
                <a:latin typeface="Calibri" pitchFamily="34" charset="0"/>
                <a:cs typeface="Nazanin" pitchFamily="2" charset="-78"/>
              </a:rPr>
              <a:t>HDLC</a:t>
            </a:r>
            <a:r>
              <a:rPr lang="fa-IR" altLang="fa-IR" b="1" dirty="0" smtClean="0">
                <a:latin typeface="Calibri" pitchFamily="34" charset="0"/>
                <a:cs typeface="Nazanin" pitchFamily="2" charset="-78"/>
              </a:rPr>
              <a:t> دو مد معروف ارسال را عرضه می کنند:</a:t>
            </a:r>
          </a:p>
          <a:p>
            <a:pPr algn="justLow" rtl="1" eaLnBrk="1" hangingPunct="1">
              <a:spcBef>
                <a:spcPct val="20000"/>
              </a:spcBef>
              <a:buSzPct val="80000"/>
            </a:pP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NRM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 (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N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ormal 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R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esponse 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M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ode)</a:t>
            </a:r>
            <a:r>
              <a:rPr lang="fa-IR" altLang="fa-IR" sz="2000" b="1" dirty="0" smtClean="0">
                <a:latin typeface="Calibri" pitchFamily="34" charset="0"/>
                <a:cs typeface="Nazanin" pitchFamily="2" charset="-78"/>
              </a:rPr>
              <a:t> و 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ABM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 (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A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synchronous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 B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alanced </a:t>
            </a:r>
            <a:r>
              <a:rPr lang="en-US" altLang="fa-IR" sz="2000" b="1" dirty="0" smtClean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M</a:t>
            </a:r>
            <a:r>
              <a:rPr lang="en-US" altLang="fa-IR" sz="2000" b="1" dirty="0" smtClean="0">
                <a:latin typeface="Calibri" pitchFamily="34" charset="0"/>
                <a:cs typeface="Nazanin" pitchFamily="2" charset="-78"/>
              </a:rPr>
              <a:t>ode</a:t>
            </a:r>
            <a:r>
              <a:rPr lang="en-US" altLang="fa-IR" b="1" dirty="0" smtClean="0">
                <a:latin typeface="Calibri" pitchFamily="34" charset="0"/>
                <a:cs typeface="Nazanin" pitchFamily="2" charset="-78"/>
              </a:rPr>
              <a:t>)</a:t>
            </a:r>
            <a:endParaRPr lang="fa-IR" alt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22859215"/>
              </p:ext>
            </p:extLst>
          </p:nvPr>
        </p:nvGraphicFramePr>
        <p:xfrm>
          <a:off x="214313" y="1052736"/>
          <a:ext cx="8786812" cy="50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63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مد پاسخ طبیعی یا 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NRM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 (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N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ormal 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R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esponse 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M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ode)</a:t>
            </a:r>
            <a:endParaRPr lang="en-US" altLang="fa-IR" dirty="0" smtClean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31D7-8EF0-425E-BB50-38065543BC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4429132"/>
            <a:ext cx="8786812" cy="22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1950" indent="-279400" algn="justLow" rtl="1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en-US" sz="2000" b="1" dirty="0">
                <a:cs typeface="B Nazanin" panose="00000400000000000000" pitchFamily="2" charset="-78"/>
              </a:rPr>
              <a:t>NRM، </a:t>
            </a:r>
            <a:r>
              <a:rPr lang="fa-IR" sz="2000" b="1" dirty="0">
                <a:cs typeface="B Nazanin" panose="00000400000000000000" pitchFamily="2" charset="-78"/>
              </a:rPr>
              <a:t>یک ایستگاه اولیه و یک یا </a:t>
            </a:r>
            <a:r>
              <a:rPr lang="fa-IR" sz="2000" b="1" dirty="0" smtClean="0">
                <a:cs typeface="B Nazanin" panose="00000400000000000000" pitchFamily="2" charset="-78"/>
              </a:rPr>
              <a:t>چند </a:t>
            </a:r>
            <a:r>
              <a:rPr lang="fa-IR" sz="2000" b="1" dirty="0">
                <a:cs typeface="B Nazanin" panose="00000400000000000000" pitchFamily="2" charset="-78"/>
              </a:rPr>
              <a:t>ایستگاه نقش ثانویه را دارا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باشند.</a:t>
            </a:r>
          </a:p>
          <a:p>
            <a:pPr marL="361950" indent="-279400" algn="justLow" rtl="1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NRM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 smtClean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تواند </a:t>
            </a:r>
            <a:r>
              <a:rPr lang="fa-IR" sz="2000" b="1" dirty="0">
                <a:cs typeface="B Nazanin" panose="00000400000000000000" pitchFamily="2" charset="-78"/>
              </a:rPr>
              <a:t>نقطه به نقطه یا چند </a:t>
            </a:r>
            <a:r>
              <a:rPr lang="fa-IR" sz="2000" b="1" dirty="0" smtClean="0">
                <a:cs typeface="B Nazanin" panose="00000400000000000000" pitchFamily="2" charset="-78"/>
              </a:rPr>
              <a:t>نقطه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ای </a:t>
            </a:r>
            <a:r>
              <a:rPr lang="fa-IR" sz="2000" b="1" dirty="0">
                <a:cs typeface="B Nazanin" panose="00000400000000000000" pitchFamily="2" charset="-78"/>
              </a:rPr>
              <a:t>باشد و ایستگاه اولیه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تواند پیام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ها </a:t>
            </a:r>
            <a:r>
              <a:rPr lang="fa-IR" sz="2000" b="1" dirty="0">
                <a:cs typeface="B Nazanin" panose="00000400000000000000" pitchFamily="2" charset="-78"/>
              </a:rPr>
              <a:t>را ارسال کند و </a:t>
            </a:r>
            <a:r>
              <a:rPr lang="fa-IR" sz="2000" b="1" dirty="0" smtClean="0">
                <a:cs typeface="B Nazanin" panose="00000400000000000000" pitchFamily="2" charset="-78"/>
              </a:rPr>
              <a:t>ایستگاه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های </a:t>
            </a:r>
            <a:r>
              <a:rPr lang="fa-IR" sz="2000" b="1" dirty="0">
                <a:cs typeface="B Nazanin" panose="00000400000000000000" pitchFamily="2" charset="-78"/>
              </a:rPr>
              <a:t>ثانویه تنها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توانند </a:t>
            </a:r>
            <a:r>
              <a:rPr lang="fa-IR" sz="2000" b="1" dirty="0">
                <a:cs typeface="B Nazanin" panose="00000400000000000000" pitchFamily="2" charset="-78"/>
              </a:rPr>
              <a:t>پاسخ دهند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marL="361950" indent="-279400" algn="justLow" rtl="1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fa-IR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نحوه برقرای ارتباط این مد </a:t>
            </a:r>
            <a:r>
              <a:rPr lang="en-US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Unbalanced Configuration</a:t>
            </a:r>
            <a:r>
              <a:rPr lang="fa-IR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 می باشد.</a:t>
            </a:r>
            <a:endParaRPr lang="fa-IR" alt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1026" name="Picture 2" descr="http://img1.tebyan.net/big/1390/07/250154108107542249892374141921462092131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71"/>
          <a:stretch>
            <a:fillRect/>
          </a:stretch>
        </p:blipFill>
        <p:spPr bwMode="auto">
          <a:xfrm>
            <a:off x="1500166" y="1285860"/>
            <a:ext cx="5945361" cy="26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4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مد متوازن غیر همگام یا 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ABM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 (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A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synchronous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 B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alanced </a:t>
            </a:r>
            <a:r>
              <a:rPr lang="en-US" altLang="fa-IR" dirty="0">
                <a:solidFill>
                  <a:srgbClr val="FF0000"/>
                </a:solidFill>
                <a:latin typeface="Calibri" pitchFamily="34" charset="0"/>
                <a:cs typeface="Nazanin" pitchFamily="2" charset="-78"/>
              </a:rPr>
              <a:t>M</a:t>
            </a:r>
            <a:r>
              <a:rPr lang="en-US" altLang="fa-IR" dirty="0">
                <a:latin typeface="Calibri" pitchFamily="34" charset="0"/>
                <a:cs typeface="Nazanin" pitchFamily="2" charset="-78"/>
              </a:rPr>
              <a:t>ode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)</a:t>
            </a:r>
            <a:endParaRPr lang="fa-IR" altLang="fa-IR" dirty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31D7-8EF0-425E-BB50-38065543BC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4869160"/>
            <a:ext cx="87868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1950" indent="-279400" algn="justLow" rtl="1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en-US" sz="2000" b="1" dirty="0">
                <a:cs typeface="B Nazanin" panose="00000400000000000000" pitchFamily="2" charset="-78"/>
              </a:rPr>
              <a:t>ABM، </a:t>
            </a:r>
            <a:r>
              <a:rPr lang="fa-IR" sz="2000" b="1" dirty="0">
                <a:cs typeface="B Nazanin" panose="00000400000000000000" pitchFamily="2" charset="-78"/>
              </a:rPr>
              <a:t>ارتباط متوازن است و ایستگاه نقش ترکیبی دارد.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361950" indent="-279400" algn="justLow" rtl="1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یعنی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cs typeface="B Nazanin" panose="00000400000000000000" pitchFamily="2" charset="-78"/>
              </a:rPr>
              <a:t>می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تواند </a:t>
            </a:r>
            <a:r>
              <a:rPr lang="fa-IR" sz="2000" b="1" dirty="0">
                <a:cs typeface="B Nazanin" panose="00000400000000000000" pitchFamily="2" charset="-78"/>
              </a:rPr>
              <a:t>آغاز </a:t>
            </a:r>
            <a:r>
              <a:rPr lang="fa-IR" sz="2000" b="1" dirty="0" smtClean="0">
                <a:cs typeface="B Nazanin" panose="00000400000000000000" pitchFamily="2" charset="-78"/>
              </a:rPr>
              <a:t>کننده</a:t>
            </a:r>
            <a:r>
              <a:rPr 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ی </a:t>
            </a:r>
            <a:r>
              <a:rPr lang="fa-IR" sz="2000" b="1" dirty="0">
                <a:cs typeface="B Nazanin" panose="00000400000000000000" pitchFamily="2" charset="-78"/>
              </a:rPr>
              <a:t>ارتباط باشد و فرمان بدهد و از ایستگاه مقابل پاسخ را دریافت کند. 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361950" indent="-279400" algn="justLow" rtl="1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fa-IR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نحوه برقرای ارتباط این مد </a:t>
            </a:r>
            <a:r>
              <a:rPr lang="en-US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Balanced </a:t>
            </a:r>
            <a:r>
              <a:rPr lang="en-US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Configuration</a:t>
            </a:r>
            <a:r>
              <a:rPr lang="fa-IR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 می باشد</a:t>
            </a:r>
            <a:r>
              <a:rPr lang="fa-IR" altLang="fa-IR" sz="2000" b="1" dirty="0" smtClean="0">
                <a:latin typeface="Calibri" pitchFamily="34" charset="0"/>
                <a:cs typeface="B Nazanin" panose="00000400000000000000" pitchFamily="2" charset="-78"/>
              </a:rPr>
              <a:t>.</a:t>
            </a:r>
            <a:endParaRPr lang="fa-IR" alt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2050" name="Picture 2" descr="http://img1.tebyan.net/big/1390/07/2551972955239102244246548678120029632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54" y="1428736"/>
            <a:ext cx="81008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1.tebyan.net/big/1390/07/250154108107542249892374141921462092131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90"/>
          <a:stretch>
            <a:fillRect/>
          </a:stretch>
        </p:blipFill>
        <p:spPr bwMode="auto">
          <a:xfrm>
            <a:off x="1428728" y="3714752"/>
            <a:ext cx="5945361" cy="9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0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>
                <a:latin typeface="Calibri" pitchFamily="34" charset="0"/>
              </a:rPr>
              <a:t>بررسی فریم پروتکل </a:t>
            </a:r>
            <a:r>
              <a:rPr lang="en-US" altLang="fa-IR" dirty="0">
                <a:latin typeface="Calibri" pitchFamily="34" charset="0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31D7-8EF0-425E-BB50-38065543BC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24744"/>
            <a:ext cx="87868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r>
              <a:rPr lang="fa-IR" sz="2000" b="1" dirty="0" smtClean="0">
                <a:cs typeface="B Nazanin" panose="00000400000000000000" pitchFamily="2" charset="-78"/>
              </a:rPr>
              <a:t>جهت </a:t>
            </a:r>
            <a:r>
              <a:rPr lang="fa-IR" sz="2000" b="1" dirty="0">
                <a:cs typeface="B Nazanin" panose="00000400000000000000" pitchFamily="2" charset="-78"/>
              </a:rPr>
              <a:t>فراهم ساختن قابلیت انعطاف لازم برای پشتیبانی از تمام گزینه های ممکن در مدها و </a:t>
            </a:r>
            <a:r>
              <a:rPr lang="fa-IR" sz="2000" b="1" dirty="0" smtClean="0">
                <a:cs typeface="B Nazanin" panose="00000400000000000000" pitchFamily="2" charset="-78"/>
              </a:rPr>
              <a:t>پیکربندی ها، </a:t>
            </a:r>
            <a:r>
              <a:rPr lang="en-US" sz="2000" b="1" dirty="0">
                <a:cs typeface="B Nazanin" panose="00000400000000000000" pitchFamily="2" charset="-78"/>
              </a:rPr>
              <a:t>HDLC </a:t>
            </a:r>
            <a:r>
              <a:rPr lang="fa-IR" sz="2000" b="1" dirty="0" smtClean="0">
                <a:cs typeface="B Nazanin" panose="00000400000000000000" pitchFamily="2" charset="-78"/>
              </a:rPr>
              <a:t> از </a:t>
            </a:r>
            <a:r>
              <a:rPr lang="fa-IR" sz="2000" b="1" dirty="0">
                <a:cs typeface="B Nazanin" panose="00000400000000000000" pitchFamily="2" charset="-78"/>
              </a:rPr>
              <a:t>سه نوع فریم حمایت به عمل می آورد: </a:t>
            </a:r>
            <a:endParaRPr lang="fa-IR" altLang="fa-IR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99201645"/>
              </p:ext>
            </p:extLst>
          </p:nvPr>
        </p:nvGraphicFramePr>
        <p:xfrm>
          <a:off x="144016" y="2389336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630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>
                <a:latin typeface="Calibri" pitchFamily="34" charset="0"/>
              </a:rPr>
              <a:t>بررسی فریم پروتکل </a:t>
            </a:r>
            <a:r>
              <a:rPr lang="en-US" altLang="fa-IR" dirty="0">
                <a:latin typeface="Calibri" pitchFamily="34" charset="0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31D7-8EF0-425E-BB50-38065543BC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3074" name="Picture 2" descr="http://img1.tebyan.net/big/1390/07/51101216101661712042051362511992197118941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54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4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فریم پروتکل </a:t>
            </a:r>
            <a:r>
              <a:rPr lang="en-US" altLang="fa-IR" dirty="0" smtClean="0">
                <a:latin typeface="Calibri" pitchFamily="34" charset="0"/>
              </a:rPr>
              <a:t>HDLC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6DF012-66DD-40BE-88A3-5835183A2EA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5" r="445"/>
          <a:stretch/>
        </p:blipFill>
        <p:spPr bwMode="auto">
          <a:xfrm>
            <a:off x="560409" y="5301208"/>
            <a:ext cx="8023183" cy="141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8074401"/>
              </p:ext>
            </p:extLst>
          </p:nvPr>
        </p:nvGraphicFramePr>
        <p:xfrm>
          <a:off x="214313" y="1124744"/>
          <a:ext cx="86061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4046</TotalTime>
  <Words>932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Nazanin</vt:lpstr>
      <vt:lpstr>Wingdings</vt:lpstr>
      <vt:lpstr>Calibri</vt:lpstr>
      <vt:lpstr>Titr</vt:lpstr>
      <vt:lpstr>Lotus</vt:lpstr>
      <vt:lpstr>Gill Sans MT</vt:lpstr>
      <vt:lpstr>B Nazanin</vt:lpstr>
      <vt:lpstr>Wingdings 2</vt:lpstr>
      <vt:lpstr>B Zar</vt:lpstr>
      <vt:lpstr>Times New Roman</vt:lpstr>
      <vt:lpstr>B Roya</vt:lpstr>
      <vt:lpstr>Claibri</vt:lpstr>
      <vt:lpstr>Verdana</vt:lpstr>
      <vt:lpstr>Majalla UI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Javanmard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دوم درس شبکه های کامپیوتری</cp:keywords>
  <cp:lastModifiedBy>Shahed</cp:lastModifiedBy>
  <cp:revision>292</cp:revision>
  <dcterms:created xsi:type="dcterms:W3CDTF">2010-11-18T23:30:56Z</dcterms:created>
  <dcterms:modified xsi:type="dcterms:W3CDTF">2015-10-13T07:06:24Z</dcterms:modified>
</cp:coreProperties>
</file>